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6858000" cx="9144000"/>
  <p:notesSz cx="6858000" cy="9144000"/>
  <p:embeddedFontLst>
    <p:embeddedFont>
      <p:font typeface="Overlock"/>
      <p:regular r:id="rId63"/>
      <p:bold r:id="rId64"/>
      <p:italic r:id="rId65"/>
      <p:boldItalic r:id="rId66"/>
    </p:embeddedFont>
    <p:embeddedFont>
      <p:font typeface="Helvetica Neue"/>
      <p:regular r:id="rId67"/>
      <p:bold r:id="rId68"/>
      <p:italic r:id="rId69"/>
      <p:boldItalic r:id="rId70"/>
    </p:embeddedFont>
    <p:embeddedFont>
      <p:font typeface="Questrial"/>
      <p:regular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89">
          <p15:clr>
            <a:srgbClr val="000000"/>
          </p15:clr>
        </p15:guide>
        <p15:guide id="2" pos="484">
          <p15:clr>
            <a:srgbClr val="000000"/>
          </p15:clr>
        </p15:guide>
      </p15:sldGuideLst>
    </p:ext>
    <p:ext uri="http://customooxmlschemas.google.com/">
      <go:slidesCustomData xmlns:go="http://customooxmlschemas.google.com/" r:id="rId72" roundtripDataSignature="AMtx7mgwXFQh/bZirVkwHpdtiiC4wZhN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789" orient="horz"/>
        <p:guide pos="48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customschemas.google.com/relationships/presentationmetadata" Target="meta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Questrial-regular.fntdata"/><Relationship Id="rId70" Type="http://schemas.openxmlformats.org/officeDocument/2006/relationships/font" Target="fonts/HelveticaNeue-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Overlock-bold.fntdata"/><Relationship Id="rId63" Type="http://schemas.openxmlformats.org/officeDocument/2006/relationships/font" Target="fonts/Overlock-regular.fntdata"/><Relationship Id="rId22" Type="http://schemas.openxmlformats.org/officeDocument/2006/relationships/slide" Target="slides/slide16.xml"/><Relationship Id="rId66" Type="http://schemas.openxmlformats.org/officeDocument/2006/relationships/font" Target="fonts/Overlock-boldItalic.fntdata"/><Relationship Id="rId21" Type="http://schemas.openxmlformats.org/officeDocument/2006/relationships/slide" Target="slides/slide15.xml"/><Relationship Id="rId65" Type="http://schemas.openxmlformats.org/officeDocument/2006/relationships/font" Target="fonts/Overlock-italic.fntdata"/><Relationship Id="rId24" Type="http://schemas.openxmlformats.org/officeDocument/2006/relationships/slide" Target="slides/slide18.xml"/><Relationship Id="rId68" Type="http://schemas.openxmlformats.org/officeDocument/2006/relationships/font" Target="fonts/HelveticaNeue-bold.fntdata"/><Relationship Id="rId23" Type="http://schemas.openxmlformats.org/officeDocument/2006/relationships/slide" Target="slides/slide17.xml"/><Relationship Id="rId67" Type="http://schemas.openxmlformats.org/officeDocument/2006/relationships/font" Target="fonts/HelveticaNeue-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HelveticaNeue-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1143000" y="685800"/>
            <a:ext cx="4573588"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13:notes"/>
          <p:cNvSpPr txBox="1"/>
          <p:nvPr>
            <p:ph idx="1" type="body"/>
          </p:nvPr>
        </p:nvSpPr>
        <p:spPr>
          <a:xfrm>
            <a:off x="686591" y="4344025"/>
            <a:ext cx="5486400" cy="4114488"/>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b="0" i="0" lang="en-US" sz="1800" u="none" cap="none" strike="noStrike">
                <a:solidFill>
                  <a:srgbClr val="000000"/>
                </a:solidFill>
                <a:latin typeface="Arial"/>
                <a:ea typeface="Arial"/>
                <a:cs typeface="Arial"/>
                <a:sym typeface="Arial"/>
              </a:rPr>
              <a:t>store (data) in a buffer while it is being processed or transferred.</a:t>
            </a:r>
            <a:endParaRPr/>
          </a:p>
          <a:p>
            <a:pPr indent="-228600" lvl="0" marL="457200" marR="0" rtl="0" algn="l">
              <a:lnSpc>
                <a:spcPct val="100000"/>
              </a:lnSpc>
              <a:spcBef>
                <a:spcPts val="0"/>
              </a:spcBef>
              <a:spcAft>
                <a:spcPts val="0"/>
              </a:spcAft>
              <a:buSzPts val="1400"/>
              <a:buNone/>
            </a:pPr>
            <a:r>
              <a:rPr b="0" i="0" lang="en-US" sz="1800" u="none" cap="none" strike="noStrike">
                <a:solidFill>
                  <a:srgbClr val="000000"/>
                </a:solidFill>
                <a:latin typeface="Arial"/>
                <a:ea typeface="Arial"/>
                <a:cs typeface="Arial"/>
                <a:sym typeface="Arial"/>
              </a:rPr>
              <a:t>store (data) in a buffer while it is being processed or transferred.</a:t>
            </a:r>
            <a:endParaRPr/>
          </a:p>
          <a:p>
            <a:pPr indent="-228600" lvl="0" marL="457200" marR="0" rtl="0" algn="l">
              <a:lnSpc>
                <a:spcPct val="100000"/>
              </a:lnSpc>
              <a:spcBef>
                <a:spcPts val="0"/>
              </a:spcBef>
              <a:spcAft>
                <a:spcPts val="0"/>
              </a:spcAft>
              <a:buSzPts val="1400"/>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store (data) in a buffer while it is being processed or transferred.</a:t>
            </a:r>
            <a:endParaRPr/>
          </a:p>
          <a:p>
            <a:pPr indent="-228600" lvl="0" marL="457200" marR="0" rtl="0" algn="l">
              <a:lnSpc>
                <a:spcPct val="100000"/>
              </a:lnSpc>
              <a:spcBef>
                <a:spcPts val="0"/>
              </a:spcBef>
              <a:spcAft>
                <a:spcPts val="0"/>
              </a:spcAft>
              <a:buSzPts val="1400"/>
              <a:buNone/>
            </a:pPr>
            <a:r>
              <a:rPr b="0" i="0" lang="en-US" sz="1800" u="none" cap="none" strike="noStrike">
                <a:solidFill>
                  <a:srgbClr val="000000"/>
                </a:solidFill>
                <a:latin typeface="Arial"/>
                <a:ea typeface="Arial"/>
                <a:cs typeface="Arial"/>
                <a:sym typeface="Arial"/>
              </a:rPr>
              <a:t>store (data) in a buffer while it is being processed or transferred.</a:t>
            </a:r>
            <a:endParaRPr/>
          </a:p>
          <a:p>
            <a:pPr indent="-228600" lvl="0" marL="457200" marR="0" rtl="0" algn="l">
              <a:lnSpc>
                <a:spcPct val="100000"/>
              </a:lnSpc>
              <a:spcBef>
                <a:spcPts val="0"/>
              </a:spcBef>
              <a:spcAft>
                <a:spcPts val="0"/>
              </a:spcAft>
              <a:buSzPts val="1400"/>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a:p>
        </p:txBody>
      </p:sp>
      <p:sp>
        <p:nvSpPr>
          <p:cNvPr id="154" name="Google Shape;15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1" name="Google Shape;16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b="1" lang="en-US">
                <a:solidFill>
                  <a:srgbClr val="3366FF"/>
                </a:solidFill>
              </a:rPr>
              <a:t>Device Driver </a:t>
            </a:r>
            <a:r>
              <a:rPr lang="en-US"/>
              <a:t>for each device controller to manage I/O Provides uniform interface between controller and kernel.</a:t>
            </a:r>
            <a:endParaRPr/>
          </a:p>
          <a:p>
            <a:pPr indent="-228600" lvl="0" marL="457200" marR="0" rtl="0" algn="l">
              <a:lnSpc>
                <a:spcPct val="100000"/>
              </a:lnSpc>
              <a:spcBef>
                <a:spcPts val="0"/>
              </a:spcBef>
              <a:spcAft>
                <a:spcPts val="0"/>
              </a:spcAft>
              <a:buSzPts val="1400"/>
              <a:buNone/>
            </a:pPr>
            <a:r>
              <a:t/>
            </a:r>
            <a:endParaRPr/>
          </a:p>
        </p:txBody>
      </p:sp>
      <p:sp>
        <p:nvSpPr>
          <p:cNvPr id="162" name="Google Shape;162;p1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6:notes"/>
          <p:cNvSpPr/>
          <p:nvPr>
            <p:ph idx="2" type="sldImg"/>
          </p:nvPr>
        </p:nvSpPr>
        <p:spPr>
          <a:xfrm>
            <a:off x="1143000" y="685800"/>
            <a:ext cx="4573588"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16:notes"/>
          <p:cNvSpPr txBox="1"/>
          <p:nvPr>
            <p:ph idx="1" type="body"/>
          </p:nvPr>
        </p:nvSpPr>
        <p:spPr>
          <a:xfrm>
            <a:off x="686591" y="4344025"/>
            <a:ext cx="5486400" cy="4114488"/>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7:notes"/>
          <p:cNvSpPr/>
          <p:nvPr>
            <p:ph idx="2" type="sldImg"/>
          </p:nvPr>
        </p:nvSpPr>
        <p:spPr>
          <a:xfrm>
            <a:off x="1143000" y="685800"/>
            <a:ext cx="4573588"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17:notes"/>
          <p:cNvSpPr txBox="1"/>
          <p:nvPr>
            <p:ph idx="1" type="body"/>
          </p:nvPr>
        </p:nvSpPr>
        <p:spPr>
          <a:xfrm>
            <a:off x="686591" y="4344025"/>
            <a:ext cx="5486400" cy="4114488"/>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7" name="Google Shape;18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3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3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228600" lvl="0" marL="457200" marR="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4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373" name="Google Shape;37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4" name="Google Shape;374;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4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380" name="Google Shape;38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4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387" name="Google Shape;38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4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421" name="Google Shape;42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5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436" name="Google Shape;43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5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450" name="Google Shape;45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5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457" name="Google Shape;45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8" name="Google Shape;458;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p5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464" name="Google Shape;46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5" name="Google Shape;465;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1143000" y="685800"/>
            <a:ext cx="4573588"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6:notes"/>
          <p:cNvSpPr txBox="1"/>
          <p:nvPr>
            <p:ph idx="1" type="body"/>
          </p:nvPr>
        </p:nvSpPr>
        <p:spPr>
          <a:xfrm>
            <a:off x="686591" y="4344025"/>
            <a:ext cx="5486400" cy="4114488"/>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7: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228600" lvl="0" marL="457200" marR="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58"/>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lvl1pPr lvl="0"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1pPr>
            <a:lvl2pPr lvl="1"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2pPr>
            <a:lvl3pPr lvl="2"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3pPr>
            <a:lvl4pPr lvl="3"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4pPr>
            <a:lvl5pPr lvl="4"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5pPr>
            <a:lvl6pPr lvl="5"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6pPr>
            <a:lvl7pPr lvl="6"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7pPr>
            <a:lvl8pPr lvl="7"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8pPr>
            <a:lvl9pPr lvl="8"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9pPr>
          </a:lstStyle>
          <a:p/>
        </p:txBody>
      </p:sp>
      <p:sp>
        <p:nvSpPr>
          <p:cNvPr id="19" name="Google Shape;19;p5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1120"/>
              </a:spcBef>
              <a:spcAft>
                <a:spcPts val="0"/>
              </a:spcAft>
              <a:buClr>
                <a:srgbClr val="993300"/>
              </a:buClr>
              <a:buSzPts val="2880"/>
              <a:buFont typeface="Arial"/>
              <a:buNone/>
              <a:defRPr b="0" i="0" sz="3200" u="none" cap="none" strike="noStrike">
                <a:solidFill>
                  <a:schemeClr val="dk1"/>
                </a:solidFill>
                <a:latin typeface="Helvetica Neue"/>
                <a:ea typeface="Helvetica Neue"/>
                <a:cs typeface="Helvetica Neue"/>
                <a:sym typeface="Helvetica Neue"/>
              </a:defRPr>
            </a:lvl1pPr>
            <a:lvl2pPr lvl="1" marR="0" algn="l">
              <a:lnSpc>
                <a:spcPct val="100000"/>
              </a:lnSpc>
              <a:spcBef>
                <a:spcPts val="980"/>
              </a:spcBef>
              <a:spcAft>
                <a:spcPts val="0"/>
              </a:spcAft>
              <a:buClr>
                <a:srgbClr val="CC6600"/>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lvl="2" marR="0" algn="l">
              <a:lnSpc>
                <a:spcPct val="100000"/>
              </a:lnSpc>
              <a:spcBef>
                <a:spcPts val="840"/>
              </a:spcBef>
              <a:spcAft>
                <a:spcPts val="0"/>
              </a:spcAft>
              <a:buClr>
                <a:srgbClr val="009900"/>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lvl="3" marR="0" algn="l">
              <a:lnSpc>
                <a:spcPct val="100000"/>
              </a:lnSpc>
              <a:spcBef>
                <a:spcPts val="700"/>
              </a:spcBef>
              <a:spcAft>
                <a:spcPts val="0"/>
              </a:spcAft>
              <a:buClr>
                <a:schemeClr val="hlink"/>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4pPr>
            <a:lvl5pPr lvl="4" marR="0" algn="l">
              <a:lnSpc>
                <a:spcPct val="100000"/>
              </a:lnSpc>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lvl="5"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lvl="6"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lvl="7"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lvl="8"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0" name="Google Shape;20;p5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1pPr>
            <a:lvl2pPr lvl="1"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21" name="Google Shape;21;p5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1pPr>
            <a:lvl2pPr lvl="1"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6" name="Shape 66"/>
        <p:cNvGrpSpPr/>
        <p:nvPr/>
      </p:nvGrpSpPr>
      <p:grpSpPr>
        <a:xfrm>
          <a:off x="0" y="0"/>
          <a:ext cx="0" cy="0"/>
          <a:chOff x="0" y="0"/>
          <a:chExt cx="0" cy="0"/>
        </a:xfrm>
      </p:grpSpPr>
      <p:sp>
        <p:nvSpPr>
          <p:cNvPr id="67" name="Google Shape;67;p6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1pPr>
            <a:lvl2pPr lvl="1"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2pPr>
            <a:lvl3pPr lvl="2"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3pPr>
            <a:lvl4pPr lvl="3"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4pPr>
            <a:lvl5pPr lvl="4"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5pPr>
            <a:lvl6pPr lvl="5"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6pPr>
            <a:lvl7pPr lvl="6"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7pPr>
            <a:lvl8pPr lvl="7"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8pPr>
            <a:lvl9pPr lvl="8"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9pPr>
          </a:lstStyle>
          <a:p/>
        </p:txBody>
      </p:sp>
      <p:sp>
        <p:nvSpPr>
          <p:cNvPr id="68" name="Google Shape;68;p6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840"/>
              </a:spcBef>
              <a:spcAft>
                <a:spcPts val="0"/>
              </a:spcAft>
              <a:buClr>
                <a:srgbClr val="993300"/>
              </a:buClr>
              <a:buSzPts val="2160"/>
              <a:buFont typeface="Arial"/>
              <a:buNone/>
              <a:defRPr b="1" sz="2400">
                <a:solidFill>
                  <a:schemeClr val="dk1"/>
                </a:solidFill>
                <a:latin typeface="Helvetica Neue"/>
                <a:ea typeface="Helvetica Neue"/>
                <a:cs typeface="Helvetica Neue"/>
                <a:sym typeface="Helvetica Neue"/>
              </a:defRPr>
            </a:lvl1pPr>
            <a:lvl2pPr indent="-228600" lvl="1" marL="914400" marR="0" algn="l">
              <a:lnSpc>
                <a:spcPct val="100000"/>
              </a:lnSpc>
              <a:spcBef>
                <a:spcPts val="700"/>
              </a:spcBef>
              <a:spcAft>
                <a:spcPts val="0"/>
              </a:spcAft>
              <a:buClr>
                <a:srgbClr val="CC6600"/>
              </a:buClr>
              <a:buSzPts val="1600"/>
              <a:buFont typeface="Arial"/>
              <a:buNone/>
              <a:defRPr b="1" i="0" sz="2000" u="none" cap="none" strike="noStrike">
                <a:solidFill>
                  <a:schemeClr val="dk1"/>
                </a:solidFill>
                <a:latin typeface="Helvetica Neue"/>
                <a:ea typeface="Helvetica Neue"/>
                <a:cs typeface="Helvetica Neue"/>
                <a:sym typeface="Helvetica Neue"/>
              </a:defRPr>
            </a:lvl2pPr>
            <a:lvl3pPr indent="-228600" lvl="2" marL="1371600" marR="0" algn="l">
              <a:lnSpc>
                <a:spcPct val="100000"/>
              </a:lnSpc>
              <a:spcBef>
                <a:spcPts val="630"/>
              </a:spcBef>
              <a:spcAft>
                <a:spcPts val="0"/>
              </a:spcAft>
              <a:buClr>
                <a:srgbClr val="009900"/>
              </a:buClr>
              <a:buSzPts val="1350"/>
              <a:buFont typeface="Arimo"/>
              <a:buNone/>
              <a:defRPr b="1" i="0" sz="1800" u="none" cap="none" strike="noStrike">
                <a:solidFill>
                  <a:schemeClr val="dk1"/>
                </a:solidFill>
                <a:latin typeface="Helvetica Neue"/>
                <a:ea typeface="Helvetica Neue"/>
                <a:cs typeface="Helvetica Neue"/>
                <a:sym typeface="Helvetica Neue"/>
              </a:defRPr>
            </a:lvl3pPr>
            <a:lvl4pPr indent="-228600" lvl="3" marL="1828800" marR="0" algn="l">
              <a:lnSpc>
                <a:spcPct val="100000"/>
              </a:lnSpc>
              <a:spcBef>
                <a:spcPts val="560"/>
              </a:spcBef>
              <a:spcAft>
                <a:spcPts val="0"/>
              </a:spcAft>
              <a:buClr>
                <a:schemeClr val="hlink"/>
              </a:buClr>
              <a:buSzPts val="1200"/>
              <a:buFont typeface="Helvetica Neue"/>
              <a:buNone/>
              <a:defRPr b="1" i="0" sz="1600" u="none" cap="none" strike="noStrike">
                <a:solidFill>
                  <a:schemeClr val="dk1"/>
                </a:solidFill>
                <a:latin typeface="Helvetica Neue"/>
                <a:ea typeface="Helvetica Neue"/>
                <a:cs typeface="Helvetica Neue"/>
                <a:sym typeface="Helvetica Neue"/>
              </a:defRPr>
            </a:lvl4pPr>
            <a:lvl5pPr indent="-228600" lvl="4" marL="2286000" marR="0" algn="l">
              <a:lnSpc>
                <a:spcPct val="100000"/>
              </a:lnSpc>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5pPr>
            <a:lvl6pPr indent="-228600" lvl="5" marL="2743200" marR="0" algn="l">
              <a:lnSpc>
                <a:spcPct val="100000"/>
              </a:lnSpc>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6pPr>
            <a:lvl7pPr indent="-228600" lvl="6" marL="3200400" marR="0" algn="l">
              <a:lnSpc>
                <a:spcPct val="100000"/>
              </a:lnSpc>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7pPr>
            <a:lvl8pPr indent="-228600" lvl="7" marL="3657600" marR="0" algn="l">
              <a:lnSpc>
                <a:spcPct val="100000"/>
              </a:lnSpc>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8pPr>
            <a:lvl9pPr indent="-228600" lvl="8" marL="4114800" marR="0" algn="l">
              <a:lnSpc>
                <a:spcPct val="100000"/>
              </a:lnSpc>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9pPr>
          </a:lstStyle>
          <a:p/>
        </p:txBody>
      </p:sp>
      <p:sp>
        <p:nvSpPr>
          <p:cNvPr id="69" name="Google Shape;69;p6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65760" lvl="0" marL="457200" marR="0" algn="l">
              <a:lnSpc>
                <a:spcPct val="100000"/>
              </a:lnSpc>
              <a:spcBef>
                <a:spcPts val="840"/>
              </a:spcBef>
              <a:spcAft>
                <a:spcPts val="0"/>
              </a:spcAft>
              <a:buClr>
                <a:srgbClr val="993300"/>
              </a:buClr>
              <a:buSzPts val="2160"/>
              <a:buFont typeface="Arial"/>
              <a:buChar char="●"/>
              <a:defRPr sz="2400">
                <a:solidFill>
                  <a:schemeClr val="dk1"/>
                </a:solidFill>
                <a:latin typeface="Helvetica Neue"/>
                <a:ea typeface="Helvetica Neue"/>
                <a:cs typeface="Helvetica Neue"/>
                <a:sym typeface="Helvetica Neue"/>
              </a:defRPr>
            </a:lvl1pPr>
            <a:lvl2pPr indent="-330200" lvl="1" marL="914400" marR="0" algn="l">
              <a:lnSpc>
                <a:spcPct val="100000"/>
              </a:lnSpc>
              <a:spcBef>
                <a:spcPts val="700"/>
              </a:spcBef>
              <a:spcAft>
                <a:spcPts val="0"/>
              </a:spcAft>
              <a:buClr>
                <a:srgbClr val="CC6600"/>
              </a:buClr>
              <a:buSzPts val="1600"/>
              <a:buFont typeface="Arial"/>
              <a:buChar char="●"/>
              <a:defRPr b="0" i="0" sz="2000" u="none" cap="none" strike="noStrike">
                <a:solidFill>
                  <a:schemeClr val="dk1"/>
                </a:solidFill>
                <a:latin typeface="Helvetica Neue"/>
                <a:ea typeface="Helvetica Neue"/>
                <a:cs typeface="Helvetica Neue"/>
                <a:sym typeface="Helvetica Neue"/>
              </a:defRPr>
            </a:lvl2pPr>
            <a:lvl3pPr indent="-314325" lvl="2" marL="1371600" marR="0" algn="l">
              <a:lnSpc>
                <a:spcPct val="100000"/>
              </a:lnSpc>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04800" lvl="3" marL="1828800" marR="0" algn="l">
              <a:lnSpc>
                <a:spcPct val="100000"/>
              </a:lnSpc>
              <a:spcBef>
                <a:spcPts val="560"/>
              </a:spcBef>
              <a:spcAft>
                <a:spcPts val="0"/>
              </a:spcAft>
              <a:buClr>
                <a:schemeClr val="hlink"/>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04800" lvl="4" marL="2286000" marR="0" algn="l">
              <a:lnSpc>
                <a:spcPct val="10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04800" lvl="5" marL="2743200" marR="0" algn="l">
              <a:lnSpc>
                <a:spcPct val="10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6pPr>
            <a:lvl7pPr indent="-304800" lvl="6" marL="3200400" marR="0" algn="l">
              <a:lnSpc>
                <a:spcPct val="10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7pPr>
            <a:lvl8pPr indent="-304800" lvl="7" marL="3657600" marR="0" algn="l">
              <a:lnSpc>
                <a:spcPct val="10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8pPr>
            <a:lvl9pPr indent="-304800" lvl="8" marL="4114800" marR="0" algn="l">
              <a:lnSpc>
                <a:spcPct val="10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9pPr>
          </a:lstStyle>
          <a:p/>
        </p:txBody>
      </p:sp>
      <p:sp>
        <p:nvSpPr>
          <p:cNvPr id="70" name="Google Shape;70;p6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840"/>
              </a:spcBef>
              <a:spcAft>
                <a:spcPts val="0"/>
              </a:spcAft>
              <a:buClr>
                <a:srgbClr val="993300"/>
              </a:buClr>
              <a:buSzPts val="2160"/>
              <a:buFont typeface="Arial"/>
              <a:buNone/>
              <a:defRPr b="1" sz="2400">
                <a:solidFill>
                  <a:schemeClr val="dk1"/>
                </a:solidFill>
                <a:latin typeface="Helvetica Neue"/>
                <a:ea typeface="Helvetica Neue"/>
                <a:cs typeface="Helvetica Neue"/>
                <a:sym typeface="Helvetica Neue"/>
              </a:defRPr>
            </a:lvl1pPr>
            <a:lvl2pPr indent="-228600" lvl="1" marL="914400" marR="0" algn="l">
              <a:lnSpc>
                <a:spcPct val="100000"/>
              </a:lnSpc>
              <a:spcBef>
                <a:spcPts val="700"/>
              </a:spcBef>
              <a:spcAft>
                <a:spcPts val="0"/>
              </a:spcAft>
              <a:buClr>
                <a:srgbClr val="CC6600"/>
              </a:buClr>
              <a:buSzPts val="1600"/>
              <a:buFont typeface="Arial"/>
              <a:buNone/>
              <a:defRPr b="1" i="0" sz="2000" u="none" cap="none" strike="noStrike">
                <a:solidFill>
                  <a:schemeClr val="dk1"/>
                </a:solidFill>
                <a:latin typeface="Helvetica Neue"/>
                <a:ea typeface="Helvetica Neue"/>
                <a:cs typeface="Helvetica Neue"/>
                <a:sym typeface="Helvetica Neue"/>
              </a:defRPr>
            </a:lvl2pPr>
            <a:lvl3pPr indent="-228600" lvl="2" marL="1371600" marR="0" algn="l">
              <a:lnSpc>
                <a:spcPct val="100000"/>
              </a:lnSpc>
              <a:spcBef>
                <a:spcPts val="630"/>
              </a:spcBef>
              <a:spcAft>
                <a:spcPts val="0"/>
              </a:spcAft>
              <a:buClr>
                <a:srgbClr val="009900"/>
              </a:buClr>
              <a:buSzPts val="1350"/>
              <a:buFont typeface="Arimo"/>
              <a:buNone/>
              <a:defRPr b="1" i="0" sz="1800" u="none" cap="none" strike="noStrike">
                <a:solidFill>
                  <a:schemeClr val="dk1"/>
                </a:solidFill>
                <a:latin typeface="Helvetica Neue"/>
                <a:ea typeface="Helvetica Neue"/>
                <a:cs typeface="Helvetica Neue"/>
                <a:sym typeface="Helvetica Neue"/>
              </a:defRPr>
            </a:lvl3pPr>
            <a:lvl4pPr indent="-228600" lvl="3" marL="1828800" marR="0" algn="l">
              <a:lnSpc>
                <a:spcPct val="100000"/>
              </a:lnSpc>
              <a:spcBef>
                <a:spcPts val="560"/>
              </a:spcBef>
              <a:spcAft>
                <a:spcPts val="0"/>
              </a:spcAft>
              <a:buClr>
                <a:schemeClr val="hlink"/>
              </a:buClr>
              <a:buSzPts val="1200"/>
              <a:buFont typeface="Helvetica Neue"/>
              <a:buNone/>
              <a:defRPr b="1" i="0" sz="1600" u="none" cap="none" strike="noStrike">
                <a:solidFill>
                  <a:schemeClr val="dk1"/>
                </a:solidFill>
                <a:latin typeface="Helvetica Neue"/>
                <a:ea typeface="Helvetica Neue"/>
                <a:cs typeface="Helvetica Neue"/>
                <a:sym typeface="Helvetica Neue"/>
              </a:defRPr>
            </a:lvl4pPr>
            <a:lvl5pPr indent="-228600" lvl="4" marL="2286000" marR="0" algn="l">
              <a:lnSpc>
                <a:spcPct val="100000"/>
              </a:lnSpc>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5pPr>
            <a:lvl6pPr indent="-228600" lvl="5" marL="2743200" marR="0" algn="l">
              <a:lnSpc>
                <a:spcPct val="100000"/>
              </a:lnSpc>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6pPr>
            <a:lvl7pPr indent="-228600" lvl="6" marL="3200400" marR="0" algn="l">
              <a:lnSpc>
                <a:spcPct val="100000"/>
              </a:lnSpc>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7pPr>
            <a:lvl8pPr indent="-228600" lvl="7" marL="3657600" marR="0" algn="l">
              <a:lnSpc>
                <a:spcPct val="100000"/>
              </a:lnSpc>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8pPr>
            <a:lvl9pPr indent="-228600" lvl="8" marL="4114800" marR="0" algn="l">
              <a:lnSpc>
                <a:spcPct val="100000"/>
              </a:lnSpc>
              <a:spcBef>
                <a:spcPts val="560"/>
              </a:spcBef>
              <a:spcAft>
                <a:spcPts val="0"/>
              </a:spcAft>
              <a:buClr>
                <a:srgbClr val="FF0066"/>
              </a:buClr>
              <a:buSzPts val="1200"/>
              <a:buFont typeface="Helvetica Neue"/>
              <a:buNone/>
              <a:defRPr b="1" i="0" sz="1600" u="none" cap="none" strike="noStrike">
                <a:solidFill>
                  <a:schemeClr val="dk1"/>
                </a:solidFill>
                <a:latin typeface="Helvetica Neue"/>
                <a:ea typeface="Helvetica Neue"/>
                <a:cs typeface="Helvetica Neue"/>
                <a:sym typeface="Helvetica Neue"/>
              </a:defRPr>
            </a:lvl9pPr>
          </a:lstStyle>
          <a:p/>
        </p:txBody>
      </p:sp>
      <p:sp>
        <p:nvSpPr>
          <p:cNvPr id="71" name="Google Shape;71;p6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65760" lvl="0" marL="457200" marR="0" algn="l">
              <a:lnSpc>
                <a:spcPct val="100000"/>
              </a:lnSpc>
              <a:spcBef>
                <a:spcPts val="840"/>
              </a:spcBef>
              <a:spcAft>
                <a:spcPts val="0"/>
              </a:spcAft>
              <a:buClr>
                <a:srgbClr val="993300"/>
              </a:buClr>
              <a:buSzPts val="2160"/>
              <a:buFont typeface="Arial"/>
              <a:buChar char="●"/>
              <a:defRPr sz="2400">
                <a:solidFill>
                  <a:schemeClr val="dk1"/>
                </a:solidFill>
                <a:latin typeface="Helvetica Neue"/>
                <a:ea typeface="Helvetica Neue"/>
                <a:cs typeface="Helvetica Neue"/>
                <a:sym typeface="Helvetica Neue"/>
              </a:defRPr>
            </a:lvl1pPr>
            <a:lvl2pPr indent="-330200" lvl="1" marL="914400" marR="0" algn="l">
              <a:lnSpc>
                <a:spcPct val="100000"/>
              </a:lnSpc>
              <a:spcBef>
                <a:spcPts val="700"/>
              </a:spcBef>
              <a:spcAft>
                <a:spcPts val="0"/>
              </a:spcAft>
              <a:buClr>
                <a:srgbClr val="CC6600"/>
              </a:buClr>
              <a:buSzPts val="1600"/>
              <a:buFont typeface="Arial"/>
              <a:buChar char="●"/>
              <a:defRPr b="0" i="0" sz="2000" u="none" cap="none" strike="noStrike">
                <a:solidFill>
                  <a:schemeClr val="dk1"/>
                </a:solidFill>
                <a:latin typeface="Helvetica Neue"/>
                <a:ea typeface="Helvetica Neue"/>
                <a:cs typeface="Helvetica Neue"/>
                <a:sym typeface="Helvetica Neue"/>
              </a:defRPr>
            </a:lvl2pPr>
            <a:lvl3pPr indent="-314325" lvl="2" marL="1371600" marR="0" algn="l">
              <a:lnSpc>
                <a:spcPct val="100000"/>
              </a:lnSpc>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04800" lvl="3" marL="1828800" marR="0" algn="l">
              <a:lnSpc>
                <a:spcPct val="100000"/>
              </a:lnSpc>
              <a:spcBef>
                <a:spcPts val="560"/>
              </a:spcBef>
              <a:spcAft>
                <a:spcPts val="0"/>
              </a:spcAft>
              <a:buClr>
                <a:schemeClr val="hlink"/>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04800" lvl="4" marL="2286000" marR="0" algn="l">
              <a:lnSpc>
                <a:spcPct val="10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04800" lvl="5" marL="2743200" marR="0" algn="l">
              <a:lnSpc>
                <a:spcPct val="10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6pPr>
            <a:lvl7pPr indent="-304800" lvl="6" marL="3200400" marR="0" algn="l">
              <a:lnSpc>
                <a:spcPct val="10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7pPr>
            <a:lvl8pPr indent="-304800" lvl="7" marL="3657600" marR="0" algn="l">
              <a:lnSpc>
                <a:spcPct val="10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8pPr>
            <a:lvl9pPr indent="-304800" lvl="8" marL="4114800" marR="0" algn="l">
              <a:lnSpc>
                <a:spcPct val="10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2" name="Shape 42"/>
        <p:cNvGrpSpPr/>
        <p:nvPr/>
      </p:nvGrpSpPr>
      <p:grpSpPr>
        <a:xfrm>
          <a:off x="0" y="0"/>
          <a:ext cx="0" cy="0"/>
          <a:chOff x="0" y="0"/>
          <a:chExt cx="0" cy="0"/>
        </a:xfrm>
      </p:grpSpPr>
      <p:sp>
        <p:nvSpPr>
          <p:cNvPr id="43" name="Google Shape;43;p60"/>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lvl1pPr lvl="0"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1pPr>
            <a:lvl2pPr lvl="1"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2pPr>
            <a:lvl3pPr lvl="2"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3pPr>
            <a:lvl4pPr lvl="3"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4pPr>
            <a:lvl5pPr lvl="4"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5pPr>
            <a:lvl6pPr lvl="5"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6pPr>
            <a:lvl7pPr lvl="6"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7pPr>
            <a:lvl8pPr lvl="7"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8pPr>
            <a:lvl9pPr lvl="8"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9pPr>
          </a:lstStyle>
          <a:p/>
        </p:txBody>
      </p:sp>
      <p:sp>
        <p:nvSpPr>
          <p:cNvPr id="44" name="Google Shape;44;p60"/>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Autofit/>
          </a:bodyPr>
          <a:lstStyle>
            <a:lvl1pPr indent="-411480" lvl="0" marL="457200" marR="0" algn="l">
              <a:lnSpc>
                <a:spcPct val="100000"/>
              </a:lnSpc>
              <a:spcBef>
                <a:spcPts val="1120"/>
              </a:spcBef>
              <a:spcAft>
                <a:spcPts val="0"/>
              </a:spcAft>
              <a:buClr>
                <a:srgbClr val="993300"/>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algn="l">
              <a:lnSpc>
                <a:spcPct val="100000"/>
              </a:lnSpc>
              <a:spcBef>
                <a:spcPts val="980"/>
              </a:spcBef>
              <a:spcAft>
                <a:spcPts val="0"/>
              </a:spcAft>
              <a:buClr>
                <a:srgbClr val="CC6600"/>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algn="l">
              <a:lnSpc>
                <a:spcPct val="100000"/>
              </a:lnSpc>
              <a:spcBef>
                <a:spcPts val="840"/>
              </a:spcBef>
              <a:spcAft>
                <a:spcPts val="0"/>
              </a:spcAft>
              <a:buClr>
                <a:srgbClr val="009900"/>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23850" lvl="3" marL="1828800" marR="0" algn="l">
              <a:lnSpc>
                <a:spcPct val="100000"/>
              </a:lnSpc>
              <a:spcBef>
                <a:spcPts val="700"/>
              </a:spcBef>
              <a:spcAft>
                <a:spcPts val="0"/>
              </a:spcAft>
              <a:buClr>
                <a:schemeClr val="hlink"/>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algn="l">
              <a:lnSpc>
                <a:spcPct val="100000"/>
              </a:lnSpc>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62"/>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lvl1pPr lvl="0"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1pPr>
            <a:lvl2pPr lvl="1"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2pPr>
            <a:lvl3pPr lvl="2"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3pPr>
            <a:lvl4pPr lvl="3"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4pPr>
            <a:lvl5pPr lvl="4"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5pPr>
            <a:lvl6pPr lvl="5"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6pPr>
            <a:lvl7pPr lvl="6"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7pPr>
            <a:lvl8pPr lvl="7"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8pPr>
            <a:lvl9pPr lvl="8"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8" name="Shape 48"/>
        <p:cNvGrpSpPr/>
        <p:nvPr/>
      </p:nvGrpSpPr>
      <p:grpSpPr>
        <a:xfrm>
          <a:off x="0" y="0"/>
          <a:ext cx="0" cy="0"/>
          <a:chOff x="0" y="0"/>
          <a:chExt cx="0" cy="0"/>
        </a:xfrm>
      </p:grpSpPr>
      <p:sp>
        <p:nvSpPr>
          <p:cNvPr id="49" name="Google Shape;49;p63"/>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lvl1pPr lvl="0"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1pPr>
            <a:lvl2pPr lvl="1"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2pPr>
            <a:lvl3pPr lvl="2"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3pPr>
            <a:lvl4pPr lvl="3"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4pPr>
            <a:lvl5pPr lvl="4"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5pPr>
            <a:lvl6pPr lvl="5"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6pPr>
            <a:lvl7pPr lvl="6"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7pPr>
            <a:lvl8pPr lvl="7"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8pPr>
            <a:lvl9pPr lvl="8"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9pPr>
          </a:lstStyle>
          <a:p/>
        </p:txBody>
      </p:sp>
      <p:sp>
        <p:nvSpPr>
          <p:cNvPr id="50" name="Google Shape;50;p63"/>
          <p:cNvSpPr txBox="1"/>
          <p:nvPr>
            <p:ph idx="1" type="body"/>
          </p:nvPr>
        </p:nvSpPr>
        <p:spPr>
          <a:xfrm>
            <a:off x="827088" y="1282700"/>
            <a:ext cx="3598862" cy="4483100"/>
          </a:xfrm>
          <a:prstGeom prst="rect">
            <a:avLst/>
          </a:prstGeom>
          <a:noFill/>
          <a:ln>
            <a:noFill/>
          </a:ln>
        </p:spPr>
        <p:txBody>
          <a:bodyPr anchorCtr="0" anchor="t" bIns="45700" lIns="91425" spcFirstLastPara="1" rIns="91425" wrap="square" tIns="45700">
            <a:noAutofit/>
          </a:bodyPr>
          <a:lstStyle>
            <a:lvl1pPr indent="-388620" lvl="0" marL="457200" marR="0" algn="l">
              <a:lnSpc>
                <a:spcPct val="100000"/>
              </a:lnSpc>
              <a:spcBef>
                <a:spcPts val="980"/>
              </a:spcBef>
              <a:spcAft>
                <a:spcPts val="0"/>
              </a:spcAft>
              <a:buClr>
                <a:srgbClr val="993300"/>
              </a:buClr>
              <a:buSzPts val="2520"/>
              <a:buFont typeface="Arial"/>
              <a:buChar char="●"/>
              <a:defRPr sz="2800">
                <a:solidFill>
                  <a:schemeClr val="dk1"/>
                </a:solidFill>
                <a:latin typeface="Helvetica Neue"/>
                <a:ea typeface="Helvetica Neue"/>
                <a:cs typeface="Helvetica Neue"/>
                <a:sym typeface="Helvetica Neue"/>
              </a:defRPr>
            </a:lvl1pPr>
            <a:lvl2pPr indent="-350519" lvl="1" marL="914400" marR="0" algn="l">
              <a:lnSpc>
                <a:spcPct val="100000"/>
              </a:lnSpc>
              <a:spcBef>
                <a:spcPts val="840"/>
              </a:spcBef>
              <a:spcAft>
                <a:spcPts val="0"/>
              </a:spcAft>
              <a:buClr>
                <a:srgbClr val="CC6600"/>
              </a:buClr>
              <a:buSzPts val="1920"/>
              <a:buFont typeface="Arial"/>
              <a:buChar char="●"/>
              <a:defRPr b="0" i="0" sz="2400" u="none" cap="none" strike="noStrike">
                <a:solidFill>
                  <a:schemeClr val="dk1"/>
                </a:solidFill>
                <a:latin typeface="Helvetica Neue"/>
                <a:ea typeface="Helvetica Neue"/>
                <a:cs typeface="Helvetica Neue"/>
                <a:sym typeface="Helvetica Neue"/>
              </a:defRPr>
            </a:lvl2pPr>
            <a:lvl3pPr indent="-323850" lvl="2" marL="1371600" marR="0" algn="l">
              <a:lnSpc>
                <a:spcPct val="100000"/>
              </a:lnSpc>
              <a:spcBef>
                <a:spcPts val="700"/>
              </a:spcBef>
              <a:spcAft>
                <a:spcPts val="0"/>
              </a:spcAft>
              <a:buClr>
                <a:srgbClr val="009900"/>
              </a:buClr>
              <a:buSzPts val="1500"/>
              <a:buFont typeface="Arimo"/>
              <a:buChar char="4"/>
              <a:defRPr b="0" i="0" sz="2000" u="none" cap="none" strike="noStrike">
                <a:solidFill>
                  <a:schemeClr val="dk1"/>
                </a:solidFill>
                <a:latin typeface="Helvetica Neue"/>
                <a:ea typeface="Helvetica Neue"/>
                <a:cs typeface="Helvetica Neue"/>
                <a:sym typeface="Helvetica Neue"/>
              </a:defRPr>
            </a:lvl3pPr>
            <a:lvl4pPr indent="-314325" lvl="3" marL="1828800" marR="0" algn="l">
              <a:lnSpc>
                <a:spcPct val="100000"/>
              </a:lnSpc>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51" name="Google Shape;51;p63"/>
          <p:cNvSpPr txBox="1"/>
          <p:nvPr>
            <p:ph idx="2" type="body"/>
          </p:nvPr>
        </p:nvSpPr>
        <p:spPr>
          <a:xfrm>
            <a:off x="4578350" y="1282700"/>
            <a:ext cx="3600450" cy="4483100"/>
          </a:xfrm>
          <a:prstGeom prst="rect">
            <a:avLst/>
          </a:prstGeom>
          <a:noFill/>
          <a:ln>
            <a:noFill/>
          </a:ln>
        </p:spPr>
        <p:txBody>
          <a:bodyPr anchorCtr="0" anchor="t" bIns="45700" lIns="91425" spcFirstLastPara="1" rIns="91425" wrap="square" tIns="45700">
            <a:noAutofit/>
          </a:bodyPr>
          <a:lstStyle>
            <a:lvl1pPr indent="-388620" lvl="0" marL="457200" marR="0" algn="l">
              <a:lnSpc>
                <a:spcPct val="100000"/>
              </a:lnSpc>
              <a:spcBef>
                <a:spcPts val="980"/>
              </a:spcBef>
              <a:spcAft>
                <a:spcPts val="0"/>
              </a:spcAft>
              <a:buClr>
                <a:srgbClr val="993300"/>
              </a:buClr>
              <a:buSzPts val="2520"/>
              <a:buFont typeface="Arial"/>
              <a:buChar char="●"/>
              <a:defRPr sz="2800">
                <a:solidFill>
                  <a:schemeClr val="dk1"/>
                </a:solidFill>
                <a:latin typeface="Helvetica Neue"/>
                <a:ea typeface="Helvetica Neue"/>
                <a:cs typeface="Helvetica Neue"/>
                <a:sym typeface="Helvetica Neue"/>
              </a:defRPr>
            </a:lvl1pPr>
            <a:lvl2pPr indent="-350519" lvl="1" marL="914400" marR="0" algn="l">
              <a:lnSpc>
                <a:spcPct val="100000"/>
              </a:lnSpc>
              <a:spcBef>
                <a:spcPts val="840"/>
              </a:spcBef>
              <a:spcAft>
                <a:spcPts val="0"/>
              </a:spcAft>
              <a:buClr>
                <a:srgbClr val="CC6600"/>
              </a:buClr>
              <a:buSzPts val="1920"/>
              <a:buFont typeface="Arial"/>
              <a:buChar char="●"/>
              <a:defRPr b="0" i="0" sz="2400" u="none" cap="none" strike="noStrike">
                <a:solidFill>
                  <a:schemeClr val="dk1"/>
                </a:solidFill>
                <a:latin typeface="Helvetica Neue"/>
                <a:ea typeface="Helvetica Neue"/>
                <a:cs typeface="Helvetica Neue"/>
                <a:sym typeface="Helvetica Neue"/>
              </a:defRPr>
            </a:lvl2pPr>
            <a:lvl3pPr indent="-323850" lvl="2" marL="1371600" marR="0" algn="l">
              <a:lnSpc>
                <a:spcPct val="100000"/>
              </a:lnSpc>
              <a:spcBef>
                <a:spcPts val="700"/>
              </a:spcBef>
              <a:spcAft>
                <a:spcPts val="0"/>
              </a:spcAft>
              <a:buClr>
                <a:srgbClr val="009900"/>
              </a:buClr>
              <a:buSzPts val="1500"/>
              <a:buFont typeface="Arimo"/>
              <a:buChar char="4"/>
              <a:defRPr b="0" i="0" sz="2000" u="none" cap="none" strike="noStrike">
                <a:solidFill>
                  <a:schemeClr val="dk1"/>
                </a:solidFill>
                <a:latin typeface="Helvetica Neue"/>
                <a:ea typeface="Helvetica Neue"/>
                <a:cs typeface="Helvetica Neue"/>
                <a:sym typeface="Helvetica Neue"/>
              </a:defRPr>
            </a:lvl3pPr>
            <a:lvl4pPr indent="-314325" lvl="3" marL="1828800" marR="0" algn="l">
              <a:lnSpc>
                <a:spcPct val="100000"/>
              </a:lnSpc>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2" name="Shape 52"/>
        <p:cNvGrpSpPr/>
        <p:nvPr/>
      </p:nvGrpSpPr>
      <p:grpSpPr>
        <a:xfrm>
          <a:off x="0" y="0"/>
          <a:ext cx="0" cy="0"/>
          <a:chOff x="0" y="0"/>
          <a:chExt cx="0" cy="0"/>
        </a:xfrm>
      </p:grpSpPr>
      <p:sp>
        <p:nvSpPr>
          <p:cNvPr id="53" name="Google Shape;53;p64"/>
          <p:cNvSpPr txBox="1"/>
          <p:nvPr>
            <p:ph type="title"/>
          </p:nvPr>
        </p:nvSpPr>
        <p:spPr>
          <a:xfrm rot="5400000">
            <a:off x="4984750" y="1987550"/>
            <a:ext cx="5537200" cy="2019300"/>
          </a:xfrm>
          <a:prstGeom prst="rect">
            <a:avLst/>
          </a:prstGeom>
          <a:noFill/>
          <a:ln>
            <a:noFill/>
          </a:ln>
        </p:spPr>
        <p:txBody>
          <a:bodyPr anchorCtr="0" anchor="b" bIns="45700" lIns="91425" spcFirstLastPara="1" rIns="91425" wrap="square" tIns="45700">
            <a:noAutofit/>
          </a:bodyPr>
          <a:lstStyle>
            <a:lvl1pPr lvl="0"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1pPr>
            <a:lvl2pPr lvl="1"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2pPr>
            <a:lvl3pPr lvl="2"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3pPr>
            <a:lvl4pPr lvl="3"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4pPr>
            <a:lvl5pPr lvl="4"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5pPr>
            <a:lvl6pPr lvl="5"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6pPr>
            <a:lvl7pPr lvl="6"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7pPr>
            <a:lvl8pPr lvl="7"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8pPr>
            <a:lvl9pPr lvl="8"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9pPr>
          </a:lstStyle>
          <a:p/>
        </p:txBody>
      </p:sp>
      <p:sp>
        <p:nvSpPr>
          <p:cNvPr id="54" name="Google Shape;54;p64"/>
          <p:cNvSpPr txBox="1"/>
          <p:nvPr>
            <p:ph idx="1" type="body"/>
          </p:nvPr>
        </p:nvSpPr>
        <p:spPr>
          <a:xfrm rot="5400000">
            <a:off x="869950" y="44450"/>
            <a:ext cx="5537200" cy="5905500"/>
          </a:xfrm>
          <a:prstGeom prst="rect">
            <a:avLst/>
          </a:prstGeom>
          <a:noFill/>
          <a:ln>
            <a:noFill/>
          </a:ln>
        </p:spPr>
        <p:txBody>
          <a:bodyPr anchorCtr="0" anchor="t" bIns="45700" lIns="91425" spcFirstLastPara="1" rIns="91425" wrap="square" tIns="45700">
            <a:noAutofit/>
          </a:bodyPr>
          <a:lstStyle>
            <a:lvl1pPr indent="-411480" lvl="0" marL="457200" marR="0" algn="l">
              <a:lnSpc>
                <a:spcPct val="100000"/>
              </a:lnSpc>
              <a:spcBef>
                <a:spcPts val="1120"/>
              </a:spcBef>
              <a:spcAft>
                <a:spcPts val="0"/>
              </a:spcAft>
              <a:buClr>
                <a:srgbClr val="993300"/>
              </a:buClr>
              <a:buSzPts val="2880"/>
              <a:buFont typeface="Arial"/>
              <a:buChar char="●"/>
              <a:defRPr sz="3200">
                <a:solidFill>
                  <a:schemeClr val="dk1"/>
                </a:solidFill>
                <a:latin typeface="Helvetica Neue"/>
                <a:ea typeface="Helvetica Neue"/>
                <a:cs typeface="Helvetica Neue"/>
                <a:sym typeface="Helvetica Neue"/>
              </a:defRPr>
            </a:lvl1pPr>
            <a:lvl2pPr indent="-370840" lvl="1" marL="914400" marR="0" algn="l">
              <a:lnSpc>
                <a:spcPct val="100000"/>
              </a:lnSpc>
              <a:spcBef>
                <a:spcPts val="980"/>
              </a:spcBef>
              <a:spcAft>
                <a:spcPts val="0"/>
              </a:spcAft>
              <a:buClr>
                <a:srgbClr val="CC6600"/>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algn="l">
              <a:lnSpc>
                <a:spcPct val="100000"/>
              </a:lnSpc>
              <a:spcBef>
                <a:spcPts val="840"/>
              </a:spcBef>
              <a:spcAft>
                <a:spcPts val="0"/>
              </a:spcAft>
              <a:buClr>
                <a:srgbClr val="009900"/>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23850" lvl="3" marL="1828800" marR="0" algn="l">
              <a:lnSpc>
                <a:spcPct val="100000"/>
              </a:lnSpc>
              <a:spcBef>
                <a:spcPts val="700"/>
              </a:spcBef>
              <a:spcAft>
                <a:spcPts val="0"/>
              </a:spcAft>
              <a:buClr>
                <a:schemeClr val="hlink"/>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algn="l">
              <a:lnSpc>
                <a:spcPct val="100000"/>
              </a:lnSpc>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5" name="Shape 55"/>
        <p:cNvGrpSpPr/>
        <p:nvPr/>
      </p:nvGrpSpPr>
      <p:grpSpPr>
        <a:xfrm>
          <a:off x="0" y="0"/>
          <a:ext cx="0" cy="0"/>
          <a:chOff x="0" y="0"/>
          <a:chExt cx="0" cy="0"/>
        </a:xfrm>
      </p:grpSpPr>
      <p:sp>
        <p:nvSpPr>
          <p:cNvPr id="56" name="Google Shape;56;p65"/>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lvl1pPr lvl="0"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1pPr>
            <a:lvl2pPr lvl="1"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2pPr>
            <a:lvl3pPr lvl="2"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3pPr>
            <a:lvl4pPr lvl="3"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4pPr>
            <a:lvl5pPr lvl="4"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5pPr>
            <a:lvl6pPr lvl="5"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6pPr>
            <a:lvl7pPr lvl="6"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7pPr>
            <a:lvl8pPr lvl="7"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8pPr>
            <a:lvl9pPr lvl="8"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9pPr>
          </a:lstStyle>
          <a:p/>
        </p:txBody>
      </p:sp>
      <p:sp>
        <p:nvSpPr>
          <p:cNvPr id="57" name="Google Shape;57;p65"/>
          <p:cNvSpPr txBox="1"/>
          <p:nvPr>
            <p:ph idx="1" type="body"/>
          </p:nvPr>
        </p:nvSpPr>
        <p:spPr>
          <a:xfrm rot="5400000">
            <a:off x="2261393" y="-151606"/>
            <a:ext cx="4483100" cy="7351712"/>
          </a:xfrm>
          <a:prstGeom prst="rect">
            <a:avLst/>
          </a:prstGeom>
          <a:noFill/>
          <a:ln>
            <a:noFill/>
          </a:ln>
        </p:spPr>
        <p:txBody>
          <a:bodyPr anchorCtr="0" anchor="t" bIns="45700" lIns="91425" spcFirstLastPara="1" rIns="91425" wrap="square" tIns="45700">
            <a:noAutofit/>
          </a:bodyPr>
          <a:lstStyle>
            <a:lvl1pPr indent="-411480" lvl="0" marL="457200" marR="0" algn="l">
              <a:lnSpc>
                <a:spcPct val="100000"/>
              </a:lnSpc>
              <a:spcBef>
                <a:spcPts val="1120"/>
              </a:spcBef>
              <a:spcAft>
                <a:spcPts val="0"/>
              </a:spcAft>
              <a:buClr>
                <a:srgbClr val="993300"/>
              </a:buClr>
              <a:buSzPts val="2880"/>
              <a:buFont typeface="Arial"/>
              <a:buChar char="●"/>
              <a:defRPr sz="3200">
                <a:solidFill>
                  <a:schemeClr val="dk1"/>
                </a:solidFill>
                <a:latin typeface="Helvetica Neue"/>
                <a:ea typeface="Helvetica Neue"/>
                <a:cs typeface="Helvetica Neue"/>
                <a:sym typeface="Helvetica Neue"/>
              </a:defRPr>
            </a:lvl1pPr>
            <a:lvl2pPr indent="-370840" lvl="1" marL="914400" marR="0" algn="l">
              <a:lnSpc>
                <a:spcPct val="100000"/>
              </a:lnSpc>
              <a:spcBef>
                <a:spcPts val="980"/>
              </a:spcBef>
              <a:spcAft>
                <a:spcPts val="0"/>
              </a:spcAft>
              <a:buClr>
                <a:srgbClr val="CC6600"/>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algn="l">
              <a:lnSpc>
                <a:spcPct val="100000"/>
              </a:lnSpc>
              <a:spcBef>
                <a:spcPts val="840"/>
              </a:spcBef>
              <a:spcAft>
                <a:spcPts val="0"/>
              </a:spcAft>
              <a:buClr>
                <a:srgbClr val="009900"/>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23850" lvl="3" marL="1828800" marR="0" algn="l">
              <a:lnSpc>
                <a:spcPct val="100000"/>
              </a:lnSpc>
              <a:spcBef>
                <a:spcPts val="700"/>
              </a:spcBef>
              <a:spcAft>
                <a:spcPts val="0"/>
              </a:spcAft>
              <a:buClr>
                <a:schemeClr val="hlink"/>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algn="l">
              <a:lnSpc>
                <a:spcPct val="100000"/>
              </a:lnSpc>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8" name="Shape 58"/>
        <p:cNvGrpSpPr/>
        <p:nvPr/>
      </p:nvGrpSpPr>
      <p:grpSpPr>
        <a:xfrm>
          <a:off x="0" y="0"/>
          <a:ext cx="0" cy="0"/>
          <a:chOff x="0" y="0"/>
          <a:chExt cx="0" cy="0"/>
        </a:xfrm>
      </p:grpSpPr>
      <p:sp>
        <p:nvSpPr>
          <p:cNvPr id="59" name="Google Shape;59;p6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rgbClr val="993300"/>
                </a:solidFill>
                <a:latin typeface="Helvetica Neue"/>
                <a:ea typeface="Helvetica Neue"/>
                <a:cs typeface="Helvetica Neue"/>
                <a:sym typeface="Helvetica Neue"/>
              </a:defRPr>
            </a:lvl1pPr>
            <a:lvl2pPr lvl="1"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2pPr>
            <a:lvl3pPr lvl="2"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3pPr>
            <a:lvl4pPr lvl="3"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4pPr>
            <a:lvl5pPr lvl="4"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5pPr>
            <a:lvl6pPr lvl="5"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6pPr>
            <a:lvl7pPr lvl="6"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7pPr>
            <a:lvl8pPr lvl="7"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8pPr>
            <a:lvl9pPr lvl="8"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9pPr>
          </a:lstStyle>
          <a:p/>
        </p:txBody>
      </p:sp>
      <p:sp>
        <p:nvSpPr>
          <p:cNvPr id="60" name="Google Shape;60;p6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120"/>
              </a:spcBef>
              <a:spcAft>
                <a:spcPts val="0"/>
              </a:spcAft>
              <a:buClr>
                <a:srgbClr val="993300"/>
              </a:buClr>
              <a:buSzPts val="2880"/>
              <a:buFont typeface="Arial"/>
              <a:buNone/>
              <a:defRPr b="0" i="0" sz="3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980"/>
              </a:spcBef>
              <a:spcAft>
                <a:spcPts val="0"/>
              </a:spcAft>
              <a:buClr>
                <a:srgbClr val="CC6600"/>
              </a:buClr>
              <a:buSzPts val="2240"/>
              <a:buFont typeface="Arial"/>
              <a:buNone/>
              <a:defRPr b="0" i="0" sz="2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840"/>
              </a:spcBef>
              <a:spcAft>
                <a:spcPts val="0"/>
              </a:spcAft>
              <a:buClr>
                <a:srgbClr val="009900"/>
              </a:buClr>
              <a:buSzPts val="1800"/>
              <a:buFont typeface="Arimo"/>
              <a:buNone/>
              <a:defRPr b="0" i="0" sz="24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700"/>
              </a:spcBef>
              <a:spcAft>
                <a:spcPts val="0"/>
              </a:spcAft>
              <a:buClr>
                <a:schemeClr val="hlink"/>
              </a:buClr>
              <a:buSzPts val="1500"/>
              <a:buFont typeface="Helvetica Neue"/>
              <a:buNone/>
              <a:defRPr b="0" i="0" sz="20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700"/>
              </a:spcBef>
              <a:spcAft>
                <a:spcPts val="0"/>
              </a:spcAft>
              <a:buClr>
                <a:srgbClr val="FF0066"/>
              </a:buClr>
              <a:buSzPts val="1500"/>
              <a:buFont typeface="Helvetica Neue"/>
              <a:buNone/>
              <a:defRPr b="0" i="0" sz="20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700"/>
              </a:spcBef>
              <a:spcAft>
                <a:spcPts val="0"/>
              </a:spcAft>
              <a:buClr>
                <a:srgbClr val="FF0066"/>
              </a:buClr>
              <a:buSzPts val="1500"/>
              <a:buFont typeface="Helvetica Neue"/>
              <a:buNone/>
              <a:defRPr b="0" i="0" sz="20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700"/>
              </a:spcBef>
              <a:spcAft>
                <a:spcPts val="0"/>
              </a:spcAft>
              <a:buClr>
                <a:srgbClr val="FF0066"/>
              </a:buClr>
              <a:buSzPts val="1500"/>
              <a:buFont typeface="Helvetica Neue"/>
              <a:buNone/>
              <a:defRPr b="0" i="0" sz="20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700"/>
              </a:spcBef>
              <a:spcAft>
                <a:spcPts val="0"/>
              </a:spcAft>
              <a:buClr>
                <a:srgbClr val="FF0066"/>
              </a:buClr>
              <a:buSzPts val="1500"/>
              <a:buFont typeface="Helvetica Neue"/>
              <a:buNone/>
              <a:defRPr b="0" i="0" sz="20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700"/>
              </a:spcBef>
              <a:spcAft>
                <a:spcPts val="0"/>
              </a:spcAft>
              <a:buClr>
                <a:srgbClr val="FF0066"/>
              </a:buClr>
              <a:buSzPts val="1500"/>
              <a:buFont typeface="Helvetica Neue"/>
              <a:buNone/>
              <a:defRPr b="0" i="0" sz="2000" u="none" cap="none" strike="noStrike">
                <a:solidFill>
                  <a:schemeClr val="dk1"/>
                </a:solidFill>
                <a:latin typeface="Helvetica Neue"/>
                <a:ea typeface="Helvetica Neue"/>
                <a:cs typeface="Helvetica Neue"/>
                <a:sym typeface="Helvetica Neue"/>
              </a:defRPr>
            </a:lvl9pPr>
          </a:lstStyle>
          <a:p/>
        </p:txBody>
      </p:sp>
      <p:sp>
        <p:nvSpPr>
          <p:cNvPr id="61" name="Google Shape;61;p6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490"/>
              </a:spcBef>
              <a:spcAft>
                <a:spcPts val="0"/>
              </a:spcAft>
              <a:buClr>
                <a:srgbClr val="993300"/>
              </a:buClr>
              <a:buSzPts val="1260"/>
              <a:buFont typeface="Arial"/>
              <a:buNone/>
              <a:defRPr sz="1400">
                <a:solidFill>
                  <a:schemeClr val="dk1"/>
                </a:solidFill>
                <a:latin typeface="Helvetica Neue"/>
                <a:ea typeface="Helvetica Neue"/>
                <a:cs typeface="Helvetica Neue"/>
                <a:sym typeface="Helvetica Neue"/>
              </a:defRPr>
            </a:lvl1pPr>
            <a:lvl2pPr indent="-228600" lvl="1" marL="914400" marR="0" algn="l">
              <a:lnSpc>
                <a:spcPct val="100000"/>
              </a:lnSpc>
              <a:spcBef>
                <a:spcPts val="420"/>
              </a:spcBef>
              <a:spcAft>
                <a:spcPts val="0"/>
              </a:spcAft>
              <a:buClr>
                <a:srgbClr val="CC6600"/>
              </a:buClr>
              <a:buSzPts val="960"/>
              <a:buFont typeface="Arial"/>
              <a:buNone/>
              <a:defRPr b="0" i="0" sz="1200" u="none" cap="none" strike="noStrike">
                <a:solidFill>
                  <a:schemeClr val="dk1"/>
                </a:solidFill>
                <a:latin typeface="Helvetica Neue"/>
                <a:ea typeface="Helvetica Neue"/>
                <a:cs typeface="Helvetica Neue"/>
                <a:sym typeface="Helvetica Neue"/>
              </a:defRPr>
            </a:lvl2pPr>
            <a:lvl3pPr indent="-228600" lvl="2" marL="1371600" marR="0" algn="l">
              <a:lnSpc>
                <a:spcPct val="100000"/>
              </a:lnSpc>
              <a:spcBef>
                <a:spcPts val="350"/>
              </a:spcBef>
              <a:spcAft>
                <a:spcPts val="0"/>
              </a:spcAft>
              <a:buClr>
                <a:srgbClr val="009900"/>
              </a:buClr>
              <a:buSzPts val="750"/>
              <a:buFont typeface="Arimo"/>
              <a:buNone/>
              <a:defRPr b="0" i="0" sz="1000" u="none" cap="none" strike="noStrike">
                <a:solidFill>
                  <a:schemeClr val="dk1"/>
                </a:solidFill>
                <a:latin typeface="Helvetica Neue"/>
                <a:ea typeface="Helvetica Neue"/>
                <a:cs typeface="Helvetica Neue"/>
                <a:sym typeface="Helvetica Neue"/>
              </a:defRPr>
            </a:lvl3pPr>
            <a:lvl4pPr indent="-228600" lvl="3" marL="1828800" marR="0" algn="l">
              <a:lnSpc>
                <a:spcPct val="100000"/>
              </a:lnSpc>
              <a:spcBef>
                <a:spcPts val="315"/>
              </a:spcBef>
              <a:spcAft>
                <a:spcPts val="0"/>
              </a:spcAft>
              <a:buClr>
                <a:schemeClr val="hlink"/>
              </a:buClr>
              <a:buSzPts val="675"/>
              <a:buFont typeface="Helvetica Neue"/>
              <a:buNone/>
              <a:defRPr b="0" i="0" sz="900" u="none" cap="none" strike="noStrike">
                <a:solidFill>
                  <a:schemeClr val="dk1"/>
                </a:solidFill>
                <a:latin typeface="Helvetica Neue"/>
                <a:ea typeface="Helvetica Neue"/>
                <a:cs typeface="Helvetica Neue"/>
                <a:sym typeface="Helvetica Neue"/>
              </a:defRPr>
            </a:lvl4pPr>
            <a:lvl5pPr indent="-228600" lvl="4" marL="2286000" marR="0" algn="l">
              <a:lnSpc>
                <a:spcPct val="100000"/>
              </a:lnSpc>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5pPr>
            <a:lvl6pPr indent="-228600" lvl="5" marL="2743200" marR="0" algn="l">
              <a:lnSpc>
                <a:spcPct val="100000"/>
              </a:lnSpc>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6pPr>
            <a:lvl7pPr indent="-228600" lvl="6" marL="3200400" marR="0" algn="l">
              <a:lnSpc>
                <a:spcPct val="100000"/>
              </a:lnSpc>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7pPr>
            <a:lvl8pPr indent="-228600" lvl="7" marL="3657600" marR="0" algn="l">
              <a:lnSpc>
                <a:spcPct val="100000"/>
              </a:lnSpc>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8pPr>
            <a:lvl9pPr indent="-228600" lvl="8" marL="4114800" marR="0" algn="l">
              <a:lnSpc>
                <a:spcPct val="100000"/>
              </a:lnSpc>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2" name="Shape 62"/>
        <p:cNvGrpSpPr/>
        <p:nvPr/>
      </p:nvGrpSpPr>
      <p:grpSpPr>
        <a:xfrm>
          <a:off x="0" y="0"/>
          <a:ext cx="0" cy="0"/>
          <a:chOff x="0" y="0"/>
          <a:chExt cx="0" cy="0"/>
        </a:xfrm>
      </p:grpSpPr>
      <p:sp>
        <p:nvSpPr>
          <p:cNvPr id="63" name="Google Shape;63;p6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rgbClr val="993300"/>
                </a:solidFill>
                <a:latin typeface="Helvetica Neue"/>
                <a:ea typeface="Helvetica Neue"/>
                <a:cs typeface="Helvetica Neue"/>
                <a:sym typeface="Helvetica Neue"/>
              </a:defRPr>
            </a:lvl1pPr>
            <a:lvl2pPr lvl="1"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2pPr>
            <a:lvl3pPr lvl="2"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3pPr>
            <a:lvl4pPr lvl="3"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4pPr>
            <a:lvl5pPr lvl="4"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5pPr>
            <a:lvl6pPr lvl="5"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6pPr>
            <a:lvl7pPr lvl="6"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7pPr>
            <a:lvl8pPr lvl="7"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8pPr>
            <a:lvl9pPr lvl="8" marR="0" algn="ctr">
              <a:lnSpc>
                <a:spcPct val="100000"/>
              </a:lnSpc>
              <a:spcBef>
                <a:spcPts val="0"/>
              </a:spcBef>
              <a:spcAft>
                <a:spcPts val="0"/>
              </a:spcAft>
              <a:buSzPts val="1400"/>
              <a:buNone/>
              <a:defRPr b="1" i="0" sz="3200" u="none" cap="none" strike="noStrike">
                <a:solidFill>
                  <a:srgbClr val="993300"/>
                </a:solidFill>
                <a:latin typeface="Helvetica Neue"/>
                <a:ea typeface="Helvetica Neue"/>
                <a:cs typeface="Helvetica Neue"/>
                <a:sym typeface="Helvetica Neue"/>
              </a:defRPr>
            </a:lvl9pPr>
          </a:lstStyle>
          <a:p/>
        </p:txBody>
      </p:sp>
      <p:sp>
        <p:nvSpPr>
          <p:cNvPr id="64" name="Google Shape;64;p6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11480" lvl="0" marL="457200" marR="0" algn="l">
              <a:lnSpc>
                <a:spcPct val="100000"/>
              </a:lnSpc>
              <a:spcBef>
                <a:spcPts val="1120"/>
              </a:spcBef>
              <a:spcAft>
                <a:spcPts val="0"/>
              </a:spcAft>
              <a:buClr>
                <a:srgbClr val="993300"/>
              </a:buClr>
              <a:buSzPts val="2880"/>
              <a:buFont typeface="Arial"/>
              <a:buChar char="●"/>
              <a:defRPr sz="3200">
                <a:solidFill>
                  <a:schemeClr val="dk1"/>
                </a:solidFill>
                <a:latin typeface="Helvetica Neue"/>
                <a:ea typeface="Helvetica Neue"/>
                <a:cs typeface="Helvetica Neue"/>
                <a:sym typeface="Helvetica Neue"/>
              </a:defRPr>
            </a:lvl1pPr>
            <a:lvl2pPr indent="-370840" lvl="1" marL="914400" marR="0" algn="l">
              <a:lnSpc>
                <a:spcPct val="100000"/>
              </a:lnSpc>
              <a:spcBef>
                <a:spcPts val="980"/>
              </a:spcBef>
              <a:spcAft>
                <a:spcPts val="0"/>
              </a:spcAft>
              <a:buClr>
                <a:srgbClr val="CC6600"/>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algn="l">
              <a:lnSpc>
                <a:spcPct val="100000"/>
              </a:lnSpc>
              <a:spcBef>
                <a:spcPts val="840"/>
              </a:spcBef>
              <a:spcAft>
                <a:spcPts val="0"/>
              </a:spcAft>
              <a:buClr>
                <a:srgbClr val="009900"/>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23850" lvl="3" marL="1828800" marR="0" algn="l">
              <a:lnSpc>
                <a:spcPct val="100000"/>
              </a:lnSpc>
              <a:spcBef>
                <a:spcPts val="700"/>
              </a:spcBef>
              <a:spcAft>
                <a:spcPts val="0"/>
              </a:spcAft>
              <a:buClr>
                <a:schemeClr val="hlink"/>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algn="l">
              <a:lnSpc>
                <a:spcPct val="100000"/>
              </a:lnSpc>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23850" lvl="5" marL="2743200" marR="0" algn="l">
              <a:lnSpc>
                <a:spcPct val="100000"/>
              </a:lnSpc>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6pPr>
            <a:lvl7pPr indent="-323850" lvl="6" marL="3200400" marR="0" algn="l">
              <a:lnSpc>
                <a:spcPct val="100000"/>
              </a:lnSpc>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7pPr>
            <a:lvl8pPr indent="-323850" lvl="7" marL="3657600" marR="0" algn="l">
              <a:lnSpc>
                <a:spcPct val="100000"/>
              </a:lnSpc>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8pPr>
            <a:lvl9pPr indent="-323850" lvl="8" marL="4114800" marR="0" algn="l">
              <a:lnSpc>
                <a:spcPct val="100000"/>
              </a:lnSpc>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9pPr>
          </a:lstStyle>
          <a:p/>
        </p:txBody>
      </p:sp>
      <p:sp>
        <p:nvSpPr>
          <p:cNvPr id="65" name="Google Shape;65;p6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490"/>
              </a:spcBef>
              <a:spcAft>
                <a:spcPts val="0"/>
              </a:spcAft>
              <a:buClr>
                <a:srgbClr val="993300"/>
              </a:buClr>
              <a:buSzPts val="1260"/>
              <a:buFont typeface="Arial"/>
              <a:buNone/>
              <a:defRPr sz="1400">
                <a:solidFill>
                  <a:schemeClr val="dk1"/>
                </a:solidFill>
                <a:latin typeface="Helvetica Neue"/>
                <a:ea typeface="Helvetica Neue"/>
                <a:cs typeface="Helvetica Neue"/>
                <a:sym typeface="Helvetica Neue"/>
              </a:defRPr>
            </a:lvl1pPr>
            <a:lvl2pPr indent="-228600" lvl="1" marL="914400" marR="0" algn="l">
              <a:lnSpc>
                <a:spcPct val="100000"/>
              </a:lnSpc>
              <a:spcBef>
                <a:spcPts val="420"/>
              </a:spcBef>
              <a:spcAft>
                <a:spcPts val="0"/>
              </a:spcAft>
              <a:buClr>
                <a:srgbClr val="CC6600"/>
              </a:buClr>
              <a:buSzPts val="960"/>
              <a:buFont typeface="Arial"/>
              <a:buNone/>
              <a:defRPr b="0" i="0" sz="1200" u="none" cap="none" strike="noStrike">
                <a:solidFill>
                  <a:schemeClr val="dk1"/>
                </a:solidFill>
                <a:latin typeface="Helvetica Neue"/>
                <a:ea typeface="Helvetica Neue"/>
                <a:cs typeface="Helvetica Neue"/>
                <a:sym typeface="Helvetica Neue"/>
              </a:defRPr>
            </a:lvl2pPr>
            <a:lvl3pPr indent="-228600" lvl="2" marL="1371600" marR="0" algn="l">
              <a:lnSpc>
                <a:spcPct val="100000"/>
              </a:lnSpc>
              <a:spcBef>
                <a:spcPts val="350"/>
              </a:spcBef>
              <a:spcAft>
                <a:spcPts val="0"/>
              </a:spcAft>
              <a:buClr>
                <a:srgbClr val="009900"/>
              </a:buClr>
              <a:buSzPts val="750"/>
              <a:buFont typeface="Arimo"/>
              <a:buNone/>
              <a:defRPr b="0" i="0" sz="1000" u="none" cap="none" strike="noStrike">
                <a:solidFill>
                  <a:schemeClr val="dk1"/>
                </a:solidFill>
                <a:latin typeface="Helvetica Neue"/>
                <a:ea typeface="Helvetica Neue"/>
                <a:cs typeface="Helvetica Neue"/>
                <a:sym typeface="Helvetica Neue"/>
              </a:defRPr>
            </a:lvl3pPr>
            <a:lvl4pPr indent="-228600" lvl="3" marL="1828800" marR="0" algn="l">
              <a:lnSpc>
                <a:spcPct val="100000"/>
              </a:lnSpc>
              <a:spcBef>
                <a:spcPts val="315"/>
              </a:spcBef>
              <a:spcAft>
                <a:spcPts val="0"/>
              </a:spcAft>
              <a:buClr>
                <a:schemeClr val="hlink"/>
              </a:buClr>
              <a:buSzPts val="675"/>
              <a:buFont typeface="Helvetica Neue"/>
              <a:buNone/>
              <a:defRPr b="0" i="0" sz="900" u="none" cap="none" strike="noStrike">
                <a:solidFill>
                  <a:schemeClr val="dk1"/>
                </a:solidFill>
                <a:latin typeface="Helvetica Neue"/>
                <a:ea typeface="Helvetica Neue"/>
                <a:cs typeface="Helvetica Neue"/>
                <a:sym typeface="Helvetica Neue"/>
              </a:defRPr>
            </a:lvl4pPr>
            <a:lvl5pPr indent="-228600" lvl="4" marL="2286000" marR="0" algn="l">
              <a:lnSpc>
                <a:spcPct val="100000"/>
              </a:lnSpc>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5pPr>
            <a:lvl6pPr indent="-228600" lvl="5" marL="2743200" marR="0" algn="l">
              <a:lnSpc>
                <a:spcPct val="100000"/>
              </a:lnSpc>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6pPr>
            <a:lvl7pPr indent="-228600" lvl="6" marL="3200400" marR="0" algn="l">
              <a:lnSpc>
                <a:spcPct val="100000"/>
              </a:lnSpc>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7pPr>
            <a:lvl8pPr indent="-228600" lvl="7" marL="3657600" marR="0" algn="l">
              <a:lnSpc>
                <a:spcPct val="100000"/>
              </a:lnSpc>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8pPr>
            <a:lvl9pPr indent="-228600" lvl="8" marL="4114800" marR="0" algn="l">
              <a:lnSpc>
                <a:spcPct val="100000"/>
              </a:lnSpc>
              <a:spcBef>
                <a:spcPts val="315"/>
              </a:spcBef>
              <a:spcAft>
                <a:spcPts val="0"/>
              </a:spcAft>
              <a:buClr>
                <a:srgbClr val="FF0066"/>
              </a:buClr>
              <a:buSzPts val="675"/>
              <a:buFont typeface="Helvetica Neue"/>
              <a:buNone/>
              <a:defRPr b="0" i="0" sz="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8F8F8"/>
            </a:gs>
            <a:gs pos="100000">
              <a:srgbClr val="99CCFF"/>
            </a:gs>
          </a:gsLst>
          <a:lin ang="5400000" scaled="0"/>
        </a:gradFill>
      </p:bgPr>
    </p:bg>
    <p:spTree>
      <p:nvGrpSpPr>
        <p:cNvPr id="9" name="Shape 9"/>
        <p:cNvGrpSpPr/>
        <p:nvPr/>
      </p:nvGrpSpPr>
      <p:grpSpPr>
        <a:xfrm>
          <a:off x="0" y="0"/>
          <a:ext cx="0" cy="0"/>
          <a:chOff x="0" y="0"/>
          <a:chExt cx="0" cy="0"/>
        </a:xfrm>
      </p:grpSpPr>
      <p:sp>
        <p:nvSpPr>
          <p:cNvPr id="10" name="Google Shape;10;p57"/>
          <p:cNvSpPr/>
          <p:nvPr/>
        </p:nvSpPr>
        <p:spPr>
          <a:xfrm>
            <a:off x="1524000" y="1397000"/>
            <a:ext cx="6096000" cy="406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_iconblue_pc" id="11" name="Google Shape;11;p57"/>
          <p:cNvPicPr preferRelativeResize="0"/>
          <p:nvPr/>
        </p:nvPicPr>
        <p:blipFill rotWithShape="1">
          <a:blip r:embed="rId1">
            <a:alphaModFix/>
          </a:blip>
          <a:srcRect b="0" l="0" r="0" t="0"/>
          <a:stretch/>
        </p:blipFill>
        <p:spPr>
          <a:xfrm>
            <a:off x="3179762" y="4829175"/>
            <a:ext cx="2349500" cy="1419225"/>
          </a:xfrm>
          <a:prstGeom prst="rect">
            <a:avLst/>
          </a:prstGeom>
          <a:noFill/>
          <a:ln cap="flat" cmpd="dbl" w="38100">
            <a:solidFill>
              <a:schemeClr val="dk2"/>
            </a:solidFill>
            <a:prstDash val="solid"/>
            <a:miter lim="800000"/>
            <a:headEnd len="sm" w="sm" type="none"/>
            <a:tailEnd len="sm" w="sm" type="none"/>
          </a:ln>
        </p:spPr>
      </p:pic>
      <p:pic>
        <p:nvPicPr>
          <p:cNvPr descr="BD21332_" id="12" name="Google Shape;12;p57"/>
          <p:cNvPicPr preferRelativeResize="0"/>
          <p:nvPr/>
        </p:nvPicPr>
        <p:blipFill rotWithShape="1">
          <a:blip r:embed="rId2">
            <a:alphaModFix/>
          </a:blip>
          <a:srcRect b="0" l="0" r="0" t="0"/>
          <a:stretch/>
        </p:blipFill>
        <p:spPr>
          <a:xfrm>
            <a:off x="1539875" y="3603625"/>
            <a:ext cx="6035675" cy="342900"/>
          </a:xfrm>
          <a:prstGeom prst="rect">
            <a:avLst/>
          </a:prstGeom>
          <a:noFill/>
          <a:ln>
            <a:noFill/>
          </a:ln>
        </p:spPr>
      </p:pic>
      <p:sp>
        <p:nvSpPr>
          <p:cNvPr id="13" name="Google Shape;13;p57"/>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Autofit/>
          </a:bodyPr>
          <a:lstStyle>
            <a:lvl1pPr indent="-411480" lvl="0" marL="457200" marR="0" rtl="0" algn="l">
              <a:lnSpc>
                <a:spcPct val="100000"/>
              </a:lnSpc>
              <a:spcBef>
                <a:spcPts val="1120"/>
              </a:spcBef>
              <a:spcAft>
                <a:spcPts val="0"/>
              </a:spcAft>
              <a:buClr>
                <a:srgbClr val="993300"/>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lnSpc>
                <a:spcPct val="100000"/>
              </a:lnSpc>
              <a:spcBef>
                <a:spcPts val="980"/>
              </a:spcBef>
              <a:spcAft>
                <a:spcPts val="0"/>
              </a:spcAft>
              <a:buClr>
                <a:srgbClr val="CC6600"/>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lnSpc>
                <a:spcPct val="100000"/>
              </a:lnSpc>
              <a:spcBef>
                <a:spcPts val="840"/>
              </a:spcBef>
              <a:spcAft>
                <a:spcPts val="0"/>
              </a:spcAft>
              <a:buClr>
                <a:srgbClr val="009900"/>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23850" lvl="3" marL="1828800" marR="0" rtl="0" algn="l">
              <a:lnSpc>
                <a:spcPct val="100000"/>
              </a:lnSpc>
              <a:spcBef>
                <a:spcPts val="700"/>
              </a:spcBef>
              <a:spcAft>
                <a:spcPts val="0"/>
              </a:spcAft>
              <a:buClr>
                <a:schemeClr val="hlink"/>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lnSpc>
                <a:spcPct val="100000"/>
              </a:lnSpc>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4" name="Google Shape;14;p57"/>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9pPr>
          </a:lstStyle>
          <a:p/>
        </p:txBody>
      </p:sp>
      <p:sp>
        <p:nvSpPr>
          <p:cNvPr id="15" name="Google Shape;15;p5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9pPr>
          </a:lstStyle>
          <a:p/>
        </p:txBody>
      </p:sp>
      <p:sp>
        <p:nvSpPr>
          <p:cNvPr id="16" name="Google Shape;16;p5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8F8F8"/>
            </a:gs>
            <a:gs pos="100000">
              <a:srgbClr val="CCECFF"/>
            </a:gs>
          </a:gsLst>
          <a:lin ang="5400000" scaled="0"/>
        </a:gradFill>
      </p:bgPr>
    </p:bg>
    <p:spTree>
      <p:nvGrpSpPr>
        <p:cNvPr id="22" name="Shape 22"/>
        <p:cNvGrpSpPr/>
        <p:nvPr/>
      </p:nvGrpSpPr>
      <p:grpSpPr>
        <a:xfrm>
          <a:off x="0" y="0"/>
          <a:ext cx="0" cy="0"/>
          <a:chOff x="0" y="0"/>
          <a:chExt cx="0" cy="0"/>
        </a:xfrm>
      </p:grpSpPr>
      <p:sp>
        <p:nvSpPr>
          <p:cNvPr id="23" name="Google Shape;23;p59"/>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Autofit/>
          </a:bodyPr>
          <a:lstStyle>
            <a:lvl1pPr indent="-411480" lvl="0" marL="457200" marR="0" rtl="0" algn="l">
              <a:lnSpc>
                <a:spcPct val="100000"/>
              </a:lnSpc>
              <a:spcBef>
                <a:spcPts val="1120"/>
              </a:spcBef>
              <a:spcAft>
                <a:spcPts val="0"/>
              </a:spcAft>
              <a:buClr>
                <a:srgbClr val="993300"/>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lnSpc>
                <a:spcPct val="100000"/>
              </a:lnSpc>
              <a:spcBef>
                <a:spcPts val="980"/>
              </a:spcBef>
              <a:spcAft>
                <a:spcPts val="0"/>
              </a:spcAft>
              <a:buClr>
                <a:srgbClr val="CC6600"/>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lnSpc>
                <a:spcPct val="100000"/>
              </a:lnSpc>
              <a:spcBef>
                <a:spcPts val="840"/>
              </a:spcBef>
              <a:spcAft>
                <a:spcPts val="0"/>
              </a:spcAft>
              <a:buClr>
                <a:srgbClr val="009900"/>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23850" lvl="3" marL="1828800" marR="0" rtl="0" algn="l">
              <a:lnSpc>
                <a:spcPct val="100000"/>
              </a:lnSpc>
              <a:spcBef>
                <a:spcPts val="700"/>
              </a:spcBef>
              <a:spcAft>
                <a:spcPts val="0"/>
              </a:spcAft>
              <a:buClr>
                <a:schemeClr val="hlink"/>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lnSpc>
                <a:spcPct val="100000"/>
              </a:lnSpc>
              <a:spcBef>
                <a:spcPts val="700"/>
              </a:spcBef>
              <a:spcAft>
                <a:spcPts val="0"/>
              </a:spcAft>
              <a:buClr>
                <a:srgbClr val="FF0066"/>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4" name="Google Shape;24;p59"/>
          <p:cNvSpPr txBox="1"/>
          <p:nvPr/>
        </p:nvSpPr>
        <p:spPr>
          <a:xfrm>
            <a:off x="4267200" y="6613525"/>
            <a:ext cx="444500"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93300"/>
              </a:buClr>
              <a:buSzPts val="1000"/>
              <a:buFont typeface="Helvetica Neue"/>
              <a:buNone/>
            </a:pPr>
            <a:r>
              <a:rPr b="1" i="0" lang="en-US" sz="1000" u="none" cap="none" strike="noStrike">
                <a:solidFill>
                  <a:srgbClr val="993300"/>
                </a:solidFill>
                <a:latin typeface="Helvetica Neue"/>
                <a:ea typeface="Helvetica Neue"/>
                <a:cs typeface="Helvetica Neue"/>
                <a:sym typeface="Helvetica Neue"/>
              </a:rPr>
              <a:t>1.</a:t>
            </a:r>
            <a:fld id="{00000000-1234-1234-1234-123412341234}" type="slidenum">
              <a:rPr b="1" i="0" lang="en-US" sz="1000" u="none" cap="none" strike="noStrike">
                <a:solidFill>
                  <a:srgbClr val="993300"/>
                </a:solidFill>
                <a:latin typeface="Helvetica Neue"/>
                <a:ea typeface="Helvetica Neue"/>
                <a:cs typeface="Helvetica Neue"/>
                <a:sym typeface="Helvetica Neue"/>
              </a:rPr>
              <a:t>‹#›</a:t>
            </a:fld>
            <a:endParaRPr b="0" i="0" sz="1400" u="none" cap="none" strike="noStrike">
              <a:solidFill>
                <a:srgbClr val="000000"/>
              </a:solidFill>
              <a:latin typeface="Arial"/>
              <a:ea typeface="Arial"/>
              <a:cs typeface="Arial"/>
              <a:sym typeface="Arial"/>
            </a:endParaRPr>
          </a:p>
        </p:txBody>
      </p:sp>
      <p:sp>
        <p:nvSpPr>
          <p:cNvPr id="25" name="Google Shape;25;p59"/>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1" i="0" sz="3200" u="none" cap="none" strike="noStrike">
                <a:solidFill>
                  <a:srgbClr val="993300"/>
                </a:solidFill>
                <a:latin typeface="Helvetica Neue"/>
                <a:ea typeface="Helvetica Neue"/>
                <a:cs typeface="Helvetica Neue"/>
                <a:sym typeface="Helvetica Neue"/>
              </a:defRPr>
            </a:lvl9pPr>
          </a:lstStyle>
          <a:p/>
        </p:txBody>
      </p:sp>
      <p:sp>
        <p:nvSpPr>
          <p:cNvPr id="26" name="Google Shape;26;p59"/>
          <p:cNvSpPr/>
          <p:nvPr/>
        </p:nvSpPr>
        <p:spPr>
          <a:xfrm flipH="1" rot="-2400000">
            <a:off x="1609725" y="4962525"/>
            <a:ext cx="9525" cy="1587"/>
          </a:xfrm>
          <a:custGeom>
            <a:rect b="b" l="l" r="r" t="t"/>
            <a:pathLst>
              <a:path extrusionOk="0" h="4" w="20">
                <a:moveTo>
                  <a:pt x="20" y="4"/>
                </a:moveTo>
                <a:lnTo>
                  <a:pt x="0" y="0"/>
                </a:lnTo>
                <a:lnTo>
                  <a:pt x="16" y="0"/>
                </a:lnTo>
                <a:lnTo>
                  <a:pt x="2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7" name="Google Shape;27;p59"/>
          <p:cNvSpPr/>
          <p:nvPr/>
        </p:nvSpPr>
        <p:spPr>
          <a:xfrm flipH="1" rot="-120000">
            <a:off x="1189037" y="4205287"/>
            <a:ext cx="4762" cy="1587"/>
          </a:xfrm>
          <a:custGeom>
            <a:rect b="b" l="l" r="r" t="t"/>
            <a:pathLst>
              <a:path extrusionOk="0" h="4" w="12">
                <a:moveTo>
                  <a:pt x="12" y="4"/>
                </a:moveTo>
                <a:lnTo>
                  <a:pt x="0" y="0"/>
                </a:lnTo>
                <a:lnTo>
                  <a:pt x="12" y="0"/>
                </a:lnTo>
                <a:lnTo>
                  <a:pt x="12"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8" name="Google Shape;28;p59"/>
          <p:cNvSpPr/>
          <p:nvPr/>
        </p:nvSpPr>
        <p:spPr>
          <a:xfrm>
            <a:off x="5164137" y="4206875"/>
            <a:ext cx="7937" cy="9525"/>
          </a:xfrm>
          <a:custGeom>
            <a:rect b="b" l="l" r="r" t="t"/>
            <a:pathLst>
              <a:path extrusionOk="0" h="12" w="12">
                <a:moveTo>
                  <a:pt x="7" y="12"/>
                </a:moveTo>
                <a:lnTo>
                  <a:pt x="0" y="10"/>
                </a:lnTo>
                <a:lnTo>
                  <a:pt x="12" y="0"/>
                </a:lnTo>
                <a:lnTo>
                  <a:pt x="7"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29" name="Google Shape;29;p59"/>
          <p:cNvSpPr txBox="1"/>
          <p:nvPr/>
        </p:nvSpPr>
        <p:spPr>
          <a:xfrm>
            <a:off x="6489700" y="6588125"/>
            <a:ext cx="2713037" cy="24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93300"/>
              </a:buClr>
              <a:buSzPts val="1000"/>
              <a:buFont typeface="Helvetica Neue"/>
              <a:buNone/>
            </a:pPr>
            <a:r>
              <a:rPr b="1" i="0" lang="en-US" sz="1000" u="none" cap="none" strike="noStrike">
                <a:solidFill>
                  <a:srgbClr val="993300"/>
                </a:solidFill>
                <a:latin typeface="Helvetica Neue"/>
                <a:ea typeface="Helvetica Neue"/>
                <a:cs typeface="Helvetica Neue"/>
                <a:sym typeface="Helvetica Neue"/>
              </a:rPr>
              <a:t>Silberschatz, Galvin and Gagne ©2005</a:t>
            </a:r>
            <a:endParaRPr b="0" i="0" sz="1400" u="none" cap="none" strike="noStrike">
              <a:solidFill>
                <a:srgbClr val="000000"/>
              </a:solidFill>
              <a:latin typeface="Arial"/>
              <a:ea typeface="Arial"/>
              <a:cs typeface="Arial"/>
              <a:sym typeface="Arial"/>
            </a:endParaRPr>
          </a:p>
        </p:txBody>
      </p:sp>
      <p:sp>
        <p:nvSpPr>
          <p:cNvPr id="30" name="Google Shape;30;p59"/>
          <p:cNvSpPr txBox="1"/>
          <p:nvPr/>
        </p:nvSpPr>
        <p:spPr>
          <a:xfrm>
            <a:off x="0" y="6613525"/>
            <a:ext cx="2024109"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3300"/>
              </a:buClr>
              <a:buSzPts val="1000"/>
              <a:buFont typeface="Helvetica Neue"/>
              <a:buNone/>
            </a:pPr>
            <a:r>
              <a:rPr b="1" i="0" lang="en-US" sz="1000" u="none" cap="none" strike="noStrike">
                <a:solidFill>
                  <a:srgbClr val="993300"/>
                </a:solidFill>
                <a:latin typeface="Helvetica Neue"/>
                <a:ea typeface="Helvetica Neue"/>
                <a:cs typeface="Helvetica Neue"/>
                <a:sym typeface="Helvetica Neue"/>
              </a:rPr>
              <a:t>Operating System Concepts</a:t>
            </a:r>
            <a:endParaRPr b="0" i="0" sz="1400" u="none" cap="none" strike="noStrike">
              <a:solidFill>
                <a:srgbClr val="000000"/>
              </a:solidFill>
              <a:latin typeface="Arial"/>
              <a:ea typeface="Arial"/>
              <a:cs typeface="Arial"/>
              <a:sym typeface="Arial"/>
            </a:endParaRPr>
          </a:p>
        </p:txBody>
      </p:sp>
      <p:sp>
        <p:nvSpPr>
          <p:cNvPr id="31" name="Google Shape;31;p59"/>
          <p:cNvSpPr/>
          <p:nvPr/>
        </p:nvSpPr>
        <p:spPr>
          <a:xfrm>
            <a:off x="-1658937" y="1109662"/>
            <a:ext cx="4762" cy="1587"/>
          </a:xfrm>
          <a:custGeom>
            <a:rect b="b" l="l" r="r" t="t"/>
            <a:pathLst>
              <a:path extrusionOk="0" h="1587" w="13">
                <a:moveTo>
                  <a:pt x="13" y="0"/>
                </a:moveTo>
                <a:lnTo>
                  <a:pt x="0" y="0"/>
                </a:lnTo>
                <a:lnTo>
                  <a:pt x="7" y="0"/>
                </a:lnTo>
                <a:lnTo>
                  <a:pt x="1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32" name="Google Shape;32;p59"/>
          <p:cNvSpPr/>
          <p:nvPr/>
        </p:nvSpPr>
        <p:spPr>
          <a:xfrm>
            <a:off x="-898525" y="1169987"/>
            <a:ext cx="3175" cy="1587"/>
          </a:xfrm>
          <a:custGeom>
            <a:rect b="b" l="l" r="r" t="t"/>
            <a:pathLst>
              <a:path extrusionOk="0" h="1587" w="10">
                <a:moveTo>
                  <a:pt x="0" y="0"/>
                </a:moveTo>
                <a:lnTo>
                  <a:pt x="10" y="0"/>
                </a:lnTo>
                <a:lnTo>
                  <a:pt x="6"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33" name="Google Shape;33;p59"/>
          <p:cNvSpPr txBox="1"/>
          <p:nvPr/>
        </p:nvSpPr>
        <p:spPr>
          <a:xfrm>
            <a:off x="-1479550" y="423862"/>
            <a:ext cx="1587" cy="158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34" name="Google Shape;34;p59"/>
          <p:cNvSpPr/>
          <p:nvPr/>
        </p:nvSpPr>
        <p:spPr>
          <a:xfrm>
            <a:off x="-1466850" y="889000"/>
            <a:ext cx="6350" cy="1587"/>
          </a:xfrm>
          <a:custGeom>
            <a:rect b="b" l="l" r="r" t="t"/>
            <a:pathLst>
              <a:path extrusionOk="0" h="7" w="18">
                <a:moveTo>
                  <a:pt x="0" y="7"/>
                </a:moveTo>
                <a:lnTo>
                  <a:pt x="12" y="0"/>
                </a:lnTo>
                <a:lnTo>
                  <a:pt x="18" y="0"/>
                </a:lnTo>
                <a:lnTo>
                  <a:pt x="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35" name="Google Shape;35;p59"/>
          <p:cNvSpPr/>
          <p:nvPr/>
        </p:nvSpPr>
        <p:spPr>
          <a:xfrm>
            <a:off x="-1639887" y="1144587"/>
            <a:ext cx="1587" cy="6350"/>
          </a:xfrm>
          <a:custGeom>
            <a:rect b="b" l="l" r="r" t="t"/>
            <a:pathLst>
              <a:path extrusionOk="0" h="16" w="6">
                <a:moveTo>
                  <a:pt x="0" y="16"/>
                </a:moveTo>
                <a:lnTo>
                  <a:pt x="6" y="0"/>
                </a:lnTo>
                <a:lnTo>
                  <a:pt x="3" y="13"/>
                </a:lnTo>
                <a:lnTo>
                  <a:pt x="0"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36" name="Google Shape;36;p59"/>
          <p:cNvSpPr/>
          <p:nvPr/>
        </p:nvSpPr>
        <p:spPr>
          <a:xfrm>
            <a:off x="-1247775" y="1146175"/>
            <a:ext cx="4762" cy="7937"/>
          </a:xfrm>
          <a:custGeom>
            <a:rect b="b" l="l" r="r" t="t"/>
            <a:pathLst>
              <a:path extrusionOk="0" h="20" w="11">
                <a:moveTo>
                  <a:pt x="8" y="20"/>
                </a:moveTo>
                <a:lnTo>
                  <a:pt x="0" y="0"/>
                </a:lnTo>
                <a:lnTo>
                  <a:pt x="11" y="16"/>
                </a:lnTo>
                <a:lnTo>
                  <a:pt x="8" y="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37" name="Google Shape;37;p59"/>
          <p:cNvSpPr/>
          <p:nvPr/>
        </p:nvSpPr>
        <p:spPr>
          <a:xfrm>
            <a:off x="-1101725" y="1228725"/>
            <a:ext cx="1587" cy="6350"/>
          </a:xfrm>
          <a:custGeom>
            <a:rect b="b" l="l" r="r" t="t"/>
            <a:pathLst>
              <a:path extrusionOk="0" h="14" w="7">
                <a:moveTo>
                  <a:pt x="0" y="14"/>
                </a:moveTo>
                <a:lnTo>
                  <a:pt x="7" y="0"/>
                </a:lnTo>
                <a:lnTo>
                  <a:pt x="7" y="7"/>
                </a:lnTo>
                <a:lnTo>
                  <a:pt x="0"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38" name="Google Shape;38;p59"/>
          <p:cNvSpPr/>
          <p:nvPr/>
        </p:nvSpPr>
        <p:spPr>
          <a:xfrm>
            <a:off x="-1303337" y="1270000"/>
            <a:ext cx="12700" cy="1587"/>
          </a:xfrm>
          <a:custGeom>
            <a:rect b="b" l="l" r="r" t="t"/>
            <a:pathLst>
              <a:path extrusionOk="0" h="3" w="30">
                <a:moveTo>
                  <a:pt x="0" y="3"/>
                </a:moveTo>
                <a:lnTo>
                  <a:pt x="15" y="0"/>
                </a:lnTo>
                <a:lnTo>
                  <a:pt x="30" y="0"/>
                </a:lnTo>
                <a:lnTo>
                  <a:pt x="0"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39" name="Google Shape;39;p59"/>
          <p:cNvSpPr/>
          <p:nvPr/>
        </p:nvSpPr>
        <p:spPr>
          <a:xfrm>
            <a:off x="1176337" y="885825"/>
            <a:ext cx="4762" cy="9525"/>
          </a:xfrm>
          <a:custGeom>
            <a:rect b="b" l="l" r="r" t="t"/>
            <a:pathLst>
              <a:path extrusionOk="0" h="24" w="9">
                <a:moveTo>
                  <a:pt x="0" y="24"/>
                </a:moveTo>
                <a:lnTo>
                  <a:pt x="9" y="0"/>
                </a:lnTo>
                <a:lnTo>
                  <a:pt x="6" y="17"/>
                </a:lnTo>
                <a:lnTo>
                  <a:pt x="0" y="2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pic>
        <p:nvPicPr>
          <p:cNvPr descr="Slide_iconblue_pc" id="40" name="Google Shape;40;p59"/>
          <p:cNvPicPr preferRelativeResize="0"/>
          <p:nvPr/>
        </p:nvPicPr>
        <p:blipFill rotWithShape="1">
          <a:blip r:embed="rId1">
            <a:alphaModFix/>
          </a:blip>
          <a:srcRect b="0" l="0" r="0" t="0"/>
          <a:stretch/>
        </p:blipFill>
        <p:spPr>
          <a:xfrm>
            <a:off x="8118475" y="6010275"/>
            <a:ext cx="1011237" cy="611187"/>
          </a:xfrm>
          <a:prstGeom prst="rect">
            <a:avLst/>
          </a:prstGeom>
          <a:noFill/>
          <a:ln>
            <a:noFill/>
          </a:ln>
        </p:spPr>
      </p:pic>
      <p:pic>
        <p:nvPicPr>
          <p:cNvPr descr="Slide_iconvertical" id="41" name="Google Shape;41;p59"/>
          <p:cNvPicPr preferRelativeResize="0"/>
          <p:nvPr/>
        </p:nvPicPr>
        <p:blipFill rotWithShape="1">
          <a:blip r:embed="rId2">
            <a:alphaModFix/>
          </a:blip>
          <a:srcRect b="0" l="0" r="0" t="0"/>
          <a:stretch/>
        </p:blipFill>
        <p:spPr>
          <a:xfrm>
            <a:off x="0" y="0"/>
            <a:ext cx="600075" cy="11017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4.png"/><Relationship Id="rId4" Type="http://schemas.openxmlformats.org/officeDocument/2006/relationships/image" Target="../media/image10.png"/><Relationship Id="rId5" Type="http://schemas.openxmlformats.org/officeDocument/2006/relationships/image" Target="../media/image20.jpg"/><Relationship Id="rId6"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8.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8.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
          <p:cNvSpPr txBox="1"/>
          <p:nvPr>
            <p:ph type="ctrTitle"/>
          </p:nvPr>
        </p:nvSpPr>
        <p:spPr>
          <a:xfrm>
            <a:off x="543339" y="265043"/>
            <a:ext cx="8163339" cy="4426227"/>
          </a:xfrm>
          <a:prstGeom prst="rect">
            <a:avLst/>
          </a:prstGeom>
          <a:noFill/>
          <a:ln>
            <a:noFill/>
          </a:ln>
        </p:spPr>
        <p:txBody>
          <a:bodyPr anchorCtr="0" anchor="b" bIns="45700" lIns="91425" spcFirstLastPara="1" rIns="91425" wrap="square" tIns="45700">
            <a:noAutofit/>
          </a:bodyPr>
          <a:lstStyle/>
          <a:p>
            <a:pPr indent="0" lvl="0" marL="0" rtl="0" algn="ctr">
              <a:lnSpc>
                <a:spcPct val="120000"/>
              </a:lnSpc>
              <a:spcBef>
                <a:spcPts val="0"/>
              </a:spcBef>
              <a:spcAft>
                <a:spcPts val="0"/>
              </a:spcAft>
              <a:buSzPts val="1400"/>
              <a:buNone/>
            </a:pPr>
            <a:br>
              <a:rPr lang="en-US" sz="2800">
                <a:solidFill>
                  <a:srgbClr val="4C4C72"/>
                </a:solidFill>
              </a:rPr>
            </a:br>
            <a:r>
              <a:rPr lang="en-US" sz="2800">
                <a:solidFill>
                  <a:srgbClr val="4C4C72"/>
                </a:solidFill>
              </a:rPr>
              <a:t>Chapter: Introduction &amp; Operating-System Structures</a:t>
            </a:r>
            <a:br>
              <a:rPr lang="en-US" sz="2800">
                <a:solidFill>
                  <a:srgbClr val="4C4C72"/>
                </a:solidFill>
              </a:rPr>
            </a:br>
            <a:br>
              <a:rPr b="1" i="0" lang="en-US" sz="3200" u="none" cap="none" strike="noStrike">
                <a:solidFill>
                  <a:srgbClr val="4C4C72"/>
                </a:solidFill>
                <a:latin typeface="Helvetica Neue"/>
                <a:ea typeface="Helvetica Neue"/>
                <a:cs typeface="Helvetica Neue"/>
                <a:sym typeface="Helvetica Neue"/>
              </a:rPr>
            </a:br>
            <a:r>
              <a:rPr b="0" lang="en-US" sz="1800">
                <a:solidFill>
                  <a:srgbClr val="002060"/>
                </a:solidFill>
                <a:latin typeface="Century"/>
                <a:ea typeface="Century"/>
                <a:cs typeface="Century"/>
                <a:sym typeface="Century"/>
              </a:rPr>
              <a:t>NARZU TARANNUM (NAT) </a:t>
            </a:r>
            <a:br>
              <a:rPr lang="en-US" sz="1800">
                <a:solidFill>
                  <a:srgbClr val="002060"/>
                </a:solidFill>
              </a:rPr>
            </a:br>
            <a:r>
              <a:rPr b="0" lang="en-US" sz="1800">
                <a:solidFill>
                  <a:srgbClr val="002060"/>
                </a:solidFill>
                <a:latin typeface="Century"/>
                <a:ea typeface="Century"/>
                <a:cs typeface="Century"/>
                <a:sym typeface="Century"/>
              </a:rPr>
              <a:t>LECTURER</a:t>
            </a:r>
            <a:br>
              <a:rPr lang="en-US" sz="1800">
                <a:solidFill>
                  <a:srgbClr val="002060"/>
                </a:solidFill>
              </a:rPr>
            </a:br>
            <a:r>
              <a:rPr b="0" lang="en-US" sz="1800">
                <a:solidFill>
                  <a:srgbClr val="002060"/>
                </a:solidFill>
                <a:latin typeface="Century"/>
                <a:ea typeface="Century"/>
                <a:cs typeface="Century"/>
                <a:sym typeface="Century"/>
              </a:rPr>
              <a:t>DEPT. OF CSE, BRAC UNIVERSITY </a:t>
            </a:r>
            <a:br>
              <a:rPr b="0" lang="en-US">
                <a:solidFill>
                  <a:srgbClr val="002060"/>
                </a:solidFill>
                <a:latin typeface="Century"/>
                <a:ea typeface="Century"/>
                <a:cs typeface="Century"/>
                <a:sym typeface="Century"/>
              </a:rPr>
            </a:br>
            <a:br>
              <a:rPr b="1" i="0" lang="en-US" sz="3200" u="none" cap="none" strike="noStrike">
                <a:solidFill>
                  <a:srgbClr val="002060"/>
                </a:solidFill>
              </a:rPr>
            </a:br>
            <a:endParaRPr>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3300"/>
              </a:buClr>
              <a:buSzPts val="3200"/>
              <a:buFont typeface="Helvetica Neue"/>
              <a:buNone/>
            </a:pPr>
            <a:r>
              <a:rPr b="1" i="0" lang="en-US" sz="3200" u="none" cap="none" strike="noStrike">
                <a:solidFill>
                  <a:srgbClr val="993300"/>
                </a:solidFill>
                <a:latin typeface="Helvetica Neue"/>
                <a:ea typeface="Helvetica Neue"/>
                <a:cs typeface="Helvetica Neue"/>
                <a:sym typeface="Helvetica Neue"/>
              </a:rPr>
              <a:t>Software</a:t>
            </a:r>
            <a:endParaRPr/>
          </a:p>
        </p:txBody>
      </p:sp>
      <p:sp>
        <p:nvSpPr>
          <p:cNvPr id="131" name="Google Shape;131;p10"/>
          <p:cNvSpPr txBox="1"/>
          <p:nvPr/>
        </p:nvSpPr>
        <p:spPr>
          <a:xfrm>
            <a:off x="533400" y="1066800"/>
            <a:ext cx="5486400" cy="4524375"/>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chemeClr val="dk1"/>
              </a:buClr>
              <a:buSzPts val="1600"/>
              <a:buFont typeface="Helvetica Neue"/>
              <a:buNone/>
            </a:pPr>
            <a:r>
              <a:rPr b="0" i="0" lang="en-US" sz="1800" u="none" cap="none" strike="noStrike">
                <a:solidFill>
                  <a:schemeClr val="dk1"/>
                </a:solidFill>
                <a:latin typeface="Helvetica Neue"/>
                <a:ea typeface="Helvetica Neue"/>
                <a:cs typeface="Helvetica Neue"/>
                <a:sym typeface="Helvetica Neue"/>
              </a:rPr>
              <a:t>The two most common types of software are :</a:t>
            </a:r>
            <a:endParaRPr b="0" i="0" sz="1800" u="none" cap="none" strike="noStrike">
              <a:solidFill>
                <a:srgbClr val="000000"/>
              </a:solidFill>
              <a:latin typeface="Arial"/>
              <a:ea typeface="Arial"/>
              <a:cs typeface="Arial"/>
              <a:sym typeface="Arial"/>
            </a:endParaRPr>
          </a:p>
          <a:p>
            <a:pPr indent="-101600" lvl="2" marL="4572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Helvetica Neue"/>
                <a:ea typeface="Helvetica Neue"/>
                <a:cs typeface="Helvetica Neue"/>
                <a:sym typeface="Helvetica Neue"/>
              </a:rPr>
              <a:t>System software </a:t>
            </a:r>
            <a:endParaRPr b="0" i="0" sz="1800" u="none" cap="none" strike="noStrike">
              <a:solidFill>
                <a:srgbClr val="000000"/>
              </a:solidFill>
              <a:latin typeface="Arial"/>
              <a:ea typeface="Arial"/>
              <a:cs typeface="Arial"/>
              <a:sym typeface="Arial"/>
            </a:endParaRPr>
          </a:p>
          <a:p>
            <a:pPr indent="-101600" lvl="2" marL="4572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Helvetica Neue"/>
                <a:ea typeface="Helvetica Neue"/>
                <a:cs typeface="Helvetica Neue"/>
                <a:sym typeface="Helvetica Neue"/>
              </a:rPr>
              <a:t>Application software.</a:t>
            </a:r>
            <a:endParaRPr b="0" i="0" sz="1800" u="none" cap="none" strike="noStrike">
              <a:solidFill>
                <a:srgbClr val="000000"/>
              </a:solidFill>
              <a:latin typeface="Arial"/>
              <a:ea typeface="Arial"/>
              <a:cs typeface="Arial"/>
              <a:sym typeface="Arial"/>
            </a:endParaRPr>
          </a:p>
          <a:p>
            <a:pPr indent="0" lvl="2" marL="45720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1" marL="0" marR="0" rtl="0" algn="just">
              <a:lnSpc>
                <a:spcPct val="100000"/>
              </a:lnSpc>
              <a:spcBef>
                <a:spcPts val="0"/>
              </a:spcBef>
              <a:spcAft>
                <a:spcPts val="0"/>
              </a:spcAft>
              <a:buClr>
                <a:schemeClr val="dk1"/>
              </a:buClr>
              <a:buSzPts val="1600"/>
              <a:buFont typeface="Helvetica Neue"/>
              <a:buNone/>
            </a:pPr>
            <a:r>
              <a:rPr b="1" i="0" lang="en-US" sz="1800" u="none" cap="none" strike="noStrike">
                <a:solidFill>
                  <a:schemeClr val="dk1"/>
                </a:solidFill>
                <a:latin typeface="Helvetica Neue"/>
                <a:ea typeface="Helvetica Neue"/>
                <a:cs typeface="Helvetica Neue"/>
                <a:sym typeface="Helvetica Neue"/>
              </a:rPr>
              <a:t>What is System Software?</a:t>
            </a:r>
            <a:endParaRPr b="0" i="0" sz="18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chemeClr val="dk1"/>
              </a:buClr>
              <a:buSzPts val="1600"/>
              <a:buFont typeface="Helvetica Neue"/>
              <a:buNone/>
            </a:pPr>
            <a:r>
              <a:t/>
            </a:r>
            <a:endParaRPr b="0" i="0" sz="1800" u="none" cap="none" strike="noStrike">
              <a:solidFill>
                <a:schemeClr val="dk1"/>
              </a:solidFill>
              <a:latin typeface="Helvetica Neue"/>
              <a:ea typeface="Helvetica Neue"/>
              <a:cs typeface="Helvetica Neue"/>
              <a:sym typeface="Helvetica Neue"/>
            </a:endParaRPr>
          </a:p>
          <a:p>
            <a:pPr indent="0" lvl="1" marL="0" marR="0" rtl="0" algn="just">
              <a:lnSpc>
                <a:spcPct val="100000"/>
              </a:lnSpc>
              <a:spcBef>
                <a:spcPts val="0"/>
              </a:spcBef>
              <a:spcAft>
                <a:spcPts val="0"/>
              </a:spcAft>
              <a:buClr>
                <a:schemeClr val="dk1"/>
              </a:buClr>
              <a:buSzPts val="1600"/>
              <a:buFont typeface="Helvetica Neue"/>
              <a:buNone/>
            </a:pPr>
            <a:r>
              <a:rPr b="0" i="0" lang="en-US" sz="1800" u="none" cap="none" strike="noStrike">
                <a:solidFill>
                  <a:schemeClr val="dk1"/>
                </a:solidFill>
                <a:latin typeface="Helvetica Neue"/>
                <a:ea typeface="Helvetica Neue"/>
                <a:cs typeface="Helvetica Neue"/>
                <a:sym typeface="Helvetica Neue"/>
              </a:rPr>
              <a:t>System Software refers to the operating system and all utility programs that manage computer resources at a low level. Systems software includes compilers, loaders, linkers, and debuggers.</a:t>
            </a:r>
            <a:endParaRPr b="0" i="0" sz="18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chemeClr val="dk1"/>
              </a:buClr>
              <a:buSzPts val="1600"/>
              <a:buFont typeface="Helvetica Neue"/>
              <a:buNone/>
            </a:pPr>
            <a:r>
              <a:t/>
            </a:r>
            <a:endParaRPr b="0" i="0" sz="1800" u="none" cap="none" strike="noStrike">
              <a:solidFill>
                <a:schemeClr val="dk1"/>
              </a:solidFill>
              <a:latin typeface="Helvetica Neue"/>
              <a:ea typeface="Helvetica Neue"/>
              <a:cs typeface="Helvetica Neue"/>
              <a:sym typeface="Helvetica Neue"/>
            </a:endParaRPr>
          </a:p>
          <a:p>
            <a:pPr indent="0" lvl="1" marL="0" marR="0" rtl="0" algn="just">
              <a:lnSpc>
                <a:spcPct val="100000"/>
              </a:lnSpc>
              <a:spcBef>
                <a:spcPts val="0"/>
              </a:spcBef>
              <a:spcAft>
                <a:spcPts val="0"/>
              </a:spcAft>
              <a:buClr>
                <a:schemeClr val="dk1"/>
              </a:buClr>
              <a:buSzPts val="1600"/>
              <a:buFont typeface="Helvetica Neue"/>
              <a:buNone/>
            </a:pPr>
            <a:r>
              <a:rPr b="1" i="0" lang="en-US" sz="1800" u="none" cap="none" strike="noStrike">
                <a:solidFill>
                  <a:schemeClr val="dk1"/>
                </a:solidFill>
                <a:latin typeface="Helvetica Neue"/>
                <a:ea typeface="Helvetica Neue"/>
                <a:cs typeface="Helvetica Neue"/>
                <a:sym typeface="Helvetica Neue"/>
              </a:rPr>
              <a:t>What is Application Software?</a:t>
            </a:r>
            <a:endParaRPr b="0" i="0" sz="18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chemeClr val="dk1"/>
              </a:buClr>
              <a:buSzPts val="1600"/>
              <a:buFont typeface="Helvetica Neue"/>
              <a:buNone/>
            </a:pPr>
            <a:r>
              <a:t/>
            </a:r>
            <a:endParaRPr b="1" i="0" sz="1800" u="none" cap="none" strike="noStrike">
              <a:solidFill>
                <a:schemeClr val="dk1"/>
              </a:solidFill>
              <a:latin typeface="Helvetica Neue"/>
              <a:ea typeface="Helvetica Neue"/>
              <a:cs typeface="Helvetica Neue"/>
              <a:sym typeface="Helvetica Neue"/>
            </a:endParaRPr>
          </a:p>
          <a:p>
            <a:pPr indent="0" lvl="1" marL="0" marR="0" rtl="0" algn="just">
              <a:lnSpc>
                <a:spcPct val="100000"/>
              </a:lnSpc>
              <a:spcBef>
                <a:spcPts val="0"/>
              </a:spcBef>
              <a:spcAft>
                <a:spcPts val="0"/>
              </a:spcAft>
              <a:buClr>
                <a:schemeClr val="dk1"/>
              </a:buClr>
              <a:buSzPts val="1600"/>
              <a:buFont typeface="Helvetica Neue"/>
              <a:buNone/>
            </a:pPr>
            <a:r>
              <a:rPr b="0" i="0" lang="en-US" sz="1800" u="none" cap="none" strike="noStrike">
                <a:solidFill>
                  <a:schemeClr val="dk1"/>
                </a:solidFill>
                <a:latin typeface="Helvetica Neue"/>
                <a:ea typeface="Helvetica Neue"/>
                <a:cs typeface="Helvetica Neue"/>
                <a:sym typeface="Helvetica Neue"/>
              </a:rPr>
              <a:t>Applications software comprises programs designed for an end user, such as word processors, database systems, and spreadsheet programs. </a:t>
            </a:r>
            <a:endParaRPr b="0" i="0" sz="1800" u="none" cap="none" strike="noStrike">
              <a:solidFill>
                <a:srgbClr val="000000"/>
              </a:solidFill>
              <a:latin typeface="Arial"/>
              <a:ea typeface="Arial"/>
              <a:cs typeface="Arial"/>
              <a:sym typeface="Arial"/>
            </a:endParaRPr>
          </a:p>
          <a:p>
            <a:pPr indent="0" lvl="2" marL="45720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pic>
        <p:nvPicPr>
          <p:cNvPr descr="C:\NortonSlides\art01\fig1_12.BMP" id="132" name="Google Shape;132;p10"/>
          <p:cNvPicPr preferRelativeResize="0"/>
          <p:nvPr/>
        </p:nvPicPr>
        <p:blipFill rotWithShape="1">
          <a:blip r:embed="rId3">
            <a:alphaModFix/>
          </a:blip>
          <a:srcRect b="0" l="0" r="0" t="0"/>
          <a:stretch/>
        </p:blipFill>
        <p:spPr>
          <a:xfrm>
            <a:off x="5924550" y="1047750"/>
            <a:ext cx="3006725" cy="552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3300"/>
              </a:buClr>
              <a:buSzPts val="3200"/>
              <a:buFont typeface="Helvetica Neue"/>
              <a:buNone/>
            </a:pPr>
            <a:r>
              <a:rPr b="1" i="0" lang="en-US" sz="3200" u="none" cap="none" strike="noStrike">
                <a:solidFill>
                  <a:srgbClr val="993300"/>
                </a:solidFill>
                <a:latin typeface="Helvetica Neue"/>
                <a:ea typeface="Helvetica Neue"/>
                <a:cs typeface="Helvetica Neue"/>
                <a:sym typeface="Helvetica Neue"/>
              </a:rPr>
              <a:t>Computer System Structure</a:t>
            </a:r>
            <a:endParaRPr/>
          </a:p>
        </p:txBody>
      </p:sp>
      <p:sp>
        <p:nvSpPr>
          <p:cNvPr id="138" name="Google Shape;138;p11"/>
          <p:cNvSpPr txBox="1"/>
          <p:nvPr>
            <p:ph idx="1" type="body"/>
          </p:nvPr>
        </p:nvSpPr>
        <p:spPr>
          <a:xfrm>
            <a:off x="827087" y="1482725"/>
            <a:ext cx="7351712" cy="4483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Computer system can be divided into </a:t>
            </a:r>
            <a:r>
              <a:rPr b="0" i="0" lang="en-US" sz="1800" u="sng" cap="none" strike="noStrike">
                <a:solidFill>
                  <a:schemeClr val="dk1"/>
                </a:solidFill>
                <a:latin typeface="Helvetica Neue"/>
                <a:ea typeface="Helvetica Neue"/>
                <a:cs typeface="Helvetica Neue"/>
                <a:sym typeface="Helvetica Neue"/>
              </a:rPr>
              <a:t>four</a:t>
            </a:r>
            <a:r>
              <a:rPr b="0" i="0" lang="en-US" sz="1800" u="none" cap="none" strike="noStrike">
                <a:solidFill>
                  <a:schemeClr val="dk1"/>
                </a:solidFill>
                <a:latin typeface="Helvetica Neue"/>
                <a:ea typeface="Helvetica Neue"/>
                <a:cs typeface="Helvetica Neue"/>
                <a:sym typeface="Helvetica Neue"/>
              </a:rPr>
              <a:t> components</a:t>
            </a:r>
            <a:endParaRPr/>
          </a:p>
          <a:p>
            <a:pPr indent="-285750" lvl="1" marL="742950" marR="0" rtl="0" algn="l">
              <a:lnSpc>
                <a:spcPct val="100000"/>
              </a:lnSpc>
              <a:spcBef>
                <a:spcPts val="630"/>
              </a:spcBef>
              <a:spcAft>
                <a:spcPts val="0"/>
              </a:spcAft>
              <a:buClr>
                <a:srgbClr val="CC6600"/>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Hardware</a:t>
            </a:r>
            <a:r>
              <a:rPr b="0" i="0" lang="en-US" sz="1800" u="none" cap="none" strike="noStrike">
                <a:solidFill>
                  <a:schemeClr val="dk1"/>
                </a:solidFill>
                <a:latin typeface="Helvetica Neue"/>
                <a:ea typeface="Helvetica Neue"/>
                <a:cs typeface="Helvetica Neue"/>
                <a:sym typeface="Helvetica Neue"/>
              </a:rPr>
              <a:t> – provides basic computing resources</a:t>
            </a:r>
            <a:endParaRPr/>
          </a:p>
          <a:p>
            <a:pPr indent="0" lvl="2" marL="857250" marR="0" rtl="0" algn="l">
              <a:lnSpc>
                <a:spcPct val="100000"/>
              </a:lnSpc>
              <a:spcBef>
                <a:spcPts val="630"/>
              </a:spcBef>
              <a:spcAft>
                <a:spcPts val="0"/>
              </a:spcAft>
              <a:buClr>
                <a:srgbClr val="009900"/>
              </a:buClr>
              <a:buSzPts val="1350"/>
              <a:buNone/>
            </a:pPr>
            <a:r>
              <a:rPr b="0" i="0" lang="en-US" sz="1800" u="none" cap="none" strike="noStrike">
                <a:solidFill>
                  <a:schemeClr val="dk1"/>
                </a:solidFill>
                <a:latin typeface="Helvetica Neue"/>
                <a:ea typeface="Helvetica Neue"/>
                <a:cs typeface="Helvetica Neue"/>
                <a:sym typeface="Helvetica Neue"/>
              </a:rPr>
              <a:t>CPU, memory, I/O devices</a:t>
            </a:r>
            <a:endParaRPr/>
          </a:p>
          <a:p>
            <a:pPr indent="-285750" lvl="1" marL="742950" marR="0" rtl="0" algn="l">
              <a:lnSpc>
                <a:spcPct val="100000"/>
              </a:lnSpc>
              <a:spcBef>
                <a:spcPts val="630"/>
              </a:spcBef>
              <a:spcAft>
                <a:spcPts val="0"/>
              </a:spcAft>
              <a:buClr>
                <a:srgbClr val="CC6600"/>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Operating system</a:t>
            </a:r>
            <a:endParaRPr/>
          </a:p>
          <a:p>
            <a:pPr indent="0" lvl="2" marL="857250" marR="0" rtl="0" algn="l">
              <a:lnSpc>
                <a:spcPct val="100000"/>
              </a:lnSpc>
              <a:spcBef>
                <a:spcPts val="630"/>
              </a:spcBef>
              <a:spcAft>
                <a:spcPts val="0"/>
              </a:spcAft>
              <a:buClr>
                <a:srgbClr val="009900"/>
              </a:buClr>
              <a:buSzPts val="1350"/>
              <a:buNone/>
            </a:pPr>
            <a:r>
              <a:rPr b="0" i="0" lang="en-US" sz="1800" u="none" cap="none" strike="noStrike">
                <a:solidFill>
                  <a:schemeClr val="dk1"/>
                </a:solidFill>
                <a:latin typeface="Helvetica Neue"/>
                <a:ea typeface="Helvetica Neue"/>
                <a:cs typeface="Helvetica Neue"/>
                <a:sym typeface="Helvetica Neue"/>
              </a:rPr>
              <a:t>Controls and coordinates use of hardware among various applications and users</a:t>
            </a:r>
            <a:endParaRPr/>
          </a:p>
          <a:p>
            <a:pPr indent="-285750" lvl="1" marL="742950" marR="0" rtl="0" algn="l">
              <a:lnSpc>
                <a:spcPct val="100000"/>
              </a:lnSpc>
              <a:spcBef>
                <a:spcPts val="630"/>
              </a:spcBef>
              <a:spcAft>
                <a:spcPts val="0"/>
              </a:spcAft>
              <a:buClr>
                <a:srgbClr val="CC6600"/>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Application programs</a:t>
            </a:r>
            <a:r>
              <a:rPr b="0" i="0" lang="en-US" sz="1800" u="none" cap="none" strike="noStrike">
                <a:solidFill>
                  <a:schemeClr val="dk1"/>
                </a:solidFill>
                <a:latin typeface="Helvetica Neue"/>
                <a:ea typeface="Helvetica Neue"/>
                <a:cs typeface="Helvetica Neue"/>
                <a:sym typeface="Helvetica Neue"/>
              </a:rPr>
              <a:t> – define the ways in which the system resources are used to solve the computing problems of the users</a:t>
            </a:r>
            <a:endParaRPr/>
          </a:p>
          <a:p>
            <a:pPr indent="0" lvl="2" marL="857250" marR="0" rtl="0" algn="l">
              <a:lnSpc>
                <a:spcPct val="100000"/>
              </a:lnSpc>
              <a:spcBef>
                <a:spcPts val="630"/>
              </a:spcBef>
              <a:spcAft>
                <a:spcPts val="0"/>
              </a:spcAft>
              <a:buClr>
                <a:srgbClr val="009900"/>
              </a:buClr>
              <a:buSzPts val="1350"/>
              <a:buNone/>
            </a:pPr>
            <a:r>
              <a:rPr b="0" i="0" lang="en-US" sz="1800" u="none" cap="none" strike="noStrike">
                <a:solidFill>
                  <a:schemeClr val="dk1"/>
                </a:solidFill>
                <a:latin typeface="Helvetica Neue"/>
                <a:ea typeface="Helvetica Neue"/>
                <a:cs typeface="Helvetica Neue"/>
                <a:sym typeface="Helvetica Neue"/>
              </a:rPr>
              <a:t>Word processors, compilers, web browsers, database systems, video games</a:t>
            </a:r>
            <a:endParaRPr/>
          </a:p>
          <a:p>
            <a:pPr indent="-285750" lvl="1" marL="742950" marR="0" rtl="0" algn="l">
              <a:lnSpc>
                <a:spcPct val="100000"/>
              </a:lnSpc>
              <a:spcBef>
                <a:spcPts val="630"/>
              </a:spcBef>
              <a:spcAft>
                <a:spcPts val="0"/>
              </a:spcAft>
              <a:buClr>
                <a:srgbClr val="CC6600"/>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Users</a:t>
            </a:r>
            <a:endParaRPr/>
          </a:p>
          <a:p>
            <a:pPr indent="0" lvl="2" marL="857250" marR="0" rtl="0" algn="l">
              <a:lnSpc>
                <a:spcPct val="100000"/>
              </a:lnSpc>
              <a:spcBef>
                <a:spcPts val="630"/>
              </a:spcBef>
              <a:spcAft>
                <a:spcPts val="0"/>
              </a:spcAft>
              <a:buClr>
                <a:srgbClr val="009900"/>
              </a:buClr>
              <a:buSzPts val="1350"/>
              <a:buNone/>
            </a:pPr>
            <a:r>
              <a:rPr b="0" i="0" lang="en-US" sz="1800" u="none" cap="none" strike="noStrike">
                <a:solidFill>
                  <a:schemeClr val="dk1"/>
                </a:solidFill>
                <a:latin typeface="Helvetica Neue"/>
                <a:ea typeface="Helvetica Neue"/>
                <a:cs typeface="Helvetica Neue"/>
                <a:sym typeface="Helvetica Neue"/>
              </a:rPr>
              <a:t>People, machines, other computers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2"/>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3300"/>
              </a:buClr>
              <a:buSzPts val="2800"/>
              <a:buFont typeface="Helvetica Neue"/>
              <a:buNone/>
            </a:pPr>
            <a:r>
              <a:rPr b="1" i="0" lang="en-US" sz="2800" u="none" cap="none" strike="noStrike">
                <a:solidFill>
                  <a:srgbClr val="993300"/>
                </a:solidFill>
                <a:latin typeface="Helvetica Neue"/>
                <a:ea typeface="Helvetica Neue"/>
                <a:cs typeface="Helvetica Neue"/>
                <a:sym typeface="Helvetica Neue"/>
              </a:rPr>
              <a:t>Four Components of a Computer System</a:t>
            </a:r>
            <a:endParaRPr/>
          </a:p>
        </p:txBody>
      </p:sp>
      <p:pic>
        <p:nvPicPr>
          <p:cNvPr id="144" name="Google Shape;144;p12"/>
          <p:cNvPicPr preferRelativeResize="0"/>
          <p:nvPr/>
        </p:nvPicPr>
        <p:blipFill rotWithShape="1">
          <a:blip r:embed="rId3">
            <a:alphaModFix/>
          </a:blip>
          <a:srcRect b="653" l="4705" r="4703" t="523"/>
          <a:stretch/>
        </p:blipFill>
        <p:spPr>
          <a:xfrm>
            <a:off x="1739900" y="1409700"/>
            <a:ext cx="5867400" cy="4800600"/>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3"/>
          <p:cNvSpPr txBox="1"/>
          <p:nvPr>
            <p:ph idx="4294967295" type="title"/>
          </p:nvPr>
        </p:nvSpPr>
        <p:spPr>
          <a:xfrm>
            <a:off x="457200" y="214313"/>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System Organization</a:t>
            </a:r>
            <a:endParaRPr/>
          </a:p>
        </p:txBody>
      </p:sp>
      <p:sp>
        <p:nvSpPr>
          <p:cNvPr id="150" name="Google Shape;150;p13"/>
          <p:cNvSpPr txBox="1"/>
          <p:nvPr>
            <p:ph idx="4294967295" type="body"/>
          </p:nvPr>
        </p:nvSpPr>
        <p:spPr>
          <a:xfrm>
            <a:off x="292100" y="763588"/>
            <a:ext cx="8134350" cy="5751512"/>
          </a:xfrm>
          <a:prstGeom prst="rect">
            <a:avLst/>
          </a:prstGeom>
          <a:noFill/>
          <a:ln>
            <a:noFill/>
          </a:ln>
        </p:spPr>
        <p:txBody>
          <a:bodyPr anchorCtr="0" anchor="t" bIns="45700" lIns="91425" spcFirstLastPara="1" rIns="91425" wrap="square" tIns="45700">
            <a:noAutofit/>
          </a:bodyPr>
          <a:lstStyle/>
          <a:p>
            <a:pPr indent="-411480" lvl="0" marL="457200" marR="0" rtl="0" algn="l">
              <a:lnSpc>
                <a:spcPct val="100000"/>
              </a:lnSpc>
              <a:spcBef>
                <a:spcPts val="1120"/>
              </a:spcBef>
              <a:spcAft>
                <a:spcPts val="0"/>
              </a:spcAft>
              <a:buClr>
                <a:srgbClr val="993300"/>
              </a:buClr>
              <a:buSzPts val="2880"/>
              <a:buFont typeface="Arial"/>
              <a:buChar char="●"/>
            </a:pPr>
            <a:r>
              <a:rPr lang="en-US" sz="1800"/>
              <a:t>Computer-system operation</a:t>
            </a:r>
            <a:endParaRPr/>
          </a:p>
          <a:p>
            <a:pPr indent="-370840" lvl="1" marL="914400" rtl="0" algn="l">
              <a:lnSpc>
                <a:spcPct val="100000"/>
              </a:lnSpc>
              <a:spcBef>
                <a:spcPts val="980"/>
              </a:spcBef>
              <a:spcAft>
                <a:spcPts val="0"/>
              </a:spcAft>
              <a:buSzPts val="2240"/>
              <a:buChar char="●"/>
            </a:pPr>
            <a:r>
              <a:rPr lang="en-US" sz="1600"/>
              <a:t>One or more CPUs, device controllers connect through common bus providing access to shared memory</a:t>
            </a:r>
            <a:endParaRPr/>
          </a:p>
          <a:p>
            <a:pPr indent="-370840" lvl="1" marL="914400" rtl="0" algn="l">
              <a:lnSpc>
                <a:spcPct val="100000"/>
              </a:lnSpc>
              <a:spcBef>
                <a:spcPts val="980"/>
              </a:spcBef>
              <a:spcAft>
                <a:spcPts val="0"/>
              </a:spcAft>
              <a:buSzPts val="2240"/>
              <a:buChar char="●"/>
            </a:pPr>
            <a:r>
              <a:rPr lang="en-US" sz="1600"/>
              <a:t>Concurrent execution of CPUs and devices competing for memory cycles.</a:t>
            </a:r>
            <a:endParaRPr/>
          </a:p>
          <a:p>
            <a:pPr indent="-370840" lvl="1" marL="914400" rtl="0" algn="l">
              <a:lnSpc>
                <a:spcPct val="100000"/>
              </a:lnSpc>
              <a:spcBef>
                <a:spcPts val="980"/>
              </a:spcBef>
              <a:spcAft>
                <a:spcPts val="0"/>
              </a:spcAft>
              <a:buSzPts val="2240"/>
              <a:buChar char="●"/>
            </a:pPr>
            <a:r>
              <a:rPr lang="en-US" sz="1600"/>
              <a:t>To ensure orderly access to the shared memory, a memory controller is provided whose function is to synchronize action to the shared memory.</a:t>
            </a:r>
            <a:endParaRPr/>
          </a:p>
          <a:p>
            <a:pPr indent="-228600" lvl="1" marL="914400" rtl="0" algn="l">
              <a:lnSpc>
                <a:spcPct val="100000"/>
              </a:lnSpc>
              <a:spcBef>
                <a:spcPts val="980"/>
              </a:spcBef>
              <a:spcAft>
                <a:spcPts val="0"/>
              </a:spcAft>
              <a:buSzPts val="2240"/>
              <a:buNone/>
            </a:pPr>
            <a:r>
              <a:t/>
            </a:r>
            <a:endParaRPr sz="1600"/>
          </a:p>
        </p:txBody>
      </p:sp>
      <p:pic>
        <p:nvPicPr>
          <p:cNvPr id="151" name="Google Shape;151;p13"/>
          <p:cNvPicPr preferRelativeResize="0"/>
          <p:nvPr/>
        </p:nvPicPr>
        <p:blipFill rotWithShape="1">
          <a:blip r:embed="rId3">
            <a:alphaModFix/>
          </a:blip>
          <a:srcRect b="0" l="0" r="0" t="0"/>
          <a:stretch/>
        </p:blipFill>
        <p:spPr>
          <a:xfrm>
            <a:off x="1542250" y="3671451"/>
            <a:ext cx="6059487" cy="2994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4"/>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3300"/>
              </a:buClr>
              <a:buSzPts val="3200"/>
              <a:buFont typeface="Helvetica Neue"/>
              <a:buNone/>
            </a:pPr>
            <a:r>
              <a:rPr b="1" i="0" lang="en-US" sz="3200" u="none" cap="none" strike="noStrike">
                <a:solidFill>
                  <a:srgbClr val="993300"/>
                </a:solidFill>
                <a:latin typeface="Helvetica Neue"/>
                <a:ea typeface="Helvetica Neue"/>
                <a:cs typeface="Helvetica Neue"/>
                <a:sym typeface="Helvetica Neue"/>
              </a:rPr>
              <a:t>Computer-System Operation</a:t>
            </a:r>
            <a:endParaRPr/>
          </a:p>
        </p:txBody>
      </p:sp>
      <p:sp>
        <p:nvSpPr>
          <p:cNvPr id="157" name="Google Shape;157;p14"/>
          <p:cNvSpPr txBox="1"/>
          <p:nvPr>
            <p:ph idx="1" type="body"/>
          </p:nvPr>
        </p:nvSpPr>
        <p:spPr>
          <a:xfrm>
            <a:off x="827087" y="1282700"/>
            <a:ext cx="7362756" cy="403780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800"/>
              <a:buFont typeface="Arial"/>
              <a:buChar char="●"/>
            </a:pPr>
            <a:r>
              <a:rPr b="0" i="0" lang="en-US" sz="1800" u="none" cap="none" strike="noStrike">
                <a:solidFill>
                  <a:schemeClr val="dk1"/>
                </a:solidFill>
              </a:rPr>
              <a:t>I/O devices and the CPU can execute </a:t>
            </a:r>
            <a:r>
              <a:rPr b="1" i="0" lang="en-US" sz="1800" u="none" cap="none" strike="noStrike">
                <a:solidFill>
                  <a:schemeClr val="dk1"/>
                </a:solidFill>
              </a:rPr>
              <a:t>concurrently</a:t>
            </a:r>
            <a:r>
              <a:rPr b="0" i="0" lang="en-US" sz="1800" u="none" cap="none" strike="noStrike">
                <a:solidFill>
                  <a:schemeClr val="dk1"/>
                </a:solidFill>
              </a:rPr>
              <a:t>.</a:t>
            </a:r>
            <a:endParaRPr sz="1800"/>
          </a:p>
          <a:p>
            <a:pPr indent="-342900" lvl="0" marL="342900" marR="0" rtl="0" algn="l">
              <a:lnSpc>
                <a:spcPct val="100000"/>
              </a:lnSpc>
              <a:spcBef>
                <a:spcPts val="700"/>
              </a:spcBef>
              <a:spcAft>
                <a:spcPts val="0"/>
              </a:spcAft>
              <a:buClr>
                <a:srgbClr val="993300"/>
              </a:buClr>
              <a:buSzPts val="1800"/>
              <a:buFont typeface="Arial"/>
              <a:buChar char="●"/>
            </a:pPr>
            <a:r>
              <a:rPr b="0" i="0" lang="en-US" sz="1800" u="none" cap="none" strike="noStrike">
                <a:solidFill>
                  <a:schemeClr val="dk1"/>
                </a:solidFill>
              </a:rPr>
              <a:t>Each </a:t>
            </a:r>
            <a:r>
              <a:rPr b="1" i="0" lang="en-US" sz="1800" u="none" cap="none" strike="noStrike">
                <a:solidFill>
                  <a:schemeClr val="dk1"/>
                </a:solidFill>
              </a:rPr>
              <a:t>device controller </a:t>
            </a:r>
            <a:r>
              <a:rPr b="0" i="0" lang="en-US" sz="1800" u="none" cap="none" strike="noStrike">
                <a:solidFill>
                  <a:schemeClr val="dk1"/>
                </a:solidFill>
              </a:rPr>
              <a:t>is in charge of a particular device type.</a:t>
            </a:r>
            <a:endParaRPr sz="1800"/>
          </a:p>
          <a:p>
            <a:pPr indent="-342900" lvl="0" marL="342900" marR="0" rtl="0" algn="l">
              <a:lnSpc>
                <a:spcPct val="100000"/>
              </a:lnSpc>
              <a:spcBef>
                <a:spcPts val="700"/>
              </a:spcBef>
              <a:spcAft>
                <a:spcPts val="0"/>
              </a:spcAft>
              <a:buClr>
                <a:srgbClr val="993300"/>
              </a:buClr>
              <a:buSzPts val="1800"/>
              <a:buFont typeface="Arial"/>
              <a:buChar char="●"/>
            </a:pPr>
            <a:r>
              <a:rPr b="0" i="0" lang="en-US" sz="1800" u="none" cap="none" strike="noStrike">
                <a:solidFill>
                  <a:schemeClr val="dk1"/>
                </a:solidFill>
              </a:rPr>
              <a:t>Each device controller has a </a:t>
            </a:r>
            <a:r>
              <a:rPr b="1" i="0" lang="en-US" sz="1800" u="none" cap="none" strike="noStrike">
                <a:solidFill>
                  <a:schemeClr val="dk1"/>
                </a:solidFill>
              </a:rPr>
              <a:t>local buffer.</a:t>
            </a:r>
            <a:r>
              <a:rPr lang="en-US" sz="1800"/>
              <a:t> [store (data) in a buffer while it is being processed or transferred.]</a:t>
            </a:r>
            <a:endParaRPr b="1" sz="1800"/>
          </a:p>
          <a:p>
            <a:pPr indent="-342900" lvl="0" marL="342900" marR="0" rtl="0" algn="l">
              <a:lnSpc>
                <a:spcPct val="100000"/>
              </a:lnSpc>
              <a:spcBef>
                <a:spcPts val="700"/>
              </a:spcBef>
              <a:spcAft>
                <a:spcPts val="0"/>
              </a:spcAft>
              <a:buClr>
                <a:srgbClr val="993300"/>
              </a:buClr>
              <a:buSzPts val="1800"/>
              <a:buFont typeface="Arial"/>
              <a:buChar char="●"/>
            </a:pPr>
            <a:r>
              <a:rPr b="0" i="0" lang="en-US" sz="1800" u="none" cap="none" strike="noStrike">
                <a:solidFill>
                  <a:schemeClr val="dk1"/>
                </a:solidFill>
              </a:rPr>
              <a:t>CPU moves data from/to main memory to/from local buffers</a:t>
            </a:r>
            <a:endParaRPr sz="1800"/>
          </a:p>
          <a:p>
            <a:pPr indent="-342900" lvl="0" marL="342900" marR="0" rtl="0" algn="l">
              <a:lnSpc>
                <a:spcPct val="100000"/>
              </a:lnSpc>
              <a:spcBef>
                <a:spcPts val="700"/>
              </a:spcBef>
              <a:spcAft>
                <a:spcPts val="0"/>
              </a:spcAft>
              <a:buClr>
                <a:srgbClr val="993300"/>
              </a:buClr>
              <a:buSzPts val="1800"/>
              <a:buFont typeface="Arial"/>
              <a:buChar char="●"/>
            </a:pPr>
            <a:r>
              <a:rPr b="0" i="0" lang="en-US" sz="1800" u="none" cap="none" strike="noStrike">
                <a:solidFill>
                  <a:schemeClr val="dk1"/>
                </a:solidFill>
              </a:rPr>
              <a:t>Device controller informs CPU that it has finished its operation by causing an </a:t>
            </a:r>
            <a:r>
              <a:rPr b="0" i="1" lang="en-US" sz="1800" u="none" cap="none" strike="noStrike">
                <a:solidFill>
                  <a:schemeClr val="dk1"/>
                </a:solidFill>
              </a:rPr>
              <a:t>interrupt</a:t>
            </a:r>
            <a:r>
              <a:rPr b="0" i="0" lang="en-US" sz="1800" u="none" cap="none" strike="noStrike">
                <a:solidFill>
                  <a:schemeClr val="dk1"/>
                </a:solidFill>
              </a:rPr>
              <a:t>.</a:t>
            </a:r>
            <a:endParaRPr sz="1800"/>
          </a:p>
        </p:txBody>
      </p:sp>
      <p:pic>
        <p:nvPicPr>
          <p:cNvPr descr="C:\NortonSlides\art03\buffer.BMP" id="158" name="Google Shape;158;p14"/>
          <p:cNvPicPr preferRelativeResize="0"/>
          <p:nvPr/>
        </p:nvPicPr>
        <p:blipFill rotWithShape="1">
          <a:blip r:embed="rId3">
            <a:alphaModFix/>
          </a:blip>
          <a:srcRect b="0" l="0" r="0" t="0"/>
          <a:stretch/>
        </p:blipFill>
        <p:spPr>
          <a:xfrm>
            <a:off x="688975" y="4002087"/>
            <a:ext cx="7621587" cy="26368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5"/>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Device driver and Device controller</a:t>
            </a:r>
            <a:endParaRPr/>
          </a:p>
        </p:txBody>
      </p:sp>
      <p:sp>
        <p:nvSpPr>
          <p:cNvPr id="165" name="Google Shape;165;p15"/>
          <p:cNvSpPr txBox="1"/>
          <p:nvPr>
            <p:ph idx="1" type="body"/>
          </p:nvPr>
        </p:nvSpPr>
        <p:spPr>
          <a:xfrm>
            <a:off x="827087" y="1282700"/>
            <a:ext cx="7351712" cy="127762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1120"/>
              </a:spcBef>
              <a:spcAft>
                <a:spcPts val="0"/>
              </a:spcAft>
              <a:buSzPts val="1800"/>
              <a:buChar char="●"/>
            </a:pPr>
            <a:r>
              <a:rPr lang="en-US" sz="1760"/>
              <a:t>Operating System has a device driver for each device controller.</a:t>
            </a:r>
            <a:endParaRPr/>
          </a:p>
          <a:p>
            <a:pPr indent="-342900" lvl="0" marL="342900" rtl="0" algn="l">
              <a:lnSpc>
                <a:spcPct val="80000"/>
              </a:lnSpc>
              <a:spcBef>
                <a:spcPts val="1120"/>
              </a:spcBef>
              <a:spcAft>
                <a:spcPts val="0"/>
              </a:spcAft>
              <a:buSzPts val="1800"/>
              <a:buChar char="●"/>
            </a:pPr>
            <a:r>
              <a:rPr lang="en-US" sz="1760"/>
              <a:t>Device driver understand the device controller and provide a uniform interface</a:t>
            </a:r>
            <a:endParaRPr/>
          </a:p>
          <a:p>
            <a:pPr indent="-228600" lvl="0" marL="457200" marR="0" rtl="0" algn="l">
              <a:lnSpc>
                <a:spcPct val="80000"/>
              </a:lnSpc>
              <a:spcBef>
                <a:spcPts val="1120"/>
              </a:spcBef>
              <a:spcAft>
                <a:spcPts val="0"/>
              </a:spcAft>
              <a:buClr>
                <a:srgbClr val="993300"/>
              </a:buClr>
              <a:buSzPts val="2880"/>
              <a:buFont typeface="Arial"/>
              <a:buNone/>
            </a:pPr>
            <a:r>
              <a:t/>
            </a:r>
            <a:endParaRPr sz="1760"/>
          </a:p>
        </p:txBody>
      </p:sp>
      <p:pic>
        <p:nvPicPr>
          <p:cNvPr descr="C:\Users\User\Desktop\Operating System\9th_edi_slide\io_software.jpg" id="166" name="Google Shape;166;p15"/>
          <p:cNvPicPr preferRelativeResize="0"/>
          <p:nvPr/>
        </p:nvPicPr>
        <p:blipFill rotWithShape="1">
          <a:blip r:embed="rId3">
            <a:alphaModFix/>
          </a:blip>
          <a:srcRect b="0" l="0" r="0" t="0"/>
          <a:stretch/>
        </p:blipFill>
        <p:spPr>
          <a:xfrm>
            <a:off x="2234956" y="2646947"/>
            <a:ext cx="4565641" cy="343883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6"/>
          <p:cNvSpPr txBox="1"/>
          <p:nvPr>
            <p:ph idx="4294967295" type="title"/>
          </p:nvPr>
        </p:nvSpPr>
        <p:spPr>
          <a:xfrm>
            <a:off x="457200" y="182563"/>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Startup</a:t>
            </a:r>
            <a:endParaRPr/>
          </a:p>
        </p:txBody>
      </p:sp>
      <p:sp>
        <p:nvSpPr>
          <p:cNvPr id="172" name="Google Shape;172;p16"/>
          <p:cNvSpPr txBox="1"/>
          <p:nvPr>
            <p:ph idx="4294967295" type="body"/>
          </p:nvPr>
        </p:nvSpPr>
        <p:spPr>
          <a:xfrm>
            <a:off x="806450" y="1233488"/>
            <a:ext cx="6318250" cy="4530725"/>
          </a:xfrm>
          <a:prstGeom prst="rect">
            <a:avLst/>
          </a:prstGeom>
          <a:noFill/>
          <a:ln>
            <a:noFill/>
          </a:ln>
        </p:spPr>
        <p:txBody>
          <a:bodyPr anchorCtr="0" anchor="t" bIns="45700" lIns="91425" spcFirstLastPara="1" rIns="91425" wrap="square" tIns="45700">
            <a:noAutofit/>
          </a:bodyPr>
          <a:lstStyle/>
          <a:p>
            <a:pPr indent="-411480" lvl="0" marL="457200" marR="0" rtl="0" algn="l">
              <a:lnSpc>
                <a:spcPct val="100000"/>
              </a:lnSpc>
              <a:spcBef>
                <a:spcPts val="1120"/>
              </a:spcBef>
              <a:spcAft>
                <a:spcPts val="0"/>
              </a:spcAft>
              <a:buClr>
                <a:srgbClr val="993300"/>
              </a:buClr>
              <a:buSzPts val="2880"/>
              <a:buFont typeface="Arial"/>
              <a:buChar char="●"/>
            </a:pPr>
            <a:r>
              <a:rPr b="1" lang="en-US" sz="2800">
                <a:solidFill>
                  <a:schemeClr val="accent6"/>
                </a:solidFill>
              </a:rPr>
              <a:t>bootstrap program</a:t>
            </a:r>
            <a:r>
              <a:rPr lang="en-US" sz="2800">
                <a:solidFill>
                  <a:schemeClr val="accent6"/>
                </a:solidFill>
              </a:rPr>
              <a:t> </a:t>
            </a:r>
            <a:r>
              <a:rPr lang="en-US" sz="2800">
                <a:solidFill>
                  <a:schemeClr val="dk1"/>
                </a:solidFill>
              </a:rPr>
              <a:t>is loaded at power-up or reboot</a:t>
            </a:r>
            <a:endParaRPr/>
          </a:p>
          <a:p>
            <a:pPr indent="-370840" lvl="1" marL="914400" rtl="0" algn="l">
              <a:lnSpc>
                <a:spcPct val="100000"/>
              </a:lnSpc>
              <a:spcBef>
                <a:spcPts val="980"/>
              </a:spcBef>
              <a:spcAft>
                <a:spcPts val="0"/>
              </a:spcAft>
              <a:buSzPts val="2240"/>
              <a:buFont typeface="Noto Sans Symbols"/>
              <a:buChar char="⮚"/>
            </a:pPr>
            <a:r>
              <a:rPr lang="en-US" sz="2000"/>
              <a:t>Typically stored in ROM or EPROM, generally known as </a:t>
            </a:r>
            <a:r>
              <a:rPr b="1" lang="en-US" sz="2000">
                <a:solidFill>
                  <a:srgbClr val="3366FF"/>
                </a:solidFill>
              </a:rPr>
              <a:t>firmware</a:t>
            </a:r>
            <a:endParaRPr/>
          </a:p>
          <a:p>
            <a:pPr indent="-370840" lvl="1" marL="914400" rtl="0" algn="l">
              <a:lnSpc>
                <a:spcPct val="100000"/>
              </a:lnSpc>
              <a:spcBef>
                <a:spcPts val="980"/>
              </a:spcBef>
              <a:spcAft>
                <a:spcPts val="0"/>
              </a:spcAft>
              <a:buSzPts val="2240"/>
              <a:buFont typeface="Noto Sans Symbols"/>
              <a:buChar char="⮚"/>
            </a:pPr>
            <a:r>
              <a:rPr lang="en-US" sz="2000"/>
              <a:t>Initializes all aspects of system</a:t>
            </a:r>
            <a:endParaRPr/>
          </a:p>
          <a:p>
            <a:pPr indent="-370840" lvl="1" marL="914400" rtl="0" algn="l">
              <a:lnSpc>
                <a:spcPct val="100000"/>
              </a:lnSpc>
              <a:spcBef>
                <a:spcPts val="980"/>
              </a:spcBef>
              <a:spcAft>
                <a:spcPts val="0"/>
              </a:spcAft>
              <a:buSzPts val="2240"/>
              <a:buFont typeface="Noto Sans Symbols"/>
              <a:buChar char="⮚"/>
            </a:pPr>
            <a:r>
              <a:rPr lang="en-US" sz="2000"/>
              <a:t>Loads operating system kernel and starts execution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7"/>
          <p:cNvSpPr txBox="1"/>
          <p:nvPr>
            <p:ph idx="4294967295" type="title"/>
          </p:nvPr>
        </p:nvSpPr>
        <p:spPr>
          <a:xfrm>
            <a:off x="895350" y="166688"/>
            <a:ext cx="779145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Operating-System Operations</a:t>
            </a:r>
            <a:endParaRPr/>
          </a:p>
        </p:txBody>
      </p:sp>
      <p:sp>
        <p:nvSpPr>
          <p:cNvPr id="178" name="Google Shape;178;p17"/>
          <p:cNvSpPr txBox="1"/>
          <p:nvPr>
            <p:ph idx="4294967295" type="body"/>
          </p:nvPr>
        </p:nvSpPr>
        <p:spPr>
          <a:xfrm>
            <a:off x="838200" y="1154113"/>
            <a:ext cx="7283824" cy="4938712"/>
          </a:xfrm>
          <a:prstGeom prst="rect">
            <a:avLst/>
          </a:prstGeom>
          <a:noFill/>
          <a:ln>
            <a:noFill/>
          </a:ln>
        </p:spPr>
        <p:txBody>
          <a:bodyPr anchorCtr="0" anchor="t" bIns="45700" lIns="91425" spcFirstLastPara="1" rIns="91425" wrap="square" tIns="45700">
            <a:noAutofit/>
          </a:bodyPr>
          <a:lstStyle/>
          <a:p>
            <a:pPr indent="-411480" lvl="0" marL="457200" rtl="0" algn="l">
              <a:lnSpc>
                <a:spcPct val="90000"/>
              </a:lnSpc>
              <a:spcBef>
                <a:spcPts val="1120"/>
              </a:spcBef>
              <a:spcAft>
                <a:spcPts val="0"/>
              </a:spcAft>
              <a:buSzPts val="2880"/>
              <a:buChar char="●"/>
            </a:pPr>
            <a:r>
              <a:rPr b="1" lang="en-US" sz="2400">
                <a:solidFill>
                  <a:srgbClr val="3366FF"/>
                </a:solidFill>
              </a:rPr>
              <a:t>An Operating system is Interrupt driven </a:t>
            </a:r>
            <a:endParaRPr sz="2400"/>
          </a:p>
          <a:p>
            <a:pPr indent="-370840" lvl="1" marL="914400" rtl="0" algn="l">
              <a:lnSpc>
                <a:spcPct val="90000"/>
              </a:lnSpc>
              <a:spcBef>
                <a:spcPts val="980"/>
              </a:spcBef>
              <a:spcAft>
                <a:spcPts val="0"/>
              </a:spcAft>
              <a:buSzPts val="2240"/>
              <a:buChar char="●"/>
            </a:pPr>
            <a:r>
              <a:rPr b="1" lang="en-US" sz="2400">
                <a:solidFill>
                  <a:schemeClr val="accent6"/>
                </a:solidFill>
              </a:rPr>
              <a:t>Hardware interrupt </a:t>
            </a:r>
            <a:r>
              <a:rPr lang="en-US" sz="2400">
                <a:solidFill>
                  <a:schemeClr val="accent6"/>
                </a:solidFill>
              </a:rPr>
              <a:t>	</a:t>
            </a:r>
            <a:endParaRPr/>
          </a:p>
          <a:p>
            <a:pPr indent="-342900" lvl="2" marL="1371600" rtl="0" algn="l">
              <a:lnSpc>
                <a:spcPct val="90000"/>
              </a:lnSpc>
              <a:spcBef>
                <a:spcPts val="840"/>
              </a:spcBef>
              <a:spcAft>
                <a:spcPts val="0"/>
              </a:spcAft>
              <a:buSzPts val="1800"/>
              <a:buFont typeface="Noto Sans Symbols"/>
              <a:buChar char="⮚"/>
            </a:pPr>
            <a:r>
              <a:rPr lang="en-US" sz="2000"/>
              <a:t>Occurs by one of the devices </a:t>
            </a:r>
            <a:endParaRPr/>
          </a:p>
          <a:p>
            <a:pPr indent="-370840" lvl="1" marL="914400" rtl="0" algn="l">
              <a:lnSpc>
                <a:spcPct val="90000"/>
              </a:lnSpc>
              <a:spcBef>
                <a:spcPts val="980"/>
              </a:spcBef>
              <a:spcAft>
                <a:spcPts val="0"/>
              </a:spcAft>
              <a:buSzPts val="2240"/>
              <a:buChar char="●"/>
            </a:pPr>
            <a:r>
              <a:rPr b="1" lang="en-US" sz="2400">
                <a:solidFill>
                  <a:schemeClr val="accent6"/>
                </a:solidFill>
              </a:rPr>
              <a:t>Software interrupt</a:t>
            </a:r>
            <a:r>
              <a:rPr lang="en-US" sz="2400">
                <a:solidFill>
                  <a:schemeClr val="accent6"/>
                </a:solidFill>
              </a:rPr>
              <a:t> (exception or trap)</a:t>
            </a:r>
            <a:endParaRPr sz="2400">
              <a:solidFill>
                <a:schemeClr val="accent6"/>
              </a:solidFill>
            </a:endParaRPr>
          </a:p>
          <a:p>
            <a:pPr indent="-342900" lvl="2" marL="1371600" rtl="0" algn="l">
              <a:lnSpc>
                <a:spcPct val="90000"/>
              </a:lnSpc>
              <a:spcBef>
                <a:spcPts val="840"/>
              </a:spcBef>
              <a:spcAft>
                <a:spcPts val="0"/>
              </a:spcAft>
              <a:buSzPts val="1800"/>
              <a:buFont typeface="Noto Sans Symbols"/>
              <a:buChar char="⮚"/>
            </a:pPr>
            <a:r>
              <a:rPr lang="en-US" sz="1600"/>
              <a:t>Request for operating system service</a:t>
            </a:r>
            <a:endParaRPr/>
          </a:p>
          <a:p>
            <a:pPr indent="-342900" lvl="2" marL="1371600" rtl="0" algn="l">
              <a:lnSpc>
                <a:spcPct val="90000"/>
              </a:lnSpc>
              <a:spcBef>
                <a:spcPts val="840"/>
              </a:spcBef>
              <a:spcAft>
                <a:spcPts val="0"/>
              </a:spcAft>
              <a:buSzPts val="1800"/>
              <a:buFont typeface="Noto Sans Symbols"/>
              <a:buChar char="⮚"/>
            </a:pPr>
            <a:r>
              <a:rPr lang="en-US" sz="1600"/>
              <a:t>Software error (e.g., division by zero)</a:t>
            </a:r>
            <a:endParaRPr b="1" sz="1600">
              <a:solidFill>
                <a:srgbClr val="3366FF"/>
              </a:solidFill>
            </a:endParaRPr>
          </a:p>
          <a:p>
            <a:pPr indent="-342900" lvl="2" marL="1371600" rtl="0" algn="l">
              <a:lnSpc>
                <a:spcPct val="100000"/>
              </a:lnSpc>
              <a:spcBef>
                <a:spcPts val="840"/>
              </a:spcBef>
              <a:spcAft>
                <a:spcPts val="0"/>
              </a:spcAft>
              <a:buSzPts val="1800"/>
              <a:buFont typeface="Noto Sans Symbols"/>
              <a:buChar char="⮚"/>
            </a:pPr>
            <a:r>
              <a:rPr lang="en-US" sz="1600">
                <a:solidFill>
                  <a:srgbClr val="000000"/>
                </a:solidFill>
              </a:rPr>
              <a:t>A </a:t>
            </a:r>
            <a:r>
              <a:rPr i="1" lang="en-US" sz="1600">
                <a:solidFill>
                  <a:srgbClr val="000000"/>
                </a:solidFill>
              </a:rPr>
              <a:t>trap</a:t>
            </a:r>
            <a:r>
              <a:rPr lang="en-US" sz="1600">
                <a:solidFill>
                  <a:srgbClr val="000000"/>
                </a:solidFill>
              </a:rPr>
              <a:t> is a software-generated interrupt caused either by an error or a user request.</a:t>
            </a:r>
            <a:endParaRPr/>
          </a:p>
          <a:p>
            <a:pPr indent="-228600" lvl="2" marL="1371600" rtl="0" algn="l">
              <a:lnSpc>
                <a:spcPct val="90000"/>
              </a:lnSpc>
              <a:spcBef>
                <a:spcPts val="840"/>
              </a:spcBef>
              <a:spcAft>
                <a:spcPts val="0"/>
              </a:spcAft>
              <a:buSzPts val="1800"/>
              <a:buFont typeface="Noto Sans Symbols"/>
              <a:buNone/>
            </a:pPr>
            <a:r>
              <a:t/>
            </a:r>
            <a:endParaRPr sz="1600"/>
          </a:p>
          <a:p>
            <a:pPr indent="0" lvl="3" marL="1504950" rtl="0" algn="l">
              <a:lnSpc>
                <a:spcPct val="90000"/>
              </a:lnSpc>
              <a:spcBef>
                <a:spcPts val="700"/>
              </a:spcBef>
              <a:spcAft>
                <a:spcPts val="0"/>
              </a:spcAft>
              <a:buSzPts val="15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1166191" y="268356"/>
            <a:ext cx="6771862" cy="71230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Common Functions of Interrupts</a:t>
            </a:r>
            <a:endParaRPr/>
          </a:p>
        </p:txBody>
      </p:sp>
      <p:sp>
        <p:nvSpPr>
          <p:cNvPr id="184" name="Google Shape;184;p18"/>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Autofit/>
          </a:bodyPr>
          <a:lstStyle/>
          <a:p>
            <a:pPr indent="-411480" lvl="0" marL="457200" marR="0" rtl="0" algn="l">
              <a:lnSpc>
                <a:spcPct val="100000"/>
              </a:lnSpc>
              <a:spcBef>
                <a:spcPts val="1120"/>
              </a:spcBef>
              <a:spcAft>
                <a:spcPts val="0"/>
              </a:spcAft>
              <a:buClr>
                <a:srgbClr val="993300"/>
              </a:buClr>
              <a:buSzPts val="2880"/>
              <a:buFont typeface="Arial"/>
              <a:buChar char="●"/>
            </a:pPr>
            <a:r>
              <a:rPr lang="en-US" sz="2000"/>
              <a:t>Interrupts transfers control to the interrupt service routine generally, through the </a:t>
            </a:r>
            <a:r>
              <a:rPr i="1" lang="en-US" sz="2000"/>
              <a:t>interrupt vector</a:t>
            </a:r>
            <a:r>
              <a:rPr lang="en-US" sz="2000"/>
              <a:t>, which contains the addresses of all the service routines.</a:t>
            </a:r>
            <a:endParaRPr/>
          </a:p>
          <a:p>
            <a:pPr indent="-411480" lvl="0" marL="457200" marR="0" rtl="0" algn="l">
              <a:lnSpc>
                <a:spcPct val="100000"/>
              </a:lnSpc>
              <a:spcBef>
                <a:spcPts val="1120"/>
              </a:spcBef>
              <a:spcAft>
                <a:spcPts val="0"/>
              </a:spcAft>
              <a:buClr>
                <a:srgbClr val="993300"/>
              </a:buClr>
              <a:buSzPts val="2880"/>
              <a:buFont typeface="Arial"/>
              <a:buChar char="●"/>
            </a:pPr>
            <a:r>
              <a:rPr lang="en-US" sz="2000"/>
              <a:t>Interrupt architecture must save the address of the interrupted instruction.</a:t>
            </a:r>
            <a:endParaRPr/>
          </a:p>
          <a:p>
            <a:pPr indent="0" lvl="0" marL="45720" rtl="0" algn="l">
              <a:lnSpc>
                <a:spcPct val="100000"/>
              </a:lnSpc>
              <a:spcBef>
                <a:spcPts val="1120"/>
              </a:spcBef>
              <a:spcAft>
                <a:spcPts val="0"/>
              </a:spcAft>
              <a:buSzPts val="2880"/>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9"/>
          <p:cNvSpPr txBox="1"/>
          <p:nvPr>
            <p:ph idx="1" type="body"/>
          </p:nvPr>
        </p:nvSpPr>
        <p:spPr>
          <a:xfrm>
            <a:off x="1181687" y="2012712"/>
            <a:ext cx="7236948" cy="2568080"/>
          </a:xfrm>
          <a:prstGeom prst="rect">
            <a:avLst/>
          </a:prstGeom>
          <a:noFill/>
          <a:ln>
            <a:noFill/>
          </a:ln>
        </p:spPr>
        <p:txBody>
          <a:bodyPr anchorCtr="0" anchor="t" bIns="34275" lIns="68550" spcFirstLastPara="1" rIns="68550" wrap="square" tIns="34275">
            <a:noAutofit/>
          </a:bodyPr>
          <a:lstStyle/>
          <a:p>
            <a:pPr indent="0" lvl="0" marL="0" rtl="0" algn="l">
              <a:lnSpc>
                <a:spcPct val="120000"/>
              </a:lnSpc>
              <a:spcBef>
                <a:spcPts val="0"/>
              </a:spcBef>
              <a:spcAft>
                <a:spcPts val="0"/>
              </a:spcAft>
              <a:buClr>
                <a:schemeClr val="dk1"/>
              </a:buClr>
              <a:buSzPts val="3600"/>
              <a:buNone/>
            </a:pPr>
            <a:r>
              <a:rPr b="1" lang="en-US">
                <a:solidFill>
                  <a:schemeClr val="dk2"/>
                </a:solidFill>
                <a:latin typeface="Overlock"/>
                <a:ea typeface="Overlock"/>
                <a:cs typeface="Overlock"/>
                <a:sym typeface="Overlock"/>
              </a:rPr>
              <a:t>TO UNDERSTAND WHAT OS ARE, WE MUST FIRST UNDERSTAND HOW THEY HAVE DEVELOPED.</a:t>
            </a:r>
            <a:endParaRPr b="1">
              <a:solidFill>
                <a:schemeClr val="dk2"/>
              </a:solidFill>
              <a:latin typeface="Overlock"/>
              <a:ea typeface="Overlock"/>
              <a:cs typeface="Overlock"/>
              <a:sym typeface="Overlock"/>
            </a:endParaRPr>
          </a:p>
          <a:p>
            <a:pPr indent="-76200" lvl="0" marL="171450" rtl="0" algn="l">
              <a:lnSpc>
                <a:spcPct val="120000"/>
              </a:lnSpc>
              <a:spcBef>
                <a:spcPts val="750"/>
              </a:spcBef>
              <a:spcAft>
                <a:spcPts val="0"/>
              </a:spcAft>
              <a:buClr>
                <a:schemeClr val="dk1"/>
              </a:buClr>
              <a:buSzPts val="2000"/>
              <a:buNone/>
            </a:pPr>
            <a:r>
              <a:t/>
            </a:r>
            <a:endParaRPr sz="1500">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2"/>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Information of Course Teachers</a:t>
            </a:r>
            <a:endParaRPr/>
          </a:p>
        </p:txBody>
      </p:sp>
      <p:sp>
        <p:nvSpPr>
          <p:cNvPr id="82" name="Google Shape;82;p2"/>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rmAutofit/>
          </a:bodyPr>
          <a:lstStyle/>
          <a:p>
            <a:pPr indent="-411480" lvl="0" marL="457200" marR="0" rtl="0" algn="l">
              <a:lnSpc>
                <a:spcPct val="80000"/>
              </a:lnSpc>
              <a:spcBef>
                <a:spcPts val="1120"/>
              </a:spcBef>
              <a:spcAft>
                <a:spcPts val="0"/>
              </a:spcAft>
              <a:buClr>
                <a:srgbClr val="993300"/>
              </a:buClr>
              <a:buSzPts val="2880"/>
              <a:buFont typeface="Arial"/>
              <a:buChar char="●"/>
            </a:pPr>
            <a:r>
              <a:rPr lang="en-US" sz="2000"/>
              <a:t>Dr. Amitabha Chakrabarty </a:t>
            </a:r>
            <a:br>
              <a:rPr lang="en-US" sz="2000"/>
            </a:br>
            <a:r>
              <a:rPr lang="en-US" sz="2000"/>
              <a:t>&lt;amitabha@bracu.ac.bd&gt;</a:t>
            </a:r>
            <a:endParaRPr/>
          </a:p>
          <a:p>
            <a:pPr indent="-411480" lvl="0" marL="457200" marR="0" rtl="0" algn="l">
              <a:lnSpc>
                <a:spcPct val="80000"/>
              </a:lnSpc>
              <a:spcBef>
                <a:spcPts val="1120"/>
              </a:spcBef>
              <a:spcAft>
                <a:spcPts val="0"/>
              </a:spcAft>
              <a:buClr>
                <a:srgbClr val="993300"/>
              </a:buClr>
              <a:buSzPts val="2880"/>
              <a:buFont typeface="Arial"/>
              <a:buChar char="●"/>
            </a:pPr>
            <a:r>
              <a:rPr lang="en-US" sz="2000"/>
              <a:t>Narzu Tarannum </a:t>
            </a:r>
            <a:br>
              <a:rPr lang="en-US" sz="2000"/>
            </a:br>
            <a:r>
              <a:rPr lang="en-US" sz="2000"/>
              <a:t>&lt;narzu.tarannum@bracu.ac.bd&gt;</a:t>
            </a:r>
            <a:endParaRPr/>
          </a:p>
          <a:p>
            <a:pPr indent="-411480" lvl="0" marL="457200" marR="0" rtl="0" algn="l">
              <a:lnSpc>
                <a:spcPct val="80000"/>
              </a:lnSpc>
              <a:spcBef>
                <a:spcPts val="1120"/>
              </a:spcBef>
              <a:spcAft>
                <a:spcPts val="0"/>
              </a:spcAft>
              <a:buClr>
                <a:srgbClr val="993300"/>
              </a:buClr>
              <a:buSzPts val="2880"/>
              <a:buFont typeface="Arial"/>
              <a:buChar char="●"/>
            </a:pPr>
            <a:r>
              <a:rPr lang="en-US" sz="2000"/>
              <a:t>Faisal Bin Ashraf </a:t>
            </a:r>
            <a:br>
              <a:rPr lang="en-US" sz="2000"/>
            </a:br>
            <a:r>
              <a:rPr lang="en-US" sz="2000"/>
              <a:t>&lt;faisal.ashraf@bracu.ac.bd&gt; </a:t>
            </a:r>
            <a:endParaRPr/>
          </a:p>
          <a:p>
            <a:pPr indent="-411480" lvl="0" marL="457200" marR="0" rtl="0" algn="l">
              <a:lnSpc>
                <a:spcPct val="80000"/>
              </a:lnSpc>
              <a:spcBef>
                <a:spcPts val="1120"/>
              </a:spcBef>
              <a:spcAft>
                <a:spcPts val="0"/>
              </a:spcAft>
              <a:buClr>
                <a:srgbClr val="993300"/>
              </a:buClr>
              <a:buSzPts val="2880"/>
              <a:buFont typeface="Arial"/>
              <a:buChar char="●"/>
            </a:pPr>
            <a:r>
              <a:rPr lang="en-US" sz="2000"/>
              <a:t>Md Tanzim Reza </a:t>
            </a:r>
            <a:br>
              <a:rPr lang="en-US" sz="2000"/>
            </a:br>
            <a:r>
              <a:rPr lang="en-US" sz="2000"/>
              <a:t>&lt;tanzim.reza@bracu.ac.bd&gt; </a:t>
            </a:r>
            <a:endParaRPr/>
          </a:p>
          <a:p>
            <a:pPr indent="-411480" lvl="0" marL="457200" marR="0" rtl="0" algn="l">
              <a:lnSpc>
                <a:spcPct val="80000"/>
              </a:lnSpc>
              <a:spcBef>
                <a:spcPts val="1120"/>
              </a:spcBef>
              <a:spcAft>
                <a:spcPts val="0"/>
              </a:spcAft>
              <a:buClr>
                <a:srgbClr val="993300"/>
              </a:buClr>
              <a:buSzPts val="2880"/>
              <a:buFont typeface="Arial"/>
              <a:buChar char="●"/>
            </a:pPr>
            <a:r>
              <a:rPr lang="en-US" sz="2000"/>
              <a:t>Mostafijur Rahman Akhond</a:t>
            </a:r>
            <a:br>
              <a:rPr lang="en-US" sz="2000"/>
            </a:br>
            <a:r>
              <a:rPr lang="en-US" sz="2000"/>
              <a:t>&lt;mostafij.akhond@bracu.ac.bd&gt; </a:t>
            </a:r>
            <a:endParaRPr/>
          </a:p>
          <a:p>
            <a:pPr indent="-411480" lvl="0" marL="457200" marR="0" rtl="0" algn="l">
              <a:lnSpc>
                <a:spcPct val="80000"/>
              </a:lnSpc>
              <a:spcBef>
                <a:spcPts val="1120"/>
              </a:spcBef>
              <a:spcAft>
                <a:spcPts val="0"/>
              </a:spcAft>
              <a:buClr>
                <a:srgbClr val="993300"/>
              </a:buClr>
              <a:buSzPts val="2880"/>
              <a:buFont typeface="Arial"/>
              <a:buChar char="●"/>
            </a:pPr>
            <a:r>
              <a:rPr lang="en-US" sz="2000"/>
              <a:t>Afrina Khatun </a:t>
            </a:r>
            <a:br>
              <a:rPr lang="en-US" sz="2000"/>
            </a:br>
            <a:r>
              <a:rPr lang="en-US" sz="2000"/>
              <a:t>&lt;afrina.khatun@bracu.ac.bd&gt;</a:t>
            </a:r>
            <a:endParaRPr/>
          </a:p>
          <a:p>
            <a:pPr indent="-411480" lvl="0" marL="457200" marR="0" rtl="0" algn="l">
              <a:lnSpc>
                <a:spcPct val="80000"/>
              </a:lnSpc>
              <a:spcBef>
                <a:spcPts val="1120"/>
              </a:spcBef>
              <a:spcAft>
                <a:spcPts val="0"/>
              </a:spcAft>
              <a:buClr>
                <a:srgbClr val="993300"/>
              </a:buClr>
              <a:buSzPts val="2880"/>
              <a:buFont typeface="Arial"/>
              <a:buChar char="●"/>
            </a:pPr>
            <a:r>
              <a:rPr lang="en-US" sz="2000"/>
              <a:t>Ehsanul Kabir </a:t>
            </a:r>
            <a:br>
              <a:rPr lang="en-US" sz="2000"/>
            </a:br>
            <a:r>
              <a:rPr lang="en-US" sz="2000"/>
              <a:t>&lt;ehsanul.kabir@bracu.ac.bd&gt;</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685800" y="228600"/>
            <a:ext cx="58674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History of OS / Types of OS</a:t>
            </a:r>
            <a:endParaRPr/>
          </a:p>
        </p:txBody>
      </p:sp>
      <p:sp>
        <p:nvSpPr>
          <p:cNvPr id="195" name="Google Shape;195;p20"/>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Autofit/>
          </a:bodyPr>
          <a:lstStyle/>
          <a:p>
            <a:pPr indent="-411480" lvl="0" marL="457200" marR="0" rtl="0" algn="l">
              <a:lnSpc>
                <a:spcPct val="100000"/>
              </a:lnSpc>
              <a:spcBef>
                <a:spcPts val="1120"/>
              </a:spcBef>
              <a:spcAft>
                <a:spcPts val="0"/>
              </a:spcAft>
              <a:buClr>
                <a:srgbClr val="993300"/>
              </a:buClr>
              <a:buSzPts val="2880"/>
              <a:buFont typeface="Arial"/>
              <a:buChar char="●"/>
            </a:pPr>
            <a:r>
              <a:rPr lang="en-US"/>
              <a:t>Simple Batch Systems</a:t>
            </a:r>
            <a:endParaRPr/>
          </a:p>
          <a:p>
            <a:pPr indent="-411480" lvl="0" marL="457200" marR="0" rtl="0" algn="l">
              <a:lnSpc>
                <a:spcPct val="100000"/>
              </a:lnSpc>
              <a:spcBef>
                <a:spcPts val="1120"/>
              </a:spcBef>
              <a:spcAft>
                <a:spcPts val="0"/>
              </a:spcAft>
              <a:buClr>
                <a:srgbClr val="993300"/>
              </a:buClr>
              <a:buSzPts val="2880"/>
              <a:buFont typeface="Arial"/>
              <a:buChar char="●"/>
            </a:pPr>
            <a:r>
              <a:rPr lang="en-US"/>
              <a:t>Multiprogramming Systems</a:t>
            </a:r>
            <a:endParaRPr/>
          </a:p>
          <a:p>
            <a:pPr indent="-411480" lvl="0" marL="457200" marR="0" rtl="0" algn="l">
              <a:lnSpc>
                <a:spcPct val="100000"/>
              </a:lnSpc>
              <a:spcBef>
                <a:spcPts val="1120"/>
              </a:spcBef>
              <a:spcAft>
                <a:spcPts val="0"/>
              </a:spcAft>
              <a:buClr>
                <a:srgbClr val="993300"/>
              </a:buClr>
              <a:buSzPts val="2880"/>
              <a:buFont typeface="Arial"/>
              <a:buChar char="●"/>
            </a:pPr>
            <a:r>
              <a:rPr lang="en-US"/>
              <a:t>Time-Sharing Systems</a:t>
            </a:r>
            <a:endParaRPr/>
          </a:p>
          <a:p>
            <a:pPr indent="-411480" lvl="0" marL="457200" marR="0" rtl="0" algn="l">
              <a:lnSpc>
                <a:spcPct val="100000"/>
              </a:lnSpc>
              <a:spcBef>
                <a:spcPts val="1120"/>
              </a:spcBef>
              <a:spcAft>
                <a:spcPts val="0"/>
              </a:spcAft>
              <a:buClr>
                <a:srgbClr val="993300"/>
              </a:buClr>
              <a:buSzPts val="2880"/>
              <a:buFont typeface="Arial"/>
              <a:buChar char="●"/>
            </a:pPr>
            <a:r>
              <a:rPr lang="en-US"/>
              <a:t>Parallel Systems</a:t>
            </a:r>
            <a:endParaRPr/>
          </a:p>
          <a:p>
            <a:pPr indent="-411480" lvl="0" marL="457200" marR="0" rtl="0" algn="l">
              <a:lnSpc>
                <a:spcPct val="100000"/>
              </a:lnSpc>
              <a:spcBef>
                <a:spcPts val="1120"/>
              </a:spcBef>
              <a:spcAft>
                <a:spcPts val="0"/>
              </a:spcAft>
              <a:buClr>
                <a:srgbClr val="993300"/>
              </a:buClr>
              <a:buSzPts val="2880"/>
              <a:buFont typeface="Arial"/>
              <a:buChar char="●"/>
            </a:pPr>
            <a:r>
              <a:rPr lang="en-US"/>
              <a:t>Distributed Systems</a:t>
            </a:r>
            <a:endParaRPr/>
          </a:p>
          <a:p>
            <a:pPr indent="-411480" lvl="0" marL="457200" marR="0" rtl="0" algn="l">
              <a:lnSpc>
                <a:spcPct val="100000"/>
              </a:lnSpc>
              <a:spcBef>
                <a:spcPts val="1120"/>
              </a:spcBef>
              <a:spcAft>
                <a:spcPts val="0"/>
              </a:spcAft>
              <a:buClr>
                <a:srgbClr val="993300"/>
              </a:buClr>
              <a:buSzPts val="2880"/>
              <a:buFont typeface="Arial"/>
              <a:buChar char="●"/>
            </a:pPr>
            <a:r>
              <a:rPr lang="en-US"/>
              <a:t>Real -Time Systems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History of OS/ Types of OS</a:t>
            </a:r>
            <a:endParaRPr/>
          </a:p>
        </p:txBody>
      </p:sp>
      <p:sp>
        <p:nvSpPr>
          <p:cNvPr id="201" name="Google Shape;201;p21"/>
          <p:cNvSpPr txBox="1"/>
          <p:nvPr>
            <p:ph idx="1" type="body"/>
          </p:nvPr>
        </p:nvSpPr>
        <p:spPr>
          <a:xfrm>
            <a:off x="490888" y="984317"/>
            <a:ext cx="7687911" cy="5166226"/>
          </a:xfrm>
          <a:prstGeom prst="rect">
            <a:avLst/>
          </a:prstGeom>
          <a:noFill/>
          <a:ln>
            <a:noFill/>
          </a:ln>
        </p:spPr>
        <p:txBody>
          <a:bodyPr anchorCtr="0" anchor="t" bIns="45700" lIns="91425" spcFirstLastPara="1" rIns="91425" wrap="square" tIns="45700">
            <a:normAutofit/>
          </a:bodyPr>
          <a:lstStyle/>
          <a:p>
            <a:pPr indent="-411480" lvl="0" marL="457200" marR="0" rtl="0" algn="l">
              <a:lnSpc>
                <a:spcPct val="100000"/>
              </a:lnSpc>
              <a:spcBef>
                <a:spcPts val="1120"/>
              </a:spcBef>
              <a:spcAft>
                <a:spcPts val="0"/>
              </a:spcAft>
              <a:buClr>
                <a:srgbClr val="993300"/>
              </a:buClr>
              <a:buSzPts val="2880"/>
              <a:buFont typeface="Arial"/>
              <a:buChar char="●"/>
            </a:pPr>
            <a:r>
              <a:rPr b="1" lang="en-US" sz="1600"/>
              <a:t>Simple  Batch Systems:</a:t>
            </a:r>
            <a:r>
              <a:rPr lang="en-US" sz="1600"/>
              <a:t> Automatically transfers control from one job to another.  </a:t>
            </a:r>
            <a:endParaRPr/>
          </a:p>
          <a:p>
            <a:pPr indent="-411480" lvl="0" marL="457200" marR="0" rtl="0" algn="l">
              <a:lnSpc>
                <a:spcPct val="100000"/>
              </a:lnSpc>
              <a:spcBef>
                <a:spcPts val="1120"/>
              </a:spcBef>
              <a:spcAft>
                <a:spcPts val="0"/>
              </a:spcAft>
              <a:buClr>
                <a:srgbClr val="993300"/>
              </a:buClr>
              <a:buSzPts val="2880"/>
              <a:buFont typeface="Arial"/>
              <a:buChar char="●"/>
            </a:pPr>
            <a:r>
              <a:rPr b="1" lang="en-US" sz="1600"/>
              <a:t>Multi-programmed Batched Systems:</a:t>
            </a:r>
            <a:r>
              <a:rPr lang="en-US" sz="1600"/>
              <a:t> Several jobs are kept in main memory at the same time, and the CPU is multiplexed among them.</a:t>
            </a:r>
            <a:endParaRPr sz="1600"/>
          </a:p>
          <a:p>
            <a:pPr indent="-411480" lvl="0" marL="457200" marR="0" rtl="0" algn="l">
              <a:lnSpc>
                <a:spcPct val="100000"/>
              </a:lnSpc>
              <a:spcBef>
                <a:spcPts val="1120"/>
              </a:spcBef>
              <a:spcAft>
                <a:spcPts val="0"/>
              </a:spcAft>
              <a:buClr>
                <a:srgbClr val="993300"/>
              </a:buClr>
              <a:buSzPts val="2880"/>
              <a:buFont typeface="Arial"/>
              <a:buChar char="●"/>
            </a:pPr>
            <a:r>
              <a:rPr b="1" lang="en-US" sz="1600"/>
              <a:t>Time Sharing Systems: </a:t>
            </a:r>
            <a:r>
              <a:rPr lang="en-US" sz="1600"/>
              <a:t>Logical extension of multiprogramming.</a:t>
            </a:r>
            <a:endParaRPr sz="1600"/>
          </a:p>
          <a:p>
            <a:pPr indent="-411480" lvl="0" marL="457200" marR="0" rtl="0" algn="l">
              <a:lnSpc>
                <a:spcPct val="100000"/>
              </a:lnSpc>
              <a:spcBef>
                <a:spcPts val="1120"/>
              </a:spcBef>
              <a:spcAft>
                <a:spcPts val="0"/>
              </a:spcAft>
              <a:buClr>
                <a:srgbClr val="993300"/>
              </a:buClr>
              <a:buSzPts val="2880"/>
              <a:buFont typeface="Arial"/>
              <a:buChar char="●"/>
            </a:pPr>
            <a:r>
              <a:rPr b="1" lang="en-US" sz="1600"/>
              <a:t>Parallel Systems:</a:t>
            </a:r>
            <a:r>
              <a:rPr lang="en-US" sz="1600"/>
              <a:t> Multiprocessor systems  with more than one CPU</a:t>
            </a:r>
            <a:endParaRPr/>
          </a:p>
          <a:p>
            <a:pPr indent="-411480" lvl="0" marL="457200" marR="0" rtl="0" algn="l">
              <a:lnSpc>
                <a:spcPct val="100000"/>
              </a:lnSpc>
              <a:spcBef>
                <a:spcPts val="1120"/>
              </a:spcBef>
              <a:spcAft>
                <a:spcPts val="0"/>
              </a:spcAft>
              <a:buClr>
                <a:srgbClr val="993300"/>
              </a:buClr>
              <a:buSzPts val="2880"/>
              <a:buFont typeface="Arial"/>
              <a:buChar char="●"/>
            </a:pPr>
            <a:r>
              <a:rPr b="1" lang="en-US" sz="1600"/>
              <a:t>Distributed Systems: </a:t>
            </a:r>
            <a:r>
              <a:rPr lang="en-US" sz="1600"/>
              <a:t>Distribute the computation among several physical processors.</a:t>
            </a:r>
            <a:endParaRPr/>
          </a:p>
          <a:p>
            <a:pPr indent="-370840" lvl="1" marL="914400" rtl="0" algn="l">
              <a:lnSpc>
                <a:spcPct val="100000"/>
              </a:lnSpc>
              <a:spcBef>
                <a:spcPts val="980"/>
              </a:spcBef>
              <a:spcAft>
                <a:spcPts val="0"/>
              </a:spcAft>
              <a:buSzPts val="2240"/>
              <a:buChar char="●"/>
            </a:pPr>
            <a:r>
              <a:rPr b="1" lang="en-US" sz="1600"/>
              <a:t>Loosely coupled system</a:t>
            </a:r>
            <a:r>
              <a:rPr lang="en-US" sz="1600"/>
              <a:t> – each processor has its own local memory; processors communicate with one another through various communications lines, such as high-speed buses or telephone lines.</a:t>
            </a:r>
            <a:endParaRPr sz="1600"/>
          </a:p>
          <a:p>
            <a:pPr indent="-411480" lvl="0" marL="457200" marR="0" rtl="0" algn="l">
              <a:lnSpc>
                <a:spcPct val="100000"/>
              </a:lnSpc>
              <a:spcBef>
                <a:spcPts val="1120"/>
              </a:spcBef>
              <a:spcAft>
                <a:spcPts val="0"/>
              </a:spcAft>
              <a:buClr>
                <a:srgbClr val="993300"/>
              </a:buClr>
              <a:buSzPts val="2880"/>
              <a:buFont typeface="Arial"/>
              <a:buChar char="●"/>
            </a:pPr>
            <a:r>
              <a:rPr b="1" lang="en-US" sz="1600"/>
              <a:t>Real-time Systems: </a:t>
            </a:r>
            <a:r>
              <a:rPr lang="en-US" sz="1600"/>
              <a:t>Often used as a control device in a dedicated application such as controlling scientific experiments, medical imaging systems, industrial control systems, and some display systems.</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Simple  Batch Systems</a:t>
            </a:r>
            <a:endParaRPr/>
          </a:p>
        </p:txBody>
      </p:sp>
      <p:sp>
        <p:nvSpPr>
          <p:cNvPr id="207" name="Google Shape;207;p22"/>
          <p:cNvSpPr txBox="1"/>
          <p:nvPr>
            <p:ph idx="1" type="body"/>
          </p:nvPr>
        </p:nvSpPr>
        <p:spPr>
          <a:xfrm>
            <a:off x="827087" y="1282701"/>
            <a:ext cx="7351712" cy="2066892"/>
          </a:xfrm>
          <a:prstGeom prst="rect">
            <a:avLst/>
          </a:prstGeom>
          <a:noFill/>
          <a:ln>
            <a:noFill/>
          </a:ln>
        </p:spPr>
        <p:txBody>
          <a:bodyPr anchorCtr="0" anchor="t" bIns="45700" lIns="91425" spcFirstLastPara="1" rIns="91425" wrap="square" tIns="45700">
            <a:normAutofit/>
          </a:bodyPr>
          <a:lstStyle/>
          <a:p>
            <a:pPr indent="-411480" lvl="0" marL="457200" marR="0" rtl="0" algn="l">
              <a:lnSpc>
                <a:spcPct val="80000"/>
              </a:lnSpc>
              <a:spcBef>
                <a:spcPts val="1120"/>
              </a:spcBef>
              <a:spcAft>
                <a:spcPts val="0"/>
              </a:spcAft>
              <a:buClr>
                <a:srgbClr val="993300"/>
              </a:buClr>
              <a:buSzPts val="2880"/>
              <a:buFont typeface="Arial"/>
              <a:buChar char="●"/>
            </a:pPr>
            <a:r>
              <a:rPr lang="en-US" sz="2240"/>
              <a:t>Automatically transfers control from one job to another.  </a:t>
            </a:r>
            <a:endParaRPr/>
          </a:p>
          <a:p>
            <a:pPr indent="-411480" lvl="0" marL="457200" marR="0" rtl="0" algn="l">
              <a:lnSpc>
                <a:spcPct val="80000"/>
              </a:lnSpc>
              <a:spcBef>
                <a:spcPts val="1120"/>
              </a:spcBef>
              <a:spcAft>
                <a:spcPts val="0"/>
              </a:spcAft>
              <a:buClr>
                <a:srgbClr val="993300"/>
              </a:buClr>
              <a:buSzPts val="2880"/>
              <a:buFont typeface="Arial"/>
              <a:buChar char="●"/>
            </a:pPr>
            <a:r>
              <a:rPr lang="en-US" sz="2240"/>
              <a:t>Common input-output device are card readers and tape drivers.</a:t>
            </a:r>
            <a:endParaRPr/>
          </a:p>
          <a:p>
            <a:pPr indent="-411480" lvl="0" marL="457200" marR="0" rtl="0" algn="l">
              <a:lnSpc>
                <a:spcPct val="80000"/>
              </a:lnSpc>
              <a:spcBef>
                <a:spcPts val="1120"/>
              </a:spcBef>
              <a:spcAft>
                <a:spcPts val="0"/>
              </a:spcAft>
              <a:buClr>
                <a:srgbClr val="993300"/>
              </a:buClr>
              <a:buSzPts val="2880"/>
              <a:buFont typeface="Arial"/>
              <a:buChar char="●"/>
            </a:pPr>
            <a:r>
              <a:rPr lang="en-US" sz="2240"/>
              <a:t>User prepare a job which consisted of program, input data and control instructions.</a:t>
            </a:r>
            <a:endParaRPr sz="2240"/>
          </a:p>
        </p:txBody>
      </p:sp>
      <p:sp>
        <p:nvSpPr>
          <p:cNvPr id="208" name="Google Shape;208;p22"/>
          <p:cNvSpPr/>
          <p:nvPr/>
        </p:nvSpPr>
        <p:spPr>
          <a:xfrm>
            <a:off x="1905000" y="4467407"/>
            <a:ext cx="1295400" cy="68580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Input</a:t>
            </a:r>
            <a:endParaRPr b="0" i="0" sz="1200" u="none" cap="none" strike="noStrike">
              <a:solidFill>
                <a:schemeClr val="dk1"/>
              </a:solidFill>
              <a:latin typeface="Arial"/>
              <a:ea typeface="Arial"/>
              <a:cs typeface="Arial"/>
              <a:sym typeface="Arial"/>
            </a:endParaRPr>
          </a:p>
        </p:txBody>
      </p:sp>
      <p:sp>
        <p:nvSpPr>
          <p:cNvPr id="209" name="Google Shape;209;p22"/>
          <p:cNvSpPr/>
          <p:nvPr/>
        </p:nvSpPr>
        <p:spPr>
          <a:xfrm>
            <a:off x="5846618" y="4543607"/>
            <a:ext cx="1295400" cy="68580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Output</a:t>
            </a:r>
            <a:endParaRPr b="0" i="0" sz="1400" u="none" cap="none" strike="noStrike">
              <a:solidFill>
                <a:schemeClr val="dk1"/>
              </a:solidFill>
              <a:latin typeface="Arial"/>
              <a:ea typeface="Arial"/>
              <a:cs typeface="Arial"/>
              <a:sym typeface="Arial"/>
            </a:endParaRPr>
          </a:p>
        </p:txBody>
      </p:sp>
      <p:sp>
        <p:nvSpPr>
          <p:cNvPr id="210" name="Google Shape;210;p22"/>
          <p:cNvSpPr/>
          <p:nvPr/>
        </p:nvSpPr>
        <p:spPr>
          <a:xfrm>
            <a:off x="3200400" y="4543607"/>
            <a:ext cx="429491" cy="48463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1" name="Google Shape;211;p22"/>
          <p:cNvSpPr/>
          <p:nvPr/>
        </p:nvSpPr>
        <p:spPr>
          <a:xfrm>
            <a:off x="5410200" y="4651257"/>
            <a:ext cx="429491" cy="48463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2" name="Google Shape;212;p22"/>
          <p:cNvSpPr/>
          <p:nvPr/>
        </p:nvSpPr>
        <p:spPr>
          <a:xfrm>
            <a:off x="3767870" y="3793000"/>
            <a:ext cx="1513610" cy="494414"/>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CPU</a:t>
            </a:r>
            <a:endParaRPr b="0" i="0" sz="1400" u="none" cap="none" strike="noStrike">
              <a:solidFill>
                <a:schemeClr val="dk1"/>
              </a:solidFill>
              <a:latin typeface="Arial"/>
              <a:ea typeface="Arial"/>
              <a:cs typeface="Arial"/>
              <a:sym typeface="Arial"/>
            </a:endParaRPr>
          </a:p>
        </p:txBody>
      </p:sp>
      <p:sp>
        <p:nvSpPr>
          <p:cNvPr id="213" name="Google Shape;213;p22"/>
          <p:cNvSpPr/>
          <p:nvPr/>
        </p:nvSpPr>
        <p:spPr>
          <a:xfrm>
            <a:off x="3650673" y="3218045"/>
            <a:ext cx="1759527" cy="3306762"/>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chemeClr val="dk1"/>
                </a:solidFill>
                <a:latin typeface="Arial"/>
                <a:ea typeface="Arial"/>
                <a:cs typeface="Arial"/>
                <a:sym typeface="Arial"/>
              </a:rPr>
              <a:t>Computer</a:t>
            </a:r>
            <a:endParaRPr/>
          </a:p>
          <a:p>
            <a:pPr indent="0" lvl="0" marL="0" marR="0" rtl="0" algn="ctr">
              <a:lnSpc>
                <a:spcPct val="100000"/>
              </a:lnSpc>
              <a:spcBef>
                <a:spcPts val="0"/>
              </a:spcBef>
              <a:spcAft>
                <a:spcPts val="0"/>
              </a:spcAft>
              <a:buNone/>
            </a:pPr>
            <a:r>
              <a:t/>
            </a:r>
            <a:endParaRPr b="1"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Memory</a:t>
            </a:r>
            <a:endParaRPr/>
          </a:p>
        </p:txBody>
      </p:sp>
      <p:sp>
        <p:nvSpPr>
          <p:cNvPr id="214" name="Google Shape;214;p22"/>
          <p:cNvSpPr/>
          <p:nvPr/>
        </p:nvSpPr>
        <p:spPr>
          <a:xfrm>
            <a:off x="3775893" y="5114220"/>
            <a:ext cx="1513610" cy="882319"/>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User program</a:t>
            </a:r>
            <a:endParaRPr b="0" i="0" sz="1400" u="none" cap="none" strike="noStrike">
              <a:solidFill>
                <a:schemeClr val="dk1"/>
              </a:solidFill>
              <a:latin typeface="Arial"/>
              <a:ea typeface="Arial"/>
              <a:cs typeface="Arial"/>
              <a:sym typeface="Arial"/>
            </a:endParaRPr>
          </a:p>
        </p:txBody>
      </p:sp>
      <p:sp>
        <p:nvSpPr>
          <p:cNvPr id="215" name="Google Shape;215;p22"/>
          <p:cNvSpPr/>
          <p:nvPr/>
        </p:nvSpPr>
        <p:spPr>
          <a:xfrm>
            <a:off x="3769838" y="4758405"/>
            <a:ext cx="1513610" cy="342015"/>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OS</a:t>
            </a:r>
            <a:endParaRPr b="0" i="0" sz="1400" u="none" cap="none" strike="noStrike">
              <a:solidFill>
                <a:schemeClr val="dk1"/>
              </a:solidFill>
              <a:latin typeface="Arial"/>
              <a:ea typeface="Arial"/>
              <a:cs typeface="Arial"/>
              <a:sym typeface="Arial"/>
            </a:endParaRPr>
          </a:p>
        </p:txBody>
      </p:sp>
      <p:cxnSp>
        <p:nvCxnSpPr>
          <p:cNvPr id="216" name="Google Shape;216;p22"/>
          <p:cNvCxnSpPr>
            <a:stCxn id="212" idx="2"/>
            <a:endCxn id="215" idx="0"/>
          </p:cNvCxnSpPr>
          <p:nvPr/>
        </p:nvCxnSpPr>
        <p:spPr>
          <a:xfrm>
            <a:off x="4524675" y="4287414"/>
            <a:ext cx="2100" cy="471000"/>
          </a:xfrm>
          <a:prstGeom prst="straightConnector1">
            <a:avLst/>
          </a:prstGeom>
          <a:noFill/>
          <a:ln cap="flat" cmpd="sng" w="28575">
            <a:solidFill>
              <a:schemeClr val="dk1"/>
            </a:solidFill>
            <a:prstDash val="solid"/>
            <a:round/>
            <a:headEnd len="med" w="med" type="stealth"/>
            <a:tailEnd len="med" w="med" type="stealth"/>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Limitations of Simple  Batch Systems</a:t>
            </a:r>
            <a:endParaRPr/>
          </a:p>
        </p:txBody>
      </p:sp>
      <p:sp>
        <p:nvSpPr>
          <p:cNvPr id="222" name="Google Shape;222;p23"/>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Autofit/>
          </a:bodyPr>
          <a:lstStyle/>
          <a:p>
            <a:pPr indent="-411480" lvl="0" marL="457200" marR="0" rtl="0" algn="l">
              <a:lnSpc>
                <a:spcPct val="100000"/>
              </a:lnSpc>
              <a:spcBef>
                <a:spcPts val="1120"/>
              </a:spcBef>
              <a:spcAft>
                <a:spcPts val="0"/>
              </a:spcAft>
              <a:buClr>
                <a:srgbClr val="993300"/>
              </a:buClr>
              <a:buSzPts val="2880"/>
              <a:buFont typeface="Arial"/>
              <a:buChar char="●"/>
            </a:pPr>
            <a:r>
              <a:rPr lang="en-US"/>
              <a:t>Not interactive</a:t>
            </a:r>
            <a:endParaRPr/>
          </a:p>
          <a:p>
            <a:pPr indent="-411480" lvl="0" marL="457200" marR="0" rtl="0" algn="l">
              <a:lnSpc>
                <a:spcPct val="100000"/>
              </a:lnSpc>
              <a:spcBef>
                <a:spcPts val="1120"/>
              </a:spcBef>
              <a:spcAft>
                <a:spcPts val="0"/>
              </a:spcAft>
              <a:buClr>
                <a:srgbClr val="993300"/>
              </a:buClr>
              <a:buSzPts val="2880"/>
              <a:buFont typeface="Arial"/>
              <a:buChar char="●"/>
            </a:pPr>
            <a:r>
              <a:rPr lang="en-US"/>
              <a:t>Memory is limited</a:t>
            </a:r>
            <a:endParaRPr/>
          </a:p>
          <a:p>
            <a:pPr indent="-411480" lvl="0" marL="457200" marR="0" rtl="0" algn="l">
              <a:lnSpc>
                <a:spcPct val="100000"/>
              </a:lnSpc>
              <a:spcBef>
                <a:spcPts val="1120"/>
              </a:spcBef>
              <a:spcAft>
                <a:spcPts val="0"/>
              </a:spcAft>
              <a:buClr>
                <a:srgbClr val="993300"/>
              </a:buClr>
              <a:buSzPts val="2880"/>
              <a:buFont typeface="Arial"/>
              <a:buChar char="●"/>
            </a:pPr>
            <a:r>
              <a:rPr lang="en-US"/>
              <a:t>CPU utilization is poor</a:t>
            </a:r>
            <a:endParaRPr/>
          </a:p>
          <a:p>
            <a:pPr indent="-411480" lvl="0" marL="457200" marR="0" rtl="0" algn="l">
              <a:lnSpc>
                <a:spcPct val="100000"/>
              </a:lnSpc>
              <a:spcBef>
                <a:spcPts val="1120"/>
              </a:spcBef>
              <a:spcAft>
                <a:spcPts val="0"/>
              </a:spcAft>
              <a:buClr>
                <a:srgbClr val="993300"/>
              </a:buClr>
              <a:buSzPts val="2880"/>
              <a:buFont typeface="Arial"/>
              <a:buChar char="●"/>
            </a:pPr>
            <a:r>
              <a:rPr lang="en-US"/>
              <a:t>Speed mismatch between I/O device and CPU</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Simple  Batch Systems</a:t>
            </a:r>
            <a:endParaRPr/>
          </a:p>
        </p:txBody>
      </p:sp>
      <p:sp>
        <p:nvSpPr>
          <p:cNvPr id="228" name="Google Shape;228;p24"/>
          <p:cNvSpPr txBox="1"/>
          <p:nvPr>
            <p:ph idx="1" type="body"/>
          </p:nvPr>
        </p:nvSpPr>
        <p:spPr>
          <a:xfrm>
            <a:off x="211757" y="838200"/>
            <a:ext cx="8551244" cy="5726229"/>
          </a:xfrm>
          <a:prstGeom prst="rect">
            <a:avLst/>
          </a:prstGeom>
          <a:noFill/>
          <a:ln>
            <a:noFill/>
          </a:ln>
        </p:spPr>
        <p:txBody>
          <a:bodyPr anchorCtr="0" anchor="t" bIns="45700" lIns="91425" spcFirstLastPara="1" rIns="91425" wrap="square" tIns="45700">
            <a:normAutofit/>
          </a:bodyPr>
          <a:lstStyle/>
          <a:p>
            <a:pPr indent="-411480" lvl="0" marL="457200" marR="0" rtl="0" algn="l">
              <a:lnSpc>
                <a:spcPct val="80000"/>
              </a:lnSpc>
              <a:spcBef>
                <a:spcPts val="1120"/>
              </a:spcBef>
              <a:spcAft>
                <a:spcPts val="0"/>
              </a:spcAft>
              <a:buClr>
                <a:srgbClr val="993300"/>
              </a:buClr>
              <a:buSzPts val="2880"/>
              <a:buFont typeface="Arial"/>
              <a:buChar char="●"/>
            </a:pPr>
            <a:r>
              <a:rPr lang="en-US" sz="1520"/>
              <a:t> User prepares his job on an off-line device like punch cards and submits it to the computer operator. To speed up processing, jobs with similar needs are batched together and run as a group.</a:t>
            </a:r>
            <a:endParaRPr/>
          </a:p>
          <a:p>
            <a:pPr indent="-228600" lvl="0" marL="457200" marR="0" rtl="0" algn="l">
              <a:lnSpc>
                <a:spcPct val="80000"/>
              </a:lnSpc>
              <a:spcBef>
                <a:spcPts val="1120"/>
              </a:spcBef>
              <a:spcAft>
                <a:spcPts val="0"/>
              </a:spcAft>
              <a:buClr>
                <a:srgbClr val="993300"/>
              </a:buClr>
              <a:buSzPts val="2880"/>
              <a:buFont typeface="Arial"/>
              <a:buNone/>
            </a:pPr>
            <a:r>
              <a:t/>
            </a:r>
            <a:endParaRPr sz="1520"/>
          </a:p>
          <a:p>
            <a:pPr indent="-228600" lvl="0" marL="457200" marR="0" rtl="0" algn="l">
              <a:lnSpc>
                <a:spcPct val="80000"/>
              </a:lnSpc>
              <a:spcBef>
                <a:spcPts val="1120"/>
              </a:spcBef>
              <a:spcAft>
                <a:spcPts val="0"/>
              </a:spcAft>
              <a:buClr>
                <a:srgbClr val="993300"/>
              </a:buClr>
              <a:buSzPts val="2880"/>
              <a:buFont typeface="Arial"/>
              <a:buNone/>
            </a:pPr>
            <a:r>
              <a:t/>
            </a:r>
            <a:endParaRPr sz="1520"/>
          </a:p>
          <a:p>
            <a:pPr indent="0" lvl="0" marL="45720" rtl="0" algn="l">
              <a:lnSpc>
                <a:spcPct val="80000"/>
              </a:lnSpc>
              <a:spcBef>
                <a:spcPts val="1120"/>
              </a:spcBef>
              <a:spcAft>
                <a:spcPts val="0"/>
              </a:spcAft>
              <a:buSzPts val="2880"/>
              <a:buNone/>
            </a:pPr>
            <a:r>
              <a:t/>
            </a:r>
            <a:endParaRPr b="1" sz="1520" u="sng"/>
          </a:p>
          <a:p>
            <a:pPr indent="0" lvl="0" marL="45720" rtl="0" algn="l">
              <a:lnSpc>
                <a:spcPct val="80000"/>
              </a:lnSpc>
              <a:spcBef>
                <a:spcPts val="1120"/>
              </a:spcBef>
              <a:spcAft>
                <a:spcPts val="0"/>
              </a:spcAft>
              <a:buSzPts val="2880"/>
              <a:buNone/>
            </a:pPr>
            <a:r>
              <a:t/>
            </a:r>
            <a:endParaRPr b="1" sz="1520" u="sng"/>
          </a:p>
          <a:p>
            <a:pPr indent="0" lvl="0" marL="45720" rtl="0" algn="l">
              <a:lnSpc>
                <a:spcPct val="80000"/>
              </a:lnSpc>
              <a:spcBef>
                <a:spcPts val="1120"/>
              </a:spcBef>
              <a:spcAft>
                <a:spcPts val="0"/>
              </a:spcAft>
              <a:buSzPts val="2880"/>
              <a:buNone/>
            </a:pPr>
            <a:r>
              <a:t/>
            </a:r>
            <a:endParaRPr b="1" sz="1520" u="sng"/>
          </a:p>
          <a:p>
            <a:pPr indent="0" lvl="0" marL="45720" rtl="0" algn="l">
              <a:lnSpc>
                <a:spcPct val="80000"/>
              </a:lnSpc>
              <a:spcBef>
                <a:spcPts val="1120"/>
              </a:spcBef>
              <a:spcAft>
                <a:spcPts val="0"/>
              </a:spcAft>
              <a:buSzPts val="2880"/>
              <a:buNone/>
            </a:pPr>
            <a:r>
              <a:t/>
            </a:r>
            <a:endParaRPr b="1" sz="1520" u="sng"/>
          </a:p>
          <a:p>
            <a:pPr indent="0" lvl="0" marL="45720" rtl="0" algn="l">
              <a:lnSpc>
                <a:spcPct val="80000"/>
              </a:lnSpc>
              <a:spcBef>
                <a:spcPts val="1120"/>
              </a:spcBef>
              <a:spcAft>
                <a:spcPts val="0"/>
              </a:spcAft>
              <a:buSzPts val="2880"/>
              <a:buNone/>
            </a:pPr>
            <a:r>
              <a:rPr b="1" lang="en-US" sz="1520" u="sng"/>
              <a:t>Advantages-</a:t>
            </a:r>
            <a:endParaRPr sz="1520"/>
          </a:p>
          <a:p>
            <a:pPr indent="-411480" lvl="0" marL="457200" rtl="0" algn="l">
              <a:lnSpc>
                <a:spcPct val="80000"/>
              </a:lnSpc>
              <a:spcBef>
                <a:spcPts val="1120"/>
              </a:spcBef>
              <a:spcAft>
                <a:spcPts val="0"/>
              </a:spcAft>
              <a:buSzPts val="2880"/>
              <a:buChar char="●"/>
            </a:pPr>
            <a:r>
              <a:rPr lang="en-US" sz="1520"/>
              <a:t>It saves the time that was being wasted earlier for each individual process in context switching from one environment to another environment.</a:t>
            </a:r>
            <a:endParaRPr/>
          </a:p>
          <a:p>
            <a:pPr indent="-411480" lvl="0" marL="457200" rtl="0" algn="l">
              <a:lnSpc>
                <a:spcPct val="80000"/>
              </a:lnSpc>
              <a:spcBef>
                <a:spcPts val="1120"/>
              </a:spcBef>
              <a:spcAft>
                <a:spcPts val="0"/>
              </a:spcAft>
              <a:buSzPts val="2880"/>
              <a:buChar char="●"/>
            </a:pPr>
            <a:r>
              <a:rPr lang="en-US" sz="1520"/>
              <a:t>No manual intervention is needed.</a:t>
            </a:r>
            <a:endParaRPr/>
          </a:p>
          <a:p>
            <a:pPr indent="0" lvl="0" marL="45720" rtl="0" algn="l">
              <a:lnSpc>
                <a:spcPct val="80000"/>
              </a:lnSpc>
              <a:spcBef>
                <a:spcPts val="1120"/>
              </a:spcBef>
              <a:spcAft>
                <a:spcPts val="0"/>
              </a:spcAft>
              <a:buSzPts val="2880"/>
              <a:buNone/>
            </a:pPr>
            <a:r>
              <a:rPr b="1" lang="en-US" sz="1520" u="sng"/>
              <a:t>Disadvantages</a:t>
            </a:r>
            <a:endParaRPr/>
          </a:p>
          <a:p>
            <a:pPr indent="-411480" lvl="0" marL="457200" rtl="0" algn="l">
              <a:lnSpc>
                <a:spcPct val="80000"/>
              </a:lnSpc>
              <a:spcBef>
                <a:spcPts val="1120"/>
              </a:spcBef>
              <a:spcAft>
                <a:spcPts val="0"/>
              </a:spcAft>
              <a:buSzPts val="2880"/>
              <a:buChar char="●"/>
            </a:pPr>
            <a:r>
              <a:rPr lang="en-US" sz="1520"/>
              <a:t>Executing a series of non-interactive jobs all at one time.</a:t>
            </a:r>
            <a:endParaRPr sz="1520"/>
          </a:p>
          <a:p>
            <a:pPr indent="-411480" lvl="0" marL="457200" rtl="0" algn="l">
              <a:lnSpc>
                <a:spcPct val="80000"/>
              </a:lnSpc>
              <a:spcBef>
                <a:spcPts val="1120"/>
              </a:spcBef>
              <a:spcAft>
                <a:spcPts val="0"/>
              </a:spcAft>
              <a:buSzPts val="2880"/>
              <a:buChar char="●"/>
            </a:pPr>
            <a:r>
              <a:rPr lang="en-US" sz="1520"/>
              <a:t>The output is obtained only after all the jobs are executed.</a:t>
            </a:r>
            <a:endParaRPr/>
          </a:p>
          <a:p>
            <a:pPr indent="-411480" lvl="0" marL="457200" rtl="0" algn="l">
              <a:lnSpc>
                <a:spcPct val="80000"/>
              </a:lnSpc>
              <a:spcBef>
                <a:spcPts val="1120"/>
              </a:spcBef>
              <a:spcAft>
                <a:spcPts val="0"/>
              </a:spcAft>
              <a:buSzPts val="2880"/>
              <a:buChar char="●"/>
            </a:pPr>
            <a:r>
              <a:rPr lang="en-US" sz="1520"/>
              <a:t>Thus, priority can not be implemented if a certain job has to be executed on an urgent basis.</a:t>
            </a:r>
            <a:endParaRPr/>
          </a:p>
          <a:p>
            <a:pPr indent="-228600" lvl="0" marL="457200" rtl="0" algn="l">
              <a:lnSpc>
                <a:spcPct val="80000"/>
              </a:lnSpc>
              <a:spcBef>
                <a:spcPts val="1120"/>
              </a:spcBef>
              <a:spcAft>
                <a:spcPts val="0"/>
              </a:spcAft>
              <a:buSzPts val="2880"/>
              <a:buNone/>
            </a:pPr>
            <a:r>
              <a:t/>
            </a:r>
            <a:endParaRPr sz="1520"/>
          </a:p>
          <a:p>
            <a:pPr indent="-228600" lvl="0" marL="457200" marR="0" rtl="0" algn="l">
              <a:lnSpc>
                <a:spcPct val="80000"/>
              </a:lnSpc>
              <a:spcBef>
                <a:spcPts val="1120"/>
              </a:spcBef>
              <a:spcAft>
                <a:spcPts val="0"/>
              </a:spcAft>
              <a:buClr>
                <a:srgbClr val="993300"/>
              </a:buClr>
              <a:buSzPts val="2880"/>
              <a:buFont typeface="Arial"/>
              <a:buNone/>
            </a:pPr>
            <a:r>
              <a:t/>
            </a:r>
            <a:endParaRPr sz="1520"/>
          </a:p>
        </p:txBody>
      </p:sp>
      <p:pic>
        <p:nvPicPr>
          <p:cNvPr id="229" name="Google Shape;229;p24"/>
          <p:cNvPicPr preferRelativeResize="0"/>
          <p:nvPr/>
        </p:nvPicPr>
        <p:blipFill rotWithShape="1">
          <a:blip r:embed="rId3">
            <a:alphaModFix/>
          </a:blip>
          <a:srcRect b="0" l="0" r="0" t="0"/>
          <a:stretch/>
        </p:blipFill>
        <p:spPr>
          <a:xfrm>
            <a:off x="1097278" y="1592270"/>
            <a:ext cx="7132321" cy="20300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Multi-programmed Operating Systems</a:t>
            </a:r>
            <a:endParaRPr/>
          </a:p>
        </p:txBody>
      </p:sp>
      <p:sp>
        <p:nvSpPr>
          <p:cNvPr id="235" name="Google Shape;235;p25"/>
          <p:cNvSpPr txBox="1"/>
          <p:nvPr>
            <p:ph idx="1" type="body"/>
          </p:nvPr>
        </p:nvSpPr>
        <p:spPr>
          <a:xfrm>
            <a:off x="221381" y="936189"/>
            <a:ext cx="8345103" cy="5445359"/>
          </a:xfrm>
          <a:prstGeom prst="rect">
            <a:avLst/>
          </a:prstGeom>
          <a:noFill/>
          <a:ln>
            <a:noFill/>
          </a:ln>
        </p:spPr>
        <p:txBody>
          <a:bodyPr anchorCtr="0" anchor="t" bIns="45700" lIns="91425" spcFirstLastPara="1" rIns="91425" wrap="square" tIns="45700">
            <a:normAutofit/>
          </a:bodyPr>
          <a:lstStyle/>
          <a:p>
            <a:pPr indent="-411480" lvl="0" marL="457200" marR="0" rtl="0" algn="l">
              <a:lnSpc>
                <a:spcPct val="80000"/>
              </a:lnSpc>
              <a:spcBef>
                <a:spcPts val="1120"/>
              </a:spcBef>
              <a:spcAft>
                <a:spcPts val="0"/>
              </a:spcAft>
              <a:buClr>
                <a:srgbClr val="993300"/>
              </a:buClr>
              <a:buSzPts val="2880"/>
              <a:buFont typeface="Arial"/>
              <a:buChar char="●"/>
            </a:pPr>
            <a:r>
              <a:rPr lang="en-US" sz="1679"/>
              <a:t>Multiprogramming needed for </a:t>
            </a:r>
            <a:r>
              <a:rPr b="1" lang="en-US" sz="1679"/>
              <a:t>efficiency</a:t>
            </a:r>
            <a:r>
              <a:rPr lang="en-US" sz="1679"/>
              <a:t> or maximize </a:t>
            </a:r>
            <a:r>
              <a:rPr b="1" lang="en-US" sz="1679"/>
              <a:t>CPU utilization</a:t>
            </a:r>
            <a:r>
              <a:rPr lang="en-US" sz="1679"/>
              <a:t>.</a:t>
            </a:r>
            <a:endParaRPr/>
          </a:p>
          <a:p>
            <a:pPr indent="-411480" lvl="0" marL="457200" marR="0" rtl="0" algn="l">
              <a:lnSpc>
                <a:spcPct val="80000"/>
              </a:lnSpc>
              <a:spcBef>
                <a:spcPts val="1120"/>
              </a:spcBef>
              <a:spcAft>
                <a:spcPts val="0"/>
              </a:spcAft>
              <a:buClr>
                <a:srgbClr val="993300"/>
              </a:buClr>
              <a:buSzPts val="2880"/>
              <a:buFont typeface="Arial"/>
              <a:buChar char="●"/>
            </a:pPr>
            <a:r>
              <a:rPr lang="en-US" sz="1679"/>
              <a:t>Multiprogramming means more than one process in main memory which are ready to execute.</a:t>
            </a:r>
            <a:endParaRPr/>
          </a:p>
          <a:p>
            <a:pPr indent="-228600" lvl="1" marL="914400" rtl="0" algn="l">
              <a:lnSpc>
                <a:spcPct val="80000"/>
              </a:lnSpc>
              <a:spcBef>
                <a:spcPts val="980"/>
              </a:spcBef>
              <a:spcAft>
                <a:spcPts val="0"/>
              </a:spcAft>
              <a:buSzPts val="2240"/>
              <a:buNone/>
            </a:pPr>
            <a:r>
              <a:t/>
            </a:r>
            <a:endParaRPr sz="1679"/>
          </a:p>
          <a:p>
            <a:pPr indent="-228600" lvl="1" marL="914400" rtl="0" algn="l">
              <a:lnSpc>
                <a:spcPct val="80000"/>
              </a:lnSpc>
              <a:spcBef>
                <a:spcPts val="980"/>
              </a:spcBef>
              <a:spcAft>
                <a:spcPts val="0"/>
              </a:spcAft>
              <a:buSzPts val="2240"/>
              <a:buNone/>
            </a:pPr>
            <a:r>
              <a:t/>
            </a:r>
            <a:endParaRPr sz="1679"/>
          </a:p>
          <a:p>
            <a:pPr indent="-228600" lvl="1" marL="914400" rtl="0" algn="l">
              <a:lnSpc>
                <a:spcPct val="80000"/>
              </a:lnSpc>
              <a:spcBef>
                <a:spcPts val="980"/>
              </a:spcBef>
              <a:spcAft>
                <a:spcPts val="0"/>
              </a:spcAft>
              <a:buSzPts val="2240"/>
              <a:buNone/>
            </a:pPr>
            <a:r>
              <a:t/>
            </a:r>
            <a:endParaRPr sz="1679"/>
          </a:p>
          <a:p>
            <a:pPr indent="-228600" lvl="1" marL="914400" rtl="0" algn="l">
              <a:lnSpc>
                <a:spcPct val="80000"/>
              </a:lnSpc>
              <a:spcBef>
                <a:spcPts val="980"/>
              </a:spcBef>
              <a:spcAft>
                <a:spcPts val="0"/>
              </a:spcAft>
              <a:buSzPts val="2240"/>
              <a:buNone/>
            </a:pPr>
            <a:r>
              <a:t/>
            </a:r>
            <a:endParaRPr sz="1679"/>
          </a:p>
          <a:p>
            <a:pPr indent="-228600" lvl="1" marL="914400" rtl="0" algn="l">
              <a:lnSpc>
                <a:spcPct val="80000"/>
              </a:lnSpc>
              <a:spcBef>
                <a:spcPts val="980"/>
              </a:spcBef>
              <a:spcAft>
                <a:spcPts val="0"/>
              </a:spcAft>
              <a:buSzPts val="2240"/>
              <a:buNone/>
            </a:pPr>
            <a:r>
              <a:t/>
            </a:r>
            <a:endParaRPr sz="1679"/>
          </a:p>
          <a:p>
            <a:pPr indent="-228600" lvl="1" marL="914400" rtl="0" algn="l">
              <a:lnSpc>
                <a:spcPct val="80000"/>
              </a:lnSpc>
              <a:spcBef>
                <a:spcPts val="980"/>
              </a:spcBef>
              <a:spcAft>
                <a:spcPts val="0"/>
              </a:spcAft>
              <a:buSzPts val="2240"/>
              <a:buNone/>
            </a:pPr>
            <a:r>
              <a:t/>
            </a:r>
            <a:endParaRPr sz="1679"/>
          </a:p>
          <a:p>
            <a:pPr indent="-228600" lvl="1" marL="914400" rtl="0" algn="l">
              <a:lnSpc>
                <a:spcPct val="80000"/>
              </a:lnSpc>
              <a:spcBef>
                <a:spcPts val="980"/>
              </a:spcBef>
              <a:spcAft>
                <a:spcPts val="0"/>
              </a:spcAft>
              <a:buSzPts val="2240"/>
              <a:buNone/>
            </a:pPr>
            <a:r>
              <a:t/>
            </a:r>
            <a:endParaRPr sz="1679"/>
          </a:p>
          <a:p>
            <a:pPr indent="-370840" lvl="1" marL="914400" rtl="0" algn="l">
              <a:lnSpc>
                <a:spcPct val="80000"/>
              </a:lnSpc>
              <a:spcBef>
                <a:spcPts val="980"/>
              </a:spcBef>
              <a:spcAft>
                <a:spcPts val="0"/>
              </a:spcAft>
              <a:buSzPts val="2240"/>
              <a:buChar char="●"/>
            </a:pPr>
            <a:r>
              <a:rPr lang="en-US" sz="1679"/>
              <a:t>Single user cannot keep CPU and I/O devices busy at all times</a:t>
            </a:r>
            <a:endParaRPr/>
          </a:p>
          <a:p>
            <a:pPr indent="-370840" lvl="1" marL="914400" rtl="0" algn="l">
              <a:lnSpc>
                <a:spcPct val="80000"/>
              </a:lnSpc>
              <a:spcBef>
                <a:spcPts val="980"/>
              </a:spcBef>
              <a:spcAft>
                <a:spcPts val="0"/>
              </a:spcAft>
              <a:buSzPts val="2240"/>
              <a:buChar char="●"/>
            </a:pPr>
            <a:r>
              <a:rPr lang="en-US" sz="1679"/>
              <a:t>Multiprogramming organizes jobs (code and data) so CPU always has one to execute</a:t>
            </a:r>
            <a:endParaRPr/>
          </a:p>
          <a:p>
            <a:pPr indent="-370840" lvl="1" marL="914400" rtl="0" algn="l">
              <a:lnSpc>
                <a:spcPct val="80000"/>
              </a:lnSpc>
              <a:spcBef>
                <a:spcPts val="980"/>
              </a:spcBef>
              <a:spcAft>
                <a:spcPts val="0"/>
              </a:spcAft>
              <a:buSzPts val="2240"/>
              <a:buChar char="●"/>
            </a:pPr>
            <a:r>
              <a:rPr lang="en-US" sz="1679"/>
              <a:t>A subset of total jobs in system is kept in memory</a:t>
            </a:r>
            <a:endParaRPr/>
          </a:p>
          <a:p>
            <a:pPr indent="-370840" lvl="1" marL="914400" rtl="0" algn="l">
              <a:lnSpc>
                <a:spcPct val="80000"/>
              </a:lnSpc>
              <a:spcBef>
                <a:spcPts val="980"/>
              </a:spcBef>
              <a:spcAft>
                <a:spcPts val="0"/>
              </a:spcAft>
              <a:buSzPts val="2240"/>
              <a:buChar char="●"/>
            </a:pPr>
            <a:r>
              <a:rPr lang="en-US" sz="1679"/>
              <a:t>Process generally require </a:t>
            </a:r>
            <a:r>
              <a:rPr b="1" lang="en-US" sz="1679"/>
              <a:t>CPU time </a:t>
            </a:r>
            <a:r>
              <a:rPr lang="en-US" sz="1679"/>
              <a:t>and </a:t>
            </a:r>
            <a:r>
              <a:rPr b="1" lang="en-US" sz="1679"/>
              <a:t>I/O time</a:t>
            </a:r>
            <a:r>
              <a:rPr lang="en-US" sz="1679"/>
              <a:t>, when CPU has to wait (for I/O for example), OS switches to another job and this idea will continue.</a:t>
            </a:r>
            <a:endParaRPr sz="1679"/>
          </a:p>
          <a:p>
            <a:pPr indent="-228600" lvl="0" marL="457200" marR="0" rtl="0" algn="l">
              <a:lnSpc>
                <a:spcPct val="80000"/>
              </a:lnSpc>
              <a:spcBef>
                <a:spcPts val="1120"/>
              </a:spcBef>
              <a:spcAft>
                <a:spcPts val="0"/>
              </a:spcAft>
              <a:buClr>
                <a:srgbClr val="993300"/>
              </a:buClr>
              <a:buSzPts val="2880"/>
              <a:buFont typeface="Arial"/>
              <a:buNone/>
            </a:pPr>
            <a:r>
              <a:t/>
            </a:r>
            <a:endParaRPr sz="1679"/>
          </a:p>
        </p:txBody>
      </p:sp>
      <p:pic>
        <p:nvPicPr>
          <p:cNvPr id="236" name="Google Shape;236;p25"/>
          <p:cNvPicPr preferRelativeResize="0"/>
          <p:nvPr/>
        </p:nvPicPr>
        <p:blipFill rotWithShape="1">
          <a:blip r:embed="rId3">
            <a:alphaModFix/>
          </a:blip>
          <a:srcRect b="0" l="0" r="0" t="0"/>
          <a:stretch/>
        </p:blipFill>
        <p:spPr>
          <a:xfrm>
            <a:off x="1866900" y="1977690"/>
            <a:ext cx="5410200" cy="2228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1181687" y="438551"/>
            <a:ext cx="6404316" cy="503799"/>
          </a:xfrm>
          <a:prstGeom prst="rect">
            <a:avLst/>
          </a:prstGeom>
          <a:noFill/>
          <a:ln>
            <a:noFill/>
          </a:ln>
        </p:spPr>
        <p:txBody>
          <a:bodyPr anchorCtr="0" anchor="b" bIns="34275" lIns="68550" spcFirstLastPara="1" rIns="68550" wrap="square" tIns="34275">
            <a:noAutofit/>
          </a:bodyPr>
          <a:lstStyle/>
          <a:p>
            <a:pPr indent="0" lvl="0" marL="0" rtl="0" algn="ctr">
              <a:lnSpc>
                <a:spcPct val="100000"/>
              </a:lnSpc>
              <a:spcBef>
                <a:spcPts val="0"/>
              </a:spcBef>
              <a:spcAft>
                <a:spcPts val="0"/>
              </a:spcAft>
              <a:buClr>
                <a:srgbClr val="993300"/>
              </a:buClr>
              <a:buSzPts val="2800"/>
              <a:buNone/>
            </a:pPr>
            <a:r>
              <a:rPr lang="en-US" sz="2400"/>
              <a:t>Multi-programmed Operating System</a:t>
            </a:r>
            <a:endParaRPr sz="2400"/>
          </a:p>
        </p:txBody>
      </p:sp>
      <p:sp>
        <p:nvSpPr>
          <p:cNvPr id="242" name="Google Shape;242;p26"/>
          <p:cNvSpPr txBox="1"/>
          <p:nvPr>
            <p:ph idx="1" type="body"/>
          </p:nvPr>
        </p:nvSpPr>
        <p:spPr>
          <a:xfrm>
            <a:off x="331694" y="1210236"/>
            <a:ext cx="4724400" cy="5002306"/>
          </a:xfrm>
          <a:prstGeom prst="rect">
            <a:avLst/>
          </a:prstGeom>
          <a:noFill/>
          <a:ln>
            <a:noFill/>
          </a:ln>
        </p:spPr>
        <p:txBody>
          <a:bodyPr anchorCtr="0" anchor="t" bIns="45700" lIns="91425" spcFirstLastPara="1" rIns="91425" wrap="square" tIns="45700">
            <a:normAutofit/>
          </a:bodyPr>
          <a:lstStyle/>
          <a:p>
            <a:pPr indent="-388620" lvl="0" marL="457200" rtl="0" algn="l">
              <a:lnSpc>
                <a:spcPct val="80000"/>
              </a:lnSpc>
              <a:spcBef>
                <a:spcPts val="980"/>
              </a:spcBef>
              <a:spcAft>
                <a:spcPts val="0"/>
              </a:spcAft>
              <a:buSzPts val="2520"/>
              <a:buFont typeface="Noto Sans Symbols"/>
              <a:buChar char="❑"/>
            </a:pPr>
            <a:r>
              <a:rPr lang="en-US" sz="1600"/>
              <a:t>Several jobs are kept in main memory at the same time, and the CPU is multiplexed among them.</a:t>
            </a:r>
            <a:endParaRPr b="1" sz="1600" u="sng"/>
          </a:p>
          <a:p>
            <a:pPr indent="0" lvl="0" marL="68580" rtl="0" algn="l">
              <a:lnSpc>
                <a:spcPct val="80000"/>
              </a:lnSpc>
              <a:spcBef>
                <a:spcPts val="980"/>
              </a:spcBef>
              <a:spcAft>
                <a:spcPts val="0"/>
              </a:spcAft>
              <a:buSzPts val="2520"/>
              <a:buNone/>
            </a:pPr>
            <a:r>
              <a:rPr b="1" lang="en-US" sz="1600" u="sng"/>
              <a:t>Advantages</a:t>
            </a:r>
            <a:endParaRPr sz="1600" u="sng"/>
          </a:p>
          <a:p>
            <a:pPr indent="-388620" lvl="0" marL="457200" marR="0" rtl="0" algn="l">
              <a:lnSpc>
                <a:spcPct val="80000"/>
              </a:lnSpc>
              <a:spcBef>
                <a:spcPts val="980"/>
              </a:spcBef>
              <a:spcAft>
                <a:spcPts val="0"/>
              </a:spcAft>
              <a:buClr>
                <a:srgbClr val="993300"/>
              </a:buClr>
              <a:buSzPts val="2520"/>
              <a:buFont typeface="Arial"/>
              <a:buChar char="●"/>
            </a:pPr>
            <a:r>
              <a:rPr lang="en-US" sz="1600"/>
              <a:t> High CPU utilization.</a:t>
            </a:r>
            <a:endParaRPr/>
          </a:p>
          <a:p>
            <a:pPr indent="-388620" lvl="0" marL="457200" marR="0" rtl="0" algn="l">
              <a:lnSpc>
                <a:spcPct val="80000"/>
              </a:lnSpc>
              <a:spcBef>
                <a:spcPts val="980"/>
              </a:spcBef>
              <a:spcAft>
                <a:spcPts val="0"/>
              </a:spcAft>
              <a:buClr>
                <a:srgbClr val="993300"/>
              </a:buClr>
              <a:buSzPts val="2520"/>
              <a:buFont typeface="Arial"/>
              <a:buChar char="●"/>
            </a:pPr>
            <a:r>
              <a:rPr lang="en-US" sz="1600"/>
              <a:t>It appears that many programs are allotted CPU almost concurrently.</a:t>
            </a:r>
            <a:endParaRPr/>
          </a:p>
          <a:p>
            <a:pPr indent="-388620" lvl="0" marL="457200" marR="0" rtl="0" algn="l">
              <a:lnSpc>
                <a:spcPct val="80000"/>
              </a:lnSpc>
              <a:spcBef>
                <a:spcPts val="980"/>
              </a:spcBef>
              <a:spcAft>
                <a:spcPts val="0"/>
              </a:spcAft>
              <a:buClr>
                <a:srgbClr val="993300"/>
              </a:buClr>
              <a:buSzPts val="2520"/>
              <a:buFont typeface="Arial"/>
              <a:buChar char="●"/>
            </a:pPr>
            <a:r>
              <a:rPr lang="en-US" sz="1600"/>
              <a:t>Response time is shorter</a:t>
            </a:r>
            <a:endParaRPr sz="1600"/>
          </a:p>
          <a:p>
            <a:pPr indent="0" lvl="0" marL="68580" rtl="0" algn="l">
              <a:lnSpc>
                <a:spcPct val="80000"/>
              </a:lnSpc>
              <a:spcBef>
                <a:spcPts val="980"/>
              </a:spcBef>
              <a:spcAft>
                <a:spcPts val="0"/>
              </a:spcAft>
              <a:buSzPts val="2520"/>
              <a:buNone/>
            </a:pPr>
            <a:r>
              <a:rPr b="1" lang="en-US" sz="1600" u="sng"/>
              <a:t>Disadvantages</a:t>
            </a:r>
            <a:endParaRPr sz="1600"/>
          </a:p>
          <a:p>
            <a:pPr indent="-388620" lvl="0" marL="457200" marR="0" rtl="0" algn="l">
              <a:lnSpc>
                <a:spcPct val="80000"/>
              </a:lnSpc>
              <a:spcBef>
                <a:spcPts val="980"/>
              </a:spcBef>
              <a:spcAft>
                <a:spcPts val="0"/>
              </a:spcAft>
              <a:buClr>
                <a:srgbClr val="993300"/>
              </a:buClr>
              <a:buSzPts val="2520"/>
              <a:buFont typeface="Arial"/>
              <a:buChar char="●"/>
            </a:pPr>
            <a:r>
              <a:rPr lang="en-US" sz="1600"/>
              <a:t>CPU scheduling is required.</a:t>
            </a:r>
            <a:endParaRPr/>
          </a:p>
          <a:p>
            <a:pPr indent="-388620" lvl="0" marL="457200" marR="0" rtl="0" algn="l">
              <a:lnSpc>
                <a:spcPct val="80000"/>
              </a:lnSpc>
              <a:spcBef>
                <a:spcPts val="980"/>
              </a:spcBef>
              <a:spcAft>
                <a:spcPts val="0"/>
              </a:spcAft>
              <a:buClr>
                <a:srgbClr val="993300"/>
              </a:buClr>
              <a:buSzPts val="2520"/>
              <a:buFont typeface="Arial"/>
              <a:buChar char="●"/>
            </a:pPr>
            <a:r>
              <a:rPr lang="en-US" sz="1600"/>
              <a:t>To accommodate several jobs in memory, memory management is essential.</a:t>
            </a:r>
            <a:endParaRPr/>
          </a:p>
          <a:p>
            <a:pPr indent="-388620" lvl="0" marL="457200" rtl="0" algn="l">
              <a:lnSpc>
                <a:spcPct val="80000"/>
              </a:lnSpc>
              <a:spcBef>
                <a:spcPts val="980"/>
              </a:spcBef>
              <a:spcAft>
                <a:spcPts val="0"/>
              </a:spcAft>
              <a:buSzPts val="2520"/>
              <a:buFont typeface="Noto Sans Symbols"/>
              <a:buChar char="❑"/>
            </a:pPr>
            <a:r>
              <a:rPr b="1" lang="en-US" sz="1600">
                <a:solidFill>
                  <a:srgbClr val="0070C0"/>
                </a:solidFill>
              </a:rPr>
              <a:t>Multi-programmed systems provide an environment in which the various system resources(like CPU, memory and peripheral devices) are utilized effectively but they do not provide for user interaction with the computer system.</a:t>
            </a:r>
            <a:br>
              <a:rPr b="1" lang="en-US" sz="1600">
                <a:solidFill>
                  <a:srgbClr val="0070C0"/>
                </a:solidFill>
              </a:rPr>
            </a:br>
            <a:endParaRPr b="1" sz="1600">
              <a:solidFill>
                <a:srgbClr val="0070C0"/>
              </a:solidFill>
            </a:endParaRPr>
          </a:p>
        </p:txBody>
      </p:sp>
      <p:sp>
        <p:nvSpPr>
          <p:cNvPr id="243" name="Google Shape;243;p26"/>
          <p:cNvSpPr txBox="1"/>
          <p:nvPr>
            <p:ph idx="2" type="body"/>
          </p:nvPr>
        </p:nvSpPr>
        <p:spPr>
          <a:xfrm>
            <a:off x="5135673" y="1923301"/>
            <a:ext cx="3106452" cy="3311796"/>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980"/>
              </a:spcBef>
              <a:spcAft>
                <a:spcPts val="0"/>
              </a:spcAft>
              <a:buClr>
                <a:srgbClr val="993300"/>
              </a:buClr>
              <a:buSzPts val="2520"/>
              <a:buFont typeface="Arial"/>
              <a:buNone/>
            </a:pPr>
            <a:r>
              <a:t/>
            </a:r>
            <a:endParaRPr/>
          </a:p>
        </p:txBody>
      </p:sp>
      <p:pic>
        <p:nvPicPr>
          <p:cNvPr id="244" name="Google Shape;244;p26"/>
          <p:cNvPicPr preferRelativeResize="0"/>
          <p:nvPr/>
        </p:nvPicPr>
        <p:blipFill rotWithShape="1">
          <a:blip r:embed="rId3">
            <a:alphaModFix/>
          </a:blip>
          <a:srcRect b="1473" l="26548" r="26327" t="885"/>
          <a:stretch/>
        </p:blipFill>
        <p:spPr>
          <a:xfrm>
            <a:off x="5289175" y="1917309"/>
            <a:ext cx="3110753" cy="3317788"/>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599173" y="440357"/>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Multitasking/Time-Sharing Systems–Interactive Computing </a:t>
            </a:r>
            <a:endParaRPr/>
          </a:p>
        </p:txBody>
      </p:sp>
      <p:sp>
        <p:nvSpPr>
          <p:cNvPr id="250" name="Google Shape;250;p27"/>
          <p:cNvSpPr txBox="1"/>
          <p:nvPr>
            <p:ph idx="1" type="body"/>
          </p:nvPr>
        </p:nvSpPr>
        <p:spPr>
          <a:xfrm>
            <a:off x="105879" y="936191"/>
            <a:ext cx="8906576" cy="5445358"/>
          </a:xfrm>
          <a:prstGeom prst="rect">
            <a:avLst/>
          </a:prstGeom>
          <a:noFill/>
          <a:ln>
            <a:noFill/>
          </a:ln>
        </p:spPr>
        <p:txBody>
          <a:bodyPr anchorCtr="0" anchor="t" bIns="45700" lIns="91425" spcFirstLastPara="1" rIns="91425" wrap="square" tIns="45700">
            <a:normAutofit/>
          </a:bodyPr>
          <a:lstStyle/>
          <a:p>
            <a:pPr indent="-411480" lvl="0" marL="457200" marR="0" rtl="0" algn="l">
              <a:lnSpc>
                <a:spcPct val="100000"/>
              </a:lnSpc>
              <a:spcBef>
                <a:spcPts val="1120"/>
              </a:spcBef>
              <a:spcAft>
                <a:spcPts val="0"/>
              </a:spcAft>
              <a:buClr>
                <a:srgbClr val="993300"/>
              </a:buClr>
              <a:buSzPts val="2880"/>
              <a:buFont typeface="Arial"/>
              <a:buChar char="●"/>
            </a:pPr>
            <a:r>
              <a:rPr lang="en-US" sz="1800"/>
              <a:t>Multitasking is multiprogramming with time sharing where CPU executes multiple jobs by switching among them.</a:t>
            </a:r>
            <a:endParaRPr sz="1800"/>
          </a:p>
          <a:p>
            <a:pPr indent="-411480" lvl="0" marL="457200" marR="0" rtl="0" algn="l">
              <a:lnSpc>
                <a:spcPct val="100000"/>
              </a:lnSpc>
              <a:spcBef>
                <a:spcPts val="1120"/>
              </a:spcBef>
              <a:spcAft>
                <a:spcPts val="0"/>
              </a:spcAft>
              <a:buClr>
                <a:srgbClr val="993300"/>
              </a:buClr>
              <a:buSzPts val="2880"/>
              <a:buFont typeface="Arial"/>
              <a:buChar char="●"/>
            </a:pPr>
            <a:r>
              <a:rPr lang="en-US" sz="1800"/>
              <a:t>Timesharing (multitasking) is logical extension of multiprogramming, in which CPU switches jobs so frequently that users can interact with each job while it is running, creating interactive computing. </a:t>
            </a:r>
            <a:endParaRPr sz="1800"/>
          </a:p>
          <a:p>
            <a:pPr indent="-411480" lvl="0" marL="457200" marR="0" rtl="0" algn="l">
              <a:lnSpc>
                <a:spcPct val="100000"/>
              </a:lnSpc>
              <a:spcBef>
                <a:spcPts val="1120"/>
              </a:spcBef>
              <a:spcAft>
                <a:spcPts val="0"/>
              </a:spcAft>
              <a:buClr>
                <a:srgbClr val="993300"/>
              </a:buClr>
              <a:buSzPts val="2880"/>
              <a:buFont typeface="Arial"/>
              <a:buChar char="●"/>
            </a:pPr>
            <a:r>
              <a:rPr lang="en-US" sz="1800"/>
              <a:t>The </a:t>
            </a:r>
            <a:r>
              <a:rPr b="1" lang="en-US" sz="1800"/>
              <a:t>operating system</a:t>
            </a:r>
            <a:r>
              <a:rPr lang="en-US" sz="1800"/>
              <a:t> is able to keep track of where you are in these tasks and go from one to the other without losing information.</a:t>
            </a:r>
            <a:endParaRPr/>
          </a:p>
          <a:p>
            <a:pPr indent="-411480" lvl="0" marL="457200" marR="0" rtl="0" algn="l">
              <a:lnSpc>
                <a:spcPct val="100000"/>
              </a:lnSpc>
              <a:spcBef>
                <a:spcPts val="1120"/>
              </a:spcBef>
              <a:spcAft>
                <a:spcPts val="0"/>
              </a:spcAft>
              <a:buClr>
                <a:srgbClr val="993300"/>
              </a:buClr>
              <a:buSzPts val="2880"/>
              <a:buFont typeface="Arial"/>
              <a:buChar char="●"/>
            </a:pPr>
            <a:r>
              <a:rPr lang="en-US" sz="1800"/>
              <a:t>Response time should be &lt; 1 second</a:t>
            </a:r>
            <a:endParaRPr/>
          </a:p>
          <a:p>
            <a:pPr indent="-411480" lvl="0" marL="457200" marR="0" rtl="0" algn="l">
              <a:lnSpc>
                <a:spcPct val="100000"/>
              </a:lnSpc>
              <a:spcBef>
                <a:spcPts val="1120"/>
              </a:spcBef>
              <a:spcAft>
                <a:spcPts val="0"/>
              </a:spcAft>
              <a:buClr>
                <a:srgbClr val="993300"/>
              </a:buClr>
              <a:buSzPts val="2880"/>
              <a:buFont typeface="Arial"/>
              <a:buChar char="●"/>
            </a:pPr>
            <a:r>
              <a:rPr lang="en-US" sz="1800"/>
              <a:t>Time sharing requires an interactive(or hands-on)computer system, which provides direct communication between the user and the system.</a:t>
            </a:r>
            <a:endParaRPr/>
          </a:p>
          <a:p>
            <a:pPr indent="-411480" lvl="0" marL="457200" marR="0" rtl="0" algn="l">
              <a:lnSpc>
                <a:spcPct val="100000"/>
              </a:lnSpc>
              <a:spcBef>
                <a:spcPts val="1120"/>
              </a:spcBef>
              <a:spcAft>
                <a:spcPts val="0"/>
              </a:spcAft>
              <a:buClr>
                <a:srgbClr val="993300"/>
              </a:buClr>
              <a:buSzPts val="2880"/>
              <a:buFont typeface="Arial"/>
              <a:buChar char="●"/>
            </a:pPr>
            <a:r>
              <a:rPr lang="en-US" sz="1800"/>
              <a:t>A time-shared OS allows many users to share the computer simultaneously.</a:t>
            </a:r>
            <a:endParaRPr sz="1800"/>
          </a:p>
          <a:p>
            <a:pPr indent="-228600" lvl="0" marL="457200" marR="0" rtl="0" algn="l">
              <a:lnSpc>
                <a:spcPct val="100000"/>
              </a:lnSpc>
              <a:spcBef>
                <a:spcPts val="1120"/>
              </a:spcBef>
              <a:spcAft>
                <a:spcPts val="0"/>
              </a:spcAft>
              <a:buClr>
                <a:srgbClr val="993300"/>
              </a:buClr>
              <a:buSzPts val="2880"/>
              <a:buFont typeface="Arial"/>
              <a:buNone/>
            </a:pPr>
            <a:r>
              <a:t/>
            </a:r>
            <a:endParaRPr sz="1800"/>
          </a:p>
        </p:txBody>
      </p:sp>
      <p:pic>
        <p:nvPicPr>
          <p:cNvPr id="251" name="Google Shape;251;p27"/>
          <p:cNvPicPr preferRelativeResize="0"/>
          <p:nvPr/>
        </p:nvPicPr>
        <p:blipFill rotWithShape="1">
          <a:blip r:embed="rId3">
            <a:alphaModFix/>
          </a:blip>
          <a:srcRect b="0" l="46094" r="0" t="45887"/>
          <a:stretch/>
        </p:blipFill>
        <p:spPr>
          <a:xfrm>
            <a:off x="2536275" y="4957548"/>
            <a:ext cx="3694196" cy="155808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667871" y="125506"/>
            <a:ext cx="8135470" cy="1035424"/>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Multitasking/Time-Sharing Systems–Interactive Computing </a:t>
            </a:r>
            <a:endParaRPr/>
          </a:p>
        </p:txBody>
      </p:sp>
      <p:sp>
        <p:nvSpPr>
          <p:cNvPr id="257" name="Google Shape;257;p28"/>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rmAutofit/>
          </a:bodyPr>
          <a:lstStyle/>
          <a:p>
            <a:pPr indent="-411480" lvl="0" marL="457200" marR="0" rtl="0" algn="l">
              <a:lnSpc>
                <a:spcPct val="80000"/>
              </a:lnSpc>
              <a:spcBef>
                <a:spcPts val="1120"/>
              </a:spcBef>
              <a:spcAft>
                <a:spcPts val="0"/>
              </a:spcAft>
              <a:buClr>
                <a:srgbClr val="993300"/>
              </a:buClr>
              <a:buSzPts val="2880"/>
              <a:buFont typeface="Arial"/>
              <a:buChar char="●"/>
            </a:pPr>
            <a:r>
              <a:rPr lang="en-US" sz="2960"/>
              <a:t>Each user has at least one  separate program for executing in memory.</a:t>
            </a:r>
            <a:endParaRPr/>
          </a:p>
          <a:p>
            <a:pPr indent="-411480" lvl="0" marL="457200" marR="0" rtl="0" algn="l">
              <a:lnSpc>
                <a:spcPct val="80000"/>
              </a:lnSpc>
              <a:spcBef>
                <a:spcPts val="1120"/>
              </a:spcBef>
              <a:spcAft>
                <a:spcPts val="0"/>
              </a:spcAft>
              <a:buClr>
                <a:srgbClr val="993300"/>
              </a:buClr>
              <a:buSzPts val="2880"/>
              <a:buFont typeface="Arial"/>
              <a:buChar char="●"/>
            </a:pPr>
            <a:r>
              <a:rPr lang="en-US" sz="2960"/>
              <a:t> A program loaded into memory and executing is called a ⇨process</a:t>
            </a:r>
            <a:endParaRPr/>
          </a:p>
          <a:p>
            <a:pPr indent="-411480" lvl="0" marL="457200" marR="0" rtl="0" algn="l">
              <a:lnSpc>
                <a:spcPct val="80000"/>
              </a:lnSpc>
              <a:spcBef>
                <a:spcPts val="1120"/>
              </a:spcBef>
              <a:spcAft>
                <a:spcPts val="0"/>
              </a:spcAft>
              <a:buClr>
                <a:srgbClr val="993300"/>
              </a:buClr>
              <a:buSzPts val="2880"/>
              <a:buFont typeface="Arial"/>
              <a:buChar char="●"/>
            </a:pPr>
            <a:r>
              <a:rPr lang="en-US" sz="2960"/>
              <a:t> ⇨ Job scheduling</a:t>
            </a:r>
            <a:endParaRPr/>
          </a:p>
          <a:p>
            <a:pPr indent="-411480" lvl="0" marL="457200" marR="0" rtl="0" algn="l">
              <a:lnSpc>
                <a:spcPct val="80000"/>
              </a:lnSpc>
              <a:spcBef>
                <a:spcPts val="1120"/>
              </a:spcBef>
              <a:spcAft>
                <a:spcPts val="0"/>
              </a:spcAft>
              <a:buClr>
                <a:srgbClr val="993300"/>
              </a:buClr>
              <a:buSzPts val="2880"/>
              <a:buFont typeface="Arial"/>
              <a:buChar char="●"/>
            </a:pPr>
            <a:r>
              <a:rPr lang="en-US" sz="2960"/>
              <a:t> ⇨ CPU scheduling</a:t>
            </a:r>
            <a:endParaRPr/>
          </a:p>
          <a:p>
            <a:pPr indent="-411480" lvl="0" marL="457200" marR="0" rtl="0" algn="l">
              <a:lnSpc>
                <a:spcPct val="80000"/>
              </a:lnSpc>
              <a:spcBef>
                <a:spcPts val="1120"/>
              </a:spcBef>
              <a:spcAft>
                <a:spcPts val="0"/>
              </a:spcAft>
              <a:buClr>
                <a:srgbClr val="993300"/>
              </a:buClr>
              <a:buSzPts val="2880"/>
              <a:buFont typeface="Arial"/>
              <a:buChar char="●"/>
            </a:pPr>
            <a:r>
              <a:rPr lang="en-US" sz="2960"/>
              <a:t>If processes don’t fit in memory, </a:t>
            </a:r>
            <a:r>
              <a:rPr b="1" lang="en-US" sz="2960"/>
              <a:t>swapping</a:t>
            </a:r>
            <a:r>
              <a:rPr lang="en-US" sz="2960"/>
              <a:t> moves them in and out to run from main memory achieving this goal is virtual memory.</a:t>
            </a:r>
            <a:endParaRPr/>
          </a:p>
          <a:p>
            <a:pPr indent="-228600" lvl="0" marL="457200" marR="0" rtl="0" algn="l">
              <a:lnSpc>
                <a:spcPct val="80000"/>
              </a:lnSpc>
              <a:spcBef>
                <a:spcPts val="1120"/>
              </a:spcBef>
              <a:spcAft>
                <a:spcPts val="0"/>
              </a:spcAft>
              <a:buClr>
                <a:srgbClr val="993300"/>
              </a:buClr>
              <a:buSzPts val="2880"/>
              <a:buFont typeface="Arial"/>
              <a:buNone/>
            </a:pPr>
            <a:r>
              <a:t/>
            </a:r>
            <a:endParaRPr sz="296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Computer-system Architecture</a:t>
            </a:r>
            <a:endParaRPr/>
          </a:p>
        </p:txBody>
      </p:sp>
      <p:sp>
        <p:nvSpPr>
          <p:cNvPr id="263" name="Google Shape;263;p29"/>
          <p:cNvSpPr txBox="1"/>
          <p:nvPr>
            <p:ph idx="1" type="body"/>
          </p:nvPr>
        </p:nvSpPr>
        <p:spPr>
          <a:xfrm>
            <a:off x="827086" y="1282699"/>
            <a:ext cx="7845275" cy="4665713"/>
          </a:xfrm>
          <a:prstGeom prst="rect">
            <a:avLst/>
          </a:prstGeom>
          <a:noFill/>
          <a:ln>
            <a:noFill/>
          </a:ln>
        </p:spPr>
        <p:txBody>
          <a:bodyPr anchorCtr="0" anchor="t" bIns="45700" lIns="91425" spcFirstLastPara="1" rIns="91425" wrap="square" tIns="45700">
            <a:normAutofit/>
          </a:bodyPr>
          <a:lstStyle/>
          <a:p>
            <a:pPr indent="-411480" lvl="0" marL="457200" marR="0" rtl="0" algn="l">
              <a:lnSpc>
                <a:spcPct val="100000"/>
              </a:lnSpc>
              <a:spcBef>
                <a:spcPts val="1120"/>
              </a:spcBef>
              <a:spcAft>
                <a:spcPts val="0"/>
              </a:spcAft>
              <a:buClr>
                <a:srgbClr val="993300"/>
              </a:buClr>
              <a:buSzPts val="2880"/>
              <a:buFont typeface="Arial"/>
              <a:buChar char="●"/>
            </a:pPr>
            <a:r>
              <a:rPr b="1" lang="en-US"/>
              <a:t>Single-processor Systems:</a:t>
            </a:r>
            <a:r>
              <a:rPr lang="en-US"/>
              <a:t> If there is only one general purpose CPU, then the system is a single-processor system.</a:t>
            </a:r>
            <a:endParaRPr/>
          </a:p>
          <a:p>
            <a:pPr indent="-370840" lvl="1" marL="914400" rtl="0" algn="l">
              <a:lnSpc>
                <a:spcPct val="100000"/>
              </a:lnSpc>
              <a:spcBef>
                <a:spcPts val="980"/>
              </a:spcBef>
              <a:spcAft>
                <a:spcPts val="0"/>
              </a:spcAft>
              <a:buSzPts val="2240"/>
              <a:buChar char="●"/>
            </a:pPr>
            <a:r>
              <a:rPr lang="en-US"/>
              <a:t>Other special purpose processors are also present which perform device specific task.</a:t>
            </a:r>
            <a:endParaRPr/>
          </a:p>
          <a:p>
            <a:pPr indent="-228600" lvl="0" marL="457200" marR="0" rtl="0" algn="l">
              <a:lnSpc>
                <a:spcPct val="100000"/>
              </a:lnSpc>
              <a:spcBef>
                <a:spcPts val="1120"/>
              </a:spcBef>
              <a:spcAft>
                <a:spcPts val="0"/>
              </a:spcAft>
              <a:buClr>
                <a:srgbClr val="993300"/>
              </a:buClr>
              <a:buSzPts val="288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3"/>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Recommended Text book</a:t>
            </a:r>
            <a:endParaRPr/>
          </a:p>
        </p:txBody>
      </p:sp>
      <p:sp>
        <p:nvSpPr>
          <p:cNvPr id="88" name="Google Shape;88;p3"/>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Autofit/>
          </a:bodyPr>
          <a:lstStyle/>
          <a:p>
            <a:pPr indent="-411480" lvl="1" marL="457200" rtl="0" algn="l">
              <a:lnSpc>
                <a:spcPct val="100000"/>
              </a:lnSpc>
              <a:spcBef>
                <a:spcPts val="1120"/>
              </a:spcBef>
              <a:spcAft>
                <a:spcPts val="0"/>
              </a:spcAft>
              <a:buClr>
                <a:srgbClr val="993300"/>
              </a:buClr>
              <a:buSzPts val="2880"/>
              <a:buChar char="●"/>
            </a:pPr>
            <a:r>
              <a:rPr lang="en-US"/>
              <a:t>Silberschatz, Peter B. Galvin, Greg Gagne, "Operating System Concepts", Wiley; 9th edition (2009) ISBN: 978-1-118-06333-0</a:t>
            </a:r>
            <a:endParaRPr/>
          </a:p>
          <a:p>
            <a:pPr indent="-228600" lvl="0" marL="457200" marR="0" rtl="0" algn="l">
              <a:lnSpc>
                <a:spcPct val="100000"/>
              </a:lnSpc>
              <a:spcBef>
                <a:spcPts val="1120"/>
              </a:spcBef>
              <a:spcAft>
                <a:spcPts val="0"/>
              </a:spcAft>
              <a:buClr>
                <a:srgbClr val="993300"/>
              </a:buClr>
              <a:buSzPts val="288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Computer-system Architecture</a:t>
            </a:r>
            <a:endParaRPr/>
          </a:p>
        </p:txBody>
      </p:sp>
      <p:sp>
        <p:nvSpPr>
          <p:cNvPr id="269" name="Google Shape;269;p30"/>
          <p:cNvSpPr txBox="1"/>
          <p:nvPr>
            <p:ph idx="1" type="body"/>
          </p:nvPr>
        </p:nvSpPr>
        <p:spPr>
          <a:xfrm>
            <a:off x="298170" y="1264769"/>
            <a:ext cx="7841783" cy="4042337"/>
          </a:xfrm>
          <a:prstGeom prst="rect">
            <a:avLst/>
          </a:prstGeom>
          <a:noFill/>
          <a:ln>
            <a:noFill/>
          </a:ln>
        </p:spPr>
        <p:txBody>
          <a:bodyPr anchorCtr="0" anchor="t" bIns="45700" lIns="91425" spcFirstLastPara="1" rIns="91425" wrap="square" tIns="45700">
            <a:normAutofit/>
          </a:bodyPr>
          <a:lstStyle/>
          <a:p>
            <a:pPr indent="-411480" lvl="0" marL="457200" marR="0" rtl="0" algn="l">
              <a:lnSpc>
                <a:spcPct val="90000"/>
              </a:lnSpc>
              <a:spcBef>
                <a:spcPts val="1120"/>
              </a:spcBef>
              <a:spcAft>
                <a:spcPts val="0"/>
              </a:spcAft>
              <a:buClr>
                <a:srgbClr val="993300"/>
              </a:buClr>
              <a:buSzPts val="2880"/>
              <a:buFont typeface="Arial"/>
              <a:buChar char="●"/>
            </a:pPr>
            <a:r>
              <a:rPr b="1" lang="en-US" sz="2720"/>
              <a:t>Multiprocessor Systems/Parallel System: </a:t>
            </a:r>
            <a:r>
              <a:rPr lang="en-US" sz="2720"/>
              <a:t>Multiprocessor systems  with more than one CPU in close communication.</a:t>
            </a:r>
            <a:endParaRPr/>
          </a:p>
          <a:p>
            <a:pPr indent="-370840" lvl="1" marL="914400" rtl="0" algn="l">
              <a:lnSpc>
                <a:spcPct val="90000"/>
              </a:lnSpc>
              <a:spcBef>
                <a:spcPts val="980"/>
              </a:spcBef>
              <a:spcAft>
                <a:spcPts val="0"/>
              </a:spcAft>
              <a:buSzPts val="2240"/>
              <a:buChar char="●"/>
            </a:pPr>
            <a:r>
              <a:rPr b="1" lang="en-US" sz="2380"/>
              <a:t>Tightly Coupled System:</a:t>
            </a:r>
            <a:r>
              <a:rPr lang="en-US" sz="2380"/>
              <a:t> processors share memory and a clock; communication usually takes place through the shared memory.</a:t>
            </a:r>
            <a:endParaRPr/>
          </a:p>
          <a:p>
            <a:pPr indent="-342900" lvl="2" marL="1371600" rtl="0" algn="l">
              <a:lnSpc>
                <a:spcPct val="90000"/>
              </a:lnSpc>
              <a:spcBef>
                <a:spcPts val="840"/>
              </a:spcBef>
              <a:spcAft>
                <a:spcPts val="0"/>
              </a:spcAft>
              <a:buSzPts val="1800"/>
              <a:buFont typeface="Noto Sans Symbols"/>
              <a:buChar char="❑"/>
            </a:pPr>
            <a:r>
              <a:rPr lang="en-US" sz="2040"/>
              <a:t>HAVE THREE MAIN ADVANTAGES :-</a:t>
            </a:r>
            <a:endParaRPr/>
          </a:p>
          <a:p>
            <a:pPr indent="-323850" lvl="3" marL="1828800" rtl="0" algn="l">
              <a:lnSpc>
                <a:spcPct val="90000"/>
              </a:lnSpc>
              <a:spcBef>
                <a:spcPts val="700"/>
              </a:spcBef>
              <a:spcAft>
                <a:spcPts val="0"/>
              </a:spcAft>
              <a:buSzPts val="1500"/>
              <a:buFont typeface="Noto Sans Symbols"/>
              <a:buChar char="❑"/>
            </a:pPr>
            <a:r>
              <a:rPr lang="en-US" sz="1700"/>
              <a:t>INCREASED THROUGHPUT</a:t>
            </a:r>
            <a:endParaRPr/>
          </a:p>
          <a:p>
            <a:pPr indent="-323850" lvl="3" marL="1828800" rtl="0" algn="l">
              <a:lnSpc>
                <a:spcPct val="90000"/>
              </a:lnSpc>
              <a:spcBef>
                <a:spcPts val="700"/>
              </a:spcBef>
              <a:spcAft>
                <a:spcPts val="0"/>
              </a:spcAft>
              <a:buSzPts val="1500"/>
              <a:buFont typeface="Noto Sans Symbols"/>
              <a:buChar char="❑"/>
            </a:pPr>
            <a:r>
              <a:rPr lang="en-US" sz="1700"/>
              <a:t>ECONOMY OF SCALE</a:t>
            </a:r>
            <a:endParaRPr/>
          </a:p>
          <a:p>
            <a:pPr indent="-323850" lvl="3" marL="1828800" rtl="0" algn="l">
              <a:lnSpc>
                <a:spcPct val="90000"/>
              </a:lnSpc>
              <a:spcBef>
                <a:spcPts val="700"/>
              </a:spcBef>
              <a:spcAft>
                <a:spcPts val="0"/>
              </a:spcAft>
              <a:buSzPts val="1500"/>
              <a:buFont typeface="Noto Sans Symbols"/>
              <a:buChar char="❑"/>
            </a:pPr>
            <a:r>
              <a:rPr lang="en-US" sz="1700"/>
              <a:t>INCREASED RELIABILITY</a:t>
            </a:r>
            <a:endParaRPr/>
          </a:p>
          <a:p>
            <a:pPr indent="-228600" lvl="0" marL="457200" marR="0" rtl="0" algn="l">
              <a:lnSpc>
                <a:spcPct val="90000"/>
              </a:lnSpc>
              <a:spcBef>
                <a:spcPts val="1120"/>
              </a:spcBef>
              <a:spcAft>
                <a:spcPts val="0"/>
              </a:spcAft>
              <a:buClr>
                <a:srgbClr val="993300"/>
              </a:buClr>
              <a:buSzPts val="2880"/>
              <a:buFont typeface="Arial"/>
              <a:buNone/>
            </a:pPr>
            <a:r>
              <a:t/>
            </a:r>
            <a:endParaRPr sz="2720"/>
          </a:p>
        </p:txBody>
      </p:sp>
      <p:pic>
        <p:nvPicPr>
          <p:cNvPr descr="1" id="270" name="Google Shape;270;p30"/>
          <p:cNvPicPr preferRelativeResize="0"/>
          <p:nvPr/>
        </p:nvPicPr>
        <p:blipFill rotWithShape="1">
          <a:blip r:embed="rId3">
            <a:alphaModFix/>
          </a:blip>
          <a:srcRect b="0" l="0" r="0" t="0"/>
          <a:stretch/>
        </p:blipFill>
        <p:spPr>
          <a:xfrm>
            <a:off x="6033248" y="3657615"/>
            <a:ext cx="2675964" cy="191054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Multiprocessor Systems/Parallel System</a:t>
            </a:r>
            <a:endParaRPr/>
          </a:p>
        </p:txBody>
      </p:sp>
      <p:sp>
        <p:nvSpPr>
          <p:cNvPr id="276" name="Google Shape;276;p31"/>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rmAutofit/>
          </a:bodyPr>
          <a:lstStyle/>
          <a:p>
            <a:pPr indent="-411480" lvl="0" marL="457200" marR="0" rtl="0" algn="l">
              <a:lnSpc>
                <a:spcPct val="90000"/>
              </a:lnSpc>
              <a:spcBef>
                <a:spcPts val="1120"/>
              </a:spcBef>
              <a:spcAft>
                <a:spcPts val="0"/>
              </a:spcAft>
              <a:buClr>
                <a:srgbClr val="993300"/>
              </a:buClr>
              <a:buSzPts val="2880"/>
              <a:buFont typeface="Arial"/>
              <a:buChar char="●"/>
            </a:pPr>
            <a:r>
              <a:rPr lang="en-US"/>
              <a:t>Two Types: 	</a:t>
            </a:r>
            <a:endParaRPr/>
          </a:p>
          <a:p>
            <a:pPr indent="-370840" lvl="1" marL="914400" rtl="0" algn="l">
              <a:lnSpc>
                <a:spcPct val="90000"/>
              </a:lnSpc>
              <a:spcBef>
                <a:spcPts val="980"/>
              </a:spcBef>
              <a:spcAft>
                <a:spcPts val="0"/>
              </a:spcAft>
              <a:buSzPts val="2240"/>
              <a:buChar char="●"/>
            </a:pPr>
            <a:r>
              <a:rPr lang="en-US"/>
              <a:t>Symmetric Multiprocessing(SMP): </a:t>
            </a:r>
            <a:endParaRPr/>
          </a:p>
          <a:p>
            <a:pPr indent="-342900" lvl="2" marL="1371600" rtl="0" algn="l">
              <a:lnSpc>
                <a:spcPct val="90000"/>
              </a:lnSpc>
              <a:spcBef>
                <a:spcPts val="840"/>
              </a:spcBef>
              <a:spcAft>
                <a:spcPts val="0"/>
              </a:spcAft>
              <a:buSzPts val="1800"/>
              <a:buFont typeface="Noto Sans Symbols"/>
              <a:buChar char="❑"/>
            </a:pPr>
            <a:r>
              <a:rPr lang="en-US"/>
              <a:t>Each processor runs an identical copy of the operating system.</a:t>
            </a:r>
            <a:endParaRPr/>
          </a:p>
          <a:p>
            <a:pPr indent="-342900" lvl="2" marL="1371600" rtl="0" algn="l">
              <a:lnSpc>
                <a:spcPct val="90000"/>
              </a:lnSpc>
              <a:spcBef>
                <a:spcPts val="840"/>
              </a:spcBef>
              <a:spcAft>
                <a:spcPts val="0"/>
              </a:spcAft>
              <a:buSzPts val="1800"/>
              <a:buFont typeface="Noto Sans Symbols"/>
              <a:buChar char="❑"/>
            </a:pPr>
            <a:r>
              <a:rPr lang="en-US"/>
              <a:t>Most modern operating systems support SMP.</a:t>
            </a:r>
            <a:endParaRPr/>
          </a:p>
          <a:p>
            <a:pPr indent="-370840" lvl="1" marL="914400" rtl="0" algn="l">
              <a:lnSpc>
                <a:spcPct val="90000"/>
              </a:lnSpc>
              <a:spcBef>
                <a:spcPts val="980"/>
              </a:spcBef>
              <a:spcAft>
                <a:spcPts val="0"/>
              </a:spcAft>
              <a:buSzPts val="2240"/>
              <a:buChar char="●"/>
            </a:pPr>
            <a:r>
              <a:rPr lang="en-US"/>
              <a:t>Asymmetric Multiprocessing: </a:t>
            </a:r>
            <a:endParaRPr/>
          </a:p>
          <a:p>
            <a:pPr indent="-342900" lvl="2" marL="1371600" rtl="0" algn="l">
              <a:lnSpc>
                <a:spcPct val="90000"/>
              </a:lnSpc>
              <a:spcBef>
                <a:spcPts val="840"/>
              </a:spcBef>
              <a:spcAft>
                <a:spcPts val="0"/>
              </a:spcAft>
              <a:buSzPts val="1800"/>
              <a:buFont typeface="Noto Sans Symbols"/>
              <a:buChar char="❑"/>
            </a:pPr>
            <a:r>
              <a:rPr lang="en-US"/>
              <a:t>Each processor is assigned a specific task; master processor schedules and allocates work to slave processors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Two Types</a:t>
            </a:r>
            <a:endParaRPr/>
          </a:p>
        </p:txBody>
      </p:sp>
      <p:sp>
        <p:nvSpPr>
          <p:cNvPr id="282" name="Google Shape;282;p32"/>
          <p:cNvSpPr txBox="1"/>
          <p:nvPr>
            <p:ph idx="1" type="body"/>
          </p:nvPr>
        </p:nvSpPr>
        <p:spPr>
          <a:xfrm>
            <a:off x="827087" y="1282699"/>
            <a:ext cx="3751261" cy="4559835"/>
          </a:xfrm>
          <a:prstGeom prst="rect">
            <a:avLst/>
          </a:prstGeom>
          <a:noFill/>
          <a:ln>
            <a:noFill/>
          </a:ln>
        </p:spPr>
        <p:txBody>
          <a:bodyPr anchorCtr="0" anchor="t" bIns="45700" lIns="91425" spcFirstLastPara="1" rIns="91425" wrap="square" tIns="45700">
            <a:noAutofit/>
          </a:bodyPr>
          <a:lstStyle/>
          <a:p>
            <a:pPr indent="-388620" lvl="0" marL="457200" marR="0" rtl="0" algn="l">
              <a:lnSpc>
                <a:spcPct val="100000"/>
              </a:lnSpc>
              <a:spcBef>
                <a:spcPts val="980"/>
              </a:spcBef>
              <a:spcAft>
                <a:spcPts val="0"/>
              </a:spcAft>
              <a:buClr>
                <a:srgbClr val="993300"/>
              </a:buClr>
              <a:buSzPts val="2520"/>
              <a:buFont typeface="Arial"/>
              <a:buChar char="●"/>
            </a:pPr>
            <a:r>
              <a:rPr b="1" lang="en-US" sz="1800"/>
              <a:t>Symmetric Multiprocessing Architecture Example</a:t>
            </a:r>
            <a:endParaRPr b="1" sz="1800"/>
          </a:p>
        </p:txBody>
      </p:sp>
      <p:sp>
        <p:nvSpPr>
          <p:cNvPr id="283" name="Google Shape;283;p32"/>
          <p:cNvSpPr txBox="1"/>
          <p:nvPr>
            <p:ph idx="2" type="body"/>
          </p:nvPr>
        </p:nvSpPr>
        <p:spPr>
          <a:xfrm>
            <a:off x="4578349" y="1282700"/>
            <a:ext cx="3872631" cy="4483100"/>
          </a:xfrm>
          <a:prstGeom prst="rect">
            <a:avLst/>
          </a:prstGeom>
          <a:noFill/>
          <a:ln>
            <a:noFill/>
          </a:ln>
        </p:spPr>
        <p:txBody>
          <a:bodyPr anchorCtr="0" anchor="t" bIns="45700" lIns="91425" spcFirstLastPara="1" rIns="91425" wrap="square" tIns="45700">
            <a:noAutofit/>
          </a:bodyPr>
          <a:lstStyle/>
          <a:p>
            <a:pPr indent="-388620" lvl="0" marL="457200" marR="0" rtl="0" algn="l">
              <a:lnSpc>
                <a:spcPct val="100000"/>
              </a:lnSpc>
              <a:spcBef>
                <a:spcPts val="980"/>
              </a:spcBef>
              <a:spcAft>
                <a:spcPts val="0"/>
              </a:spcAft>
              <a:buClr>
                <a:srgbClr val="993300"/>
              </a:buClr>
              <a:buSzPts val="2520"/>
              <a:buFont typeface="Arial"/>
              <a:buChar char="●"/>
            </a:pPr>
            <a:r>
              <a:rPr b="1" lang="en-US" sz="1800"/>
              <a:t>Asymmetric Multiprocessing Architecture Example</a:t>
            </a:r>
            <a:endParaRPr/>
          </a:p>
        </p:txBody>
      </p:sp>
      <p:grpSp>
        <p:nvGrpSpPr>
          <p:cNvPr id="284" name="Google Shape;284;p32"/>
          <p:cNvGrpSpPr/>
          <p:nvPr/>
        </p:nvGrpSpPr>
        <p:grpSpPr>
          <a:xfrm>
            <a:off x="827086" y="2540130"/>
            <a:ext cx="3029889" cy="2084030"/>
            <a:chOff x="827086" y="2540130"/>
            <a:chExt cx="3029889" cy="2084030"/>
          </a:xfrm>
        </p:grpSpPr>
        <p:sp>
          <p:nvSpPr>
            <p:cNvPr id="285" name="Google Shape;285;p32"/>
            <p:cNvSpPr/>
            <p:nvPr/>
          </p:nvSpPr>
          <p:spPr>
            <a:xfrm>
              <a:off x="838200" y="3344581"/>
              <a:ext cx="1304365" cy="475129"/>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CPU 2</a:t>
              </a:r>
              <a:endParaRPr b="0" i="0" sz="1400" u="none" cap="none" strike="noStrike">
                <a:solidFill>
                  <a:schemeClr val="dk1"/>
                </a:solidFill>
                <a:latin typeface="Arial"/>
                <a:ea typeface="Arial"/>
                <a:cs typeface="Arial"/>
                <a:sym typeface="Arial"/>
              </a:endParaRPr>
            </a:p>
          </p:txBody>
        </p:sp>
        <p:sp>
          <p:nvSpPr>
            <p:cNvPr id="286" name="Google Shape;286;p32"/>
            <p:cNvSpPr/>
            <p:nvPr/>
          </p:nvSpPr>
          <p:spPr>
            <a:xfrm>
              <a:off x="838200" y="2662518"/>
              <a:ext cx="1304365" cy="475129"/>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CPU 1</a:t>
              </a:r>
              <a:endParaRPr b="0" i="0" sz="1400" u="none" cap="none" strike="noStrike">
                <a:solidFill>
                  <a:schemeClr val="dk1"/>
                </a:solidFill>
                <a:latin typeface="Arial"/>
                <a:ea typeface="Arial"/>
                <a:cs typeface="Arial"/>
                <a:sym typeface="Arial"/>
              </a:endParaRPr>
            </a:p>
          </p:txBody>
        </p:sp>
        <p:sp>
          <p:nvSpPr>
            <p:cNvPr id="287" name="Google Shape;287;p32"/>
            <p:cNvSpPr/>
            <p:nvPr/>
          </p:nvSpPr>
          <p:spPr>
            <a:xfrm>
              <a:off x="827086" y="4020935"/>
              <a:ext cx="1304365" cy="475129"/>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CPU 3</a:t>
              </a:r>
              <a:endParaRPr b="0" i="0" sz="1400" u="none" cap="none" strike="noStrike">
                <a:solidFill>
                  <a:schemeClr val="dk1"/>
                </a:solidFill>
                <a:latin typeface="Arial"/>
                <a:ea typeface="Arial"/>
                <a:cs typeface="Arial"/>
                <a:sym typeface="Arial"/>
              </a:endParaRPr>
            </a:p>
          </p:txBody>
        </p:sp>
        <p:sp>
          <p:nvSpPr>
            <p:cNvPr id="288" name="Google Shape;288;p32"/>
            <p:cNvSpPr/>
            <p:nvPr/>
          </p:nvSpPr>
          <p:spPr>
            <a:xfrm>
              <a:off x="3267636" y="2540130"/>
              <a:ext cx="589339" cy="208403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OS</a:t>
              </a:r>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P1</a:t>
              </a:r>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P2</a:t>
              </a:r>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P3</a:t>
              </a:r>
              <a:endParaRPr b="0" i="0" sz="1400" u="none" cap="none" strike="noStrike">
                <a:solidFill>
                  <a:schemeClr val="dk1"/>
                </a:solidFill>
                <a:latin typeface="Arial"/>
                <a:ea typeface="Arial"/>
                <a:cs typeface="Arial"/>
                <a:sym typeface="Arial"/>
              </a:endParaRPr>
            </a:p>
          </p:txBody>
        </p:sp>
        <p:cxnSp>
          <p:nvCxnSpPr>
            <p:cNvPr id="289" name="Google Shape;289;p32"/>
            <p:cNvCxnSpPr>
              <a:stCxn id="286" idx="3"/>
            </p:cNvCxnSpPr>
            <p:nvPr/>
          </p:nvCxnSpPr>
          <p:spPr>
            <a:xfrm flipH="1" rot="10800000">
              <a:off x="2142565" y="2895582"/>
              <a:ext cx="546900" cy="4500"/>
            </a:xfrm>
            <a:prstGeom prst="straightConnector1">
              <a:avLst/>
            </a:prstGeom>
            <a:noFill/>
            <a:ln cap="flat" cmpd="sng" w="28575">
              <a:solidFill>
                <a:schemeClr val="dk1"/>
              </a:solidFill>
              <a:prstDash val="solid"/>
              <a:round/>
              <a:headEnd len="sm" w="sm" type="none"/>
              <a:tailEnd len="sm" w="sm" type="none"/>
            </a:ln>
          </p:spPr>
        </p:cxnSp>
        <p:cxnSp>
          <p:nvCxnSpPr>
            <p:cNvPr id="290" name="Google Shape;290;p32"/>
            <p:cNvCxnSpPr>
              <a:stCxn id="285" idx="3"/>
            </p:cNvCxnSpPr>
            <p:nvPr/>
          </p:nvCxnSpPr>
          <p:spPr>
            <a:xfrm>
              <a:off x="2142565" y="3582145"/>
              <a:ext cx="578100" cy="0"/>
            </a:xfrm>
            <a:prstGeom prst="straightConnector1">
              <a:avLst/>
            </a:prstGeom>
            <a:noFill/>
            <a:ln cap="flat" cmpd="sng" w="28575">
              <a:solidFill>
                <a:schemeClr val="dk1"/>
              </a:solidFill>
              <a:prstDash val="solid"/>
              <a:round/>
              <a:headEnd len="sm" w="sm" type="none"/>
              <a:tailEnd len="sm" w="sm" type="none"/>
            </a:ln>
          </p:spPr>
        </p:cxnSp>
        <p:cxnSp>
          <p:nvCxnSpPr>
            <p:cNvPr id="291" name="Google Shape;291;p32"/>
            <p:cNvCxnSpPr/>
            <p:nvPr/>
          </p:nvCxnSpPr>
          <p:spPr>
            <a:xfrm>
              <a:off x="2689412" y="2895600"/>
              <a:ext cx="0" cy="1380565"/>
            </a:xfrm>
            <a:prstGeom prst="straightConnector1">
              <a:avLst/>
            </a:prstGeom>
            <a:noFill/>
            <a:ln cap="flat" cmpd="sng" w="28575">
              <a:solidFill>
                <a:schemeClr val="dk1"/>
              </a:solidFill>
              <a:prstDash val="solid"/>
              <a:round/>
              <a:headEnd len="sm" w="sm" type="none"/>
              <a:tailEnd len="sm" w="sm" type="none"/>
            </a:ln>
          </p:spPr>
        </p:cxnSp>
        <p:cxnSp>
          <p:nvCxnSpPr>
            <p:cNvPr id="292" name="Google Shape;292;p32"/>
            <p:cNvCxnSpPr/>
            <p:nvPr/>
          </p:nvCxnSpPr>
          <p:spPr>
            <a:xfrm flipH="1" rot="10800000">
              <a:off x="2142565" y="4265599"/>
              <a:ext cx="546847" cy="4483"/>
            </a:xfrm>
            <a:prstGeom prst="straightConnector1">
              <a:avLst/>
            </a:prstGeom>
            <a:noFill/>
            <a:ln cap="flat" cmpd="sng" w="28575">
              <a:solidFill>
                <a:schemeClr val="dk1"/>
              </a:solidFill>
              <a:prstDash val="solid"/>
              <a:round/>
              <a:headEnd len="sm" w="sm" type="none"/>
              <a:tailEnd len="sm" w="sm" type="none"/>
            </a:ln>
          </p:spPr>
        </p:cxnSp>
        <p:cxnSp>
          <p:nvCxnSpPr>
            <p:cNvPr id="293" name="Google Shape;293;p32"/>
            <p:cNvCxnSpPr>
              <a:endCxn id="288" idx="1"/>
            </p:cNvCxnSpPr>
            <p:nvPr/>
          </p:nvCxnSpPr>
          <p:spPr>
            <a:xfrm>
              <a:off x="2689536" y="3582145"/>
              <a:ext cx="578100" cy="0"/>
            </a:xfrm>
            <a:prstGeom prst="straightConnector1">
              <a:avLst/>
            </a:prstGeom>
            <a:noFill/>
            <a:ln cap="flat" cmpd="sng" w="28575">
              <a:solidFill>
                <a:schemeClr val="dk1"/>
              </a:solidFill>
              <a:prstDash val="solid"/>
              <a:round/>
              <a:headEnd len="sm" w="sm" type="none"/>
              <a:tailEnd len="med" w="med" type="stealth"/>
            </a:ln>
          </p:spPr>
        </p:cxnSp>
        <p:cxnSp>
          <p:nvCxnSpPr>
            <p:cNvPr id="294" name="Google Shape;294;p32"/>
            <p:cNvCxnSpPr/>
            <p:nvPr/>
          </p:nvCxnSpPr>
          <p:spPr>
            <a:xfrm flipH="1" rot="10800000">
              <a:off x="3278750" y="3026333"/>
              <a:ext cx="578225" cy="1"/>
            </a:xfrm>
            <a:prstGeom prst="straightConnector1">
              <a:avLst/>
            </a:prstGeom>
            <a:noFill/>
            <a:ln cap="flat" cmpd="sng" w="28575">
              <a:solidFill>
                <a:schemeClr val="dk1"/>
              </a:solidFill>
              <a:prstDash val="solid"/>
              <a:round/>
              <a:headEnd len="sm" w="sm" type="none"/>
              <a:tailEnd len="sm" w="sm" type="none"/>
            </a:ln>
          </p:spPr>
        </p:cxnSp>
        <p:cxnSp>
          <p:nvCxnSpPr>
            <p:cNvPr id="295" name="Google Shape;295;p32"/>
            <p:cNvCxnSpPr/>
            <p:nvPr/>
          </p:nvCxnSpPr>
          <p:spPr>
            <a:xfrm flipH="1" rot="10800000">
              <a:off x="3278750" y="3665372"/>
              <a:ext cx="578225" cy="1"/>
            </a:xfrm>
            <a:prstGeom prst="straightConnector1">
              <a:avLst/>
            </a:prstGeom>
            <a:noFill/>
            <a:ln cap="flat" cmpd="sng" w="28575">
              <a:solidFill>
                <a:schemeClr val="dk1"/>
              </a:solidFill>
              <a:prstDash val="solid"/>
              <a:round/>
              <a:headEnd len="sm" w="sm" type="none"/>
              <a:tailEnd len="sm" w="sm" type="none"/>
            </a:ln>
          </p:spPr>
        </p:cxnSp>
        <p:cxnSp>
          <p:nvCxnSpPr>
            <p:cNvPr id="296" name="Google Shape;296;p32"/>
            <p:cNvCxnSpPr/>
            <p:nvPr/>
          </p:nvCxnSpPr>
          <p:spPr>
            <a:xfrm flipH="1" rot="10800000">
              <a:off x="3278750" y="4144766"/>
              <a:ext cx="578225" cy="1"/>
            </a:xfrm>
            <a:prstGeom prst="straightConnector1">
              <a:avLst/>
            </a:prstGeom>
            <a:noFill/>
            <a:ln cap="flat" cmpd="sng" w="28575">
              <a:solidFill>
                <a:schemeClr val="dk1"/>
              </a:solidFill>
              <a:prstDash val="solid"/>
              <a:round/>
              <a:headEnd len="sm" w="sm" type="none"/>
              <a:tailEnd len="sm" w="sm" type="none"/>
            </a:ln>
          </p:spPr>
        </p:cxnSp>
        <p:cxnSp>
          <p:nvCxnSpPr>
            <p:cNvPr id="297" name="Google Shape;297;p32"/>
            <p:cNvCxnSpPr/>
            <p:nvPr/>
          </p:nvCxnSpPr>
          <p:spPr>
            <a:xfrm flipH="1" rot="10800000">
              <a:off x="3267635" y="3211978"/>
              <a:ext cx="578225" cy="1"/>
            </a:xfrm>
            <a:prstGeom prst="straightConnector1">
              <a:avLst/>
            </a:prstGeom>
            <a:noFill/>
            <a:ln cap="flat" cmpd="sng" w="28575">
              <a:solidFill>
                <a:schemeClr val="dk1"/>
              </a:solidFill>
              <a:prstDash val="solid"/>
              <a:round/>
              <a:headEnd len="sm" w="sm" type="none"/>
              <a:tailEnd len="sm" w="sm" type="none"/>
            </a:ln>
          </p:spPr>
        </p:cxnSp>
      </p:grpSp>
      <p:sp>
        <p:nvSpPr>
          <p:cNvPr id="298" name="Google Shape;298;p32"/>
          <p:cNvSpPr/>
          <p:nvPr/>
        </p:nvSpPr>
        <p:spPr>
          <a:xfrm>
            <a:off x="5862481" y="2204086"/>
            <a:ext cx="1304365" cy="475129"/>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Master CPU</a:t>
            </a:r>
            <a:endParaRPr b="0" i="0" sz="1400" u="none" cap="none" strike="noStrike">
              <a:solidFill>
                <a:schemeClr val="dk1"/>
              </a:solidFill>
              <a:latin typeface="Arial"/>
              <a:ea typeface="Arial"/>
              <a:cs typeface="Arial"/>
              <a:sym typeface="Arial"/>
            </a:endParaRPr>
          </a:p>
        </p:txBody>
      </p:sp>
      <p:sp>
        <p:nvSpPr>
          <p:cNvPr id="299" name="Google Shape;299;p32"/>
          <p:cNvSpPr/>
          <p:nvPr/>
        </p:nvSpPr>
        <p:spPr>
          <a:xfrm>
            <a:off x="4437064" y="3363036"/>
            <a:ext cx="1304365" cy="475129"/>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Slave CPU 1</a:t>
            </a:r>
            <a:endParaRPr b="0" i="0" sz="1400" u="none" cap="none" strike="noStrike">
              <a:solidFill>
                <a:schemeClr val="dk1"/>
              </a:solidFill>
              <a:latin typeface="Arial"/>
              <a:ea typeface="Arial"/>
              <a:cs typeface="Arial"/>
              <a:sym typeface="Arial"/>
            </a:endParaRPr>
          </a:p>
        </p:txBody>
      </p:sp>
      <p:sp>
        <p:nvSpPr>
          <p:cNvPr id="300" name="Google Shape;300;p32"/>
          <p:cNvSpPr/>
          <p:nvPr/>
        </p:nvSpPr>
        <p:spPr>
          <a:xfrm>
            <a:off x="5873597" y="3346338"/>
            <a:ext cx="1304365" cy="475129"/>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Slave CPU 2</a:t>
            </a:r>
            <a:endParaRPr b="0" i="0" sz="1400" u="none" cap="none" strike="noStrike">
              <a:solidFill>
                <a:schemeClr val="dk1"/>
              </a:solidFill>
              <a:latin typeface="Arial"/>
              <a:ea typeface="Arial"/>
              <a:cs typeface="Arial"/>
              <a:sym typeface="Arial"/>
            </a:endParaRPr>
          </a:p>
        </p:txBody>
      </p:sp>
      <p:sp>
        <p:nvSpPr>
          <p:cNvPr id="301" name="Google Shape;301;p32"/>
          <p:cNvSpPr/>
          <p:nvPr/>
        </p:nvSpPr>
        <p:spPr>
          <a:xfrm>
            <a:off x="7305211" y="3343132"/>
            <a:ext cx="1304365" cy="475129"/>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Slave CPU 3</a:t>
            </a:r>
            <a:endParaRPr b="0" i="0" sz="1400" u="none" cap="none" strike="noStrike">
              <a:solidFill>
                <a:schemeClr val="dk1"/>
              </a:solidFill>
              <a:latin typeface="Arial"/>
              <a:ea typeface="Arial"/>
              <a:cs typeface="Arial"/>
              <a:sym typeface="Arial"/>
            </a:endParaRPr>
          </a:p>
        </p:txBody>
      </p:sp>
      <p:sp>
        <p:nvSpPr>
          <p:cNvPr id="302" name="Google Shape;302;p32"/>
          <p:cNvSpPr/>
          <p:nvPr/>
        </p:nvSpPr>
        <p:spPr>
          <a:xfrm>
            <a:off x="4768758" y="4251816"/>
            <a:ext cx="646483" cy="475129"/>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P1</a:t>
            </a:r>
            <a:endParaRPr b="0" i="0" sz="1400" u="none" cap="none" strike="noStrike">
              <a:solidFill>
                <a:schemeClr val="dk1"/>
              </a:solidFill>
              <a:latin typeface="Arial"/>
              <a:ea typeface="Arial"/>
              <a:cs typeface="Arial"/>
              <a:sym typeface="Arial"/>
            </a:endParaRPr>
          </a:p>
        </p:txBody>
      </p:sp>
      <p:sp>
        <p:nvSpPr>
          <p:cNvPr id="303" name="Google Shape;303;p32"/>
          <p:cNvSpPr/>
          <p:nvPr/>
        </p:nvSpPr>
        <p:spPr>
          <a:xfrm>
            <a:off x="6205291" y="4235118"/>
            <a:ext cx="646483" cy="475129"/>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P2</a:t>
            </a:r>
            <a:endParaRPr b="0" i="0" sz="1400" u="none" cap="none" strike="noStrike">
              <a:solidFill>
                <a:schemeClr val="dk1"/>
              </a:solidFill>
              <a:latin typeface="Arial"/>
              <a:ea typeface="Arial"/>
              <a:cs typeface="Arial"/>
              <a:sym typeface="Arial"/>
            </a:endParaRPr>
          </a:p>
        </p:txBody>
      </p:sp>
      <p:sp>
        <p:nvSpPr>
          <p:cNvPr id="304" name="Google Shape;304;p32"/>
          <p:cNvSpPr/>
          <p:nvPr/>
        </p:nvSpPr>
        <p:spPr>
          <a:xfrm>
            <a:off x="7636905" y="4231912"/>
            <a:ext cx="646483" cy="475129"/>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P3</a:t>
            </a:r>
            <a:endParaRPr b="0" i="0" sz="1400" u="none" cap="none" strike="noStrike">
              <a:solidFill>
                <a:schemeClr val="dk1"/>
              </a:solidFill>
              <a:latin typeface="Arial"/>
              <a:ea typeface="Arial"/>
              <a:cs typeface="Arial"/>
              <a:sym typeface="Arial"/>
            </a:endParaRPr>
          </a:p>
        </p:txBody>
      </p:sp>
      <p:cxnSp>
        <p:nvCxnSpPr>
          <p:cNvPr id="305" name="Google Shape;305;p32"/>
          <p:cNvCxnSpPr>
            <a:stCxn id="298" idx="2"/>
            <a:endCxn id="299" idx="0"/>
          </p:cNvCxnSpPr>
          <p:nvPr/>
        </p:nvCxnSpPr>
        <p:spPr>
          <a:xfrm flipH="1">
            <a:off x="5089363" y="2679215"/>
            <a:ext cx="1425300" cy="683700"/>
          </a:xfrm>
          <a:prstGeom prst="straightConnector1">
            <a:avLst/>
          </a:prstGeom>
          <a:noFill/>
          <a:ln cap="flat" cmpd="sng" w="28575">
            <a:solidFill>
              <a:schemeClr val="dk1"/>
            </a:solidFill>
            <a:prstDash val="solid"/>
            <a:round/>
            <a:headEnd len="sm" w="sm" type="none"/>
            <a:tailEnd len="med" w="med" type="stealth"/>
          </a:ln>
        </p:spPr>
      </p:cxnSp>
      <p:cxnSp>
        <p:nvCxnSpPr>
          <p:cNvPr id="306" name="Google Shape;306;p32"/>
          <p:cNvCxnSpPr>
            <a:stCxn id="298" idx="2"/>
            <a:endCxn id="300" idx="0"/>
          </p:cNvCxnSpPr>
          <p:nvPr/>
        </p:nvCxnSpPr>
        <p:spPr>
          <a:xfrm>
            <a:off x="6514663" y="2679215"/>
            <a:ext cx="11100" cy="667200"/>
          </a:xfrm>
          <a:prstGeom prst="straightConnector1">
            <a:avLst/>
          </a:prstGeom>
          <a:noFill/>
          <a:ln cap="flat" cmpd="sng" w="28575">
            <a:solidFill>
              <a:schemeClr val="dk1"/>
            </a:solidFill>
            <a:prstDash val="solid"/>
            <a:round/>
            <a:headEnd len="sm" w="sm" type="none"/>
            <a:tailEnd len="med" w="med" type="stealth"/>
          </a:ln>
        </p:spPr>
      </p:cxnSp>
      <p:cxnSp>
        <p:nvCxnSpPr>
          <p:cNvPr id="307" name="Google Shape;307;p32"/>
          <p:cNvCxnSpPr>
            <a:stCxn id="298" idx="2"/>
            <a:endCxn id="301" idx="0"/>
          </p:cNvCxnSpPr>
          <p:nvPr/>
        </p:nvCxnSpPr>
        <p:spPr>
          <a:xfrm>
            <a:off x="6514663" y="2679215"/>
            <a:ext cx="1442700" cy="663900"/>
          </a:xfrm>
          <a:prstGeom prst="straightConnector1">
            <a:avLst/>
          </a:prstGeom>
          <a:noFill/>
          <a:ln cap="flat" cmpd="sng" w="28575">
            <a:solidFill>
              <a:schemeClr val="dk1"/>
            </a:solidFill>
            <a:prstDash val="solid"/>
            <a:round/>
            <a:headEnd len="sm" w="sm" type="none"/>
            <a:tailEnd len="med" w="med" type="stealth"/>
          </a:ln>
        </p:spPr>
      </p:cxnSp>
      <p:cxnSp>
        <p:nvCxnSpPr>
          <p:cNvPr id="308" name="Google Shape;308;p32"/>
          <p:cNvCxnSpPr>
            <a:stCxn id="299" idx="2"/>
            <a:endCxn id="302" idx="0"/>
          </p:cNvCxnSpPr>
          <p:nvPr/>
        </p:nvCxnSpPr>
        <p:spPr>
          <a:xfrm>
            <a:off x="5089247" y="3838165"/>
            <a:ext cx="2700" cy="413700"/>
          </a:xfrm>
          <a:prstGeom prst="straightConnector1">
            <a:avLst/>
          </a:prstGeom>
          <a:noFill/>
          <a:ln cap="flat" cmpd="sng" w="28575">
            <a:solidFill>
              <a:schemeClr val="dk1"/>
            </a:solidFill>
            <a:prstDash val="solid"/>
            <a:round/>
            <a:headEnd len="sm" w="sm" type="none"/>
            <a:tailEnd len="med" w="med" type="stealth"/>
          </a:ln>
        </p:spPr>
      </p:cxnSp>
      <p:cxnSp>
        <p:nvCxnSpPr>
          <p:cNvPr id="309" name="Google Shape;309;p32"/>
          <p:cNvCxnSpPr>
            <a:stCxn id="300" idx="2"/>
            <a:endCxn id="303" idx="0"/>
          </p:cNvCxnSpPr>
          <p:nvPr/>
        </p:nvCxnSpPr>
        <p:spPr>
          <a:xfrm>
            <a:off x="6525779" y="3821467"/>
            <a:ext cx="2700" cy="413700"/>
          </a:xfrm>
          <a:prstGeom prst="straightConnector1">
            <a:avLst/>
          </a:prstGeom>
          <a:noFill/>
          <a:ln cap="flat" cmpd="sng" w="28575">
            <a:solidFill>
              <a:schemeClr val="dk1"/>
            </a:solidFill>
            <a:prstDash val="solid"/>
            <a:round/>
            <a:headEnd len="sm" w="sm" type="none"/>
            <a:tailEnd len="med" w="med" type="stealth"/>
          </a:ln>
        </p:spPr>
      </p:cxnSp>
      <p:cxnSp>
        <p:nvCxnSpPr>
          <p:cNvPr id="310" name="Google Shape;310;p32"/>
          <p:cNvCxnSpPr>
            <a:stCxn id="301" idx="2"/>
            <a:endCxn id="304" idx="0"/>
          </p:cNvCxnSpPr>
          <p:nvPr/>
        </p:nvCxnSpPr>
        <p:spPr>
          <a:xfrm>
            <a:off x="7957393" y="3818261"/>
            <a:ext cx="2700" cy="413700"/>
          </a:xfrm>
          <a:prstGeom prst="straightConnector1">
            <a:avLst/>
          </a:prstGeom>
          <a:noFill/>
          <a:ln cap="flat" cmpd="sng" w="28575">
            <a:solidFill>
              <a:schemeClr val="dk1"/>
            </a:solidFill>
            <a:prstDash val="solid"/>
            <a:round/>
            <a:headEnd len="sm" w="sm" type="none"/>
            <a:tailEnd len="med" w="med" type="stealth"/>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3"/>
          <p:cNvSpPr txBox="1"/>
          <p:nvPr>
            <p:ph type="title"/>
          </p:nvPr>
        </p:nvSpPr>
        <p:spPr>
          <a:xfrm>
            <a:off x="712694" y="560294"/>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Distributed Systems and Real-time Systems </a:t>
            </a:r>
            <a:endParaRPr/>
          </a:p>
        </p:txBody>
      </p:sp>
      <p:sp>
        <p:nvSpPr>
          <p:cNvPr id="316" name="Google Shape;316;p33"/>
          <p:cNvSpPr txBox="1"/>
          <p:nvPr>
            <p:ph idx="1" type="body"/>
          </p:nvPr>
        </p:nvSpPr>
        <p:spPr>
          <a:xfrm>
            <a:off x="490888" y="984317"/>
            <a:ext cx="7687911" cy="5166226"/>
          </a:xfrm>
          <a:prstGeom prst="rect">
            <a:avLst/>
          </a:prstGeom>
          <a:noFill/>
          <a:ln>
            <a:noFill/>
          </a:ln>
        </p:spPr>
        <p:txBody>
          <a:bodyPr anchorCtr="0" anchor="t" bIns="45700" lIns="91425" spcFirstLastPara="1" rIns="91425" wrap="square" tIns="45700">
            <a:normAutofit/>
          </a:bodyPr>
          <a:lstStyle/>
          <a:p>
            <a:pPr indent="-411480" lvl="0" marL="457200" marR="0" rtl="0" algn="l">
              <a:lnSpc>
                <a:spcPct val="100000"/>
              </a:lnSpc>
              <a:spcBef>
                <a:spcPts val="1120"/>
              </a:spcBef>
              <a:spcAft>
                <a:spcPts val="0"/>
              </a:spcAft>
              <a:buClr>
                <a:srgbClr val="993300"/>
              </a:buClr>
              <a:buSzPts val="2880"/>
              <a:buFont typeface="Arial"/>
              <a:buChar char="●"/>
            </a:pPr>
            <a:r>
              <a:rPr b="1" lang="en-US" sz="2400"/>
              <a:t>Distributed Systems: </a:t>
            </a:r>
            <a:r>
              <a:rPr lang="en-US" sz="2400"/>
              <a:t>Distribute the computation among several physical processors.</a:t>
            </a:r>
            <a:endParaRPr/>
          </a:p>
          <a:p>
            <a:pPr indent="-370840" lvl="1" marL="914400" rtl="0" algn="l">
              <a:lnSpc>
                <a:spcPct val="100000"/>
              </a:lnSpc>
              <a:spcBef>
                <a:spcPts val="980"/>
              </a:spcBef>
              <a:spcAft>
                <a:spcPts val="0"/>
              </a:spcAft>
              <a:buSzPts val="2240"/>
              <a:buChar char="●"/>
            </a:pPr>
            <a:r>
              <a:rPr b="1" lang="en-US" sz="2400"/>
              <a:t>Loosely coupled system</a:t>
            </a:r>
            <a:r>
              <a:rPr lang="en-US" sz="2400"/>
              <a:t> – each processor has its own local memory; processors communicate with one another through various communications lines, such as high-speed buses or telephone lines.</a:t>
            </a:r>
            <a:endParaRPr sz="2400"/>
          </a:p>
          <a:p>
            <a:pPr indent="-411480" lvl="0" marL="457200" marR="0" rtl="0" algn="l">
              <a:lnSpc>
                <a:spcPct val="100000"/>
              </a:lnSpc>
              <a:spcBef>
                <a:spcPts val="1120"/>
              </a:spcBef>
              <a:spcAft>
                <a:spcPts val="0"/>
              </a:spcAft>
              <a:buClr>
                <a:srgbClr val="993300"/>
              </a:buClr>
              <a:buSzPts val="2880"/>
              <a:buFont typeface="Arial"/>
              <a:buChar char="●"/>
            </a:pPr>
            <a:r>
              <a:rPr b="1" lang="en-US" sz="2400"/>
              <a:t>Real-time Systems: </a:t>
            </a:r>
            <a:r>
              <a:rPr lang="en-US" sz="2400"/>
              <a:t>Often used as a control device in a dedicated application such as controlling scientific experiments, medical imaging systems, industrial control systems, and some display systems.</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4"/>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Storage Structure</a:t>
            </a:r>
            <a:endParaRPr/>
          </a:p>
        </p:txBody>
      </p:sp>
      <p:sp>
        <p:nvSpPr>
          <p:cNvPr id="322" name="Google Shape;322;p34"/>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Autofit/>
          </a:bodyPr>
          <a:lstStyle/>
          <a:p>
            <a:pPr indent="-411480" lvl="0" marL="457200" marR="0" rtl="0" algn="l">
              <a:lnSpc>
                <a:spcPct val="100000"/>
              </a:lnSpc>
              <a:spcBef>
                <a:spcPts val="1120"/>
              </a:spcBef>
              <a:spcAft>
                <a:spcPts val="0"/>
              </a:spcAft>
              <a:buClr>
                <a:srgbClr val="993300"/>
              </a:buClr>
              <a:buSzPts val="2880"/>
              <a:buFont typeface="Arial"/>
              <a:buChar char="●"/>
            </a:pPr>
            <a:r>
              <a:rPr b="1" lang="en-US" sz="2400">
                <a:solidFill>
                  <a:srgbClr val="00B0F0"/>
                </a:solidFill>
              </a:rPr>
              <a:t>Main memory </a:t>
            </a:r>
            <a:r>
              <a:rPr lang="en-US" sz="2400"/>
              <a:t>– only large storage media that the CPU can access directly</a:t>
            </a:r>
            <a:endParaRPr/>
          </a:p>
          <a:p>
            <a:pPr indent="-370840" lvl="1" marL="914400" rtl="0" algn="l">
              <a:lnSpc>
                <a:spcPct val="100000"/>
              </a:lnSpc>
              <a:spcBef>
                <a:spcPts val="980"/>
              </a:spcBef>
              <a:spcAft>
                <a:spcPts val="0"/>
              </a:spcAft>
              <a:buSzPts val="2240"/>
              <a:buChar char="●"/>
            </a:pPr>
            <a:r>
              <a:rPr b="1" lang="en-US" sz="2400">
                <a:solidFill>
                  <a:srgbClr val="3366FF"/>
                </a:solidFill>
              </a:rPr>
              <a:t>Random</a:t>
            </a:r>
            <a:r>
              <a:rPr lang="en-US" sz="2400">
                <a:solidFill>
                  <a:srgbClr val="0000FF"/>
                </a:solidFill>
              </a:rPr>
              <a:t> </a:t>
            </a:r>
            <a:r>
              <a:rPr b="1" lang="en-US" sz="2400">
                <a:solidFill>
                  <a:srgbClr val="3366FF"/>
                </a:solidFill>
              </a:rPr>
              <a:t>access</a:t>
            </a:r>
            <a:endParaRPr/>
          </a:p>
          <a:p>
            <a:pPr indent="-370840" lvl="1" marL="914400" rtl="0" algn="l">
              <a:lnSpc>
                <a:spcPct val="100000"/>
              </a:lnSpc>
              <a:spcBef>
                <a:spcPts val="980"/>
              </a:spcBef>
              <a:spcAft>
                <a:spcPts val="0"/>
              </a:spcAft>
              <a:buSzPts val="2240"/>
              <a:buChar char="●"/>
            </a:pPr>
            <a:r>
              <a:rPr lang="en-US" sz="2400"/>
              <a:t>Typically </a:t>
            </a:r>
            <a:r>
              <a:rPr b="1" lang="en-US" sz="2400">
                <a:solidFill>
                  <a:srgbClr val="3366FF"/>
                </a:solidFill>
              </a:rPr>
              <a:t>volatile</a:t>
            </a:r>
            <a:endParaRPr/>
          </a:p>
          <a:p>
            <a:pPr indent="-411480" lvl="0" marL="457200" marR="0" rtl="0" algn="l">
              <a:lnSpc>
                <a:spcPct val="100000"/>
              </a:lnSpc>
              <a:spcBef>
                <a:spcPts val="1120"/>
              </a:spcBef>
              <a:spcAft>
                <a:spcPts val="0"/>
              </a:spcAft>
              <a:buClr>
                <a:srgbClr val="993300"/>
              </a:buClr>
              <a:buSzPts val="2880"/>
              <a:buFont typeface="Arial"/>
              <a:buChar char="●"/>
            </a:pPr>
            <a:r>
              <a:rPr b="1" lang="en-US" sz="2400">
                <a:solidFill>
                  <a:srgbClr val="00B0F0"/>
                </a:solidFill>
              </a:rPr>
              <a:t>Secondary storage </a:t>
            </a:r>
            <a:r>
              <a:rPr lang="en-US" sz="2400"/>
              <a:t>– extension of main memory that provides large </a:t>
            </a:r>
            <a:r>
              <a:rPr b="1" lang="en-US" sz="2400">
                <a:solidFill>
                  <a:srgbClr val="3366FF"/>
                </a:solidFill>
              </a:rPr>
              <a:t>nonvolatile</a:t>
            </a:r>
            <a:r>
              <a:rPr lang="en-US" sz="2400">
                <a:solidFill>
                  <a:srgbClr val="0000FF"/>
                </a:solidFill>
              </a:rPr>
              <a:t> </a:t>
            </a:r>
            <a:r>
              <a:rPr lang="en-US" sz="2400"/>
              <a:t>storage capacity</a:t>
            </a:r>
            <a:endParaRPr/>
          </a:p>
          <a:p>
            <a:pPr indent="-228600" lvl="0" marL="457200" marR="0" rtl="0" algn="l">
              <a:lnSpc>
                <a:spcPct val="100000"/>
              </a:lnSpc>
              <a:spcBef>
                <a:spcPts val="1120"/>
              </a:spcBef>
              <a:spcAft>
                <a:spcPts val="0"/>
              </a:spcAft>
              <a:buClr>
                <a:srgbClr val="993300"/>
              </a:buClr>
              <a:buSzPts val="2880"/>
              <a:buFont typeface="Arial"/>
              <a:buNone/>
            </a:pPr>
            <a:r>
              <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3300"/>
              </a:buClr>
              <a:buSzPts val="3200"/>
              <a:buFont typeface="Helvetica Neue"/>
              <a:buNone/>
            </a:pPr>
            <a:r>
              <a:rPr b="1" i="0" lang="en-US" sz="3200" u="none" cap="none" strike="noStrike">
                <a:solidFill>
                  <a:srgbClr val="993300"/>
                </a:solidFill>
                <a:latin typeface="Helvetica Neue"/>
                <a:ea typeface="Helvetica Neue"/>
                <a:cs typeface="Helvetica Neue"/>
                <a:sym typeface="Helvetica Neue"/>
              </a:rPr>
              <a:t>Storage Structure</a:t>
            </a:r>
            <a:endParaRPr/>
          </a:p>
        </p:txBody>
      </p:sp>
      <p:sp>
        <p:nvSpPr>
          <p:cNvPr id="328" name="Google Shape;328;p35"/>
          <p:cNvSpPr txBox="1"/>
          <p:nvPr>
            <p:ph idx="1" type="body"/>
          </p:nvPr>
        </p:nvSpPr>
        <p:spPr>
          <a:xfrm>
            <a:off x="800583" y="938144"/>
            <a:ext cx="7351712" cy="4483100"/>
          </a:xfrm>
          <a:prstGeom prst="rect">
            <a:avLst/>
          </a:prstGeom>
          <a:noFill/>
          <a:ln>
            <a:noFill/>
          </a:ln>
        </p:spPr>
        <p:txBody>
          <a:bodyPr anchorCtr="0" anchor="t" bIns="45700" lIns="91425" spcFirstLastPara="1" rIns="91425" wrap="square" tIns="45700">
            <a:noAutofit/>
          </a:bodyPr>
          <a:lstStyle/>
          <a:p>
            <a:pPr indent="-411480" lvl="0" marL="457200" marR="0" rtl="0" algn="l">
              <a:lnSpc>
                <a:spcPct val="100000"/>
              </a:lnSpc>
              <a:spcBef>
                <a:spcPts val="1120"/>
              </a:spcBef>
              <a:spcAft>
                <a:spcPts val="0"/>
              </a:spcAft>
              <a:buClr>
                <a:srgbClr val="993300"/>
              </a:buClr>
              <a:buSzPts val="2880"/>
              <a:buFont typeface="Arial"/>
              <a:buChar char="●"/>
            </a:pPr>
            <a:r>
              <a:rPr b="1" lang="en-US" sz="1600">
                <a:solidFill>
                  <a:srgbClr val="00B0F0"/>
                </a:solidFill>
              </a:rPr>
              <a:t>Hard disks </a:t>
            </a:r>
            <a:r>
              <a:rPr lang="en-US" sz="1600"/>
              <a:t>– rigid metal or glass platters covered with magnetic recording material </a:t>
            </a:r>
            <a:endParaRPr/>
          </a:p>
          <a:p>
            <a:pPr indent="-370840" lvl="1" marL="914400" rtl="0" algn="l">
              <a:lnSpc>
                <a:spcPct val="100000"/>
              </a:lnSpc>
              <a:spcBef>
                <a:spcPts val="980"/>
              </a:spcBef>
              <a:spcAft>
                <a:spcPts val="0"/>
              </a:spcAft>
              <a:buSzPts val="2240"/>
              <a:buChar char="●"/>
            </a:pPr>
            <a:r>
              <a:rPr lang="en-US" sz="1600"/>
              <a:t>Disk surface is logically divided into </a:t>
            </a:r>
            <a:r>
              <a:rPr b="1" lang="en-US" sz="1600">
                <a:solidFill>
                  <a:srgbClr val="3366FF"/>
                </a:solidFill>
              </a:rPr>
              <a:t>tracks</a:t>
            </a:r>
            <a:r>
              <a:rPr lang="en-US" sz="1600"/>
              <a:t>, which are subdivided into </a:t>
            </a:r>
            <a:r>
              <a:rPr b="1" lang="en-US" sz="1600">
                <a:solidFill>
                  <a:srgbClr val="3366FF"/>
                </a:solidFill>
              </a:rPr>
              <a:t>sectors</a:t>
            </a:r>
            <a:endParaRPr/>
          </a:p>
          <a:p>
            <a:pPr indent="-370840" lvl="1" marL="914400" rtl="0" algn="l">
              <a:lnSpc>
                <a:spcPct val="100000"/>
              </a:lnSpc>
              <a:spcBef>
                <a:spcPts val="980"/>
              </a:spcBef>
              <a:spcAft>
                <a:spcPts val="0"/>
              </a:spcAft>
              <a:buSzPts val="2240"/>
              <a:buChar char="●"/>
            </a:pPr>
            <a:r>
              <a:rPr lang="en-US" sz="1600"/>
              <a:t>The </a:t>
            </a:r>
            <a:r>
              <a:rPr b="1" lang="en-US" sz="1600">
                <a:solidFill>
                  <a:srgbClr val="3366FF"/>
                </a:solidFill>
              </a:rPr>
              <a:t>disk controller </a:t>
            </a:r>
            <a:r>
              <a:rPr lang="en-US" sz="1600"/>
              <a:t>determines the logical interaction between the device and the computer </a:t>
            </a:r>
            <a:endParaRPr/>
          </a:p>
          <a:p>
            <a:pPr indent="-411480" lvl="0" marL="457200" marR="0" rtl="0" algn="l">
              <a:lnSpc>
                <a:spcPct val="100000"/>
              </a:lnSpc>
              <a:spcBef>
                <a:spcPts val="1120"/>
              </a:spcBef>
              <a:spcAft>
                <a:spcPts val="0"/>
              </a:spcAft>
              <a:buClr>
                <a:srgbClr val="993300"/>
              </a:buClr>
              <a:buSzPts val="2880"/>
              <a:buFont typeface="Arial"/>
              <a:buChar char="●"/>
            </a:pPr>
            <a:r>
              <a:rPr b="1" lang="en-US" sz="1600">
                <a:solidFill>
                  <a:srgbClr val="3366FF"/>
                </a:solidFill>
              </a:rPr>
              <a:t>Solid-state disks </a:t>
            </a:r>
            <a:r>
              <a:rPr lang="en-US" sz="1600"/>
              <a:t>– faster than hard disks, nonvolatile</a:t>
            </a:r>
            <a:endParaRPr/>
          </a:p>
          <a:p>
            <a:pPr indent="-370840" lvl="1" marL="914400" rtl="0" algn="l">
              <a:lnSpc>
                <a:spcPct val="100000"/>
              </a:lnSpc>
              <a:spcBef>
                <a:spcPts val="980"/>
              </a:spcBef>
              <a:spcAft>
                <a:spcPts val="0"/>
              </a:spcAft>
              <a:buSzPts val="2240"/>
              <a:buChar char="●"/>
            </a:pPr>
            <a:r>
              <a:rPr lang="en-US" sz="1600"/>
              <a:t>Various technologies</a:t>
            </a:r>
            <a:endParaRPr/>
          </a:p>
          <a:p>
            <a:pPr indent="-370840" lvl="1" marL="914400" rtl="0" algn="l">
              <a:lnSpc>
                <a:spcPct val="100000"/>
              </a:lnSpc>
              <a:spcBef>
                <a:spcPts val="980"/>
              </a:spcBef>
              <a:spcAft>
                <a:spcPts val="0"/>
              </a:spcAft>
              <a:buSzPts val="2240"/>
              <a:buChar char="●"/>
            </a:pPr>
            <a:r>
              <a:rPr lang="en-US" sz="1600"/>
              <a:t>Becoming more popular</a:t>
            </a:r>
            <a:endParaRPr/>
          </a:p>
          <a:p>
            <a:pPr indent="-228600" lvl="2" marL="1085850" marR="0" rtl="0" algn="l">
              <a:lnSpc>
                <a:spcPct val="100000"/>
              </a:lnSpc>
              <a:spcBef>
                <a:spcPts val="490"/>
              </a:spcBef>
              <a:spcAft>
                <a:spcPts val="0"/>
              </a:spcAft>
              <a:buClr>
                <a:srgbClr val="009900"/>
              </a:buClr>
              <a:buSzPts val="1050"/>
              <a:buFont typeface="Arimo"/>
              <a:buNone/>
            </a:pPr>
            <a:r>
              <a:t/>
            </a:r>
            <a:endParaRPr b="0" i="0" sz="1600" u="none" cap="none" strike="noStrike">
              <a:solidFill>
                <a:schemeClr val="dk1"/>
              </a:solidFill>
            </a:endParaRPr>
          </a:p>
          <a:p>
            <a:pPr indent="-285750" lvl="1" marL="742950" marR="0" rtl="0" algn="l">
              <a:lnSpc>
                <a:spcPct val="100000"/>
              </a:lnSpc>
              <a:spcBef>
                <a:spcPts val="630"/>
              </a:spcBef>
              <a:spcAft>
                <a:spcPts val="0"/>
              </a:spcAft>
              <a:buClr>
                <a:srgbClr val="CC6600"/>
              </a:buClr>
              <a:buSzPts val="1440"/>
              <a:buFont typeface="Arial"/>
              <a:buChar char="●"/>
            </a:pPr>
            <a:r>
              <a:rPr b="1" i="0" lang="en-US" sz="1600" u="none" cap="none" strike="noStrike">
                <a:solidFill>
                  <a:srgbClr val="00B0F0"/>
                </a:solidFill>
              </a:rPr>
              <a:t>Magnetic Tapes</a:t>
            </a:r>
            <a:endParaRPr b="1" sz="1600">
              <a:solidFill>
                <a:srgbClr val="00B0F0"/>
              </a:solidFill>
            </a:endParaRPr>
          </a:p>
        </p:txBody>
      </p:sp>
      <p:pic>
        <p:nvPicPr>
          <p:cNvPr id="329" name="Google Shape;329;p35"/>
          <p:cNvPicPr preferRelativeResize="0"/>
          <p:nvPr/>
        </p:nvPicPr>
        <p:blipFill rotWithShape="1">
          <a:blip r:embed="rId3">
            <a:alphaModFix/>
          </a:blip>
          <a:srcRect b="0" l="0" r="0" t="0"/>
          <a:stretch/>
        </p:blipFill>
        <p:spPr>
          <a:xfrm>
            <a:off x="5622924" y="3564835"/>
            <a:ext cx="3152776" cy="2148577"/>
          </a:xfrm>
          <a:prstGeom prst="rect">
            <a:avLst/>
          </a:prstGeom>
          <a:noFill/>
          <a:ln>
            <a:noFill/>
          </a:ln>
        </p:spPr>
      </p:pic>
      <p:pic>
        <p:nvPicPr>
          <p:cNvPr descr="http://hyperphysics.phy-astr.gsu.edu/hbase/audio/imgaud/tape6.gif" id="330" name="Google Shape;330;p35"/>
          <p:cNvPicPr preferRelativeResize="0"/>
          <p:nvPr/>
        </p:nvPicPr>
        <p:blipFill rotWithShape="1">
          <a:blip r:embed="rId4">
            <a:alphaModFix/>
          </a:blip>
          <a:srcRect b="0" l="0" r="0" t="0"/>
          <a:stretch/>
        </p:blipFill>
        <p:spPr>
          <a:xfrm>
            <a:off x="1897062" y="4367212"/>
            <a:ext cx="3725862" cy="2351087"/>
          </a:xfrm>
          <a:prstGeom prst="rect">
            <a:avLst/>
          </a:prstGeom>
          <a:noFill/>
          <a:ln>
            <a:noFill/>
          </a:ln>
        </p:spPr>
      </p:pic>
      <p:pic>
        <p:nvPicPr>
          <p:cNvPr descr="http://images.wisegeek.com/roll-of-magnetic-tape-against-white-background.jpg" id="331" name="Google Shape;331;p35"/>
          <p:cNvPicPr preferRelativeResize="0"/>
          <p:nvPr/>
        </p:nvPicPr>
        <p:blipFill rotWithShape="1">
          <a:blip r:embed="rId5">
            <a:alphaModFix/>
          </a:blip>
          <a:srcRect b="0" l="0" r="0" t="0"/>
          <a:stretch/>
        </p:blipFill>
        <p:spPr>
          <a:xfrm>
            <a:off x="373062" y="4830762"/>
            <a:ext cx="1690687" cy="882650"/>
          </a:xfrm>
          <a:prstGeom prst="rect">
            <a:avLst/>
          </a:prstGeom>
          <a:noFill/>
          <a:ln>
            <a:noFill/>
          </a:ln>
        </p:spPr>
      </p:pic>
      <p:pic>
        <p:nvPicPr>
          <p:cNvPr descr="C:\NortonSlides\art09\discstore.BMP" id="332" name="Google Shape;332;p35"/>
          <p:cNvPicPr preferRelativeResize="0"/>
          <p:nvPr/>
        </p:nvPicPr>
        <p:blipFill rotWithShape="1">
          <a:blip r:embed="rId6">
            <a:alphaModFix/>
          </a:blip>
          <a:srcRect b="13397" l="0" r="0" t="0"/>
          <a:stretch/>
        </p:blipFill>
        <p:spPr>
          <a:xfrm>
            <a:off x="6138862" y="5753100"/>
            <a:ext cx="2978150" cy="984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6"/>
          <p:cNvSpPr txBox="1"/>
          <p:nvPr>
            <p:ph idx="4294967295" type="title"/>
          </p:nvPr>
        </p:nvSpPr>
        <p:spPr>
          <a:xfrm>
            <a:off x="457200" y="198438"/>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Caching</a:t>
            </a:r>
            <a:endParaRPr/>
          </a:p>
        </p:txBody>
      </p:sp>
      <p:sp>
        <p:nvSpPr>
          <p:cNvPr id="338" name="Google Shape;338;p36"/>
          <p:cNvSpPr txBox="1"/>
          <p:nvPr>
            <p:ph idx="4294967295" type="body"/>
          </p:nvPr>
        </p:nvSpPr>
        <p:spPr>
          <a:xfrm>
            <a:off x="806450" y="1233488"/>
            <a:ext cx="6665913" cy="4910137"/>
          </a:xfrm>
          <a:prstGeom prst="rect">
            <a:avLst/>
          </a:prstGeom>
          <a:noFill/>
          <a:ln>
            <a:noFill/>
          </a:ln>
        </p:spPr>
        <p:txBody>
          <a:bodyPr anchorCtr="0" anchor="t" bIns="45700" lIns="91425" spcFirstLastPara="1" rIns="91425" wrap="square" tIns="45700">
            <a:noAutofit/>
          </a:bodyPr>
          <a:lstStyle/>
          <a:p>
            <a:pPr indent="-411480" lvl="0" marL="457200" marR="0" rtl="0" algn="l">
              <a:lnSpc>
                <a:spcPct val="100000"/>
              </a:lnSpc>
              <a:spcBef>
                <a:spcPts val="1120"/>
              </a:spcBef>
              <a:spcAft>
                <a:spcPts val="0"/>
              </a:spcAft>
              <a:buClr>
                <a:srgbClr val="993300"/>
              </a:buClr>
              <a:buSzPts val="2880"/>
              <a:buFont typeface="Arial"/>
              <a:buChar char="●"/>
            </a:pPr>
            <a:r>
              <a:rPr lang="en-US" sz="1800"/>
              <a:t>Important principle, performed at many levels in a computer (in hardware, operating system, software)</a:t>
            </a:r>
            <a:endParaRPr/>
          </a:p>
          <a:p>
            <a:pPr indent="-411480" lvl="0" marL="457200" marR="0" rtl="0" algn="l">
              <a:lnSpc>
                <a:spcPct val="100000"/>
              </a:lnSpc>
              <a:spcBef>
                <a:spcPts val="1120"/>
              </a:spcBef>
              <a:spcAft>
                <a:spcPts val="0"/>
              </a:spcAft>
              <a:buClr>
                <a:srgbClr val="993300"/>
              </a:buClr>
              <a:buSzPts val="2880"/>
              <a:buFont typeface="Arial"/>
              <a:buChar char="●"/>
            </a:pPr>
            <a:r>
              <a:rPr lang="en-US" sz="1800"/>
              <a:t>Information in use copied from slower to faster storage temporarily</a:t>
            </a:r>
            <a:endParaRPr/>
          </a:p>
          <a:p>
            <a:pPr indent="-411480" lvl="0" marL="457200" marR="0" rtl="0" algn="l">
              <a:lnSpc>
                <a:spcPct val="100000"/>
              </a:lnSpc>
              <a:spcBef>
                <a:spcPts val="1120"/>
              </a:spcBef>
              <a:spcAft>
                <a:spcPts val="0"/>
              </a:spcAft>
              <a:buClr>
                <a:srgbClr val="993300"/>
              </a:buClr>
              <a:buSzPts val="2880"/>
              <a:buFont typeface="Arial"/>
              <a:buChar char="●"/>
            </a:pPr>
            <a:r>
              <a:rPr lang="en-US" sz="1800"/>
              <a:t>Faster storage (cache) checked first to determine if information is there</a:t>
            </a:r>
            <a:endParaRPr/>
          </a:p>
          <a:p>
            <a:pPr indent="-370840" lvl="1" marL="914400" rtl="0" algn="l">
              <a:lnSpc>
                <a:spcPct val="100000"/>
              </a:lnSpc>
              <a:spcBef>
                <a:spcPts val="980"/>
              </a:spcBef>
              <a:spcAft>
                <a:spcPts val="0"/>
              </a:spcAft>
              <a:buSzPts val="2240"/>
              <a:buChar char="●"/>
            </a:pPr>
            <a:r>
              <a:rPr lang="en-US" sz="1800"/>
              <a:t>If it is, information used directly from the cache (fast)</a:t>
            </a:r>
            <a:endParaRPr/>
          </a:p>
          <a:p>
            <a:pPr indent="-370840" lvl="1" marL="914400" rtl="0" algn="l">
              <a:lnSpc>
                <a:spcPct val="100000"/>
              </a:lnSpc>
              <a:spcBef>
                <a:spcPts val="980"/>
              </a:spcBef>
              <a:spcAft>
                <a:spcPts val="0"/>
              </a:spcAft>
              <a:buSzPts val="2240"/>
              <a:buChar char="●"/>
            </a:pPr>
            <a:r>
              <a:rPr lang="en-US" sz="1800"/>
              <a:t>If not, data copied to cache and used there</a:t>
            </a:r>
            <a:endParaRPr/>
          </a:p>
          <a:p>
            <a:pPr indent="-411480" lvl="0" marL="457200" marR="0" rtl="0" algn="l">
              <a:lnSpc>
                <a:spcPct val="100000"/>
              </a:lnSpc>
              <a:spcBef>
                <a:spcPts val="1120"/>
              </a:spcBef>
              <a:spcAft>
                <a:spcPts val="0"/>
              </a:spcAft>
              <a:buClr>
                <a:srgbClr val="993300"/>
              </a:buClr>
              <a:buSzPts val="2880"/>
              <a:buFont typeface="Arial"/>
              <a:buChar char="●"/>
            </a:pPr>
            <a:r>
              <a:rPr lang="en-US" sz="1800"/>
              <a:t>Cache smaller than storage being cached</a:t>
            </a:r>
            <a:endParaRPr/>
          </a:p>
          <a:p>
            <a:pPr indent="-370840" lvl="1" marL="914400" rtl="0" algn="l">
              <a:lnSpc>
                <a:spcPct val="100000"/>
              </a:lnSpc>
              <a:spcBef>
                <a:spcPts val="980"/>
              </a:spcBef>
              <a:spcAft>
                <a:spcPts val="0"/>
              </a:spcAft>
              <a:buSzPts val="2240"/>
              <a:buChar char="●"/>
            </a:pPr>
            <a:r>
              <a:rPr lang="en-US" sz="1800"/>
              <a:t>Cache management important design problem</a:t>
            </a:r>
            <a:endParaRPr/>
          </a:p>
          <a:p>
            <a:pPr indent="-370840" lvl="1" marL="914400" rtl="0" algn="l">
              <a:lnSpc>
                <a:spcPct val="100000"/>
              </a:lnSpc>
              <a:spcBef>
                <a:spcPts val="980"/>
              </a:spcBef>
              <a:spcAft>
                <a:spcPts val="0"/>
              </a:spcAft>
              <a:buSzPts val="2240"/>
              <a:buChar char="●"/>
            </a:pPr>
            <a:r>
              <a:rPr lang="en-US" sz="1800"/>
              <a:t>Cache size and replacement policy</a:t>
            </a:r>
            <a:endParaRPr/>
          </a:p>
          <a:p>
            <a:pPr indent="-411480" lvl="0" marL="457200" rtl="0" algn="l">
              <a:lnSpc>
                <a:spcPct val="100000"/>
              </a:lnSpc>
              <a:spcBef>
                <a:spcPts val="1120"/>
              </a:spcBef>
              <a:spcAft>
                <a:spcPts val="0"/>
              </a:spcAft>
              <a:buSzPts val="2880"/>
              <a:buFont typeface="Arial"/>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37"/>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3300"/>
              </a:buClr>
              <a:buSzPts val="3200"/>
              <a:buFont typeface="Helvetica Neue"/>
              <a:buNone/>
            </a:pPr>
            <a:r>
              <a:rPr b="1" i="0" lang="en-US" sz="3200" u="none" cap="none" strike="noStrike">
                <a:solidFill>
                  <a:srgbClr val="993300"/>
                </a:solidFill>
                <a:latin typeface="Helvetica Neue"/>
                <a:ea typeface="Helvetica Neue"/>
                <a:cs typeface="Helvetica Neue"/>
                <a:sym typeface="Helvetica Neue"/>
              </a:rPr>
              <a:t>Storage-Device Hierarchy</a:t>
            </a:r>
            <a:endParaRPr/>
          </a:p>
        </p:txBody>
      </p:sp>
      <p:pic>
        <p:nvPicPr>
          <p:cNvPr id="344" name="Google Shape;344;p37"/>
          <p:cNvPicPr preferRelativeResize="0"/>
          <p:nvPr/>
        </p:nvPicPr>
        <p:blipFill rotWithShape="1">
          <a:blip r:embed="rId3">
            <a:alphaModFix/>
          </a:blip>
          <a:srcRect b="508" l="5354" r="5735" t="508"/>
          <a:stretch/>
        </p:blipFill>
        <p:spPr>
          <a:xfrm>
            <a:off x="2057400" y="1212850"/>
            <a:ext cx="5270500" cy="4400550"/>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8"/>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3300"/>
              </a:buClr>
              <a:buSzPts val="3200"/>
              <a:buFont typeface="Helvetica Neue"/>
              <a:buNone/>
            </a:pPr>
            <a:r>
              <a:rPr b="1" i="0" lang="en-US" sz="3200" u="none" cap="none" strike="noStrike">
                <a:solidFill>
                  <a:srgbClr val="993300"/>
                </a:solidFill>
                <a:latin typeface="Helvetica Neue"/>
                <a:ea typeface="Helvetica Neue"/>
                <a:cs typeface="Helvetica Neue"/>
                <a:sym typeface="Helvetica Neue"/>
              </a:rPr>
              <a:t>Storage Hierarchy</a:t>
            </a:r>
            <a:endParaRPr/>
          </a:p>
        </p:txBody>
      </p:sp>
      <p:sp>
        <p:nvSpPr>
          <p:cNvPr id="350" name="Google Shape;350;p38"/>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800"/>
              <a:buFont typeface="Arial"/>
              <a:buChar char="●"/>
            </a:pPr>
            <a:r>
              <a:rPr b="0" i="0" lang="en-US" sz="2000" u="none" cap="none" strike="noStrike">
                <a:solidFill>
                  <a:schemeClr val="dk1"/>
                </a:solidFill>
                <a:latin typeface="Helvetica Neue"/>
                <a:ea typeface="Helvetica Neue"/>
                <a:cs typeface="Helvetica Neue"/>
                <a:sym typeface="Helvetica Neue"/>
              </a:rPr>
              <a:t>Storage systems organized in </a:t>
            </a:r>
            <a:r>
              <a:rPr b="1" i="0" lang="en-US" sz="2000" u="none" cap="none" strike="noStrike">
                <a:solidFill>
                  <a:schemeClr val="dk1"/>
                </a:solidFill>
                <a:latin typeface="Helvetica Neue"/>
                <a:ea typeface="Helvetica Neue"/>
                <a:cs typeface="Helvetica Neue"/>
                <a:sym typeface="Helvetica Neue"/>
              </a:rPr>
              <a:t>hierarchy</a:t>
            </a:r>
            <a:r>
              <a:rPr b="0" i="0" lang="en-US" sz="2000" u="none" cap="none" strike="noStrik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700"/>
              </a:spcBef>
              <a:spcAft>
                <a:spcPts val="0"/>
              </a:spcAft>
              <a:buSzPts val="1600"/>
              <a:buChar char="●"/>
            </a:pPr>
            <a:r>
              <a:rPr lang="en-US" sz="2000"/>
              <a:t>Size </a:t>
            </a:r>
            <a:endParaRPr sz="2000"/>
          </a:p>
          <a:p>
            <a:pPr indent="-285750" lvl="1" marL="742950" rtl="0" algn="l">
              <a:lnSpc>
                <a:spcPct val="100000"/>
              </a:lnSpc>
              <a:spcBef>
                <a:spcPts val="700"/>
              </a:spcBef>
              <a:spcAft>
                <a:spcPts val="0"/>
              </a:spcAft>
              <a:buSzPts val="1600"/>
              <a:buChar char="●"/>
            </a:pPr>
            <a:r>
              <a:rPr lang="en-US" sz="2000"/>
              <a:t>Speed (Access time)</a:t>
            </a:r>
            <a:endParaRPr/>
          </a:p>
          <a:p>
            <a:pPr indent="-285750" lvl="1" marL="742950" marR="0" rtl="0" algn="l">
              <a:lnSpc>
                <a:spcPct val="100000"/>
              </a:lnSpc>
              <a:spcBef>
                <a:spcPts val="700"/>
              </a:spcBef>
              <a:spcAft>
                <a:spcPts val="0"/>
              </a:spcAft>
              <a:buClr>
                <a:srgbClr val="CC6600"/>
              </a:buClr>
              <a:buSzPts val="1600"/>
              <a:buFont typeface="Arial"/>
              <a:buChar char="●"/>
            </a:pPr>
            <a:r>
              <a:rPr b="0" i="0" lang="en-US" sz="2000" u="none" cap="none" strike="noStrike">
                <a:solidFill>
                  <a:schemeClr val="dk1"/>
                </a:solidFill>
                <a:latin typeface="Helvetica Neue"/>
                <a:ea typeface="Helvetica Neue"/>
                <a:cs typeface="Helvetica Neue"/>
                <a:sym typeface="Helvetica Neue"/>
              </a:rPr>
              <a:t>Cost</a:t>
            </a:r>
            <a:endParaRPr/>
          </a:p>
          <a:p>
            <a:pPr indent="-285750" lvl="1" marL="742950" marR="0" rtl="0" algn="l">
              <a:lnSpc>
                <a:spcPct val="100000"/>
              </a:lnSpc>
              <a:spcBef>
                <a:spcPts val="700"/>
              </a:spcBef>
              <a:spcAft>
                <a:spcPts val="0"/>
              </a:spcAft>
              <a:buClr>
                <a:srgbClr val="CC6600"/>
              </a:buClr>
              <a:buSzPts val="1600"/>
              <a:buFont typeface="Arial"/>
              <a:buChar char="●"/>
            </a:pPr>
            <a:r>
              <a:rPr b="0" i="0" lang="en-US" sz="2000" u="none" cap="none" strike="noStrike">
                <a:solidFill>
                  <a:schemeClr val="dk1"/>
                </a:solidFill>
                <a:latin typeface="Helvetica Neue"/>
                <a:ea typeface="Helvetica Neue"/>
                <a:cs typeface="Helvetica Neue"/>
                <a:sym typeface="Helvetica Neue"/>
              </a:rPr>
              <a:t>Volatility</a:t>
            </a:r>
            <a:endParaRPr/>
          </a:p>
          <a:p>
            <a:pPr indent="-342900" lvl="0" marL="342900" marR="0" rtl="0" algn="l">
              <a:lnSpc>
                <a:spcPct val="100000"/>
              </a:lnSpc>
              <a:spcBef>
                <a:spcPts val="700"/>
              </a:spcBef>
              <a:spcAft>
                <a:spcPts val="0"/>
              </a:spcAft>
              <a:buClr>
                <a:srgbClr val="993300"/>
              </a:buClr>
              <a:buSzPts val="1800"/>
              <a:buFont typeface="Arial"/>
              <a:buChar char="●"/>
            </a:pPr>
            <a:r>
              <a:rPr b="0" i="1" lang="en-US" sz="2000" u="none" cap="none" strike="noStrike">
                <a:solidFill>
                  <a:schemeClr val="dk1"/>
                </a:solidFill>
                <a:latin typeface="Helvetica Neue"/>
                <a:ea typeface="Helvetica Neue"/>
                <a:cs typeface="Helvetica Neue"/>
                <a:sym typeface="Helvetica Neue"/>
              </a:rPr>
              <a:t>Caching</a:t>
            </a:r>
            <a:r>
              <a:rPr b="0" i="0" lang="en-US" sz="2000" u="none" cap="none" strike="noStrike">
                <a:solidFill>
                  <a:schemeClr val="dk1"/>
                </a:solidFill>
                <a:latin typeface="Helvetica Neue"/>
                <a:ea typeface="Helvetica Neue"/>
                <a:cs typeface="Helvetica Neue"/>
                <a:sym typeface="Helvetica Neue"/>
              </a:rPr>
              <a:t> – Information in use copied from slower to faster storage temporarily</a:t>
            </a:r>
            <a:endParaRPr/>
          </a:p>
          <a:p>
            <a:pPr indent="-228600" lvl="0" marL="342900" marR="0" rtl="0" algn="l">
              <a:lnSpc>
                <a:spcPct val="100000"/>
              </a:lnSpc>
              <a:spcBef>
                <a:spcPts val="700"/>
              </a:spcBef>
              <a:spcAft>
                <a:spcPts val="0"/>
              </a:spcAft>
              <a:buClr>
                <a:srgbClr val="993300"/>
              </a:buClr>
              <a:buSzPts val="1800"/>
              <a:buFont typeface="Arial"/>
              <a:buNone/>
            </a:pPr>
            <a:r>
              <a:t/>
            </a:r>
            <a:endParaRPr b="0" i="0" sz="2000" u="none" cap="none" strike="noStrike">
              <a:solidFill>
                <a:schemeClr val="dk1"/>
              </a:solidFill>
              <a:latin typeface="Helvetica Neue"/>
              <a:ea typeface="Helvetica Neue"/>
              <a:cs typeface="Helvetica Neue"/>
              <a:sym typeface="Helvetica Neue"/>
            </a:endParaRPr>
          </a:p>
        </p:txBody>
      </p:sp>
      <p:pic>
        <p:nvPicPr>
          <p:cNvPr id="351" name="Google Shape;351;p38"/>
          <p:cNvPicPr preferRelativeResize="0"/>
          <p:nvPr/>
        </p:nvPicPr>
        <p:blipFill rotWithShape="1">
          <a:blip r:embed="rId3">
            <a:alphaModFix/>
          </a:blip>
          <a:srcRect b="0" l="0" r="0" t="0"/>
          <a:stretch/>
        </p:blipFill>
        <p:spPr>
          <a:xfrm>
            <a:off x="1573212" y="4302125"/>
            <a:ext cx="5726112" cy="213518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9"/>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3300"/>
              </a:buClr>
              <a:buSzPts val="2800"/>
              <a:buFont typeface="Helvetica Neue"/>
              <a:buNone/>
            </a:pPr>
            <a:r>
              <a:rPr b="1" i="0" lang="en-US" sz="2800" u="none" cap="none" strike="noStrike">
                <a:solidFill>
                  <a:srgbClr val="993300"/>
                </a:solidFill>
                <a:latin typeface="Helvetica Neue"/>
                <a:ea typeface="Helvetica Neue"/>
                <a:cs typeface="Helvetica Neue"/>
                <a:sym typeface="Helvetica Neue"/>
              </a:rPr>
              <a:t>Performance of Various Levels of Storage</a:t>
            </a:r>
            <a:endParaRPr/>
          </a:p>
        </p:txBody>
      </p:sp>
      <p:sp>
        <p:nvSpPr>
          <p:cNvPr id="357" name="Google Shape;357;p39"/>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Movement between levels of storage hierarchy can be explicit or implicit</a:t>
            </a:r>
            <a:endParaRPr/>
          </a:p>
        </p:txBody>
      </p:sp>
      <p:pic>
        <p:nvPicPr>
          <p:cNvPr id="358" name="Google Shape;358;p39"/>
          <p:cNvPicPr preferRelativeResize="0"/>
          <p:nvPr/>
        </p:nvPicPr>
        <p:blipFill rotWithShape="1">
          <a:blip r:embed="rId3">
            <a:alphaModFix/>
          </a:blip>
          <a:srcRect b="22834" l="590" r="786" t="23096"/>
          <a:stretch/>
        </p:blipFill>
        <p:spPr>
          <a:xfrm>
            <a:off x="984250" y="2189162"/>
            <a:ext cx="7327900" cy="3560762"/>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4"/>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Course Outline</a:t>
            </a:r>
            <a:endParaRPr/>
          </a:p>
        </p:txBody>
      </p:sp>
      <p:sp>
        <p:nvSpPr>
          <p:cNvPr id="94" name="Google Shape;94;p4"/>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rmAutofit/>
          </a:bodyPr>
          <a:lstStyle/>
          <a:p>
            <a:pPr indent="-411480" lvl="0" marL="457200" marR="0" rtl="0" algn="l">
              <a:lnSpc>
                <a:spcPct val="80000"/>
              </a:lnSpc>
              <a:spcBef>
                <a:spcPts val="1120"/>
              </a:spcBef>
              <a:spcAft>
                <a:spcPts val="0"/>
              </a:spcAft>
              <a:buClr>
                <a:srgbClr val="993300"/>
              </a:buClr>
              <a:buSzPts val="2880"/>
              <a:buFont typeface="Arial"/>
              <a:buChar char="●"/>
            </a:pPr>
            <a:r>
              <a:rPr lang="en-US" sz="2720"/>
              <a:t>Operating Systems Overview and Structures</a:t>
            </a:r>
            <a:endParaRPr sz="2720"/>
          </a:p>
          <a:p>
            <a:pPr indent="-411480" lvl="0" marL="457200" marR="0" rtl="0" algn="l">
              <a:lnSpc>
                <a:spcPct val="80000"/>
              </a:lnSpc>
              <a:spcBef>
                <a:spcPts val="1120"/>
              </a:spcBef>
              <a:spcAft>
                <a:spcPts val="0"/>
              </a:spcAft>
              <a:buClr>
                <a:srgbClr val="993300"/>
              </a:buClr>
              <a:buSzPts val="2880"/>
              <a:buFont typeface="Arial"/>
              <a:buChar char="●"/>
            </a:pPr>
            <a:r>
              <a:rPr lang="en-US" sz="2720"/>
              <a:t> Processes Management</a:t>
            </a:r>
            <a:endParaRPr sz="2720"/>
          </a:p>
          <a:p>
            <a:pPr indent="-411480" lvl="0" marL="457200" marR="0" rtl="0" algn="l">
              <a:lnSpc>
                <a:spcPct val="80000"/>
              </a:lnSpc>
              <a:spcBef>
                <a:spcPts val="1120"/>
              </a:spcBef>
              <a:spcAft>
                <a:spcPts val="0"/>
              </a:spcAft>
              <a:buClr>
                <a:srgbClr val="993300"/>
              </a:buClr>
              <a:buSzPts val="2880"/>
              <a:buFont typeface="Arial"/>
              <a:buChar char="●"/>
            </a:pPr>
            <a:r>
              <a:rPr lang="en-US" sz="2720"/>
              <a:t>CPU Scheduling</a:t>
            </a:r>
            <a:endParaRPr/>
          </a:p>
          <a:p>
            <a:pPr indent="-411480" lvl="0" marL="457200" marR="0" rtl="0" algn="l">
              <a:lnSpc>
                <a:spcPct val="80000"/>
              </a:lnSpc>
              <a:spcBef>
                <a:spcPts val="1120"/>
              </a:spcBef>
              <a:spcAft>
                <a:spcPts val="0"/>
              </a:spcAft>
              <a:buClr>
                <a:srgbClr val="993300"/>
              </a:buClr>
              <a:buSzPts val="2880"/>
              <a:buFont typeface="Arial"/>
              <a:buChar char="●"/>
            </a:pPr>
            <a:r>
              <a:rPr lang="en-US" sz="2720"/>
              <a:t>Threads</a:t>
            </a:r>
            <a:endParaRPr sz="2720"/>
          </a:p>
          <a:p>
            <a:pPr indent="-411480" lvl="0" marL="457200" marR="0" rtl="0" algn="l">
              <a:lnSpc>
                <a:spcPct val="80000"/>
              </a:lnSpc>
              <a:spcBef>
                <a:spcPts val="1120"/>
              </a:spcBef>
              <a:spcAft>
                <a:spcPts val="0"/>
              </a:spcAft>
              <a:buClr>
                <a:srgbClr val="993300"/>
              </a:buClr>
              <a:buSzPts val="2880"/>
              <a:buFont typeface="Arial"/>
              <a:buChar char="●"/>
            </a:pPr>
            <a:r>
              <a:rPr lang="en-US" sz="2720"/>
              <a:t> Process Synchronization</a:t>
            </a:r>
            <a:endParaRPr sz="2720"/>
          </a:p>
          <a:p>
            <a:pPr indent="-411480" lvl="0" marL="457200" marR="0" rtl="0" algn="l">
              <a:lnSpc>
                <a:spcPct val="80000"/>
              </a:lnSpc>
              <a:spcBef>
                <a:spcPts val="1120"/>
              </a:spcBef>
              <a:spcAft>
                <a:spcPts val="0"/>
              </a:spcAft>
              <a:buClr>
                <a:srgbClr val="993300"/>
              </a:buClr>
              <a:buSzPts val="2880"/>
              <a:buFont typeface="Arial"/>
              <a:buChar char="●"/>
            </a:pPr>
            <a:r>
              <a:rPr lang="en-US" sz="2720"/>
              <a:t> Deadlocks</a:t>
            </a:r>
            <a:endParaRPr sz="2720"/>
          </a:p>
          <a:p>
            <a:pPr indent="-411480" lvl="0" marL="457200" marR="0" rtl="0" algn="l">
              <a:lnSpc>
                <a:spcPct val="80000"/>
              </a:lnSpc>
              <a:spcBef>
                <a:spcPts val="1120"/>
              </a:spcBef>
              <a:spcAft>
                <a:spcPts val="0"/>
              </a:spcAft>
              <a:buClr>
                <a:srgbClr val="993300"/>
              </a:buClr>
              <a:buSzPts val="2880"/>
              <a:buFont typeface="Arial"/>
              <a:buChar char="●"/>
            </a:pPr>
            <a:r>
              <a:rPr lang="en-US" sz="2720"/>
              <a:t> Memory Management/ Main memory</a:t>
            </a:r>
            <a:endParaRPr sz="2720"/>
          </a:p>
          <a:p>
            <a:pPr indent="-411480" lvl="0" marL="457200" marR="0" rtl="0" algn="l">
              <a:lnSpc>
                <a:spcPct val="80000"/>
              </a:lnSpc>
              <a:spcBef>
                <a:spcPts val="1120"/>
              </a:spcBef>
              <a:spcAft>
                <a:spcPts val="0"/>
              </a:spcAft>
              <a:buClr>
                <a:srgbClr val="993300"/>
              </a:buClr>
              <a:buSzPts val="2880"/>
              <a:buFont typeface="Arial"/>
              <a:buChar char="●"/>
            </a:pPr>
            <a:r>
              <a:rPr lang="en-US" sz="2720"/>
              <a:t> Virtual Memory </a:t>
            </a:r>
            <a:endParaRPr sz="2720"/>
          </a:p>
          <a:p>
            <a:pPr indent="-411480" lvl="0" marL="457200" marR="0" rtl="0" algn="l">
              <a:lnSpc>
                <a:spcPct val="80000"/>
              </a:lnSpc>
              <a:spcBef>
                <a:spcPts val="1120"/>
              </a:spcBef>
              <a:spcAft>
                <a:spcPts val="0"/>
              </a:spcAft>
              <a:buClr>
                <a:srgbClr val="993300"/>
              </a:buClr>
              <a:buSzPts val="2880"/>
              <a:buFont typeface="Arial"/>
              <a:buChar char="●"/>
            </a:pPr>
            <a:r>
              <a:rPr lang="en-US" sz="2720"/>
              <a:t>Mass-Storage structure</a:t>
            </a:r>
            <a:endParaRPr sz="2720"/>
          </a:p>
          <a:p>
            <a:pPr indent="-228600" lvl="0" marL="457200" marR="0" rtl="0" algn="l">
              <a:lnSpc>
                <a:spcPct val="80000"/>
              </a:lnSpc>
              <a:spcBef>
                <a:spcPts val="1120"/>
              </a:spcBef>
              <a:spcAft>
                <a:spcPts val="0"/>
              </a:spcAft>
              <a:buClr>
                <a:srgbClr val="993300"/>
              </a:buClr>
              <a:buSzPts val="2880"/>
              <a:buFont typeface="Arial"/>
              <a:buNone/>
            </a:pPr>
            <a:r>
              <a:t/>
            </a:r>
            <a:endParaRPr sz="272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0"/>
          <p:cNvSpPr txBox="1"/>
          <p:nvPr>
            <p:ph type="title"/>
          </p:nvPr>
        </p:nvSpPr>
        <p:spPr>
          <a:xfrm>
            <a:off x="992188" y="141288"/>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 View of Operating System Services</a:t>
            </a:r>
            <a:endParaRPr/>
          </a:p>
        </p:txBody>
      </p:sp>
      <p:pic>
        <p:nvPicPr>
          <p:cNvPr descr="2" id="364" name="Google Shape;364;p40"/>
          <p:cNvPicPr preferRelativeResize="0"/>
          <p:nvPr/>
        </p:nvPicPr>
        <p:blipFill rotWithShape="1">
          <a:blip r:embed="rId3">
            <a:alphaModFix/>
          </a:blip>
          <a:srcRect b="0" l="0" r="0" t="0"/>
          <a:stretch/>
        </p:blipFill>
        <p:spPr>
          <a:xfrm>
            <a:off x="917575" y="1601788"/>
            <a:ext cx="7218363" cy="3603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1"/>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Operating System Services</a:t>
            </a:r>
            <a:endParaRPr/>
          </a:p>
        </p:txBody>
      </p:sp>
      <p:sp>
        <p:nvSpPr>
          <p:cNvPr id="370" name="Google Shape;370;p41"/>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Autofit/>
          </a:bodyPr>
          <a:lstStyle/>
          <a:p>
            <a:pPr indent="-370840" lvl="1" marL="914400" rtl="0" algn="l">
              <a:lnSpc>
                <a:spcPct val="100000"/>
              </a:lnSpc>
              <a:spcBef>
                <a:spcPts val="980"/>
              </a:spcBef>
              <a:spcAft>
                <a:spcPts val="0"/>
              </a:spcAft>
              <a:buSzPts val="2240"/>
              <a:buFont typeface="Noto Sans Symbols"/>
              <a:buChar char="⮚"/>
            </a:pPr>
            <a:r>
              <a:rPr b="1" lang="en-US" sz="2400"/>
              <a:t>User interface</a:t>
            </a:r>
            <a:endParaRPr/>
          </a:p>
          <a:p>
            <a:pPr indent="-370840" lvl="1" marL="914400" rtl="0" algn="l">
              <a:lnSpc>
                <a:spcPct val="100000"/>
              </a:lnSpc>
              <a:spcBef>
                <a:spcPts val="980"/>
              </a:spcBef>
              <a:spcAft>
                <a:spcPts val="0"/>
              </a:spcAft>
              <a:buSzPts val="2240"/>
              <a:buFont typeface="Noto Sans Symbols"/>
              <a:buChar char="⮚"/>
            </a:pPr>
            <a:r>
              <a:rPr b="1" lang="en-US" sz="2400"/>
              <a:t>Program execution </a:t>
            </a:r>
            <a:endParaRPr/>
          </a:p>
          <a:p>
            <a:pPr indent="-370840" lvl="1" marL="914400" rtl="0" algn="l">
              <a:lnSpc>
                <a:spcPct val="100000"/>
              </a:lnSpc>
              <a:spcBef>
                <a:spcPts val="980"/>
              </a:spcBef>
              <a:spcAft>
                <a:spcPts val="0"/>
              </a:spcAft>
              <a:buSzPts val="2240"/>
              <a:buFont typeface="Noto Sans Symbols"/>
              <a:buChar char="⮚"/>
            </a:pPr>
            <a:r>
              <a:rPr b="1" lang="en-US" sz="2400"/>
              <a:t>I/O operations</a:t>
            </a:r>
            <a:endParaRPr/>
          </a:p>
          <a:p>
            <a:pPr indent="-370840" lvl="1" marL="914400" rtl="0" algn="l">
              <a:lnSpc>
                <a:spcPct val="100000"/>
              </a:lnSpc>
              <a:spcBef>
                <a:spcPts val="980"/>
              </a:spcBef>
              <a:spcAft>
                <a:spcPts val="0"/>
              </a:spcAft>
              <a:buSzPts val="2240"/>
              <a:buFont typeface="Noto Sans Symbols"/>
              <a:buChar char="⮚"/>
            </a:pPr>
            <a:r>
              <a:rPr b="1" lang="en-US" sz="2400"/>
              <a:t>File-system manipulation</a:t>
            </a:r>
            <a:endParaRPr b="1" sz="2400"/>
          </a:p>
          <a:p>
            <a:pPr indent="-370840" lvl="1" marL="914400" rtl="0" algn="l">
              <a:lnSpc>
                <a:spcPct val="100000"/>
              </a:lnSpc>
              <a:spcBef>
                <a:spcPts val="980"/>
              </a:spcBef>
              <a:spcAft>
                <a:spcPts val="0"/>
              </a:spcAft>
              <a:buSzPts val="2240"/>
              <a:buFont typeface="Noto Sans Symbols"/>
              <a:buChar char="⮚"/>
            </a:pPr>
            <a:r>
              <a:rPr b="1" lang="en-US" sz="2400"/>
              <a:t>Communications</a:t>
            </a:r>
            <a:endParaRPr sz="2400"/>
          </a:p>
          <a:p>
            <a:pPr indent="-370840" lvl="1" marL="914400" rtl="0" algn="l">
              <a:lnSpc>
                <a:spcPct val="100000"/>
              </a:lnSpc>
              <a:spcBef>
                <a:spcPts val="980"/>
              </a:spcBef>
              <a:spcAft>
                <a:spcPts val="0"/>
              </a:spcAft>
              <a:buSzPts val="2240"/>
              <a:buFont typeface="Noto Sans Symbols"/>
              <a:buChar char="⮚"/>
            </a:pPr>
            <a:r>
              <a:rPr b="1" lang="en-US" sz="2400"/>
              <a:t>Error detection </a:t>
            </a:r>
            <a:endParaRPr b="1" sz="2400"/>
          </a:p>
          <a:p>
            <a:pPr indent="-370840" lvl="1" marL="914400" rtl="0" algn="l">
              <a:lnSpc>
                <a:spcPct val="90000"/>
              </a:lnSpc>
              <a:spcBef>
                <a:spcPts val="980"/>
              </a:spcBef>
              <a:spcAft>
                <a:spcPts val="0"/>
              </a:spcAft>
              <a:buSzPts val="2240"/>
              <a:buFont typeface="Noto Sans Symbols"/>
              <a:buChar char="⮚"/>
            </a:pPr>
            <a:r>
              <a:rPr b="1" lang="en-US" sz="2400"/>
              <a:t>Resource allocation </a:t>
            </a:r>
            <a:endParaRPr b="1" sz="2400"/>
          </a:p>
          <a:p>
            <a:pPr indent="-370840" lvl="1" marL="914400" rtl="0" algn="l">
              <a:lnSpc>
                <a:spcPct val="90000"/>
              </a:lnSpc>
              <a:spcBef>
                <a:spcPts val="980"/>
              </a:spcBef>
              <a:spcAft>
                <a:spcPts val="0"/>
              </a:spcAft>
              <a:buSzPts val="2240"/>
              <a:buFont typeface="Noto Sans Symbols"/>
              <a:buChar char="⮚"/>
            </a:pPr>
            <a:r>
              <a:rPr b="1" lang="en-US" sz="2400"/>
              <a:t>Accounting</a:t>
            </a:r>
            <a:endParaRPr sz="2400"/>
          </a:p>
          <a:p>
            <a:pPr indent="-370840" lvl="1" marL="914400" rtl="0" algn="l">
              <a:lnSpc>
                <a:spcPct val="90000"/>
              </a:lnSpc>
              <a:spcBef>
                <a:spcPts val="980"/>
              </a:spcBef>
              <a:spcAft>
                <a:spcPts val="0"/>
              </a:spcAft>
              <a:buSzPts val="2240"/>
              <a:buFont typeface="Noto Sans Symbols"/>
              <a:buChar char="⮚"/>
            </a:pPr>
            <a:r>
              <a:rPr b="1" lang="en-US" sz="2400"/>
              <a:t>Protection and security</a:t>
            </a:r>
            <a:endParaRPr sz="2400"/>
          </a:p>
          <a:p>
            <a:pPr indent="-228600" lvl="0" marL="457200" rtl="0" algn="l">
              <a:lnSpc>
                <a:spcPct val="100000"/>
              </a:lnSpc>
              <a:spcBef>
                <a:spcPts val="1120"/>
              </a:spcBef>
              <a:spcAft>
                <a:spcPts val="0"/>
              </a:spcAft>
              <a:buSzPts val="2880"/>
              <a:buFont typeface="Noto Sans Symbols"/>
              <a:buNone/>
            </a:pPr>
            <a:r>
              <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42"/>
          <p:cNvSpPr txBox="1"/>
          <p:nvPr>
            <p:ph type="title"/>
          </p:nvPr>
        </p:nvSpPr>
        <p:spPr>
          <a:xfrm>
            <a:off x="1050925" y="198438"/>
            <a:ext cx="763587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Operating System Services</a:t>
            </a:r>
            <a:endParaRPr/>
          </a:p>
        </p:txBody>
      </p:sp>
      <p:sp>
        <p:nvSpPr>
          <p:cNvPr id="377" name="Google Shape;377;p42"/>
          <p:cNvSpPr txBox="1"/>
          <p:nvPr>
            <p:ph idx="1" type="body"/>
          </p:nvPr>
        </p:nvSpPr>
        <p:spPr>
          <a:xfrm>
            <a:off x="846138" y="1143000"/>
            <a:ext cx="6862762" cy="4865688"/>
          </a:xfrm>
          <a:prstGeom prst="rect">
            <a:avLst/>
          </a:prstGeom>
          <a:noFill/>
          <a:ln>
            <a:noFill/>
          </a:ln>
        </p:spPr>
        <p:txBody>
          <a:bodyPr anchorCtr="0" anchor="t" bIns="45700" lIns="91425" spcFirstLastPara="1" rIns="91425" wrap="square" tIns="45700">
            <a:noAutofit/>
          </a:bodyPr>
          <a:lstStyle/>
          <a:p>
            <a:pPr indent="-411480" lvl="0" marL="457200" marR="0" rtl="0" algn="l">
              <a:lnSpc>
                <a:spcPct val="100000"/>
              </a:lnSpc>
              <a:spcBef>
                <a:spcPts val="1120"/>
              </a:spcBef>
              <a:spcAft>
                <a:spcPts val="0"/>
              </a:spcAft>
              <a:buClr>
                <a:srgbClr val="993300"/>
              </a:buClr>
              <a:buSzPts val="2880"/>
              <a:buFont typeface="Arial"/>
              <a:buChar char="●"/>
            </a:pPr>
            <a:r>
              <a:rPr lang="en-US" sz="1600"/>
              <a:t>Operating systems provide an environment for execution of programs and services to programs and users</a:t>
            </a:r>
            <a:endParaRPr/>
          </a:p>
          <a:p>
            <a:pPr indent="-411480" lvl="0" marL="457200" marR="0" rtl="0" algn="l">
              <a:lnSpc>
                <a:spcPct val="100000"/>
              </a:lnSpc>
              <a:spcBef>
                <a:spcPts val="1120"/>
              </a:spcBef>
              <a:spcAft>
                <a:spcPts val="0"/>
              </a:spcAft>
              <a:buClr>
                <a:srgbClr val="993300"/>
              </a:buClr>
              <a:buSzPts val="2880"/>
              <a:buFont typeface="Arial"/>
              <a:buChar char="●"/>
            </a:pPr>
            <a:r>
              <a:rPr lang="en-US" sz="1600"/>
              <a:t>One set of operating-system services provides functions that are helpful to the user:</a:t>
            </a:r>
            <a:endParaRPr/>
          </a:p>
          <a:p>
            <a:pPr indent="-370840" lvl="1" marL="914400" rtl="0" algn="l">
              <a:lnSpc>
                <a:spcPct val="100000"/>
              </a:lnSpc>
              <a:spcBef>
                <a:spcPts val="980"/>
              </a:spcBef>
              <a:spcAft>
                <a:spcPts val="0"/>
              </a:spcAft>
              <a:buSzPts val="2240"/>
              <a:buChar char="●"/>
            </a:pPr>
            <a:r>
              <a:rPr b="1" lang="en-US" sz="1600"/>
              <a:t>User interface </a:t>
            </a:r>
            <a:r>
              <a:rPr lang="en-US" sz="1600"/>
              <a:t>- Almost all operating systems have a user interface (</a:t>
            </a:r>
            <a:r>
              <a:rPr b="1" lang="en-US" sz="1600">
                <a:solidFill>
                  <a:srgbClr val="3366FF"/>
                </a:solidFill>
              </a:rPr>
              <a:t>UI</a:t>
            </a:r>
            <a:r>
              <a:rPr lang="en-US" sz="1600"/>
              <a:t>).</a:t>
            </a:r>
            <a:endParaRPr/>
          </a:p>
          <a:p>
            <a:pPr indent="-342900" lvl="2" marL="1371600" rtl="0" algn="l">
              <a:lnSpc>
                <a:spcPct val="100000"/>
              </a:lnSpc>
              <a:spcBef>
                <a:spcPts val="840"/>
              </a:spcBef>
              <a:spcAft>
                <a:spcPts val="0"/>
              </a:spcAft>
              <a:buSzPts val="1800"/>
              <a:buFont typeface="Noto Sans Symbols"/>
              <a:buChar char="⮚"/>
            </a:pPr>
            <a:r>
              <a:rPr lang="en-US" sz="1600"/>
              <a:t>Varies between </a:t>
            </a:r>
            <a:r>
              <a:rPr b="1" lang="en-US" sz="1600">
                <a:solidFill>
                  <a:srgbClr val="3366FF"/>
                </a:solidFill>
              </a:rPr>
              <a:t>Command-Line </a:t>
            </a:r>
            <a:r>
              <a:rPr b="1" lang="en-US" sz="1600"/>
              <a:t>(</a:t>
            </a:r>
            <a:r>
              <a:rPr b="1" lang="en-US" sz="1600">
                <a:solidFill>
                  <a:srgbClr val="3366FF"/>
                </a:solidFill>
              </a:rPr>
              <a:t>CLI</a:t>
            </a:r>
            <a:r>
              <a:rPr b="1" lang="en-US" sz="1600">
                <a:solidFill>
                  <a:srgbClr val="000000"/>
                </a:solidFill>
              </a:rPr>
              <a:t>)</a:t>
            </a:r>
            <a:r>
              <a:rPr lang="en-US" sz="1600">
                <a:solidFill>
                  <a:srgbClr val="000000"/>
                </a:solidFill>
              </a:rPr>
              <a:t>, </a:t>
            </a:r>
            <a:r>
              <a:rPr b="1" lang="en-US" sz="1600">
                <a:solidFill>
                  <a:srgbClr val="3366FF"/>
                </a:solidFill>
              </a:rPr>
              <a:t>Graphics User Interface </a:t>
            </a:r>
            <a:r>
              <a:rPr b="1" lang="en-US" sz="1600">
                <a:solidFill>
                  <a:srgbClr val="000000"/>
                </a:solidFill>
              </a:rPr>
              <a:t>(</a:t>
            </a:r>
            <a:r>
              <a:rPr b="1" lang="en-US" sz="1600">
                <a:solidFill>
                  <a:srgbClr val="3366FF"/>
                </a:solidFill>
              </a:rPr>
              <a:t>GUI</a:t>
            </a:r>
            <a:r>
              <a:rPr b="1" lang="en-US" sz="1600">
                <a:solidFill>
                  <a:srgbClr val="000000"/>
                </a:solidFill>
              </a:rPr>
              <a:t>)</a:t>
            </a:r>
            <a:r>
              <a:rPr lang="en-US" sz="1600">
                <a:solidFill>
                  <a:srgbClr val="000000"/>
                </a:solidFill>
              </a:rPr>
              <a:t>,</a:t>
            </a:r>
            <a:r>
              <a:rPr b="1" lang="en-US" sz="1600">
                <a:solidFill>
                  <a:srgbClr val="3366FF"/>
                </a:solidFill>
              </a:rPr>
              <a:t>   Batch interface- </a:t>
            </a:r>
            <a:r>
              <a:rPr lang="en-US" sz="1600">
                <a:solidFill>
                  <a:schemeClr val="dk1"/>
                </a:solidFill>
              </a:rPr>
              <a:t>in which commands and directives to control those commands are entered into files, and those files are executed.</a:t>
            </a:r>
            <a:endParaRPr sz="1600">
              <a:solidFill>
                <a:srgbClr val="3366FF"/>
              </a:solidFill>
            </a:endParaRPr>
          </a:p>
          <a:p>
            <a:pPr indent="-370840" lvl="1" marL="914400" rtl="0" algn="l">
              <a:lnSpc>
                <a:spcPct val="100000"/>
              </a:lnSpc>
              <a:spcBef>
                <a:spcPts val="980"/>
              </a:spcBef>
              <a:spcAft>
                <a:spcPts val="0"/>
              </a:spcAft>
              <a:buSzPts val="2240"/>
              <a:buChar char="●"/>
            </a:pPr>
            <a:r>
              <a:rPr b="1" lang="en-US" sz="1600"/>
              <a:t>Program execution </a:t>
            </a:r>
            <a:r>
              <a:rPr lang="en-US" sz="1600"/>
              <a:t>- The system must be able to load a program into memory and to run that program, end execution, either normally or abnormally (indicating error)</a:t>
            </a:r>
            <a:endParaRPr/>
          </a:p>
          <a:p>
            <a:pPr indent="-370840" lvl="1" marL="914400" rtl="0" algn="l">
              <a:lnSpc>
                <a:spcPct val="100000"/>
              </a:lnSpc>
              <a:spcBef>
                <a:spcPts val="980"/>
              </a:spcBef>
              <a:spcAft>
                <a:spcPts val="0"/>
              </a:spcAft>
              <a:buSzPts val="2240"/>
              <a:buChar char="●"/>
            </a:pPr>
            <a:r>
              <a:rPr b="1" lang="en-US" sz="1600"/>
              <a:t>I/O operations </a:t>
            </a:r>
            <a:r>
              <a:rPr lang="en-US" sz="1600"/>
              <a:t>-  A running program may require I/O, which may involve a file or an I/O device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43"/>
          <p:cNvSpPr txBox="1"/>
          <p:nvPr>
            <p:ph type="title"/>
          </p:nvPr>
        </p:nvSpPr>
        <p:spPr>
          <a:xfrm>
            <a:off x="946150" y="182563"/>
            <a:ext cx="7869238"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Operating System Services (Cont.)</a:t>
            </a:r>
            <a:endParaRPr/>
          </a:p>
        </p:txBody>
      </p:sp>
      <p:sp>
        <p:nvSpPr>
          <p:cNvPr id="384" name="Google Shape;384;p43"/>
          <p:cNvSpPr txBox="1"/>
          <p:nvPr>
            <p:ph idx="1" type="body"/>
          </p:nvPr>
        </p:nvSpPr>
        <p:spPr>
          <a:xfrm>
            <a:off x="782638" y="892175"/>
            <a:ext cx="7542212" cy="5729288"/>
          </a:xfrm>
          <a:prstGeom prst="rect">
            <a:avLst/>
          </a:prstGeom>
          <a:noFill/>
          <a:ln>
            <a:noFill/>
          </a:ln>
        </p:spPr>
        <p:txBody>
          <a:bodyPr anchorCtr="0" anchor="t" bIns="45700" lIns="91425" spcFirstLastPara="1" rIns="91425" wrap="square" tIns="45700">
            <a:noAutofit/>
          </a:bodyPr>
          <a:lstStyle/>
          <a:p>
            <a:pPr indent="-228600" lvl="1" marL="914400" rtl="0" algn="l">
              <a:lnSpc>
                <a:spcPct val="100000"/>
              </a:lnSpc>
              <a:spcBef>
                <a:spcPts val="980"/>
              </a:spcBef>
              <a:spcAft>
                <a:spcPts val="0"/>
              </a:spcAft>
              <a:buSzPts val="2240"/>
              <a:buNone/>
            </a:pPr>
            <a:r>
              <a:t/>
            </a:r>
            <a:endParaRPr b="1" sz="1600"/>
          </a:p>
          <a:p>
            <a:pPr indent="-411480" lvl="0" marL="457200" marR="0" rtl="0" algn="l">
              <a:lnSpc>
                <a:spcPct val="100000"/>
              </a:lnSpc>
              <a:spcBef>
                <a:spcPts val="1120"/>
              </a:spcBef>
              <a:spcAft>
                <a:spcPts val="0"/>
              </a:spcAft>
              <a:buClr>
                <a:srgbClr val="993300"/>
              </a:buClr>
              <a:buSzPts val="2880"/>
              <a:buFont typeface="Arial"/>
              <a:buChar char="●"/>
            </a:pPr>
            <a:r>
              <a:rPr lang="en-US" sz="1600"/>
              <a:t>One set of operating-system services provides functions that are helpful to the user (Cont.):</a:t>
            </a:r>
            <a:endParaRPr b="1" sz="1600"/>
          </a:p>
          <a:p>
            <a:pPr indent="-370840" lvl="1" marL="914400" rtl="0" algn="l">
              <a:lnSpc>
                <a:spcPct val="100000"/>
              </a:lnSpc>
              <a:spcBef>
                <a:spcPts val="980"/>
              </a:spcBef>
              <a:spcAft>
                <a:spcPts val="0"/>
              </a:spcAft>
              <a:buSzPts val="2240"/>
              <a:buChar char="●"/>
            </a:pPr>
            <a:r>
              <a:rPr b="1" lang="en-US" sz="1600"/>
              <a:t>File-system manipulation </a:t>
            </a:r>
            <a:r>
              <a:rPr lang="en-US" sz="1600"/>
              <a:t>-  The file system is of particular interest. Programs need to read and write files and directories, create and delete them, search them, list file Information, permission management.</a:t>
            </a:r>
            <a:endParaRPr b="1" sz="1600"/>
          </a:p>
          <a:p>
            <a:pPr indent="-370840" lvl="1" marL="914400" rtl="0" algn="l">
              <a:lnSpc>
                <a:spcPct val="100000"/>
              </a:lnSpc>
              <a:spcBef>
                <a:spcPts val="980"/>
              </a:spcBef>
              <a:spcAft>
                <a:spcPts val="0"/>
              </a:spcAft>
              <a:buSzPts val="2240"/>
              <a:buChar char="●"/>
            </a:pPr>
            <a:r>
              <a:rPr b="1" lang="en-US" sz="1600"/>
              <a:t>Communications</a:t>
            </a:r>
            <a:r>
              <a:rPr lang="en-US" sz="1600"/>
              <a:t> – Processes may exchange information, on the same computer or between computers over a network</a:t>
            </a:r>
            <a:endParaRPr/>
          </a:p>
          <a:p>
            <a:pPr indent="-342900" lvl="2" marL="1371600" rtl="0" algn="l">
              <a:lnSpc>
                <a:spcPct val="100000"/>
              </a:lnSpc>
              <a:spcBef>
                <a:spcPts val="840"/>
              </a:spcBef>
              <a:spcAft>
                <a:spcPts val="0"/>
              </a:spcAft>
              <a:buSzPts val="1800"/>
              <a:buFont typeface="Noto Sans Symbols"/>
              <a:buChar char="⮚"/>
            </a:pPr>
            <a:r>
              <a:rPr lang="en-US" sz="1600"/>
              <a:t>Communications may be via shared memory or through message passing (packets moved by the OS)</a:t>
            </a:r>
            <a:endParaRPr/>
          </a:p>
          <a:p>
            <a:pPr indent="-370840" lvl="1" marL="914400" rtl="0" algn="l">
              <a:lnSpc>
                <a:spcPct val="100000"/>
              </a:lnSpc>
              <a:spcBef>
                <a:spcPts val="980"/>
              </a:spcBef>
              <a:spcAft>
                <a:spcPts val="0"/>
              </a:spcAft>
              <a:buSzPts val="2240"/>
              <a:buChar char="●"/>
            </a:pPr>
            <a:r>
              <a:rPr b="1" lang="en-US" sz="1600"/>
              <a:t>Error detection </a:t>
            </a:r>
            <a:r>
              <a:rPr lang="en-US" sz="1600"/>
              <a:t>– OS needs to be constantly aware of possible errors</a:t>
            </a:r>
            <a:endParaRPr/>
          </a:p>
          <a:p>
            <a:pPr indent="-342900" lvl="2" marL="1371600" rtl="0" algn="l">
              <a:lnSpc>
                <a:spcPct val="100000"/>
              </a:lnSpc>
              <a:spcBef>
                <a:spcPts val="840"/>
              </a:spcBef>
              <a:spcAft>
                <a:spcPts val="0"/>
              </a:spcAft>
              <a:buSzPts val="1800"/>
              <a:buFont typeface="Noto Sans Symbols"/>
              <a:buChar char="⮚"/>
            </a:pPr>
            <a:r>
              <a:rPr lang="en-US" sz="1600"/>
              <a:t>May occur in the CPU and memory hardware, in I/O devices, in user program</a:t>
            </a:r>
            <a:endParaRPr/>
          </a:p>
          <a:p>
            <a:pPr indent="-342900" lvl="2" marL="1371600" rtl="0" algn="l">
              <a:lnSpc>
                <a:spcPct val="100000"/>
              </a:lnSpc>
              <a:spcBef>
                <a:spcPts val="840"/>
              </a:spcBef>
              <a:spcAft>
                <a:spcPts val="0"/>
              </a:spcAft>
              <a:buSzPts val="1800"/>
              <a:buFont typeface="Noto Sans Symbols"/>
              <a:buChar char="⮚"/>
            </a:pPr>
            <a:r>
              <a:rPr lang="en-US" sz="1600"/>
              <a:t>For each type of error, OS should take the appropriate action to ensure correct and consistent computing</a:t>
            </a:r>
            <a:endParaRPr/>
          </a:p>
          <a:p>
            <a:pPr indent="-342900" lvl="2" marL="1371600" rtl="0" algn="l">
              <a:lnSpc>
                <a:spcPct val="100000"/>
              </a:lnSpc>
              <a:spcBef>
                <a:spcPts val="840"/>
              </a:spcBef>
              <a:spcAft>
                <a:spcPts val="0"/>
              </a:spcAft>
              <a:buSzPts val="1800"/>
              <a:buFont typeface="Noto Sans Symbols"/>
              <a:buChar char="⮚"/>
            </a:pPr>
            <a:r>
              <a:rPr lang="en-US" sz="1600"/>
              <a:t>Debugging facilities can greatly enhance the user’s and programmer’s abilities to efficiently use the system</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4"/>
          <p:cNvSpPr txBox="1"/>
          <p:nvPr>
            <p:ph type="title"/>
          </p:nvPr>
        </p:nvSpPr>
        <p:spPr>
          <a:xfrm>
            <a:off x="1003300" y="182563"/>
            <a:ext cx="7812088"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Operating System Services (Cont.)</a:t>
            </a:r>
            <a:endParaRPr/>
          </a:p>
        </p:txBody>
      </p:sp>
      <p:sp>
        <p:nvSpPr>
          <p:cNvPr id="391" name="Google Shape;391;p44"/>
          <p:cNvSpPr txBox="1"/>
          <p:nvPr>
            <p:ph idx="1" type="body"/>
          </p:nvPr>
        </p:nvSpPr>
        <p:spPr>
          <a:xfrm>
            <a:off x="742950" y="1168400"/>
            <a:ext cx="7404100" cy="4905375"/>
          </a:xfrm>
          <a:prstGeom prst="rect">
            <a:avLst/>
          </a:prstGeom>
          <a:noFill/>
          <a:ln>
            <a:noFill/>
          </a:ln>
        </p:spPr>
        <p:txBody>
          <a:bodyPr anchorCtr="0" anchor="t" bIns="45700" lIns="91425" spcFirstLastPara="1" rIns="91425" wrap="square" tIns="45700">
            <a:noAutofit/>
          </a:bodyPr>
          <a:lstStyle/>
          <a:p>
            <a:pPr indent="-411480" lvl="0" marL="457200" rtl="0" algn="l">
              <a:lnSpc>
                <a:spcPct val="90000"/>
              </a:lnSpc>
              <a:spcBef>
                <a:spcPts val="1120"/>
              </a:spcBef>
              <a:spcAft>
                <a:spcPts val="0"/>
              </a:spcAft>
              <a:buSzPts val="2880"/>
              <a:buChar char="●"/>
            </a:pPr>
            <a:r>
              <a:rPr lang="en-US" sz="1600"/>
              <a:t>Another set of OS functions exists for ensuring the efficient operation of the system itself via resource sharing</a:t>
            </a:r>
            <a:endParaRPr/>
          </a:p>
          <a:p>
            <a:pPr indent="-370840" lvl="1" marL="914400" rtl="0" algn="l">
              <a:lnSpc>
                <a:spcPct val="90000"/>
              </a:lnSpc>
              <a:spcBef>
                <a:spcPts val="980"/>
              </a:spcBef>
              <a:spcAft>
                <a:spcPts val="0"/>
              </a:spcAft>
              <a:buSzPts val="2240"/>
              <a:buChar char="●"/>
            </a:pPr>
            <a:r>
              <a:rPr b="1" lang="en-US" sz="1600"/>
              <a:t>Resource allocation - </a:t>
            </a:r>
            <a:r>
              <a:rPr lang="en-US" sz="1600"/>
              <a:t>When  multiple users or multiple jobs running concurrently, resources must be allocated to each of them</a:t>
            </a:r>
            <a:endParaRPr/>
          </a:p>
          <a:p>
            <a:pPr indent="-342900" lvl="2" marL="1371600" rtl="0" algn="l">
              <a:lnSpc>
                <a:spcPct val="90000"/>
              </a:lnSpc>
              <a:spcBef>
                <a:spcPts val="840"/>
              </a:spcBef>
              <a:spcAft>
                <a:spcPts val="0"/>
              </a:spcAft>
              <a:buSzPts val="1800"/>
              <a:buFont typeface="Noto Sans Symbols"/>
              <a:buChar char="⮚"/>
            </a:pPr>
            <a:r>
              <a:rPr lang="en-US" sz="1600"/>
              <a:t>Many types of resources -   CPU cycles, main memory, file storage, I/O devices.</a:t>
            </a:r>
            <a:endParaRPr/>
          </a:p>
          <a:p>
            <a:pPr indent="-370840" lvl="1" marL="914400" rtl="0" algn="l">
              <a:lnSpc>
                <a:spcPct val="90000"/>
              </a:lnSpc>
              <a:spcBef>
                <a:spcPts val="980"/>
              </a:spcBef>
              <a:spcAft>
                <a:spcPts val="0"/>
              </a:spcAft>
              <a:buSzPts val="2240"/>
              <a:buChar char="●"/>
            </a:pPr>
            <a:r>
              <a:rPr b="1" lang="en-US" sz="1600"/>
              <a:t>Accounting -</a:t>
            </a:r>
            <a:r>
              <a:rPr lang="en-US" sz="1600"/>
              <a:t> To keep track of which users use how much and what kinds of computer resources</a:t>
            </a:r>
            <a:endParaRPr/>
          </a:p>
          <a:p>
            <a:pPr indent="-370840" lvl="1" marL="914400" rtl="0" algn="l">
              <a:lnSpc>
                <a:spcPct val="90000"/>
              </a:lnSpc>
              <a:spcBef>
                <a:spcPts val="980"/>
              </a:spcBef>
              <a:spcAft>
                <a:spcPts val="0"/>
              </a:spcAft>
              <a:buSzPts val="2240"/>
              <a:buChar char="●"/>
            </a:pPr>
            <a:r>
              <a:rPr b="1" lang="en-US" sz="1600"/>
              <a:t>Protection and security - </a:t>
            </a:r>
            <a:r>
              <a:rPr lang="en-US" sz="1600"/>
              <a:t>The owners of information stored in a multiuser or networked computer system may want to control use of that information, concurrent processes should not interfere with each other</a:t>
            </a:r>
            <a:endParaRPr/>
          </a:p>
          <a:p>
            <a:pPr indent="-342900" lvl="2" marL="1371600" rtl="0" algn="l">
              <a:lnSpc>
                <a:spcPct val="90000"/>
              </a:lnSpc>
              <a:spcBef>
                <a:spcPts val="840"/>
              </a:spcBef>
              <a:spcAft>
                <a:spcPts val="0"/>
              </a:spcAft>
              <a:buSzPts val="1800"/>
              <a:buFont typeface="Noto Sans Symbols"/>
              <a:buChar char="⮚"/>
            </a:pPr>
            <a:r>
              <a:rPr b="1" lang="en-US" sz="1600"/>
              <a:t>Protection</a:t>
            </a:r>
            <a:r>
              <a:rPr lang="en-US" sz="1600"/>
              <a:t> involves ensuring that all access to system resources is controlled</a:t>
            </a:r>
            <a:endParaRPr/>
          </a:p>
          <a:p>
            <a:pPr indent="-342900" lvl="2" marL="1371600" rtl="0" algn="l">
              <a:lnSpc>
                <a:spcPct val="90000"/>
              </a:lnSpc>
              <a:spcBef>
                <a:spcPts val="840"/>
              </a:spcBef>
              <a:spcAft>
                <a:spcPts val="0"/>
              </a:spcAft>
              <a:buSzPts val="1800"/>
              <a:buFont typeface="Noto Sans Symbols"/>
              <a:buChar char="⮚"/>
            </a:pPr>
            <a:r>
              <a:rPr b="1" lang="en-US" sz="1600"/>
              <a:t>Security</a:t>
            </a:r>
            <a:r>
              <a:rPr lang="en-US" sz="1600"/>
              <a:t> of the system from outsiders requires user authentication, extends to defending external I/O devices from invalid access attempts</a:t>
            </a:r>
            <a:endParaRPr/>
          </a:p>
          <a:p>
            <a:pPr indent="-411480" lvl="0" marL="457200" rtl="0" algn="l">
              <a:lnSpc>
                <a:spcPct val="90000"/>
              </a:lnSpc>
              <a:spcBef>
                <a:spcPts val="1120"/>
              </a:spcBef>
              <a:spcAft>
                <a:spcPts val="0"/>
              </a:spcAft>
              <a:buSzPts val="2880"/>
              <a:buFont typeface="Arial"/>
              <a:buNone/>
            </a:pPr>
            <a:r>
              <a:t/>
            </a:r>
            <a:endParaRPr sz="1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5"/>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3300"/>
              </a:buClr>
              <a:buSzPts val="3200"/>
              <a:buFont typeface="Helvetica Neue"/>
              <a:buNone/>
            </a:pPr>
            <a:r>
              <a:rPr lang="en-US"/>
              <a:t>Operating-System operations-protection</a:t>
            </a:r>
            <a:endParaRPr/>
          </a:p>
        </p:txBody>
      </p:sp>
      <p:sp>
        <p:nvSpPr>
          <p:cNvPr id="397" name="Google Shape;397;p45"/>
          <p:cNvSpPr txBox="1"/>
          <p:nvPr>
            <p:ph idx="1" type="body"/>
          </p:nvPr>
        </p:nvSpPr>
        <p:spPr>
          <a:xfrm>
            <a:off x="763930" y="1060180"/>
            <a:ext cx="7349924" cy="496562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620"/>
              <a:buNone/>
            </a:pPr>
            <a:r>
              <a:t/>
            </a:r>
            <a:endParaRPr sz="1600"/>
          </a:p>
          <a:p>
            <a:pPr indent="-285750" lvl="0" marL="285750" rtl="0" algn="l">
              <a:lnSpc>
                <a:spcPct val="90000"/>
              </a:lnSpc>
              <a:spcBef>
                <a:spcPts val="0"/>
              </a:spcBef>
              <a:spcAft>
                <a:spcPts val="0"/>
              </a:spcAft>
              <a:buSzPts val="1620"/>
              <a:buFont typeface="Noto Sans Symbols"/>
              <a:buChar char="❑"/>
            </a:pPr>
            <a:r>
              <a:rPr lang="en-US" sz="1600"/>
              <a:t>We know modern operating systems are interrupt driven.</a:t>
            </a:r>
            <a:endParaRPr b="0" i="0" sz="1600" u="none" cap="none" strike="noStrike">
              <a:solidFill>
                <a:schemeClr val="dk1"/>
              </a:solidFill>
            </a:endParaRPr>
          </a:p>
          <a:p>
            <a:pPr indent="0" lvl="0" marL="0" rtl="0" algn="l">
              <a:lnSpc>
                <a:spcPct val="90000"/>
              </a:lnSpc>
              <a:spcBef>
                <a:spcPts val="0"/>
              </a:spcBef>
              <a:spcAft>
                <a:spcPts val="0"/>
              </a:spcAft>
              <a:buSzPts val="1620"/>
              <a:buNone/>
            </a:pPr>
            <a:r>
              <a:t/>
            </a:r>
            <a:endParaRPr sz="1600"/>
          </a:p>
          <a:p>
            <a:pPr indent="-342900" lvl="0" marL="342900" rtl="0" algn="l">
              <a:lnSpc>
                <a:spcPct val="90000"/>
              </a:lnSpc>
              <a:spcBef>
                <a:spcPts val="0"/>
              </a:spcBef>
              <a:spcAft>
                <a:spcPts val="0"/>
              </a:spcAft>
              <a:buSzPts val="1620"/>
              <a:buChar char="●"/>
            </a:pPr>
            <a:r>
              <a:rPr b="1" lang="en-US" sz="1600">
                <a:solidFill>
                  <a:srgbClr val="8A8A00"/>
                </a:solidFill>
              </a:rPr>
              <a:t>Hardware</a:t>
            </a:r>
            <a:r>
              <a:rPr lang="en-US" sz="1600"/>
              <a:t> generates interrupt.</a:t>
            </a:r>
            <a:endParaRPr sz="1600"/>
          </a:p>
          <a:p>
            <a:pPr indent="-342900" lvl="1" marL="800100" rtl="0" algn="l">
              <a:lnSpc>
                <a:spcPct val="90000"/>
              </a:lnSpc>
              <a:spcBef>
                <a:spcPts val="630"/>
              </a:spcBef>
              <a:spcAft>
                <a:spcPts val="0"/>
              </a:spcAft>
              <a:buClr>
                <a:srgbClr val="993300"/>
              </a:buClr>
              <a:buSzPts val="1620"/>
              <a:buChar char="●"/>
            </a:pPr>
            <a:r>
              <a:rPr b="0" i="0" lang="en-US" sz="1600" u="none" cap="none" strike="noStrike">
                <a:solidFill>
                  <a:schemeClr val="dk1"/>
                </a:solidFill>
              </a:rPr>
              <a:t>Many errors detected by hardware can be handled by OS.</a:t>
            </a:r>
            <a:endParaRPr sz="1600"/>
          </a:p>
          <a:p>
            <a:pPr indent="-342900" lvl="0" marL="342900" marR="0" rtl="0" algn="l">
              <a:lnSpc>
                <a:spcPct val="90000"/>
              </a:lnSpc>
              <a:spcBef>
                <a:spcPts val="630"/>
              </a:spcBef>
              <a:spcAft>
                <a:spcPts val="0"/>
              </a:spcAft>
              <a:buClr>
                <a:srgbClr val="993300"/>
              </a:buClr>
              <a:buSzPts val="1620"/>
              <a:buFont typeface="Arial"/>
              <a:buChar char="●"/>
            </a:pPr>
            <a:r>
              <a:rPr b="1" i="0" lang="en-US" sz="1600" u="none" cap="none" strike="noStrike">
                <a:solidFill>
                  <a:srgbClr val="8A8A00"/>
                </a:solidFill>
              </a:rPr>
              <a:t>Software</a:t>
            </a:r>
            <a:r>
              <a:rPr b="1" i="0" lang="en-US" sz="1600" u="none" cap="none" strike="noStrike">
                <a:solidFill>
                  <a:schemeClr val="dk1"/>
                </a:solidFill>
              </a:rPr>
              <a:t> </a:t>
            </a:r>
            <a:r>
              <a:rPr b="0" i="0" lang="en-US" sz="1600" u="none" cap="none" strike="noStrike">
                <a:solidFill>
                  <a:schemeClr val="dk1"/>
                </a:solidFill>
              </a:rPr>
              <a:t>error handled by </a:t>
            </a:r>
            <a:r>
              <a:rPr b="1" i="0" lang="en-US" sz="1600" u="none" cap="none" strike="noStrike">
                <a:solidFill>
                  <a:schemeClr val="dk1"/>
                </a:solidFill>
              </a:rPr>
              <a:t>exception</a:t>
            </a:r>
            <a:r>
              <a:rPr b="0" i="0" lang="en-US" sz="1600" u="none" cap="none" strike="noStrike">
                <a:solidFill>
                  <a:schemeClr val="dk1"/>
                </a:solidFill>
              </a:rPr>
              <a:t> or </a:t>
            </a:r>
            <a:r>
              <a:rPr b="1" i="0" lang="en-US" sz="1600" u="none" cap="none" strike="noStrike">
                <a:solidFill>
                  <a:schemeClr val="dk1"/>
                </a:solidFill>
              </a:rPr>
              <a:t>trap.</a:t>
            </a:r>
            <a:endParaRPr/>
          </a:p>
          <a:p>
            <a:pPr indent="-342900" lvl="1" marL="800100" rtl="0" algn="l">
              <a:lnSpc>
                <a:spcPct val="90000"/>
              </a:lnSpc>
              <a:spcBef>
                <a:spcPts val="630"/>
              </a:spcBef>
              <a:spcAft>
                <a:spcPts val="0"/>
              </a:spcAft>
              <a:buSzPts val="1620"/>
              <a:buChar char="●"/>
            </a:pPr>
            <a:r>
              <a:rPr lang="en-US" sz="1600"/>
              <a:t> A trap (or an exception) is a software-generated interrupt caused either by an error (for example, division by zero or invalid memory access) or by a speciﬁc request from a user program that an operating-system service need to  be performed.</a:t>
            </a:r>
            <a:endParaRPr sz="1600"/>
          </a:p>
          <a:p>
            <a:pPr indent="-285750" lvl="0" marL="388620" rtl="0" algn="l">
              <a:lnSpc>
                <a:spcPct val="100000"/>
              </a:lnSpc>
              <a:spcBef>
                <a:spcPts val="630"/>
              </a:spcBef>
              <a:spcAft>
                <a:spcPts val="0"/>
              </a:spcAft>
              <a:buSzPts val="1620"/>
              <a:buFont typeface="Noto Sans Symbols"/>
              <a:buChar char="❑"/>
            </a:pPr>
            <a:r>
              <a:rPr lang="en-US" sz="1600"/>
              <a:t>With sharing many processes could be adversely affected by a bug in one program. Since the </a:t>
            </a:r>
            <a:r>
              <a:rPr b="1" lang="en-US" sz="1600"/>
              <a:t>operating system </a:t>
            </a:r>
            <a:r>
              <a:rPr lang="en-US" sz="1600"/>
              <a:t>and the </a:t>
            </a:r>
            <a:r>
              <a:rPr b="1" lang="en-US" sz="1600"/>
              <a:t>users program</a:t>
            </a:r>
            <a:r>
              <a:rPr lang="en-US" sz="1600"/>
              <a:t> share the </a:t>
            </a:r>
            <a:r>
              <a:rPr b="1" lang="en-US" sz="1600">
                <a:solidFill>
                  <a:srgbClr val="8A8A00"/>
                </a:solidFill>
              </a:rPr>
              <a:t>hardware</a:t>
            </a:r>
            <a:r>
              <a:rPr b="1" lang="en-US" sz="1600"/>
              <a:t> </a:t>
            </a:r>
            <a:r>
              <a:rPr lang="en-US" sz="1600"/>
              <a:t>and </a:t>
            </a:r>
            <a:r>
              <a:rPr b="1" lang="en-US" sz="1600">
                <a:solidFill>
                  <a:srgbClr val="8A8A00"/>
                </a:solidFill>
              </a:rPr>
              <a:t>software</a:t>
            </a:r>
            <a:r>
              <a:rPr lang="en-US" sz="1600"/>
              <a:t> resources of the computer system, a properly designed OS must ensure that an incorrect program can not run and also can not cause other programs to execute incorrectly. </a:t>
            </a:r>
            <a:endParaRPr/>
          </a:p>
          <a:p>
            <a:pPr indent="-240030" lvl="0" marL="342900" marR="0" rtl="0" algn="l">
              <a:lnSpc>
                <a:spcPct val="100000"/>
              </a:lnSpc>
              <a:spcBef>
                <a:spcPts val="630"/>
              </a:spcBef>
              <a:spcAft>
                <a:spcPts val="0"/>
              </a:spcAft>
              <a:buClr>
                <a:srgbClr val="993300"/>
              </a:buClr>
              <a:buSzPts val="1620"/>
              <a:buFont typeface="Arial"/>
              <a:buNone/>
            </a:pPr>
            <a:r>
              <a:t/>
            </a:r>
            <a:endParaRPr b="1" i="0" sz="1600" u="none" cap="none" strike="noStrike">
              <a:solidFill>
                <a:schemeClr val="dk1"/>
              </a:solidFill>
            </a:endParaRPr>
          </a:p>
        </p:txBody>
      </p:sp>
      <p:pic>
        <p:nvPicPr>
          <p:cNvPr id="398" name="Google Shape;398;p45"/>
          <p:cNvPicPr preferRelativeResize="0"/>
          <p:nvPr/>
        </p:nvPicPr>
        <p:blipFill rotWithShape="1">
          <a:blip r:embed="rId3">
            <a:alphaModFix/>
          </a:blip>
          <a:srcRect b="1473" l="36620" r="26327" t="2750"/>
          <a:stretch/>
        </p:blipFill>
        <p:spPr>
          <a:xfrm>
            <a:off x="6435523" y="4662943"/>
            <a:ext cx="995187" cy="1679984"/>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6"/>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Operating-System operations-protection</a:t>
            </a:r>
            <a:endParaRPr/>
          </a:p>
        </p:txBody>
      </p:sp>
      <p:sp>
        <p:nvSpPr>
          <p:cNvPr id="404" name="Google Shape;404;p46"/>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Autofit/>
          </a:bodyPr>
          <a:lstStyle/>
          <a:p>
            <a:pPr indent="-411480" lvl="0" marL="457200" rtl="0" algn="l">
              <a:lnSpc>
                <a:spcPct val="100000"/>
              </a:lnSpc>
              <a:spcBef>
                <a:spcPts val="1120"/>
              </a:spcBef>
              <a:spcAft>
                <a:spcPts val="0"/>
              </a:spcAft>
              <a:buSzPts val="2880"/>
              <a:buChar char="●"/>
            </a:pPr>
            <a:r>
              <a:rPr lang="en-US"/>
              <a:t>In order to ensure the proper execution of operating system, we must be able to distinguish between the execution of the operating system code and user defined code.</a:t>
            </a:r>
            <a:endParaRPr/>
          </a:p>
          <a:p>
            <a:pPr indent="-228600" lvl="0" marL="457200" marR="0" rtl="0" algn="l">
              <a:lnSpc>
                <a:spcPct val="100000"/>
              </a:lnSpc>
              <a:spcBef>
                <a:spcPts val="1120"/>
              </a:spcBef>
              <a:spcAft>
                <a:spcPts val="0"/>
              </a:spcAft>
              <a:buClr>
                <a:srgbClr val="993300"/>
              </a:buClr>
              <a:buSzPts val="2880"/>
              <a:buFont typeface="Arial"/>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47"/>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3300"/>
              </a:buClr>
              <a:buSzPts val="3200"/>
              <a:buFont typeface="Helvetica Neue"/>
              <a:buNone/>
            </a:pPr>
            <a:r>
              <a:rPr b="1" i="0" lang="en-US" sz="3200" u="none" cap="none" strike="noStrike">
                <a:solidFill>
                  <a:srgbClr val="993300"/>
                </a:solidFill>
                <a:latin typeface="Helvetica Neue"/>
                <a:ea typeface="Helvetica Neue"/>
                <a:cs typeface="Helvetica Neue"/>
                <a:sym typeface="Helvetica Neue"/>
              </a:rPr>
              <a:t>Hardware Protection</a:t>
            </a:r>
            <a:endParaRPr/>
          </a:p>
        </p:txBody>
      </p:sp>
      <p:sp>
        <p:nvSpPr>
          <p:cNvPr id="410" name="Google Shape;410;p47"/>
          <p:cNvSpPr txBox="1"/>
          <p:nvPr>
            <p:ph idx="1" type="body"/>
          </p:nvPr>
        </p:nvSpPr>
        <p:spPr>
          <a:xfrm>
            <a:off x="685800" y="762747"/>
            <a:ext cx="7351712" cy="44831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rgbClr val="993300"/>
              </a:buClr>
              <a:buSzPts val="1620"/>
              <a:buFont typeface="Noto Sans Symbols"/>
              <a:buChar char="❑"/>
            </a:pPr>
            <a:r>
              <a:rPr i="0" lang="en-US" sz="1800" u="none" cap="none" strike="noStrike">
                <a:solidFill>
                  <a:schemeClr val="dk1"/>
                </a:solidFill>
                <a:latin typeface="Helvetica Neue"/>
                <a:ea typeface="Helvetica Neue"/>
                <a:cs typeface="Helvetica Neue"/>
                <a:sym typeface="Helvetica Neue"/>
              </a:rPr>
              <a:t>The approach taken by  most computer system is to provide hardware support that allows us to differentiate among various modes of execution.</a:t>
            </a:r>
            <a:endParaRPr/>
          </a:p>
          <a:p>
            <a:pPr indent="-240030" lvl="0" marL="342900" marR="0" rtl="0" algn="l">
              <a:lnSpc>
                <a:spcPct val="90000"/>
              </a:lnSpc>
              <a:spcBef>
                <a:spcPts val="0"/>
              </a:spcBef>
              <a:spcAft>
                <a:spcPts val="0"/>
              </a:spcAft>
              <a:buClr>
                <a:srgbClr val="993300"/>
              </a:buClr>
              <a:buSzPts val="1620"/>
              <a:buFont typeface="Arial"/>
              <a:buNone/>
            </a:pPr>
            <a:r>
              <a:t/>
            </a:r>
            <a:endParaRPr b="1" sz="1800"/>
          </a:p>
          <a:p>
            <a:pPr indent="-342900" lvl="0" marL="342900" marR="0" rtl="0" algn="l">
              <a:lnSpc>
                <a:spcPct val="90000"/>
              </a:lnSpc>
              <a:spcBef>
                <a:spcPts val="0"/>
              </a:spcBef>
              <a:spcAft>
                <a:spcPts val="0"/>
              </a:spcAft>
              <a:buClr>
                <a:srgbClr val="993300"/>
              </a:buClr>
              <a:buSzPts val="1620"/>
              <a:buFont typeface="Arial"/>
              <a:buChar char="●"/>
            </a:pPr>
            <a:r>
              <a:rPr b="1" i="0" lang="en-US" sz="1800" u="none" cap="none" strike="noStrike">
                <a:solidFill>
                  <a:schemeClr val="dk1"/>
                </a:solidFill>
                <a:latin typeface="Helvetica Neue"/>
                <a:ea typeface="Helvetica Neue"/>
                <a:cs typeface="Helvetica Neue"/>
                <a:sym typeface="Helvetica Neue"/>
              </a:rPr>
              <a:t>Dual-mode operation </a:t>
            </a:r>
            <a:r>
              <a:rPr b="0" i="0" lang="en-US" sz="1800" u="none" cap="none" strike="noStrike">
                <a:solidFill>
                  <a:schemeClr val="dk1"/>
                </a:solidFill>
                <a:latin typeface="Helvetica Neue"/>
                <a:ea typeface="Helvetica Neue"/>
                <a:cs typeface="Helvetica Neue"/>
                <a:sym typeface="Helvetica Neue"/>
              </a:rPr>
              <a:t>allows OS to protect itself and other system components.</a:t>
            </a:r>
            <a:endParaRPr/>
          </a:p>
          <a:p>
            <a:pPr indent="-285750" lvl="1" marL="742950" marR="0" rtl="0" algn="l">
              <a:lnSpc>
                <a:spcPct val="90000"/>
              </a:lnSpc>
              <a:spcBef>
                <a:spcPts val="630"/>
              </a:spcBef>
              <a:spcAft>
                <a:spcPts val="0"/>
              </a:spcAft>
              <a:buClr>
                <a:srgbClr val="CC6600"/>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User mode (1)</a:t>
            </a:r>
            <a:r>
              <a:rPr b="0" i="0" lang="en-US" sz="1800" u="none" cap="none" strike="noStrike">
                <a:solidFill>
                  <a:schemeClr val="dk1"/>
                </a:solidFill>
                <a:latin typeface="Helvetica Neue"/>
                <a:ea typeface="Helvetica Neue"/>
                <a:cs typeface="Helvetica Neue"/>
                <a:sym typeface="Helvetica Neue"/>
              </a:rPr>
              <a:t> and </a:t>
            </a:r>
            <a:r>
              <a:rPr b="1" i="0" lang="en-US" sz="1800" u="none" cap="none" strike="noStrike">
                <a:solidFill>
                  <a:schemeClr val="dk1"/>
                </a:solidFill>
              </a:rPr>
              <a:t>Kernel/Monitor/System mode (0) </a:t>
            </a:r>
            <a:endParaRPr b="1"/>
          </a:p>
          <a:p>
            <a:pPr indent="-285750" lvl="1" marL="742950" marR="0" rtl="0" algn="l">
              <a:lnSpc>
                <a:spcPct val="90000"/>
              </a:lnSpc>
              <a:spcBef>
                <a:spcPts val="630"/>
              </a:spcBef>
              <a:spcAft>
                <a:spcPts val="0"/>
              </a:spcAft>
              <a:buClr>
                <a:srgbClr val="CC6600"/>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Mode bit</a:t>
            </a:r>
            <a:r>
              <a:rPr b="0" i="0" lang="en-US" sz="1800" u="none" cap="none" strike="noStrike">
                <a:solidFill>
                  <a:schemeClr val="dk1"/>
                </a:solidFill>
                <a:latin typeface="Helvetica Neue"/>
                <a:ea typeface="Helvetica Neue"/>
                <a:cs typeface="Helvetica Neue"/>
                <a:sym typeface="Helvetica Neue"/>
              </a:rPr>
              <a:t> provided by hardware.</a:t>
            </a:r>
            <a:endParaRPr/>
          </a:p>
          <a:p>
            <a:pPr indent="-285750" lvl="2" marL="1143000" marR="0" rtl="0" algn="l">
              <a:lnSpc>
                <a:spcPct val="90000"/>
              </a:lnSpc>
              <a:spcBef>
                <a:spcPts val="630"/>
              </a:spcBef>
              <a:spcAft>
                <a:spcPts val="0"/>
              </a:spcAft>
              <a:buClr>
                <a:srgbClr val="009900"/>
              </a:buClr>
              <a:buSzPts val="1350"/>
              <a:buFont typeface="Arial"/>
              <a:buChar char="•"/>
            </a:pPr>
            <a:r>
              <a:rPr b="0" i="0" lang="en-US" sz="1800" u="none" cap="none" strike="noStrike">
                <a:solidFill>
                  <a:schemeClr val="dk1"/>
                </a:solidFill>
                <a:latin typeface="Helvetica Neue"/>
                <a:ea typeface="Helvetica Neue"/>
                <a:cs typeface="Helvetica Neue"/>
                <a:sym typeface="Helvetica Neue"/>
              </a:rPr>
              <a:t>Provides ability to distinguish when system is running user code or system code</a:t>
            </a:r>
            <a:endParaRPr/>
          </a:p>
          <a:p>
            <a:pPr indent="-285750" lvl="2" marL="1143000" marR="0" rtl="0" algn="l">
              <a:lnSpc>
                <a:spcPct val="90000"/>
              </a:lnSpc>
              <a:spcBef>
                <a:spcPts val="630"/>
              </a:spcBef>
              <a:spcAft>
                <a:spcPts val="0"/>
              </a:spcAft>
              <a:buClr>
                <a:srgbClr val="009900"/>
              </a:buClr>
              <a:buSzPts val="1350"/>
              <a:buFont typeface="Arial"/>
              <a:buChar char="•"/>
            </a:pPr>
            <a:r>
              <a:rPr b="0" i="0" lang="en-US" sz="1800" u="none" cap="none" strike="noStrike">
                <a:solidFill>
                  <a:schemeClr val="dk1"/>
                </a:solidFill>
                <a:latin typeface="Helvetica Neue"/>
                <a:ea typeface="Helvetica Neue"/>
                <a:cs typeface="Helvetica Neue"/>
                <a:sym typeface="Helvetica Neue"/>
              </a:rPr>
              <a:t>Some instructions designated as </a:t>
            </a:r>
            <a:r>
              <a:rPr b="1" i="0" lang="en-US" sz="1800" u="none" cap="none" strike="noStrike">
                <a:solidFill>
                  <a:schemeClr val="dk1"/>
                </a:solidFill>
                <a:latin typeface="Helvetica Neue"/>
                <a:ea typeface="Helvetica Neue"/>
                <a:cs typeface="Helvetica Neue"/>
                <a:sym typeface="Helvetica Neue"/>
              </a:rPr>
              <a:t>privileged</a:t>
            </a:r>
            <a:r>
              <a:rPr b="0" i="0" lang="en-US" sz="1800" u="none" cap="none" strike="noStrike">
                <a:solidFill>
                  <a:schemeClr val="dk1"/>
                </a:solidFill>
                <a:latin typeface="Helvetica Neue"/>
                <a:ea typeface="Helvetica Neue"/>
                <a:cs typeface="Helvetica Neue"/>
                <a:sym typeface="Helvetica Neue"/>
              </a:rPr>
              <a:t>, only executable in system mode</a:t>
            </a:r>
            <a:endParaRPr/>
          </a:p>
          <a:p>
            <a:pPr indent="-285750" lvl="2" marL="1143000" rtl="0" algn="l">
              <a:lnSpc>
                <a:spcPct val="90000"/>
              </a:lnSpc>
              <a:spcBef>
                <a:spcPts val="630"/>
              </a:spcBef>
              <a:spcAft>
                <a:spcPts val="0"/>
              </a:spcAft>
              <a:buSzPts val="1350"/>
              <a:buFont typeface="Arial"/>
              <a:buChar char="•"/>
            </a:pPr>
            <a:r>
              <a:rPr lang="en-US" sz="1800"/>
              <a:t>System call changes mode to kernel, return from call resets it to user</a:t>
            </a:r>
            <a:endParaRPr/>
          </a:p>
          <a:p>
            <a:pPr indent="-142875" lvl="2" marL="1085850" marR="0" rtl="0" algn="l">
              <a:lnSpc>
                <a:spcPct val="90000"/>
              </a:lnSpc>
              <a:spcBef>
                <a:spcPts val="630"/>
              </a:spcBef>
              <a:spcAft>
                <a:spcPts val="0"/>
              </a:spcAft>
              <a:buClr>
                <a:srgbClr val="009900"/>
              </a:buClr>
              <a:buSzPts val="1350"/>
              <a:buFont typeface="Arimo"/>
              <a:buNone/>
            </a:pPr>
            <a:r>
              <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pic>
        <p:nvPicPr>
          <p:cNvPr id="411" name="Google Shape;411;p47"/>
          <p:cNvPicPr preferRelativeResize="0"/>
          <p:nvPr/>
        </p:nvPicPr>
        <p:blipFill rotWithShape="1">
          <a:blip r:embed="rId3">
            <a:alphaModFix/>
          </a:blip>
          <a:srcRect b="0" l="0" r="0" t="0"/>
          <a:stretch/>
        </p:blipFill>
        <p:spPr>
          <a:xfrm>
            <a:off x="4447283" y="4470723"/>
            <a:ext cx="2124075" cy="21526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48"/>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Transition from User to Kernel Mode</a:t>
            </a:r>
            <a:endParaRPr/>
          </a:p>
        </p:txBody>
      </p:sp>
      <p:sp>
        <p:nvSpPr>
          <p:cNvPr id="417" name="Google Shape;417;p48"/>
          <p:cNvSpPr txBox="1"/>
          <p:nvPr>
            <p:ph idx="1" type="body"/>
          </p:nvPr>
        </p:nvSpPr>
        <p:spPr>
          <a:xfrm>
            <a:off x="812800" y="842636"/>
            <a:ext cx="7950199" cy="5227964"/>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80000"/>
              </a:lnSpc>
              <a:spcBef>
                <a:spcPts val="1120"/>
              </a:spcBef>
              <a:spcAft>
                <a:spcPts val="0"/>
              </a:spcAft>
              <a:buClr>
                <a:srgbClr val="993300"/>
              </a:buClr>
              <a:buSzPts val="2880"/>
              <a:buFont typeface="Arial"/>
              <a:buNone/>
            </a:pPr>
            <a:r>
              <a:t/>
            </a:r>
            <a:endParaRPr sz="2240"/>
          </a:p>
          <a:p>
            <a:pPr indent="-228600" lvl="0" marL="457200" marR="0" rtl="0" algn="l">
              <a:lnSpc>
                <a:spcPct val="80000"/>
              </a:lnSpc>
              <a:spcBef>
                <a:spcPts val="1120"/>
              </a:spcBef>
              <a:spcAft>
                <a:spcPts val="0"/>
              </a:spcAft>
              <a:buClr>
                <a:srgbClr val="993300"/>
              </a:buClr>
              <a:buSzPts val="2880"/>
              <a:buFont typeface="Arial"/>
              <a:buNone/>
            </a:pPr>
            <a:r>
              <a:t/>
            </a:r>
            <a:endParaRPr sz="2240"/>
          </a:p>
          <a:p>
            <a:pPr indent="-228600" lvl="0" marL="457200" marR="0" rtl="0" algn="l">
              <a:lnSpc>
                <a:spcPct val="80000"/>
              </a:lnSpc>
              <a:spcBef>
                <a:spcPts val="1120"/>
              </a:spcBef>
              <a:spcAft>
                <a:spcPts val="0"/>
              </a:spcAft>
              <a:buClr>
                <a:srgbClr val="993300"/>
              </a:buClr>
              <a:buSzPts val="2880"/>
              <a:buFont typeface="Arial"/>
              <a:buNone/>
            </a:pPr>
            <a:r>
              <a:t/>
            </a:r>
            <a:endParaRPr sz="2240"/>
          </a:p>
          <a:p>
            <a:pPr indent="-228600" lvl="0" marL="457200" marR="0" rtl="0" algn="l">
              <a:lnSpc>
                <a:spcPct val="80000"/>
              </a:lnSpc>
              <a:spcBef>
                <a:spcPts val="1120"/>
              </a:spcBef>
              <a:spcAft>
                <a:spcPts val="0"/>
              </a:spcAft>
              <a:buClr>
                <a:srgbClr val="993300"/>
              </a:buClr>
              <a:buSzPts val="2880"/>
              <a:buFont typeface="Arial"/>
              <a:buNone/>
            </a:pPr>
            <a:r>
              <a:t/>
            </a:r>
            <a:endParaRPr sz="2240"/>
          </a:p>
          <a:p>
            <a:pPr indent="0" lvl="0" marL="45720" rtl="0" algn="l">
              <a:lnSpc>
                <a:spcPct val="80000"/>
              </a:lnSpc>
              <a:spcBef>
                <a:spcPts val="1120"/>
              </a:spcBef>
              <a:spcAft>
                <a:spcPts val="0"/>
              </a:spcAft>
              <a:buSzPts val="2880"/>
              <a:buNone/>
            </a:pPr>
            <a:r>
              <a:rPr lang="en-US" sz="2240"/>
              <a:t> </a:t>
            </a:r>
            <a:endParaRPr/>
          </a:p>
          <a:p>
            <a:pPr indent="-411480" lvl="0" marL="457200" marR="0" rtl="0" algn="l">
              <a:lnSpc>
                <a:spcPct val="80000"/>
              </a:lnSpc>
              <a:spcBef>
                <a:spcPts val="1120"/>
              </a:spcBef>
              <a:spcAft>
                <a:spcPts val="0"/>
              </a:spcAft>
              <a:buClr>
                <a:srgbClr val="993300"/>
              </a:buClr>
              <a:buSzPts val="2880"/>
              <a:buFont typeface="Arial"/>
              <a:buChar char="●"/>
            </a:pPr>
            <a:r>
              <a:rPr lang="en-US" sz="2240"/>
              <a:t>With the mode bit, we can distinguish between a task that is executed on behalf of the operating system that is ‘zero’ and ‘one’ is executed on behalf of the user. When the computer system is executing on behalf of a user application , the system is in user mode . </a:t>
            </a:r>
            <a:endParaRPr/>
          </a:p>
          <a:p>
            <a:pPr indent="-411480" lvl="0" marL="457200" marR="0" rtl="0" algn="l">
              <a:lnSpc>
                <a:spcPct val="80000"/>
              </a:lnSpc>
              <a:spcBef>
                <a:spcPts val="1120"/>
              </a:spcBef>
              <a:spcAft>
                <a:spcPts val="0"/>
              </a:spcAft>
              <a:buClr>
                <a:srgbClr val="993300"/>
              </a:buClr>
              <a:buSzPts val="2880"/>
              <a:buFont typeface="Arial"/>
              <a:buChar char="●"/>
            </a:pPr>
            <a:r>
              <a:rPr lang="en-US" sz="2240"/>
              <a:t>when a user application requests a service from the operating system (via a system call), the system must transition from user to kernel mode to fulﬁll the request. This is shown in his figure.</a:t>
            </a:r>
            <a:endParaRPr sz="2240"/>
          </a:p>
          <a:p>
            <a:pPr indent="-228600" lvl="0" marL="457200" marR="0" rtl="0" algn="l">
              <a:lnSpc>
                <a:spcPct val="80000"/>
              </a:lnSpc>
              <a:spcBef>
                <a:spcPts val="1120"/>
              </a:spcBef>
              <a:spcAft>
                <a:spcPts val="0"/>
              </a:spcAft>
              <a:buClr>
                <a:srgbClr val="993300"/>
              </a:buClr>
              <a:buSzPts val="2880"/>
              <a:buFont typeface="Arial"/>
              <a:buNone/>
            </a:pPr>
            <a:r>
              <a:t/>
            </a:r>
            <a:endParaRPr sz="2240"/>
          </a:p>
        </p:txBody>
      </p:sp>
      <p:pic>
        <p:nvPicPr>
          <p:cNvPr id="418" name="Google Shape;418;p48"/>
          <p:cNvPicPr preferRelativeResize="0"/>
          <p:nvPr/>
        </p:nvPicPr>
        <p:blipFill rotWithShape="1">
          <a:blip r:embed="rId3">
            <a:alphaModFix/>
          </a:blip>
          <a:srcRect b="0" l="0" r="0" t="0"/>
          <a:stretch/>
        </p:blipFill>
        <p:spPr>
          <a:xfrm>
            <a:off x="1195246" y="796272"/>
            <a:ext cx="7353179" cy="226936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9"/>
          <p:cNvSpPr txBox="1"/>
          <p:nvPr>
            <p:ph type="title"/>
          </p:nvPr>
        </p:nvSpPr>
        <p:spPr>
          <a:xfrm>
            <a:off x="419100" y="473075"/>
            <a:ext cx="8229600" cy="576263"/>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System Calls</a:t>
            </a:r>
            <a:endParaRPr/>
          </a:p>
        </p:txBody>
      </p:sp>
      <p:sp>
        <p:nvSpPr>
          <p:cNvPr id="425" name="Google Shape;425;p49"/>
          <p:cNvSpPr txBox="1"/>
          <p:nvPr>
            <p:ph idx="1" type="body"/>
          </p:nvPr>
        </p:nvSpPr>
        <p:spPr>
          <a:xfrm>
            <a:off x="974725" y="1249382"/>
            <a:ext cx="7094745" cy="4944815"/>
          </a:xfrm>
          <a:prstGeom prst="rect">
            <a:avLst/>
          </a:prstGeom>
          <a:noFill/>
          <a:ln>
            <a:noFill/>
          </a:ln>
        </p:spPr>
        <p:txBody>
          <a:bodyPr anchorCtr="0" anchor="t" bIns="45700" lIns="91425" spcFirstLastPara="1" rIns="91425" wrap="square" tIns="45700">
            <a:noAutofit/>
          </a:bodyPr>
          <a:lstStyle/>
          <a:p>
            <a:pPr indent="-411480" lvl="0" marL="457200" rtl="0" algn="l">
              <a:lnSpc>
                <a:spcPct val="90000"/>
              </a:lnSpc>
              <a:spcBef>
                <a:spcPts val="1120"/>
              </a:spcBef>
              <a:spcAft>
                <a:spcPts val="0"/>
              </a:spcAft>
              <a:buSzPts val="2880"/>
              <a:buChar char="●"/>
            </a:pPr>
            <a:r>
              <a:rPr lang="en-US" sz="2000"/>
              <a:t>A </a:t>
            </a:r>
            <a:r>
              <a:rPr b="1" lang="en-US" sz="2000"/>
              <a:t>system call</a:t>
            </a:r>
            <a:r>
              <a:rPr lang="en-US" sz="2000"/>
              <a:t> is a way for programs to interact with the </a:t>
            </a:r>
            <a:r>
              <a:rPr b="1" lang="en-US" sz="2000"/>
              <a:t>operating system</a:t>
            </a:r>
            <a:r>
              <a:rPr lang="en-US" sz="2000"/>
              <a:t>. </a:t>
            </a:r>
            <a:endParaRPr sz="2000"/>
          </a:p>
          <a:p>
            <a:pPr indent="-411480" lvl="0" marL="457200" rtl="0" algn="l">
              <a:lnSpc>
                <a:spcPct val="90000"/>
              </a:lnSpc>
              <a:spcBef>
                <a:spcPts val="1120"/>
              </a:spcBef>
              <a:spcAft>
                <a:spcPts val="0"/>
              </a:spcAft>
              <a:buSzPts val="2880"/>
              <a:buChar char="●"/>
            </a:pPr>
            <a:r>
              <a:rPr lang="en-US" sz="2000"/>
              <a:t>A computer program makes a </a:t>
            </a:r>
            <a:r>
              <a:rPr b="1" lang="en-US" sz="2000"/>
              <a:t>system call</a:t>
            </a:r>
            <a:r>
              <a:rPr lang="en-US" sz="2000"/>
              <a:t> when it makes a request to the </a:t>
            </a:r>
            <a:r>
              <a:rPr b="1" lang="en-US" sz="2000"/>
              <a:t>operating system's</a:t>
            </a:r>
            <a:r>
              <a:rPr lang="en-US" sz="2000"/>
              <a:t> kernel. </a:t>
            </a:r>
            <a:r>
              <a:rPr b="1" lang="en-US" sz="2000"/>
              <a:t>System call</a:t>
            </a:r>
            <a:r>
              <a:rPr lang="en-US" sz="2000"/>
              <a:t> provides the services of the </a:t>
            </a:r>
            <a:r>
              <a:rPr b="1" lang="en-US" sz="2000"/>
              <a:t>operating system</a:t>
            </a:r>
            <a:r>
              <a:rPr lang="en-US" sz="2000"/>
              <a:t> to the user programs via Application Program Interface(API).</a:t>
            </a:r>
            <a:endParaRPr sz="2000"/>
          </a:p>
          <a:p>
            <a:pPr indent="-411480" lvl="0" marL="457200" rtl="0" algn="l">
              <a:lnSpc>
                <a:spcPct val="90000"/>
              </a:lnSpc>
              <a:spcBef>
                <a:spcPts val="1120"/>
              </a:spcBef>
              <a:spcAft>
                <a:spcPts val="0"/>
              </a:spcAft>
              <a:buSzPts val="2880"/>
              <a:buChar char="●"/>
            </a:pPr>
            <a:r>
              <a:rPr lang="en-US" sz="2000"/>
              <a:t>Programming interface to the services provided by the OS</a:t>
            </a:r>
            <a:endParaRPr/>
          </a:p>
          <a:p>
            <a:pPr indent="-411480" lvl="0" marL="457200" rtl="0" algn="l">
              <a:lnSpc>
                <a:spcPct val="90000"/>
              </a:lnSpc>
              <a:spcBef>
                <a:spcPts val="1120"/>
              </a:spcBef>
              <a:spcAft>
                <a:spcPts val="0"/>
              </a:spcAft>
              <a:buSzPts val="2880"/>
              <a:buChar char="●"/>
            </a:pPr>
            <a:r>
              <a:rPr lang="en-US" sz="2000"/>
              <a:t>Routines typically written in a high-level language (C or C++)</a:t>
            </a:r>
            <a:endParaRPr/>
          </a:p>
          <a:p>
            <a:pPr indent="-228600" lvl="0" marL="457200" rtl="0" algn="l">
              <a:lnSpc>
                <a:spcPct val="90000"/>
              </a:lnSpc>
              <a:spcBef>
                <a:spcPts val="1120"/>
              </a:spcBef>
              <a:spcAft>
                <a:spcPts val="0"/>
              </a:spcAft>
              <a:buSzPts val="2880"/>
              <a:buNone/>
            </a:pPr>
            <a:r>
              <a:t/>
            </a:r>
            <a:endParaRPr sz="2000"/>
          </a:p>
        </p:txBody>
      </p:sp>
      <p:sp>
        <p:nvSpPr>
          <p:cNvPr id="426" name="Google Shape;426;p49"/>
          <p:cNvSpPr/>
          <p:nvPr/>
        </p:nvSpPr>
        <p:spPr>
          <a:xfrm>
            <a:off x="974725" y="6194197"/>
            <a:ext cx="6889750" cy="2862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Note that the system-call names used throughout this text are generic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5"/>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3300"/>
              </a:buClr>
              <a:buSzPts val="3200"/>
              <a:buFont typeface="Helvetica Neue"/>
              <a:buNone/>
            </a:pPr>
            <a:r>
              <a:rPr b="1" i="0" lang="en-US" sz="3200" u="none" cap="none" strike="noStrike">
                <a:solidFill>
                  <a:srgbClr val="993300"/>
                </a:solidFill>
                <a:latin typeface="Helvetica Neue"/>
                <a:ea typeface="Helvetica Neue"/>
                <a:cs typeface="Helvetica Neue"/>
                <a:sym typeface="Helvetica Neue"/>
              </a:rPr>
              <a:t>Objectives</a:t>
            </a:r>
            <a:endParaRPr/>
          </a:p>
        </p:txBody>
      </p:sp>
      <p:sp>
        <p:nvSpPr>
          <p:cNvPr id="100" name="Google Shape;100;p5"/>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Autofit/>
          </a:bodyPr>
          <a:lstStyle/>
          <a:p>
            <a:pPr indent="-205740" lvl="0" marL="342900" marR="0" rtl="0" algn="l">
              <a:lnSpc>
                <a:spcPct val="100000"/>
              </a:lnSpc>
              <a:spcBef>
                <a:spcPts val="0"/>
              </a:spcBef>
              <a:spcAft>
                <a:spcPts val="0"/>
              </a:spcAft>
              <a:buClr>
                <a:srgbClr val="993300"/>
              </a:buClr>
              <a:buSzPts val="2160"/>
              <a:buFont typeface="Arial"/>
              <a:buNone/>
            </a:pPr>
            <a:r>
              <a:t/>
            </a:r>
            <a:endParaRPr b="0" i="0" sz="2400" u="none" cap="none" strike="noStrike">
              <a:solidFill>
                <a:schemeClr val="dk1"/>
              </a:solidFill>
            </a:endParaRPr>
          </a:p>
          <a:p>
            <a:pPr indent="-342900" lvl="0" marL="342900" marR="0" rtl="0" algn="l">
              <a:lnSpc>
                <a:spcPct val="100000"/>
              </a:lnSpc>
              <a:spcBef>
                <a:spcPts val="840"/>
              </a:spcBef>
              <a:spcAft>
                <a:spcPts val="0"/>
              </a:spcAft>
              <a:buClr>
                <a:srgbClr val="993300"/>
              </a:buClr>
              <a:buSzPts val="2160"/>
              <a:buFont typeface="Arial"/>
              <a:buChar char="●"/>
            </a:pPr>
            <a:r>
              <a:rPr b="0" i="0" lang="en-US" sz="2400" u="none" cap="none" strike="noStrike">
                <a:solidFill>
                  <a:schemeClr val="dk1"/>
                </a:solidFill>
              </a:rPr>
              <a:t>To provide a grand tour of the major operating systems components</a:t>
            </a:r>
            <a:endParaRPr b="0" i="0" sz="2400" u="none" cap="none" strike="noStrike">
              <a:solidFill>
                <a:schemeClr val="dk1"/>
              </a:solidFill>
            </a:endParaRPr>
          </a:p>
          <a:p>
            <a:pPr indent="-342900" lvl="0" marL="342900" marR="0" rtl="0" algn="l">
              <a:lnSpc>
                <a:spcPct val="100000"/>
              </a:lnSpc>
              <a:spcBef>
                <a:spcPts val="840"/>
              </a:spcBef>
              <a:spcAft>
                <a:spcPts val="0"/>
              </a:spcAft>
              <a:buClr>
                <a:srgbClr val="993300"/>
              </a:buClr>
              <a:buSzPts val="2160"/>
              <a:buFont typeface="Arial"/>
              <a:buChar char="●"/>
            </a:pPr>
            <a:r>
              <a:rPr b="0" i="0" lang="en-US" sz="2400" u="none" cap="none" strike="noStrike">
                <a:solidFill>
                  <a:schemeClr val="dk1"/>
                </a:solidFill>
              </a:rPr>
              <a:t>To provide coverage of basic computer system organization</a:t>
            </a:r>
            <a:endParaRPr/>
          </a:p>
          <a:p>
            <a:pPr indent="-411480" lvl="0" marL="457200" marR="0" rtl="0" algn="l">
              <a:lnSpc>
                <a:spcPct val="100000"/>
              </a:lnSpc>
              <a:spcBef>
                <a:spcPts val="1120"/>
              </a:spcBef>
              <a:spcAft>
                <a:spcPts val="0"/>
              </a:spcAft>
              <a:buClr>
                <a:srgbClr val="993300"/>
              </a:buClr>
              <a:buSzPts val="2880"/>
              <a:buFont typeface="Arial"/>
              <a:buChar char="●"/>
            </a:pPr>
            <a:r>
              <a:rPr lang="en-US" sz="2400"/>
              <a:t>To describe the services an operating system provides to users, processes, and other systems</a:t>
            </a:r>
            <a:endParaRPr/>
          </a:p>
          <a:p>
            <a:pPr indent="-411480" lvl="0" marL="457200" marR="0" rtl="0" algn="l">
              <a:lnSpc>
                <a:spcPct val="100000"/>
              </a:lnSpc>
              <a:spcBef>
                <a:spcPts val="1120"/>
              </a:spcBef>
              <a:spcAft>
                <a:spcPts val="0"/>
              </a:spcAft>
              <a:buClr>
                <a:srgbClr val="993300"/>
              </a:buClr>
              <a:buSzPts val="2880"/>
              <a:buFont typeface="Arial"/>
              <a:buChar char="●"/>
            </a:pPr>
            <a:r>
              <a:rPr lang="en-US" sz="2400"/>
              <a:t>To discuss the various ways of structuring an operating system</a:t>
            </a:r>
            <a:endParaRPr/>
          </a:p>
          <a:p>
            <a:pPr indent="-205740" lvl="0" marL="342900" marR="0" rtl="0" algn="l">
              <a:lnSpc>
                <a:spcPct val="100000"/>
              </a:lnSpc>
              <a:spcBef>
                <a:spcPts val="840"/>
              </a:spcBef>
              <a:spcAft>
                <a:spcPts val="0"/>
              </a:spcAft>
              <a:buClr>
                <a:srgbClr val="993300"/>
              </a:buClr>
              <a:buSzPts val="2160"/>
              <a:buFont typeface="Arial"/>
              <a:buNone/>
            </a:pPr>
            <a:r>
              <a:t/>
            </a:r>
            <a:endParaRPr sz="2400"/>
          </a:p>
          <a:p>
            <a:pPr indent="-205740" lvl="0" marL="342900" marR="0" rtl="0" algn="l">
              <a:lnSpc>
                <a:spcPct val="100000"/>
              </a:lnSpc>
              <a:spcBef>
                <a:spcPts val="840"/>
              </a:spcBef>
              <a:spcAft>
                <a:spcPts val="0"/>
              </a:spcAft>
              <a:buClr>
                <a:srgbClr val="993300"/>
              </a:buClr>
              <a:buSzPts val="2160"/>
              <a:buFont typeface="Arial"/>
              <a:buNone/>
            </a:pPr>
            <a:r>
              <a:t/>
            </a:r>
            <a:endParaRPr b="0" i="0" sz="2400" u="none" cap="none" strike="noStrike">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0"/>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System Calls</a:t>
            </a:r>
            <a:endParaRPr/>
          </a:p>
        </p:txBody>
      </p:sp>
      <p:sp>
        <p:nvSpPr>
          <p:cNvPr id="432" name="Google Shape;432;p50"/>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Autofit/>
          </a:bodyPr>
          <a:lstStyle/>
          <a:p>
            <a:pPr indent="-411480" lvl="0" marL="457200" marR="0" rtl="0" algn="l">
              <a:lnSpc>
                <a:spcPct val="100000"/>
              </a:lnSpc>
              <a:spcBef>
                <a:spcPts val="1120"/>
              </a:spcBef>
              <a:spcAft>
                <a:spcPts val="0"/>
              </a:spcAft>
              <a:buClr>
                <a:srgbClr val="993300"/>
              </a:buClr>
              <a:buSzPts val="2880"/>
              <a:buFont typeface="Arial"/>
              <a:buChar char="●"/>
            </a:pPr>
            <a:r>
              <a:rPr lang="en-US" sz="1600"/>
              <a:t>System call sequence to copy the contents of one file to another file</a:t>
            </a:r>
            <a:endParaRPr/>
          </a:p>
          <a:p>
            <a:pPr indent="-228600" lvl="0" marL="457200" marR="0" rtl="0" algn="l">
              <a:lnSpc>
                <a:spcPct val="100000"/>
              </a:lnSpc>
              <a:spcBef>
                <a:spcPts val="1120"/>
              </a:spcBef>
              <a:spcAft>
                <a:spcPts val="0"/>
              </a:spcAft>
              <a:buClr>
                <a:srgbClr val="993300"/>
              </a:buClr>
              <a:buSzPts val="2880"/>
              <a:buFont typeface="Arial"/>
              <a:buNone/>
            </a:pPr>
            <a:r>
              <a:t/>
            </a:r>
            <a:endParaRPr sz="1600"/>
          </a:p>
        </p:txBody>
      </p:sp>
      <p:pic>
        <p:nvPicPr>
          <p:cNvPr id="433" name="Google Shape;433;p50"/>
          <p:cNvPicPr preferRelativeResize="0"/>
          <p:nvPr/>
        </p:nvPicPr>
        <p:blipFill rotWithShape="1">
          <a:blip r:embed="rId3">
            <a:alphaModFix/>
          </a:blip>
          <a:srcRect b="0" l="0" r="0" t="0"/>
          <a:stretch/>
        </p:blipFill>
        <p:spPr>
          <a:xfrm>
            <a:off x="101600" y="2095499"/>
            <a:ext cx="8761801" cy="394268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1"/>
          <p:cNvSpPr txBox="1"/>
          <p:nvPr>
            <p:ph type="title"/>
          </p:nvPr>
        </p:nvSpPr>
        <p:spPr>
          <a:xfrm>
            <a:off x="738119" y="118925"/>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System Call Implementation</a:t>
            </a:r>
            <a:endParaRPr/>
          </a:p>
        </p:txBody>
      </p:sp>
      <p:sp>
        <p:nvSpPr>
          <p:cNvPr id="440" name="Google Shape;440;p51"/>
          <p:cNvSpPr txBox="1"/>
          <p:nvPr>
            <p:ph idx="1" type="body"/>
          </p:nvPr>
        </p:nvSpPr>
        <p:spPr>
          <a:xfrm>
            <a:off x="700432" y="703402"/>
            <a:ext cx="7727951" cy="5564876"/>
          </a:xfrm>
          <a:prstGeom prst="rect">
            <a:avLst/>
          </a:prstGeom>
          <a:noFill/>
          <a:ln>
            <a:noFill/>
          </a:ln>
        </p:spPr>
        <p:txBody>
          <a:bodyPr anchorCtr="0" anchor="t" bIns="45700" lIns="91425" spcFirstLastPara="1" rIns="91425" wrap="square" tIns="45700">
            <a:noAutofit/>
          </a:bodyPr>
          <a:lstStyle/>
          <a:p>
            <a:pPr indent="-411480" lvl="0" marL="457200" marR="0" rtl="0" algn="l">
              <a:lnSpc>
                <a:spcPct val="100000"/>
              </a:lnSpc>
              <a:spcBef>
                <a:spcPts val="1120"/>
              </a:spcBef>
              <a:spcAft>
                <a:spcPts val="0"/>
              </a:spcAft>
              <a:buClr>
                <a:srgbClr val="993300"/>
              </a:buClr>
              <a:buSzPts val="2880"/>
              <a:buFont typeface="Arial"/>
              <a:buChar char="●"/>
            </a:pPr>
            <a:r>
              <a:rPr lang="en-US" sz="1800"/>
              <a:t>Typically, a number associated with each system call</a:t>
            </a:r>
            <a:endParaRPr/>
          </a:p>
          <a:p>
            <a:pPr indent="-370840" lvl="1" marL="914400" rtl="0" algn="l">
              <a:lnSpc>
                <a:spcPct val="100000"/>
              </a:lnSpc>
              <a:spcBef>
                <a:spcPts val="980"/>
              </a:spcBef>
              <a:spcAft>
                <a:spcPts val="0"/>
              </a:spcAft>
              <a:buSzPts val="2240"/>
              <a:buChar char="●"/>
            </a:pPr>
            <a:r>
              <a:rPr b="1" lang="en-US" sz="1800">
                <a:solidFill>
                  <a:srgbClr val="3366FF"/>
                </a:solidFill>
              </a:rPr>
              <a:t>System-call interface </a:t>
            </a:r>
            <a:r>
              <a:rPr lang="en-US" sz="1800"/>
              <a:t>maintains a table indexed according to these numbers</a:t>
            </a:r>
            <a:endParaRPr/>
          </a:p>
          <a:p>
            <a:pPr indent="-411480" lvl="0" marL="457200" marR="0" rtl="0" algn="l">
              <a:lnSpc>
                <a:spcPct val="100000"/>
              </a:lnSpc>
              <a:spcBef>
                <a:spcPts val="1120"/>
              </a:spcBef>
              <a:spcAft>
                <a:spcPts val="0"/>
              </a:spcAft>
              <a:buClr>
                <a:srgbClr val="993300"/>
              </a:buClr>
              <a:buSzPts val="2880"/>
              <a:buFont typeface="Arial"/>
              <a:buChar char="●"/>
            </a:pPr>
            <a:r>
              <a:rPr lang="en-US" sz="1800"/>
              <a:t>The system call interface invokes  the intended system call in OS kernel and returns status of the system call and any return values</a:t>
            </a:r>
            <a:endParaRPr/>
          </a:p>
          <a:p>
            <a:pPr indent="-411480" lvl="0" marL="457200" marR="0" rtl="0" algn="l">
              <a:lnSpc>
                <a:spcPct val="100000"/>
              </a:lnSpc>
              <a:spcBef>
                <a:spcPts val="1120"/>
              </a:spcBef>
              <a:spcAft>
                <a:spcPts val="0"/>
              </a:spcAft>
              <a:buClr>
                <a:srgbClr val="993300"/>
              </a:buClr>
              <a:buSzPts val="2880"/>
              <a:buFont typeface="Arial"/>
              <a:buChar char="●"/>
            </a:pPr>
            <a:r>
              <a:rPr lang="en-US" sz="1800"/>
              <a:t>The caller need know nothing about how the system call is implemented</a:t>
            </a:r>
            <a:endParaRPr/>
          </a:p>
          <a:p>
            <a:pPr indent="-411480" lvl="0" marL="457200" rtl="0" algn="l">
              <a:lnSpc>
                <a:spcPct val="100000"/>
              </a:lnSpc>
              <a:spcBef>
                <a:spcPts val="1120"/>
              </a:spcBef>
              <a:spcAft>
                <a:spcPts val="0"/>
              </a:spcAft>
              <a:buSzPts val="2880"/>
              <a:buFont typeface="Noto Sans Symbols"/>
              <a:buChar char="❑"/>
            </a:pPr>
            <a:r>
              <a:rPr lang="en-US" sz="1800"/>
              <a:t>API – System Call – OS Relationship</a:t>
            </a:r>
            <a:endParaRPr/>
          </a:p>
          <a:p>
            <a:pPr indent="-228600" lvl="0" marL="457200" rtl="0" algn="l">
              <a:lnSpc>
                <a:spcPct val="100000"/>
              </a:lnSpc>
              <a:spcBef>
                <a:spcPts val="1120"/>
              </a:spcBef>
              <a:spcAft>
                <a:spcPts val="0"/>
              </a:spcAft>
              <a:buSzPts val="2880"/>
              <a:buFont typeface="Noto Sans Symbols"/>
              <a:buNone/>
            </a:pPr>
            <a:r>
              <a:t/>
            </a:r>
            <a:endParaRPr sz="1800"/>
          </a:p>
          <a:p>
            <a:pPr indent="-228600" lvl="0" marL="457200" rtl="0" algn="l">
              <a:lnSpc>
                <a:spcPct val="100000"/>
              </a:lnSpc>
              <a:spcBef>
                <a:spcPts val="1120"/>
              </a:spcBef>
              <a:spcAft>
                <a:spcPts val="0"/>
              </a:spcAft>
              <a:buSzPts val="2880"/>
              <a:buFont typeface="Noto Sans Symbols"/>
              <a:buNone/>
            </a:pPr>
            <a:r>
              <a:t/>
            </a:r>
            <a:endParaRPr sz="1800"/>
          </a:p>
        </p:txBody>
      </p:sp>
      <p:pic>
        <p:nvPicPr>
          <p:cNvPr descr="2" id="441" name="Google Shape;441;p51"/>
          <p:cNvPicPr preferRelativeResize="0"/>
          <p:nvPr/>
        </p:nvPicPr>
        <p:blipFill rotWithShape="1">
          <a:blip r:embed="rId3">
            <a:alphaModFix/>
          </a:blip>
          <a:srcRect b="0" l="0" r="0" t="0"/>
          <a:stretch/>
        </p:blipFill>
        <p:spPr>
          <a:xfrm>
            <a:off x="1623279" y="3644348"/>
            <a:ext cx="5850946" cy="297111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52"/>
          <p:cNvSpPr txBox="1"/>
          <p:nvPr>
            <p:ph type="title"/>
          </p:nvPr>
        </p:nvSpPr>
        <p:spPr>
          <a:xfrm>
            <a:off x="992188" y="141288"/>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 View of Operating System Services</a:t>
            </a:r>
            <a:endParaRPr/>
          </a:p>
        </p:txBody>
      </p:sp>
      <p:pic>
        <p:nvPicPr>
          <p:cNvPr descr="2" id="447" name="Google Shape;447;p52"/>
          <p:cNvPicPr preferRelativeResize="0"/>
          <p:nvPr/>
        </p:nvPicPr>
        <p:blipFill rotWithShape="1">
          <a:blip r:embed="rId3">
            <a:alphaModFix/>
          </a:blip>
          <a:srcRect b="0" l="0" r="0" t="0"/>
          <a:stretch/>
        </p:blipFill>
        <p:spPr>
          <a:xfrm>
            <a:off x="917575" y="1601788"/>
            <a:ext cx="7218363" cy="36036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53"/>
          <p:cNvSpPr txBox="1"/>
          <p:nvPr>
            <p:ph type="title"/>
          </p:nvPr>
        </p:nvSpPr>
        <p:spPr>
          <a:xfrm>
            <a:off x="1050925" y="198438"/>
            <a:ext cx="763587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Operating System Services</a:t>
            </a:r>
            <a:endParaRPr/>
          </a:p>
        </p:txBody>
      </p:sp>
      <p:sp>
        <p:nvSpPr>
          <p:cNvPr id="454" name="Google Shape;454;p53"/>
          <p:cNvSpPr txBox="1"/>
          <p:nvPr>
            <p:ph idx="1" type="body"/>
          </p:nvPr>
        </p:nvSpPr>
        <p:spPr>
          <a:xfrm>
            <a:off x="846138" y="1143000"/>
            <a:ext cx="6862762" cy="4865688"/>
          </a:xfrm>
          <a:prstGeom prst="rect">
            <a:avLst/>
          </a:prstGeom>
          <a:noFill/>
          <a:ln>
            <a:noFill/>
          </a:ln>
        </p:spPr>
        <p:txBody>
          <a:bodyPr anchorCtr="0" anchor="t" bIns="45700" lIns="91425" spcFirstLastPara="1" rIns="91425" wrap="square" tIns="45700">
            <a:noAutofit/>
          </a:bodyPr>
          <a:lstStyle/>
          <a:p>
            <a:pPr indent="-411480" lvl="0" marL="457200" marR="0" rtl="0" algn="l">
              <a:lnSpc>
                <a:spcPct val="100000"/>
              </a:lnSpc>
              <a:spcBef>
                <a:spcPts val="1120"/>
              </a:spcBef>
              <a:spcAft>
                <a:spcPts val="0"/>
              </a:spcAft>
              <a:buClr>
                <a:srgbClr val="993300"/>
              </a:buClr>
              <a:buSzPts val="2880"/>
              <a:buFont typeface="Arial"/>
              <a:buChar char="●"/>
            </a:pPr>
            <a:r>
              <a:rPr lang="en-US" sz="1600"/>
              <a:t>Operating systems provide an environment for execution of programs and services to programs and users</a:t>
            </a:r>
            <a:endParaRPr/>
          </a:p>
          <a:p>
            <a:pPr indent="-411480" lvl="0" marL="457200" marR="0" rtl="0" algn="l">
              <a:lnSpc>
                <a:spcPct val="100000"/>
              </a:lnSpc>
              <a:spcBef>
                <a:spcPts val="1120"/>
              </a:spcBef>
              <a:spcAft>
                <a:spcPts val="0"/>
              </a:spcAft>
              <a:buClr>
                <a:srgbClr val="993300"/>
              </a:buClr>
              <a:buSzPts val="2880"/>
              <a:buFont typeface="Arial"/>
              <a:buChar char="●"/>
            </a:pPr>
            <a:r>
              <a:rPr lang="en-US" sz="1600"/>
              <a:t>One set of operating-system services provides functions that are helpful to the user:</a:t>
            </a:r>
            <a:endParaRPr/>
          </a:p>
          <a:p>
            <a:pPr indent="-370840" lvl="1" marL="914400" rtl="0" algn="l">
              <a:lnSpc>
                <a:spcPct val="100000"/>
              </a:lnSpc>
              <a:spcBef>
                <a:spcPts val="980"/>
              </a:spcBef>
              <a:spcAft>
                <a:spcPts val="0"/>
              </a:spcAft>
              <a:buSzPts val="2240"/>
              <a:buChar char="●"/>
            </a:pPr>
            <a:r>
              <a:rPr b="1" lang="en-US" sz="1600"/>
              <a:t>User interface </a:t>
            </a:r>
            <a:r>
              <a:rPr lang="en-US" sz="1600"/>
              <a:t>- Almost all operating systems have a user interface (</a:t>
            </a:r>
            <a:r>
              <a:rPr b="1" lang="en-US" sz="1600">
                <a:solidFill>
                  <a:srgbClr val="3366FF"/>
                </a:solidFill>
              </a:rPr>
              <a:t>UI</a:t>
            </a:r>
            <a:r>
              <a:rPr lang="en-US" sz="1600"/>
              <a:t>).</a:t>
            </a:r>
            <a:endParaRPr/>
          </a:p>
          <a:p>
            <a:pPr indent="-342900" lvl="2" marL="1371600" rtl="0" algn="l">
              <a:lnSpc>
                <a:spcPct val="100000"/>
              </a:lnSpc>
              <a:spcBef>
                <a:spcPts val="840"/>
              </a:spcBef>
              <a:spcAft>
                <a:spcPts val="0"/>
              </a:spcAft>
              <a:buSzPts val="1800"/>
              <a:buFont typeface="Noto Sans Symbols"/>
              <a:buChar char="⮚"/>
            </a:pPr>
            <a:r>
              <a:rPr lang="en-US" sz="1600"/>
              <a:t>Varies between </a:t>
            </a:r>
            <a:r>
              <a:rPr b="1" lang="en-US" sz="1600">
                <a:solidFill>
                  <a:srgbClr val="3366FF"/>
                </a:solidFill>
              </a:rPr>
              <a:t>Command-Line </a:t>
            </a:r>
            <a:r>
              <a:rPr b="1" lang="en-US" sz="1600"/>
              <a:t>(</a:t>
            </a:r>
            <a:r>
              <a:rPr b="1" lang="en-US" sz="1600">
                <a:solidFill>
                  <a:srgbClr val="3366FF"/>
                </a:solidFill>
              </a:rPr>
              <a:t>CLI</a:t>
            </a:r>
            <a:r>
              <a:rPr b="1" lang="en-US" sz="1600">
                <a:solidFill>
                  <a:srgbClr val="000000"/>
                </a:solidFill>
              </a:rPr>
              <a:t>)</a:t>
            </a:r>
            <a:r>
              <a:rPr lang="en-US" sz="1600">
                <a:solidFill>
                  <a:srgbClr val="000000"/>
                </a:solidFill>
              </a:rPr>
              <a:t>, </a:t>
            </a:r>
            <a:r>
              <a:rPr b="1" lang="en-US" sz="1600">
                <a:solidFill>
                  <a:srgbClr val="3366FF"/>
                </a:solidFill>
              </a:rPr>
              <a:t>Graphics User Interface </a:t>
            </a:r>
            <a:r>
              <a:rPr b="1" lang="en-US" sz="1600">
                <a:solidFill>
                  <a:srgbClr val="000000"/>
                </a:solidFill>
              </a:rPr>
              <a:t>(</a:t>
            </a:r>
            <a:r>
              <a:rPr b="1" lang="en-US" sz="1600">
                <a:solidFill>
                  <a:srgbClr val="3366FF"/>
                </a:solidFill>
              </a:rPr>
              <a:t>GUI</a:t>
            </a:r>
            <a:r>
              <a:rPr b="1" lang="en-US" sz="1600">
                <a:solidFill>
                  <a:srgbClr val="000000"/>
                </a:solidFill>
              </a:rPr>
              <a:t>)</a:t>
            </a:r>
            <a:r>
              <a:rPr lang="en-US" sz="1600">
                <a:solidFill>
                  <a:srgbClr val="000000"/>
                </a:solidFill>
              </a:rPr>
              <a:t>,</a:t>
            </a:r>
            <a:r>
              <a:rPr b="1" lang="en-US" sz="1600">
                <a:solidFill>
                  <a:srgbClr val="3366FF"/>
                </a:solidFill>
              </a:rPr>
              <a:t>   Batch interface- </a:t>
            </a:r>
            <a:r>
              <a:rPr lang="en-US" sz="1600">
                <a:solidFill>
                  <a:schemeClr val="dk1"/>
                </a:solidFill>
              </a:rPr>
              <a:t>in which commands and directives to control those commands are entered into files, and those files are executed.</a:t>
            </a:r>
            <a:endParaRPr sz="1600">
              <a:solidFill>
                <a:srgbClr val="3366FF"/>
              </a:solidFill>
            </a:endParaRPr>
          </a:p>
          <a:p>
            <a:pPr indent="-370840" lvl="1" marL="914400" rtl="0" algn="l">
              <a:lnSpc>
                <a:spcPct val="100000"/>
              </a:lnSpc>
              <a:spcBef>
                <a:spcPts val="980"/>
              </a:spcBef>
              <a:spcAft>
                <a:spcPts val="0"/>
              </a:spcAft>
              <a:buSzPts val="2240"/>
              <a:buChar char="●"/>
            </a:pPr>
            <a:r>
              <a:rPr b="1" lang="en-US" sz="1600"/>
              <a:t>Program execution </a:t>
            </a:r>
            <a:r>
              <a:rPr lang="en-US" sz="1600"/>
              <a:t>- The system must be able to load a program into memory and to run that program, end execution, either normally or abnormally (indicating error)</a:t>
            </a:r>
            <a:endParaRPr/>
          </a:p>
          <a:p>
            <a:pPr indent="-370840" lvl="1" marL="914400" rtl="0" algn="l">
              <a:lnSpc>
                <a:spcPct val="100000"/>
              </a:lnSpc>
              <a:spcBef>
                <a:spcPts val="980"/>
              </a:spcBef>
              <a:spcAft>
                <a:spcPts val="0"/>
              </a:spcAft>
              <a:buSzPts val="2240"/>
              <a:buChar char="●"/>
            </a:pPr>
            <a:r>
              <a:rPr b="1" lang="en-US" sz="1600"/>
              <a:t>I/O operations </a:t>
            </a:r>
            <a:r>
              <a:rPr lang="en-US" sz="1600"/>
              <a:t>-  A running program may require I/O, which may involve a file or an I/O device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54"/>
          <p:cNvSpPr txBox="1"/>
          <p:nvPr>
            <p:ph type="title"/>
          </p:nvPr>
        </p:nvSpPr>
        <p:spPr>
          <a:xfrm>
            <a:off x="946150" y="182563"/>
            <a:ext cx="7869238"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Operating System Services (Cont.)</a:t>
            </a:r>
            <a:endParaRPr/>
          </a:p>
        </p:txBody>
      </p:sp>
      <p:sp>
        <p:nvSpPr>
          <p:cNvPr id="461" name="Google Shape;461;p54"/>
          <p:cNvSpPr txBox="1"/>
          <p:nvPr>
            <p:ph idx="1" type="body"/>
          </p:nvPr>
        </p:nvSpPr>
        <p:spPr>
          <a:xfrm>
            <a:off x="782638" y="892175"/>
            <a:ext cx="7542212" cy="5729288"/>
          </a:xfrm>
          <a:prstGeom prst="rect">
            <a:avLst/>
          </a:prstGeom>
          <a:noFill/>
          <a:ln>
            <a:noFill/>
          </a:ln>
        </p:spPr>
        <p:txBody>
          <a:bodyPr anchorCtr="0" anchor="t" bIns="45700" lIns="91425" spcFirstLastPara="1" rIns="91425" wrap="square" tIns="45700">
            <a:noAutofit/>
          </a:bodyPr>
          <a:lstStyle/>
          <a:p>
            <a:pPr indent="-228600" lvl="1" marL="914400" rtl="0" algn="l">
              <a:lnSpc>
                <a:spcPct val="100000"/>
              </a:lnSpc>
              <a:spcBef>
                <a:spcPts val="980"/>
              </a:spcBef>
              <a:spcAft>
                <a:spcPts val="0"/>
              </a:spcAft>
              <a:buSzPts val="2240"/>
              <a:buNone/>
            </a:pPr>
            <a:r>
              <a:t/>
            </a:r>
            <a:endParaRPr b="1" sz="1600"/>
          </a:p>
          <a:p>
            <a:pPr indent="-411480" lvl="0" marL="457200" marR="0" rtl="0" algn="l">
              <a:lnSpc>
                <a:spcPct val="100000"/>
              </a:lnSpc>
              <a:spcBef>
                <a:spcPts val="1120"/>
              </a:spcBef>
              <a:spcAft>
                <a:spcPts val="0"/>
              </a:spcAft>
              <a:buClr>
                <a:srgbClr val="993300"/>
              </a:buClr>
              <a:buSzPts val="2880"/>
              <a:buFont typeface="Arial"/>
              <a:buChar char="●"/>
            </a:pPr>
            <a:r>
              <a:rPr lang="en-US" sz="1600"/>
              <a:t>One set of operating-system services provides functions that are helpful to the user (Cont.):</a:t>
            </a:r>
            <a:endParaRPr b="1" sz="1600"/>
          </a:p>
          <a:p>
            <a:pPr indent="-370840" lvl="1" marL="914400" rtl="0" algn="l">
              <a:lnSpc>
                <a:spcPct val="100000"/>
              </a:lnSpc>
              <a:spcBef>
                <a:spcPts val="980"/>
              </a:spcBef>
              <a:spcAft>
                <a:spcPts val="0"/>
              </a:spcAft>
              <a:buSzPts val="2240"/>
              <a:buChar char="●"/>
            </a:pPr>
            <a:r>
              <a:rPr b="1" lang="en-US" sz="1600"/>
              <a:t>File-system manipulation </a:t>
            </a:r>
            <a:r>
              <a:rPr lang="en-US" sz="1600"/>
              <a:t>-  The file system is of particular interest. Programs need to read and write files and directories, create and delete them, search them, list file Information, permission management.</a:t>
            </a:r>
            <a:endParaRPr b="1" sz="1600"/>
          </a:p>
          <a:p>
            <a:pPr indent="-370840" lvl="1" marL="914400" rtl="0" algn="l">
              <a:lnSpc>
                <a:spcPct val="100000"/>
              </a:lnSpc>
              <a:spcBef>
                <a:spcPts val="980"/>
              </a:spcBef>
              <a:spcAft>
                <a:spcPts val="0"/>
              </a:spcAft>
              <a:buSzPts val="2240"/>
              <a:buChar char="●"/>
            </a:pPr>
            <a:r>
              <a:rPr b="1" lang="en-US" sz="1600"/>
              <a:t>Communications</a:t>
            </a:r>
            <a:r>
              <a:rPr lang="en-US" sz="1600"/>
              <a:t> – Processes may exchange information, on the same computer or between computers over a network</a:t>
            </a:r>
            <a:endParaRPr/>
          </a:p>
          <a:p>
            <a:pPr indent="-342900" lvl="2" marL="1371600" rtl="0" algn="l">
              <a:lnSpc>
                <a:spcPct val="100000"/>
              </a:lnSpc>
              <a:spcBef>
                <a:spcPts val="840"/>
              </a:spcBef>
              <a:spcAft>
                <a:spcPts val="0"/>
              </a:spcAft>
              <a:buSzPts val="1800"/>
              <a:buFont typeface="Noto Sans Symbols"/>
              <a:buChar char="⮚"/>
            </a:pPr>
            <a:r>
              <a:rPr lang="en-US" sz="1600"/>
              <a:t>Communications may be via shared memory or through message passing (packets moved by the OS)</a:t>
            </a:r>
            <a:endParaRPr/>
          </a:p>
          <a:p>
            <a:pPr indent="-370840" lvl="1" marL="914400" rtl="0" algn="l">
              <a:lnSpc>
                <a:spcPct val="100000"/>
              </a:lnSpc>
              <a:spcBef>
                <a:spcPts val="980"/>
              </a:spcBef>
              <a:spcAft>
                <a:spcPts val="0"/>
              </a:spcAft>
              <a:buSzPts val="2240"/>
              <a:buChar char="●"/>
            </a:pPr>
            <a:r>
              <a:rPr b="1" lang="en-US" sz="1600"/>
              <a:t>Error detection </a:t>
            </a:r>
            <a:r>
              <a:rPr lang="en-US" sz="1600"/>
              <a:t>– OS needs to be constantly aware of possible errors</a:t>
            </a:r>
            <a:endParaRPr/>
          </a:p>
          <a:p>
            <a:pPr indent="-342900" lvl="2" marL="1371600" rtl="0" algn="l">
              <a:lnSpc>
                <a:spcPct val="100000"/>
              </a:lnSpc>
              <a:spcBef>
                <a:spcPts val="840"/>
              </a:spcBef>
              <a:spcAft>
                <a:spcPts val="0"/>
              </a:spcAft>
              <a:buSzPts val="1800"/>
              <a:buFont typeface="Noto Sans Symbols"/>
              <a:buChar char="⮚"/>
            </a:pPr>
            <a:r>
              <a:rPr lang="en-US" sz="1600"/>
              <a:t>May occur in the CPU and memory hardware, in I/O devices, in user program</a:t>
            </a:r>
            <a:endParaRPr/>
          </a:p>
          <a:p>
            <a:pPr indent="-342900" lvl="2" marL="1371600" rtl="0" algn="l">
              <a:lnSpc>
                <a:spcPct val="100000"/>
              </a:lnSpc>
              <a:spcBef>
                <a:spcPts val="840"/>
              </a:spcBef>
              <a:spcAft>
                <a:spcPts val="0"/>
              </a:spcAft>
              <a:buSzPts val="1800"/>
              <a:buFont typeface="Noto Sans Symbols"/>
              <a:buChar char="⮚"/>
            </a:pPr>
            <a:r>
              <a:rPr lang="en-US" sz="1600"/>
              <a:t>For each type of error, OS should take the appropriate action to ensure correct and consistent computing</a:t>
            </a:r>
            <a:endParaRPr/>
          </a:p>
          <a:p>
            <a:pPr indent="-342900" lvl="2" marL="1371600" rtl="0" algn="l">
              <a:lnSpc>
                <a:spcPct val="100000"/>
              </a:lnSpc>
              <a:spcBef>
                <a:spcPts val="840"/>
              </a:spcBef>
              <a:spcAft>
                <a:spcPts val="0"/>
              </a:spcAft>
              <a:buSzPts val="1800"/>
              <a:buFont typeface="Noto Sans Symbols"/>
              <a:buChar char="⮚"/>
            </a:pPr>
            <a:r>
              <a:rPr lang="en-US" sz="1600"/>
              <a:t>Debugging facilities can greatly enhance the user’s and programmer’s abilities to efficiently use the system</a:t>
            </a:r>
            <a:endParaRPr sz="1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5"/>
          <p:cNvSpPr txBox="1"/>
          <p:nvPr>
            <p:ph type="title"/>
          </p:nvPr>
        </p:nvSpPr>
        <p:spPr>
          <a:xfrm>
            <a:off x="1003300" y="182563"/>
            <a:ext cx="7812088"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Operating System Services (Cont.)</a:t>
            </a:r>
            <a:endParaRPr/>
          </a:p>
        </p:txBody>
      </p:sp>
      <p:sp>
        <p:nvSpPr>
          <p:cNvPr id="468" name="Google Shape;468;p55"/>
          <p:cNvSpPr txBox="1"/>
          <p:nvPr>
            <p:ph idx="1" type="body"/>
          </p:nvPr>
        </p:nvSpPr>
        <p:spPr>
          <a:xfrm>
            <a:off x="742950" y="1168400"/>
            <a:ext cx="7404100" cy="4905375"/>
          </a:xfrm>
          <a:prstGeom prst="rect">
            <a:avLst/>
          </a:prstGeom>
          <a:noFill/>
          <a:ln>
            <a:noFill/>
          </a:ln>
        </p:spPr>
        <p:txBody>
          <a:bodyPr anchorCtr="0" anchor="t" bIns="45700" lIns="91425" spcFirstLastPara="1" rIns="91425" wrap="square" tIns="45700">
            <a:noAutofit/>
          </a:bodyPr>
          <a:lstStyle/>
          <a:p>
            <a:pPr indent="-411480" lvl="0" marL="457200" rtl="0" algn="l">
              <a:lnSpc>
                <a:spcPct val="90000"/>
              </a:lnSpc>
              <a:spcBef>
                <a:spcPts val="1120"/>
              </a:spcBef>
              <a:spcAft>
                <a:spcPts val="0"/>
              </a:spcAft>
              <a:buSzPts val="2880"/>
              <a:buChar char="●"/>
            </a:pPr>
            <a:r>
              <a:rPr lang="en-US" sz="1600"/>
              <a:t>Another set of OS functions exists for ensuring the efficient operation of the system itself via resource sharing</a:t>
            </a:r>
            <a:endParaRPr/>
          </a:p>
          <a:p>
            <a:pPr indent="-370840" lvl="1" marL="914400" rtl="0" algn="l">
              <a:lnSpc>
                <a:spcPct val="90000"/>
              </a:lnSpc>
              <a:spcBef>
                <a:spcPts val="980"/>
              </a:spcBef>
              <a:spcAft>
                <a:spcPts val="0"/>
              </a:spcAft>
              <a:buSzPts val="2240"/>
              <a:buChar char="●"/>
            </a:pPr>
            <a:r>
              <a:rPr b="1" lang="en-US" sz="1600"/>
              <a:t>Resource allocation - </a:t>
            </a:r>
            <a:r>
              <a:rPr lang="en-US" sz="1600"/>
              <a:t>When  multiple users or multiple jobs running concurrently, resources must be allocated to each of them</a:t>
            </a:r>
            <a:endParaRPr/>
          </a:p>
          <a:p>
            <a:pPr indent="-342900" lvl="2" marL="1371600" rtl="0" algn="l">
              <a:lnSpc>
                <a:spcPct val="90000"/>
              </a:lnSpc>
              <a:spcBef>
                <a:spcPts val="840"/>
              </a:spcBef>
              <a:spcAft>
                <a:spcPts val="0"/>
              </a:spcAft>
              <a:buSzPts val="1800"/>
              <a:buFont typeface="Noto Sans Symbols"/>
              <a:buChar char="⮚"/>
            </a:pPr>
            <a:r>
              <a:rPr lang="en-US" sz="1600"/>
              <a:t>Many types of resources -   CPU cycles, main memory, file storage, I/O devices.</a:t>
            </a:r>
            <a:endParaRPr/>
          </a:p>
          <a:p>
            <a:pPr indent="-370840" lvl="1" marL="914400" rtl="0" algn="l">
              <a:lnSpc>
                <a:spcPct val="90000"/>
              </a:lnSpc>
              <a:spcBef>
                <a:spcPts val="980"/>
              </a:spcBef>
              <a:spcAft>
                <a:spcPts val="0"/>
              </a:spcAft>
              <a:buSzPts val="2240"/>
              <a:buChar char="●"/>
            </a:pPr>
            <a:r>
              <a:rPr b="1" lang="en-US" sz="1600"/>
              <a:t>Accounting -</a:t>
            </a:r>
            <a:r>
              <a:rPr lang="en-US" sz="1600"/>
              <a:t> To keep track of which users use how much and what kinds of computer resources</a:t>
            </a:r>
            <a:endParaRPr/>
          </a:p>
          <a:p>
            <a:pPr indent="-370840" lvl="1" marL="914400" rtl="0" algn="l">
              <a:lnSpc>
                <a:spcPct val="90000"/>
              </a:lnSpc>
              <a:spcBef>
                <a:spcPts val="980"/>
              </a:spcBef>
              <a:spcAft>
                <a:spcPts val="0"/>
              </a:spcAft>
              <a:buSzPts val="2240"/>
              <a:buChar char="●"/>
            </a:pPr>
            <a:r>
              <a:rPr b="1" lang="en-US" sz="1600"/>
              <a:t>Protection and security - </a:t>
            </a:r>
            <a:r>
              <a:rPr lang="en-US" sz="1600"/>
              <a:t>The owners of information stored in a multiuser or networked computer system may want to control use of that information, concurrent processes should not interfere with each other</a:t>
            </a:r>
            <a:endParaRPr/>
          </a:p>
          <a:p>
            <a:pPr indent="-342900" lvl="2" marL="1371600" rtl="0" algn="l">
              <a:lnSpc>
                <a:spcPct val="90000"/>
              </a:lnSpc>
              <a:spcBef>
                <a:spcPts val="840"/>
              </a:spcBef>
              <a:spcAft>
                <a:spcPts val="0"/>
              </a:spcAft>
              <a:buSzPts val="1800"/>
              <a:buFont typeface="Noto Sans Symbols"/>
              <a:buChar char="⮚"/>
            </a:pPr>
            <a:r>
              <a:rPr b="1" lang="en-US" sz="1600"/>
              <a:t>Protection</a:t>
            </a:r>
            <a:r>
              <a:rPr lang="en-US" sz="1600"/>
              <a:t> involves ensuring that all access to system resources is controlled</a:t>
            </a:r>
            <a:endParaRPr/>
          </a:p>
          <a:p>
            <a:pPr indent="-342900" lvl="2" marL="1371600" rtl="0" algn="l">
              <a:lnSpc>
                <a:spcPct val="90000"/>
              </a:lnSpc>
              <a:spcBef>
                <a:spcPts val="840"/>
              </a:spcBef>
              <a:spcAft>
                <a:spcPts val="0"/>
              </a:spcAft>
              <a:buSzPts val="1800"/>
              <a:buFont typeface="Noto Sans Symbols"/>
              <a:buChar char="⮚"/>
            </a:pPr>
            <a:r>
              <a:rPr b="1" lang="en-US" sz="1600"/>
              <a:t>Security</a:t>
            </a:r>
            <a:r>
              <a:rPr lang="en-US" sz="1600"/>
              <a:t> of the system from outsiders requires user authentication, extends to defending external I/O devices from invalid access attempts</a:t>
            </a:r>
            <a:endParaRPr/>
          </a:p>
          <a:p>
            <a:pPr indent="-411480" lvl="0" marL="457200" rtl="0" algn="l">
              <a:lnSpc>
                <a:spcPct val="90000"/>
              </a:lnSpc>
              <a:spcBef>
                <a:spcPts val="1120"/>
              </a:spcBef>
              <a:spcAft>
                <a:spcPts val="0"/>
              </a:spcAft>
              <a:buSzPts val="2880"/>
              <a:buFont typeface="Arial"/>
              <a:buNone/>
            </a:pPr>
            <a:r>
              <a:t/>
            </a:r>
            <a:endParaRPr sz="16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56"/>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93300"/>
              </a:buClr>
              <a:buSzPts val="3200"/>
              <a:buFont typeface="Helvetica Neue"/>
              <a:buNone/>
            </a:pPr>
            <a:r>
              <a:rPr b="1" i="0" lang="en-US" sz="3200" u="none" cap="none" strike="noStrike">
                <a:solidFill>
                  <a:srgbClr val="993300"/>
                </a:solidFill>
                <a:latin typeface="Helvetica Neue"/>
                <a:ea typeface="Helvetica Neue"/>
                <a:cs typeface="Helvetica Neue"/>
                <a:sym typeface="Helvetica Neue"/>
              </a:rPr>
              <a:t>End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6"/>
          <p:cNvSpPr txBox="1"/>
          <p:nvPr>
            <p:ph idx="4294967295"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Content of this chapter</a:t>
            </a:r>
            <a:endParaRPr/>
          </a:p>
        </p:txBody>
      </p:sp>
      <p:sp>
        <p:nvSpPr>
          <p:cNvPr id="106" name="Google Shape;106;p6"/>
          <p:cNvSpPr txBox="1"/>
          <p:nvPr>
            <p:ph idx="4294967295" type="body"/>
          </p:nvPr>
        </p:nvSpPr>
        <p:spPr>
          <a:xfrm>
            <a:off x="827087" y="1282700"/>
            <a:ext cx="7351712" cy="4483100"/>
          </a:xfrm>
          <a:prstGeom prst="rect">
            <a:avLst/>
          </a:prstGeom>
          <a:noFill/>
          <a:ln>
            <a:noFill/>
          </a:ln>
        </p:spPr>
        <p:txBody>
          <a:bodyPr anchorCtr="0" anchor="t" bIns="45700" lIns="91425" spcFirstLastPara="1" rIns="91425" wrap="square" tIns="45700">
            <a:noAutofit/>
          </a:bodyPr>
          <a:lstStyle/>
          <a:p>
            <a:pPr indent="-411480" lvl="0" marL="457200" marR="0" rtl="0" algn="l">
              <a:lnSpc>
                <a:spcPct val="100000"/>
              </a:lnSpc>
              <a:spcBef>
                <a:spcPts val="1120"/>
              </a:spcBef>
              <a:spcAft>
                <a:spcPts val="0"/>
              </a:spcAft>
              <a:buClr>
                <a:srgbClr val="993300"/>
              </a:buClr>
              <a:buSzPts val="2880"/>
              <a:buFont typeface="Arial"/>
              <a:buChar char="●"/>
            </a:pPr>
            <a:r>
              <a:rPr lang="en-US" sz="2000"/>
              <a:t>What Operating Systems Do</a:t>
            </a:r>
            <a:endParaRPr/>
          </a:p>
          <a:p>
            <a:pPr indent="-411480" lvl="0" marL="457200" marR="0" rtl="0" algn="l">
              <a:lnSpc>
                <a:spcPct val="100000"/>
              </a:lnSpc>
              <a:spcBef>
                <a:spcPts val="1120"/>
              </a:spcBef>
              <a:spcAft>
                <a:spcPts val="0"/>
              </a:spcAft>
              <a:buClr>
                <a:srgbClr val="993300"/>
              </a:buClr>
              <a:buSzPts val="2880"/>
              <a:buFont typeface="Arial"/>
              <a:buChar char="●"/>
            </a:pPr>
            <a:r>
              <a:rPr lang="en-US" sz="2000"/>
              <a:t>Computer-System Organization</a:t>
            </a:r>
            <a:endParaRPr/>
          </a:p>
          <a:p>
            <a:pPr indent="-411480" lvl="0" marL="457200" marR="0" rtl="0" algn="l">
              <a:lnSpc>
                <a:spcPct val="100000"/>
              </a:lnSpc>
              <a:spcBef>
                <a:spcPts val="1120"/>
              </a:spcBef>
              <a:spcAft>
                <a:spcPts val="0"/>
              </a:spcAft>
              <a:buClr>
                <a:srgbClr val="993300"/>
              </a:buClr>
              <a:buSzPts val="2880"/>
              <a:buFont typeface="Arial"/>
              <a:buChar char="●"/>
            </a:pPr>
            <a:r>
              <a:rPr lang="en-US" sz="2000"/>
              <a:t>Computer-System Architecture</a:t>
            </a:r>
            <a:endParaRPr/>
          </a:p>
          <a:p>
            <a:pPr indent="-411480" lvl="0" marL="457200" marR="0" rtl="0" algn="l">
              <a:lnSpc>
                <a:spcPct val="100000"/>
              </a:lnSpc>
              <a:spcBef>
                <a:spcPts val="1120"/>
              </a:spcBef>
              <a:spcAft>
                <a:spcPts val="0"/>
              </a:spcAft>
              <a:buClr>
                <a:srgbClr val="993300"/>
              </a:buClr>
              <a:buSzPts val="2880"/>
              <a:buFont typeface="Arial"/>
              <a:buChar char="●"/>
            </a:pPr>
            <a:r>
              <a:rPr lang="en-US" sz="2000"/>
              <a:t>Operating-System Structure</a:t>
            </a:r>
            <a:endParaRPr/>
          </a:p>
          <a:p>
            <a:pPr indent="-411480" lvl="0" marL="457200" marR="0" rtl="0" algn="l">
              <a:lnSpc>
                <a:spcPct val="100000"/>
              </a:lnSpc>
              <a:spcBef>
                <a:spcPts val="1120"/>
              </a:spcBef>
              <a:spcAft>
                <a:spcPts val="0"/>
              </a:spcAft>
              <a:buClr>
                <a:srgbClr val="993300"/>
              </a:buClr>
              <a:buSzPts val="2880"/>
              <a:buFont typeface="Arial"/>
              <a:buChar char="●"/>
            </a:pPr>
            <a:r>
              <a:rPr lang="en-US" sz="2000"/>
              <a:t>Operating-System Operations</a:t>
            </a:r>
            <a:endParaRPr/>
          </a:p>
          <a:p>
            <a:pPr indent="-411480" lvl="0" marL="457200" marR="0" rtl="0" algn="l">
              <a:lnSpc>
                <a:spcPct val="100000"/>
              </a:lnSpc>
              <a:spcBef>
                <a:spcPts val="1120"/>
              </a:spcBef>
              <a:spcAft>
                <a:spcPts val="0"/>
              </a:spcAft>
              <a:buClr>
                <a:srgbClr val="993300"/>
              </a:buClr>
              <a:buSzPts val="2880"/>
              <a:buFont typeface="Arial"/>
              <a:buChar char="●"/>
            </a:pPr>
            <a:r>
              <a:rPr lang="en-US" sz="2000"/>
              <a:t>Storage Structure</a:t>
            </a:r>
            <a:endParaRPr/>
          </a:p>
          <a:p>
            <a:pPr indent="-411480" lvl="0" marL="457200" marR="0" rtl="0" algn="l">
              <a:lnSpc>
                <a:spcPct val="100000"/>
              </a:lnSpc>
              <a:spcBef>
                <a:spcPts val="1120"/>
              </a:spcBef>
              <a:spcAft>
                <a:spcPts val="0"/>
              </a:spcAft>
              <a:buClr>
                <a:srgbClr val="993300"/>
              </a:buClr>
              <a:buSzPts val="2880"/>
              <a:buFont typeface="Arial"/>
              <a:buChar char="●"/>
            </a:pPr>
            <a:r>
              <a:rPr lang="en-US" sz="2000"/>
              <a:t>System call</a:t>
            </a:r>
            <a:endParaRPr/>
          </a:p>
          <a:p>
            <a:pPr indent="-411480" lvl="0" marL="457200" marR="0" rtl="0" algn="l">
              <a:lnSpc>
                <a:spcPct val="100000"/>
              </a:lnSpc>
              <a:spcBef>
                <a:spcPts val="1120"/>
              </a:spcBef>
              <a:spcAft>
                <a:spcPts val="0"/>
              </a:spcAft>
              <a:buClr>
                <a:srgbClr val="993300"/>
              </a:buClr>
              <a:buSzPts val="2880"/>
              <a:buFont typeface="Arial"/>
              <a:buChar char="●"/>
            </a:pPr>
            <a:r>
              <a:rPr lang="en-US" sz="2000"/>
              <a:t>Protection and Security</a:t>
            </a:r>
            <a:endParaRPr/>
          </a:p>
          <a:p>
            <a:pPr indent="-411480" lvl="0" marL="457200" marR="0" rtl="0" algn="l">
              <a:lnSpc>
                <a:spcPct val="100000"/>
              </a:lnSpc>
              <a:spcBef>
                <a:spcPts val="1120"/>
              </a:spcBef>
              <a:spcAft>
                <a:spcPts val="0"/>
              </a:spcAft>
              <a:buClr>
                <a:srgbClr val="993300"/>
              </a:buClr>
              <a:buSzPts val="2880"/>
              <a:buFont typeface="Arial"/>
              <a:buChar char="●"/>
            </a:pPr>
            <a:r>
              <a:rPr lang="en-US" sz="2000"/>
              <a:t>Operating systems Services</a:t>
            </a:r>
            <a:endParaRPr/>
          </a:p>
          <a:p>
            <a:pPr indent="0" lvl="0" marL="45720" rtl="0" algn="l">
              <a:lnSpc>
                <a:spcPct val="100000"/>
              </a:lnSpc>
              <a:spcBef>
                <a:spcPts val="1120"/>
              </a:spcBef>
              <a:spcAft>
                <a:spcPts val="0"/>
              </a:spcAft>
              <a:buSzPts val="2880"/>
              <a:buNone/>
            </a:pPr>
            <a:r>
              <a:t/>
            </a:r>
            <a:endParaRPr sz="2000"/>
          </a:p>
          <a:p>
            <a:pPr indent="-411480" lvl="0" marL="457200" rtl="0" algn="l">
              <a:lnSpc>
                <a:spcPct val="100000"/>
              </a:lnSpc>
              <a:spcBef>
                <a:spcPts val="1120"/>
              </a:spcBef>
              <a:spcAft>
                <a:spcPts val="0"/>
              </a:spcAft>
              <a:buSzPts val="2880"/>
              <a:buFont typeface="Arial"/>
              <a:buNone/>
            </a:pPr>
            <a:r>
              <a:t/>
            </a:r>
            <a:endParaRPr sz="2000"/>
          </a:p>
          <a:p>
            <a:pPr indent="-228600" lvl="0" marL="457200" marR="0" rtl="0" algn="l">
              <a:lnSpc>
                <a:spcPct val="100000"/>
              </a:lnSpc>
              <a:spcBef>
                <a:spcPts val="1120"/>
              </a:spcBef>
              <a:spcAft>
                <a:spcPts val="0"/>
              </a:spcAft>
              <a:buClr>
                <a:srgbClr val="993300"/>
              </a:buClr>
              <a:buSzPts val="2880"/>
              <a:buFont typeface="Arial"/>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7"/>
          <p:cNvSpPr txBox="1"/>
          <p:nvPr>
            <p:ph idx="4294967295" type="title"/>
          </p:nvPr>
        </p:nvSpPr>
        <p:spPr>
          <a:xfrm>
            <a:off x="963613" y="198438"/>
            <a:ext cx="7723187"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What is an Operating System?</a:t>
            </a:r>
            <a:endParaRPr/>
          </a:p>
        </p:txBody>
      </p:sp>
      <p:sp>
        <p:nvSpPr>
          <p:cNvPr id="112" name="Google Shape;112;p7"/>
          <p:cNvSpPr txBox="1"/>
          <p:nvPr>
            <p:ph idx="4294967295" type="body"/>
          </p:nvPr>
        </p:nvSpPr>
        <p:spPr>
          <a:xfrm>
            <a:off x="984216" y="854525"/>
            <a:ext cx="7129881" cy="5661777"/>
          </a:xfrm>
          <a:prstGeom prst="rect">
            <a:avLst/>
          </a:prstGeom>
          <a:noFill/>
          <a:ln>
            <a:noFill/>
          </a:ln>
        </p:spPr>
        <p:txBody>
          <a:bodyPr anchorCtr="0" anchor="t" bIns="45700" lIns="91425" spcFirstLastPara="1" rIns="91425" wrap="square" tIns="45700">
            <a:noAutofit/>
          </a:bodyPr>
          <a:lstStyle/>
          <a:p>
            <a:pPr indent="-411480" lvl="0" marL="457200" marR="0" rtl="0" algn="l">
              <a:lnSpc>
                <a:spcPct val="100000"/>
              </a:lnSpc>
              <a:spcBef>
                <a:spcPts val="1120"/>
              </a:spcBef>
              <a:spcAft>
                <a:spcPts val="0"/>
              </a:spcAft>
              <a:buClr>
                <a:srgbClr val="993300"/>
              </a:buClr>
              <a:buSzPts val="2880"/>
              <a:buFont typeface="Arial"/>
              <a:buChar char="●"/>
            </a:pPr>
            <a:r>
              <a:rPr lang="en-US" sz="2400"/>
              <a:t>A program that acts as an intermediary between a user of a computer and the computer hardware</a:t>
            </a:r>
            <a:endParaRPr/>
          </a:p>
          <a:p>
            <a:pPr indent="-411480" lvl="0" marL="457200" marR="0" rtl="0" algn="l">
              <a:lnSpc>
                <a:spcPct val="100000"/>
              </a:lnSpc>
              <a:spcBef>
                <a:spcPts val="1120"/>
              </a:spcBef>
              <a:spcAft>
                <a:spcPts val="0"/>
              </a:spcAft>
              <a:buClr>
                <a:srgbClr val="993300"/>
              </a:buClr>
              <a:buSzPts val="2880"/>
              <a:buFont typeface="Arial"/>
              <a:buChar char="●"/>
            </a:pPr>
            <a:r>
              <a:rPr lang="en-US" sz="2400"/>
              <a:t>Operating system goals:</a:t>
            </a:r>
            <a:endParaRPr/>
          </a:p>
          <a:p>
            <a:pPr indent="-370840" lvl="1" marL="914400" rtl="0" algn="l">
              <a:lnSpc>
                <a:spcPct val="100000"/>
              </a:lnSpc>
              <a:spcBef>
                <a:spcPts val="980"/>
              </a:spcBef>
              <a:spcAft>
                <a:spcPts val="0"/>
              </a:spcAft>
              <a:buSzPts val="2240"/>
              <a:buChar char="●"/>
            </a:pPr>
            <a:r>
              <a:rPr lang="en-US" sz="2400"/>
              <a:t>Execute user programs and make solving user problems easier and make the computer system </a:t>
            </a:r>
            <a:r>
              <a:rPr lang="en-US" sz="2400">
                <a:solidFill>
                  <a:srgbClr val="FF0000"/>
                </a:solidFill>
              </a:rPr>
              <a:t>convenient</a:t>
            </a:r>
            <a:r>
              <a:rPr lang="en-US" sz="2400"/>
              <a:t> to use.</a:t>
            </a:r>
            <a:endParaRPr/>
          </a:p>
          <a:p>
            <a:pPr indent="-370840" lvl="1" marL="914400" rtl="0" algn="l">
              <a:lnSpc>
                <a:spcPct val="100000"/>
              </a:lnSpc>
              <a:spcBef>
                <a:spcPts val="980"/>
              </a:spcBef>
              <a:spcAft>
                <a:spcPts val="0"/>
              </a:spcAft>
              <a:buSzPts val="2240"/>
              <a:buChar char="●"/>
            </a:pPr>
            <a:r>
              <a:rPr lang="en-US" sz="2400"/>
              <a:t>Use the computer hardware in an </a:t>
            </a:r>
            <a:r>
              <a:rPr lang="en-US" sz="2400">
                <a:solidFill>
                  <a:srgbClr val="FF0000"/>
                </a:solidFill>
              </a:rPr>
              <a:t>efficient</a:t>
            </a:r>
            <a:r>
              <a:rPr lang="en-US" sz="2400"/>
              <a:t> manner.</a:t>
            </a:r>
            <a:endParaRPr/>
          </a:p>
          <a:p>
            <a:pPr indent="-228600" lvl="1" marL="914400" rtl="0" algn="l">
              <a:lnSpc>
                <a:spcPct val="100000"/>
              </a:lnSpc>
              <a:spcBef>
                <a:spcPts val="980"/>
              </a:spcBef>
              <a:spcAft>
                <a:spcPts val="0"/>
              </a:spcAft>
              <a:buSzPts val="2240"/>
              <a:buNone/>
            </a:pPr>
            <a:r>
              <a:t/>
            </a:r>
            <a:endParaRPr sz="2400"/>
          </a:p>
        </p:txBody>
      </p:sp>
      <p:pic>
        <p:nvPicPr>
          <p:cNvPr id="113" name="Google Shape;113;p7"/>
          <p:cNvPicPr preferRelativeResize="0"/>
          <p:nvPr/>
        </p:nvPicPr>
        <p:blipFill rotWithShape="1">
          <a:blip r:embed="rId3">
            <a:alphaModFix/>
          </a:blip>
          <a:srcRect b="0" l="0" r="0" t="0"/>
          <a:stretch/>
        </p:blipFill>
        <p:spPr>
          <a:xfrm>
            <a:off x="2109891" y="4878399"/>
            <a:ext cx="5213184" cy="19796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8"/>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What is an Operating Systems do?</a:t>
            </a:r>
            <a:endParaRPr/>
          </a:p>
        </p:txBody>
      </p:sp>
      <p:sp>
        <p:nvSpPr>
          <p:cNvPr id="119" name="Google Shape;119;p8"/>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Autofit/>
          </a:bodyPr>
          <a:lstStyle/>
          <a:p>
            <a:pPr indent="0" lvl="0" marL="45720" rtl="0" algn="l">
              <a:lnSpc>
                <a:spcPct val="100000"/>
              </a:lnSpc>
              <a:spcBef>
                <a:spcPts val="1120"/>
              </a:spcBef>
              <a:spcAft>
                <a:spcPts val="0"/>
              </a:spcAft>
              <a:buSzPts val="2880"/>
              <a:buNone/>
            </a:pPr>
            <a:r>
              <a:rPr b="1" lang="en-US" sz="1800">
                <a:solidFill>
                  <a:srgbClr val="3366FF"/>
                </a:solidFill>
              </a:rPr>
              <a:t>It works between users and computer hardware.</a:t>
            </a:r>
            <a:endParaRPr b="1" sz="1800">
              <a:solidFill>
                <a:srgbClr val="3366FF"/>
              </a:solidFill>
            </a:endParaRPr>
          </a:p>
          <a:p>
            <a:pPr indent="-411480" lvl="0" marL="457200" marR="0" rtl="0" algn="l">
              <a:lnSpc>
                <a:spcPct val="100000"/>
              </a:lnSpc>
              <a:spcBef>
                <a:spcPts val="1120"/>
              </a:spcBef>
              <a:spcAft>
                <a:spcPts val="0"/>
              </a:spcAft>
              <a:buClr>
                <a:srgbClr val="993300"/>
              </a:buClr>
              <a:buSzPts val="2880"/>
              <a:buFont typeface="Arial"/>
              <a:buChar char="●"/>
            </a:pPr>
            <a:r>
              <a:rPr lang="en-US" sz="1800"/>
              <a:t>Resource allocator – manages and allocates resources.</a:t>
            </a:r>
            <a:endParaRPr/>
          </a:p>
          <a:p>
            <a:pPr indent="-411480" lvl="0" marL="457200" marR="0" rtl="0" algn="l">
              <a:lnSpc>
                <a:spcPct val="100000"/>
              </a:lnSpc>
              <a:spcBef>
                <a:spcPts val="1120"/>
              </a:spcBef>
              <a:spcAft>
                <a:spcPts val="0"/>
              </a:spcAft>
              <a:buClr>
                <a:srgbClr val="993300"/>
              </a:buClr>
              <a:buSzPts val="2880"/>
              <a:buFont typeface="Arial"/>
              <a:buChar char="●"/>
            </a:pPr>
            <a:r>
              <a:rPr lang="en-US" sz="1800"/>
              <a:t>Control program – controls the execution of user programs and operations of I/O devices .</a:t>
            </a:r>
            <a:endParaRPr/>
          </a:p>
          <a:p>
            <a:pPr indent="-411480" lvl="0" marL="457200" marR="0" rtl="0" algn="l">
              <a:lnSpc>
                <a:spcPct val="100000"/>
              </a:lnSpc>
              <a:spcBef>
                <a:spcPts val="1120"/>
              </a:spcBef>
              <a:spcAft>
                <a:spcPts val="0"/>
              </a:spcAft>
              <a:buClr>
                <a:srgbClr val="993300"/>
              </a:buClr>
              <a:buSzPts val="2880"/>
              <a:buFont typeface="Arial"/>
              <a:buChar char="●"/>
            </a:pPr>
            <a:r>
              <a:rPr lang="en-US" sz="1800"/>
              <a:t>Kernel – the one program running at all times (all else being application programs).</a:t>
            </a:r>
            <a:endParaRPr/>
          </a:p>
          <a:p>
            <a:pPr indent="-370840" lvl="1" marL="914400" rtl="0" algn="l">
              <a:lnSpc>
                <a:spcPct val="100000"/>
              </a:lnSpc>
              <a:spcBef>
                <a:spcPts val="980"/>
              </a:spcBef>
              <a:spcAft>
                <a:spcPts val="0"/>
              </a:spcAft>
              <a:buSzPts val="2240"/>
              <a:buChar char="●"/>
            </a:pPr>
            <a:r>
              <a:rPr lang="en-US" sz="1800"/>
              <a:t>The </a:t>
            </a:r>
            <a:r>
              <a:rPr b="1" lang="en-US" sz="1800"/>
              <a:t>kernel</a:t>
            </a:r>
            <a:r>
              <a:rPr lang="en-US" sz="1800"/>
              <a:t> is the central module of an </a:t>
            </a:r>
            <a:r>
              <a:rPr b="1" lang="en-US" sz="1800"/>
              <a:t>operating system</a:t>
            </a:r>
            <a:r>
              <a:rPr lang="en-US" sz="1800"/>
              <a:t> (</a:t>
            </a:r>
            <a:r>
              <a:rPr b="1" lang="en-US" sz="1800"/>
              <a:t>OS</a:t>
            </a:r>
            <a:r>
              <a:rPr lang="en-US" sz="1800"/>
              <a:t>). It is the part of the </a:t>
            </a:r>
            <a:r>
              <a:rPr b="1" lang="en-US" sz="1800"/>
              <a:t>operating system</a:t>
            </a:r>
            <a:r>
              <a:rPr lang="en-US" sz="1800"/>
              <a:t> that loads first, and it remains in main memory. The </a:t>
            </a:r>
            <a:r>
              <a:rPr b="1" lang="en-US" sz="1800"/>
              <a:t>kernel</a:t>
            </a:r>
            <a:r>
              <a:rPr lang="en-US" sz="1800"/>
              <a:t> code is usually loaded into a protected area of memory to prevent it from being overwritten by programs or other parts of the </a:t>
            </a:r>
            <a:r>
              <a:rPr b="1" lang="en-US" sz="1800"/>
              <a:t>operating system</a:t>
            </a:r>
            <a:r>
              <a:rPr lang="en-US" sz="1800"/>
              <a:t>.</a:t>
            </a:r>
            <a:endParaRPr/>
          </a:p>
          <a:p>
            <a:pPr indent="-228600" lvl="0" marL="457200" marR="0" rtl="0" algn="l">
              <a:lnSpc>
                <a:spcPct val="100000"/>
              </a:lnSpc>
              <a:spcBef>
                <a:spcPts val="1120"/>
              </a:spcBef>
              <a:spcAft>
                <a:spcPts val="0"/>
              </a:spcAft>
              <a:buClr>
                <a:srgbClr val="993300"/>
              </a:buClr>
              <a:buSzPts val="2880"/>
              <a:buFont typeface="Arial"/>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9"/>
          <p:cNvSpPr txBox="1"/>
          <p:nvPr>
            <p:ph type="title"/>
          </p:nvPr>
        </p:nvSpPr>
        <p:spPr>
          <a:xfrm>
            <a:off x="685800" y="228600"/>
            <a:ext cx="6736976"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Primary Functions  of an OS</a:t>
            </a:r>
            <a:endParaRPr/>
          </a:p>
        </p:txBody>
      </p:sp>
      <p:sp>
        <p:nvSpPr>
          <p:cNvPr id="125" name="Google Shape;125;p9"/>
          <p:cNvSpPr txBox="1"/>
          <p:nvPr>
            <p:ph idx="1" type="body"/>
          </p:nvPr>
        </p:nvSpPr>
        <p:spPr>
          <a:xfrm>
            <a:off x="827087" y="1282700"/>
            <a:ext cx="7351712" cy="4483100"/>
          </a:xfrm>
          <a:prstGeom prst="rect">
            <a:avLst/>
          </a:prstGeom>
          <a:noFill/>
          <a:ln>
            <a:noFill/>
          </a:ln>
        </p:spPr>
        <p:txBody>
          <a:bodyPr anchorCtr="0" anchor="t" bIns="45700" lIns="91425" spcFirstLastPara="1" rIns="91425" wrap="square" tIns="45700">
            <a:normAutofit/>
          </a:bodyPr>
          <a:lstStyle/>
          <a:p>
            <a:pPr indent="-370840" lvl="1" marL="914400" rtl="0" algn="l">
              <a:lnSpc>
                <a:spcPct val="100000"/>
              </a:lnSpc>
              <a:spcBef>
                <a:spcPts val="980"/>
              </a:spcBef>
              <a:spcAft>
                <a:spcPts val="0"/>
              </a:spcAft>
              <a:buSzPts val="2240"/>
              <a:buChar char="●"/>
            </a:pPr>
            <a:r>
              <a:rPr lang="en-US"/>
              <a:t>Processes-management</a:t>
            </a:r>
            <a:endParaRPr/>
          </a:p>
          <a:p>
            <a:pPr indent="-370840" lvl="1" marL="914400" rtl="0" algn="l">
              <a:lnSpc>
                <a:spcPct val="100000"/>
              </a:lnSpc>
              <a:spcBef>
                <a:spcPts val="980"/>
              </a:spcBef>
              <a:spcAft>
                <a:spcPts val="0"/>
              </a:spcAft>
              <a:buSzPts val="2240"/>
              <a:buChar char="●"/>
            </a:pPr>
            <a:r>
              <a:rPr lang="en-US"/>
              <a:t>Storage-memory management</a:t>
            </a:r>
            <a:endParaRPr/>
          </a:p>
          <a:p>
            <a:pPr indent="-370840" lvl="1" marL="914400" rtl="0" algn="l">
              <a:lnSpc>
                <a:spcPct val="100000"/>
              </a:lnSpc>
              <a:spcBef>
                <a:spcPts val="980"/>
              </a:spcBef>
              <a:spcAft>
                <a:spcPts val="0"/>
              </a:spcAft>
              <a:buSzPts val="2240"/>
              <a:buChar char="●"/>
            </a:pPr>
            <a:r>
              <a:rPr lang="en-US"/>
              <a:t>Data-file management</a:t>
            </a:r>
            <a:endParaRPr/>
          </a:p>
          <a:p>
            <a:pPr indent="-370840" lvl="1" marL="914400" rtl="0" algn="l">
              <a:lnSpc>
                <a:spcPct val="100000"/>
              </a:lnSpc>
              <a:spcBef>
                <a:spcPts val="980"/>
              </a:spcBef>
              <a:spcAft>
                <a:spcPts val="0"/>
              </a:spcAft>
              <a:buSzPts val="2240"/>
              <a:buChar char="●"/>
            </a:pPr>
            <a:r>
              <a:rPr lang="en-US"/>
              <a:t>Input/output devices-i/o management</a:t>
            </a:r>
            <a:endParaRPr/>
          </a:p>
          <a:p>
            <a:pPr indent="-370840" lvl="1" marL="914400" rtl="0" algn="l">
              <a:lnSpc>
                <a:spcPct val="100000"/>
              </a:lnSpc>
              <a:spcBef>
                <a:spcPts val="980"/>
              </a:spcBef>
              <a:spcAft>
                <a:spcPts val="0"/>
              </a:spcAft>
              <a:buSzPts val="2240"/>
              <a:buChar char="●"/>
            </a:pPr>
            <a:r>
              <a:rPr lang="en-US"/>
              <a:t>Network management</a:t>
            </a:r>
            <a:endParaRPr/>
          </a:p>
          <a:p>
            <a:pPr indent="-370840" lvl="1" marL="914400" rtl="0" algn="l">
              <a:lnSpc>
                <a:spcPct val="100000"/>
              </a:lnSpc>
              <a:spcBef>
                <a:spcPts val="980"/>
              </a:spcBef>
              <a:spcAft>
                <a:spcPts val="0"/>
              </a:spcAft>
              <a:buSzPts val="2240"/>
              <a:buChar char="●"/>
            </a:pPr>
            <a:r>
              <a:rPr lang="en-US"/>
              <a:t>Protection&amp; security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