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3"/>
    <p:sldId id="256" r:id="rId4"/>
    <p:sldId id="271" r:id="rId6"/>
    <p:sldId id="257" r:id="rId7"/>
    <p:sldId id="265" r:id="rId8"/>
    <p:sldId id="259" r:id="rId9"/>
    <p:sldId id="266" r:id="rId10"/>
    <p:sldId id="267" r:id="rId11"/>
    <p:sldId id="262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q\Desktop\&#21271;&#20140;&#21534;&#21520;&#37327;&#39044;&#279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新机场投入运营后第一年的增长幅度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c:rich>
      </c:tx>
      <c:layout>
        <c:manualLayout>
          <c:xMode val="edge"/>
          <c:yMode val="edge"/>
          <c:x val="0.14561767047823"/>
          <c:y val="0.057636887608069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[北京吞吐量预测.xlsx]Sheet1!$C$5:$E$5</c:f>
              <c:strCache>
                <c:ptCount val="3"/>
                <c:pt idx="0">
                  <c:v>广州</c:v>
                </c:pt>
                <c:pt idx="1">
                  <c:v>上海</c:v>
                </c:pt>
                <c:pt idx="2">
                  <c:v>北京（预计）</c:v>
                </c:pt>
              </c:strCache>
            </c:strRef>
          </c:cat>
          <c:val>
            <c:numRef>
              <c:f>[北京吞吐量预测.xlsx]Sheet1!$C$6:$E$6</c:f>
              <c:numCache>
                <c:formatCode>0%</c:formatCode>
                <c:ptCount val="3"/>
                <c:pt idx="0">
                  <c:v>0.37</c:v>
                </c:pt>
                <c:pt idx="1">
                  <c:v>0.59</c:v>
                </c:pt>
                <c:pt idx="2">
                  <c:v>0.5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-55"/>
        <c:axId val="555530799"/>
        <c:axId val="555526639"/>
      </c:barChart>
      <c:catAx>
        <c:axId val="5555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555526639"/>
        <c:crosses val="autoZero"/>
        <c:auto val="1"/>
        <c:lblAlgn val="ctr"/>
        <c:lblOffset val="100"/>
        <c:tickMarkSkip val="1"/>
        <c:noMultiLvlLbl val="0"/>
      </c:catAx>
      <c:valAx>
        <c:axId val="555526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555530799"/>
        <c:crosses val="autoZero"/>
        <c:crossBetween val="between"/>
      </c:valAx>
      <c:spPr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05902-9126-472B-B8DB-C108588B58C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92444CC-FEB6-4B73-9B9B-0F850908F12D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过渡期</a:t>
          </a:r>
        </a:p>
      </dgm:t>
    </dgm:pt>
    <dgm:pt modelId="{EBC84C2D-E839-4E41-94D4-F8977B7FE280}" cxnId="{9444586D-B1DF-48FA-B6E5-2ADDC261D410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7BE5E9-E550-48DD-8835-3B1A139B9219}" cxnId="{9444586D-B1DF-48FA-B6E5-2ADDC261D410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AA3BC3-B922-40AB-820A-0784F5DD3AD6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网络搭建期</a:t>
          </a:r>
        </a:p>
      </dgm:t>
    </dgm:pt>
    <dgm:pt modelId="{19E50EDC-39A2-4DFB-9E14-9F56AB025956}" cxnId="{31FD5E8A-B742-4FB0-A78E-CC0C42A46119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71EB97B-8743-4F80-942E-CB661CD6030A}" cxnId="{31FD5E8A-B742-4FB0-A78E-CC0C42A46119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2613C1D-F7B6-4B5E-8D1E-0766ACD4F4FA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全面铺开期</a:t>
          </a:r>
        </a:p>
      </dgm:t>
    </dgm:pt>
    <dgm:pt modelId="{89AC6021-D691-44CF-BA11-272630AFCA34}" cxnId="{CEDB97CF-54E8-47C2-92E0-7BFA14AD17EC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0E6632-EF7B-41B9-970B-6C75594C5238}" cxnId="{CEDB97CF-54E8-47C2-92E0-7BFA14AD17EC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EC3110-2D4D-46EB-8DA5-47E5ED4AA579}" type="pres">
      <dgm:prSet presAssocID="{CF705902-9126-472B-B8DB-C108588B58CB}" presName="Name0" presStyleCnt="0">
        <dgm:presLayoutVars>
          <dgm:dir/>
          <dgm:animLvl val="lvl"/>
          <dgm:resizeHandles val="exact"/>
        </dgm:presLayoutVars>
      </dgm:prSet>
      <dgm:spPr/>
    </dgm:pt>
    <dgm:pt modelId="{DBBB8386-1A81-4C08-945B-2E71A4A23622}" type="pres">
      <dgm:prSet presAssocID="{F92444CC-FEB6-4B73-9B9B-0F850908F1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AAA889-170A-4C33-AFF0-BDB2313B1868}" type="pres">
      <dgm:prSet presAssocID="{B57BE5E9-E550-48DD-8835-3B1A139B9219}" presName="parTxOnlySpace" presStyleCnt="0"/>
      <dgm:spPr/>
    </dgm:pt>
    <dgm:pt modelId="{4E5BD8F4-EC33-4681-ADB0-3618BD96D553}" type="pres">
      <dgm:prSet presAssocID="{A6AA3BC3-B922-40AB-820A-0784F5DD3A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FF192F9-8649-4495-B20C-67CF427C28CB}" type="pres">
      <dgm:prSet presAssocID="{D71EB97B-8743-4F80-942E-CB661CD6030A}" presName="parTxOnlySpace" presStyleCnt="0"/>
      <dgm:spPr/>
    </dgm:pt>
    <dgm:pt modelId="{6EC9C987-872D-41B1-9CC8-DC74C23AD319}" type="pres">
      <dgm:prSet presAssocID="{D2613C1D-F7B6-4B5E-8D1E-0766ACD4F4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FA106F-FC8A-4DCF-B2B4-375988527A07}" type="presOf" srcId="{D2613C1D-F7B6-4B5E-8D1E-0766ACD4F4FA}" destId="{6EC9C987-872D-41B1-9CC8-DC74C23AD319}" srcOrd="0" destOrd="0" presId="urn:microsoft.com/office/officeart/2005/8/layout/chevron1"/>
    <dgm:cxn modelId="{9444586D-B1DF-48FA-B6E5-2ADDC261D410}" srcId="{CF705902-9126-472B-B8DB-C108588B58CB}" destId="{F92444CC-FEB6-4B73-9B9B-0F850908F12D}" srcOrd="0" destOrd="0" parTransId="{EBC84C2D-E839-4E41-94D4-F8977B7FE280}" sibTransId="{B57BE5E9-E550-48DD-8835-3B1A139B9219}"/>
    <dgm:cxn modelId="{8CAEFA92-FA5F-46E2-A9A7-F48C23DA185A}" type="presOf" srcId="{CF705902-9126-472B-B8DB-C108588B58CB}" destId="{34EC3110-2D4D-46EB-8DA5-47E5ED4AA579}" srcOrd="0" destOrd="0" presId="urn:microsoft.com/office/officeart/2005/8/layout/chevron1"/>
    <dgm:cxn modelId="{531C51B2-BA52-4B8B-A974-2D67FA480E41}" type="presOf" srcId="{A6AA3BC3-B922-40AB-820A-0784F5DD3AD6}" destId="{4E5BD8F4-EC33-4681-ADB0-3618BD96D553}" srcOrd="0" destOrd="0" presId="urn:microsoft.com/office/officeart/2005/8/layout/chevron1"/>
    <dgm:cxn modelId="{31FD5E8A-B742-4FB0-A78E-CC0C42A46119}" srcId="{CF705902-9126-472B-B8DB-C108588B58CB}" destId="{A6AA3BC3-B922-40AB-820A-0784F5DD3AD6}" srcOrd="1" destOrd="0" parTransId="{19E50EDC-39A2-4DFB-9E14-9F56AB025956}" sibTransId="{D71EB97B-8743-4F80-942E-CB661CD6030A}"/>
    <dgm:cxn modelId="{CEDB97CF-54E8-47C2-92E0-7BFA14AD17EC}" srcId="{CF705902-9126-472B-B8DB-C108588B58CB}" destId="{D2613C1D-F7B6-4B5E-8D1E-0766ACD4F4FA}" srcOrd="2" destOrd="0" parTransId="{89AC6021-D691-44CF-BA11-272630AFCA34}" sibTransId="{1C0E6632-EF7B-41B9-970B-6C75594C5238}"/>
    <dgm:cxn modelId="{E596F92A-878E-4AFD-A3FA-A790E96A6030}" type="presOf" srcId="{F92444CC-FEB6-4B73-9B9B-0F850908F12D}" destId="{DBBB8386-1A81-4C08-945B-2E71A4A23622}" srcOrd="0" destOrd="0" presId="urn:microsoft.com/office/officeart/2005/8/layout/chevron1"/>
    <dgm:cxn modelId="{F8A3C725-0919-44CD-849E-52FD267C8741}" type="presParOf" srcId="{34EC3110-2D4D-46EB-8DA5-47E5ED4AA579}" destId="{DBBB8386-1A81-4C08-945B-2E71A4A23622}" srcOrd="0" destOrd="0" presId="urn:microsoft.com/office/officeart/2005/8/layout/chevron1"/>
    <dgm:cxn modelId="{1790CF89-3A36-4FAB-B534-C5553BB72664}" type="presParOf" srcId="{34EC3110-2D4D-46EB-8DA5-47E5ED4AA579}" destId="{42AAA889-170A-4C33-AFF0-BDB2313B1868}" srcOrd="1" destOrd="0" presId="urn:microsoft.com/office/officeart/2005/8/layout/chevron1"/>
    <dgm:cxn modelId="{38D452AD-DF3A-4671-ACB3-BD954272D288}" type="presParOf" srcId="{34EC3110-2D4D-46EB-8DA5-47E5ED4AA579}" destId="{4E5BD8F4-EC33-4681-ADB0-3618BD96D553}" srcOrd="2" destOrd="0" presId="urn:microsoft.com/office/officeart/2005/8/layout/chevron1"/>
    <dgm:cxn modelId="{5C529D75-54F6-46FD-9814-D2682205E305}" type="presParOf" srcId="{34EC3110-2D4D-46EB-8DA5-47E5ED4AA579}" destId="{4FF192F9-8649-4495-B20C-67CF427C28CB}" srcOrd="3" destOrd="0" presId="urn:microsoft.com/office/officeart/2005/8/layout/chevron1"/>
    <dgm:cxn modelId="{FE9B905A-CED3-45E1-9929-ACAF4760A0A0}" type="presParOf" srcId="{34EC3110-2D4D-46EB-8DA5-47E5ED4AA579}" destId="{6EC9C987-872D-41B1-9CC8-DC74C23AD319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27616-2560-45E2-9F75-7A7D993B5CFA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E0FB5D8-ABFA-4BAD-9C76-DFF70CB6B7CC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北京航空枢纽</a:t>
          </a:r>
        </a:p>
      </dgm:t>
    </dgm:pt>
    <dgm:pt modelId="{758426BE-3B53-4AD9-BE60-D1C93F290EB4}" cxnId="{2E30CDA4-E847-40E8-8F7B-449C0D1A3D2F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E9CD03B-FA5F-4532-A3CE-800A48FD7494}" cxnId="{2E30CDA4-E847-40E8-8F7B-449C0D1A3D2F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8181222-1943-4677-8D59-30E82BD80890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国际</a:t>
          </a:r>
        </a:p>
      </dgm:t>
    </dgm:pt>
    <dgm:pt modelId="{18A5F792-A6AC-4058-9A27-DB63CCD32575}" cxnId="{4FF3DA3B-C42B-41B3-8955-3EA8A21C3C18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6FB24BC-A0C9-45DA-961F-45311173B2A4}" cxnId="{4FF3DA3B-C42B-41B3-8955-3EA8A21C3C18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464C5B2-5DF5-412E-91B7-48AA62C8B8DB}">
      <dgm:prSet phldrT="[文本]"/>
      <dgm:spPr/>
      <dgm:t>
        <a:bodyPr/>
        <a:lstStyle/>
        <a:p>
          <a:r>
            <a:rPr lang="zh-CN" altLang="en-US" b="0" u="none" dirty="0">
              <a:latin typeface="微软雅黑" pitchFamily="34" charset="-122"/>
              <a:ea typeface="微软雅黑" pitchFamily="34" charset="-122"/>
              <a:cs typeface="仿宋_GB2312" charset="0"/>
            </a:rPr>
            <a:t>重点为欧美和日韩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7040FA4-B846-40F0-BFE3-14D7038ADF01}" cxnId="{AC7A0833-F0AF-464D-B15B-4C36581E0F39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EC09D2-F6D7-4620-A4B4-7077A750214C}" cxnId="{AC7A0833-F0AF-464D-B15B-4C36581E0F39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E0F93F5-7AC7-463A-84CD-4DDFDD8238A3}">
      <dgm:prSet phldrT="[文本]"/>
      <dgm:spPr/>
      <dgm:t>
        <a:bodyPr/>
        <a:lstStyle/>
        <a:p>
          <a:r>
            <a:rPr lang="zh-CN" altLang="en-US" b="0" u="none" dirty="0">
              <a:latin typeface="微软雅黑" pitchFamily="34" charset="-122"/>
              <a:ea typeface="微软雅黑" pitchFamily="34" charset="-122"/>
              <a:cs typeface="仿宋_GB2312" charset="0"/>
            </a:rPr>
            <a:t>兼顾大洋洲、非洲、中东、中西亚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5C9B85-534B-4569-A96E-E7D36EEBF8CC}" cxnId="{2BF6CD90-C81E-4457-B67A-EEAA2C744BDF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AB76353-4C68-4256-BFF3-6595B0569BD8}" cxnId="{2BF6CD90-C81E-4457-B67A-EEAA2C744BDF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765278-05C8-4394-B149-E1583098335D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国内</a:t>
          </a:r>
        </a:p>
      </dgm:t>
    </dgm:pt>
    <dgm:pt modelId="{58A2E64B-053D-41F7-A109-EADCF6218CBA}" cxnId="{2F76EBBD-CB32-41E5-89B0-7E0A4D36F1EB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3DDFFC0-92BE-4C71-B47B-6F9151E6448E}" cxnId="{2F76EBBD-CB32-41E5-89B0-7E0A4D36F1EB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E8663B9-D920-49BC-92DB-1B05533F8227}">
      <dgm:prSet phldrT="[文本]"/>
      <dgm:spPr/>
      <dgm:t>
        <a:bodyPr/>
        <a:lstStyle/>
        <a:p>
          <a:r>
            <a:rPr lang="zh-CN" altLang="en-US" b="0" u="none" dirty="0">
              <a:latin typeface="微软雅黑" pitchFamily="34" charset="-122"/>
              <a:ea typeface="微软雅黑" pitchFamily="34" charset="-122"/>
              <a:cs typeface="仿宋_GB2312" charset="0"/>
            </a:rPr>
            <a:t>增加航班频率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3CCEECA-5E2E-4D4B-8E4D-47CACA7EF198}" cxnId="{4CF8563F-617D-44D4-A3BE-745FC0426CD1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0061B73-2859-43C9-A9CF-0485E32B9AE6}" cxnId="{4CF8563F-617D-44D4-A3BE-745FC0426CD1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FC5ECA-9E53-4186-A056-223C66344719}">
      <dgm:prSet/>
      <dgm:spPr/>
      <dgm:t>
        <a:bodyPr/>
        <a:lstStyle/>
        <a:p>
          <a:r>
            <a:rPr lang="zh-CN" altLang="en-US" b="0" u="none" dirty="0">
              <a:latin typeface="微软雅黑" pitchFamily="34" charset="-122"/>
              <a:ea typeface="微软雅黑" pitchFamily="34" charset="-122"/>
              <a:cs typeface="仿宋_GB2312" charset="0"/>
            </a:rPr>
            <a:t>增加覆盖面</a:t>
          </a:r>
        </a:p>
      </dgm:t>
    </dgm:pt>
    <dgm:pt modelId="{E80393E6-8558-498A-80D9-4C26C5E6F7FF}" cxnId="{999DE205-A91E-464D-8A19-238938EC6307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DE14FD-EAE6-41E9-B5CD-0EA0000D7BB4}" cxnId="{999DE205-A91E-464D-8A19-238938EC6307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0E1C766-9F74-4B32-A9A4-B60071E57D63}" type="pres">
      <dgm:prSet presAssocID="{58D27616-2560-45E2-9F75-7A7D993B5C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F30C02-8CD8-4113-9438-CCF0A60E15A5}" type="pres">
      <dgm:prSet presAssocID="{7E0FB5D8-ABFA-4BAD-9C76-DFF70CB6B7CC}" presName="root1" presStyleCnt="0"/>
      <dgm:spPr/>
    </dgm:pt>
    <dgm:pt modelId="{607AD7C9-CA9F-4F41-965D-AE7A587C824D}" type="pres">
      <dgm:prSet presAssocID="{7E0FB5D8-ABFA-4BAD-9C76-DFF70CB6B7CC}" presName="LevelOneTextNode" presStyleLbl="node0" presStyleIdx="0" presStyleCnt="1">
        <dgm:presLayoutVars>
          <dgm:chPref val="3"/>
        </dgm:presLayoutVars>
      </dgm:prSet>
      <dgm:spPr/>
    </dgm:pt>
    <dgm:pt modelId="{7F35623A-D157-42EA-A56D-28BC62CD8CF5}" type="pres">
      <dgm:prSet presAssocID="{7E0FB5D8-ABFA-4BAD-9C76-DFF70CB6B7CC}" presName="level2hierChild" presStyleCnt="0"/>
      <dgm:spPr/>
    </dgm:pt>
    <dgm:pt modelId="{3C509B43-F89D-43A1-BEA5-F9135C13AD44}" type="pres">
      <dgm:prSet presAssocID="{18A5F792-A6AC-4058-9A27-DB63CCD32575}" presName="conn2-1" presStyleLbl="parChTrans1D2" presStyleIdx="0" presStyleCnt="2"/>
      <dgm:spPr/>
    </dgm:pt>
    <dgm:pt modelId="{C6909073-DA8E-44B9-A870-9DFBF55FF3DA}" type="pres">
      <dgm:prSet presAssocID="{18A5F792-A6AC-4058-9A27-DB63CCD32575}" presName="connTx" presStyleLbl="parChTrans1D2" presStyleIdx="0" presStyleCnt="2"/>
      <dgm:spPr/>
    </dgm:pt>
    <dgm:pt modelId="{2F47BDA4-8D47-4A38-BBED-37F37643E823}" type="pres">
      <dgm:prSet presAssocID="{58181222-1943-4677-8D59-30E82BD80890}" presName="root2" presStyleCnt="0"/>
      <dgm:spPr/>
    </dgm:pt>
    <dgm:pt modelId="{32BC243B-D541-4FB6-9DFF-DF80E55FCC0D}" type="pres">
      <dgm:prSet presAssocID="{58181222-1943-4677-8D59-30E82BD80890}" presName="LevelTwoTextNode" presStyleLbl="node2" presStyleIdx="0" presStyleCnt="2">
        <dgm:presLayoutVars>
          <dgm:chPref val="3"/>
        </dgm:presLayoutVars>
      </dgm:prSet>
      <dgm:spPr/>
    </dgm:pt>
    <dgm:pt modelId="{4C9FC771-6896-4D48-930F-CC9E37F23EA6}" type="pres">
      <dgm:prSet presAssocID="{58181222-1943-4677-8D59-30E82BD80890}" presName="level3hierChild" presStyleCnt="0"/>
      <dgm:spPr/>
    </dgm:pt>
    <dgm:pt modelId="{AE6391FF-F9C8-459E-9468-5A3D6D6C3983}" type="pres">
      <dgm:prSet presAssocID="{A7040FA4-B846-40F0-BFE3-14D7038ADF01}" presName="conn2-1" presStyleLbl="parChTrans1D3" presStyleIdx="0" presStyleCnt="4"/>
      <dgm:spPr/>
    </dgm:pt>
    <dgm:pt modelId="{C88FC5AF-4B63-4B7A-BF3D-91D4FD76C36A}" type="pres">
      <dgm:prSet presAssocID="{A7040FA4-B846-40F0-BFE3-14D7038ADF01}" presName="connTx" presStyleLbl="parChTrans1D3" presStyleIdx="0" presStyleCnt="4"/>
      <dgm:spPr/>
    </dgm:pt>
    <dgm:pt modelId="{F31D0D47-C0BA-4EF8-890E-D3A4F4E317F2}" type="pres">
      <dgm:prSet presAssocID="{A464C5B2-5DF5-412E-91B7-48AA62C8B8DB}" presName="root2" presStyleCnt="0"/>
      <dgm:spPr/>
    </dgm:pt>
    <dgm:pt modelId="{FD4E23DE-355D-4481-B546-B39C9273EC0C}" type="pres">
      <dgm:prSet presAssocID="{A464C5B2-5DF5-412E-91B7-48AA62C8B8DB}" presName="LevelTwoTextNode" presStyleLbl="node3" presStyleIdx="0" presStyleCnt="4">
        <dgm:presLayoutVars>
          <dgm:chPref val="3"/>
        </dgm:presLayoutVars>
      </dgm:prSet>
      <dgm:spPr/>
    </dgm:pt>
    <dgm:pt modelId="{60DB53DC-BA19-4142-8AC4-BDF3029FB905}" type="pres">
      <dgm:prSet presAssocID="{A464C5B2-5DF5-412E-91B7-48AA62C8B8DB}" presName="level3hierChild" presStyleCnt="0"/>
      <dgm:spPr/>
    </dgm:pt>
    <dgm:pt modelId="{CA8BBF69-0F0E-4BAC-8327-38D1B9013E13}" type="pres">
      <dgm:prSet presAssocID="{695C9B85-534B-4569-A96E-E7D36EEBF8CC}" presName="conn2-1" presStyleLbl="parChTrans1D3" presStyleIdx="1" presStyleCnt="4"/>
      <dgm:spPr/>
    </dgm:pt>
    <dgm:pt modelId="{6B365044-497C-49FC-9A7D-185D4382EF8D}" type="pres">
      <dgm:prSet presAssocID="{695C9B85-534B-4569-A96E-E7D36EEBF8CC}" presName="connTx" presStyleLbl="parChTrans1D3" presStyleIdx="1" presStyleCnt="4"/>
      <dgm:spPr/>
    </dgm:pt>
    <dgm:pt modelId="{50B0BFAF-411D-4880-A5D0-49871BF22967}" type="pres">
      <dgm:prSet presAssocID="{3E0F93F5-7AC7-463A-84CD-4DDFDD8238A3}" presName="root2" presStyleCnt="0"/>
      <dgm:spPr/>
    </dgm:pt>
    <dgm:pt modelId="{2C2E357A-3519-41DD-B6A9-FD34025129CE}" type="pres">
      <dgm:prSet presAssocID="{3E0F93F5-7AC7-463A-84CD-4DDFDD8238A3}" presName="LevelTwoTextNode" presStyleLbl="node3" presStyleIdx="1" presStyleCnt="4">
        <dgm:presLayoutVars>
          <dgm:chPref val="3"/>
        </dgm:presLayoutVars>
      </dgm:prSet>
      <dgm:spPr/>
    </dgm:pt>
    <dgm:pt modelId="{92F7A544-0806-4BC2-8A04-97211FCC4C5E}" type="pres">
      <dgm:prSet presAssocID="{3E0F93F5-7AC7-463A-84CD-4DDFDD8238A3}" presName="level3hierChild" presStyleCnt="0"/>
      <dgm:spPr/>
    </dgm:pt>
    <dgm:pt modelId="{63A91F5E-6E7E-42DD-9F7F-AB488472170B}" type="pres">
      <dgm:prSet presAssocID="{58A2E64B-053D-41F7-A109-EADCF6218CBA}" presName="conn2-1" presStyleLbl="parChTrans1D2" presStyleIdx="1" presStyleCnt="2"/>
      <dgm:spPr/>
    </dgm:pt>
    <dgm:pt modelId="{ECDF5328-210D-47B4-B8DE-F36BB88A8934}" type="pres">
      <dgm:prSet presAssocID="{58A2E64B-053D-41F7-A109-EADCF6218CBA}" presName="connTx" presStyleLbl="parChTrans1D2" presStyleIdx="1" presStyleCnt="2"/>
      <dgm:spPr/>
    </dgm:pt>
    <dgm:pt modelId="{54A1D902-2C47-4D65-B48D-2BC2D38AF202}" type="pres">
      <dgm:prSet presAssocID="{2E765278-05C8-4394-B149-E1583098335D}" presName="root2" presStyleCnt="0"/>
      <dgm:spPr/>
    </dgm:pt>
    <dgm:pt modelId="{77FD7C00-ADA1-45E3-A96D-121D9D25004E}" type="pres">
      <dgm:prSet presAssocID="{2E765278-05C8-4394-B149-E1583098335D}" presName="LevelTwoTextNode" presStyleLbl="node2" presStyleIdx="1" presStyleCnt="2">
        <dgm:presLayoutVars>
          <dgm:chPref val="3"/>
        </dgm:presLayoutVars>
      </dgm:prSet>
      <dgm:spPr/>
    </dgm:pt>
    <dgm:pt modelId="{8E8C5899-159F-4F2B-B6A1-B84CBFB71E68}" type="pres">
      <dgm:prSet presAssocID="{2E765278-05C8-4394-B149-E1583098335D}" presName="level3hierChild" presStyleCnt="0"/>
      <dgm:spPr/>
    </dgm:pt>
    <dgm:pt modelId="{7A8FF7F4-39FF-40FC-8826-D7E1ED01B882}" type="pres">
      <dgm:prSet presAssocID="{83CCEECA-5E2E-4D4B-8E4D-47CACA7EF198}" presName="conn2-1" presStyleLbl="parChTrans1D3" presStyleIdx="2" presStyleCnt="4"/>
      <dgm:spPr/>
    </dgm:pt>
    <dgm:pt modelId="{52801865-23DD-4F10-9080-108B12B708AF}" type="pres">
      <dgm:prSet presAssocID="{83CCEECA-5E2E-4D4B-8E4D-47CACA7EF198}" presName="connTx" presStyleLbl="parChTrans1D3" presStyleIdx="2" presStyleCnt="4"/>
      <dgm:spPr/>
    </dgm:pt>
    <dgm:pt modelId="{D0D68441-A74E-4F41-AD67-6C89B408C6C7}" type="pres">
      <dgm:prSet presAssocID="{EE8663B9-D920-49BC-92DB-1B05533F8227}" presName="root2" presStyleCnt="0"/>
      <dgm:spPr/>
    </dgm:pt>
    <dgm:pt modelId="{8A360288-FA70-4EA3-8953-200A9A6F5870}" type="pres">
      <dgm:prSet presAssocID="{EE8663B9-D920-49BC-92DB-1B05533F8227}" presName="LevelTwoTextNode" presStyleLbl="node3" presStyleIdx="2" presStyleCnt="4">
        <dgm:presLayoutVars>
          <dgm:chPref val="3"/>
        </dgm:presLayoutVars>
      </dgm:prSet>
      <dgm:spPr/>
    </dgm:pt>
    <dgm:pt modelId="{0119E892-3D30-4850-832A-CDC1332B964A}" type="pres">
      <dgm:prSet presAssocID="{EE8663B9-D920-49BC-92DB-1B05533F8227}" presName="level3hierChild" presStyleCnt="0"/>
      <dgm:spPr/>
    </dgm:pt>
    <dgm:pt modelId="{AD22FDA7-0D23-443A-A171-D7EAABAB5BC0}" type="pres">
      <dgm:prSet presAssocID="{E80393E6-8558-498A-80D9-4C26C5E6F7FF}" presName="conn2-1" presStyleLbl="parChTrans1D3" presStyleIdx="3" presStyleCnt="4"/>
      <dgm:spPr/>
    </dgm:pt>
    <dgm:pt modelId="{96F82946-50DD-4D79-88EC-A4435075AD62}" type="pres">
      <dgm:prSet presAssocID="{E80393E6-8558-498A-80D9-4C26C5E6F7FF}" presName="connTx" presStyleLbl="parChTrans1D3" presStyleIdx="3" presStyleCnt="4"/>
      <dgm:spPr/>
    </dgm:pt>
    <dgm:pt modelId="{79E78832-CE0B-4044-9D52-C497ECCEA762}" type="pres">
      <dgm:prSet presAssocID="{E6FC5ECA-9E53-4186-A056-223C66344719}" presName="root2" presStyleCnt="0"/>
      <dgm:spPr/>
    </dgm:pt>
    <dgm:pt modelId="{C0D678DA-DEC9-42F0-B102-884855A840FE}" type="pres">
      <dgm:prSet presAssocID="{E6FC5ECA-9E53-4186-A056-223C66344719}" presName="LevelTwoTextNode" presStyleLbl="node3" presStyleIdx="3" presStyleCnt="4">
        <dgm:presLayoutVars>
          <dgm:chPref val="3"/>
        </dgm:presLayoutVars>
      </dgm:prSet>
      <dgm:spPr/>
    </dgm:pt>
    <dgm:pt modelId="{38C9A258-A1C8-4178-920B-28C685E5AB66}" type="pres">
      <dgm:prSet presAssocID="{E6FC5ECA-9E53-4186-A056-223C66344719}" presName="level3hierChild" presStyleCnt="0"/>
      <dgm:spPr/>
    </dgm:pt>
  </dgm:ptLst>
  <dgm:cxnLst>
    <dgm:cxn modelId="{2BF6CD90-C81E-4457-B67A-EEAA2C744BDF}" srcId="{58181222-1943-4677-8D59-30E82BD80890}" destId="{3E0F93F5-7AC7-463A-84CD-4DDFDD8238A3}" srcOrd="1" destOrd="0" parTransId="{695C9B85-534B-4569-A96E-E7D36EEBF8CC}" sibTransId="{DAB76353-4C68-4256-BFF3-6595B0569BD8}"/>
    <dgm:cxn modelId="{746FC5DE-2313-4361-85A1-B2B9A96906E0}" type="presOf" srcId="{58A2E64B-053D-41F7-A109-EADCF6218CBA}" destId="{ECDF5328-210D-47B4-B8DE-F36BB88A8934}" srcOrd="1" destOrd="0" presId="urn:microsoft.com/office/officeart/2005/8/layout/hierarchy2"/>
    <dgm:cxn modelId="{4CF8563F-617D-44D4-A3BE-745FC0426CD1}" srcId="{2E765278-05C8-4394-B149-E1583098335D}" destId="{EE8663B9-D920-49BC-92DB-1B05533F8227}" srcOrd="0" destOrd="0" parTransId="{83CCEECA-5E2E-4D4B-8E4D-47CACA7EF198}" sibTransId="{10061B73-2859-43C9-A9CF-0485E32B9AE6}"/>
    <dgm:cxn modelId="{E5571A9E-32A2-4008-890F-45393AB5D7B0}" type="presOf" srcId="{A7040FA4-B846-40F0-BFE3-14D7038ADF01}" destId="{AE6391FF-F9C8-459E-9468-5A3D6D6C3983}" srcOrd="0" destOrd="0" presId="urn:microsoft.com/office/officeart/2005/8/layout/hierarchy2"/>
    <dgm:cxn modelId="{22F339B6-AD33-465B-B756-21605B547EB3}" type="presOf" srcId="{18A5F792-A6AC-4058-9A27-DB63CCD32575}" destId="{C6909073-DA8E-44B9-A870-9DFBF55FF3DA}" srcOrd="1" destOrd="0" presId="urn:microsoft.com/office/officeart/2005/8/layout/hierarchy2"/>
    <dgm:cxn modelId="{39070021-59D9-4C81-B103-D34B03073373}" type="presOf" srcId="{E80393E6-8558-498A-80D9-4C26C5E6F7FF}" destId="{96F82946-50DD-4D79-88EC-A4435075AD62}" srcOrd="1" destOrd="0" presId="urn:microsoft.com/office/officeart/2005/8/layout/hierarchy2"/>
    <dgm:cxn modelId="{AE576332-8D8B-4263-94A9-145E3EF03092}" type="presOf" srcId="{EE8663B9-D920-49BC-92DB-1B05533F8227}" destId="{8A360288-FA70-4EA3-8953-200A9A6F5870}" srcOrd="0" destOrd="0" presId="urn:microsoft.com/office/officeart/2005/8/layout/hierarchy2"/>
    <dgm:cxn modelId="{FB8FC941-415B-44D6-B8E2-3ABBE510C26A}" type="presOf" srcId="{18A5F792-A6AC-4058-9A27-DB63CCD32575}" destId="{3C509B43-F89D-43A1-BEA5-F9135C13AD44}" srcOrd="0" destOrd="0" presId="urn:microsoft.com/office/officeart/2005/8/layout/hierarchy2"/>
    <dgm:cxn modelId="{2E30CDA4-E847-40E8-8F7B-449C0D1A3D2F}" srcId="{58D27616-2560-45E2-9F75-7A7D993B5CFA}" destId="{7E0FB5D8-ABFA-4BAD-9C76-DFF70CB6B7CC}" srcOrd="0" destOrd="0" parTransId="{758426BE-3B53-4AD9-BE60-D1C93F290EB4}" sibTransId="{7E9CD03B-FA5F-4532-A3CE-800A48FD7494}"/>
    <dgm:cxn modelId="{49EC2859-5335-4DA7-AA9A-D4400506837C}" type="presOf" srcId="{58D27616-2560-45E2-9F75-7A7D993B5CFA}" destId="{90E1C766-9F74-4B32-A9A4-B60071E57D63}" srcOrd="0" destOrd="0" presId="urn:microsoft.com/office/officeart/2005/8/layout/hierarchy2"/>
    <dgm:cxn modelId="{A8C7E327-7391-4D90-B999-F48DF3600E90}" type="presOf" srcId="{E80393E6-8558-498A-80D9-4C26C5E6F7FF}" destId="{AD22FDA7-0D23-443A-A171-D7EAABAB5BC0}" srcOrd="0" destOrd="0" presId="urn:microsoft.com/office/officeart/2005/8/layout/hierarchy2"/>
    <dgm:cxn modelId="{77CEDB89-E704-4EA5-AE36-4B94F476B72A}" type="presOf" srcId="{83CCEECA-5E2E-4D4B-8E4D-47CACA7EF198}" destId="{52801865-23DD-4F10-9080-108B12B708AF}" srcOrd="1" destOrd="0" presId="urn:microsoft.com/office/officeart/2005/8/layout/hierarchy2"/>
    <dgm:cxn modelId="{F9249213-5A13-4137-933E-ACF4D77C24D1}" type="presOf" srcId="{58181222-1943-4677-8D59-30E82BD80890}" destId="{32BC243B-D541-4FB6-9DFF-DF80E55FCC0D}" srcOrd="0" destOrd="0" presId="urn:microsoft.com/office/officeart/2005/8/layout/hierarchy2"/>
    <dgm:cxn modelId="{033C3A89-5DDC-43FB-83AE-42BCA262A451}" type="presOf" srcId="{A7040FA4-B846-40F0-BFE3-14D7038ADF01}" destId="{C88FC5AF-4B63-4B7A-BF3D-91D4FD76C36A}" srcOrd="1" destOrd="0" presId="urn:microsoft.com/office/officeart/2005/8/layout/hierarchy2"/>
    <dgm:cxn modelId="{020C67FF-2A09-4EA0-A6FB-02434104542C}" type="presOf" srcId="{695C9B85-534B-4569-A96E-E7D36EEBF8CC}" destId="{6B365044-497C-49FC-9A7D-185D4382EF8D}" srcOrd="1" destOrd="0" presId="urn:microsoft.com/office/officeart/2005/8/layout/hierarchy2"/>
    <dgm:cxn modelId="{61C9F918-F837-4160-84F7-B5F3A2BF1669}" type="presOf" srcId="{E6FC5ECA-9E53-4186-A056-223C66344719}" destId="{C0D678DA-DEC9-42F0-B102-884855A840FE}" srcOrd="0" destOrd="0" presId="urn:microsoft.com/office/officeart/2005/8/layout/hierarchy2"/>
    <dgm:cxn modelId="{EC5A6075-199F-4D83-9E64-C153EAB06736}" type="presOf" srcId="{A464C5B2-5DF5-412E-91B7-48AA62C8B8DB}" destId="{FD4E23DE-355D-4481-B546-B39C9273EC0C}" srcOrd="0" destOrd="0" presId="urn:microsoft.com/office/officeart/2005/8/layout/hierarchy2"/>
    <dgm:cxn modelId="{ADD14984-56BA-47F1-8EEB-64509CB74509}" type="presOf" srcId="{58A2E64B-053D-41F7-A109-EADCF6218CBA}" destId="{63A91F5E-6E7E-42DD-9F7F-AB488472170B}" srcOrd="0" destOrd="0" presId="urn:microsoft.com/office/officeart/2005/8/layout/hierarchy2"/>
    <dgm:cxn modelId="{AC7A0833-F0AF-464D-B15B-4C36581E0F39}" srcId="{58181222-1943-4677-8D59-30E82BD80890}" destId="{A464C5B2-5DF5-412E-91B7-48AA62C8B8DB}" srcOrd="0" destOrd="0" parTransId="{A7040FA4-B846-40F0-BFE3-14D7038ADF01}" sibTransId="{B5EC09D2-F6D7-4620-A4B4-7077A750214C}"/>
    <dgm:cxn modelId="{C13EDE6C-85B0-433A-A9D8-AA1FADEA7C09}" type="presOf" srcId="{3E0F93F5-7AC7-463A-84CD-4DDFDD8238A3}" destId="{2C2E357A-3519-41DD-B6A9-FD34025129CE}" srcOrd="0" destOrd="0" presId="urn:microsoft.com/office/officeart/2005/8/layout/hierarchy2"/>
    <dgm:cxn modelId="{2F76EBBD-CB32-41E5-89B0-7E0A4D36F1EB}" srcId="{7E0FB5D8-ABFA-4BAD-9C76-DFF70CB6B7CC}" destId="{2E765278-05C8-4394-B149-E1583098335D}" srcOrd="1" destOrd="0" parTransId="{58A2E64B-053D-41F7-A109-EADCF6218CBA}" sibTransId="{33DDFFC0-92BE-4C71-B47B-6F9151E6448E}"/>
    <dgm:cxn modelId="{4FF3DA3B-C42B-41B3-8955-3EA8A21C3C18}" srcId="{7E0FB5D8-ABFA-4BAD-9C76-DFF70CB6B7CC}" destId="{58181222-1943-4677-8D59-30E82BD80890}" srcOrd="0" destOrd="0" parTransId="{18A5F792-A6AC-4058-9A27-DB63CCD32575}" sibTransId="{86FB24BC-A0C9-45DA-961F-45311173B2A4}"/>
    <dgm:cxn modelId="{51953294-0C95-4E89-93A2-71E1936F91BD}" type="presOf" srcId="{2E765278-05C8-4394-B149-E1583098335D}" destId="{77FD7C00-ADA1-45E3-A96D-121D9D25004E}" srcOrd="0" destOrd="0" presId="urn:microsoft.com/office/officeart/2005/8/layout/hierarchy2"/>
    <dgm:cxn modelId="{163C067D-E46E-4E28-B66D-196964A4F35D}" type="presOf" srcId="{695C9B85-534B-4569-A96E-E7D36EEBF8CC}" destId="{CA8BBF69-0F0E-4BAC-8327-38D1B9013E13}" srcOrd="0" destOrd="0" presId="urn:microsoft.com/office/officeart/2005/8/layout/hierarchy2"/>
    <dgm:cxn modelId="{09EAE969-0C2F-4BFE-AD9A-C187CA33F7DD}" type="presOf" srcId="{83CCEECA-5E2E-4D4B-8E4D-47CACA7EF198}" destId="{7A8FF7F4-39FF-40FC-8826-D7E1ED01B882}" srcOrd="0" destOrd="0" presId="urn:microsoft.com/office/officeart/2005/8/layout/hierarchy2"/>
    <dgm:cxn modelId="{B6492A0B-176B-4E3D-A9B9-103EF507FEF9}" type="presOf" srcId="{7E0FB5D8-ABFA-4BAD-9C76-DFF70CB6B7CC}" destId="{607AD7C9-CA9F-4F41-965D-AE7A587C824D}" srcOrd="0" destOrd="0" presId="urn:microsoft.com/office/officeart/2005/8/layout/hierarchy2"/>
    <dgm:cxn modelId="{999DE205-A91E-464D-8A19-238938EC6307}" srcId="{2E765278-05C8-4394-B149-E1583098335D}" destId="{E6FC5ECA-9E53-4186-A056-223C66344719}" srcOrd="1" destOrd="0" parTransId="{E80393E6-8558-498A-80D9-4C26C5E6F7FF}" sibTransId="{D0DE14FD-EAE6-41E9-B5CD-0EA0000D7BB4}"/>
    <dgm:cxn modelId="{8C89F358-1F28-461A-ADCC-D6044C115BB9}" type="presParOf" srcId="{90E1C766-9F74-4B32-A9A4-B60071E57D63}" destId="{86F30C02-8CD8-4113-9438-CCF0A60E15A5}" srcOrd="0" destOrd="0" presId="urn:microsoft.com/office/officeart/2005/8/layout/hierarchy2"/>
    <dgm:cxn modelId="{82A0B365-B152-4659-AC0C-591871EB2344}" type="presParOf" srcId="{86F30C02-8CD8-4113-9438-CCF0A60E15A5}" destId="{607AD7C9-CA9F-4F41-965D-AE7A587C824D}" srcOrd="0" destOrd="0" presId="urn:microsoft.com/office/officeart/2005/8/layout/hierarchy2"/>
    <dgm:cxn modelId="{0474FD10-0F39-4933-850D-BD9DF0CB0BFB}" type="presParOf" srcId="{86F30C02-8CD8-4113-9438-CCF0A60E15A5}" destId="{7F35623A-D157-42EA-A56D-28BC62CD8CF5}" srcOrd="1" destOrd="0" presId="urn:microsoft.com/office/officeart/2005/8/layout/hierarchy2"/>
    <dgm:cxn modelId="{891ABA4F-8DFB-4872-B17F-5DA0E2E8A1D9}" type="presParOf" srcId="{7F35623A-D157-42EA-A56D-28BC62CD8CF5}" destId="{3C509B43-F89D-43A1-BEA5-F9135C13AD44}" srcOrd="0" destOrd="0" presId="urn:microsoft.com/office/officeart/2005/8/layout/hierarchy2"/>
    <dgm:cxn modelId="{140B0BC0-C20F-40CD-B6BE-5E9BC59698C6}" type="presParOf" srcId="{3C509B43-F89D-43A1-BEA5-F9135C13AD44}" destId="{C6909073-DA8E-44B9-A870-9DFBF55FF3DA}" srcOrd="0" destOrd="0" presId="urn:microsoft.com/office/officeart/2005/8/layout/hierarchy2"/>
    <dgm:cxn modelId="{9CEB899F-8089-48EE-AE2B-98143BB32C0F}" type="presParOf" srcId="{7F35623A-D157-42EA-A56D-28BC62CD8CF5}" destId="{2F47BDA4-8D47-4A38-BBED-37F37643E823}" srcOrd="1" destOrd="0" presId="urn:microsoft.com/office/officeart/2005/8/layout/hierarchy2"/>
    <dgm:cxn modelId="{3B29D308-DB8F-4836-BCFB-94D0248093C4}" type="presParOf" srcId="{2F47BDA4-8D47-4A38-BBED-37F37643E823}" destId="{32BC243B-D541-4FB6-9DFF-DF80E55FCC0D}" srcOrd="0" destOrd="0" presId="urn:microsoft.com/office/officeart/2005/8/layout/hierarchy2"/>
    <dgm:cxn modelId="{681690D7-9564-4CC7-A9F4-78903D88D1BF}" type="presParOf" srcId="{2F47BDA4-8D47-4A38-BBED-37F37643E823}" destId="{4C9FC771-6896-4D48-930F-CC9E37F23EA6}" srcOrd="1" destOrd="0" presId="urn:microsoft.com/office/officeart/2005/8/layout/hierarchy2"/>
    <dgm:cxn modelId="{32FEC3BD-B227-46D5-8D23-499962D1A15C}" type="presParOf" srcId="{4C9FC771-6896-4D48-930F-CC9E37F23EA6}" destId="{AE6391FF-F9C8-459E-9468-5A3D6D6C3983}" srcOrd="0" destOrd="0" presId="urn:microsoft.com/office/officeart/2005/8/layout/hierarchy2"/>
    <dgm:cxn modelId="{A7CA3DDF-6137-4505-88F7-8665802E94A8}" type="presParOf" srcId="{AE6391FF-F9C8-459E-9468-5A3D6D6C3983}" destId="{C88FC5AF-4B63-4B7A-BF3D-91D4FD76C36A}" srcOrd="0" destOrd="0" presId="urn:microsoft.com/office/officeart/2005/8/layout/hierarchy2"/>
    <dgm:cxn modelId="{BF88C85C-2998-4EC5-AA82-3AFB07B1E2A7}" type="presParOf" srcId="{4C9FC771-6896-4D48-930F-CC9E37F23EA6}" destId="{F31D0D47-C0BA-4EF8-890E-D3A4F4E317F2}" srcOrd="1" destOrd="0" presId="urn:microsoft.com/office/officeart/2005/8/layout/hierarchy2"/>
    <dgm:cxn modelId="{D447B107-97F8-49BC-B9D1-0C7EFD2DC34D}" type="presParOf" srcId="{F31D0D47-C0BA-4EF8-890E-D3A4F4E317F2}" destId="{FD4E23DE-355D-4481-B546-B39C9273EC0C}" srcOrd="0" destOrd="0" presId="urn:microsoft.com/office/officeart/2005/8/layout/hierarchy2"/>
    <dgm:cxn modelId="{2A2C9D0A-B989-4E1B-B952-ED1A9901F66C}" type="presParOf" srcId="{F31D0D47-C0BA-4EF8-890E-D3A4F4E317F2}" destId="{60DB53DC-BA19-4142-8AC4-BDF3029FB905}" srcOrd="1" destOrd="0" presId="urn:microsoft.com/office/officeart/2005/8/layout/hierarchy2"/>
    <dgm:cxn modelId="{0380A8A2-0313-42AE-9A69-F9280A8DC213}" type="presParOf" srcId="{4C9FC771-6896-4D48-930F-CC9E37F23EA6}" destId="{CA8BBF69-0F0E-4BAC-8327-38D1B9013E13}" srcOrd="2" destOrd="0" presId="urn:microsoft.com/office/officeart/2005/8/layout/hierarchy2"/>
    <dgm:cxn modelId="{2F743539-2AA6-4F68-BE37-F2D23817F47C}" type="presParOf" srcId="{CA8BBF69-0F0E-4BAC-8327-38D1B9013E13}" destId="{6B365044-497C-49FC-9A7D-185D4382EF8D}" srcOrd="0" destOrd="0" presId="urn:microsoft.com/office/officeart/2005/8/layout/hierarchy2"/>
    <dgm:cxn modelId="{04B7360D-05BF-4817-925B-1E7CC175D7B8}" type="presParOf" srcId="{4C9FC771-6896-4D48-930F-CC9E37F23EA6}" destId="{50B0BFAF-411D-4880-A5D0-49871BF22967}" srcOrd="3" destOrd="0" presId="urn:microsoft.com/office/officeart/2005/8/layout/hierarchy2"/>
    <dgm:cxn modelId="{A5470661-E7ED-427F-9949-BDFE440C43E7}" type="presParOf" srcId="{50B0BFAF-411D-4880-A5D0-49871BF22967}" destId="{2C2E357A-3519-41DD-B6A9-FD34025129CE}" srcOrd="0" destOrd="0" presId="urn:microsoft.com/office/officeart/2005/8/layout/hierarchy2"/>
    <dgm:cxn modelId="{BA0760B2-9F53-4E69-B54C-5936C93B60E1}" type="presParOf" srcId="{50B0BFAF-411D-4880-A5D0-49871BF22967}" destId="{92F7A544-0806-4BC2-8A04-97211FCC4C5E}" srcOrd="1" destOrd="0" presId="urn:microsoft.com/office/officeart/2005/8/layout/hierarchy2"/>
    <dgm:cxn modelId="{395C3167-CDAC-45D6-9C1E-1F5238463A02}" type="presParOf" srcId="{7F35623A-D157-42EA-A56D-28BC62CD8CF5}" destId="{63A91F5E-6E7E-42DD-9F7F-AB488472170B}" srcOrd="2" destOrd="0" presId="urn:microsoft.com/office/officeart/2005/8/layout/hierarchy2"/>
    <dgm:cxn modelId="{8678E516-CA38-4E23-AC04-E193C182CC47}" type="presParOf" srcId="{63A91F5E-6E7E-42DD-9F7F-AB488472170B}" destId="{ECDF5328-210D-47B4-B8DE-F36BB88A8934}" srcOrd="0" destOrd="0" presId="urn:microsoft.com/office/officeart/2005/8/layout/hierarchy2"/>
    <dgm:cxn modelId="{C3A990CD-456E-47C9-9C01-487E82E79CE8}" type="presParOf" srcId="{7F35623A-D157-42EA-A56D-28BC62CD8CF5}" destId="{54A1D902-2C47-4D65-B48D-2BC2D38AF202}" srcOrd="3" destOrd="0" presId="urn:microsoft.com/office/officeart/2005/8/layout/hierarchy2"/>
    <dgm:cxn modelId="{3A2F602E-CB9E-4A64-977F-C471F1765542}" type="presParOf" srcId="{54A1D902-2C47-4D65-B48D-2BC2D38AF202}" destId="{77FD7C00-ADA1-45E3-A96D-121D9D25004E}" srcOrd="0" destOrd="0" presId="urn:microsoft.com/office/officeart/2005/8/layout/hierarchy2"/>
    <dgm:cxn modelId="{D52EAD9C-9448-45B3-B6F6-B16C44B2A6F9}" type="presParOf" srcId="{54A1D902-2C47-4D65-B48D-2BC2D38AF202}" destId="{8E8C5899-159F-4F2B-B6A1-B84CBFB71E68}" srcOrd="1" destOrd="0" presId="urn:microsoft.com/office/officeart/2005/8/layout/hierarchy2"/>
    <dgm:cxn modelId="{4E12559D-0C18-4291-B456-860909D6E0BC}" type="presParOf" srcId="{8E8C5899-159F-4F2B-B6A1-B84CBFB71E68}" destId="{7A8FF7F4-39FF-40FC-8826-D7E1ED01B882}" srcOrd="0" destOrd="0" presId="urn:microsoft.com/office/officeart/2005/8/layout/hierarchy2"/>
    <dgm:cxn modelId="{9FDC5973-EBB5-47D3-9E6A-8EBA91202D83}" type="presParOf" srcId="{7A8FF7F4-39FF-40FC-8826-D7E1ED01B882}" destId="{52801865-23DD-4F10-9080-108B12B708AF}" srcOrd="0" destOrd="0" presId="urn:microsoft.com/office/officeart/2005/8/layout/hierarchy2"/>
    <dgm:cxn modelId="{B4438106-C0B6-4333-B821-082A79D7CDA0}" type="presParOf" srcId="{8E8C5899-159F-4F2B-B6A1-B84CBFB71E68}" destId="{D0D68441-A74E-4F41-AD67-6C89B408C6C7}" srcOrd="1" destOrd="0" presId="urn:microsoft.com/office/officeart/2005/8/layout/hierarchy2"/>
    <dgm:cxn modelId="{920DEBDD-A04F-4A65-9A61-BBDF85B144CB}" type="presParOf" srcId="{D0D68441-A74E-4F41-AD67-6C89B408C6C7}" destId="{8A360288-FA70-4EA3-8953-200A9A6F5870}" srcOrd="0" destOrd="0" presId="urn:microsoft.com/office/officeart/2005/8/layout/hierarchy2"/>
    <dgm:cxn modelId="{DD36C7EC-F2B3-48AE-BDFB-035812E1066F}" type="presParOf" srcId="{D0D68441-A74E-4F41-AD67-6C89B408C6C7}" destId="{0119E892-3D30-4850-832A-CDC1332B964A}" srcOrd="1" destOrd="0" presId="urn:microsoft.com/office/officeart/2005/8/layout/hierarchy2"/>
    <dgm:cxn modelId="{29146F28-EF6F-4F3E-8BAE-DE0BCAFFC578}" type="presParOf" srcId="{8E8C5899-159F-4F2B-B6A1-B84CBFB71E68}" destId="{AD22FDA7-0D23-443A-A171-D7EAABAB5BC0}" srcOrd="2" destOrd="0" presId="urn:microsoft.com/office/officeart/2005/8/layout/hierarchy2"/>
    <dgm:cxn modelId="{8273A44F-1E0F-4F58-A661-D407CD4B51FA}" type="presParOf" srcId="{AD22FDA7-0D23-443A-A171-D7EAABAB5BC0}" destId="{96F82946-50DD-4D79-88EC-A4435075AD62}" srcOrd="0" destOrd="0" presId="urn:microsoft.com/office/officeart/2005/8/layout/hierarchy2"/>
    <dgm:cxn modelId="{DB969BB4-6A55-4E11-8734-41A9041BFC53}" type="presParOf" srcId="{8E8C5899-159F-4F2B-B6A1-B84CBFB71E68}" destId="{79E78832-CE0B-4044-9D52-C497ECCEA762}" srcOrd="3" destOrd="0" presId="urn:microsoft.com/office/officeart/2005/8/layout/hierarchy2"/>
    <dgm:cxn modelId="{FB3DB8D0-1AD7-41E1-872F-C649B22D2AFE}" type="presParOf" srcId="{79E78832-CE0B-4044-9D52-C497ECCEA762}" destId="{C0D678DA-DEC9-42F0-B102-884855A840FE}" srcOrd="0" destOrd="0" presId="urn:microsoft.com/office/officeart/2005/8/layout/hierarchy2"/>
    <dgm:cxn modelId="{643E5D01-FDC6-49F9-8ECF-31661CF970D3}" type="presParOf" srcId="{79E78832-CE0B-4044-9D52-C497ECCEA762}" destId="{38C9A258-A1C8-4178-920B-28C685E5AB66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B8386-1A81-4C08-945B-2E71A4A23622}">
      <dsp:nvSpPr>
        <dsp:cNvPr id="0" name=""/>
        <dsp:cNvSpPr/>
      </dsp:nvSpPr>
      <dsp:spPr>
        <a:xfrm>
          <a:off x="1852" y="510023"/>
          <a:ext cx="2257046" cy="9028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过渡期</a:t>
          </a:r>
        </a:p>
      </dsp:txBody>
      <dsp:txXfrm>
        <a:off x="453261" y="510023"/>
        <a:ext cx="1354228" cy="902818"/>
      </dsp:txXfrm>
    </dsp:sp>
    <dsp:sp modelId="{4E5BD8F4-EC33-4681-ADB0-3618BD96D553}">
      <dsp:nvSpPr>
        <dsp:cNvPr id="0" name=""/>
        <dsp:cNvSpPr/>
      </dsp:nvSpPr>
      <dsp:spPr>
        <a:xfrm>
          <a:off x="2033194" y="510023"/>
          <a:ext cx="2257046" cy="9028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网络搭建期</a:t>
          </a:r>
        </a:p>
      </dsp:txBody>
      <dsp:txXfrm>
        <a:off x="2484603" y="510023"/>
        <a:ext cx="1354228" cy="902818"/>
      </dsp:txXfrm>
    </dsp:sp>
    <dsp:sp modelId="{6EC9C987-872D-41B1-9CC8-DC74C23AD319}">
      <dsp:nvSpPr>
        <dsp:cNvPr id="0" name=""/>
        <dsp:cNvSpPr/>
      </dsp:nvSpPr>
      <dsp:spPr>
        <a:xfrm>
          <a:off x="4064536" y="510023"/>
          <a:ext cx="2257046" cy="9028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全面铺开期</a:t>
          </a:r>
        </a:p>
      </dsp:txBody>
      <dsp:txXfrm>
        <a:off x="4515945" y="510023"/>
        <a:ext cx="1354228" cy="902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AD7C9-CA9F-4F41-965D-AE7A587C824D}">
      <dsp:nvSpPr>
        <dsp:cNvPr id="0" name=""/>
        <dsp:cNvSpPr/>
      </dsp:nvSpPr>
      <dsp:spPr>
        <a:xfrm>
          <a:off x="318372" y="1116256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北京航空枢纽</a:t>
          </a:r>
        </a:p>
      </dsp:txBody>
      <dsp:txXfrm>
        <a:off x="337313" y="1135197"/>
        <a:ext cx="1255513" cy="608815"/>
      </dsp:txXfrm>
    </dsp:sp>
    <dsp:sp modelId="{3C509B43-F89D-43A1-BEA5-F9135C13AD44}">
      <dsp:nvSpPr>
        <dsp:cNvPr id="0" name=""/>
        <dsp:cNvSpPr/>
      </dsp:nvSpPr>
      <dsp:spPr>
        <a:xfrm rot="18289469">
          <a:off x="1417470" y="1047539"/>
          <a:ext cx="90595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05954" y="2021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7798" y="1045105"/>
        <a:ext cx="45297" cy="45297"/>
      </dsp:txXfrm>
    </dsp:sp>
    <dsp:sp modelId="{32BC243B-D541-4FB6-9DFF-DF80E55FCC0D}">
      <dsp:nvSpPr>
        <dsp:cNvPr id="0" name=""/>
        <dsp:cNvSpPr/>
      </dsp:nvSpPr>
      <dsp:spPr>
        <a:xfrm>
          <a:off x="2129126" y="372554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国际</a:t>
          </a:r>
        </a:p>
      </dsp:txBody>
      <dsp:txXfrm>
        <a:off x="2148067" y="391495"/>
        <a:ext cx="1255513" cy="608815"/>
      </dsp:txXfrm>
    </dsp:sp>
    <dsp:sp modelId="{AE6391FF-F9C8-459E-9468-5A3D6D6C3983}">
      <dsp:nvSpPr>
        <dsp:cNvPr id="0" name=""/>
        <dsp:cNvSpPr/>
      </dsp:nvSpPr>
      <dsp:spPr>
        <a:xfrm rot="19457599">
          <a:off x="3362636" y="489762"/>
          <a:ext cx="6371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7128" y="202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5272" y="494049"/>
        <a:ext cx="31856" cy="31856"/>
      </dsp:txXfrm>
    </dsp:sp>
    <dsp:sp modelId="{FD4E23DE-355D-4481-B546-B39C9273EC0C}">
      <dsp:nvSpPr>
        <dsp:cNvPr id="0" name=""/>
        <dsp:cNvSpPr/>
      </dsp:nvSpPr>
      <dsp:spPr>
        <a:xfrm>
          <a:off x="3939880" y="702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u="none" kern="1200" dirty="0">
              <a:latin typeface="微软雅黑" panose="020B0503020204020204" pitchFamily="34" charset="-122"/>
              <a:ea typeface="微软雅黑" panose="020B0503020204020204" pitchFamily="34" charset="-122"/>
              <a:cs typeface="仿宋_GB2312" charset="0"/>
            </a:rPr>
            <a:t>重点为欧美和日韩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8821" y="19643"/>
        <a:ext cx="1255513" cy="608815"/>
      </dsp:txXfrm>
    </dsp:sp>
    <dsp:sp modelId="{CA8BBF69-0F0E-4BAC-8327-38D1B9013E13}">
      <dsp:nvSpPr>
        <dsp:cNvPr id="0" name=""/>
        <dsp:cNvSpPr/>
      </dsp:nvSpPr>
      <dsp:spPr>
        <a:xfrm rot="2142401">
          <a:off x="3362636" y="861613"/>
          <a:ext cx="6371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7128" y="202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5272" y="865900"/>
        <a:ext cx="31856" cy="31856"/>
      </dsp:txXfrm>
    </dsp:sp>
    <dsp:sp modelId="{2C2E357A-3519-41DD-B6A9-FD34025129CE}">
      <dsp:nvSpPr>
        <dsp:cNvPr id="0" name=""/>
        <dsp:cNvSpPr/>
      </dsp:nvSpPr>
      <dsp:spPr>
        <a:xfrm>
          <a:off x="3939880" y="744405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u="none" kern="1200" dirty="0">
              <a:latin typeface="微软雅黑" panose="020B0503020204020204" pitchFamily="34" charset="-122"/>
              <a:ea typeface="微软雅黑" panose="020B0503020204020204" pitchFamily="34" charset="-122"/>
              <a:cs typeface="仿宋_GB2312" charset="0"/>
            </a:rPr>
            <a:t>兼顾大洋洲、非洲、中东、中西亚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8821" y="763346"/>
        <a:ext cx="1255513" cy="608815"/>
      </dsp:txXfrm>
    </dsp:sp>
    <dsp:sp modelId="{63A91F5E-6E7E-42DD-9F7F-AB488472170B}">
      <dsp:nvSpPr>
        <dsp:cNvPr id="0" name=""/>
        <dsp:cNvSpPr/>
      </dsp:nvSpPr>
      <dsp:spPr>
        <a:xfrm rot="3310531">
          <a:off x="1417470" y="1791241"/>
          <a:ext cx="90595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05954" y="2021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7798" y="1788807"/>
        <a:ext cx="45297" cy="45297"/>
      </dsp:txXfrm>
    </dsp:sp>
    <dsp:sp modelId="{77FD7C00-ADA1-45E3-A96D-121D9D25004E}">
      <dsp:nvSpPr>
        <dsp:cNvPr id="0" name=""/>
        <dsp:cNvSpPr/>
      </dsp:nvSpPr>
      <dsp:spPr>
        <a:xfrm>
          <a:off x="2129126" y="1859959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国内</a:t>
          </a:r>
        </a:p>
      </dsp:txBody>
      <dsp:txXfrm>
        <a:off x="2148067" y="1878900"/>
        <a:ext cx="1255513" cy="608815"/>
      </dsp:txXfrm>
    </dsp:sp>
    <dsp:sp modelId="{7A8FF7F4-39FF-40FC-8826-D7E1ED01B882}">
      <dsp:nvSpPr>
        <dsp:cNvPr id="0" name=""/>
        <dsp:cNvSpPr/>
      </dsp:nvSpPr>
      <dsp:spPr>
        <a:xfrm rot="19457599">
          <a:off x="3362636" y="1977167"/>
          <a:ext cx="6371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7128" y="202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5272" y="1981454"/>
        <a:ext cx="31856" cy="31856"/>
      </dsp:txXfrm>
    </dsp:sp>
    <dsp:sp modelId="{8A360288-FA70-4EA3-8953-200A9A6F5870}">
      <dsp:nvSpPr>
        <dsp:cNvPr id="0" name=""/>
        <dsp:cNvSpPr/>
      </dsp:nvSpPr>
      <dsp:spPr>
        <a:xfrm>
          <a:off x="3939880" y="1488107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u="none" kern="1200" dirty="0">
              <a:latin typeface="微软雅黑" panose="020B0503020204020204" pitchFamily="34" charset="-122"/>
              <a:ea typeface="微软雅黑" panose="020B0503020204020204" pitchFamily="34" charset="-122"/>
              <a:cs typeface="仿宋_GB2312" charset="0"/>
            </a:rPr>
            <a:t>增加航班频率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8821" y="1507048"/>
        <a:ext cx="1255513" cy="608815"/>
      </dsp:txXfrm>
    </dsp:sp>
    <dsp:sp modelId="{AD22FDA7-0D23-443A-A171-D7EAABAB5BC0}">
      <dsp:nvSpPr>
        <dsp:cNvPr id="0" name=""/>
        <dsp:cNvSpPr/>
      </dsp:nvSpPr>
      <dsp:spPr>
        <a:xfrm rot="2142401">
          <a:off x="3362636" y="2349018"/>
          <a:ext cx="6371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7128" y="202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5272" y="2353305"/>
        <a:ext cx="31856" cy="31856"/>
      </dsp:txXfrm>
    </dsp:sp>
    <dsp:sp modelId="{C0D678DA-DEC9-42F0-B102-884855A840FE}">
      <dsp:nvSpPr>
        <dsp:cNvPr id="0" name=""/>
        <dsp:cNvSpPr/>
      </dsp:nvSpPr>
      <dsp:spPr>
        <a:xfrm>
          <a:off x="3939880" y="2231810"/>
          <a:ext cx="1293395" cy="646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u="none" kern="1200" dirty="0">
              <a:latin typeface="微软雅黑" panose="020B0503020204020204" pitchFamily="34" charset="-122"/>
              <a:ea typeface="微软雅黑" panose="020B0503020204020204" pitchFamily="34" charset="-122"/>
              <a:cs typeface="仿宋_GB2312" charset="0"/>
            </a:rPr>
            <a:t>增加覆盖面</a:t>
          </a:r>
        </a:p>
      </dsp:txBody>
      <dsp:txXfrm>
        <a:off x="3958821" y="2250751"/>
        <a:ext cx="1255513" cy="608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北京新机场预计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年建成投入使用，定位于大型国际复合枢纽机场，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条跑道，三纵一横“全向型”构型。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According to the government's plan, Beijing Daxing International Airport is expected to be put in to use in 2019, with 4 runways in the first phase.</a:t>
            </a:r>
            <a:endParaRPr lang="en-US" altLang="zh-CN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万人次（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年：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万人次），货邮吞吐量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万吨，飞机起降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62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万架次的设计目标，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万平方米航站楼及相应的货运、空管、航油、市政配套、综合交通枢纽等设施。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按照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2040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年远期规划，新机场最终将建设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亿人次。</a:t>
            </a:r>
            <a:endParaRPr lang="zh-CN" altLang="en-US" sz="1600"/>
          </a:p>
          <a:p>
            <a:pPr marL="0" indent="406400" algn="l"/>
            <a:endParaRPr lang="zh-CN" altLang="en-US" sz="1600">
              <a:solidFill>
                <a:schemeClr val="tx1"/>
              </a:solidFill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2015年，北京首都机场旅客吞吐量达8990万人次。自2010年开始北京首都机场资源明显紧张，近两年吞吐量增幅仅3%左右，大量的旅客需求受到抑制。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广州新白云机场和上海浦东机场投入使用后的第一年，广州、上海的吞吐量分别增长了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37%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59%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。</a:t>
            </a:r>
            <a:endParaRPr lang="zh-CN" altLang="en-US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预计北京新机场启用后的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年会有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50%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左右的增长，即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万，由于原首都机场的航班不是一次性搬迁，预计新机场会略受影响，即使打八折，仍可达到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3600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万（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*0.8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）。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南航计划作为主基地公司进驻新机场。北京新机场枢纽建设，将是南航迄今为止投资规模最大、涉及面最广的一个项目。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按照现阶段上级主管单位意见，南航在首都机场的现有航班将有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年过渡期，在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年时间里南航将两场运行，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年以后全部搬迁至北京新机场运行。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南航在北京新机场的航线网络发展应分三个阶段进行。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当前至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年为过渡期，主要任务是处理好老机场和新机场的关系。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年为网络搭建期，主要形成国际国内网络的框架结构。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2026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2030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年为全面铺开期，以框架为基础，大幅度扩宽航线网络覆盖，并提升航班频率。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   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南航北京新机场将建设成为综合性、全方位的航空枢纽，国际重点面向欧美和日韩，同时兼顾大洋洲、非洲、中东、中西亚等区域。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    国内网络全面覆盖，在市场和航权情况允许的情况下，尽可能增加航班频率，并增加网络覆盖面，形成对全国大中型城市的有效覆盖。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国际航线网络方面，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首批开通的欧美航线，南航广州枢纽均有航班执行，并已在当地设立了办事处或商务代表，南航执行北京始发的这些航线应该说是具备一定的基础和能力的。新开航线后，再根据市场发展情况逐步提高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304800" algn="l"/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南航作为主基地公司入驻，在北京新机场建设枢纽，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年南航在新机场市场份额预计将达到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40%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。对于南航代表着：在首都机场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1600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万运量的前提下，在新机场都新增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1440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万（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3600*0.40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）的运量，南航在北京合计运量为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3040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pPr marL="0" indent="304800" algn="l"/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    在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年前，南航需要将首都机场航班全部搬迁至新机场，到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年，南航在北京新机场市场份额的最低目标为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45%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，在北京新机场吞吐量的最低目标为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3240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280" y="2477770"/>
            <a:ext cx="2355850" cy="512445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17195" y="4240530"/>
            <a:ext cx="2559050" cy="41148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22695" y="5860415"/>
            <a:ext cx="2162175" cy="35560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30" y="2580005"/>
            <a:ext cx="5085080" cy="381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390" y="601345"/>
            <a:ext cx="6749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CZ's Network Development in the Beijing Daxing International Airport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1215390" y="1301750"/>
          <a:ext cx="6609715" cy="2013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460"/>
                <a:gridCol w="723614"/>
                <a:gridCol w="677894"/>
                <a:gridCol w="640045"/>
                <a:gridCol w="623662"/>
                <a:gridCol w="595417"/>
                <a:gridCol w="953770"/>
                <a:gridCol w="1000760"/>
              </a:tblGrid>
              <a:tr h="578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 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2015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年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2019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年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2020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年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2025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年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2019-2020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增长率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2020-2025</a:t>
                      </a: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年均增长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89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南航在首都机场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吞吐量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1,360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1,600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1,600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7020"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南航在新机场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latin typeface="微软雅黑" charset="0"/>
                          <a:ea typeface="微软雅黑" charset="0"/>
                        </a:rPr>
                        <a:t>吞吐量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1,440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3,240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511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班次量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518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1,170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638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飞机架数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86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195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90%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1.3%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7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宋体" charset="0"/>
                        </a:rPr>
                        <a:t>南航合计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宋体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吞吐量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1,360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1,600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3,040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3,240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93165" y="3601720"/>
            <a:ext cx="6898640" cy="2300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We estimate that CZ will have about 40% market share in the Daxing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2020, CZ will carry 30.4 million passengers in Beijing, 16 million from Capital, 14.4 million from Daxing.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2025, CZ will have at least 45% market share in Daxing airport, which means 32.4 million in passenger throughput.</a:t>
            </a: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Summary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1150" y="1871980"/>
            <a:ext cx="8265160" cy="285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new airport is set to complete in 2019, with 4 runways in the first phase.</a:t>
            </a:r>
            <a:endParaRPr 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endParaRPr lang="en-US" sz="2000" b="1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altLang="zh-CN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2025, passenger throughput will reach 72 million, cargo throughput will reach 2 million tons, and aircraft movements to reach 620 thousand.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60680" indent="-342900" algn="l">
              <a:buFont typeface="Arial" charset="0"/>
              <a:buChar char="•"/>
            </a:pP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2040, the airport will have 7 runways, handle 100 million passengers and 4 millions tons of cargo.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81229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Long Term Plan by the Government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12775" y="1035050"/>
            <a:ext cx="7767320" cy="312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Because of inadequate capacity in Beijing, A lot of travelling need is supressed, which will be released by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Take Guangzhou(CAN) and Shanghai(PVG) for example, after the new airport was completed, each city gained passenger increase of 37% and 59% in the next year.</a:t>
            </a:r>
            <a:endParaRPr lang="zh-CN" altLang="en-US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We estimated that after the completion of the new airport, Beijing will enjoy a 50% increase in passenger throughput, which will be 45 million. However, due to the migration plan of airlines will last for years, the actual increasement might be 36 million(40%).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60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Passenger Expectation for the First Year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388745" y="4114800"/>
          <a:ext cx="4389755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4418" r="5880"/>
          <a:stretch>
            <a:fillRect/>
          </a:stretch>
        </p:blipFill>
        <p:spPr>
          <a:xfrm>
            <a:off x="45085" y="2418715"/>
            <a:ext cx="1791970" cy="1390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5945" y="4457065"/>
            <a:ext cx="7725410" cy="1326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Beijing Daxing International Airport will be a main hub for China Southern Airlines. After its completion, China Southern will serve both airports in Beijing for 3-5 years. After that, CZ will focus only in the new Beijing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2047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CZ's Migration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37005" y="2239645"/>
            <a:ext cx="6387465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3770" y="1771015"/>
            <a:ext cx="69151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</a:rPr>
              <a:t>YEAR</a:t>
            </a:r>
            <a:r>
              <a:rPr lang="zh-CN" altLang="en-US" b="1">
                <a:latin typeface="微软雅黑" charset="0"/>
                <a:ea typeface="微软雅黑" charset="0"/>
              </a:rPr>
              <a:t>： </a:t>
            </a:r>
            <a:r>
              <a:rPr lang="zh-CN" altLang="en-US" b="1"/>
              <a:t>  </a:t>
            </a:r>
            <a:r>
              <a:rPr lang="en-US" altLang="zh-CN" b="1"/>
              <a:t>2018     2019   2020   2021   2022   2023   2024         2025   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2079625" y="2331085"/>
            <a:ext cx="1134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Capital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8075" y="2854960"/>
            <a:ext cx="3169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Capital + New Beijing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0020" y="3345180"/>
            <a:ext cx="1809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New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673860" y="2756535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675130" y="3268980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08070" y="1797685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85915" y="1837690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8220" y="1191895"/>
            <a:ext cx="7065010" cy="2545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There will be three main stages for CZ's network development in the new Beijing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0" algn="l"/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0" algn="l"/>
            <a:r>
              <a:rPr lang="zh-CN" altLang="en-US" sz="2000" b="0" u="none">
                <a:latin typeface="微软雅黑 Light" charset="0"/>
                <a:ea typeface="微软雅黑 Light" charset="0"/>
                <a:cs typeface="仿宋_GB2312" charset="0"/>
              </a:rPr>
              <a:t>    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now-2019,transition period, deal with the relation of two airports. 2020-2025 is network construction period, build up the framework of domestic and international routes. 2026-2030 full scale development</a:t>
            </a:r>
            <a:r>
              <a:rPr lang="zh-CN" altLang="en-US" sz="2000" b="0" u="none">
                <a:latin typeface="微软雅黑 Light" charset="0"/>
                <a:ea typeface="微软雅黑 Light" charset="0"/>
                <a:cs typeface="仿宋_GB2312" charset="0"/>
              </a:rPr>
              <a:t>，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to cultivate the coverage and frequency of network.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86371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583638" y="4093380"/>
          <a:ext cx="6323435" cy="192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25955" y="4046855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当前</a:t>
            </a:r>
            <a:r>
              <a:rPr lang="en-US" altLang="zh-CN">
                <a:latin typeface="微软雅黑" charset="0"/>
                <a:ea typeface="微软雅黑" charset="0"/>
              </a:rPr>
              <a:t>-2019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9255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2020-2025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709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2026-2030</a:t>
            </a:r>
            <a:endParaRPr 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42670" y="4980305"/>
            <a:ext cx="6962775" cy="716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   The new Beijing Airport will be CZ's integrated and all-purpose airline hub.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45604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757179" y="1579489"/>
          <a:ext cx="5551648" cy="287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9665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International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118870" y="1925320"/>
          <a:ext cx="3619500" cy="284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835"/>
                <a:gridCol w="2399665"/>
              </a:tblGrid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区域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航线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洛杉矶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纽约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旧金山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温哥华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亚特兰大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多伦多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欧洲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伦敦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欧洲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阿姆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欧洲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巴黎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欧洲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莫斯科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欧洲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法兰克福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77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澳新地区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悉尼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澳新地区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墨尔本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澳新地区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北京</a:t>
                      </a: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-</a:t>
                      </a:r>
                      <a:r>
                        <a:rPr lang="zh-CN" altLang="en-US" sz="1600" u="none">
                          <a:latin typeface="微软雅黑 Light" charset="0"/>
                          <a:ea typeface="微软雅黑 Light" charset="0"/>
                        </a:rPr>
                        <a:t>奥克兰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28115" y="1330960"/>
            <a:ext cx="25139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部分规划中的国际航线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190" y="2026920"/>
            <a:ext cx="3802380" cy="312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first round of new international routes will focus on the following markets: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already operated with CAN hub.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local office or sales representative is already available.    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increase frequency depending on market performance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87795" y="1502410"/>
            <a:ext cx="2501900" cy="36722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Current domestic destinations are mainly from southern or northeastern areas.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In the future, we will deploy more flights to eastern\northern\southwestern\northwestern areas, and attract more domestic-international transit passengers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5535" y="1016635"/>
            <a:ext cx="4793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当前南航北京国内航线网络（不含港澳台）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302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Domestic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450340"/>
            <a:ext cx="6024245" cy="425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25195" y="1553210"/>
            <a:ext cx="7413625" cy="2850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2015, CZ deployed 78 aircrafts in Beijing Capital Airport. We will reach 95 in 2019 if we stick to our network development plan.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2020, there will be 181 aircrafts deployed in Beijing market, in which 95 are for Capital airport, 86 are for the new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2025, total aircraft number in Beijing will reach 195(for CZ). And about 44% of them are wide body aircrafts.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Fleet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演示</Application>
  <PresentationFormat>宽屏</PresentationFormat>
  <Paragraphs>254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jq</cp:lastModifiedBy>
  <cp:revision>79</cp:revision>
  <dcterms:created xsi:type="dcterms:W3CDTF">2016-09-13T07:13:00Z</dcterms:created>
  <dcterms:modified xsi:type="dcterms:W3CDTF">2016-09-19T02:04:01Z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2052-10.8.0.5603</vt:lpwstr>
  </property>
</Properties>
</file>