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Solution : 2 sample – t test since sample size is small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since there are 4 samples we will use ANOVA</a:t>
            </a:r>
            <a:endParaRPr lang="en-US" sz="2800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</a:t>
            </a:r>
            <a:r>
              <a:rPr lang="en-US" sz="2000" dirty="0" smtClean="0"/>
              <a:t>rations are similar across regions.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Since data is categorical hence we will apply chi square test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Since data is categorical hence we will apply </a:t>
            </a:r>
            <a:r>
              <a:rPr lang="en-US" dirty="0" err="1" smtClean="0">
                <a:solidFill>
                  <a:srgbClr val="FF0000"/>
                </a:solidFill>
              </a:rPr>
              <a:t>chisquare</a:t>
            </a:r>
            <a:r>
              <a:rPr lang="en-US" dirty="0" smtClean="0">
                <a:solidFill>
                  <a:srgbClr val="FF0000"/>
                </a:solidFill>
              </a:rPr>
              <a:t> test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344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HP</cp:lastModifiedBy>
  <cp:revision>7</cp:revision>
  <dcterms:created xsi:type="dcterms:W3CDTF">2015-11-14T12:07:48Z</dcterms:created>
  <dcterms:modified xsi:type="dcterms:W3CDTF">2023-02-27T12:17:14Z</dcterms:modified>
</cp:coreProperties>
</file>