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3"/>
    </p:embeddedFont>
    <p:embeddedFont>
      <p:font typeface="DM Sans" charset="1" panose="00000000000000000000"/>
      <p:regular r:id="rId14"/>
    </p:embeddedFont>
    <p:embeddedFont>
      <p:font typeface="DM Sans Bold Italic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mailto:sanket@itisuniqueofficial.com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jpeg" Type="http://schemas.openxmlformats.org/officeDocument/2006/relationships/image"/><Relationship Id="rId9" Target="mailto:jaydatt@itisuniqueofficial.com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24084" y="891473"/>
            <a:ext cx="2657173" cy="2700544"/>
            <a:chOff x="0" y="0"/>
            <a:chExt cx="3542897" cy="3600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461" y="5715"/>
              <a:ext cx="3531997" cy="3589274"/>
            </a:xfrm>
            <a:custGeom>
              <a:avLst/>
              <a:gdLst/>
              <a:ahLst/>
              <a:cxnLst/>
              <a:rect r="r" b="b" t="t" l="l"/>
              <a:pathLst>
                <a:path h="3589274" w="3531997">
                  <a:moveTo>
                    <a:pt x="27178" y="0"/>
                  </a:moveTo>
                  <a:lnTo>
                    <a:pt x="3531997" y="3562604"/>
                  </a:lnTo>
                  <a:lnTo>
                    <a:pt x="3504819" y="3589274"/>
                  </a:lnTo>
                  <a:lnTo>
                    <a:pt x="0" y="26670"/>
                  </a:lnTo>
                  <a:close/>
                </a:path>
              </a:pathLst>
            </a:custGeom>
            <a:solidFill>
              <a:srgbClr val="8CA9A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4744128" y="6172200"/>
            <a:ext cx="3543872" cy="4114800"/>
          </a:xfrm>
          <a:custGeom>
            <a:avLst/>
            <a:gdLst/>
            <a:ahLst/>
            <a:cxnLst/>
            <a:rect r="r" b="b" t="t" l="l"/>
            <a:pathLst>
              <a:path h="4114800" w="3543872">
                <a:moveTo>
                  <a:pt x="0" y="0"/>
                </a:moveTo>
                <a:lnTo>
                  <a:pt x="3543872" y="0"/>
                </a:lnTo>
                <a:lnTo>
                  <a:pt x="35438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04" r="0" b="-10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9525" y="-85725"/>
            <a:ext cx="4106228" cy="4114800"/>
          </a:xfrm>
          <a:custGeom>
            <a:avLst/>
            <a:gdLst/>
            <a:ahLst/>
            <a:cxnLst/>
            <a:rect r="r" b="b" t="t" l="l"/>
            <a:pathLst>
              <a:path h="4114800" w="4106228">
                <a:moveTo>
                  <a:pt x="0" y="0"/>
                </a:moveTo>
                <a:lnTo>
                  <a:pt x="4106228" y="0"/>
                </a:lnTo>
                <a:lnTo>
                  <a:pt x="41062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04" t="0" r="-104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400" y="9475836"/>
            <a:ext cx="9011810" cy="544464"/>
          </a:xfrm>
          <a:custGeom>
            <a:avLst/>
            <a:gdLst/>
            <a:ahLst/>
            <a:cxnLst/>
            <a:rect r="r" b="b" t="t" l="l"/>
            <a:pathLst>
              <a:path h="544464" w="9011810">
                <a:moveTo>
                  <a:pt x="0" y="0"/>
                </a:moveTo>
                <a:lnTo>
                  <a:pt x="9011810" y="0"/>
                </a:lnTo>
                <a:lnTo>
                  <a:pt x="9011810" y="544464"/>
                </a:lnTo>
                <a:lnTo>
                  <a:pt x="0" y="5444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686" r="0" b="-686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387576" y="61816"/>
            <a:ext cx="1786124" cy="1687887"/>
            <a:chOff x="0" y="0"/>
            <a:chExt cx="2381499" cy="22505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81504" cy="2250567"/>
            </a:xfrm>
            <a:custGeom>
              <a:avLst/>
              <a:gdLst/>
              <a:ahLst/>
              <a:cxnLst/>
              <a:rect r="r" b="b" t="t" l="l"/>
              <a:pathLst>
                <a:path h="2250567" w="2381504">
                  <a:moveTo>
                    <a:pt x="0" y="0"/>
                  </a:moveTo>
                  <a:lnTo>
                    <a:pt x="2381504" y="0"/>
                  </a:lnTo>
                  <a:lnTo>
                    <a:pt x="2381504" y="2250567"/>
                  </a:lnTo>
                  <a:lnTo>
                    <a:pt x="0" y="2250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99" r="0" b="-96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2152650"/>
            <a:ext cx="16230600" cy="560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Team Name: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Supreme X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Team Members: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Jaydatt Mahendra Khodave (1st Year, CSE,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Email: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u="sng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  <a:hlinkClick r:id="rId9" tooltip="mailto:jaydatt@itisuniqueofficial.com"/>
              </a:rPr>
              <a:t>jaydatt@itisuniqueofficial.com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 Phone: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+91-7517651748) | Sanket Kadam (2nd Year, IT,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Email: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 u="sng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  <a:hlinkClick r:id="rId10" tooltip="mailto:sanket@itisuniqueofficial.com"/>
              </a:rPr>
              <a:t>sanket@itisuniqueofficial.com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Phone: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+91-8766812945)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College Name: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Jawaharlal Nehru Engineering College - JNEC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Name: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One ID for Every Skill – Trusted, Verified, Recognised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5032" y="285750"/>
            <a:ext cx="14892544" cy="76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5799" b="true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 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85244" y="2628900"/>
            <a:ext cx="15317511" cy="464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0"/>
              </a:lnSpc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India has a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huge pool of talented students and professionals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, but many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genuine candidates lose opportunities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due to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fake resumes and certificates. Employers often fail to review resumes properly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and waste a lot of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im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manually verifying skills. There is no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standard system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to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check and showcase real talent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 While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Aadhaar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proves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identity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and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PAN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tracks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taxes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, there is no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Aadhaar-like system for skills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387576" y="71341"/>
            <a:ext cx="1786124" cy="1687887"/>
            <a:chOff x="0" y="0"/>
            <a:chExt cx="2381499" cy="22505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81504" cy="2250567"/>
            </a:xfrm>
            <a:custGeom>
              <a:avLst/>
              <a:gdLst/>
              <a:ahLst/>
              <a:cxnLst/>
              <a:rect r="r" b="b" t="t" l="l"/>
              <a:pathLst>
                <a:path h="2250567" w="2381504">
                  <a:moveTo>
                    <a:pt x="0" y="0"/>
                  </a:moveTo>
                  <a:lnTo>
                    <a:pt x="2381504" y="0"/>
                  </a:lnTo>
                  <a:lnTo>
                    <a:pt x="2381504" y="2250567"/>
                  </a:lnTo>
                  <a:lnTo>
                    <a:pt x="0" y="2250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9" r="0" b="-96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-20754"/>
            <a:ext cx="4647320" cy="5024130"/>
          </a:xfrm>
          <a:custGeom>
            <a:avLst/>
            <a:gdLst/>
            <a:ahLst/>
            <a:cxnLst/>
            <a:rect r="r" b="b" t="t" l="l"/>
            <a:pathLst>
              <a:path h="5024130" w="4647320">
                <a:moveTo>
                  <a:pt x="0" y="0"/>
                </a:moveTo>
                <a:lnTo>
                  <a:pt x="4647320" y="0"/>
                </a:lnTo>
                <a:lnTo>
                  <a:pt x="4647320" y="5024130"/>
                </a:lnTo>
                <a:lnTo>
                  <a:pt x="0" y="502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40" r="0" b="-4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37087" y="7748684"/>
            <a:ext cx="2950913" cy="2520998"/>
          </a:xfrm>
          <a:custGeom>
            <a:avLst/>
            <a:gdLst/>
            <a:ahLst/>
            <a:cxnLst/>
            <a:rect r="r" b="b" t="t" l="l"/>
            <a:pathLst>
              <a:path h="2520998" w="2950913">
                <a:moveTo>
                  <a:pt x="0" y="0"/>
                </a:moveTo>
                <a:lnTo>
                  <a:pt x="2950913" y="0"/>
                </a:lnTo>
                <a:lnTo>
                  <a:pt x="2950913" y="2520998"/>
                </a:lnTo>
                <a:lnTo>
                  <a:pt x="0" y="2520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8337" r="0" b="-8337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5032" y="285750"/>
            <a:ext cx="14892544" cy="76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5799" b="true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WHY THIS PROBLEM IS IMPORTANT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85244" y="2152650"/>
            <a:ext cx="15317511" cy="655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48%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 recruiters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n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ndia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co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un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fake information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in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resumes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(N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ukri Hiring Tre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nd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po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rt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Ind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ia p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duc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es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1.5M+ engineering &amp; technical graduates annually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, but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verification is slow &amp; unreliable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Lack of a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standard system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ea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tes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mi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matc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h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bet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we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real skills &amp; job opportunities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Employers sp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en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d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30–40% extra time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on hiring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u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 t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veri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f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icati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o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de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l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ay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387576" y="71341"/>
            <a:ext cx="1786124" cy="1687887"/>
            <a:chOff x="0" y="0"/>
            <a:chExt cx="2381499" cy="22505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81504" cy="2250567"/>
            </a:xfrm>
            <a:custGeom>
              <a:avLst/>
              <a:gdLst/>
              <a:ahLst/>
              <a:cxnLst/>
              <a:rect r="r" b="b" t="t" l="l"/>
              <a:pathLst>
                <a:path h="2250567" w="2381504">
                  <a:moveTo>
                    <a:pt x="0" y="0"/>
                  </a:moveTo>
                  <a:lnTo>
                    <a:pt x="2381504" y="0"/>
                  </a:lnTo>
                  <a:lnTo>
                    <a:pt x="2381504" y="2250567"/>
                  </a:lnTo>
                  <a:lnTo>
                    <a:pt x="0" y="2250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9" r="0" b="-96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-20754"/>
            <a:ext cx="4647320" cy="5024130"/>
          </a:xfrm>
          <a:custGeom>
            <a:avLst/>
            <a:gdLst/>
            <a:ahLst/>
            <a:cxnLst/>
            <a:rect r="r" b="b" t="t" l="l"/>
            <a:pathLst>
              <a:path h="5024130" w="4647320">
                <a:moveTo>
                  <a:pt x="0" y="0"/>
                </a:moveTo>
                <a:lnTo>
                  <a:pt x="4647320" y="0"/>
                </a:lnTo>
                <a:lnTo>
                  <a:pt x="4647320" y="5024130"/>
                </a:lnTo>
                <a:lnTo>
                  <a:pt x="0" y="502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40" r="0" b="-4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37087" y="7748684"/>
            <a:ext cx="2950913" cy="2520998"/>
          </a:xfrm>
          <a:custGeom>
            <a:avLst/>
            <a:gdLst/>
            <a:ahLst/>
            <a:cxnLst/>
            <a:rect r="r" b="b" t="t" l="l"/>
            <a:pathLst>
              <a:path h="2520998" w="2950913">
                <a:moveTo>
                  <a:pt x="0" y="0"/>
                </a:moveTo>
                <a:lnTo>
                  <a:pt x="2950913" y="0"/>
                </a:lnTo>
                <a:lnTo>
                  <a:pt x="2950913" y="2520998"/>
                </a:lnTo>
                <a:lnTo>
                  <a:pt x="0" y="2520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8337" r="0" b="-8337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5032" y="285750"/>
            <a:ext cx="14892544" cy="76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5799" b="true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PROPOSED SOLUTION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387576" y="71341"/>
            <a:ext cx="1786124" cy="1687887"/>
            <a:chOff x="0" y="0"/>
            <a:chExt cx="2381499" cy="22505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1504" cy="2250567"/>
            </a:xfrm>
            <a:custGeom>
              <a:avLst/>
              <a:gdLst/>
              <a:ahLst/>
              <a:cxnLst/>
              <a:rect r="r" b="b" t="t" l="l"/>
              <a:pathLst>
                <a:path h="2250567" w="2381504">
                  <a:moveTo>
                    <a:pt x="0" y="0"/>
                  </a:moveTo>
                  <a:lnTo>
                    <a:pt x="2381504" y="0"/>
                  </a:lnTo>
                  <a:lnTo>
                    <a:pt x="2381504" y="2250567"/>
                  </a:lnTo>
                  <a:lnTo>
                    <a:pt x="0" y="2250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9" r="0" b="-96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-20754"/>
            <a:ext cx="4647320" cy="5024130"/>
          </a:xfrm>
          <a:custGeom>
            <a:avLst/>
            <a:gdLst/>
            <a:ahLst/>
            <a:cxnLst/>
            <a:rect r="r" b="b" t="t" l="l"/>
            <a:pathLst>
              <a:path h="5024130" w="4647320">
                <a:moveTo>
                  <a:pt x="0" y="0"/>
                </a:moveTo>
                <a:lnTo>
                  <a:pt x="4647320" y="0"/>
                </a:lnTo>
                <a:lnTo>
                  <a:pt x="4647320" y="5024130"/>
                </a:lnTo>
                <a:lnTo>
                  <a:pt x="0" y="502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40" r="0" b="-4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37087" y="7748684"/>
            <a:ext cx="2950913" cy="2520998"/>
          </a:xfrm>
          <a:custGeom>
            <a:avLst/>
            <a:gdLst/>
            <a:ahLst/>
            <a:cxnLst/>
            <a:rect r="r" b="b" t="t" l="l"/>
            <a:pathLst>
              <a:path h="2520998" w="2950913">
                <a:moveTo>
                  <a:pt x="0" y="0"/>
                </a:moveTo>
                <a:lnTo>
                  <a:pt x="2950913" y="0"/>
                </a:lnTo>
                <a:lnTo>
                  <a:pt x="2950913" y="2520998"/>
                </a:lnTo>
                <a:lnTo>
                  <a:pt x="0" y="2520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8337" r="0" b="-833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85244" y="1676400"/>
            <a:ext cx="15317511" cy="655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3000" b="true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Skill</a:t>
            </a:r>
            <a:r>
              <a:rPr lang="en-US" sz="3000" b="true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 Identity Card (Physical + Digital)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Unique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Skill Card ID + QR Code.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Front: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Photo, Name, DOB, Card ID, Govt. branding.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Back: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Address (DigiPin), QR → real-time verification.</a:t>
            </a:r>
          </a:p>
          <a:p>
            <a:pPr algn="l">
              <a:lnSpc>
                <a:spcPts val="7500"/>
              </a:lnSpc>
            </a:pPr>
            <a:r>
              <a:rPr lang="en-US" sz="3000" b="true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Web Portal / Mobile App: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Enter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ID / Scan QR → View verified skills.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Sh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ows: Skill Name, Score (%), Issuing Authority, Certificate Download.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054693" y="1302040"/>
            <a:ext cx="4136404" cy="2945976"/>
          </a:xfrm>
          <a:custGeom>
            <a:avLst/>
            <a:gdLst/>
            <a:ahLst/>
            <a:cxnLst/>
            <a:rect r="r" b="b" t="t" l="l"/>
            <a:pathLst>
              <a:path h="2945976" w="4136404">
                <a:moveTo>
                  <a:pt x="0" y="0"/>
                </a:moveTo>
                <a:lnTo>
                  <a:pt x="4136405" y="0"/>
                </a:lnTo>
                <a:lnTo>
                  <a:pt x="4136405" y="2945976"/>
                </a:lnTo>
                <a:lnTo>
                  <a:pt x="0" y="29459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3122896" y="4497861"/>
            <a:ext cx="4136404" cy="2945976"/>
          </a:xfrm>
          <a:custGeom>
            <a:avLst/>
            <a:gdLst/>
            <a:ahLst/>
            <a:cxnLst/>
            <a:rect r="r" b="b" t="t" l="l"/>
            <a:pathLst>
              <a:path h="2945976" w="4136404">
                <a:moveTo>
                  <a:pt x="0" y="0"/>
                </a:moveTo>
                <a:lnTo>
                  <a:pt x="4136404" y="0"/>
                </a:lnTo>
                <a:lnTo>
                  <a:pt x="4136404" y="2945976"/>
                </a:lnTo>
                <a:lnTo>
                  <a:pt x="0" y="29459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5032" y="285750"/>
            <a:ext cx="14892544" cy="76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5799" b="true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KEY FEATURES &amp; TECH 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85244" y="1521103"/>
            <a:ext cx="7658756" cy="831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✔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Verified skill database (centralised &amp; secure).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✔ Resume-ready → Only Skill ID needed.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✔ Skill updates only via authorised centres (Govt./Universities/NSDC-approved).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✔ Blockchain for tamper-proof verification.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✔ Integration with DigiLocker + Job Portals.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387576" y="71341"/>
            <a:ext cx="1786124" cy="1687887"/>
            <a:chOff x="0" y="0"/>
            <a:chExt cx="2381499" cy="22505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81504" cy="2250567"/>
            </a:xfrm>
            <a:custGeom>
              <a:avLst/>
              <a:gdLst/>
              <a:ahLst/>
              <a:cxnLst/>
              <a:rect r="r" b="b" t="t" l="l"/>
              <a:pathLst>
                <a:path h="2250567" w="2381504">
                  <a:moveTo>
                    <a:pt x="0" y="0"/>
                  </a:moveTo>
                  <a:lnTo>
                    <a:pt x="2381504" y="0"/>
                  </a:lnTo>
                  <a:lnTo>
                    <a:pt x="2381504" y="2250567"/>
                  </a:lnTo>
                  <a:lnTo>
                    <a:pt x="0" y="2250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9" r="0" b="-96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-20754"/>
            <a:ext cx="4647320" cy="5024130"/>
          </a:xfrm>
          <a:custGeom>
            <a:avLst/>
            <a:gdLst/>
            <a:ahLst/>
            <a:cxnLst/>
            <a:rect r="r" b="b" t="t" l="l"/>
            <a:pathLst>
              <a:path h="5024130" w="4647320">
                <a:moveTo>
                  <a:pt x="0" y="0"/>
                </a:moveTo>
                <a:lnTo>
                  <a:pt x="4647320" y="0"/>
                </a:lnTo>
                <a:lnTo>
                  <a:pt x="4647320" y="5024130"/>
                </a:lnTo>
                <a:lnTo>
                  <a:pt x="0" y="502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40" r="0" b="-4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37087" y="7748684"/>
            <a:ext cx="2950913" cy="2520998"/>
          </a:xfrm>
          <a:custGeom>
            <a:avLst/>
            <a:gdLst/>
            <a:ahLst/>
            <a:cxnLst/>
            <a:rect r="r" b="b" t="t" l="l"/>
            <a:pathLst>
              <a:path h="2520998" w="2950913">
                <a:moveTo>
                  <a:pt x="0" y="0"/>
                </a:moveTo>
                <a:lnTo>
                  <a:pt x="2950913" y="0"/>
                </a:lnTo>
                <a:lnTo>
                  <a:pt x="2950913" y="2520998"/>
                </a:lnTo>
                <a:lnTo>
                  <a:pt x="0" y="2520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8337" r="0" b="-833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2577036"/>
            <a:ext cx="8115300" cy="612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0"/>
              </a:lnSpc>
              <a:spcBef>
                <a:spcPct val="0"/>
              </a:spcBef>
            </a:pPr>
            <a:r>
              <a:rPr lang="en-US" b="true" sz="4600" i="true" u="sng">
                <a:solidFill>
                  <a:srgbClr val="01386A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Technology Stack (Planned):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3478205"/>
            <a:ext cx="8115300" cy="37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Backend: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PHP / Python (FastAPI)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Database: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PostgreSQL + Blockchain layer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JavaScript + Kotli (Web + Mobile App)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Verification: 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QR + DigiPin integration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5032" y="285750"/>
            <a:ext cx="14892544" cy="76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5799" b="true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INNOVATION &amp; UNIQUENESS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387576" y="71341"/>
            <a:ext cx="1786124" cy="1687887"/>
            <a:chOff x="0" y="0"/>
            <a:chExt cx="2381499" cy="22505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1504" cy="2250567"/>
            </a:xfrm>
            <a:custGeom>
              <a:avLst/>
              <a:gdLst/>
              <a:ahLst/>
              <a:cxnLst/>
              <a:rect r="r" b="b" t="t" l="l"/>
              <a:pathLst>
                <a:path h="2250567" w="2381504">
                  <a:moveTo>
                    <a:pt x="0" y="0"/>
                  </a:moveTo>
                  <a:lnTo>
                    <a:pt x="2381504" y="0"/>
                  </a:lnTo>
                  <a:lnTo>
                    <a:pt x="2381504" y="2250567"/>
                  </a:lnTo>
                  <a:lnTo>
                    <a:pt x="0" y="2250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9" r="0" b="-96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-20754"/>
            <a:ext cx="4647320" cy="5024130"/>
          </a:xfrm>
          <a:custGeom>
            <a:avLst/>
            <a:gdLst/>
            <a:ahLst/>
            <a:cxnLst/>
            <a:rect r="r" b="b" t="t" l="l"/>
            <a:pathLst>
              <a:path h="5024130" w="4647320">
                <a:moveTo>
                  <a:pt x="0" y="0"/>
                </a:moveTo>
                <a:lnTo>
                  <a:pt x="4647320" y="0"/>
                </a:lnTo>
                <a:lnTo>
                  <a:pt x="4647320" y="5024130"/>
                </a:lnTo>
                <a:lnTo>
                  <a:pt x="0" y="502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40" r="0" b="-4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37087" y="7748684"/>
            <a:ext cx="2950913" cy="2520998"/>
          </a:xfrm>
          <a:custGeom>
            <a:avLst/>
            <a:gdLst/>
            <a:ahLst/>
            <a:cxnLst/>
            <a:rect r="r" b="b" t="t" l="l"/>
            <a:pathLst>
              <a:path h="2520998" w="2950913">
                <a:moveTo>
                  <a:pt x="0" y="0"/>
                </a:moveTo>
                <a:lnTo>
                  <a:pt x="2950913" y="0"/>
                </a:lnTo>
                <a:lnTo>
                  <a:pt x="2950913" y="2520998"/>
                </a:lnTo>
                <a:lnTo>
                  <a:pt x="0" y="2520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8337" r="0" b="-833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85244" y="2152650"/>
            <a:ext cx="15317511" cy="560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Fi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rst-of-its-kind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Skill Aadhaar for India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Eliminates fake resumes, ensures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real talent is recognised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Integrates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Govt, Universities, NSDC, Job Portals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in one ecosystem.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AI Resume Analyzer: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Suggests missing skills for jobs.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Employer Dashboard for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bulk verification in campus placements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Future scope: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Skill Badges, Endorsements, Progress Tracking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85750"/>
            <a:ext cx="18288000" cy="76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9"/>
              </a:lnSpc>
            </a:pPr>
            <a:r>
              <a:rPr lang="en-US" sz="5799" b="true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POTENTIAL IMPACT &amp; TARGET USERS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85244" y="3141826"/>
            <a:ext cx="7658756" cy="526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tudents &amp; Job Seekers → One ID for all verified skills.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Employers → Faster hiring, zero fraud.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Training Institutes → Easy digital certification.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Gover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nment → Workforce data for policy making.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387576" y="71341"/>
            <a:ext cx="1786124" cy="1687887"/>
            <a:chOff x="0" y="0"/>
            <a:chExt cx="2381499" cy="22505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81504" cy="2250567"/>
            </a:xfrm>
            <a:custGeom>
              <a:avLst/>
              <a:gdLst/>
              <a:ahLst/>
              <a:cxnLst/>
              <a:rect r="r" b="b" t="t" l="l"/>
              <a:pathLst>
                <a:path h="2250567" w="2381504">
                  <a:moveTo>
                    <a:pt x="0" y="0"/>
                  </a:moveTo>
                  <a:lnTo>
                    <a:pt x="2381504" y="0"/>
                  </a:lnTo>
                  <a:lnTo>
                    <a:pt x="2381504" y="2250567"/>
                  </a:lnTo>
                  <a:lnTo>
                    <a:pt x="0" y="22505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9" r="0" b="-96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-20754"/>
            <a:ext cx="4647320" cy="5024130"/>
          </a:xfrm>
          <a:custGeom>
            <a:avLst/>
            <a:gdLst/>
            <a:ahLst/>
            <a:cxnLst/>
            <a:rect r="r" b="b" t="t" l="l"/>
            <a:pathLst>
              <a:path h="5024130" w="4647320">
                <a:moveTo>
                  <a:pt x="0" y="0"/>
                </a:moveTo>
                <a:lnTo>
                  <a:pt x="4647320" y="0"/>
                </a:lnTo>
                <a:lnTo>
                  <a:pt x="4647320" y="5024130"/>
                </a:lnTo>
                <a:lnTo>
                  <a:pt x="0" y="502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40" r="0" b="-4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337087" y="7748684"/>
            <a:ext cx="2950913" cy="2520998"/>
          </a:xfrm>
          <a:custGeom>
            <a:avLst/>
            <a:gdLst/>
            <a:ahLst/>
            <a:cxnLst/>
            <a:rect r="r" b="b" t="t" l="l"/>
            <a:pathLst>
              <a:path h="2520998" w="2950913">
                <a:moveTo>
                  <a:pt x="0" y="0"/>
                </a:moveTo>
                <a:lnTo>
                  <a:pt x="2950913" y="0"/>
                </a:lnTo>
                <a:lnTo>
                  <a:pt x="2950913" y="2520998"/>
                </a:lnTo>
                <a:lnTo>
                  <a:pt x="0" y="2520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8337" r="0" b="-833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2243936"/>
            <a:ext cx="8115300" cy="612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0"/>
              </a:lnSpc>
              <a:spcBef>
                <a:spcPct val="0"/>
              </a:spcBef>
            </a:pPr>
            <a:r>
              <a:rPr lang="en-US" b="true" sz="4600" i="true" u="sng">
                <a:solidFill>
                  <a:srgbClr val="01386A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Exp</a:t>
            </a:r>
            <a:r>
              <a:rPr lang="en-US" b="true" sz="4600" i="true" u="sng">
                <a:solidFill>
                  <a:srgbClr val="01386A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ected Impact: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3478205"/>
            <a:ext cx="8115300" cy="374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✔ Elimin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ates fake certificates &amp; fraud.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✔ Saves time &amp; cost in recruitment.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✔ Builds a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skill-based economy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  <a:p>
            <a:pPr algn="l" marL="647700" indent="-323850" lvl="1">
              <a:lnSpc>
                <a:spcPts val="6000"/>
              </a:lnSpc>
              <a:buFont typeface="Arial"/>
              <a:buChar char="•"/>
            </a:pP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✔ Creates </a:t>
            </a:r>
            <a:r>
              <a:rPr lang="en-US" b="true" sz="3000">
                <a:solidFill>
                  <a:srgbClr val="01386A"/>
                </a:solidFill>
                <a:latin typeface="DM Sans Bold"/>
                <a:ea typeface="DM Sans Bold"/>
                <a:cs typeface="DM Sans Bold"/>
                <a:sym typeface="DM Sans Bold"/>
              </a:rPr>
              <a:t>national workforce registry</a:t>
            </a:r>
            <a:r>
              <a:rPr lang="en-US" sz="3000">
                <a:solidFill>
                  <a:srgbClr val="01386A"/>
                </a:solidFill>
                <a:latin typeface="DM Sans"/>
                <a:ea typeface="DM Sans"/>
                <a:cs typeface="DM Sans"/>
                <a:sym typeface="DM Sans"/>
              </a:rPr>
              <a:t> → better job opportunities &amp; policies.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85244" y="2228103"/>
            <a:ext cx="7658756" cy="612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0"/>
              </a:lnSpc>
              <a:spcBef>
                <a:spcPct val="0"/>
              </a:spcBef>
            </a:pPr>
            <a:r>
              <a:rPr lang="en-US" b="true" sz="4600" i="true" u="sng">
                <a:solidFill>
                  <a:srgbClr val="01386A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Target Users: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SupremeX_JawaharlalNehruEngineeringCollege_HCK_ad6687d31907423c_Round1</dc:title>
  <dc:creator>Jaydatt Khodave; Supreme X; Sanket Kadam</dc:creator>
  <cp:revision>1</cp:revision>
  <dcterms:created xsi:type="dcterms:W3CDTF">2006-08-16T00:00:00Z</dcterms:created>
  <dcterms:modified xsi:type="dcterms:W3CDTF">2011-08-01T06:04:30Z</dcterms:modified>
  <dc:identifier>DAGz_y2Fd98</dc:identifier>
</cp:coreProperties>
</file>