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5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7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6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6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2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4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3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344B-11C3-4567-A4E3-9AFC8DA8C29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4527-052B-46A2-90EC-F93180200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5715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38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682750"/>
            <a:ext cx="5722937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91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348880"/>
            <a:ext cx="8374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 Capturing Images at 1/60 Second Intervals</a:t>
            </a:r>
            <a:endParaRPr lang="en-US" dirty="0"/>
          </a:p>
          <a:p>
            <a:r>
              <a:rPr lang="en-US" dirty="0"/>
              <a:t>Imagine a scenario where a camera is set to capture images at an incredibly </a:t>
            </a:r>
            <a:endParaRPr lang="en-US" dirty="0" smtClean="0"/>
          </a:p>
          <a:p>
            <a:r>
              <a:rPr lang="en-US" dirty="0" smtClean="0"/>
              <a:t>fast </a:t>
            </a:r>
            <a:r>
              <a:rPr lang="en-US" dirty="0"/>
              <a:t>rate of 1/60 seconds per frame. This means that the camera is taking 60 </a:t>
            </a:r>
            <a:endParaRPr lang="en-US" dirty="0" smtClean="0"/>
          </a:p>
          <a:p>
            <a:r>
              <a:rPr lang="en-US" dirty="0" smtClean="0"/>
              <a:t>images </a:t>
            </a:r>
            <a:r>
              <a:rPr lang="en-US" dirty="0"/>
              <a:t>in a single second, each snapshot freezing a moment in time with </a:t>
            </a:r>
            <a:endParaRPr lang="en-US" dirty="0" smtClean="0"/>
          </a:p>
          <a:p>
            <a:r>
              <a:rPr lang="en-US" dirty="0" smtClean="0"/>
              <a:t>utmost </a:t>
            </a:r>
            <a:r>
              <a:rPr lang="en-US" dirty="0"/>
              <a:t>precision. This rapid succession of images allows the camera to </a:t>
            </a:r>
            <a:r>
              <a:rPr lang="en-US" dirty="0" smtClean="0"/>
              <a:t>capture</a:t>
            </a:r>
          </a:p>
          <a:p>
            <a:r>
              <a:rPr lang="en-US" dirty="0" smtClean="0"/>
              <a:t> </a:t>
            </a:r>
            <a:r>
              <a:rPr lang="en-US" dirty="0"/>
              <a:t>even the most fleeting movements</a:t>
            </a:r>
            <a:r>
              <a:rPr lang="en-US" dirty="0" smtClean="0"/>
              <a:t>. Here image 1 and 2 are the example of that image.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78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4209"/>
            <a:ext cx="3600400" cy="218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14210"/>
            <a:ext cx="3583361" cy="218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578160" y="2732351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630360" y="2814678"/>
            <a:ext cx="2205245" cy="2880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30359" y="2910719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74376" y="3322254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730559" y="2956469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30558" y="3054735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30560" y="3178238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30557" y="3240807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30560" y="2884751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55317" y="3102711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30556" y="3402408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47900" y="3018334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667708" y="3080024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19907" y="3258392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863924" y="3618482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20106" y="3402408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820108" y="3525911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20105" y="3588480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20108" y="3232424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844865" y="3450384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78184" y="2769444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630384" y="2851771"/>
            <a:ext cx="2205245" cy="2880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630383" y="2947812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774400" y="3359347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730582" y="3091828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730581" y="3277900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30584" y="2921844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55341" y="3139804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30580" y="3439501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10752" y="2823061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782759" y="3063119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26776" y="3474654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882959" y="3108869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82958" y="3207135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882960" y="3330638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882957" y="3393207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882960" y="3037151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07717" y="3255111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882956" y="3554808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5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798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 The Art of Image Stitching</a:t>
            </a:r>
            <a:endParaRPr lang="en-US" dirty="0"/>
          </a:p>
          <a:p>
            <a:r>
              <a:rPr lang="en-US" dirty="0"/>
              <a:t>Once the images have been captured, the real magic happens during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stitching process. Image stitching is a technique that involves </a:t>
            </a:r>
            <a:r>
              <a:rPr lang="en-US" dirty="0" smtClean="0"/>
              <a:t>combining</a:t>
            </a:r>
          </a:p>
          <a:p>
            <a:r>
              <a:rPr lang="en-US" dirty="0" smtClean="0"/>
              <a:t> </a:t>
            </a:r>
            <a:r>
              <a:rPr lang="en-US" dirty="0"/>
              <a:t>multiple images into a single panoramic or composite image. In our case,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combining images captured at 1/60 second intervals, resulting in a fluid </a:t>
            </a:r>
            <a:endParaRPr lang="en-US" dirty="0" smtClean="0"/>
          </a:p>
          <a:p>
            <a:r>
              <a:rPr lang="en-US" dirty="0" smtClean="0"/>
              <a:t>representation </a:t>
            </a:r>
            <a:r>
              <a:rPr lang="en-US" dirty="0"/>
              <a:t>of time passing.</a:t>
            </a:r>
          </a:p>
          <a:p>
            <a:r>
              <a:rPr lang="en-US" b="1" dirty="0"/>
              <a:t>Step 3: Creating a Seamless Narrative</a:t>
            </a:r>
            <a:endParaRPr lang="en-US" dirty="0"/>
          </a:p>
          <a:p>
            <a:r>
              <a:rPr lang="en-US" dirty="0"/>
              <a:t>The process begins with selecting a reference point in the first image.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subsequent images are captured, the software analyzes overlapping </a:t>
            </a:r>
            <a:r>
              <a:rPr lang="en-US" dirty="0" smtClean="0"/>
              <a:t>regions</a:t>
            </a:r>
          </a:p>
          <a:p>
            <a:r>
              <a:rPr lang="en-US" dirty="0" smtClean="0"/>
              <a:t> </a:t>
            </a:r>
            <a:r>
              <a:rPr lang="en-US" dirty="0"/>
              <a:t>and aligns them to the reference point. Each image contributes to the final composite,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result is a captivating visual story that seamlessly illustrates the progression of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36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2335213"/>
            <a:ext cx="573087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772816"/>
            <a:ext cx="83576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4: Showcasing the Final Composite</a:t>
            </a:r>
            <a:endParaRPr lang="en-US" dirty="0"/>
          </a:p>
          <a:p>
            <a:r>
              <a:rPr lang="en-US" dirty="0"/>
              <a:t>The final composite image is a testament to the camera's ability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capture an incredible level of detail and movement. The stitched image 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viewers with a unique perspective, as if time has been condensed </a:t>
            </a:r>
            <a:r>
              <a:rPr lang="en-US" dirty="0" smtClean="0"/>
              <a:t>into</a:t>
            </a:r>
          </a:p>
          <a:p>
            <a:r>
              <a:rPr lang="en-US" dirty="0" smtClean="0"/>
              <a:t> </a:t>
            </a:r>
            <a:r>
              <a:rPr lang="en-US" dirty="0"/>
              <a:t>a single frame. It's a testament to both the technological prowess of modern </a:t>
            </a:r>
            <a:endParaRPr lang="en-US" dirty="0" smtClean="0"/>
          </a:p>
          <a:p>
            <a:r>
              <a:rPr lang="en-US" dirty="0" smtClean="0"/>
              <a:t>cameras </a:t>
            </a:r>
            <a:r>
              <a:rPr lang="en-US" dirty="0"/>
              <a:t>and the creativity of photographers who harness these capabilities.</a:t>
            </a:r>
          </a:p>
          <a:p>
            <a:endParaRPr lang="en-US" b="1" dirty="0" smtClean="0"/>
          </a:p>
          <a:p>
            <a:r>
              <a:rPr lang="en-US" b="1" dirty="0" smtClean="0"/>
              <a:t>Final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process of stitching images captured at 1/60 second intervals comes together </a:t>
            </a:r>
            <a:endParaRPr lang="en-US" dirty="0" smtClean="0"/>
          </a:p>
          <a:p>
            <a:r>
              <a:rPr lang="en-US" dirty="0" smtClean="0"/>
              <a:t>seamlessly</a:t>
            </a:r>
            <a:r>
              <a:rPr lang="en-US" dirty="0"/>
              <a:t>, resulting in a captivating visual stream where each frame flows in real-time </a:t>
            </a:r>
            <a:endParaRPr lang="en-US" dirty="0" smtClean="0"/>
          </a:p>
          <a:p>
            <a:r>
              <a:rPr lang="en-US" dirty="0" smtClean="0"/>
              <a:t>without </a:t>
            </a:r>
            <a:r>
              <a:rPr lang="en-US" dirty="0"/>
              <a:t>any latency or delay. As the images are rapidly captured and meticulously </a:t>
            </a:r>
            <a:endParaRPr lang="en-US" dirty="0" smtClean="0"/>
          </a:p>
          <a:p>
            <a:r>
              <a:rPr lang="en-US" dirty="0" smtClean="0"/>
              <a:t>stitched</a:t>
            </a:r>
            <a:r>
              <a:rPr lang="en-US" dirty="0"/>
              <a:t>, the composite image evolves naturally, creating an uninterrupted narrative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beautifully encapsulates the passage of time, movements, and moments, all </a:t>
            </a:r>
            <a:endParaRPr lang="en-US" dirty="0" smtClean="0"/>
          </a:p>
          <a:p>
            <a:r>
              <a:rPr lang="en-US" dirty="0" smtClean="0"/>
              <a:t>unfolding </a:t>
            </a:r>
            <a:r>
              <a:rPr lang="en-US" dirty="0"/>
              <a:t>fluidly and instantly to the viewer's eye.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82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579"/>
            <a:ext cx="2224591" cy="13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23" y="183580"/>
            <a:ext cx="2218605" cy="135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25" y="2305318"/>
            <a:ext cx="2053009" cy="124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31" y="2315227"/>
            <a:ext cx="2057060" cy="125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280434" y="2419425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332634" y="2501752"/>
            <a:ext cx="2205245" cy="2880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332633" y="2597793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76650" y="3009328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32833" y="2643543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32832" y="2741809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32834" y="2865312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32831" y="2927881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32834" y="2571825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57591" y="2789785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32830" y="3089482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50174" y="2705408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69982" y="2767098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422181" y="2945466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566198" y="3305556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22380" y="3089482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22382" y="3212985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22379" y="3275554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22382" y="2919498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47139" y="3137458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80458" y="2456518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32658" y="2538845"/>
            <a:ext cx="2205245" cy="2880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32657" y="2634886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76674" y="3046421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32856" y="2778902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32855" y="2964974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432858" y="2608918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57615" y="2826878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432854" y="3126575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413026" y="2510135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485033" y="2750193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629050" y="3161728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85233" y="2795943"/>
            <a:ext cx="2205245" cy="288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5232" y="2894209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585234" y="3017712"/>
            <a:ext cx="2205245" cy="2880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585231" y="3080281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585234" y="2724225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609991" y="2942185"/>
            <a:ext cx="2205245" cy="28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585230" y="3241882"/>
            <a:ext cx="2205245" cy="28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686" y="4725144"/>
            <a:ext cx="4233589" cy="161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1900560" y="1551732"/>
            <a:ext cx="166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Footage of Cam 1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574755" y="1551732"/>
            <a:ext cx="1662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Footage of Cam </a:t>
            </a:r>
            <a:r>
              <a:rPr lang="en-US" sz="1600" b="1" dirty="0" smtClean="0">
                <a:solidFill>
                  <a:schemeClr val="bg1"/>
                </a:solidFill>
              </a:rPr>
              <a:t>2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956844" y="3645024"/>
            <a:ext cx="320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Creation of </a:t>
            </a:r>
            <a:r>
              <a:rPr lang="en-US" b="1" dirty="0">
                <a:solidFill>
                  <a:schemeClr val="bg1"/>
                </a:solidFill>
              </a:rPr>
              <a:t>Seamless </a:t>
            </a:r>
            <a:r>
              <a:rPr lang="en-US" b="1" dirty="0" smtClean="0">
                <a:solidFill>
                  <a:schemeClr val="bg1"/>
                </a:solidFill>
              </a:rPr>
              <a:t>Narrative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962211" y="6381328"/>
            <a:ext cx="325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Showcasing the Final </a:t>
            </a:r>
            <a:r>
              <a:rPr lang="en-US" b="1" dirty="0" smtClean="0">
                <a:solidFill>
                  <a:schemeClr val="bg1"/>
                </a:solidFill>
              </a:rPr>
              <a:t>Composite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2434755">
            <a:off x="3689911" y="1690240"/>
            <a:ext cx="576064" cy="400090"/>
          </a:xfrm>
          <a:prstGeom prst="rightArrow">
            <a:avLst>
              <a:gd name="adj1" fmla="val 50000"/>
              <a:gd name="adj2" fmla="val 5937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ight Arrow 129"/>
          <p:cNvSpPr/>
          <p:nvPr/>
        </p:nvSpPr>
        <p:spPr>
          <a:xfrm rot="19165245" flipH="1">
            <a:off x="4848756" y="1679605"/>
            <a:ext cx="576064" cy="400090"/>
          </a:xfrm>
          <a:prstGeom prst="rightArrow">
            <a:avLst>
              <a:gd name="adj1" fmla="val 50000"/>
              <a:gd name="adj2" fmla="val 5937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Right Arrow 130"/>
          <p:cNvSpPr/>
          <p:nvPr/>
        </p:nvSpPr>
        <p:spPr>
          <a:xfrm rot="5400000">
            <a:off x="4272205" y="4113379"/>
            <a:ext cx="576064" cy="400090"/>
          </a:xfrm>
          <a:prstGeom prst="rightArrow">
            <a:avLst>
              <a:gd name="adj1" fmla="val 50000"/>
              <a:gd name="adj2" fmla="val 5937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303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AMRITANSHU</dc:creator>
  <cp:lastModifiedBy>AMRITANSHU</cp:lastModifiedBy>
  <cp:revision>8</cp:revision>
  <dcterms:created xsi:type="dcterms:W3CDTF">2023-08-23T13:33:48Z</dcterms:created>
  <dcterms:modified xsi:type="dcterms:W3CDTF">2023-09-08T14:59:57Z</dcterms:modified>
</cp:coreProperties>
</file>