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292" y="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519853"/>
            <a:ext cx="5554980" cy="212648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672315"/>
            <a:ext cx="5554980" cy="2531533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2042158"/>
            <a:ext cx="157734" cy="30378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942801"/>
            <a:ext cx="48006" cy="9245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96701"/>
            <a:ext cx="1371600" cy="845220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96703"/>
            <a:ext cx="4171950" cy="845220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8"/>
            <a:ext cx="5143500" cy="9906078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756025"/>
            <a:ext cx="4800600" cy="3302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540933"/>
            <a:ext cx="4800600" cy="2180695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906078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4065614"/>
            <a:ext cx="157734" cy="30378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966257"/>
            <a:ext cx="48006" cy="9245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96240"/>
            <a:ext cx="5623560" cy="1651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201333"/>
            <a:ext cx="2743200" cy="673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201333"/>
            <a:ext cx="2743200" cy="673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453819"/>
            <a:ext cx="6172200" cy="1651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74179"/>
            <a:ext cx="3017520" cy="9245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74179"/>
            <a:ext cx="3017520" cy="9245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400152"/>
            <a:ext cx="3017520" cy="59436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400152"/>
            <a:ext cx="3017520" cy="59436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96240"/>
            <a:ext cx="5623560" cy="1651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906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8"/>
            <a:ext cx="54864" cy="9906078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13124"/>
            <a:ext cx="2857500" cy="1678517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2032282"/>
            <a:ext cx="2857500" cy="1008944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3081868"/>
            <a:ext cx="6115050" cy="576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540934"/>
            <a:ext cx="2057400" cy="2861733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58BBF9-193B-4D99-A7DE-BFA88ADF33C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540933"/>
            <a:ext cx="3429000" cy="6604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651005"/>
            <a:ext cx="3314700" cy="5076545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378493"/>
            <a:ext cx="514350" cy="295114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353136"/>
            <a:ext cx="486918" cy="295114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934200"/>
            <a:ext cx="3314700" cy="1100667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178553"/>
            <a:ext cx="1229165" cy="2367281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30482"/>
            <a:ext cx="1276643" cy="2458720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524000"/>
            <a:ext cx="844288" cy="1592679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8"/>
            <a:ext cx="6098345" cy="9906078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96699"/>
            <a:ext cx="5623560" cy="1651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2091267"/>
            <a:ext cx="5623560" cy="69342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9108017"/>
            <a:ext cx="1600200" cy="687917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858BBF9-193B-4D99-A7DE-BFA88ADF33C9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9108017"/>
            <a:ext cx="2171700" cy="687917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9108017"/>
            <a:ext cx="342900" cy="687917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B2B78C0-8500-4BCB-B2B3-644A33CE73F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8"/>
            <a:ext cx="54864" cy="9906078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5856" y="762000"/>
            <a:ext cx="4793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Berlin Sans FB Demi" pitchFamily="34" charset="0"/>
              </a:rPr>
              <a:t>A Report on Software Engineering Laboratory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3456" y="1771934"/>
            <a:ext cx="5098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Course No :  </a:t>
            </a:r>
            <a:r>
              <a:rPr lang="en-US" sz="1900" b="1" i="1" dirty="0"/>
              <a:t>CSE 3204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9602" y="9028837"/>
            <a:ext cx="494399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Date : 17 August, 2017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70427"/>
              </p:ext>
            </p:extLst>
          </p:nvPr>
        </p:nvGraphicFramePr>
        <p:xfrm>
          <a:off x="1295400" y="3810000"/>
          <a:ext cx="464819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Submitted To: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Debasish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Chakroborti</a:t>
                      </a:r>
                      <a:endParaRPr lang="en-US" sz="1800" b="1" dirty="0"/>
                    </a:p>
                    <a:p>
                      <a:r>
                        <a:rPr lang="en-US" sz="1800" b="0" dirty="0"/>
                        <a:t>Lecturer</a:t>
                      </a:r>
                      <a:r>
                        <a:rPr lang="en-US" sz="1800" b="0" baseline="0" dirty="0"/>
                        <a:t>,</a:t>
                      </a:r>
                      <a:r>
                        <a:rPr lang="en-US" sz="1800" b="0" dirty="0"/>
                        <a:t> </a:t>
                      </a:r>
                    </a:p>
                    <a:p>
                      <a:r>
                        <a:rPr lang="en-US" sz="1800" b="0" dirty="0"/>
                        <a:t>CSE Discipline</a:t>
                      </a:r>
                    </a:p>
                    <a:p>
                      <a:r>
                        <a:rPr lang="en-US" sz="1800" b="0" dirty="0"/>
                        <a:t>Khulna University</a:t>
                      </a:r>
                      <a:endParaRPr lang="en-US" sz="1800" b="0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Andalus" pitchFamily="18" charset="-78"/>
                          <a:cs typeface="Andalus" pitchFamily="18" charset="-78"/>
                        </a:rPr>
                        <a:t>Sarfaraz</a:t>
                      </a:r>
                      <a:r>
                        <a:rPr lang="en-US" sz="1800" b="1" dirty="0">
                          <a:latin typeface="Andalus" pitchFamily="18" charset="-78"/>
                          <a:cs typeface="Andalus" pitchFamily="18" charset="-78"/>
                        </a:rPr>
                        <a:t> </a:t>
                      </a:r>
                      <a:r>
                        <a:rPr lang="en-US" sz="1800" b="1" dirty="0" err="1">
                          <a:latin typeface="Andalus" pitchFamily="18" charset="-78"/>
                          <a:cs typeface="Andalus" pitchFamily="18" charset="-78"/>
                        </a:rPr>
                        <a:t>Newaz</a:t>
                      </a:r>
                      <a:endParaRPr lang="en-US" sz="1800" b="1" dirty="0">
                        <a:latin typeface="Andalus" pitchFamily="18" charset="-78"/>
                        <a:cs typeface="Andalus" pitchFamily="18" charset="-78"/>
                      </a:endParaRPr>
                    </a:p>
                    <a:p>
                      <a:r>
                        <a:rPr lang="en-US" sz="1800" b="0" dirty="0"/>
                        <a:t>Lecturer</a:t>
                      </a:r>
                      <a:r>
                        <a:rPr lang="en-US" sz="1800" b="0" baseline="0" dirty="0"/>
                        <a:t>,</a:t>
                      </a:r>
                      <a:r>
                        <a:rPr lang="en-US" sz="1800" b="0" dirty="0"/>
                        <a:t> </a:t>
                      </a:r>
                    </a:p>
                    <a:p>
                      <a:r>
                        <a:rPr lang="en-US" sz="1800" b="0" dirty="0"/>
                        <a:t>CSE Discipline</a:t>
                      </a:r>
                    </a:p>
                    <a:p>
                      <a:r>
                        <a:rPr lang="en-US" sz="1800" b="0" dirty="0"/>
                        <a:t>Khulna University</a:t>
                      </a:r>
                      <a:endParaRPr lang="en-US" sz="1800" b="0" dirty="0">
                        <a:latin typeface="Andalus" pitchFamily="18" charset="-78"/>
                        <a:cs typeface="Andalus" pitchFamily="18" charset="-78"/>
                      </a:endParaRPr>
                    </a:p>
                    <a:p>
                      <a:endParaRPr lang="en-US" sz="1800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28609"/>
              </p:ext>
            </p:extLst>
          </p:nvPr>
        </p:nvGraphicFramePr>
        <p:xfrm>
          <a:off x="2249157" y="5867400"/>
          <a:ext cx="2666999" cy="271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66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1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Submitted By :</a:t>
                      </a:r>
                      <a:endParaRPr lang="en-US" sz="1800" dirty="0">
                        <a:latin typeface="Andalus" pitchFamily="18" charset="-78"/>
                        <a:cs typeface="Andalus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00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Abdullah</a:t>
                      </a:r>
                      <a:r>
                        <a:rPr lang="en-US" sz="1800" b="1" baseline="0" dirty="0" smtClean="0"/>
                        <a:t> Al Mahmud</a:t>
                      </a:r>
                      <a:endParaRPr lang="en-US" sz="1800" b="1" dirty="0"/>
                    </a:p>
                    <a:p>
                      <a:pPr algn="ctr"/>
                      <a:r>
                        <a:rPr lang="en-US" sz="1800" dirty="0"/>
                        <a:t>Student ID: </a:t>
                      </a:r>
                      <a:r>
                        <a:rPr lang="en-US" sz="1800" dirty="0" smtClean="0"/>
                        <a:t>150205</a:t>
                      </a:r>
                      <a:endParaRPr lang="en-US" sz="1800" dirty="0"/>
                    </a:p>
                    <a:p>
                      <a:pPr algn="ctr"/>
                      <a:r>
                        <a:rPr lang="en-US" sz="1800" b="1" dirty="0" smtClean="0"/>
                        <a:t>Md. </a:t>
                      </a:r>
                      <a:r>
                        <a:rPr lang="en-US" sz="1800" b="1" dirty="0" err="1" smtClean="0"/>
                        <a:t>Rajib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Hossen</a:t>
                      </a:r>
                      <a:endParaRPr lang="en-US" sz="1800" b="1" baseline="0" dirty="0"/>
                    </a:p>
                    <a:p>
                      <a:pPr algn="ctr"/>
                      <a:r>
                        <a:rPr lang="en-US" sz="1800" baseline="0" dirty="0"/>
                        <a:t>Student ID: </a:t>
                      </a:r>
                      <a:r>
                        <a:rPr lang="en-US" sz="1800" baseline="0" dirty="0" smtClean="0"/>
                        <a:t>150211</a:t>
                      </a:r>
                      <a:endParaRPr lang="en-US" sz="1800" baseline="0" dirty="0"/>
                    </a:p>
                    <a:p>
                      <a:pPr algn="ctr"/>
                      <a:r>
                        <a:rPr lang="en-US" sz="1800" b="1" baseline="0" dirty="0" smtClean="0"/>
                        <a:t>Mahmud </a:t>
                      </a:r>
                      <a:r>
                        <a:rPr lang="en-US" sz="1800" b="1" baseline="0" dirty="0" err="1" smtClean="0"/>
                        <a:t>Hasan</a:t>
                      </a:r>
                      <a:endParaRPr lang="en-US" sz="1800" b="1" baseline="0" dirty="0"/>
                    </a:p>
                    <a:p>
                      <a:pPr algn="ctr"/>
                      <a:r>
                        <a:rPr lang="en-US" sz="1800" baseline="0" dirty="0"/>
                        <a:t>Student ID: </a:t>
                      </a:r>
                      <a:r>
                        <a:rPr lang="en-US" sz="1800" baseline="0" dirty="0" smtClean="0"/>
                        <a:t>150239</a:t>
                      </a:r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CSE Discipline </a:t>
                      </a:r>
                    </a:p>
                    <a:p>
                      <a:pPr algn="ctr"/>
                      <a:r>
                        <a:rPr lang="en-US" sz="1800" dirty="0"/>
                        <a:t>Khulna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238304" y="2376375"/>
            <a:ext cx="764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ill Sans MT (Body)"/>
              </a:rPr>
              <a:t>Project Title</a:t>
            </a:r>
            <a:r>
              <a:rPr lang="en-US" sz="2400" b="1" dirty="0" smtClean="0">
                <a:latin typeface="Gill Sans MT (Body)"/>
              </a:rPr>
              <a:t>: </a:t>
            </a:r>
          </a:p>
          <a:p>
            <a:pPr algn="ctr"/>
            <a:r>
              <a:rPr lang="en-US" sz="2400" b="1" dirty="0" smtClean="0">
                <a:latin typeface="Gill Sans MT (Body)"/>
              </a:rPr>
              <a:t>Onlin</a:t>
            </a:r>
            <a:r>
              <a:rPr lang="en-US" sz="2400" b="1" dirty="0" smtClean="0">
                <a:latin typeface="Gill Sans MT (Body)"/>
              </a:rPr>
              <a:t>e Shop Management System</a:t>
            </a:r>
            <a:endParaRPr lang="en-US" sz="2400" b="1" i="1" dirty="0">
              <a:latin typeface="Gill Sans MT (Body)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5335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</TotalTime>
  <Words>71</Words>
  <Application>Microsoft Office PowerPoint</Application>
  <PresentationFormat>A4 Paper (210x297 mm)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Farhad Hossain</dc:creator>
  <cp:lastModifiedBy>ABDULHASIB</cp:lastModifiedBy>
  <cp:revision>48</cp:revision>
  <dcterms:created xsi:type="dcterms:W3CDTF">2015-04-26T17:32:37Z</dcterms:created>
  <dcterms:modified xsi:type="dcterms:W3CDTF">2017-08-17T03:27:07Z</dcterms:modified>
</cp:coreProperties>
</file>