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08D"/>
    <a:srgbClr val="583A72"/>
    <a:srgbClr val="FFD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41"/>
  </p:normalViewPr>
  <p:slideViewPr>
    <p:cSldViewPr snapToGrid="0" snapToObjects="1">
      <p:cViewPr>
        <p:scale>
          <a:sx n="75" d="100"/>
          <a:sy n="75" d="100"/>
        </p:scale>
        <p:origin x="87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7C3C7-17BD-4FA0-BA1A-E6924CC76767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03784-18E3-4F80-B296-E9C273BEFD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81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96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88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6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6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4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81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8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hyperlink" Target="https://www.flickr.com/photos/iphonedigital/26988770454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hyperlink" Target="https://picryl.com/media/google-search-engine-magnifying-glass-computer-communication-00b82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hyperlink" Target="https://www.flickr.com/photos/topgold/8325104250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blog.etonic.net/index.php?entry=entry110316-081129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commons.wikimedia.org/wiki/File:Waymo_self-driving_car_front_view.gk.jpg" TargetMode="External"/><Relationship Id="rId14" Type="http://schemas.openxmlformats.org/officeDocument/2006/relationships/hyperlink" Target="https://pixabay.com/illustrations/flat-recognition-facial-face-woman-3252983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neural-network-thought-mind-mental-381631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646199" y="1127464"/>
            <a:ext cx="6090081" cy="790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300" b="1" dirty="0" err="1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sz="53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2.0</a:t>
            </a:r>
            <a:endParaRPr lang="ru-RU" sz="53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98599" y="1958790"/>
            <a:ext cx="5937681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PRACTICAL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22314" y="2850356"/>
            <a:ext cx="11463435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AI? WHAT IS MACHINE LEARNING? AND DEEP LEARNING?!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</a:t>
            </a:r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INTRODUCTION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6247" y="1436914"/>
            <a:ext cx="7232414" cy="313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Artificial Intelligence/Machine learning does not only mean robots or Sci-Fi movies!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Machine and deep learning applications are everywhere!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Google search engine, amazon recommender systems, Facebook facial recognition (tagging), Siri</a:t>
            </a: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Picture 4" descr="Image result for face recogni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61" y="1562339"/>
            <a:ext cx="1597241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google search en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10" y="2963313"/>
            <a:ext cx="1756917" cy="10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amaz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727" y="3288153"/>
            <a:ext cx="1948389" cy="5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siri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9980524" y="1544715"/>
            <a:ext cx="1664592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spam ema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83" y="4142167"/>
            <a:ext cx="160647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le:Waymo self-driving car front view.gk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524" y="4142167"/>
            <a:ext cx="166459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352480" y="5058244"/>
            <a:ext cx="6547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 smtClean="0"/>
              <a:t>Photo Credit: </a:t>
            </a:r>
            <a:r>
              <a:rPr lang="en-CA" sz="1000" dirty="0" smtClean="0">
                <a:hlinkClick r:id="rId9"/>
              </a:rPr>
              <a:t>https</a:t>
            </a:r>
            <a:r>
              <a:rPr lang="en-CA" sz="1000" dirty="0">
                <a:hlinkClick r:id="rId9"/>
              </a:rPr>
              <a:t>://</a:t>
            </a:r>
            <a:r>
              <a:rPr lang="en-CA" sz="1000" dirty="0" smtClean="0">
                <a:hlinkClick r:id="rId9"/>
              </a:rPr>
              <a:t>commons.wikimedia.org/wiki/File:Waymo_self-driving_car_front_view.gk.jpg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 smtClean="0">
                <a:hlinkClick r:id="rId10"/>
              </a:rPr>
              <a:t>http</a:t>
            </a:r>
            <a:r>
              <a:rPr lang="en-CA" sz="1000" dirty="0">
                <a:hlinkClick r:id="rId10"/>
              </a:rPr>
              <a:t>://</a:t>
            </a:r>
            <a:r>
              <a:rPr lang="en-CA" sz="1000" dirty="0" smtClean="0">
                <a:hlinkClick r:id="rId10"/>
              </a:rPr>
              <a:t>blog.etonic.net/index.php?entry=entry110316-081129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11"/>
              </a:rPr>
              <a:t>https://</a:t>
            </a:r>
            <a:r>
              <a:rPr lang="en-CA" sz="1000" dirty="0" smtClean="0">
                <a:hlinkClick r:id="rId11"/>
              </a:rPr>
              <a:t>www.flickr.com/photos/topgold/8325104250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12"/>
              </a:rPr>
              <a:t>https://</a:t>
            </a:r>
            <a:r>
              <a:rPr lang="en-CA" sz="1000" dirty="0" smtClean="0">
                <a:hlinkClick r:id="rId12"/>
              </a:rPr>
              <a:t>picryl.com/media/google-search-engine-magnifying-glass-computer-communication-00b825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13"/>
              </a:rPr>
              <a:t>https://</a:t>
            </a:r>
            <a:r>
              <a:rPr lang="en-CA" sz="1000" dirty="0" smtClean="0">
                <a:hlinkClick r:id="rId13"/>
              </a:rPr>
              <a:t>www.flickr.com/photos/iphonedigital/26988770454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14"/>
              </a:rPr>
              <a:t>https://pixabay.com/illustrations/flat-recognition-facial-face-woman-3252983</a:t>
            </a:r>
            <a:r>
              <a:rPr lang="en-CA" sz="1000" dirty="0" smtClean="0">
                <a:hlinkClick r:id="rId14"/>
              </a:rPr>
              <a:t>/</a:t>
            </a:r>
            <a:endParaRPr lang="en-CA" sz="1000" dirty="0" smtClean="0"/>
          </a:p>
          <a:p>
            <a:endParaRPr lang="en-CA" sz="1000" dirty="0" smtClean="0"/>
          </a:p>
          <a:p>
            <a:endParaRPr lang="en-CA" sz="1000" dirty="0" smtClean="0"/>
          </a:p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44798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08265" y="89492"/>
            <a:ext cx="10478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ARTIFICIAL INTELLIGENCE Vs. MACHINE LEARNING Vs. DEEP LEARNING: BIG PICTURE</a:t>
            </a: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1400" y="1147744"/>
            <a:ext cx="5029200" cy="51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21750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. ARTIFICIAL INTELLIGENCE</a:t>
            </a:r>
          </a:p>
          <a:p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6247" y="1436914"/>
            <a:ext cx="11291006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Science that empowers computers to mimic human intelligence such as decision making, text processing, and visual perception.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35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AI is a broader field (i.e.: the big umbrella) that contains several subfield such as machine learning, robotics, and computer vision. </a:t>
            </a: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2. MACHINE LEARNING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6247" y="1436914"/>
            <a:ext cx="11291006" cy="396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Machine Learning is a subfield of Artificial Intelligence that enables machines to improve at a given task with experience. </a:t>
            </a:r>
            <a:endParaRPr lang="en-CA" sz="2350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35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It is important to note that all machine learning techniques are classified as Artificial Intelligence ones. However, not all Artificial Intelligence could count as Machine Learning since some basic Rule-based engines could be classified as AI but they do not learn from experience therefore they do not belong to the machine learning category.</a:t>
            </a: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3. DEEP LEARNING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6248" y="1436914"/>
            <a:ext cx="6130737" cy="471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Deep Learning is a specialized field of Machine Learning that relies on training of Deep Artificial Neural Networks (ANNs) using large dataset such as images.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ANNs are information processing models inspired by the human brain.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human brain consists of billions of neurons that communicate to each other using electrical and chemical signals and enable humans to see, feel, and make decision. </a:t>
            </a: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Picture 2" descr="Image result for deep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212" y="1533441"/>
            <a:ext cx="3592372" cy="35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Brace 7"/>
          <p:cNvSpPr/>
          <p:nvPr/>
        </p:nvSpPr>
        <p:spPr>
          <a:xfrm>
            <a:off x="6939053" y="1482324"/>
            <a:ext cx="574159" cy="365346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eft Brace 9"/>
          <p:cNvSpPr/>
          <p:nvPr/>
        </p:nvSpPr>
        <p:spPr>
          <a:xfrm rot="10800000">
            <a:off x="10769640" y="1541360"/>
            <a:ext cx="574159" cy="359443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909119" y="6199058"/>
            <a:ext cx="40598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Photo Credit: </a:t>
            </a:r>
            <a:r>
              <a:rPr lang="en-CA" sz="1400" dirty="0" smtClean="0">
                <a:hlinkClick r:id="rId4"/>
              </a:rPr>
              <a:t>https</a:t>
            </a:r>
            <a:r>
              <a:rPr lang="en-CA" sz="1400" dirty="0">
                <a:hlinkClick r:id="rId4"/>
              </a:rPr>
              <a:t>://pixabay.com/en/neural-network-thought-mind-mental-3816319</a:t>
            </a:r>
            <a:r>
              <a:rPr lang="en-CA" sz="1400" dirty="0" smtClean="0">
                <a:hlinkClick r:id="rId4"/>
              </a:rPr>
              <a:t>/</a:t>
            </a:r>
            <a:endParaRPr lang="en-CA" sz="1400" dirty="0" smtClean="0"/>
          </a:p>
          <a:p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11101082" y="3688470"/>
            <a:ext cx="122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650618" y="5283181"/>
            <a:ext cx="326735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45280" y="4828547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2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MACHINE VS. DEEP LEARNING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6248" y="1436914"/>
            <a:ext cx="6496052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What differentiates deep learning from machine learning techniques is in their ability to extract features automatically: 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21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Machine learning Process: (1) select the model to train, (2) manually perform feature extraction.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21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Deep Learning Process: (1) Select the architecture of the network, (2) features are automatically extracted by feeding in the training data (such as images) along with the target class (label).</a:t>
            </a: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246" y="2155949"/>
            <a:ext cx="5279730" cy="29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403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Ryan Ahmed</cp:lastModifiedBy>
  <cp:revision>43</cp:revision>
  <dcterms:created xsi:type="dcterms:W3CDTF">2019-08-16T12:17:08Z</dcterms:created>
  <dcterms:modified xsi:type="dcterms:W3CDTF">2019-09-04T00:13:07Z</dcterms:modified>
</cp:coreProperties>
</file>