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7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95" d="100"/>
          <a:sy n="95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Q45cvhnbM&amp;t=12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evQ4efYieU&amp;t=158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26667" y="2877125"/>
            <a:ext cx="1050884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WHAT’S NEW IN TF 2.0? AND WHY GOOGLE COLAB?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99115" y="63075"/>
            <a:ext cx="7562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WHAT’S NEW IN TF 2.0? AND WHY USE GOOGLE COLAB?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537" y="1544715"/>
            <a:ext cx="9747975" cy="49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435" y="5121394"/>
            <a:ext cx="5084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3"/>
              </a:rPr>
              <a:t>https://www.youtube.com/watch?v=RsQ45cvhnbM&amp;t=12s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3" y="1594188"/>
            <a:ext cx="4238011" cy="3527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654" y="1834846"/>
            <a:ext cx="4217491" cy="32296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19868" y="5103428"/>
            <a:ext cx="5036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6"/>
              </a:rPr>
              <a:t>https://www.youtube.com/watch?v=LevQ4efYieU&amp;t=158s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45</cp:revision>
  <dcterms:created xsi:type="dcterms:W3CDTF">2019-08-16T12:17:08Z</dcterms:created>
  <dcterms:modified xsi:type="dcterms:W3CDTF">2019-09-04T00:45:39Z</dcterms:modified>
</cp:coreProperties>
</file>