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d2dc0405f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d2dc0405f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d2dc0405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d2dc0405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d2dc0405f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d2dc0405f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d2dc0405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d2dc0405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d2dc0405f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d2dc0405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d2dc0405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d2dc0405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d2dc0405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d2dc0405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d2dc0405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d2dc0405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d2dc0405f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d2dc0405f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d2dc0405f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d2dc0405f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d2dc0405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d2dc0405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d2dc0405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d2dc0405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8d2dc0405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8d2dc0405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8d2dc0405f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8d2dc0405f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d2dc0405f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8d2dc0405f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d2dc0405f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d2dc0405f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d2dc0405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d2dc0405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d2dc0405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d2dc0405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d2dc0405f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d2dc0405f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d2dc0405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d2dc0405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d2dc0405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d2dc0405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d2dc0405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d2dc0405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d2dc0405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d2dc0405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d2dc0405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d2dc0405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d2dc0405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d2dc0405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d2dc0405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d2dc0405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19150" y="244625"/>
            <a:ext cx="51213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-GB" sz="1600">
                <a:solidFill>
                  <a:srgbClr val="00FF00"/>
                </a:solidFill>
              </a:rPr>
              <a:t>Auction strategy for new IPL franchise by analyzing past IPL data to create a strong and balanced squad</a:t>
            </a:r>
            <a:endParaRPr i="1" sz="1600">
              <a:solidFill>
                <a:srgbClr val="00FF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15550" y="10658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By Rohan Bhandari D (1st August Data Science Batch ) </a:t>
            </a:r>
            <a:endParaRPr i="1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297500" y="393750"/>
            <a:ext cx="7038900" cy="4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2147"/>
              <a:buNone/>
            </a:pPr>
            <a:r>
              <a:rPr b="1" i="1" lang="en-GB" sz="2348" u="sng">
                <a:solidFill>
                  <a:srgbClr val="00FF00"/>
                </a:solidFill>
              </a:rPr>
              <a:t>5.Bowlers with best bowling strike rate .</a:t>
            </a:r>
            <a:endParaRPr b="1" i="1" sz="3237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t/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t/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SELECT a.bowler, COUNT(a.bowler) AS NumberOf_balls_bowled, (COUNT(a.bowler)/6)||'.'||(COUNT(a.bowler)%6) as NumberOf_overs_bowled, b.NumberOf_wickets, ROUND(COUNT(a.bowler)*1.0/b.NumberOf_wickets,2) AS Strike_rate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FROM IPL_ball as a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JOIN (SELECT bowler, COUNT(bowler) AS NumberOf_wickets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FROM IPL_ball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WHERE is_wicket=1 AND dismissal_kind !='run out'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GROUP BY bowler) as b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ON a.bowler=b.bowler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GROUP BY a.bowler,b.NumberOf_wickets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HAVING COUNT(a.bowler)&gt;500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ORDER BY Strike_rate 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rPr lang="en-GB" sz="1460"/>
              <a:t>LIMIT 10;</a:t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t/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t/>
            </a:r>
            <a:endParaRPr sz="14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7808"/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25" y="194925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297500" y="393750"/>
            <a:ext cx="7674600" cy="4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 u="sng">
                <a:solidFill>
                  <a:srgbClr val="00FF00"/>
                </a:solidFill>
              </a:rPr>
              <a:t>6.All Rounders with best batting and bowling strike  rate.</a:t>
            </a:r>
            <a:endParaRPr b="1" i="1" sz="20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SELECT * FROM (SELECT bl.bowler AS All_rounders, bl.NumberOf_balls_bowled, bl.strike_rate AS bowling_strike_rate, bt.No_Of_Balls_Faced,bt.Total_runs, bt.strike_rate AS batting_strike_rate, ROW_NUMBER() OVER(ORDER BY bt.strike_rate DESC) AS batting_rank, ROW_NUMBER() OVER(ORDER BY bl.strike_rate ASC) AS bowling_rank, ROUND(1.0*(ROW_NUMBER() OVER(ORDER BY bt.strike_rate DESC) + ROW_NUMBER() OVER(ORDER BY bl.strike_rate ASC))/2,2) AS avg_rank FROM (SELECT a.bowler, COUNT(a.bowler) AS NumberOf_balls_bowled, (COUNT(a.bowler)/6)||'.'||(COUNT(a.bowler)%6) as NumberOf_overs_bowled, b.NumberOf_wickets, ROUND(COUNT(a.bowler)*1.0/b.NumberOf_wickets,2) AS Strike_rate FROM IPL_ball AS 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JOIN (SELECT bowler, COUNT(bowler) AS NumberOf_wickets FROM IPL_ball WHERE is_wicket=1 AND dismissal_kind !='run out' GROUP BY bowler) as b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ON a.bowler=b.bowler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GROUP BY a.bowler,b.NumberOf_wickets HAVING COUNT(a.bowler)&gt;500 ORDER BY Strike_rate ) AS bl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JOIN(SELECT batsman,strike_rate,No_Of_Balls_Faced,Total_runs FROM (SELECT batsman,COUNT(batsman) AS No_Of_Balls_Faced, SUM(batsman_runs) AS Total_runs, round(((SUM(batsman_runs)*1.0)/COUNT(batsman))*100,2) AS Strike_rate from IPL_ball group by batsman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HAVING COUNT(batsman)&gt;500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ORDER BY Strike_rate DESC) AS m WHERE No_Of_Balls_Faced&gt;500) AS bt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 ON bt.batsman=bl.bowler WHERE bl.NumberOf_balls_bowled&gt;300) AS a ORDER BY avg_rank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 LIMIT 10;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203425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182125" y="393750"/>
            <a:ext cx="8266500" cy="4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100" u="sng">
                <a:solidFill>
                  <a:srgbClr val="00FF00"/>
                </a:solidFill>
              </a:rPr>
              <a:t>7.</a:t>
            </a:r>
            <a:r>
              <a:rPr b="1" i="1" lang="en-GB" sz="2100" u="sng">
                <a:solidFill>
                  <a:srgbClr val="00FF00"/>
                </a:solidFill>
              </a:rPr>
              <a:t>Best wicket Keepers</a:t>
            </a:r>
            <a:endParaRPr b="1" i="1" sz="21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SELECT s.fielder AS Wicket_Keeper, tr.Batting_average, COUNT(s.fielder) AS stumped_count, c.caught_count FROM ipl_ball AS 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LEFT JOIN(SELECT fielder, COUNT(fielder) AS caught_count FROM ipl_ball WHERE dismissal_kind='caught' GROUP BY fielder) AS c ON s.fielder=c.fielder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JOIN (SELECT a.batsman, a.Total_Runs, b.matchAS Total_NumberOfTimes_out, round(((a.Total_Runs*1.0)/b.match),2) AS Batting_Average, c.seasonsAS "No.Seasons Played"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FROM (SELECT batsman, SUM(batsman_runs) AS Total_Runs FROM ipl_ball GROUP BY batsman) as a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INNER JOIN(SELECT DISTINCT player_dismissed, COUNT(DISTINCT id) AS match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FROM ipl_ball WHERE player_dismissed != 'NA' GROUP BY player_dismissed) AS b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ON a.batsman=b.player_dismissed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INNER JOIN (SELECT iplb.batsman, COUNT(DISTINCT DATE_PART('year', iplm.date)) AS Seasons FROM ipl_ball AS iplb JOIN ipl_matches AS iplm ON iplb.id=iplm.id GROUP BY batsman) AS c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ON a.batsman=c.batsmanWHERE c.seasons&gt;2 AND a.Total_Runs&gt;500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ORDER BY Batting_AverageDESC)AS tr ON s.fielder=tr.batsman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JOIN(SELECT DISTINCT batsman, COUNT(distinct id) AS match FROM ipl_ball GROUP BY batsman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ORDER BY match DESC) as m ON s.fielder=m.batsmanWHERE dismissal_kind='stumped'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 GROUP BY  s.fielder,c.caught_count,tr.Total_runs,tr.Batting_averageORDER BY tr.Batting_average DESC,stumped_count DESC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LIMIT 10;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195450" y="1592900"/>
            <a:ext cx="74622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solidFill>
                  <a:srgbClr val="FCE5CD"/>
                </a:solidFill>
              </a:rPr>
              <a:t>A</a:t>
            </a:r>
            <a:r>
              <a:rPr lang="en-GB" sz="3900">
                <a:solidFill>
                  <a:srgbClr val="FCE5CD"/>
                </a:solidFill>
              </a:rPr>
              <a:t>dditional Questions for Final Assessment </a:t>
            </a:r>
            <a:endParaRPr sz="3900">
              <a:solidFill>
                <a:srgbClr val="FCE5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660">
                <a:solidFill>
                  <a:srgbClr val="0000FF"/>
                </a:solidFill>
              </a:rPr>
              <a:t>1. Get the count of cities that have hosted an IPL match </a:t>
            </a:r>
            <a:endParaRPr b="1" i="1" sz="1660">
              <a:solidFill>
                <a:srgbClr val="0000FF"/>
              </a:solidFill>
            </a:endParaRPr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SELECT DISTINCT city FROM ipl_matches;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460">
                <a:solidFill>
                  <a:srgbClr val="0000FF"/>
                </a:solidFill>
              </a:rPr>
              <a:t>2. Create table deliveries_v02 with all the columns of the table ‘deliveries’ and an additional column ball_result containing values boundary, dot or other depending on the total_run (boundary for &gt;= 4, dot for 0 and other for any other number) </a:t>
            </a:r>
            <a:endParaRPr b="1" i="1" sz="1460">
              <a:solidFill>
                <a:srgbClr val="0000FF"/>
              </a:solidFill>
            </a:endParaRPr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TABLE deliveries_v02 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(SELECT *,CASE WHEN total_runs&gt;=4 THEN 'boundary' WHEN total_runs =0 THEN 'dot' WHEN total_runs =2 THEN 'double' WHEN total_runs =1 THEN 'single’ ELSE 'others’ END AS ball_result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FROM ipl_ball);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760">
                <a:solidFill>
                  <a:srgbClr val="0000FF"/>
                </a:solidFill>
              </a:rPr>
              <a:t>3. Write a query to fetch the total number of boundaries and dot balls from the deliveries_v02 table.</a:t>
            </a:r>
            <a:endParaRPr b="1" i="1" sz="1060">
              <a:solidFill>
                <a:srgbClr val="0000FF"/>
              </a:solidFill>
            </a:endParaRPr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DISTINCT ball_result,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COUNT(ball_result) AS boundaries_and_dotballs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deliveries_v02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WHERE ball_result='boundary' OR ball_result='dot'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GROUP BY ball_result;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4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rgbClr val="00FF00"/>
                </a:solidFill>
              </a:rPr>
              <a:t>1.</a:t>
            </a:r>
            <a:r>
              <a:rPr b="1" i="1" lang="en-GB" u="sng">
                <a:solidFill>
                  <a:srgbClr val="00FF00"/>
                </a:solidFill>
              </a:rPr>
              <a:t>Aggressive</a:t>
            </a:r>
            <a:r>
              <a:rPr b="1" i="1" lang="en-GB" u="sng">
                <a:solidFill>
                  <a:srgbClr val="00FF00"/>
                </a:solidFill>
              </a:rPr>
              <a:t> Batsmen with High strike rates .</a:t>
            </a:r>
            <a:endParaRPr b="1" i="1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4"/>
              <a:t>select batsman,</a:t>
            </a:r>
            <a:endParaRPr sz="1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4"/>
              <a:t>count(batsman) as No_of_Balls_Faced,</a:t>
            </a:r>
            <a:endParaRPr sz="1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4"/>
              <a:t>sum(batsman_runs) as Total_runs,</a:t>
            </a:r>
            <a:endParaRPr sz="1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4"/>
              <a:t>round(((sum(batsman_runs)*1.0)/count(batsman))*100,2) as</a:t>
            </a:r>
            <a:endParaRPr sz="1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4"/>
              <a:t>Strike_rate</a:t>
            </a:r>
            <a:endParaRPr sz="1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4"/>
              <a:t>from IPL_Ball group by batsman</a:t>
            </a:r>
            <a:endParaRPr sz="1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4"/>
              <a:t>having count(batsman)&gt;500</a:t>
            </a:r>
            <a:endParaRPr sz="1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4"/>
              <a:t>order by Strike_rate desc</a:t>
            </a:r>
            <a:endParaRPr sz="1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4"/>
              <a:t>limit 10;</a:t>
            </a:r>
            <a:endParaRPr sz="1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460">
                <a:solidFill>
                  <a:srgbClr val="0000FF"/>
                </a:solidFill>
              </a:rPr>
              <a:t>4. Write a query to fetch the total number of boundaries scored by each team from the deliveries_v02 table and order it in descending order of the number of boundaries scored.</a:t>
            </a:r>
            <a:endParaRPr b="1" i="1" sz="1460">
              <a:solidFill>
                <a:srgbClr val="0000FF"/>
              </a:solidFill>
            </a:endParaRPr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DISTINCT batting_team,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COUNT(ball_result) AS boundary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deliveries_v02 WHERE ball_result='boundary'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GROUP BY batting_team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ORDER BY boundary DESC;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360">
                <a:solidFill>
                  <a:srgbClr val="0000FF"/>
                </a:solidFill>
              </a:rPr>
              <a:t>5. Write a query to fetch the total number of dot balls bowled by each team and order it in descending order of the total number of dot balls bowled. </a:t>
            </a:r>
            <a:endParaRPr b="1" i="1" sz="1360">
              <a:solidFill>
                <a:srgbClr val="0000FF"/>
              </a:solidFill>
            </a:endParaRPr>
          </a:p>
        </p:txBody>
      </p:sp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DISTINCT bowling_team,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COUNT(ball_result) AS dot_balls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deliveries_v02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WHERE ball_result='dot'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GROUP BY bowling_team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ORDER BY dot_balls DESC;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460">
                <a:solidFill>
                  <a:srgbClr val="0000FF"/>
                </a:solidFill>
              </a:rPr>
              <a:t>6. Write a query to fetch the total number of dismissals by dismissal kinds where dismissal kind is not NA</a:t>
            </a:r>
            <a:endParaRPr b="1" i="1" sz="1460">
              <a:solidFill>
                <a:srgbClr val="0000FF"/>
              </a:solidFill>
            </a:endParaRPr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dismissal_kind,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COUNT(dismissal_kind) AS total_dismissals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deliveries_v02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WHERE dismissal_kind != 'NA'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GROUP BY dismissal_kind;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460">
                <a:solidFill>
                  <a:srgbClr val="0000FF"/>
                </a:solidFill>
              </a:rPr>
              <a:t>7. Write a query to get the top 5 bowlers who conceded maximum extra runs from the deliveries table </a:t>
            </a:r>
            <a:endParaRPr b="1" i="1" sz="1460">
              <a:solidFill>
                <a:srgbClr val="0000FF"/>
              </a:solidFill>
            </a:endParaRPr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DISTINCT bowler,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SUM(extra_runs) AS total_extra_runs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deliveries_v02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GROUP BY bowler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ORDER BY total_extra_runs DESC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LIMIT 5;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160">
                <a:solidFill>
                  <a:srgbClr val="0000FF"/>
                </a:solidFill>
              </a:rPr>
              <a:t>8. Write a query to create a table named deliveries_v03 with all the columns of</a:t>
            </a:r>
            <a:endParaRPr b="1" i="1" sz="116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160">
                <a:solidFill>
                  <a:srgbClr val="0000FF"/>
                </a:solidFill>
              </a:rPr>
              <a:t>deliveries_v02 table and two additional column (named venue and match_date) of venue</a:t>
            </a:r>
            <a:endParaRPr b="1" i="1" sz="116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160">
                <a:solidFill>
                  <a:srgbClr val="0000FF"/>
                </a:solidFill>
              </a:rPr>
              <a:t>and date from table matches</a:t>
            </a:r>
            <a:endParaRPr b="1" i="1" sz="1160">
              <a:solidFill>
                <a:srgbClr val="0000FF"/>
              </a:solidFill>
            </a:endParaRPr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TABLE deliveries_v03 AS (SELECT a.*,b.venue,b.date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deliveries_v02 AS 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LEFT JOIN (SELECT id,venue,date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ipl_matches) as 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ON a.id=b.id);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460">
                <a:solidFill>
                  <a:srgbClr val="0000FF"/>
                </a:solidFill>
              </a:rPr>
              <a:t>9. Write a query to fetch the total runs scored for each venue and order it in the descending order of total runs scored.</a:t>
            </a:r>
            <a:endParaRPr b="1" i="1" sz="1460">
              <a:solidFill>
                <a:srgbClr val="0000FF"/>
              </a:solidFill>
            </a:endParaRPr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DISTINCT venue,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SUM(total_runs) as Total_venue_runs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deliveries_v03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GROUP BY venue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ORDER BY Total_venue_runs DESC;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1460">
                <a:solidFill>
                  <a:srgbClr val="0000FF"/>
                </a:solidFill>
              </a:rPr>
              <a:t>10. Write a query to fetch the year-wise total runs scored at Eden Gardens and order it in the descending order of total runs scored.</a:t>
            </a:r>
            <a:endParaRPr b="1" i="1" sz="1460">
              <a:solidFill>
                <a:srgbClr val="0000FF"/>
              </a:solidFill>
            </a:endParaRPr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 DISTINCT EXTRACT(year FROM date) AS year,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SUM(total_runs) as Total_venue_runs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FROM deliveries_v03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WHERE venue = 'Eden Gardens'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GROUP BY DISTINCT EXTRACT(year FROM date)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ORDER BY Total_venue_runs DESC;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1467575" y="1814850"/>
            <a:ext cx="7038900" cy="15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      </a:t>
            </a:r>
            <a:r>
              <a:rPr lang="en-GB" sz="5000"/>
              <a:t>THANK YOU!!! 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436700" cy="42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rgbClr val="00FF00"/>
                </a:solidFill>
              </a:rPr>
              <a:t>( For Table data is linked with the chart )</a:t>
            </a:r>
            <a:endParaRPr b="1" i="1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u="sng">
                <a:solidFill>
                  <a:srgbClr val="00FF00"/>
                </a:solidFill>
              </a:rPr>
              <a:t>And top 3 selected as first choice </a:t>
            </a:r>
            <a:endParaRPr b="1" i="1" u="sng">
              <a:solidFill>
                <a:srgbClr val="00FF00"/>
              </a:solidFill>
            </a:endParaRPr>
          </a:p>
        </p:txBody>
      </p:sp>
      <p:pic>
        <p:nvPicPr>
          <p:cNvPr id="146" name="Google Shape;146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350" y="1386250"/>
            <a:ext cx="6705399" cy="342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119050"/>
            <a:ext cx="7564200" cy="4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en-GB" sz="2160" u="sng">
                <a:solidFill>
                  <a:srgbClr val="00FF00"/>
                </a:solidFill>
              </a:rPr>
              <a:t>2.Batsmen with best Batting Average</a:t>
            </a:r>
            <a:endParaRPr b="1" i="1" sz="216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56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i="1" sz="156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SELECT a.batsman, a.Total_Runs, b.match AS Total_NumberOfTimes_out, round(((a.Total_Runs*1.0)/b.match),2) AS Average, c.seasons AS "No.Seasons Played"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FROM (SELECT batsman, SUM(batsman_runs) AS Total_Runs FROM ipl_ball GROUP BY batsman) as a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INNER JOIN(SELECT DISTINCT player_dismissed, COUNT(DISTINCT id) AS match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FROM ipl_ball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WHERE player_dismissed != 'NA'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GROUP BY player_dismissed) AS b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ON a.batsman=b.player_dismissed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INNER JOIN (SELECT iplb.batsman, COUNT(DISTINCT DATE_PART('year', iplm.date)) AS Seasons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FROM ipl_ball AS iplb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JOIN ipl_matches AS iplm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ON iplb.id=iplm.id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GROUP BY batsman) AS c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ON a.batsman=c.batsman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WHERE c.seasons&gt;2 AND a.Total_Runs&gt;500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ORDER BY Average DESC </a:t>
            </a:r>
            <a:endParaRPr sz="96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60"/>
              <a:t>LIMIT 10;</a:t>
            </a:r>
            <a:endParaRPr sz="9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u="sng">
              <a:solidFill>
                <a:srgbClr val="00FF00"/>
              </a:solidFill>
            </a:endParaRPr>
          </a:p>
        </p:txBody>
      </p:sp>
      <p:pic>
        <p:nvPicPr>
          <p:cNvPr id="157" name="Google Shape;157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375" y="393750"/>
            <a:ext cx="6399249" cy="40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4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100" u="sng">
                <a:solidFill>
                  <a:srgbClr val="00FF00"/>
                </a:solidFill>
              </a:rPr>
              <a:t>3.</a:t>
            </a:r>
            <a:r>
              <a:rPr b="1" i="1" lang="en-GB" sz="2100" u="sng">
                <a:solidFill>
                  <a:srgbClr val="00FF00"/>
                </a:solidFill>
              </a:rPr>
              <a:t>Batsmen with Most Boundaries.</a:t>
            </a:r>
            <a:endParaRPr b="1" i="1" sz="21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1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SELECT DISTINCT iplb.batsman, s.seasonAS Numberof_seasons_played, m.matchAS Numberof_matchs, b.ovar_boundaries AS Numberof_sixes, ROUND((b.ovar_boundaries*1.0/m.match),2) as "sixes_per_match", a.boundaries AS Numberof_fours, ROUND((a.boundaries*1.0/m.match),2) as four_per_match,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Round((ROUND((b.ovar_boundaries*1.0/m.match),2)+ROUND((a.boundaries*1.0/m.match),2))/2,2) AS avg_boundary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FROM ipl_ball AS iplb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JOIN (SELECT batsman, COUNT(batsman_runs) AS boundaries FROM ipl_ball WHERE batsman_runs=4 GROUP BY batsman ) AS a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ON iplb.batsman=a.batsman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JOIN (SELECT batsman, COUNT(batsman_runs) AS ovar_boundaries FROM ipl_ball WHERE batsman_runs=6 GROUP BY batsman ) AS b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ON iplb.batsman=b.batsman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JOIN (SELECT iplb.batsman, COUNT(DISTINCT DATE_PART('year', im.date)) AS Season FROM ipl_ball AS iplb JOIN ipl_matches AS imON iplb.id=im.id GROUP BY batsman) AS 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ON iplb.batsman=s.batsman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JOIN(SELECT DISTINCT batsman, COUNT(distinct id) AS match FROM ipl_ball GROUP BY batsman ORDER BY match DESC) AS m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ON iplb.batsman=m.batsman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WHERE s.season&gt;2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ORDER BY avg_boundary DESC LIMIT 10;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93075"/>
            <a:ext cx="7121925" cy="45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071550" y="410750"/>
            <a:ext cx="7858200" cy="4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100" u="sng">
                <a:solidFill>
                  <a:srgbClr val="00FF00"/>
                </a:solidFill>
              </a:rPr>
              <a:t>4.</a:t>
            </a:r>
            <a:r>
              <a:rPr b="1" i="1" lang="en-GB" sz="2100" u="sng">
                <a:solidFill>
                  <a:srgbClr val="00FF00"/>
                </a:solidFill>
              </a:rPr>
              <a:t>Bowlers with best Economy</a:t>
            </a:r>
            <a:endParaRPr b="1" i="1" sz="21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7">
                <a:solidFill>
                  <a:srgbClr val="FFFFFF"/>
                </a:solidFill>
              </a:rPr>
              <a:t>SELECT bowler,</a:t>
            </a:r>
            <a:endParaRPr sz="1677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7">
                <a:solidFill>
                  <a:srgbClr val="FFFFFF"/>
                </a:solidFill>
              </a:rPr>
              <a:t>(COUNT(bowler)/6)||'.'||(COUNT(bowler)%6) asNumberOf_overs_bowled, </a:t>
            </a:r>
            <a:endParaRPr sz="1677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7">
                <a:solidFill>
                  <a:srgbClr val="FFFFFF"/>
                </a:solidFill>
              </a:rPr>
              <a:t>COUNT(bowler) AS NumberOf_balls_bowled, SUM(Total_runs) AS Runs_conceded, ROUND(SUM(Total_runs)*1.0/(COUNT(bowler)/6.0),2) AS Economy_Rate </a:t>
            </a:r>
            <a:endParaRPr sz="1677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7">
                <a:solidFill>
                  <a:srgbClr val="FFFFFF"/>
                </a:solidFill>
              </a:rPr>
              <a:t>FROM IPL_Ball </a:t>
            </a:r>
            <a:endParaRPr sz="1677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7">
                <a:solidFill>
                  <a:srgbClr val="FFFFFF"/>
                </a:solidFill>
              </a:rPr>
              <a:t>GROUP BY bowler HAVING COUNT(bowler)&gt;500</a:t>
            </a:r>
            <a:endParaRPr sz="1677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7">
                <a:solidFill>
                  <a:srgbClr val="FFFFFF"/>
                </a:solidFill>
              </a:rPr>
              <a:t>ORDER BY Economy_Rate  ASC </a:t>
            </a:r>
            <a:endParaRPr sz="1677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77">
                <a:solidFill>
                  <a:srgbClr val="FFFFFF"/>
                </a:solidFill>
              </a:rPr>
              <a:t>LIMIT 10;</a:t>
            </a:r>
            <a:endParaRPr sz="1677" u="sng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 u="sng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100" u="sng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297500" y="393750"/>
            <a:ext cx="70389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525" y="444775"/>
            <a:ext cx="6900324" cy="4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