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D42CDC-03A4-481E-8ABE-7354DA7FE280}">
  <a:tblStyle styleId="{1FD42CDC-03A4-481E-8ABE-7354DA7FE2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119750" y="540675"/>
            <a:ext cx="3853500" cy="44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 u="sng"/>
              <a:t>For the IPL_matches</a:t>
            </a:r>
            <a:endParaRPr sz="86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CREATE TABLE IPL_Matches (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id int,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city varchar,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date date,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player_of_match varchar,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venue varchar,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neutral_venue int,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team1 varchar, 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team2 varchar, 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toss_winner varchar, 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toss_decision varchar, 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winner varchar,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result varchar, 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result_margin int,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eliminator varchar,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method varchar,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umpire1 varchar, 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umpire2 varchar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);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copy IPL_Matches from 'C:\Program Files\PostgreSQL\15\data\IPL Dataset\IPL_matches.csv'delimiter',' CSV header ;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/*       Converting the below date style </a:t>
            </a:r>
            <a:r>
              <a:rPr lang="en-GB" sz="860"/>
              <a:t>because</a:t>
            </a:r>
            <a:r>
              <a:rPr lang="en-GB" sz="860"/>
              <a:t> it was </a:t>
            </a:r>
            <a:r>
              <a:rPr lang="en-GB" sz="860"/>
              <a:t>default</a:t>
            </a:r>
            <a:r>
              <a:rPr lang="en-GB" sz="860"/>
              <a:t> set in other format      */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SHOW datestyle;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SET datestyle = 'ISO, DMY';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select * from IPL_Matches;</a:t>
            </a:r>
            <a:endParaRPr sz="37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0"/>
          </a:p>
        </p:txBody>
      </p:sp>
      <p:sp>
        <p:nvSpPr>
          <p:cNvPr id="135" name="Google Shape;135;p13"/>
          <p:cNvSpPr txBox="1"/>
          <p:nvPr>
            <p:ph type="title"/>
          </p:nvPr>
        </p:nvSpPr>
        <p:spPr>
          <a:xfrm>
            <a:off x="5162125" y="540675"/>
            <a:ext cx="3853500" cy="44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 u="sng"/>
              <a:t>For the IPL_Ball</a:t>
            </a:r>
            <a:endParaRPr sz="86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86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CREATE TABLE IPL_Ball (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id int ,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inning int,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over int,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ball int,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batsman varchar,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non_striker varchar,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bowler varchar ,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batsman_runs int,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extra_runs int,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total_runs int,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is_wicket int,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dismissal_kind varchar,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player_dismissed varchar,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fielder varchar,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extras_type varchar,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batting_team varchar,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bowling_team varchar);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860"/>
              <a:t>copy IPL_Ball from 'C:\Program Files\PostgreSQL\15\data\IPL Dataset\IPL_Ball.csv'delimiter',' CSV header ; </a:t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8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0"/>
          </a:p>
        </p:txBody>
      </p:sp>
      <p:graphicFrame>
        <p:nvGraphicFramePr>
          <p:cNvPr id="136" name="Google Shape;136;p13"/>
          <p:cNvGraphicFramePr/>
          <p:nvPr/>
        </p:nvGraphicFramePr>
        <p:xfrm>
          <a:off x="3015638" y="12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{1FD42CDC-03A4-481E-8ABE-7354DA7FE280}</a:tableStyleId>
              </a:tblPr>
              <a:tblGrid>
                <a:gridCol w="3112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00FF00"/>
                          </a:solidFill>
                        </a:rPr>
                        <a:t>Importing the Data from CSV file.</a:t>
                      </a:r>
                      <a:endParaRPr sz="15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