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6"/>
    <p:restoredTop sz="96346"/>
  </p:normalViewPr>
  <p:slideViewPr>
    <p:cSldViewPr snapToGrid="0" snapToObjects="1">
      <p:cViewPr>
        <p:scale>
          <a:sx n="106" d="100"/>
          <a:sy n="106" d="100"/>
        </p:scale>
        <p:origin x="125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71B42-210A-044A-B620-1DE1C2879C4E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9E6B6-8268-F54F-BCE5-C17606AF5BB4}">
      <dgm:prSet phldrT="[Text]"/>
      <dgm:spPr/>
      <dgm:t>
        <a:bodyPr/>
        <a:lstStyle/>
        <a:p>
          <a:r>
            <a:rPr lang="en-US" dirty="0"/>
            <a:t>Learning</a:t>
          </a:r>
        </a:p>
      </dgm:t>
    </dgm:pt>
    <dgm:pt modelId="{EE503351-226D-2844-9EA9-4426F7C5CC4A}" type="parTrans" cxnId="{4F6B32B9-4091-B648-92A1-801CDA5EF586}">
      <dgm:prSet/>
      <dgm:spPr/>
      <dgm:t>
        <a:bodyPr/>
        <a:lstStyle/>
        <a:p>
          <a:endParaRPr lang="en-US"/>
        </a:p>
      </dgm:t>
    </dgm:pt>
    <dgm:pt modelId="{A8D6A2FD-2F40-1041-B822-F1526BB75220}" type="sibTrans" cxnId="{4F6B32B9-4091-B648-92A1-801CDA5EF586}">
      <dgm:prSet/>
      <dgm:spPr/>
      <dgm:t>
        <a:bodyPr/>
        <a:lstStyle/>
        <a:p>
          <a:endParaRPr lang="en-US"/>
        </a:p>
      </dgm:t>
    </dgm:pt>
    <dgm:pt modelId="{5A6D30A8-D32A-5F48-8A5A-A35794E032D8}">
      <dgm:prSet phldrT="[Text]"/>
      <dgm:spPr/>
      <dgm:t>
        <a:bodyPr/>
        <a:lstStyle/>
        <a:p>
          <a:r>
            <a:rPr lang="en-US" dirty="0"/>
            <a:t>Preparing</a:t>
          </a:r>
        </a:p>
      </dgm:t>
    </dgm:pt>
    <dgm:pt modelId="{AF59BCE6-24E0-B548-A441-FD8F8C4F0AAF}" type="parTrans" cxnId="{E79AC6D7-4030-7843-BAC2-DD34E551FB0C}">
      <dgm:prSet/>
      <dgm:spPr/>
      <dgm:t>
        <a:bodyPr/>
        <a:lstStyle/>
        <a:p>
          <a:endParaRPr lang="en-US"/>
        </a:p>
      </dgm:t>
    </dgm:pt>
    <dgm:pt modelId="{866C808B-CAA5-D44D-8C87-0F370683929E}" type="sibTrans" cxnId="{E79AC6D7-4030-7843-BAC2-DD34E551FB0C}">
      <dgm:prSet/>
      <dgm:spPr/>
      <dgm:t>
        <a:bodyPr/>
        <a:lstStyle/>
        <a:p>
          <a:endParaRPr lang="en-US"/>
        </a:p>
      </dgm:t>
    </dgm:pt>
    <dgm:pt modelId="{7A3EA91B-9BBA-184B-8DBF-EE18E79D40A1}">
      <dgm:prSet phldrT="[Text]"/>
      <dgm:spPr/>
      <dgm:t>
        <a:bodyPr/>
        <a:lstStyle/>
        <a:p>
          <a:r>
            <a:rPr lang="en-US" dirty="0"/>
            <a:t>Executing</a:t>
          </a:r>
        </a:p>
      </dgm:t>
    </dgm:pt>
    <dgm:pt modelId="{375AC5BC-B41F-C940-B994-4A79BF768305}" type="parTrans" cxnId="{ABB88A2A-60E1-6842-A76B-0F3DDEC55656}">
      <dgm:prSet/>
      <dgm:spPr/>
      <dgm:t>
        <a:bodyPr/>
        <a:lstStyle/>
        <a:p>
          <a:endParaRPr lang="en-US"/>
        </a:p>
      </dgm:t>
    </dgm:pt>
    <dgm:pt modelId="{DFA284DD-CC56-4A46-B5A1-864401779377}" type="sibTrans" cxnId="{ABB88A2A-60E1-6842-A76B-0F3DDEC55656}">
      <dgm:prSet/>
      <dgm:spPr/>
      <dgm:t>
        <a:bodyPr/>
        <a:lstStyle/>
        <a:p>
          <a:endParaRPr lang="en-US"/>
        </a:p>
      </dgm:t>
    </dgm:pt>
    <dgm:pt modelId="{751FD642-28F2-8F4A-B376-CBE347228605}">
      <dgm:prSet phldrT="[Text]"/>
      <dgm:spPr/>
      <dgm:t>
        <a:bodyPr/>
        <a:lstStyle/>
        <a:p>
          <a:r>
            <a:rPr lang="en-US" dirty="0"/>
            <a:t>Comparing</a:t>
          </a:r>
        </a:p>
      </dgm:t>
    </dgm:pt>
    <dgm:pt modelId="{E33B66F8-1E3F-D248-90A9-18B1D1423703}" type="parTrans" cxnId="{5666B672-50DA-674B-8988-9DD02FA07DC5}">
      <dgm:prSet/>
      <dgm:spPr/>
      <dgm:t>
        <a:bodyPr/>
        <a:lstStyle/>
        <a:p>
          <a:endParaRPr lang="en-US"/>
        </a:p>
      </dgm:t>
    </dgm:pt>
    <dgm:pt modelId="{667605D4-038F-454D-ACAD-5066ACFFA9CC}" type="sibTrans" cxnId="{5666B672-50DA-674B-8988-9DD02FA07DC5}">
      <dgm:prSet/>
      <dgm:spPr/>
      <dgm:t>
        <a:bodyPr/>
        <a:lstStyle/>
        <a:p>
          <a:endParaRPr lang="en-US"/>
        </a:p>
      </dgm:t>
    </dgm:pt>
    <dgm:pt modelId="{375C1171-2EAF-AF41-9672-3FAF5FCBA536}">
      <dgm:prSet phldrT="[Text]"/>
      <dgm:spPr/>
      <dgm:t>
        <a:bodyPr/>
        <a:lstStyle/>
        <a:p>
          <a:r>
            <a:rPr lang="en-US" dirty="0"/>
            <a:t>Optional</a:t>
          </a:r>
        </a:p>
      </dgm:t>
    </dgm:pt>
    <dgm:pt modelId="{F9222A11-A1E3-DA47-9846-13E7478C7DF5}" type="parTrans" cxnId="{F9A51F37-5521-5043-9176-E7D53523C4E5}">
      <dgm:prSet/>
      <dgm:spPr/>
      <dgm:t>
        <a:bodyPr/>
        <a:lstStyle/>
        <a:p>
          <a:endParaRPr lang="en-US"/>
        </a:p>
      </dgm:t>
    </dgm:pt>
    <dgm:pt modelId="{63651A5B-5039-004B-B41E-63F3C0694E86}" type="sibTrans" cxnId="{F9A51F37-5521-5043-9176-E7D53523C4E5}">
      <dgm:prSet/>
      <dgm:spPr/>
      <dgm:t>
        <a:bodyPr/>
        <a:lstStyle/>
        <a:p>
          <a:endParaRPr lang="en-US"/>
        </a:p>
      </dgm:t>
    </dgm:pt>
    <dgm:pt modelId="{DFD8D07B-9686-3549-A9D4-218F175C6B25}" type="pres">
      <dgm:prSet presAssocID="{E6271B42-210A-044A-B620-1DE1C2879C4E}" presName="rootnode" presStyleCnt="0">
        <dgm:presLayoutVars>
          <dgm:chMax/>
          <dgm:chPref/>
          <dgm:dir/>
          <dgm:animLvl val="lvl"/>
        </dgm:presLayoutVars>
      </dgm:prSet>
      <dgm:spPr/>
    </dgm:pt>
    <dgm:pt modelId="{E1D63FFB-3E20-2740-8691-2C6788402C82}" type="pres">
      <dgm:prSet presAssocID="{6909E6B6-8268-F54F-BCE5-C17606AF5BB4}" presName="composite" presStyleCnt="0"/>
      <dgm:spPr/>
    </dgm:pt>
    <dgm:pt modelId="{73F5D56F-DF6E-DF47-82CD-D896850D2B0E}" type="pres">
      <dgm:prSet presAssocID="{6909E6B6-8268-F54F-BCE5-C17606AF5BB4}" presName="bentUpArrow1" presStyleLbl="alignImgPlace1" presStyleIdx="0" presStyleCnt="4"/>
      <dgm:spPr/>
    </dgm:pt>
    <dgm:pt modelId="{EC126A3A-B1A0-F942-A8ED-C6A51CCA220A}" type="pres">
      <dgm:prSet presAssocID="{6909E6B6-8268-F54F-BCE5-C17606AF5BB4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7912429-6308-CD4E-AFA9-3C2C408039D4}" type="pres">
      <dgm:prSet presAssocID="{6909E6B6-8268-F54F-BCE5-C17606AF5BB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B5AF8CC-49EA-674D-9051-E924FA7253B5}" type="pres">
      <dgm:prSet presAssocID="{A8D6A2FD-2F40-1041-B822-F1526BB75220}" presName="sibTrans" presStyleCnt="0"/>
      <dgm:spPr/>
    </dgm:pt>
    <dgm:pt modelId="{C6EADFB0-9B43-5B4A-B8C8-07C1479FAF1F}" type="pres">
      <dgm:prSet presAssocID="{5A6D30A8-D32A-5F48-8A5A-A35794E032D8}" presName="composite" presStyleCnt="0"/>
      <dgm:spPr/>
    </dgm:pt>
    <dgm:pt modelId="{EA47CCC7-5981-C645-9851-CEA12DE6BD35}" type="pres">
      <dgm:prSet presAssocID="{5A6D30A8-D32A-5F48-8A5A-A35794E032D8}" presName="bentUpArrow1" presStyleLbl="alignImgPlace1" presStyleIdx="1" presStyleCnt="4"/>
      <dgm:spPr/>
    </dgm:pt>
    <dgm:pt modelId="{0E8B70C7-8394-0E45-8C3C-B1D3778F8C2F}" type="pres">
      <dgm:prSet presAssocID="{5A6D30A8-D32A-5F48-8A5A-A35794E032D8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8346BAE7-6CE0-BF49-93B9-35BFDA521AA0}" type="pres">
      <dgm:prSet presAssocID="{5A6D30A8-D32A-5F48-8A5A-A35794E032D8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E288709-7949-1D4C-9908-F8F8702BA6A5}" type="pres">
      <dgm:prSet presAssocID="{866C808B-CAA5-D44D-8C87-0F370683929E}" presName="sibTrans" presStyleCnt="0"/>
      <dgm:spPr/>
    </dgm:pt>
    <dgm:pt modelId="{C2CFBD03-DF9E-514E-AA9A-1668D83F5E1F}" type="pres">
      <dgm:prSet presAssocID="{7A3EA91B-9BBA-184B-8DBF-EE18E79D40A1}" presName="composite" presStyleCnt="0"/>
      <dgm:spPr/>
    </dgm:pt>
    <dgm:pt modelId="{A3C351A0-8FCC-A249-9EC5-6DF03BF89E51}" type="pres">
      <dgm:prSet presAssocID="{7A3EA91B-9BBA-184B-8DBF-EE18E79D40A1}" presName="bentUpArrow1" presStyleLbl="alignImgPlace1" presStyleIdx="2" presStyleCnt="4"/>
      <dgm:spPr/>
    </dgm:pt>
    <dgm:pt modelId="{9EB65900-135A-CC49-8C51-C2251DC130D5}" type="pres">
      <dgm:prSet presAssocID="{7A3EA91B-9BBA-184B-8DBF-EE18E79D40A1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545FA05D-B551-574F-BF19-6FBC5DF0A55E}" type="pres">
      <dgm:prSet presAssocID="{7A3EA91B-9BBA-184B-8DBF-EE18E79D40A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997F2B2-ACC5-9B43-8581-468213CE5735}" type="pres">
      <dgm:prSet presAssocID="{DFA284DD-CC56-4A46-B5A1-864401779377}" presName="sibTrans" presStyleCnt="0"/>
      <dgm:spPr/>
    </dgm:pt>
    <dgm:pt modelId="{0FD0E635-7603-E648-AE96-4D1B82E126A2}" type="pres">
      <dgm:prSet presAssocID="{751FD642-28F2-8F4A-B376-CBE347228605}" presName="composite" presStyleCnt="0"/>
      <dgm:spPr/>
    </dgm:pt>
    <dgm:pt modelId="{093DB180-46C6-3D4A-A8F7-A79AA00E942D}" type="pres">
      <dgm:prSet presAssocID="{751FD642-28F2-8F4A-B376-CBE347228605}" presName="bentUpArrow1" presStyleLbl="alignImgPlace1" presStyleIdx="3" presStyleCnt="4"/>
      <dgm:spPr/>
    </dgm:pt>
    <dgm:pt modelId="{3A2F151B-270C-9043-8CEC-8A399BED985E}" type="pres">
      <dgm:prSet presAssocID="{751FD642-28F2-8F4A-B376-CBE34722860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C417D425-BD9E-CA4D-968F-1EAEF03E2F88}" type="pres">
      <dgm:prSet presAssocID="{751FD642-28F2-8F4A-B376-CBE34722860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2EB2D04-9A45-C24C-AECA-89695D034CAD}" type="pres">
      <dgm:prSet presAssocID="{667605D4-038F-454D-ACAD-5066ACFFA9CC}" presName="sibTrans" presStyleCnt="0"/>
      <dgm:spPr/>
    </dgm:pt>
    <dgm:pt modelId="{D443A59E-3DFE-F340-BF93-5519DEE5D376}" type="pres">
      <dgm:prSet presAssocID="{375C1171-2EAF-AF41-9672-3FAF5FCBA536}" presName="composite" presStyleCnt="0"/>
      <dgm:spPr/>
    </dgm:pt>
    <dgm:pt modelId="{182C6F77-3F03-4A47-B49D-D32DD976EB5E}" type="pres">
      <dgm:prSet presAssocID="{375C1171-2EAF-AF41-9672-3FAF5FCBA53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F9AC0C1B-69FD-FF44-90F4-8BCCC1964740}" type="presOf" srcId="{751FD642-28F2-8F4A-B376-CBE347228605}" destId="{3A2F151B-270C-9043-8CEC-8A399BED985E}" srcOrd="0" destOrd="0" presId="urn:microsoft.com/office/officeart/2005/8/layout/StepDownProcess"/>
    <dgm:cxn modelId="{ABB88A2A-60E1-6842-A76B-0F3DDEC55656}" srcId="{E6271B42-210A-044A-B620-1DE1C2879C4E}" destId="{7A3EA91B-9BBA-184B-8DBF-EE18E79D40A1}" srcOrd="2" destOrd="0" parTransId="{375AC5BC-B41F-C940-B994-4A79BF768305}" sibTransId="{DFA284DD-CC56-4A46-B5A1-864401779377}"/>
    <dgm:cxn modelId="{F9A51F37-5521-5043-9176-E7D53523C4E5}" srcId="{E6271B42-210A-044A-B620-1DE1C2879C4E}" destId="{375C1171-2EAF-AF41-9672-3FAF5FCBA536}" srcOrd="4" destOrd="0" parTransId="{F9222A11-A1E3-DA47-9846-13E7478C7DF5}" sibTransId="{63651A5B-5039-004B-B41E-63F3C0694E86}"/>
    <dgm:cxn modelId="{57920443-D178-114A-A895-AB7873DB64DC}" type="presOf" srcId="{E6271B42-210A-044A-B620-1DE1C2879C4E}" destId="{DFD8D07B-9686-3549-A9D4-218F175C6B25}" srcOrd="0" destOrd="0" presId="urn:microsoft.com/office/officeart/2005/8/layout/StepDownProcess"/>
    <dgm:cxn modelId="{B286D455-F8EF-A34E-8F1C-BD20FFD2B764}" type="presOf" srcId="{5A6D30A8-D32A-5F48-8A5A-A35794E032D8}" destId="{0E8B70C7-8394-0E45-8C3C-B1D3778F8C2F}" srcOrd="0" destOrd="0" presId="urn:microsoft.com/office/officeart/2005/8/layout/StepDownProcess"/>
    <dgm:cxn modelId="{2E9E1C6B-EAA4-8843-A56B-BDD96846EB55}" type="presOf" srcId="{6909E6B6-8268-F54F-BCE5-C17606AF5BB4}" destId="{EC126A3A-B1A0-F942-A8ED-C6A51CCA220A}" srcOrd="0" destOrd="0" presId="urn:microsoft.com/office/officeart/2005/8/layout/StepDownProcess"/>
    <dgm:cxn modelId="{5666B672-50DA-674B-8988-9DD02FA07DC5}" srcId="{E6271B42-210A-044A-B620-1DE1C2879C4E}" destId="{751FD642-28F2-8F4A-B376-CBE347228605}" srcOrd="3" destOrd="0" parTransId="{E33B66F8-1E3F-D248-90A9-18B1D1423703}" sibTransId="{667605D4-038F-454D-ACAD-5066ACFFA9CC}"/>
    <dgm:cxn modelId="{3E5D479D-6D93-9849-8512-8A3F6291427B}" type="presOf" srcId="{7A3EA91B-9BBA-184B-8DBF-EE18E79D40A1}" destId="{9EB65900-135A-CC49-8C51-C2251DC130D5}" srcOrd="0" destOrd="0" presId="urn:microsoft.com/office/officeart/2005/8/layout/StepDownProcess"/>
    <dgm:cxn modelId="{4F6B32B9-4091-B648-92A1-801CDA5EF586}" srcId="{E6271B42-210A-044A-B620-1DE1C2879C4E}" destId="{6909E6B6-8268-F54F-BCE5-C17606AF5BB4}" srcOrd="0" destOrd="0" parTransId="{EE503351-226D-2844-9EA9-4426F7C5CC4A}" sibTransId="{A8D6A2FD-2F40-1041-B822-F1526BB75220}"/>
    <dgm:cxn modelId="{30C7CBC5-67F1-3647-96C8-1A124A85B2EA}" type="presOf" srcId="{375C1171-2EAF-AF41-9672-3FAF5FCBA536}" destId="{182C6F77-3F03-4A47-B49D-D32DD976EB5E}" srcOrd="0" destOrd="0" presId="urn:microsoft.com/office/officeart/2005/8/layout/StepDownProcess"/>
    <dgm:cxn modelId="{E79AC6D7-4030-7843-BAC2-DD34E551FB0C}" srcId="{E6271B42-210A-044A-B620-1DE1C2879C4E}" destId="{5A6D30A8-D32A-5F48-8A5A-A35794E032D8}" srcOrd="1" destOrd="0" parTransId="{AF59BCE6-24E0-B548-A441-FD8F8C4F0AAF}" sibTransId="{866C808B-CAA5-D44D-8C87-0F370683929E}"/>
    <dgm:cxn modelId="{CFB647A3-D7D2-3B41-A52F-76F130FF14EA}" type="presParOf" srcId="{DFD8D07B-9686-3549-A9D4-218F175C6B25}" destId="{E1D63FFB-3E20-2740-8691-2C6788402C82}" srcOrd="0" destOrd="0" presId="urn:microsoft.com/office/officeart/2005/8/layout/StepDownProcess"/>
    <dgm:cxn modelId="{7C2D0BCB-122B-934D-9C26-814EF95ED78C}" type="presParOf" srcId="{E1D63FFB-3E20-2740-8691-2C6788402C82}" destId="{73F5D56F-DF6E-DF47-82CD-D896850D2B0E}" srcOrd="0" destOrd="0" presId="urn:microsoft.com/office/officeart/2005/8/layout/StepDownProcess"/>
    <dgm:cxn modelId="{1D271B22-EF78-014A-A2F1-0CCC937B58C6}" type="presParOf" srcId="{E1D63FFB-3E20-2740-8691-2C6788402C82}" destId="{EC126A3A-B1A0-F942-A8ED-C6A51CCA220A}" srcOrd="1" destOrd="0" presId="urn:microsoft.com/office/officeart/2005/8/layout/StepDownProcess"/>
    <dgm:cxn modelId="{A8AAD1C8-2B74-E440-AF9D-2BCC17A193B6}" type="presParOf" srcId="{E1D63FFB-3E20-2740-8691-2C6788402C82}" destId="{07912429-6308-CD4E-AFA9-3C2C408039D4}" srcOrd="2" destOrd="0" presId="urn:microsoft.com/office/officeart/2005/8/layout/StepDownProcess"/>
    <dgm:cxn modelId="{6745CCE9-06EE-F648-B443-3D8AEDEB42B9}" type="presParOf" srcId="{DFD8D07B-9686-3549-A9D4-218F175C6B25}" destId="{2B5AF8CC-49EA-674D-9051-E924FA7253B5}" srcOrd="1" destOrd="0" presId="urn:microsoft.com/office/officeart/2005/8/layout/StepDownProcess"/>
    <dgm:cxn modelId="{6FAEE38D-AFEC-6849-A195-E45530E8F699}" type="presParOf" srcId="{DFD8D07B-9686-3549-A9D4-218F175C6B25}" destId="{C6EADFB0-9B43-5B4A-B8C8-07C1479FAF1F}" srcOrd="2" destOrd="0" presId="urn:microsoft.com/office/officeart/2005/8/layout/StepDownProcess"/>
    <dgm:cxn modelId="{D7A53BEA-F0B2-0343-8074-BAC83A6336F8}" type="presParOf" srcId="{C6EADFB0-9B43-5B4A-B8C8-07C1479FAF1F}" destId="{EA47CCC7-5981-C645-9851-CEA12DE6BD35}" srcOrd="0" destOrd="0" presId="urn:microsoft.com/office/officeart/2005/8/layout/StepDownProcess"/>
    <dgm:cxn modelId="{C10A7709-4340-FE4B-81BA-F558CD10951C}" type="presParOf" srcId="{C6EADFB0-9B43-5B4A-B8C8-07C1479FAF1F}" destId="{0E8B70C7-8394-0E45-8C3C-B1D3778F8C2F}" srcOrd="1" destOrd="0" presId="urn:microsoft.com/office/officeart/2005/8/layout/StepDownProcess"/>
    <dgm:cxn modelId="{43CBD75F-0753-4548-BF5A-F28BE7FA962E}" type="presParOf" srcId="{C6EADFB0-9B43-5B4A-B8C8-07C1479FAF1F}" destId="{8346BAE7-6CE0-BF49-93B9-35BFDA521AA0}" srcOrd="2" destOrd="0" presId="urn:microsoft.com/office/officeart/2005/8/layout/StepDownProcess"/>
    <dgm:cxn modelId="{97FF1688-7C28-EA44-AB0E-FF2885A0115C}" type="presParOf" srcId="{DFD8D07B-9686-3549-A9D4-218F175C6B25}" destId="{DE288709-7949-1D4C-9908-F8F8702BA6A5}" srcOrd="3" destOrd="0" presId="urn:microsoft.com/office/officeart/2005/8/layout/StepDownProcess"/>
    <dgm:cxn modelId="{C9E163A5-4107-D648-91AE-D7842B8245CE}" type="presParOf" srcId="{DFD8D07B-9686-3549-A9D4-218F175C6B25}" destId="{C2CFBD03-DF9E-514E-AA9A-1668D83F5E1F}" srcOrd="4" destOrd="0" presId="urn:microsoft.com/office/officeart/2005/8/layout/StepDownProcess"/>
    <dgm:cxn modelId="{F38F544B-F8AB-9344-8CE9-62E95D5ECCCF}" type="presParOf" srcId="{C2CFBD03-DF9E-514E-AA9A-1668D83F5E1F}" destId="{A3C351A0-8FCC-A249-9EC5-6DF03BF89E51}" srcOrd="0" destOrd="0" presId="urn:microsoft.com/office/officeart/2005/8/layout/StepDownProcess"/>
    <dgm:cxn modelId="{820A0773-3FBD-214D-AB5D-5696C99F482C}" type="presParOf" srcId="{C2CFBD03-DF9E-514E-AA9A-1668D83F5E1F}" destId="{9EB65900-135A-CC49-8C51-C2251DC130D5}" srcOrd="1" destOrd="0" presId="urn:microsoft.com/office/officeart/2005/8/layout/StepDownProcess"/>
    <dgm:cxn modelId="{66B42A9B-30C5-B342-98AC-98CAE08D67B6}" type="presParOf" srcId="{C2CFBD03-DF9E-514E-AA9A-1668D83F5E1F}" destId="{545FA05D-B551-574F-BF19-6FBC5DF0A55E}" srcOrd="2" destOrd="0" presId="urn:microsoft.com/office/officeart/2005/8/layout/StepDownProcess"/>
    <dgm:cxn modelId="{37D624E1-F479-AE41-9A53-E9B6C4B81EED}" type="presParOf" srcId="{DFD8D07B-9686-3549-A9D4-218F175C6B25}" destId="{2997F2B2-ACC5-9B43-8581-468213CE5735}" srcOrd="5" destOrd="0" presId="urn:microsoft.com/office/officeart/2005/8/layout/StepDownProcess"/>
    <dgm:cxn modelId="{0AD47CC9-1E95-C445-9513-E44D5F5357B9}" type="presParOf" srcId="{DFD8D07B-9686-3549-A9D4-218F175C6B25}" destId="{0FD0E635-7603-E648-AE96-4D1B82E126A2}" srcOrd="6" destOrd="0" presId="urn:microsoft.com/office/officeart/2005/8/layout/StepDownProcess"/>
    <dgm:cxn modelId="{4702C2AD-29EB-004C-8560-4D12B57A1172}" type="presParOf" srcId="{0FD0E635-7603-E648-AE96-4D1B82E126A2}" destId="{093DB180-46C6-3D4A-A8F7-A79AA00E942D}" srcOrd="0" destOrd="0" presId="urn:microsoft.com/office/officeart/2005/8/layout/StepDownProcess"/>
    <dgm:cxn modelId="{90BB3F8B-0795-AF46-93E3-608366F8944E}" type="presParOf" srcId="{0FD0E635-7603-E648-AE96-4D1B82E126A2}" destId="{3A2F151B-270C-9043-8CEC-8A399BED985E}" srcOrd="1" destOrd="0" presId="urn:microsoft.com/office/officeart/2005/8/layout/StepDownProcess"/>
    <dgm:cxn modelId="{B95F0FCE-4376-7448-9755-995A0289953C}" type="presParOf" srcId="{0FD0E635-7603-E648-AE96-4D1B82E126A2}" destId="{C417D425-BD9E-CA4D-968F-1EAEF03E2F88}" srcOrd="2" destOrd="0" presId="urn:microsoft.com/office/officeart/2005/8/layout/StepDownProcess"/>
    <dgm:cxn modelId="{EDC5D313-0D43-894F-B9C3-8D1B544B2EF4}" type="presParOf" srcId="{DFD8D07B-9686-3549-A9D4-218F175C6B25}" destId="{A2EB2D04-9A45-C24C-AECA-89695D034CAD}" srcOrd="7" destOrd="0" presId="urn:microsoft.com/office/officeart/2005/8/layout/StepDownProcess"/>
    <dgm:cxn modelId="{67CD97C1-A442-7542-8323-66078AC7ED59}" type="presParOf" srcId="{DFD8D07B-9686-3549-A9D4-218F175C6B25}" destId="{D443A59E-3DFE-F340-BF93-5519DEE5D376}" srcOrd="8" destOrd="0" presId="urn:microsoft.com/office/officeart/2005/8/layout/StepDownProcess"/>
    <dgm:cxn modelId="{C519611D-423E-B247-A8DE-1F87F7B654F3}" type="presParOf" srcId="{D443A59E-3DFE-F340-BF93-5519DEE5D376}" destId="{182C6F77-3F03-4A47-B49D-D32DD976EB5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5D56F-DF6E-DF47-82CD-D896850D2B0E}">
      <dsp:nvSpPr>
        <dsp:cNvPr id="0" name=""/>
        <dsp:cNvSpPr/>
      </dsp:nvSpPr>
      <dsp:spPr>
        <a:xfrm rot="5400000">
          <a:off x="2162214" y="94999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26A3A-B1A0-F942-A8ED-C6A51CCA220A}">
      <dsp:nvSpPr>
        <dsp:cNvPr id="0" name=""/>
        <dsp:cNvSpPr/>
      </dsp:nvSpPr>
      <dsp:spPr>
        <a:xfrm>
          <a:off x="1943171" y="33507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Learning</a:t>
          </a:r>
        </a:p>
      </dsp:txBody>
      <dsp:txXfrm>
        <a:off x="1990737" y="81073"/>
        <a:ext cx="1296662" cy="879078"/>
      </dsp:txXfrm>
    </dsp:sp>
    <dsp:sp modelId="{07912429-6308-CD4E-AFA9-3C2C408039D4}">
      <dsp:nvSpPr>
        <dsp:cNvPr id="0" name=""/>
        <dsp:cNvSpPr/>
      </dsp:nvSpPr>
      <dsp:spPr>
        <a:xfrm>
          <a:off x="3334965" y="12642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7CCC7-5981-C645-9851-CEA12DE6BD35}">
      <dsp:nvSpPr>
        <dsp:cNvPr id="0" name=""/>
        <dsp:cNvSpPr/>
      </dsp:nvSpPr>
      <dsp:spPr>
        <a:xfrm rot="5400000">
          <a:off x="3316160" y="204435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B70C7-8394-0E45-8C3C-B1D3778F8C2F}">
      <dsp:nvSpPr>
        <dsp:cNvPr id="0" name=""/>
        <dsp:cNvSpPr/>
      </dsp:nvSpPr>
      <dsp:spPr>
        <a:xfrm>
          <a:off x="3097116" y="112786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Preparing</a:t>
          </a:r>
        </a:p>
      </dsp:txBody>
      <dsp:txXfrm>
        <a:off x="3144682" y="1175434"/>
        <a:ext cx="1296662" cy="879078"/>
      </dsp:txXfrm>
    </dsp:sp>
    <dsp:sp modelId="{8346BAE7-6CE0-BF49-93B9-35BFDA521AA0}">
      <dsp:nvSpPr>
        <dsp:cNvPr id="0" name=""/>
        <dsp:cNvSpPr/>
      </dsp:nvSpPr>
      <dsp:spPr>
        <a:xfrm>
          <a:off x="4488910" y="122078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351A0-8FCC-A249-9EC5-6DF03BF89E51}">
      <dsp:nvSpPr>
        <dsp:cNvPr id="0" name=""/>
        <dsp:cNvSpPr/>
      </dsp:nvSpPr>
      <dsp:spPr>
        <a:xfrm rot="5400000">
          <a:off x="4470105" y="313871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65900-135A-CC49-8C51-C2251DC130D5}">
      <dsp:nvSpPr>
        <dsp:cNvPr id="0" name=""/>
        <dsp:cNvSpPr/>
      </dsp:nvSpPr>
      <dsp:spPr>
        <a:xfrm>
          <a:off x="4251061" y="222222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Executing</a:t>
          </a:r>
        </a:p>
      </dsp:txBody>
      <dsp:txXfrm>
        <a:off x="4298627" y="2269794"/>
        <a:ext cx="1296662" cy="879078"/>
      </dsp:txXfrm>
    </dsp:sp>
    <dsp:sp modelId="{545FA05D-B551-574F-BF19-6FBC5DF0A55E}">
      <dsp:nvSpPr>
        <dsp:cNvPr id="0" name=""/>
        <dsp:cNvSpPr/>
      </dsp:nvSpPr>
      <dsp:spPr>
        <a:xfrm>
          <a:off x="5642855" y="231514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DB180-46C6-3D4A-A8F7-A79AA00E942D}">
      <dsp:nvSpPr>
        <dsp:cNvPr id="0" name=""/>
        <dsp:cNvSpPr/>
      </dsp:nvSpPr>
      <dsp:spPr>
        <a:xfrm rot="5400000">
          <a:off x="5624050" y="423307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F151B-270C-9043-8CEC-8A399BED985E}">
      <dsp:nvSpPr>
        <dsp:cNvPr id="0" name=""/>
        <dsp:cNvSpPr/>
      </dsp:nvSpPr>
      <dsp:spPr>
        <a:xfrm>
          <a:off x="5405006" y="331658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Comparing</a:t>
          </a:r>
        </a:p>
      </dsp:txBody>
      <dsp:txXfrm>
        <a:off x="5452572" y="3364154"/>
        <a:ext cx="1296662" cy="879078"/>
      </dsp:txXfrm>
    </dsp:sp>
    <dsp:sp modelId="{C417D425-BD9E-CA4D-968F-1EAEF03E2F88}">
      <dsp:nvSpPr>
        <dsp:cNvPr id="0" name=""/>
        <dsp:cNvSpPr/>
      </dsp:nvSpPr>
      <dsp:spPr>
        <a:xfrm>
          <a:off x="6796800" y="340950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C6F77-3F03-4A47-B49D-D32DD976EB5E}">
      <dsp:nvSpPr>
        <dsp:cNvPr id="0" name=""/>
        <dsp:cNvSpPr/>
      </dsp:nvSpPr>
      <dsp:spPr>
        <a:xfrm>
          <a:off x="6558951" y="441094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Optional</a:t>
          </a:r>
        </a:p>
      </dsp:txBody>
      <dsp:txXfrm>
        <a:off x="6606517" y="4458514"/>
        <a:ext cx="1296662" cy="87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4FD12-1C2A-A948-8C11-D2FE3C0AE91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47746-580F-9B41-BF9C-E6D20A1B8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Canada historical, USA historical as well as point-in-time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47746-580F-9B41-BF9C-E6D20A1B82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2875-937C-6545-B502-7A25AEF61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Forecasting the Canadian Economic Landscape Using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C5CA5-FB1C-BC43-A389-F61EFC992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Wenlong</a:t>
            </a:r>
            <a:r>
              <a:rPr lang="en-US" dirty="0"/>
              <a:t> Zhao, Rogelio </a:t>
            </a:r>
            <a:r>
              <a:rPr lang="en-US" dirty="0" err="1"/>
              <a:t>Magos</a:t>
            </a:r>
            <a:r>
              <a:rPr lang="en-US" dirty="0"/>
              <a:t>, Lucas </a:t>
            </a:r>
            <a:r>
              <a:rPr lang="en-US" dirty="0" err="1"/>
              <a:t>Krenn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5954-A2CD-7E4A-BC98-DAEC4B4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0CD5-BD0A-D74D-83B8-77ABCC1C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512" y="213070"/>
            <a:ext cx="7315200" cy="3174897"/>
          </a:xfrm>
        </p:spPr>
        <p:txBody>
          <a:bodyPr>
            <a:normAutofit/>
          </a:bodyPr>
          <a:lstStyle/>
          <a:p>
            <a:r>
              <a:rPr lang="en-US" dirty="0"/>
              <a:t>Canadian and American economic activity are strongly correlated</a:t>
            </a:r>
          </a:p>
          <a:p>
            <a:r>
              <a:rPr lang="en-US" dirty="0"/>
              <a:t>Use </a:t>
            </a:r>
            <a:r>
              <a:rPr lang="en-US" dirty="0" err="1"/>
              <a:t>AutoML</a:t>
            </a:r>
            <a:r>
              <a:rPr lang="en-US" dirty="0"/>
              <a:t> to forecast Canadian economic outlook with Canadian and US economic variables</a:t>
            </a:r>
          </a:p>
          <a:p>
            <a:r>
              <a:rPr lang="en-US" dirty="0"/>
              <a:t>(Optional) The Canadian economy is very dependent on USA’s economy but not the other way around. Check if </a:t>
            </a:r>
            <a:r>
              <a:rPr lang="en-US" dirty="0" err="1"/>
              <a:t>AutoML</a:t>
            </a:r>
            <a:r>
              <a:rPr lang="en-US" dirty="0"/>
              <a:t> can discover this relationship by itself without supervision.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AB443-B0EF-C043-9653-D09CE63D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539" y="2937757"/>
            <a:ext cx="6329963" cy="329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FC0F4-9622-3D43-A1C6-243DF24F4C39}"/>
              </a:ext>
            </a:extLst>
          </p:cNvPr>
          <p:cNvSpPr txBox="1"/>
          <p:nvPr/>
        </p:nvSpPr>
        <p:spPr>
          <a:xfrm>
            <a:off x="4368539" y="6228157"/>
            <a:ext cx="6232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2"/>
                </a:solidFill>
              </a:rPr>
              <a:t>Figure 1: Canada and USA GDP %</a:t>
            </a:r>
            <a:r>
              <a:rPr lang="en-US" sz="1000" i="1" dirty="0" err="1">
                <a:solidFill>
                  <a:schemeClr val="tx2"/>
                </a:solidFill>
              </a:rPr>
              <a:t>QoQ</a:t>
            </a:r>
            <a:r>
              <a:rPr lang="en-US" sz="1000" i="1" dirty="0">
                <a:solidFill>
                  <a:schemeClr val="tx2"/>
                </a:solidFill>
              </a:rPr>
              <a:t>, source: Organization for Economic Co-operation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68165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EFED-295A-5844-BE5E-86C3669A13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4721B0-F1D3-B04B-AFDD-117CFE71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999803"/>
              </p:ext>
            </p:extLst>
          </p:nvPr>
        </p:nvGraphicFramePr>
        <p:xfrm>
          <a:off x="-919252" y="1313405"/>
          <a:ext cx="98939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5F624-2213-BC4D-9D05-1A74846EE5E8}"/>
              </a:ext>
            </a:extLst>
          </p:cNvPr>
          <p:cNvSpPr/>
          <p:nvPr/>
        </p:nvSpPr>
        <p:spPr>
          <a:xfrm>
            <a:off x="0" y="-11289"/>
            <a:ext cx="12192000" cy="12304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79AABC-9261-0142-BBC2-CC87E4BD6168}"/>
              </a:ext>
            </a:extLst>
          </p:cNvPr>
          <p:cNvSpPr txBox="1">
            <a:spLocks/>
          </p:cNvSpPr>
          <p:nvPr/>
        </p:nvSpPr>
        <p:spPr>
          <a:xfrm>
            <a:off x="506" y="21886"/>
            <a:ext cx="12191494" cy="1186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94106-67AA-B548-9F21-45ADA111649C}"/>
              </a:ext>
            </a:extLst>
          </p:cNvPr>
          <p:cNvSpPr txBox="1"/>
          <p:nvPr/>
        </p:nvSpPr>
        <p:spPr>
          <a:xfrm>
            <a:off x="3651953" y="2444762"/>
            <a:ext cx="606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collection and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from Bank of Canada, Statistics Canada, FRED Economic Database, etc.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534BE-1AF2-3E4A-A187-D5A76828D214}"/>
              </a:ext>
            </a:extLst>
          </p:cNvPr>
          <p:cNvSpPr txBox="1"/>
          <p:nvPr/>
        </p:nvSpPr>
        <p:spPr>
          <a:xfrm>
            <a:off x="4825999" y="3582470"/>
            <a:ext cx="606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two </a:t>
            </a:r>
            <a:r>
              <a:rPr lang="en-US" dirty="0" err="1"/>
              <a:t>autoML</a:t>
            </a:r>
            <a:r>
              <a:rPr lang="en-US" dirty="0"/>
              <a:t> frameworks to train the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and make forecasts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2C792-D2B1-7341-93A9-C73F13B91DD9}"/>
              </a:ext>
            </a:extLst>
          </p:cNvPr>
          <p:cNvSpPr txBox="1"/>
          <p:nvPr/>
        </p:nvSpPr>
        <p:spPr>
          <a:xfrm>
            <a:off x="5937161" y="4637654"/>
            <a:ext cx="490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and contrast the two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worked better (if any)? Why?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944BD-65DC-BE4B-8979-5D66F3DCC3DD}"/>
              </a:ext>
            </a:extLst>
          </p:cNvPr>
          <p:cNvSpPr txBox="1"/>
          <p:nvPr/>
        </p:nvSpPr>
        <p:spPr>
          <a:xfrm>
            <a:off x="7044266" y="5731331"/>
            <a:ext cx="4905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a VAR model as a benchmark to check if the predictions are aligned with traditional time series model. 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9DE77-5121-2D42-AC2D-BDED37CD9E49}"/>
              </a:ext>
            </a:extLst>
          </p:cNvPr>
          <p:cNvSpPr txBox="1"/>
          <p:nvPr/>
        </p:nvSpPr>
        <p:spPr>
          <a:xfrm>
            <a:off x="2452116" y="1397366"/>
            <a:ext cx="556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Get to know </a:t>
            </a:r>
            <a:r>
              <a:rPr lang="en-CA" dirty="0" err="1"/>
              <a:t>Autokeras</a:t>
            </a:r>
            <a:r>
              <a:rPr lang="en-CA" dirty="0"/>
              <a:t> and [</a:t>
            </a:r>
            <a:r>
              <a:rPr lang="en-CA" dirty="0" err="1"/>
              <a:t>insert_name</a:t>
            </a:r>
            <a:r>
              <a:rPr lang="en-CA" dirty="0"/>
              <a:t>] framework and study the basic syntax</a:t>
            </a:r>
          </a:p>
        </p:txBody>
      </p:sp>
    </p:spTree>
    <p:extLst>
      <p:ext uri="{BB962C8B-B14F-4D97-AF65-F5344CB8AC3E}">
        <p14:creationId xmlns:p14="http://schemas.microsoft.com/office/powerpoint/2010/main" val="306150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3787-B48A-F546-B196-F9CCB2E4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1868CF5-BF08-654A-A0A6-7FF03A617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38214"/>
              </p:ext>
            </p:extLst>
          </p:nvPr>
        </p:nvGraphicFramePr>
        <p:xfrm>
          <a:off x="4116388" y="1736407"/>
          <a:ext cx="6819900" cy="3375660"/>
        </p:xfrm>
        <a:graphic>
          <a:graphicData uri="http://schemas.openxmlformats.org/drawingml/2006/table">
            <a:tbl>
              <a:tblPr/>
              <a:tblGrid>
                <a:gridCol w="2714625">
                  <a:extLst>
                    <a:ext uri="{9D8B030D-6E8A-4147-A177-3AD203B41FA5}">
                      <a16:colId xmlns:a16="http://schemas.microsoft.com/office/drawing/2014/main" val="2579088809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75807857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589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2020-09-28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presentation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40502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2020-10-05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 code, collect data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497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2020-10-12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 check-in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01903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2020-10-19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Write up, optional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9137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2020-10-26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presentation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190500" marR="190500" anchor="b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63336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9CD857CE-6115-BB40-A9C9-BB012FF4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1736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80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57</TotalTime>
  <Words>211</Words>
  <Application>Microsoft Macintosh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Frame</vt:lpstr>
      <vt:lpstr>Forecasting the Canadian Economic Landscape Using AutoML</vt:lpstr>
      <vt:lpstr>Motivations</vt:lpstr>
      <vt:lpstr>Approach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the Canadian Economic Landscape Using AutoML</dc:title>
  <dc:creator>Lucas Krenn</dc:creator>
  <cp:lastModifiedBy>Lucas Krenn</cp:lastModifiedBy>
  <cp:revision>5</cp:revision>
  <dcterms:created xsi:type="dcterms:W3CDTF">2020-09-25T15:33:56Z</dcterms:created>
  <dcterms:modified xsi:type="dcterms:W3CDTF">2020-09-25T16:31:35Z</dcterms:modified>
</cp:coreProperties>
</file>