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5" r:id="rId4"/>
    <p:sldId id="259" r:id="rId5"/>
    <p:sldId id="263" r:id="rId6"/>
    <p:sldId id="261" r:id="rId7"/>
    <p:sldId id="262" r:id="rId8"/>
    <p:sldId id="264" r:id="rId9"/>
    <p:sldId id="271" r:id="rId10"/>
    <p:sldId id="272" r:id="rId11"/>
    <p:sldId id="273" r:id="rId12"/>
    <p:sldId id="27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7"/>
    <p:restoredTop sz="94722"/>
  </p:normalViewPr>
  <p:slideViewPr>
    <p:cSldViewPr snapToGrid="0">
      <p:cViewPr varScale="1">
        <p:scale>
          <a:sx n="113" d="100"/>
          <a:sy n="113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8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6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6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577597-8D56-4DDC-948B-B12883E9E8D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FB59F6A-EBEC-47FA-8F9A-3D3A47B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982A-DFA2-4811-801D-6DAEAC8C8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Deliverable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FB611-B716-48A4-A85E-35C11BF9D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Rogelio </a:t>
            </a:r>
            <a:r>
              <a:rPr lang="en-US" dirty="0" err="1"/>
              <a:t>Magos</a:t>
            </a:r>
            <a:r>
              <a:rPr lang="en-US" dirty="0"/>
              <a:t>, Will Zhao, Lucas </a:t>
            </a:r>
            <a:r>
              <a:rPr lang="en-US" dirty="0" err="1"/>
              <a:t>Krenn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3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Training and Validation Metrics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98F0089-14A1-0B43-A468-FCA806219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6" y="1464006"/>
            <a:ext cx="6116663" cy="514560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3193AAF-9869-0D4E-9C30-36F6353BB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8"/>
          <a:stretch/>
        </p:blipFill>
        <p:spPr>
          <a:xfrm>
            <a:off x="6568080" y="1373929"/>
            <a:ext cx="4032185" cy="51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Generalized Linear Model</a:t>
            </a:r>
            <a:endParaRPr lang="en-US" dirty="0"/>
          </a:p>
        </p:txBody>
      </p:sp>
      <p:pic>
        <p:nvPicPr>
          <p:cNvPr id="6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2D895E4A-BE09-4F4D-9E2C-F461B678A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"/>
          <a:stretch/>
        </p:blipFill>
        <p:spPr>
          <a:xfrm>
            <a:off x="925148" y="1375072"/>
            <a:ext cx="5131080" cy="3656302"/>
          </a:xfrm>
          <a:prstGeom prst="rect">
            <a:avLst/>
          </a:prstGeom>
        </p:spPr>
      </p:pic>
      <p:pic>
        <p:nvPicPr>
          <p:cNvPr id="10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A30D670-BDC5-4A4F-911E-486B4C787F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27167" b="1"/>
          <a:stretch/>
        </p:blipFill>
        <p:spPr>
          <a:xfrm>
            <a:off x="6135774" y="1241086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870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360E-CA84-4D32-9B44-957A14C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E261-F604-4958-B8DB-A4209E2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H2o Python module is free and easy to use. It is not intended as a replacement for other popular machine learning frameworks </a:t>
            </a:r>
          </a:p>
          <a:p>
            <a:r>
              <a:rPr lang="en-US" dirty="0"/>
              <a:t>Computing is fast and you can limit the maximum running time </a:t>
            </a:r>
          </a:p>
          <a:p>
            <a:r>
              <a:rPr lang="en-US" dirty="0"/>
              <a:t>Predictions are free</a:t>
            </a:r>
          </a:p>
          <a:p>
            <a:r>
              <a:rPr lang="en-US" dirty="0"/>
              <a:t>Stacked models are difficult to understand</a:t>
            </a:r>
          </a:p>
          <a:p>
            <a:r>
              <a:rPr lang="en-US" dirty="0"/>
              <a:t>Mojo code is available for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03712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5754-E946-45FB-B666-384763A52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B829A1D-71EC-FB4A-A759-6DD60262C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3467-BF5F-4B23-AF51-2997A254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1242-C190-4728-89EA-F53AB862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Azure - </a:t>
            </a:r>
            <a:r>
              <a:rPr lang="en-US" b="1" dirty="0" err="1"/>
              <a:t>AutoML</a:t>
            </a:r>
            <a:endParaRPr lang="en-US" b="1" dirty="0"/>
          </a:p>
          <a:p>
            <a:pPr lvl="1"/>
            <a:r>
              <a:rPr lang="en-US" b="1" dirty="0"/>
              <a:t>When to use </a:t>
            </a:r>
            <a:r>
              <a:rPr lang="en-US" b="1" dirty="0" err="1"/>
              <a:t>AutoML</a:t>
            </a:r>
            <a:r>
              <a:rPr lang="en-US" b="1" dirty="0"/>
              <a:t>: Classify, Regression, &amp; Forecast</a:t>
            </a:r>
          </a:p>
          <a:p>
            <a:pPr lvl="1"/>
            <a:r>
              <a:rPr lang="en-US" b="1" dirty="0"/>
              <a:t>How </a:t>
            </a:r>
            <a:r>
              <a:rPr lang="en-US" b="1" dirty="0" err="1"/>
              <a:t>AutoML</a:t>
            </a:r>
            <a:r>
              <a:rPr lang="en-US" b="1" dirty="0"/>
              <a:t> Works</a:t>
            </a:r>
          </a:p>
          <a:p>
            <a:pPr lvl="1"/>
            <a:r>
              <a:rPr lang="en-US" b="1" dirty="0"/>
              <a:t>Local vs. Remote</a:t>
            </a:r>
          </a:p>
          <a:p>
            <a:pPr lvl="1"/>
            <a:r>
              <a:rPr lang="en-US" b="1" dirty="0"/>
              <a:t>Python SDK vs. Web</a:t>
            </a:r>
          </a:p>
          <a:p>
            <a:pPr lvl="1"/>
            <a:r>
              <a:rPr lang="en-US" b="1" dirty="0"/>
              <a:t>Live Demonstration</a:t>
            </a:r>
          </a:p>
          <a:p>
            <a:pPr lvl="1"/>
            <a:r>
              <a:rPr lang="en-US" b="1" dirty="0"/>
              <a:t>Short Summary</a:t>
            </a:r>
          </a:p>
          <a:p>
            <a:r>
              <a:rPr lang="en-US" b="1" dirty="0"/>
              <a:t>H2O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b="1" dirty="0"/>
              <a:t>Model Leaderboard</a:t>
            </a:r>
          </a:p>
          <a:p>
            <a:pPr lvl="1"/>
            <a:r>
              <a:rPr lang="en-US" b="1" dirty="0"/>
              <a:t>Model Metrics and Results</a:t>
            </a:r>
          </a:p>
          <a:p>
            <a:pPr lvl="1"/>
            <a:r>
              <a:rPr lang="en-US" b="1" dirty="0"/>
              <a:t>Short Summary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How </a:t>
            </a:r>
            <a:r>
              <a:rPr lang="en-US" b="1" dirty="0" err="1"/>
              <a:t>AutoML</a:t>
            </a:r>
            <a:r>
              <a:rPr lang="en-US" b="1" dirty="0"/>
              <a:t> Works</a:t>
            </a:r>
            <a:endParaRPr lang="en-US" dirty="0"/>
          </a:p>
        </p:txBody>
      </p:sp>
      <p:pic>
        <p:nvPicPr>
          <p:cNvPr id="9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27EEC8C-C63A-0B4A-BA73-E23B0107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3024"/>
            <a:ext cx="5723611" cy="343820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17F80EC-B76B-3147-BA52-94EA47D63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" y="2103024"/>
            <a:ext cx="5607369" cy="3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10DB87-CB8A-4EE6-95BD-BE7A88046B4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4" y="1252375"/>
            <a:ext cx="4978400" cy="3758341"/>
          </a:xfr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8C15794-AFD4-43B8-BA85-A96DC9A56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34" y="1207910"/>
            <a:ext cx="6693907" cy="5628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Local vs.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0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Python SDK Vs. Web</a:t>
            </a:r>
            <a:endParaRPr lang="en-US" dirty="0"/>
          </a:p>
        </p:txBody>
      </p:sp>
      <p:pic>
        <p:nvPicPr>
          <p:cNvPr id="9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C570D-23E4-B448-AFDD-238F01463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6" y="1557210"/>
            <a:ext cx="5167606" cy="435133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3EDAC68-9579-9741-98ED-6F0675AA5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4" y="1548743"/>
            <a:ext cx="622173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5754-E946-45FB-B666-384763A52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Live Demonstration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B829A1D-71EC-FB4A-A759-6DD60262C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360E-CA84-4D32-9B44-957A14C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E261-F604-4958-B8DB-A4209E2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compute may be fast, but it is almost useless</a:t>
            </a:r>
          </a:p>
          <a:p>
            <a:r>
              <a:rPr lang="en-US" dirty="0"/>
              <a:t>Remote compute is slow and users are charged by usage.</a:t>
            </a:r>
          </a:p>
          <a:p>
            <a:r>
              <a:rPr lang="en-US" dirty="0"/>
              <a:t>Web (low code) experience is easy to use, but prediction is not free.</a:t>
            </a:r>
          </a:p>
          <a:p>
            <a:r>
              <a:rPr lang="en-US" dirty="0"/>
              <a:t>Python SDK is code heavy, lots of system settings, data formatting and version issues.</a:t>
            </a:r>
          </a:p>
          <a:p>
            <a:r>
              <a:rPr lang="en-US" dirty="0"/>
              <a:t>And the actual prediction, well, not so good for time series.</a:t>
            </a:r>
          </a:p>
          <a:p>
            <a:pPr lvl="1"/>
            <a:r>
              <a:rPr lang="en-US" dirty="0"/>
              <a:t>Predictions need to be made</a:t>
            </a:r>
          </a:p>
          <a:p>
            <a:pPr lvl="1"/>
            <a:r>
              <a:rPr lang="en-US" dirty="0"/>
              <a:t>Strange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EE5D-0BFF-E24B-AE12-1381CB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b="1" dirty="0"/>
              <a:t>H2o Auto ML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2592-C7F1-9547-B83B-99D120AC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H2O is a Java-based software for data modeling and general computing. The primary purpose of H2O is as a distributed (many machines), parallel (many CPUs), in memory (several hundred GBs </a:t>
            </a:r>
            <a:r>
              <a:rPr lang="en-US" dirty="0" err="1"/>
              <a:t>Xmx</a:t>
            </a:r>
            <a:r>
              <a:rPr lang="en-US" dirty="0"/>
              <a:t>) processing engine.</a:t>
            </a:r>
          </a:p>
          <a:p>
            <a:r>
              <a:rPr lang="en-US" dirty="0"/>
              <a:t>H2O </a:t>
            </a:r>
            <a:r>
              <a:rPr lang="en-US" dirty="0" err="1"/>
              <a:t>AutoML</a:t>
            </a:r>
            <a:r>
              <a:rPr lang="en-US" dirty="0"/>
              <a:t> is a function in H2O that automates the process of building a large number of models, with the goal of finding the "best" model without any prior knowledge or effort by the Data Scientist.</a:t>
            </a:r>
          </a:p>
          <a:p>
            <a:r>
              <a:rPr lang="en-US" dirty="0"/>
              <a:t>H20 </a:t>
            </a:r>
            <a:r>
              <a:rPr lang="en-US" dirty="0" err="1"/>
              <a:t>AutoML</a:t>
            </a:r>
            <a:r>
              <a:rPr lang="en-US" dirty="0"/>
              <a:t> trains and cross-validates a default Random Forest, an Extremely-Randomized Forest, a random grid of Gradient Boosting Machines (GBMs), a random grid of Deep Neural Nets, a fixed grid of GLMs, and then trains two Stacked Ensemble models at the end. 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79844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F1CBFF-E649-0045-8811-C5CAB4C44A71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5F7D3-6EF3-6E49-B10E-FDFF0D991AEF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Leaderboard</a:t>
            </a:r>
            <a:endParaRPr lang="en-US" dirty="0"/>
          </a:p>
        </p:txBody>
      </p:sp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7170720-083A-1A47-85A5-DCE0932E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8" y="1383480"/>
            <a:ext cx="10812803" cy="51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95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{D228CEDE-29E1-0D4F-A1F6-FF87A6607BC2}tf10001124</Template>
  <TotalTime>224</TotalTime>
  <Words>343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Data Science Deliverable 2</vt:lpstr>
      <vt:lpstr>Agenda</vt:lpstr>
      <vt:lpstr>PowerPoint Presentation</vt:lpstr>
      <vt:lpstr>PowerPoint Presentation</vt:lpstr>
      <vt:lpstr>PowerPoint Presentation</vt:lpstr>
      <vt:lpstr>Live Demonstration</vt:lpstr>
      <vt:lpstr>Short Summary</vt:lpstr>
      <vt:lpstr>H2o Auto ML Framework</vt:lpstr>
      <vt:lpstr>PowerPoint Presentation</vt:lpstr>
      <vt:lpstr>PowerPoint Presentation</vt:lpstr>
      <vt:lpstr>PowerPoint Presentation</vt:lpstr>
      <vt:lpstr>Short 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Wenlong Zhao</dc:creator>
  <cp:lastModifiedBy>Lucas Krenn</cp:lastModifiedBy>
  <cp:revision>9</cp:revision>
  <dcterms:created xsi:type="dcterms:W3CDTF">2020-10-15T02:59:42Z</dcterms:created>
  <dcterms:modified xsi:type="dcterms:W3CDTF">2020-10-15T15:28:00Z</dcterms:modified>
</cp:coreProperties>
</file>