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27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wchoi" initials="j" lastIdx="0" clrIdx="0">
    <p:extLst>
      <p:ext uri="{19B8F6BF-5375-455C-9EA6-DF929625EA0E}">
        <p15:presenceInfo xmlns:p15="http://schemas.microsoft.com/office/powerpoint/2012/main" userId="jw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FB3-4DD7-4C3C-B45A-5F957284C0BE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AA0B-EC6C-4668-A08E-7F621BB8B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AA0B-EC6C-4668-A08E-7F621BB8B6B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4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2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959D-B474-41A5-AEB5-A47E5D09D92D}" type="datetimeFigureOut">
              <a:rPr lang="ko-KR" altLang="en-US" smtClean="0"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EB0E-6374-49FC-9D80-46BD22AB4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195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arch/arm/boot/compressed/vmlinux.lds.S" TargetMode="External"/><Relationship Id="rId2" Type="http://schemas.openxmlformats.org/officeDocument/2006/relationships/hyperlink" Target="https://github.com/torvalds/linux/blob/master/arch/arm/boot/compressed/head.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nicos.com/staff/iz/formats/gzip.html" TargetMode="External"/><Relationship Id="rId5" Type="http://schemas.openxmlformats.org/officeDocument/2006/relationships/hyperlink" Target="https://tools.ietf.org/html/rfc1952" TargetMode="External"/><Relationship Id="rId4" Type="http://schemas.openxmlformats.org/officeDocument/2006/relationships/hyperlink" Target="https://github.com/torvalds/linux/commit/14327c662822e5e874cb971a7162067519300ca8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2209800" y="24117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/>
                <a:ea typeface="맑은 고딕" panose="020B0503020000020004" pitchFamily="50" charset="-127"/>
              </a:rPr>
              <a:t>:restart</a:t>
            </a:r>
            <a:endParaRPr lang="en-US" altLang="ko-KR" dirty="0">
              <a:solidFill>
                <a:sysClr val="windowText" lastClr="00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8" name="부제목 4"/>
          <p:cNvSpPr txBox="1">
            <a:spLocks/>
          </p:cNvSpPr>
          <p:nvPr/>
        </p:nvSpPr>
        <p:spPr>
          <a:xfrm>
            <a:off x="2895600" y="3807068"/>
            <a:ext cx="6400800" cy="1318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 panose="020B0503020000020004" pitchFamily="50" charset="-127"/>
              </a:rPr>
              <a:t>linux</a:t>
            </a:r>
            <a:r>
              <a:rPr lang="en-US" altLang="ko-KR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 panose="020B0503020000020004" pitchFamily="50" charset="-127"/>
              </a:rPr>
              <a:t>/arch/arm/boot/compressed/</a:t>
            </a: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 panose="020B0503020000020004" pitchFamily="50" charset="-127"/>
              </a:rPr>
              <a:t>head.S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>
          <a:xfrm>
            <a:off x="4267200" y="5120053"/>
            <a:ext cx="3657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amroot12b</a:t>
            </a:r>
          </a:p>
          <a:p>
            <a:pPr lvl="0"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https://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github.com/iamroot12b/kernel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1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 smtClean="0"/>
          </a:p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/>
              <a:t>sub</a:t>
            </a:r>
            <a:r>
              <a:rPr lang="pt-BR" altLang="ko-KR" sz="2000" dirty="0"/>
              <a:t>	r0, r0, r1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calculate the delta </a:t>
            </a:r>
            <a:r>
              <a:rPr lang="pt-BR" altLang="ko-KR" sz="2000" dirty="0" smtClean="0"/>
              <a:t>offset</a:t>
            </a: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r6, r6,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_edata</a:t>
            </a:r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r10, r10,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inflated kernel size location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0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 smtClean="0"/>
          </a:p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>
                <a:solidFill>
                  <a:srgbClr val="FF0000"/>
                </a:solidFill>
              </a:rPr>
              <a:t>sub</a:t>
            </a:r>
            <a:r>
              <a:rPr lang="pt-BR" altLang="ko-KR" sz="2000" dirty="0">
                <a:solidFill>
                  <a:srgbClr val="FF0000"/>
                </a:solidFill>
              </a:rPr>
              <a:t>	r0, r0, r1	</a:t>
            </a:r>
            <a:r>
              <a:rPr lang="pt-BR" altLang="ko-KR" sz="2000" dirty="0" smtClean="0">
                <a:solidFill>
                  <a:srgbClr val="FF0000"/>
                </a:solidFill>
              </a:rPr>
              <a:t>@ </a:t>
            </a:r>
            <a:r>
              <a:rPr lang="pt-BR" altLang="ko-KR" sz="2000" dirty="0">
                <a:solidFill>
                  <a:srgbClr val="FF0000"/>
                </a:solidFill>
              </a:rPr>
              <a:t>calculate the delta </a:t>
            </a:r>
            <a:r>
              <a:rPr lang="pt-BR" altLang="ko-KR" sz="2000" dirty="0" smtClean="0">
                <a:solidFill>
                  <a:srgbClr val="FF0000"/>
                </a:solidFill>
              </a:rPr>
              <a:t>offset</a:t>
            </a:r>
            <a:endParaRPr lang="pt-BR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r6, r6,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_edata</a:t>
            </a:r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r10, r10,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inflated kernel size location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4792" y="4538814"/>
            <a:ext cx="64831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실제 메모리에 올라와 있는 </a:t>
            </a:r>
            <a:r>
              <a:rPr lang="en-US" altLang="ko-KR" dirty="0" smtClean="0">
                <a:solidFill>
                  <a:srgbClr val="FF0000"/>
                </a:solidFill>
              </a:rPr>
              <a:t>LC0(r0)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링커스크립트에</a:t>
            </a:r>
            <a:r>
              <a:rPr lang="ko-KR" altLang="en-US" dirty="0" smtClean="0">
                <a:solidFill>
                  <a:srgbClr val="FF0000"/>
                </a:solidFill>
              </a:rPr>
              <a:t> 의해 배치된 </a:t>
            </a:r>
            <a:r>
              <a:rPr lang="en-US" altLang="ko-KR" dirty="0" smtClean="0">
                <a:solidFill>
                  <a:srgbClr val="FF0000"/>
                </a:solidFill>
              </a:rPr>
              <a:t>LC0(r1) label </a:t>
            </a:r>
            <a:r>
              <a:rPr lang="ko-KR" altLang="en-US" dirty="0" smtClean="0">
                <a:solidFill>
                  <a:srgbClr val="FF0000"/>
                </a:solidFill>
              </a:rPr>
              <a:t>위치의 </a:t>
            </a:r>
            <a:r>
              <a:rPr lang="en-US" altLang="ko-KR" dirty="0" smtClean="0">
                <a:solidFill>
                  <a:srgbClr val="FF0000"/>
                </a:solidFill>
              </a:rPr>
              <a:t>offset </a:t>
            </a:r>
            <a:r>
              <a:rPr lang="ko-KR" altLang="en-US" dirty="0" smtClean="0">
                <a:solidFill>
                  <a:srgbClr val="FF0000"/>
                </a:solidFill>
              </a:rPr>
              <a:t>계</a:t>
            </a:r>
            <a:r>
              <a:rPr lang="ko-KR" altLang="en-US" dirty="0">
                <a:solidFill>
                  <a:srgbClr val="FF0000"/>
                </a:solidFill>
              </a:rPr>
              <a:t>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41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 smtClean="0"/>
          </a:p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/>
              <a:t>sub</a:t>
            </a:r>
            <a:r>
              <a:rPr lang="pt-BR" altLang="ko-KR" sz="2000" dirty="0"/>
              <a:t>	r0, r0, r1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calculate the delta </a:t>
            </a:r>
            <a:r>
              <a:rPr lang="pt-BR" altLang="ko-KR" sz="2000" dirty="0" smtClean="0"/>
              <a:t>offset</a:t>
            </a: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>
                <a:solidFill>
                  <a:srgbClr val="FF0000"/>
                </a:solidFill>
              </a:rPr>
              <a:t>add</a:t>
            </a:r>
            <a:r>
              <a:rPr lang="pt-BR" altLang="ko-KR" sz="2000" dirty="0">
                <a:solidFill>
                  <a:srgbClr val="FF0000"/>
                </a:solidFill>
              </a:rPr>
              <a:t>	r6, r6, r0	</a:t>
            </a:r>
            <a:r>
              <a:rPr lang="pt-BR" altLang="ko-KR" sz="2000" dirty="0" smtClean="0">
                <a:solidFill>
                  <a:srgbClr val="FF0000"/>
                </a:solidFill>
              </a:rPr>
              <a:t>@ </a:t>
            </a:r>
            <a:r>
              <a:rPr lang="pt-BR" altLang="ko-KR" sz="2000" dirty="0">
                <a:solidFill>
                  <a:srgbClr val="FF0000"/>
                </a:solidFill>
              </a:rPr>
              <a:t>_edata</a:t>
            </a:r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r10, r10,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inflated kernel size location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_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edata</a:t>
            </a:r>
            <a:r>
              <a:rPr lang="en-US" altLang="ko-KR" sz="1400" dirty="0" smtClean="0">
                <a:solidFill>
                  <a:srgbClr val="FF0000"/>
                </a:solidFill>
              </a:rPr>
              <a:t>(r6)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104" y="4633742"/>
            <a:ext cx="647728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_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edata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 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vmlinux_lds.S</a:t>
            </a:r>
            <a:r>
              <a:rPr lang="ko-KR" altLang="en-US" sz="1600" dirty="0">
                <a:solidFill>
                  <a:srgbClr val="FF0000"/>
                </a:solidFill>
              </a:rPr>
              <a:t>를 참고하면 </a:t>
            </a:r>
            <a:r>
              <a:rPr lang="en-US" altLang="ko-KR" sz="1600" dirty="0">
                <a:solidFill>
                  <a:srgbClr val="FF0000"/>
                </a:solidFill>
              </a:rPr>
              <a:t>_</a:t>
            </a:r>
            <a:r>
              <a:rPr lang="en-US" altLang="ko-KR" sz="1600" dirty="0" err="1">
                <a:solidFill>
                  <a:srgbClr val="FF0000"/>
                </a:solidFill>
              </a:rPr>
              <a:t>edata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 err="1">
                <a:solidFill>
                  <a:srgbClr val="FF0000"/>
                </a:solidFill>
              </a:rPr>
              <a:t>piggydata+padding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이후에 배치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9" y="5681503"/>
            <a:ext cx="5467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 smtClean="0"/>
          </a:p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/>
              <a:t>sub</a:t>
            </a:r>
            <a:r>
              <a:rPr lang="pt-BR" altLang="ko-KR" sz="2000" dirty="0"/>
              <a:t>	r0, r0, r1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calculate the delta </a:t>
            </a:r>
            <a:r>
              <a:rPr lang="pt-BR" altLang="ko-KR" sz="2000" dirty="0" smtClean="0"/>
              <a:t>offset</a:t>
            </a: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 smtClean="0"/>
              <a:t>add</a:t>
            </a:r>
            <a:r>
              <a:rPr lang="pt-BR" altLang="ko-KR" sz="2000" dirty="0"/>
              <a:t>	r6, r6, r0	</a:t>
            </a:r>
            <a:r>
              <a:rPr lang="pt-BR" altLang="ko-KR" sz="2000" dirty="0" smtClean="0"/>
              <a:t>@ </a:t>
            </a:r>
            <a:r>
              <a:rPr lang="pt-BR" altLang="ko-KR" sz="2000" dirty="0"/>
              <a:t>_edata</a:t>
            </a:r>
          </a:p>
          <a:p>
            <a:pPr marL="0" indent="0">
              <a:buNone/>
            </a:pPr>
            <a:r>
              <a:rPr lang="pt-BR" altLang="ko-KR" sz="2000" dirty="0" smtClean="0">
                <a:solidFill>
                  <a:srgbClr val="FF0000"/>
                </a:solidFill>
              </a:rPr>
              <a:t>add</a:t>
            </a:r>
            <a:r>
              <a:rPr lang="pt-BR" altLang="ko-KR" sz="2000" dirty="0">
                <a:solidFill>
                  <a:srgbClr val="FF0000"/>
                </a:solidFill>
              </a:rPr>
              <a:t>	r10, r10, r0	</a:t>
            </a:r>
            <a:r>
              <a:rPr lang="pt-BR" altLang="ko-KR" sz="2000" dirty="0" smtClean="0">
                <a:solidFill>
                  <a:srgbClr val="FF0000"/>
                </a:solidFill>
              </a:rPr>
              <a:t>@ </a:t>
            </a:r>
            <a:r>
              <a:rPr lang="pt-BR" altLang="ko-KR" sz="2000" dirty="0">
                <a:solidFill>
                  <a:srgbClr val="FF0000"/>
                </a:solidFill>
              </a:rPr>
              <a:t>inflated kernel size location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4792" y="4538814"/>
            <a:ext cx="649889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압축하기 전의 원본 커널 </a:t>
            </a:r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r>
              <a:rPr lang="ko-KR" altLang="en-US" dirty="0" smtClean="0">
                <a:solidFill>
                  <a:srgbClr val="FF0000"/>
                </a:solidFill>
              </a:rPr>
              <a:t>의 크기가 저장된 위치</a:t>
            </a:r>
            <a:r>
              <a:rPr lang="en-US" altLang="ko-KR" dirty="0" smtClean="0">
                <a:solidFill>
                  <a:srgbClr val="FF0000"/>
                </a:solidFill>
              </a:rPr>
              <a:t>(r10)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offset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0531903" y="4375936"/>
            <a:ext cx="322682" cy="17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9216" y="4382578"/>
            <a:ext cx="9861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r10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(piggy.gz</a:t>
            </a:r>
            <a:r>
              <a:rPr lang="ko-KR" altLang="en-US" sz="1400" dirty="0" smtClean="0">
                <a:solidFill>
                  <a:srgbClr val="FF0000"/>
                </a:solidFill>
              </a:rPr>
              <a:t>의 마지막 </a:t>
            </a:r>
            <a:r>
              <a:rPr lang="en-US" altLang="ko-KR" sz="1400" dirty="0" smtClean="0">
                <a:solidFill>
                  <a:srgbClr val="FF0000"/>
                </a:solidFill>
              </a:rPr>
              <a:t>4bytes)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47" y="6020230"/>
            <a:ext cx="6274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참고 </a:t>
            </a:r>
            <a:r>
              <a:rPr lang="en-US" altLang="ko-KR" sz="1400" i="1" dirty="0" smtClean="0"/>
              <a:t>: </a:t>
            </a:r>
            <a:r>
              <a:rPr lang="en-US" altLang="ko-KR" sz="1400" i="1" dirty="0" err="1" smtClean="0"/>
              <a:t>gzip</a:t>
            </a:r>
            <a:r>
              <a:rPr lang="ko-KR" altLang="en-US" sz="1400" i="1" dirty="0" smtClean="0"/>
              <a:t>으로 압축할 경우 압축 하기 전의 데이터 크기가 </a:t>
            </a:r>
            <a:r>
              <a:rPr lang="ko-KR" altLang="en-US" sz="1400" i="1" dirty="0"/>
              <a:t>마지막 </a:t>
            </a:r>
            <a:r>
              <a:rPr lang="en-US" altLang="ko-KR" sz="1400" i="1" dirty="0"/>
              <a:t>4bytes</a:t>
            </a:r>
            <a:r>
              <a:rPr lang="ko-KR" altLang="en-US" sz="1400" i="1" dirty="0"/>
              <a:t>에 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little-endian </a:t>
            </a:r>
            <a:r>
              <a:rPr lang="ko-KR" altLang="en-US" sz="1400" i="1" dirty="0" smtClean="0"/>
              <a:t>방식으로 저장됨</a:t>
            </a:r>
            <a:endParaRPr lang="en-US" altLang="ko-KR" sz="1400" i="1" dirty="0" smtClean="0"/>
          </a:p>
          <a:p>
            <a:r>
              <a:rPr lang="en-US" altLang="ko-KR" sz="1400" u="sng" dirty="0">
                <a:hlinkClick r:id="rId2"/>
              </a:rPr>
              <a:t>https://tools.ietf.org/html/rfc1952</a:t>
            </a:r>
            <a:endParaRPr lang="en-US" altLang="ko-K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103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0531903" y="4375936"/>
            <a:ext cx="322682" cy="176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9216" y="4382578"/>
            <a:ext cx="9861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r10</a:t>
            </a:r>
          </a:p>
          <a:p>
            <a:r>
              <a:rPr lang="en-US" altLang="ko-KR" sz="1400" dirty="0" smtClean="0"/>
              <a:t>(piggy.gz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4bytes)</a:t>
            </a:r>
            <a:endParaRPr lang="ko-KR" altLang="en-US" sz="14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ldrb</a:t>
            </a:r>
            <a:r>
              <a:rPr lang="en-US" altLang="ko-KR" sz="2000" dirty="0"/>
              <a:t>	r9, [r10, #0]</a:t>
            </a:r>
          </a:p>
          <a:p>
            <a:pPr marL="0" indent="0">
              <a:buNone/>
            </a:pPr>
            <a:r>
              <a:rPr lang="en-US" altLang="ko-KR" sz="2000" dirty="0" err="1" smtClean="0"/>
              <a:t>ldrb</a:t>
            </a:r>
            <a:r>
              <a:rPr lang="en-US" altLang="ko-KR" sz="2000" dirty="0"/>
              <a:t>	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, [r10, #1]</a:t>
            </a:r>
          </a:p>
          <a:p>
            <a:pPr marL="0" indent="0">
              <a:buNone/>
            </a:pPr>
            <a:r>
              <a:rPr lang="en-US" altLang="ko-KR" sz="2000" dirty="0" err="1" smtClean="0"/>
              <a:t>orr</a:t>
            </a:r>
            <a:r>
              <a:rPr lang="en-US" altLang="ko-KR" sz="2000" dirty="0"/>
              <a:t>	r9, r9, 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lsl</a:t>
            </a:r>
            <a:r>
              <a:rPr lang="en-US" altLang="ko-KR" sz="2000" dirty="0"/>
              <a:t> #8</a:t>
            </a:r>
          </a:p>
          <a:p>
            <a:pPr marL="0" indent="0">
              <a:buNone/>
            </a:pPr>
            <a:r>
              <a:rPr lang="en-US" altLang="ko-KR" sz="2000" dirty="0" err="1" smtClean="0"/>
              <a:t>ldrb</a:t>
            </a:r>
            <a:r>
              <a:rPr lang="en-US" altLang="ko-KR" sz="2000" dirty="0"/>
              <a:t>	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, [r10, #2]</a:t>
            </a:r>
          </a:p>
          <a:p>
            <a:pPr marL="0" indent="0">
              <a:buNone/>
            </a:pPr>
            <a:r>
              <a:rPr lang="en-US" altLang="ko-KR" sz="2000" dirty="0" err="1" smtClean="0"/>
              <a:t>ldrb</a:t>
            </a:r>
            <a:r>
              <a:rPr lang="en-US" altLang="ko-KR" sz="2000" dirty="0"/>
              <a:t>	r10, [r10, #3]</a:t>
            </a:r>
          </a:p>
          <a:p>
            <a:pPr marL="0" indent="0">
              <a:buNone/>
            </a:pPr>
            <a:r>
              <a:rPr lang="en-US" altLang="ko-KR" sz="2000" dirty="0" err="1" smtClean="0"/>
              <a:t>orr</a:t>
            </a:r>
            <a:r>
              <a:rPr lang="en-US" altLang="ko-KR" sz="2000" dirty="0"/>
              <a:t>	r9, r9, 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lsl</a:t>
            </a:r>
            <a:r>
              <a:rPr lang="en-US" altLang="ko-KR" sz="2000" dirty="0"/>
              <a:t> #16</a:t>
            </a:r>
          </a:p>
          <a:p>
            <a:pPr marL="0" indent="0">
              <a:buNone/>
            </a:pPr>
            <a:r>
              <a:rPr lang="en-US" altLang="ko-KR" sz="2000" dirty="0" err="1" smtClean="0"/>
              <a:t>orr</a:t>
            </a:r>
            <a:r>
              <a:rPr lang="en-US" altLang="ko-KR" sz="2000" dirty="0"/>
              <a:t>	r9, r9, r10, </a:t>
            </a:r>
            <a:r>
              <a:rPr lang="en-US" altLang="ko-KR" sz="2000" dirty="0" err="1"/>
              <a:t>lsl</a:t>
            </a:r>
            <a:r>
              <a:rPr lang="en-US" altLang="ko-KR" sz="2000" dirty="0"/>
              <a:t> #24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11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0531903" y="4375936"/>
            <a:ext cx="322682" cy="176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9216" y="4382578"/>
            <a:ext cx="9861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r10</a:t>
            </a:r>
          </a:p>
          <a:p>
            <a:r>
              <a:rPr lang="en-US" altLang="ko-KR" sz="1400" dirty="0" smtClean="0"/>
              <a:t>(piggy.gz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4bytes)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0214" y="5279316"/>
            <a:ext cx="7493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Little-endian</a:t>
            </a:r>
            <a:r>
              <a:rPr lang="ko-KR" altLang="en-US" dirty="0" smtClean="0">
                <a:solidFill>
                  <a:srgbClr val="FF0000"/>
                </a:solidFill>
              </a:rPr>
              <a:t>으로 표현되어 있는 </a:t>
            </a:r>
            <a:r>
              <a:rPr lang="en-US" altLang="ko-KR" dirty="0" smtClean="0">
                <a:solidFill>
                  <a:srgbClr val="FF0000"/>
                </a:solidFill>
              </a:rPr>
              <a:t>piggy.gz</a:t>
            </a:r>
            <a:r>
              <a:rPr lang="ko-KR" altLang="en-US" dirty="0" smtClean="0">
                <a:solidFill>
                  <a:srgbClr val="FF0000"/>
                </a:solidFill>
              </a:rPr>
              <a:t>의 압축 하기 이전 크기</a:t>
            </a:r>
            <a:r>
              <a:rPr lang="en-US" altLang="ko-KR" dirty="0" smtClean="0">
                <a:solidFill>
                  <a:srgbClr val="FF0000"/>
                </a:solidFill>
              </a:rPr>
              <a:t>(r10)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이후 계산에 사용하기 위해 </a:t>
            </a:r>
            <a:r>
              <a:rPr lang="en-US" altLang="ko-KR" dirty="0" smtClean="0">
                <a:solidFill>
                  <a:srgbClr val="FF0000"/>
                </a:solidFill>
              </a:rPr>
              <a:t>big-endian</a:t>
            </a:r>
            <a:r>
              <a:rPr lang="ko-KR" altLang="en-US" dirty="0" smtClean="0">
                <a:solidFill>
                  <a:srgbClr val="FF0000"/>
                </a:solidFill>
              </a:rPr>
              <a:t>으로 변환해서 </a:t>
            </a:r>
            <a:r>
              <a:rPr lang="en-US" altLang="ko-KR" dirty="0" smtClean="0">
                <a:solidFill>
                  <a:srgbClr val="FF0000"/>
                </a:solidFill>
              </a:rPr>
              <a:t>r9</a:t>
            </a:r>
            <a:r>
              <a:rPr lang="ko-KR" altLang="en-US" dirty="0" smtClean="0">
                <a:solidFill>
                  <a:srgbClr val="FF0000"/>
                </a:solidFill>
              </a:rPr>
              <a:t>에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ldrb</a:t>
            </a:r>
            <a:r>
              <a:rPr lang="en-US" altLang="ko-KR" sz="2000" dirty="0">
                <a:solidFill>
                  <a:srgbClr val="FF0000"/>
                </a:solidFill>
              </a:rPr>
              <a:t>	r9, [r10, #0]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ldrb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lr</a:t>
            </a:r>
            <a:r>
              <a:rPr lang="en-US" altLang="ko-KR" sz="2000" dirty="0">
                <a:solidFill>
                  <a:srgbClr val="FF0000"/>
                </a:solidFill>
              </a:rPr>
              <a:t>, [r10, #1]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orr</a:t>
            </a:r>
            <a:r>
              <a:rPr lang="en-US" altLang="ko-KR" sz="2000" dirty="0">
                <a:solidFill>
                  <a:srgbClr val="FF0000"/>
                </a:solidFill>
              </a:rPr>
              <a:t>	r9, r9, </a:t>
            </a:r>
            <a:r>
              <a:rPr lang="en-US" altLang="ko-KR" sz="2000" dirty="0" err="1">
                <a:solidFill>
                  <a:srgbClr val="FF0000"/>
                </a:solidFill>
              </a:rPr>
              <a:t>lr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lsl</a:t>
            </a:r>
            <a:r>
              <a:rPr lang="en-US" altLang="ko-KR" sz="2000" dirty="0">
                <a:solidFill>
                  <a:srgbClr val="FF0000"/>
                </a:solidFill>
              </a:rPr>
              <a:t> #8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ldrb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lr</a:t>
            </a:r>
            <a:r>
              <a:rPr lang="en-US" altLang="ko-KR" sz="2000" dirty="0">
                <a:solidFill>
                  <a:srgbClr val="FF0000"/>
                </a:solidFill>
              </a:rPr>
              <a:t>, [r10, #2]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ldrb</a:t>
            </a:r>
            <a:r>
              <a:rPr lang="en-US" altLang="ko-KR" sz="2000" dirty="0">
                <a:solidFill>
                  <a:srgbClr val="FF0000"/>
                </a:solidFill>
              </a:rPr>
              <a:t>	r10, [r10, #3]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orr</a:t>
            </a:r>
            <a:r>
              <a:rPr lang="en-US" altLang="ko-KR" sz="2000" dirty="0">
                <a:solidFill>
                  <a:srgbClr val="FF0000"/>
                </a:solidFill>
              </a:rPr>
              <a:t>	r9, r9, </a:t>
            </a:r>
            <a:r>
              <a:rPr lang="en-US" altLang="ko-KR" sz="2000" dirty="0" err="1">
                <a:solidFill>
                  <a:srgbClr val="FF0000"/>
                </a:solidFill>
              </a:rPr>
              <a:t>lr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lsl</a:t>
            </a:r>
            <a:r>
              <a:rPr lang="en-US" altLang="ko-KR" sz="2000" dirty="0">
                <a:solidFill>
                  <a:srgbClr val="FF0000"/>
                </a:solidFill>
              </a:rPr>
              <a:t> #16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orr</a:t>
            </a:r>
            <a:r>
              <a:rPr lang="en-US" altLang="ko-KR" sz="2000" dirty="0">
                <a:solidFill>
                  <a:srgbClr val="FF0000"/>
                </a:solidFill>
              </a:rPr>
              <a:t>	r9, r9, r10, </a:t>
            </a:r>
            <a:r>
              <a:rPr lang="en-US" altLang="ko-KR" sz="2000" dirty="0" err="1">
                <a:solidFill>
                  <a:srgbClr val="FF0000"/>
                </a:solidFill>
              </a:rPr>
              <a:t>lsl</a:t>
            </a:r>
            <a:r>
              <a:rPr lang="en-US" altLang="ko-KR" sz="2000" dirty="0">
                <a:solidFill>
                  <a:srgbClr val="FF0000"/>
                </a:solidFill>
              </a:rPr>
              <a:t> #24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r9 = decompressed kernel size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0531903" y="4375936"/>
            <a:ext cx="322682" cy="176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9216" y="4382578"/>
            <a:ext cx="9861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r10</a:t>
            </a:r>
          </a:p>
          <a:p>
            <a:r>
              <a:rPr lang="en-US" altLang="ko-KR" sz="1400" dirty="0" smtClean="0"/>
              <a:t>(piggy.gz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4bytes)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r0</a:t>
            </a:r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#0x10000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39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user_stack_end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sp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4k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0531903" y="4375936"/>
            <a:ext cx="322682" cy="176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9216" y="4382578"/>
            <a:ext cx="9861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r10</a:t>
            </a:r>
          </a:p>
          <a:p>
            <a:r>
              <a:rPr lang="en-US" altLang="ko-KR" sz="1400" dirty="0" smtClean="0"/>
              <a:t>(piggy.gz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4bytes)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add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sp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sp</a:t>
            </a:r>
            <a:r>
              <a:rPr lang="en-US" altLang="ko-KR" sz="2000" dirty="0">
                <a:solidFill>
                  <a:srgbClr val="FF0000"/>
                </a:solidFill>
              </a:rPr>
              <a:t>, r0</a:t>
            </a:r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#0x10000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45722" y="3317225"/>
            <a:ext cx="691472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sp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user_stack_end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 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vmlinux_lds.S</a:t>
            </a:r>
            <a:r>
              <a:rPr lang="ko-KR" altLang="en-US" sz="1600" dirty="0">
                <a:solidFill>
                  <a:srgbClr val="FF0000"/>
                </a:solidFill>
              </a:rPr>
              <a:t>를 참고하면 </a:t>
            </a:r>
            <a:r>
              <a:rPr lang="en-US" altLang="ko-KR" sz="1600" dirty="0">
                <a:solidFill>
                  <a:srgbClr val="FF0000"/>
                </a:solidFill>
              </a:rPr>
              <a:t>stack </a:t>
            </a:r>
            <a:r>
              <a:rPr lang="ko-KR" altLang="en-US" sz="1600" dirty="0">
                <a:solidFill>
                  <a:srgbClr val="FF0000"/>
                </a:solidFill>
              </a:rPr>
              <a:t>영역은 </a:t>
            </a:r>
            <a:r>
              <a:rPr lang="en-US" altLang="ko-KR" sz="1600" dirty="0" err="1">
                <a:solidFill>
                  <a:srgbClr val="FF0000"/>
                </a:solidFill>
              </a:rPr>
              <a:t>piggydata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이후에 배치 </a:t>
            </a:r>
            <a:r>
              <a:rPr lang="ko-KR" altLang="en-US" sz="1600" dirty="0" smtClean="0">
                <a:solidFill>
                  <a:srgbClr val="FF0000"/>
                </a:solidFill>
              </a:rPr>
              <a:t>됨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user_stack</a:t>
            </a:r>
            <a:r>
              <a:rPr lang="en-US" altLang="ko-KR" sz="1600" dirty="0" smtClean="0">
                <a:solidFill>
                  <a:srgbClr val="FF0000"/>
                </a:solidFill>
              </a:rPr>
              <a:t>(4k)</a:t>
            </a:r>
            <a:r>
              <a:rPr lang="ko-KR" altLang="en-US" sz="1600" dirty="0" smtClean="0">
                <a:solidFill>
                  <a:srgbClr val="FF0000"/>
                </a:solidFill>
              </a:rPr>
              <a:t>은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head.S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맨 아래 </a:t>
            </a:r>
            <a:r>
              <a:rPr lang="en-US" altLang="ko-KR" sz="1600" dirty="0" smtClean="0">
                <a:solidFill>
                  <a:srgbClr val="FF0000"/>
                </a:solidFill>
              </a:rPr>
              <a:t>stack section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있음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, r0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add</a:t>
            </a:r>
            <a:r>
              <a:rPr lang="en-US" altLang="ko-KR" sz="2000" dirty="0">
                <a:solidFill>
                  <a:srgbClr val="FF0000"/>
                </a:solidFill>
              </a:rPr>
              <a:t>	r10, </a:t>
            </a:r>
            <a:r>
              <a:rPr lang="en-US" altLang="ko-KR" sz="2000" dirty="0" err="1">
                <a:solidFill>
                  <a:srgbClr val="FF0000"/>
                </a:solidFill>
              </a:rPr>
              <a:t>sp</a:t>
            </a:r>
            <a:r>
              <a:rPr lang="en-US" altLang="ko-KR" sz="2000" dirty="0">
                <a:solidFill>
                  <a:srgbClr val="FF0000"/>
                </a:solidFill>
              </a:rPr>
              <a:t>, #0x10000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323270"/>
            <a:ext cx="4616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이후 </a:t>
            </a:r>
            <a:r>
              <a:rPr lang="en-US" altLang="ko-KR" dirty="0" smtClean="0">
                <a:solidFill>
                  <a:srgbClr val="FF0000"/>
                </a:solidFill>
              </a:rPr>
              <a:t>64k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heap</a:t>
            </a:r>
            <a:r>
              <a:rPr lang="ko-KR" altLang="en-US" dirty="0" smtClean="0">
                <a:solidFill>
                  <a:srgbClr val="FF0000"/>
                </a:solidFill>
              </a:rPr>
              <a:t>을 위한 공간으로 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0564029" y="2762470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38269" y="2617355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64k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4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/>
              <a:t>bhs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adr</a:t>
            </a:r>
            <a:r>
              <a:rPr lang="en-US" altLang="ko-KR" sz="2000" dirty="0"/>
              <a:t>	r9, 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bls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0564029" y="2762470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38269" y="2617355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4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restart label</a:t>
            </a:r>
          </a:p>
          <a:p>
            <a:pPr lvl="1"/>
            <a:r>
              <a:rPr lang="ko-KR" altLang="en-US" dirty="0" smtClean="0"/>
              <a:t>커널 압축 해제를 위한 준비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실행 중인 </a:t>
            </a:r>
            <a:r>
              <a:rPr lang="en-US" altLang="ko-KR" dirty="0" smtClean="0"/>
              <a:t>Image(</a:t>
            </a:r>
            <a:r>
              <a:rPr lang="en-US" altLang="ko-KR" dirty="0" err="1" smtClean="0"/>
              <a:t>head.o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misc.o</a:t>
            </a:r>
            <a:r>
              <a:rPr lang="en-US" altLang="ko-KR" dirty="0" smtClean="0"/>
              <a:t> + piggy.gz)</a:t>
            </a:r>
            <a:r>
              <a:rPr lang="ko-KR" altLang="en-US" dirty="0" smtClean="0"/>
              <a:t>와 압축 해제할 공간이 겹치는지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겹친다면 </a:t>
            </a:r>
            <a:r>
              <a:rPr lang="en-US" altLang="ko-KR" dirty="0" smtClean="0"/>
              <a:t>relocate </a:t>
            </a:r>
            <a:r>
              <a:rPr lang="ko-KR" altLang="en-US" dirty="0" smtClean="0"/>
              <a:t>작업 후 </a:t>
            </a:r>
            <a:r>
              <a:rPr lang="en-US" altLang="ko-KR" dirty="0" smtClean="0"/>
              <a:t>restart label </a:t>
            </a:r>
            <a:r>
              <a:rPr lang="ko-KR" altLang="en-US" dirty="0" smtClean="0"/>
              <a:t>다시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77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add</a:t>
            </a:r>
            <a:r>
              <a:rPr lang="en-US" altLang="ko-KR" sz="2000" dirty="0">
                <a:solidFill>
                  <a:srgbClr val="FF0000"/>
                </a:solidFill>
              </a:rPr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/>
              <a:t>bhs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adr</a:t>
            </a:r>
            <a:r>
              <a:rPr lang="en-US" altLang="ko-KR" sz="2000" dirty="0"/>
              <a:t>	r9, 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bls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0564029" y="2439081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38269" y="2293966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38922" y="5152019"/>
            <a:ext cx="4616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r10 </a:t>
            </a:r>
            <a:r>
              <a:rPr lang="ko-KR" altLang="en-US" dirty="0" smtClean="0">
                <a:solidFill>
                  <a:srgbClr val="FF0000"/>
                </a:solidFill>
              </a:rPr>
              <a:t>위치 위에 추가로 </a:t>
            </a:r>
            <a:r>
              <a:rPr lang="en-US" altLang="ko-KR" dirty="0" smtClean="0">
                <a:solidFill>
                  <a:srgbClr val="FF0000"/>
                </a:solidFill>
              </a:rPr>
              <a:t>16k </a:t>
            </a:r>
            <a:r>
              <a:rPr lang="ko-KR" altLang="en-US" dirty="0" smtClean="0">
                <a:solidFill>
                  <a:srgbClr val="FF0000"/>
                </a:solidFill>
              </a:rPr>
              <a:t>공간 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16k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61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cmp</a:t>
            </a:r>
            <a:r>
              <a:rPr lang="en-US" altLang="ko-KR" sz="2000" dirty="0">
                <a:solidFill>
                  <a:srgbClr val="FF0000"/>
                </a:solidFill>
              </a:rPr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bhs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wont_overwrite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adr</a:t>
            </a:r>
            <a:r>
              <a:rPr lang="en-US" altLang="ko-KR" sz="2000" dirty="0"/>
              <a:t>	r9, 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bls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0564029" y="2439081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38269" y="2293966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075" y="4660293"/>
            <a:ext cx="6258812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압축을 풀 위치</a:t>
            </a:r>
            <a:r>
              <a:rPr lang="en-US" altLang="ko-KR" sz="1600" dirty="0" smtClean="0">
                <a:solidFill>
                  <a:srgbClr val="FF0000"/>
                </a:solidFill>
              </a:rPr>
              <a:t>(r4(0x8000))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r10 </a:t>
            </a:r>
            <a:r>
              <a:rPr lang="ko-KR" altLang="en-US" sz="1600" dirty="0" smtClean="0">
                <a:solidFill>
                  <a:srgbClr val="FF0000"/>
                </a:solidFill>
              </a:rPr>
              <a:t>비교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r4</a:t>
            </a:r>
            <a:r>
              <a:rPr lang="ko-KR" altLang="en-US" sz="1600" dirty="0" smtClean="0">
                <a:solidFill>
                  <a:srgbClr val="FF0000"/>
                </a:solidFill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</a:rPr>
              <a:t>r10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크거나 같으면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hs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wont_overwrite</a:t>
            </a:r>
            <a:r>
              <a:rPr lang="ko-KR" altLang="en-US" sz="1600" dirty="0" smtClean="0">
                <a:solidFill>
                  <a:srgbClr val="FF0000"/>
                </a:solidFill>
              </a:rPr>
              <a:t>로 </a:t>
            </a:r>
            <a:r>
              <a:rPr lang="en-US" altLang="ko-KR" sz="16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현재 메모리에 있는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piggy+stack+heap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영역 끝보다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압축 풀 위치가 더 높은 곳에 있으면 압축 해제하면서 겹치지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않음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wont_overwrite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r4</a:t>
            </a:r>
            <a:r>
              <a:rPr lang="ko-KR" altLang="en-US" sz="1600" dirty="0" smtClean="0">
                <a:solidFill>
                  <a:srgbClr val="FF0000"/>
                </a:solidFill>
              </a:rPr>
              <a:t>가 더 낮은 주소에 있으므로 압축 풀면서 현재 메모리를 </a:t>
            </a:r>
            <a:r>
              <a:rPr lang="en-US" altLang="ko-KR" sz="1600" dirty="0" smtClean="0">
                <a:solidFill>
                  <a:srgbClr val="FF0000"/>
                </a:solidFill>
              </a:rPr>
              <a:t>overwrite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가능성이 있음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26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/>
              <a:t>bhs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add</a:t>
            </a:r>
            <a:r>
              <a:rPr lang="en-US" altLang="ko-KR" sz="2000" dirty="0">
                <a:solidFill>
                  <a:srgbClr val="FF0000"/>
                </a:solidFill>
              </a:rPr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adr</a:t>
            </a:r>
            <a:r>
              <a:rPr lang="en-US" altLang="ko-KR" sz="2000" dirty="0"/>
              <a:t>	r9, 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bls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7366" y="4916893"/>
            <a:ext cx="601050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압축을 풀 위치</a:t>
            </a:r>
            <a:r>
              <a:rPr lang="en-US" altLang="ko-KR" sz="1600" dirty="0" smtClean="0">
                <a:solidFill>
                  <a:srgbClr val="FF0000"/>
                </a:solidFill>
              </a:rPr>
              <a:t>(r4(0x8000))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압축 해제한 커널 크기를 추가해서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r10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압축 해제 했을 때의 메모리 주소 </a:t>
            </a:r>
            <a:r>
              <a:rPr lang="en-US" altLang="ko-KR" sz="1600" dirty="0" smtClean="0">
                <a:solidFill>
                  <a:srgbClr val="FF0000"/>
                </a:solidFill>
              </a:rPr>
              <a:t>upper boundary </a:t>
            </a:r>
            <a:r>
              <a:rPr lang="ko-KR" altLang="en-US" sz="1600" dirty="0" smtClean="0">
                <a:solidFill>
                  <a:srgbClr val="FF0000"/>
                </a:solidFill>
              </a:rPr>
              <a:t>계산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7315204" y="1148576"/>
            <a:ext cx="369454" cy="51413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4127" y="353460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818467" y="994687"/>
            <a:ext cx="1324402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(0x8000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압축 풀었을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경우 차지하는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공간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/>
              <a:t>bhs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adr</a:t>
            </a:r>
            <a:r>
              <a:rPr lang="en-US" altLang="ko-KR" sz="2000" dirty="0">
                <a:solidFill>
                  <a:srgbClr val="FF0000"/>
                </a:solidFill>
              </a:rPr>
              <a:t>	r9, </a:t>
            </a:r>
            <a:r>
              <a:rPr lang="en-US" altLang="ko-KR" sz="2000" dirty="0" err="1">
                <a:solidFill>
                  <a:srgbClr val="FF0000"/>
                </a:solidFill>
              </a:rPr>
              <a:t>wont_overwrite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bls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0996" y="4945693"/>
            <a:ext cx="601050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wont_overwrite</a:t>
            </a:r>
            <a:r>
              <a:rPr lang="en-US" altLang="ko-KR" sz="1600" dirty="0" smtClean="0">
                <a:solidFill>
                  <a:srgbClr val="FF0000"/>
                </a:solidFill>
              </a:rPr>
              <a:t>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</a:rPr>
              <a:t>pc </a:t>
            </a:r>
            <a:r>
              <a:rPr lang="ko-KR" altLang="en-US" sz="1600" dirty="0" smtClean="0">
                <a:solidFill>
                  <a:srgbClr val="FF0000"/>
                </a:solidFill>
              </a:rPr>
              <a:t>상대 주소를 </a:t>
            </a:r>
            <a:r>
              <a:rPr lang="en-US" altLang="ko-KR" sz="1600" dirty="0" smtClean="0">
                <a:solidFill>
                  <a:srgbClr val="FF0000"/>
                </a:solidFill>
              </a:rPr>
              <a:t>r9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head.o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시작부터가 아닌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wont_overwrite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위치로 이후에 비교하는 이유는 현재까지 사용한 코드는 겹쳐도 상관없기 때문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6519446"/>
            <a:ext cx="306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decompressed kernel size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wont_overwrite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818467" y="994687"/>
            <a:ext cx="1324402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</a:t>
            </a:r>
            <a:r>
              <a:rPr lang="en-US" altLang="ko-KR" sz="1400" dirty="0" smtClean="0"/>
              <a:t>10</a:t>
            </a:r>
          </a:p>
          <a:p>
            <a:r>
              <a:rPr lang="en-US" altLang="ko-KR" sz="1400" dirty="0" smtClean="0"/>
              <a:t>(0x8000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2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r10, #16384</a:t>
            </a:r>
          </a:p>
          <a:p>
            <a:pPr marL="0" indent="0">
              <a:buNone/>
            </a:pPr>
            <a:r>
              <a:rPr lang="en-US" altLang="ko-KR" sz="2000" dirty="0" err="1" smtClean="0"/>
              <a:t>cmp</a:t>
            </a:r>
            <a:r>
              <a:rPr lang="en-US" altLang="ko-KR" sz="2000" dirty="0"/>
              <a:t>	r4, r10</a:t>
            </a:r>
          </a:p>
          <a:p>
            <a:pPr marL="0" indent="0">
              <a:buNone/>
            </a:pPr>
            <a:r>
              <a:rPr lang="en-US" altLang="ko-KR" sz="2000" dirty="0" err="1" smtClean="0"/>
              <a:t>bhs</a:t>
            </a:r>
            <a:r>
              <a:rPr lang="en-US" altLang="ko-KR" sz="2000" dirty="0"/>
              <a:t>	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en-US" altLang="ko-KR" sz="2000" dirty="0"/>
              <a:t>	r10, r4, r9</a:t>
            </a:r>
          </a:p>
          <a:p>
            <a:pPr marL="0" indent="0">
              <a:buNone/>
            </a:pPr>
            <a:r>
              <a:rPr lang="en-US" altLang="ko-KR" sz="2000" dirty="0" err="1" smtClean="0"/>
              <a:t>adr</a:t>
            </a:r>
            <a:r>
              <a:rPr lang="en-US" altLang="ko-KR" sz="2000" dirty="0"/>
              <a:t>	r9, </a:t>
            </a:r>
            <a:r>
              <a:rPr lang="en-US" altLang="ko-KR" sz="2000" dirty="0" err="1"/>
              <a:t>wont_overwrite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cmp</a:t>
            </a:r>
            <a:r>
              <a:rPr lang="en-US" altLang="ko-KR" sz="2000" dirty="0">
                <a:solidFill>
                  <a:srgbClr val="FF0000"/>
                </a:solidFill>
              </a:rPr>
              <a:t>	r10, r9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bls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wont_overwrite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93387" y="4830066"/>
            <a:ext cx="647369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압축 해제한 메모리 상한</a:t>
            </a:r>
            <a:r>
              <a:rPr lang="en-US" altLang="ko-KR" sz="1600" dirty="0" smtClean="0">
                <a:solidFill>
                  <a:srgbClr val="FF0000"/>
                </a:solidFill>
              </a:rPr>
              <a:t>(r10)</a:t>
            </a:r>
            <a:r>
              <a:rPr lang="ko-KR" altLang="en-US" sz="1600" dirty="0" smtClean="0">
                <a:solidFill>
                  <a:srgbClr val="FF0000"/>
                </a:solidFill>
              </a:rPr>
              <a:t>과 겹쳐도 상관없는 메모리</a:t>
            </a:r>
            <a:r>
              <a:rPr lang="en-US" altLang="ko-KR" sz="1600" dirty="0" smtClean="0">
                <a:solidFill>
                  <a:srgbClr val="FF0000"/>
                </a:solidFill>
              </a:rPr>
              <a:t>(r9) </a:t>
            </a:r>
            <a:r>
              <a:rPr lang="ko-KR" altLang="en-US" sz="1600" dirty="0" smtClean="0">
                <a:solidFill>
                  <a:srgbClr val="FF0000"/>
                </a:solidFill>
              </a:rPr>
              <a:t>비교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압축을 해제하더라도 현재 실행중인 코드가 메모리 위쪽에 있어서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겹치지 않는지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r10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위에 있으므로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overwrite </a:t>
            </a:r>
            <a:r>
              <a:rPr lang="ko-KR" altLang="en-US" sz="1600" dirty="0" smtClean="0">
                <a:solidFill>
                  <a:srgbClr val="FF0000"/>
                </a:solidFill>
              </a:rPr>
              <a:t>발생하기에 </a:t>
            </a:r>
            <a:r>
              <a:rPr lang="en-US" altLang="ko-KR" sz="1600" dirty="0" smtClean="0">
                <a:solidFill>
                  <a:srgbClr val="FF0000"/>
                </a:solidFill>
              </a:rPr>
              <a:t>branch </a:t>
            </a:r>
            <a:r>
              <a:rPr lang="ko-KR" altLang="en-US" sz="1600" dirty="0" smtClean="0">
                <a:solidFill>
                  <a:srgbClr val="FF0000"/>
                </a:solidFill>
              </a:rPr>
              <a:t>하지 않음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wont_overwrite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994687"/>
            <a:ext cx="1324402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(0x8000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압축 풀었을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경우 차지하는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공간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r10, r10, #((</a:t>
            </a:r>
            <a:r>
              <a:rPr lang="en-US" altLang="ko-KR" sz="1800" dirty="0" err="1"/>
              <a:t>reloc_code_end</a:t>
            </a:r>
            <a:r>
              <a:rPr lang="en-US" altLang="ko-KR" sz="1800" dirty="0"/>
              <a:t> - restart + 256) &amp; ~255)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r10, r10, #255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adr</a:t>
            </a:r>
            <a:r>
              <a:rPr lang="en-US" altLang="ko-KR" sz="1800" dirty="0"/>
              <a:t>	r5, restart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r5, r5, #31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994687"/>
            <a:ext cx="1324402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</a:t>
            </a:r>
            <a:r>
              <a:rPr lang="en-US" altLang="ko-KR" sz="1400" dirty="0" smtClean="0"/>
              <a:t>10</a:t>
            </a:r>
          </a:p>
          <a:p>
            <a:r>
              <a:rPr lang="en-US" altLang="ko-KR" sz="1400" dirty="0" smtClean="0"/>
              <a:t>(0x8000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add</a:t>
            </a:r>
            <a:r>
              <a:rPr lang="en-US" altLang="ko-KR" sz="1800" dirty="0">
                <a:solidFill>
                  <a:srgbClr val="FF0000"/>
                </a:solidFill>
              </a:rPr>
              <a:t>	r10, r10, #((</a:t>
            </a:r>
            <a:r>
              <a:rPr lang="en-US" altLang="ko-KR" sz="1800" dirty="0" err="1">
                <a:solidFill>
                  <a:srgbClr val="FF0000"/>
                </a:solidFill>
              </a:rPr>
              <a:t>reloc_code_end</a:t>
            </a:r>
            <a:r>
              <a:rPr lang="en-US" altLang="ko-KR" sz="1800" dirty="0">
                <a:solidFill>
                  <a:srgbClr val="FF0000"/>
                </a:solidFill>
              </a:rPr>
              <a:t> - restart + 256) &amp; ~255)</a:t>
            </a: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rgbClr val="FF0000"/>
                </a:solidFill>
              </a:rPr>
              <a:t>bic</a:t>
            </a:r>
            <a:r>
              <a:rPr lang="en-US" altLang="ko-KR" sz="1800" dirty="0">
                <a:solidFill>
                  <a:srgbClr val="FF0000"/>
                </a:solidFill>
              </a:rPr>
              <a:t>	r10, r10, #255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adr</a:t>
            </a:r>
            <a:r>
              <a:rPr lang="en-US" altLang="ko-KR" sz="1800" dirty="0"/>
              <a:t>	r5, restart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r5, r5, #31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076" y="4331899"/>
            <a:ext cx="647369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r10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256 bytes align </a:t>
            </a:r>
            <a:r>
              <a:rPr lang="ko-KR" altLang="en-US" sz="1600" dirty="0" smtClean="0">
                <a:solidFill>
                  <a:srgbClr val="FF0000"/>
                </a:solidFill>
              </a:rPr>
              <a:t>시킨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restart~reloc_code_end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크기만큼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이후</a:t>
            </a:r>
            <a:r>
              <a:rPr lang="en-US" altLang="ko-KR" sz="1600" dirty="0" smtClean="0">
                <a:solidFill>
                  <a:srgbClr val="FF0000"/>
                </a:solidFill>
              </a:rPr>
              <a:t>, r10</a:t>
            </a:r>
            <a:r>
              <a:rPr lang="ko-KR" altLang="en-US" sz="1600" dirty="0" smtClean="0">
                <a:solidFill>
                  <a:srgbClr val="FF0000"/>
                </a:solidFill>
              </a:rPr>
              <a:t>을 다시 </a:t>
            </a:r>
            <a:r>
              <a:rPr lang="en-US" altLang="ko-KR" sz="1600" dirty="0" smtClean="0">
                <a:solidFill>
                  <a:srgbClr val="FF0000"/>
                </a:solidFill>
              </a:rPr>
              <a:t>256 bytes align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256 byte aligned</a:t>
            </a:r>
          </a:p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restart~reloc_code_end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왼쪽 중괄호 56"/>
          <p:cNvSpPr/>
          <p:nvPr/>
        </p:nvSpPr>
        <p:spPr>
          <a:xfrm>
            <a:off x="7414548" y="5560112"/>
            <a:ext cx="271393" cy="5042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021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 smtClean="0">
                <a:solidFill>
                  <a:srgbClr val="FF0000"/>
                </a:solidFill>
              </a:rPr>
              <a:t>5(:restart)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r10, r10, #((</a:t>
            </a:r>
            <a:r>
              <a:rPr lang="en-US" altLang="ko-KR" sz="1800" dirty="0" err="1"/>
              <a:t>reloc_code_end</a:t>
            </a:r>
            <a:r>
              <a:rPr lang="en-US" altLang="ko-KR" sz="1800" dirty="0"/>
              <a:t> - restart + 256) &amp; ~255)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r10, r10, #255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rgbClr val="FF0000"/>
                </a:solidFill>
              </a:rPr>
              <a:t>adr</a:t>
            </a:r>
            <a:r>
              <a:rPr lang="en-US" altLang="ko-KR" sz="1800" dirty="0">
                <a:solidFill>
                  <a:srgbClr val="FF0000"/>
                </a:solidFill>
              </a:rPr>
              <a:t>	r5, restart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r5, r5, #31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076" y="4331899"/>
            <a:ext cx="62671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r5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</a:rPr>
              <a:t>pc </a:t>
            </a:r>
            <a:r>
              <a:rPr lang="ko-KR" altLang="en-US" sz="1600" dirty="0" smtClean="0">
                <a:solidFill>
                  <a:srgbClr val="FF0000"/>
                </a:solidFill>
              </a:rPr>
              <a:t>상대 주소 저장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84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r10, r10, #((</a:t>
            </a:r>
            <a:r>
              <a:rPr lang="en-US" altLang="ko-KR" sz="1800" dirty="0" err="1"/>
              <a:t>reloc_code_end</a:t>
            </a:r>
            <a:r>
              <a:rPr lang="en-US" altLang="ko-KR" sz="1800" dirty="0"/>
              <a:t> - restart + 256) &amp; ~255)</a:t>
            </a:r>
          </a:p>
          <a:p>
            <a:pPr marL="0" indent="0">
              <a:buNone/>
            </a:pPr>
            <a:r>
              <a:rPr lang="en-US" altLang="ko-KR" sz="1800" dirty="0" err="1" smtClean="0"/>
              <a:t>bic</a:t>
            </a:r>
            <a:r>
              <a:rPr lang="en-US" altLang="ko-KR" sz="1800" dirty="0"/>
              <a:t>	r10, r10, #255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adr</a:t>
            </a:r>
            <a:r>
              <a:rPr lang="en-US" altLang="ko-KR" sz="1800" dirty="0"/>
              <a:t>	r5, restart</a:t>
            </a: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rgbClr val="FF0000"/>
                </a:solidFill>
              </a:rPr>
              <a:t>bic</a:t>
            </a:r>
            <a:r>
              <a:rPr lang="en-US" altLang="ko-KR" sz="1800" dirty="0">
                <a:solidFill>
                  <a:srgbClr val="FF0000"/>
                </a:solidFill>
              </a:rPr>
              <a:t>	r5, r5, #31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076" y="4331899"/>
            <a:ext cx="626713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r5</a:t>
            </a:r>
            <a:r>
              <a:rPr lang="ko-KR" altLang="en-US" sz="1600" dirty="0" smtClean="0">
                <a:solidFill>
                  <a:srgbClr val="FF0000"/>
                </a:solidFill>
              </a:rPr>
              <a:t>의 하위 </a:t>
            </a:r>
            <a:r>
              <a:rPr lang="en-US" altLang="ko-KR" sz="1600" dirty="0" smtClean="0">
                <a:solidFill>
                  <a:srgbClr val="FF0000"/>
                </a:solidFill>
              </a:rPr>
              <a:t>31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 </a:t>
            </a:r>
            <a:r>
              <a:rPr lang="en-US" altLang="ko-KR" sz="1600" dirty="0" smtClean="0">
                <a:solidFill>
                  <a:srgbClr val="FF0000"/>
                </a:solidFill>
              </a:rPr>
              <a:t>clear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32 bytes align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실제 </a:t>
            </a:r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조금 아래쪽일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(</a:t>
            </a:r>
            <a:r>
              <a:rPr lang="ko-KR" altLang="en-US" sz="16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1600" dirty="0" smtClean="0">
                <a:solidFill>
                  <a:srgbClr val="FF0000"/>
                </a:solidFill>
              </a:rPr>
              <a:t>31 bytes)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5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sub</a:t>
            </a:r>
            <a:r>
              <a:rPr lang="pt-BR" altLang="ko-KR" sz="1800" dirty="0"/>
              <a:t>	r9, r6, r5		@ size to copy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rounded up to a multiple</a:t>
            </a:r>
          </a:p>
          <a:p>
            <a:pPr marL="0" indent="0">
              <a:buNone/>
            </a:pPr>
            <a:r>
              <a:rPr lang="pt-BR" altLang="ko-KR" sz="1800" dirty="0" smtClean="0"/>
              <a:t>bic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... of 32 bytes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r6, r9, r5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r10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5759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39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커널 시작 위치는 </a:t>
            </a:r>
            <a:r>
              <a:rPr lang="en-US" altLang="ko-KR" sz="2400" dirty="0" smtClean="0"/>
              <a:t>0x8000 </a:t>
            </a:r>
            <a:r>
              <a:rPr lang="ko-KR" altLang="en-US" sz="2400" dirty="0" smtClean="0"/>
              <a:t>번지</a:t>
            </a:r>
            <a:endParaRPr lang="en-US" altLang="ko-KR" sz="2400" dirty="0" smtClean="0"/>
          </a:p>
          <a:p>
            <a:r>
              <a:rPr lang="ko-KR" altLang="en-US" sz="2400" dirty="0" smtClean="0"/>
              <a:t>압축 풀 위치도 </a:t>
            </a:r>
            <a:r>
              <a:rPr lang="en-US" altLang="ko-KR" sz="2400" dirty="0" smtClean="0"/>
              <a:t>0x8000 </a:t>
            </a:r>
            <a:r>
              <a:rPr lang="ko-KR" altLang="en-US" sz="2400" dirty="0" smtClean="0"/>
              <a:t>번지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bcm_2709</a:t>
            </a:r>
            <a:r>
              <a:rPr lang="ko-KR" altLang="en-US" sz="2000" dirty="0" smtClean="0"/>
              <a:t>의 경우 </a:t>
            </a:r>
            <a:r>
              <a:rPr lang="en-US" altLang="ko-KR" sz="2000" dirty="0" smtClean="0"/>
              <a:t>arch/arm/mach-bcm2709</a:t>
            </a:r>
            <a:r>
              <a:rPr lang="ko-KR" altLang="en-US" sz="2000" dirty="0" smtClean="0"/>
              <a:t>에 아래와 같이 정의 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zreladdr</a:t>
            </a:r>
            <a:r>
              <a:rPr lang="en-US" altLang="ko-KR" sz="1800" dirty="0" smtClean="0"/>
              <a:t>-y := 0x00008000</a:t>
            </a:r>
          </a:p>
          <a:p>
            <a:r>
              <a:rPr lang="ko-KR" altLang="en-US" sz="2400" dirty="0" smtClean="0"/>
              <a:t>아래 코드는 분석에서 제외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#define</a:t>
            </a:r>
            <a:r>
              <a:rPr lang="ko-KR" altLang="en-US" sz="2000" dirty="0" smtClean="0"/>
              <a:t>에 포함되지 않는 코드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ifndef</a:t>
            </a:r>
            <a:r>
              <a:rPr lang="en-US" altLang="ko-KR" sz="1800" dirty="0" smtClean="0"/>
              <a:t> CONFIG_ZBOOT_ROM (not defined)</a:t>
            </a:r>
          </a:p>
          <a:p>
            <a:pPr lvl="1"/>
            <a:r>
              <a:rPr lang="en-US" altLang="ko-KR" sz="2000" dirty="0" smtClean="0"/>
              <a:t>DTB</a:t>
            </a:r>
          </a:p>
          <a:p>
            <a:pPr lvl="2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ifdef</a:t>
            </a:r>
            <a:r>
              <a:rPr lang="en-US" altLang="ko-KR" sz="1800" dirty="0" smtClean="0"/>
              <a:t> CONFIG_ARM_APPENDED_DTB</a:t>
            </a:r>
          </a:p>
          <a:p>
            <a:pPr lvl="1"/>
            <a:r>
              <a:rPr lang="en-US" altLang="ko-KR" sz="2000" dirty="0" smtClean="0"/>
              <a:t>Virtualization Extension</a:t>
            </a:r>
          </a:p>
          <a:p>
            <a:pPr lvl="2"/>
            <a:r>
              <a:rPr lang="en-US" altLang="ko-KR" sz="1800" dirty="0" smtClean="0"/>
              <a:t>#define CONFIG_ARM_VIRT_EXT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56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_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edata</a:t>
            </a:r>
            <a:r>
              <a:rPr lang="en-US" altLang="ko-KR" sz="1400" dirty="0" smtClean="0">
                <a:solidFill>
                  <a:srgbClr val="FF0000"/>
                </a:solidFill>
              </a:rPr>
              <a:t>(r6)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sub</a:t>
            </a:r>
            <a:r>
              <a:rPr lang="pt-BR" altLang="ko-KR" sz="1800" dirty="0">
                <a:solidFill>
                  <a:srgbClr val="FF0000"/>
                </a:solidFill>
              </a:rPr>
              <a:t>	r9, r6, r5		@ size to copy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rounded up to a multiple</a:t>
            </a:r>
          </a:p>
          <a:p>
            <a:pPr marL="0" indent="0">
              <a:buNone/>
            </a:pPr>
            <a:r>
              <a:rPr lang="pt-BR" altLang="ko-KR" sz="1800" dirty="0" smtClean="0"/>
              <a:t>bic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... of 32 bytes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r6, r9, r5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r10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74305" y="3928943"/>
            <a:ext cx="660536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재배치할 크기 계산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600" dirty="0" smtClean="0">
                <a:solidFill>
                  <a:srgbClr val="FF0000"/>
                </a:solidFill>
              </a:rPr>
              <a:t>_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edata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piggydata+padding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까지 재 배치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그 위에 있는 </a:t>
            </a:r>
            <a:r>
              <a:rPr lang="en-US" altLang="ko-KR" sz="1600" dirty="0" smtClean="0">
                <a:solidFill>
                  <a:srgbClr val="FF0000"/>
                </a:solidFill>
              </a:rPr>
              <a:t>4k, 64k 16k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</a:rPr>
              <a:t>stack, heap</a:t>
            </a:r>
            <a:r>
              <a:rPr lang="ko-KR" altLang="en-US" sz="1600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재배치후</a:t>
            </a:r>
            <a:r>
              <a:rPr lang="ko-KR" altLang="en-US" sz="1600" dirty="0" smtClean="0">
                <a:solidFill>
                  <a:srgbClr val="FF0000"/>
                </a:solidFill>
              </a:rPr>
              <a:t> 다시 확보 하면 됨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8" name="왼쪽 중괄호 57"/>
          <p:cNvSpPr/>
          <p:nvPr/>
        </p:nvSpPr>
        <p:spPr>
          <a:xfrm>
            <a:off x="7409546" y="4248727"/>
            <a:ext cx="271393" cy="19024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68393" y="5026828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19446"/>
            <a:ext cx="3768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r9 = size to copy (</a:t>
            </a:r>
            <a:r>
              <a:rPr lang="ko-KR" altLang="en-US" sz="1600" dirty="0" smtClean="0">
                <a:solidFill>
                  <a:srgbClr val="FF0000"/>
                </a:solidFill>
              </a:rPr>
              <a:t>재배치할 영역 크기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9861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r>
              <a:rPr lang="en-US" altLang="ko-KR" sz="1400" dirty="0" smtClean="0"/>
              <a:t>(r6)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sub</a:t>
            </a:r>
            <a:r>
              <a:rPr lang="pt-BR" altLang="ko-KR" sz="1800" dirty="0"/>
              <a:t>	r9, r6, r5		@ size to copy</a:t>
            </a:r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add</a:t>
            </a:r>
            <a:r>
              <a:rPr lang="pt-BR" altLang="ko-KR" sz="1800" dirty="0">
                <a:solidFill>
                  <a:srgbClr val="FF0000"/>
                </a:solidFill>
              </a:rPr>
              <a:t>	r9, r9, #31	</a:t>
            </a:r>
            <a:r>
              <a:rPr lang="pt-BR" altLang="ko-KR" sz="1800" dirty="0" smtClean="0">
                <a:solidFill>
                  <a:srgbClr val="FF0000"/>
                </a:solidFill>
              </a:rPr>
              <a:t>@ </a:t>
            </a:r>
            <a:r>
              <a:rPr lang="pt-BR" altLang="ko-KR" sz="1800" dirty="0">
                <a:solidFill>
                  <a:srgbClr val="FF0000"/>
                </a:solidFill>
              </a:rPr>
              <a:t>rounded up to a multiple</a:t>
            </a:r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bic</a:t>
            </a:r>
            <a:r>
              <a:rPr lang="pt-BR" altLang="ko-KR" sz="1800" dirty="0">
                <a:solidFill>
                  <a:srgbClr val="FF0000"/>
                </a:solidFill>
              </a:rPr>
              <a:t>	r9, r9, #31	</a:t>
            </a:r>
            <a:r>
              <a:rPr lang="pt-BR" altLang="ko-KR" sz="1800" dirty="0" smtClean="0">
                <a:solidFill>
                  <a:srgbClr val="FF0000"/>
                </a:solidFill>
              </a:rPr>
              <a:t>@ </a:t>
            </a:r>
            <a:r>
              <a:rPr lang="pt-BR" altLang="ko-KR" sz="1800" dirty="0">
                <a:solidFill>
                  <a:srgbClr val="FF0000"/>
                </a:solidFill>
              </a:rPr>
              <a:t>... </a:t>
            </a:r>
            <a:r>
              <a:rPr lang="pt-BR" altLang="ko-KR" sz="1800" dirty="0" smtClean="0">
                <a:solidFill>
                  <a:srgbClr val="FF0000"/>
                </a:solidFill>
              </a:rPr>
              <a:t>Of </a:t>
            </a:r>
            <a:r>
              <a:rPr lang="pt-BR" altLang="ko-KR" sz="1800" dirty="0">
                <a:solidFill>
                  <a:srgbClr val="FF0000"/>
                </a:solidFill>
              </a:rPr>
              <a:t>32 bytes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r6, r9, r5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r10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74305" y="3928943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재배치할 크기</a:t>
            </a:r>
            <a:r>
              <a:rPr lang="en-US" altLang="ko-KR" sz="1600" dirty="0">
                <a:solidFill>
                  <a:srgbClr val="FF0000"/>
                </a:solidFill>
              </a:rPr>
              <a:t>(r9)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32</a:t>
            </a:r>
            <a:r>
              <a:rPr lang="ko-KR" altLang="en-US" sz="1600" dirty="0">
                <a:solidFill>
                  <a:srgbClr val="FF0000"/>
                </a:solidFill>
              </a:rPr>
              <a:t>의 배수가 되도록 올림</a:t>
            </a:r>
            <a:r>
              <a:rPr lang="en-US" altLang="ko-KR" sz="1600" dirty="0">
                <a:solidFill>
                  <a:srgbClr val="FF0000"/>
                </a:solidFill>
              </a:rPr>
              <a:t>(rounded up)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조금 더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최대 </a:t>
            </a:r>
            <a:r>
              <a:rPr lang="en-US" altLang="ko-KR" sz="1600" dirty="0">
                <a:solidFill>
                  <a:srgbClr val="FF0000"/>
                </a:solidFill>
              </a:rPr>
              <a:t>31 bytes)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copy </a:t>
            </a:r>
            <a:r>
              <a:rPr lang="ko-KR" altLang="en-US" sz="1600" dirty="0">
                <a:solidFill>
                  <a:srgbClr val="FF0000"/>
                </a:solidFill>
              </a:rPr>
              <a:t>한다고 해서 문제 될 건 없음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8" name="왼쪽 중괄호 57"/>
          <p:cNvSpPr/>
          <p:nvPr/>
        </p:nvSpPr>
        <p:spPr>
          <a:xfrm>
            <a:off x="7409546" y="4248727"/>
            <a:ext cx="271393" cy="19024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68393" y="5026828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19446"/>
            <a:ext cx="3768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r9 = size to copy (</a:t>
            </a:r>
            <a:r>
              <a:rPr lang="ko-KR" altLang="en-US" sz="1600" dirty="0" smtClean="0">
                <a:solidFill>
                  <a:srgbClr val="FF0000"/>
                </a:solidFill>
              </a:rPr>
              <a:t>재배치할 영역 크기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sub</a:t>
            </a:r>
            <a:r>
              <a:rPr lang="pt-BR" altLang="ko-KR" sz="1800" dirty="0"/>
              <a:t>	r9, r6, r5		@ size to copy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rounded up to a multiple</a:t>
            </a:r>
          </a:p>
          <a:p>
            <a:pPr marL="0" indent="0">
              <a:buNone/>
            </a:pPr>
            <a:r>
              <a:rPr lang="pt-BR" altLang="ko-KR" sz="1800" dirty="0" smtClean="0"/>
              <a:t>bic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... </a:t>
            </a:r>
            <a:r>
              <a:rPr lang="pt-BR" altLang="ko-KR" sz="1800" dirty="0" smtClean="0"/>
              <a:t>Of </a:t>
            </a:r>
            <a:r>
              <a:rPr lang="pt-BR" altLang="ko-KR" sz="1800" dirty="0"/>
              <a:t>32 bytes</a:t>
            </a:r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add</a:t>
            </a:r>
            <a:r>
              <a:rPr lang="pt-BR" altLang="ko-KR" sz="1800" dirty="0">
                <a:solidFill>
                  <a:srgbClr val="FF0000"/>
                </a:solidFill>
              </a:rPr>
              <a:t>	r6, r9, r5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r10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84661" y="4211477"/>
            <a:ext cx="703054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재배치할 영역 크기만큼 더한 값을 </a:t>
            </a:r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 smtClean="0">
                <a:solidFill>
                  <a:srgbClr val="FF0000"/>
                </a:solidFill>
              </a:rPr>
              <a:t>6</a:t>
            </a:r>
            <a:r>
              <a:rPr lang="ko-KR" altLang="en-US" sz="1600" dirty="0" smtClean="0">
                <a:solidFill>
                  <a:srgbClr val="FF0000"/>
                </a:solidFill>
              </a:rPr>
              <a:t>은 앞에서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32 bytes </a:t>
            </a:r>
            <a:r>
              <a:rPr lang="ko-KR" altLang="en-US" sz="1600" dirty="0" smtClean="0">
                <a:solidFill>
                  <a:srgbClr val="FF0000"/>
                </a:solidFill>
              </a:rPr>
              <a:t>반올림 했기 때문에 </a:t>
            </a:r>
            <a:r>
              <a:rPr lang="en-US" altLang="ko-KR" sz="1600" dirty="0" smtClean="0">
                <a:solidFill>
                  <a:srgbClr val="FF0000"/>
                </a:solidFill>
              </a:rPr>
              <a:t>_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edata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약간 위가 될 수 있음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은 이후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asm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memcopy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연산에서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주소로 사용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8" name="왼쪽 중괄호 57"/>
          <p:cNvSpPr/>
          <p:nvPr/>
        </p:nvSpPr>
        <p:spPr>
          <a:xfrm>
            <a:off x="7409546" y="4248727"/>
            <a:ext cx="271393" cy="19024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68393" y="5026828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6519446"/>
            <a:ext cx="3768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size to copy (</a:t>
            </a:r>
            <a:r>
              <a:rPr lang="ko-KR" altLang="en-US" sz="1600" dirty="0" smtClean="0"/>
              <a:t>재배치할 영역 크기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sub</a:t>
            </a:r>
            <a:r>
              <a:rPr lang="pt-BR" altLang="ko-KR" sz="1800" dirty="0"/>
              <a:t>	r9, r6, r5		@ size to copy</a:t>
            </a:r>
          </a:p>
          <a:p>
            <a:pPr marL="0" indent="0">
              <a:buNone/>
            </a:pPr>
            <a:r>
              <a:rPr lang="pt-BR" altLang="ko-KR" sz="1800" dirty="0" smtClean="0"/>
              <a:t>add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rounded up to a multiple</a:t>
            </a:r>
          </a:p>
          <a:p>
            <a:pPr marL="0" indent="0">
              <a:buNone/>
            </a:pPr>
            <a:r>
              <a:rPr lang="pt-BR" altLang="ko-KR" sz="1800" dirty="0" smtClean="0"/>
              <a:t>bic</a:t>
            </a:r>
            <a:r>
              <a:rPr lang="pt-BR" altLang="ko-KR" sz="1800" dirty="0"/>
              <a:t>	r9, r9, #31	</a:t>
            </a:r>
            <a:r>
              <a:rPr lang="pt-BR" altLang="ko-KR" sz="1800" dirty="0" smtClean="0"/>
              <a:t>@ </a:t>
            </a:r>
            <a:r>
              <a:rPr lang="pt-BR" altLang="ko-KR" sz="1800" dirty="0"/>
              <a:t>... </a:t>
            </a:r>
            <a:r>
              <a:rPr lang="pt-BR" altLang="ko-KR" sz="1800" dirty="0" smtClean="0"/>
              <a:t>Of </a:t>
            </a:r>
            <a:r>
              <a:rPr lang="pt-BR" altLang="ko-KR" sz="1800" dirty="0"/>
              <a:t>32 bytes</a:t>
            </a:r>
          </a:p>
          <a:p>
            <a:pPr marL="0" indent="0">
              <a:buNone/>
            </a:pPr>
            <a:r>
              <a:rPr lang="pt-BR" altLang="ko-KR" sz="1800" dirty="0"/>
              <a:t>a</a:t>
            </a:r>
            <a:r>
              <a:rPr lang="pt-BR" altLang="ko-KR" sz="1800" dirty="0" smtClean="0"/>
              <a:t>dd</a:t>
            </a:r>
            <a:r>
              <a:rPr lang="pt-BR" altLang="ko-KR" sz="1800" dirty="0"/>
              <a:t>	r6, r9, r5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a</a:t>
            </a:r>
            <a:r>
              <a:rPr lang="pt-BR" altLang="ko-KR" sz="1800" dirty="0" smtClean="0">
                <a:solidFill>
                  <a:srgbClr val="FF0000"/>
                </a:solidFill>
              </a:rPr>
              <a:t>dd</a:t>
            </a:r>
            <a:r>
              <a:rPr lang="pt-BR" altLang="ko-KR" sz="1800" dirty="0">
                <a:solidFill>
                  <a:srgbClr val="FF0000"/>
                </a:solidFill>
              </a:rPr>
              <a:t>	r9, r9, r10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7486" y="641881"/>
            <a:ext cx="214885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256 byte aligned</a:t>
            </a:r>
          </a:p>
          <a:p>
            <a:pPr algn="ctr"/>
            <a:r>
              <a:rPr lang="en-US" altLang="ko-KR" sz="1400" dirty="0" err="1" smtClean="0"/>
              <a:t>restart~reloc_code_end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74305" y="3928943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r10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재배치할 영역 크기</a:t>
            </a:r>
            <a:r>
              <a:rPr lang="en-US" altLang="ko-KR" sz="1600" dirty="0" smtClean="0">
                <a:solidFill>
                  <a:srgbClr val="FF0000"/>
                </a:solidFill>
              </a:rPr>
              <a:t>(r9)</a:t>
            </a:r>
            <a:r>
              <a:rPr lang="ko-KR" altLang="en-US" sz="1600" dirty="0" smtClean="0">
                <a:solidFill>
                  <a:srgbClr val="FF0000"/>
                </a:solidFill>
              </a:rPr>
              <a:t>만큼 더해서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r9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r9</a:t>
            </a:r>
            <a:r>
              <a:rPr lang="ko-KR" altLang="en-US" sz="1600" dirty="0" smtClean="0">
                <a:solidFill>
                  <a:srgbClr val="FF0000"/>
                </a:solidFill>
              </a:rPr>
              <a:t>는 이후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asm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memcopy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연산에서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dst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주소로 사용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8" name="왼쪽 중괄호 57"/>
          <p:cNvSpPr/>
          <p:nvPr/>
        </p:nvSpPr>
        <p:spPr>
          <a:xfrm>
            <a:off x="7409546" y="4248727"/>
            <a:ext cx="271393" cy="19024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68393" y="5026828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6519446"/>
            <a:ext cx="3768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r9 = size to copy (</a:t>
            </a:r>
            <a:r>
              <a:rPr lang="ko-KR" altLang="en-US" sz="1600" dirty="0" smtClean="0"/>
              <a:t>재배치할 영역 크기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왼쪽 중괄호 68"/>
          <p:cNvSpPr/>
          <p:nvPr/>
        </p:nvSpPr>
        <p:spPr>
          <a:xfrm>
            <a:off x="7424716" y="325924"/>
            <a:ext cx="241901" cy="284212"/>
          </a:xfrm>
          <a:prstGeom prst="leftBrace">
            <a:avLst>
              <a:gd name="adj1" fmla="val 206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34664" y="307652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0308" y="5253470"/>
            <a:ext cx="627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참고 </a:t>
            </a:r>
            <a:r>
              <a:rPr lang="en-US" altLang="ko-KR" sz="1400" i="1" dirty="0" smtClean="0"/>
              <a:t>: Memory layout</a:t>
            </a:r>
            <a:r>
              <a:rPr lang="ko-KR" altLang="en-US" sz="1400" i="1" dirty="0" smtClean="0"/>
              <a:t>에서 </a:t>
            </a:r>
            <a:r>
              <a:rPr lang="en-US" altLang="ko-KR" sz="1400" i="1" dirty="0" smtClean="0"/>
              <a:t>r9</a:t>
            </a:r>
            <a:r>
              <a:rPr lang="ko-KR" altLang="en-US" sz="1400" i="1" dirty="0" smtClean="0"/>
              <a:t>가 가리키는 재배치 공간</a:t>
            </a:r>
            <a:r>
              <a:rPr lang="en-US" altLang="ko-KR" sz="1400" i="1" dirty="0" smtClean="0"/>
              <a:t>(r9)</a:t>
            </a:r>
            <a:r>
              <a:rPr lang="ko-KR" altLang="en-US" sz="1400" i="1" dirty="0" smtClean="0"/>
              <a:t>과 </a:t>
            </a:r>
            <a:endParaRPr lang="en-US" altLang="ko-KR" sz="1400" i="1" dirty="0"/>
          </a:p>
          <a:p>
            <a:r>
              <a:rPr lang="en-US" altLang="ko-KR" sz="1400" i="1" dirty="0" smtClean="0"/>
              <a:t>r6</a:t>
            </a:r>
            <a:r>
              <a:rPr lang="ko-KR" altLang="en-US" sz="1400" i="1" dirty="0" smtClean="0"/>
              <a:t>가 가리키는 재배치 공간</a:t>
            </a:r>
            <a:r>
              <a:rPr lang="en-US" altLang="ko-KR" sz="1400" i="1" dirty="0" smtClean="0"/>
              <a:t>(r9)</a:t>
            </a:r>
            <a:r>
              <a:rPr lang="ko-KR" altLang="en-US" sz="1400" i="1" dirty="0"/>
              <a:t>은</a:t>
            </a:r>
            <a:r>
              <a:rPr lang="ko-KR" altLang="en-US" sz="1400" i="1" dirty="0" smtClean="0"/>
              <a:t> 동일한 크기</a:t>
            </a:r>
            <a:r>
              <a:rPr lang="en-US" altLang="ko-KR" sz="1400" i="1" dirty="0" smtClean="0"/>
              <a:t>!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1:	</a:t>
            </a:r>
            <a:r>
              <a:rPr lang="pt-BR" altLang="ko-KR" sz="1800" dirty="0" smtClean="0"/>
              <a:t>ldmdb</a:t>
            </a:r>
            <a:r>
              <a:rPr lang="pt-BR" altLang="ko-KR" sz="1800" dirty="0"/>
              <a:t>	r6!, {r0 - r3, r10 - 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cmp</a:t>
            </a:r>
            <a:r>
              <a:rPr lang="pt-BR" altLang="ko-KR" sz="1800" dirty="0"/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stmdb</a:t>
            </a:r>
            <a:r>
              <a:rPr lang="pt-BR" altLang="ko-KR" sz="1800" dirty="0"/>
              <a:t>	r9!, {r0 - r3, r10 - 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bhi</a:t>
            </a:r>
            <a:r>
              <a:rPr lang="pt-BR" altLang="ko-KR" sz="1800" dirty="0"/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17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1:	</a:t>
            </a:r>
            <a:r>
              <a:rPr lang="pt-BR" altLang="ko-KR" sz="1800" dirty="0" smtClean="0">
                <a:solidFill>
                  <a:srgbClr val="FF0000"/>
                </a:solidFill>
              </a:rPr>
              <a:t>ldmdb</a:t>
            </a:r>
            <a:r>
              <a:rPr lang="pt-BR" altLang="ko-KR" sz="1800" dirty="0">
                <a:solidFill>
                  <a:srgbClr val="FF0000"/>
                </a:solidFill>
              </a:rPr>
              <a:t>	r6!, {r0 - r3, r10 - 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cmp</a:t>
            </a:r>
            <a:r>
              <a:rPr lang="pt-BR" altLang="ko-KR" sz="1800" dirty="0"/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stmdb</a:t>
            </a:r>
            <a:r>
              <a:rPr lang="pt-BR" altLang="ko-KR" sz="1800" dirty="0"/>
              <a:t>	r9!, {r0 - r3, r10 - 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bhi</a:t>
            </a:r>
            <a:r>
              <a:rPr lang="pt-BR" altLang="ko-KR" sz="1800" dirty="0"/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r6(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시작으로 주소를 감소 시키면서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4byte</a:t>
            </a:r>
            <a:r>
              <a:rPr lang="ko-KR" altLang="en-US" sz="1600" dirty="0" smtClean="0">
                <a:solidFill>
                  <a:srgbClr val="FF0000"/>
                </a:solidFill>
              </a:rPr>
              <a:t>씩 </a:t>
            </a:r>
            <a:r>
              <a:rPr lang="en-US" altLang="ko-KR" sz="1600" dirty="0" smtClean="0">
                <a:solidFill>
                  <a:srgbClr val="FF0000"/>
                </a:solidFill>
              </a:rPr>
              <a:t>32bytes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읽어서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r0-r3, r10-r12,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lr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1:	</a:t>
            </a:r>
            <a:r>
              <a:rPr lang="pt-BR" altLang="ko-KR" sz="1800" dirty="0" smtClean="0"/>
              <a:t>ldmdb</a:t>
            </a:r>
            <a:r>
              <a:rPr lang="pt-BR" altLang="ko-KR" sz="1800" dirty="0"/>
              <a:t>	r6!,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	</a:t>
            </a:r>
            <a:r>
              <a:rPr lang="pt-BR" altLang="ko-KR" sz="1800" dirty="0" smtClean="0">
                <a:solidFill>
                  <a:srgbClr val="FF0000"/>
                </a:solidFill>
              </a:rPr>
              <a:t>cmp</a:t>
            </a:r>
            <a:r>
              <a:rPr lang="pt-BR" altLang="ko-KR" sz="1800" dirty="0">
                <a:solidFill>
                  <a:srgbClr val="FF0000"/>
                </a:solidFill>
              </a:rPr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stmdb</a:t>
            </a:r>
            <a:r>
              <a:rPr lang="pt-BR" altLang="ko-KR" sz="1800" dirty="0"/>
              <a:t>	r9!,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bhi</a:t>
            </a:r>
            <a:r>
              <a:rPr lang="pt-BR" altLang="ko-KR" sz="1800" dirty="0"/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r5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비교해서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r6 &gt; r5 </a:t>
            </a:r>
            <a:r>
              <a:rPr lang="ko-KR" altLang="en-US" sz="1600" dirty="0" smtClean="0">
                <a:solidFill>
                  <a:srgbClr val="FF0000"/>
                </a:solidFill>
              </a:rPr>
              <a:t>인지 </a:t>
            </a:r>
            <a:r>
              <a:rPr lang="en-US" altLang="ko-KR" sz="1600" dirty="0" smtClean="0">
                <a:solidFill>
                  <a:srgbClr val="FF0000"/>
                </a:solidFill>
              </a:rPr>
              <a:t>(hi) </a:t>
            </a:r>
            <a:r>
              <a:rPr lang="ko-KR" altLang="en-US" sz="1600" dirty="0" smtClean="0">
                <a:solidFill>
                  <a:srgbClr val="FF0000"/>
                </a:solidFill>
              </a:rPr>
              <a:t>검사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1:	</a:t>
            </a:r>
            <a:r>
              <a:rPr lang="pt-BR" altLang="ko-KR" sz="1800" dirty="0" smtClean="0"/>
              <a:t>ldmdb</a:t>
            </a:r>
            <a:r>
              <a:rPr lang="pt-BR" altLang="ko-KR" sz="1800" dirty="0"/>
              <a:t>	r6!,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	</a:t>
            </a:r>
            <a:r>
              <a:rPr lang="pt-BR" altLang="ko-KR" sz="1800" dirty="0" smtClean="0"/>
              <a:t>cmp</a:t>
            </a:r>
            <a:r>
              <a:rPr lang="pt-BR" altLang="ko-KR" sz="1800" dirty="0"/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>
                <a:solidFill>
                  <a:srgbClr val="FF0000"/>
                </a:solidFill>
              </a:rPr>
              <a:t>stmdb</a:t>
            </a:r>
            <a:r>
              <a:rPr lang="pt-BR" altLang="ko-KR" sz="1800" dirty="0">
                <a:solidFill>
                  <a:srgbClr val="FF0000"/>
                </a:solidFill>
              </a:rPr>
              <a:t>	r9!, {r0 </a:t>
            </a:r>
            <a:r>
              <a:rPr lang="pt-BR" altLang="ko-KR" sz="1800" dirty="0" smtClean="0">
                <a:solidFill>
                  <a:srgbClr val="FF0000"/>
                </a:solidFill>
              </a:rPr>
              <a:t>– </a:t>
            </a:r>
            <a:r>
              <a:rPr lang="pt-BR" altLang="ko-KR" sz="1800" dirty="0">
                <a:solidFill>
                  <a:srgbClr val="FF0000"/>
                </a:solidFill>
              </a:rPr>
              <a:t>r3, r10 </a:t>
            </a:r>
            <a:r>
              <a:rPr lang="pt-BR" altLang="ko-KR" sz="1800" dirty="0" smtClean="0">
                <a:solidFill>
                  <a:srgbClr val="FF0000"/>
                </a:solidFill>
              </a:rPr>
              <a:t>– </a:t>
            </a:r>
            <a:r>
              <a:rPr lang="pt-BR" altLang="ko-KR" sz="1800" dirty="0">
                <a:solidFill>
                  <a:srgbClr val="FF0000"/>
                </a:solidFill>
              </a:rPr>
              <a:t>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bhi</a:t>
            </a:r>
            <a:r>
              <a:rPr lang="pt-BR" altLang="ko-KR" sz="1800" dirty="0"/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r9(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dst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를 시작으로 주소를 감소 시키면서 </a:t>
            </a:r>
            <a:r>
              <a:rPr lang="en-US" altLang="ko-KR" sz="1600" dirty="0">
                <a:solidFill>
                  <a:srgbClr val="FF0000"/>
                </a:solidFill>
              </a:rPr>
              <a:t>r0-r3, r10-r12, </a:t>
            </a:r>
            <a:r>
              <a:rPr lang="en-US" altLang="ko-KR" sz="1600" dirty="0" err="1">
                <a:solidFill>
                  <a:srgbClr val="FF0000"/>
                </a:solidFill>
              </a:rPr>
              <a:t>lr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있는 값을 </a:t>
            </a:r>
            <a:r>
              <a:rPr lang="en-US" altLang="ko-KR" sz="1600" dirty="0" smtClean="0">
                <a:solidFill>
                  <a:srgbClr val="FF0000"/>
                </a:solidFill>
              </a:rPr>
              <a:t>4byte</a:t>
            </a:r>
            <a:r>
              <a:rPr lang="ko-KR" altLang="en-US" sz="1600" dirty="0">
                <a:solidFill>
                  <a:srgbClr val="FF0000"/>
                </a:solidFill>
              </a:rPr>
              <a:t>씩 </a:t>
            </a:r>
            <a:r>
              <a:rPr lang="en-US" altLang="ko-KR" sz="1600" dirty="0" smtClean="0">
                <a:solidFill>
                  <a:srgbClr val="FF0000"/>
                </a:solidFill>
              </a:rPr>
              <a:t>32bytes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</a:rPr>
              <a:t>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1:	</a:t>
            </a:r>
            <a:r>
              <a:rPr lang="pt-BR" altLang="ko-KR" sz="1800" dirty="0" smtClean="0"/>
              <a:t>ldmdb</a:t>
            </a:r>
            <a:r>
              <a:rPr lang="pt-BR" altLang="ko-KR" sz="1800" dirty="0"/>
              <a:t>	r6!,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	</a:t>
            </a:r>
            <a:r>
              <a:rPr lang="pt-BR" altLang="ko-KR" sz="1800" dirty="0" smtClean="0"/>
              <a:t>cmp</a:t>
            </a:r>
            <a:r>
              <a:rPr lang="pt-BR" altLang="ko-KR" sz="1800" dirty="0"/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stmdb</a:t>
            </a:r>
            <a:r>
              <a:rPr lang="pt-BR" altLang="ko-KR" sz="1800" dirty="0"/>
              <a:t>	r9!,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>
                <a:solidFill>
                  <a:srgbClr val="FF0000"/>
                </a:solidFill>
              </a:rPr>
              <a:t>bhi</a:t>
            </a:r>
            <a:r>
              <a:rPr lang="pt-BR" altLang="ko-KR" sz="1800" dirty="0">
                <a:solidFill>
                  <a:srgbClr val="FF0000"/>
                </a:solidFill>
              </a:rPr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60412" y="4092524"/>
            <a:ext cx="159018" cy="9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8445" y="3829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54094" y="325924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앞의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비교연산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cmp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가 더 크기 때문에 </a:t>
            </a:r>
            <a:r>
              <a:rPr lang="en-US" altLang="ko-KR" sz="1600" dirty="0" smtClean="0">
                <a:solidFill>
                  <a:srgbClr val="FF0000"/>
                </a:solidFill>
              </a:rPr>
              <a:t>(hi) 1b</a:t>
            </a:r>
            <a:r>
              <a:rPr lang="ko-KR" altLang="en-US" sz="1600" dirty="0" smtClean="0">
                <a:solidFill>
                  <a:srgbClr val="FF0000"/>
                </a:solidFill>
              </a:rPr>
              <a:t>로 </a:t>
            </a:r>
            <a:r>
              <a:rPr lang="en-US" altLang="ko-KR" sz="16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이 과정을 </a:t>
            </a:r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</a:rPr>
              <a:t>r5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작아질 때 까지 반복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asm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memcopy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재배치 하는 코드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1:	</a:t>
            </a:r>
            <a:r>
              <a:rPr lang="pt-BR" altLang="ko-KR" sz="1800" dirty="0" smtClean="0"/>
              <a:t>ldmdb</a:t>
            </a:r>
            <a:r>
              <a:rPr lang="pt-BR" altLang="ko-KR" sz="1800" dirty="0"/>
              <a:t>	r6!,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FF0000"/>
                </a:solidFill>
              </a:rPr>
              <a:t>	</a:t>
            </a:r>
            <a:r>
              <a:rPr lang="pt-BR" altLang="ko-KR" sz="1800" dirty="0" smtClean="0"/>
              <a:t>cmp</a:t>
            </a:r>
            <a:r>
              <a:rPr lang="pt-BR" altLang="ko-KR" sz="1800" dirty="0"/>
              <a:t>	r6, r5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stmdb</a:t>
            </a:r>
            <a:r>
              <a:rPr lang="pt-BR" altLang="ko-KR" sz="1800" dirty="0"/>
              <a:t>	r9!, {r0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r3, r10 </a:t>
            </a:r>
            <a:r>
              <a:rPr lang="pt-BR" altLang="ko-KR" sz="1800" dirty="0" smtClean="0"/>
              <a:t>– </a:t>
            </a:r>
            <a:r>
              <a:rPr lang="pt-BR" altLang="ko-KR" sz="1800" dirty="0"/>
              <a:t>r12, lr}</a:t>
            </a:r>
          </a:p>
          <a:p>
            <a:pPr marL="0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>
                <a:solidFill>
                  <a:srgbClr val="FF0000"/>
                </a:solidFill>
              </a:rPr>
              <a:t>bhi</a:t>
            </a:r>
            <a:r>
              <a:rPr lang="pt-BR" altLang="ko-KR" sz="1800" dirty="0">
                <a:solidFill>
                  <a:srgbClr val="FF0000"/>
                </a:solidFill>
              </a:rPr>
              <a:t>	1b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79205" y="6084467"/>
            <a:ext cx="307488" cy="105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50283" y="574736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head.o</a:t>
            </a:r>
            <a:r>
              <a:rPr lang="en-US" altLang="ko-KR" sz="1600" dirty="0" smtClean="0">
                <a:solidFill>
                  <a:srgbClr val="FF0000"/>
                </a:solidFill>
              </a:rPr>
              <a:t>(restart label 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시작</a:t>
            </a:r>
            <a:r>
              <a:rPr lang="en-US" altLang="ko-KR" sz="1600" dirty="0" smtClean="0">
                <a:solidFill>
                  <a:srgbClr val="FF0000"/>
                </a:solidFill>
              </a:rPr>
              <a:t>),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misc.o</a:t>
            </a:r>
            <a:r>
              <a:rPr lang="en-US" altLang="ko-KR" sz="1600" dirty="0" smtClean="0">
                <a:solidFill>
                  <a:srgbClr val="FF0000"/>
                </a:solidFill>
              </a:rPr>
              <a:t>, piggy.gz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모두 재배치 완료 하면 </a:t>
            </a:r>
            <a:r>
              <a:rPr lang="en-US" altLang="ko-KR" sz="1600" dirty="0" smtClean="0">
                <a:solidFill>
                  <a:srgbClr val="FF0000"/>
                </a:solidFill>
              </a:rPr>
              <a:t>branch </a:t>
            </a:r>
            <a:r>
              <a:rPr lang="ko-KR" altLang="en-US" sz="1600" dirty="0" smtClean="0">
                <a:solidFill>
                  <a:srgbClr val="FF0000"/>
                </a:solidFill>
              </a:rPr>
              <a:t>종료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head.o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misc.o</a:t>
            </a:r>
            <a:r>
              <a:rPr lang="en-US" altLang="ko-KR" sz="1200" dirty="0" smtClean="0">
                <a:solidFill>
                  <a:srgbClr val="FF0000"/>
                </a:solidFill>
              </a:rPr>
              <a:t>, piggy.gz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Memory address</a:t>
            </a:r>
            <a:r>
              <a:rPr lang="ko-KR" altLang="en-US" dirty="0" smtClean="0"/>
              <a:t>는 위쪽 방향으로 증가</a:t>
            </a:r>
            <a:endParaRPr lang="en-US" altLang="ko-KR" dirty="0" smtClean="0"/>
          </a:p>
          <a:p>
            <a:r>
              <a:rPr lang="en-US" altLang="ko-KR" dirty="0" smtClean="0"/>
              <a:t>Memory layout </a:t>
            </a:r>
            <a:r>
              <a:rPr lang="ko-KR" altLang="en-US" dirty="0" smtClean="0"/>
              <a:t>왼쪽은 </a:t>
            </a:r>
            <a:r>
              <a:rPr lang="en-US" altLang="ko-KR" dirty="0" smtClean="0"/>
              <a:t>address</a:t>
            </a:r>
          </a:p>
          <a:p>
            <a:r>
              <a:rPr lang="en-US" altLang="ko-KR" dirty="0" smtClean="0"/>
              <a:t>Memory layout </a:t>
            </a:r>
            <a:r>
              <a:rPr lang="ko-KR" altLang="en-US" dirty="0" smtClean="0"/>
              <a:t>오른쪽은 </a:t>
            </a:r>
            <a:r>
              <a:rPr lang="en-US" altLang="ko-KR" dirty="0" smtClean="0"/>
              <a:t>label or register</a:t>
            </a:r>
          </a:p>
          <a:p>
            <a:r>
              <a:rPr lang="ko-KR" altLang="en-US" dirty="0" smtClean="0"/>
              <a:t>현재 실행 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붉은색</a:t>
            </a:r>
            <a:r>
              <a:rPr lang="ko-KR" altLang="en-US" dirty="0" smtClean="0"/>
              <a:t>으로 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3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sub</a:t>
            </a:r>
            <a:r>
              <a:rPr lang="en-US" altLang="ko-KR" sz="1800" dirty="0"/>
              <a:t>	r6, r9, r6</a:t>
            </a:r>
          </a:p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r6</a:t>
            </a:r>
            <a:endParaRPr lang="pt-BR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ko-KR" sz="1800" dirty="0" smtClean="0"/>
              <a:t>bl</a:t>
            </a:r>
            <a:r>
              <a:rPr lang="pt-BR" altLang="ko-KR" sz="1800" dirty="0"/>
              <a:t>	</a:t>
            </a:r>
            <a:r>
              <a:rPr lang="pt-BR" altLang="ko-KR" sz="1800" dirty="0" smtClean="0"/>
              <a:t>cache_clean_flush</a:t>
            </a:r>
            <a:endParaRPr lang="pt-BR" altLang="ko-KR" sz="1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04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79205" y="6084467"/>
            <a:ext cx="307488" cy="10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50283" y="574736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533883" y="3852716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8256" y="3682548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sub</a:t>
            </a:r>
            <a:r>
              <a:rPr lang="en-US" altLang="ko-KR" sz="1800" dirty="0">
                <a:solidFill>
                  <a:srgbClr val="FF0000"/>
                </a:solidFill>
              </a:rPr>
              <a:t>	r6, r9, r6</a:t>
            </a:r>
          </a:p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r6</a:t>
            </a:r>
            <a:endParaRPr lang="pt-BR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ko-KR" sz="1800" dirty="0" smtClean="0"/>
              <a:t>bl</a:t>
            </a:r>
            <a:r>
              <a:rPr lang="pt-BR" altLang="ko-KR" sz="1800" dirty="0"/>
              <a:t>	</a:t>
            </a:r>
            <a:r>
              <a:rPr lang="pt-BR" altLang="ko-KR" sz="1800" dirty="0" smtClean="0"/>
              <a:t>cache_clean_flush</a:t>
            </a:r>
            <a:endParaRPr lang="pt-BR" altLang="ko-KR" sz="1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재배치 전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후 사이의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 </a:t>
            </a:r>
            <a:r>
              <a:rPr lang="ko-KR" altLang="en-US" sz="1600" dirty="0" smtClean="0">
                <a:solidFill>
                  <a:srgbClr val="FF0000"/>
                </a:solidFill>
              </a:rPr>
              <a:t>계산해서 </a:t>
            </a:r>
            <a:r>
              <a:rPr lang="en-US" altLang="ko-KR" sz="1600" dirty="0" smtClean="0">
                <a:solidFill>
                  <a:srgbClr val="FF0000"/>
                </a:solidFill>
              </a:rPr>
              <a:t>r6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r6 = </a:t>
            </a:r>
            <a:r>
              <a:rPr lang="ko-KR" altLang="en-US" sz="1600" dirty="0" smtClean="0">
                <a:solidFill>
                  <a:srgbClr val="FF0000"/>
                </a:solidFill>
              </a:rPr>
              <a:t>재배치 전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후 사이의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379205" y="6084467"/>
            <a:ext cx="307488" cy="10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50283" y="574736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7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user_stack_end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sp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sub</a:t>
            </a:r>
            <a:r>
              <a:rPr lang="en-US" altLang="ko-KR" sz="1800" dirty="0"/>
              <a:t>	r6, r9, r6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add</a:t>
            </a:r>
            <a:r>
              <a:rPr lang="en-US" altLang="ko-KR" sz="1800" dirty="0">
                <a:solidFill>
                  <a:srgbClr val="FF0000"/>
                </a:solidFill>
              </a:rPr>
              <a:t>	</a:t>
            </a:r>
            <a:r>
              <a:rPr lang="en-US" altLang="ko-KR" sz="1800" dirty="0" err="1">
                <a:solidFill>
                  <a:srgbClr val="FF0000"/>
                </a:solidFill>
              </a:rPr>
              <a:t>sp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</a:rPr>
              <a:t>sp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r6</a:t>
            </a:r>
            <a:endParaRPr lang="pt-BR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ko-KR" sz="1800" dirty="0" smtClean="0"/>
              <a:t>bl</a:t>
            </a:r>
            <a:r>
              <a:rPr lang="pt-BR" altLang="ko-KR" sz="1800" dirty="0"/>
              <a:t>	</a:t>
            </a:r>
            <a:r>
              <a:rPr lang="pt-BR" altLang="ko-KR" sz="1800" dirty="0" smtClean="0"/>
              <a:t>cache_clean_flush</a:t>
            </a:r>
            <a:endParaRPr lang="pt-BR" altLang="ko-KR" sz="1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현재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sp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재배치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추가해서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sp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재조정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4k stack area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sub</a:t>
            </a:r>
            <a:r>
              <a:rPr lang="en-US" altLang="ko-KR" sz="1800" dirty="0"/>
              <a:t>	r6, r9, r6</a:t>
            </a:r>
          </a:p>
          <a:p>
            <a:pPr marL="0" indent="0">
              <a:buNone/>
            </a:pPr>
            <a:r>
              <a:rPr lang="en-US" altLang="ko-KR" sz="1800" dirty="0" smtClean="0"/>
              <a:t>add</a:t>
            </a:r>
            <a:r>
              <a:rPr lang="en-US" altLang="ko-KR" sz="1800" dirty="0"/>
              <a:t>	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sp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r6</a:t>
            </a:r>
            <a:endParaRPr lang="pt-BR" altLang="ko-KR" sz="1800" dirty="0"/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bl</a:t>
            </a:r>
            <a:r>
              <a:rPr lang="pt-BR" altLang="ko-KR" sz="1800" dirty="0">
                <a:solidFill>
                  <a:srgbClr val="FF0000"/>
                </a:solidFill>
              </a:rPr>
              <a:t>	</a:t>
            </a:r>
            <a:r>
              <a:rPr lang="pt-BR" altLang="ko-KR" sz="1800" dirty="0" smtClean="0">
                <a:solidFill>
                  <a:srgbClr val="FF0000"/>
                </a:solidFill>
              </a:rPr>
              <a:t>cache_clean_flush</a:t>
            </a:r>
            <a:endParaRPr lang="pt-BR" altLang="ko-KR" sz="18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305" y="4040496"/>
            <a:ext cx="660536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재배치한 곳에서 코드를 다시 수행 하기 위해 </a:t>
            </a:r>
            <a:r>
              <a:rPr lang="en-US" altLang="ko-KR" sz="1600" dirty="0">
                <a:solidFill>
                  <a:srgbClr val="FF0000"/>
                </a:solidFill>
              </a:rPr>
              <a:t>cache </a:t>
            </a:r>
            <a:r>
              <a:rPr lang="en-US" altLang="ko-KR" sz="1600" dirty="0" smtClean="0">
                <a:solidFill>
                  <a:srgbClr val="FF0000"/>
                </a:solidFill>
              </a:rPr>
              <a:t>flush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4k stack area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8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r5 ≒ 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/>
              <a:t>adr	r0, BSYM(restart)</a:t>
            </a:r>
          </a:p>
          <a:p>
            <a:pPr marL="0" indent="0">
              <a:buNone/>
            </a:pPr>
            <a:r>
              <a:rPr lang="pt-BR" altLang="ko-KR" sz="1800" dirty="0" smtClean="0"/>
              <a:t>add	r0, r0, r6</a:t>
            </a:r>
          </a:p>
          <a:p>
            <a:pPr marL="0" indent="0">
              <a:buNone/>
            </a:pPr>
            <a:r>
              <a:rPr lang="pt-BR" altLang="ko-KR" sz="1800" dirty="0" smtClean="0"/>
              <a:t>mov</a:t>
            </a:r>
            <a:r>
              <a:rPr lang="pt-BR" altLang="ko-KR" sz="1800" dirty="0"/>
              <a:t>	pc, r0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4k stack area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8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1021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r0(:restart)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adr</a:t>
            </a:r>
            <a:r>
              <a:rPr lang="pt-BR" altLang="ko-KR" sz="1800" dirty="0">
                <a:solidFill>
                  <a:srgbClr val="FF0000"/>
                </a:solidFill>
              </a:rPr>
              <a:t>	r0, </a:t>
            </a:r>
            <a:r>
              <a:rPr lang="pt-BR" altLang="ko-KR" sz="1800" dirty="0" smtClean="0">
                <a:solidFill>
                  <a:srgbClr val="FF0000"/>
                </a:solidFill>
              </a:rPr>
              <a:t>BSYM(restart)</a:t>
            </a:r>
          </a:p>
          <a:p>
            <a:pPr marL="0" indent="0">
              <a:buNone/>
            </a:pPr>
            <a:r>
              <a:rPr lang="pt-BR" altLang="ko-KR" sz="1800" dirty="0" smtClean="0"/>
              <a:t>add	r0, r0, r6</a:t>
            </a:r>
          </a:p>
          <a:p>
            <a:pPr marL="0" indent="0">
              <a:buNone/>
            </a:pPr>
            <a:r>
              <a:rPr lang="pt-BR" altLang="ko-KR" sz="1800" dirty="0" smtClean="0"/>
              <a:t>mov</a:t>
            </a:r>
            <a:r>
              <a:rPr lang="pt-BR" altLang="ko-KR" sz="1800" dirty="0"/>
              <a:t>	pc, r0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18467" y="1050442"/>
            <a:ext cx="1324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압축 풀었을</a:t>
            </a:r>
            <a:endParaRPr lang="en-US" altLang="ko-KR" sz="1400" dirty="0" smtClean="0"/>
          </a:p>
          <a:p>
            <a:r>
              <a:rPr lang="ko-KR" altLang="en-US" sz="1400" dirty="0" smtClean="0"/>
              <a:t>경우 차지하는</a:t>
            </a:r>
            <a:endParaRPr lang="en-US" altLang="ko-KR" sz="1400" dirty="0" smtClean="0"/>
          </a:p>
          <a:p>
            <a:r>
              <a:rPr lang="ko-KR" altLang="en-US" sz="1400" dirty="0" smtClean="0"/>
              <a:t>공간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554094" y="1164855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4k stack area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60308" y="5253470"/>
            <a:ext cx="627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참고 </a:t>
            </a:r>
            <a:r>
              <a:rPr lang="en-US" altLang="ko-KR" sz="1400" i="1" dirty="0" smtClean="0"/>
              <a:t>: BSYM macro</a:t>
            </a:r>
            <a:r>
              <a:rPr lang="ko-KR" altLang="en-US" sz="1400" i="1" dirty="0" smtClean="0"/>
              <a:t>는 </a:t>
            </a:r>
            <a:r>
              <a:rPr lang="en-US" altLang="ko-KR" sz="1400" i="1" dirty="0" err="1" smtClean="0"/>
              <a:t>badr</a:t>
            </a:r>
            <a:r>
              <a:rPr lang="en-US" altLang="ko-KR" sz="1400" i="1" dirty="0" smtClean="0"/>
              <a:t> macro</a:t>
            </a:r>
            <a:r>
              <a:rPr lang="ko-KR" altLang="en-US" sz="1400" i="1" dirty="0" smtClean="0"/>
              <a:t>로 대체 되었음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e.g. </a:t>
            </a:r>
            <a:r>
              <a:rPr lang="en-US" altLang="ko-KR" sz="1400" i="1" dirty="0" err="1" smtClean="0"/>
              <a:t>badr</a:t>
            </a:r>
            <a:r>
              <a:rPr lang="en-US" altLang="ko-KR" sz="1400" i="1" dirty="0" smtClean="0"/>
              <a:t> r0, restart</a:t>
            </a:r>
          </a:p>
          <a:p>
            <a:r>
              <a:rPr lang="en-US" altLang="ko-KR" sz="1400" i="1" dirty="0"/>
              <a:t>https://</a:t>
            </a:r>
            <a:r>
              <a:rPr lang="en-US" altLang="ko-KR" sz="1400" i="1" dirty="0" smtClean="0"/>
              <a:t>github.com/torvalds/linux/commit/14327c662822e5e874cb971a7162067519300ca8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4305" y="4040496"/>
            <a:ext cx="660536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 smtClean="0">
                <a:solidFill>
                  <a:srgbClr val="FF0000"/>
                </a:solidFill>
              </a:rPr>
              <a:t>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</a:rPr>
              <a:t>pc </a:t>
            </a:r>
            <a:r>
              <a:rPr lang="ko-KR" altLang="en-US" sz="1600" dirty="0" smtClean="0">
                <a:solidFill>
                  <a:srgbClr val="FF0000"/>
                </a:solidFill>
              </a:rPr>
              <a:t>상대 주소를 </a:t>
            </a:r>
            <a:r>
              <a:rPr lang="en-US" altLang="ko-KR" sz="1600" dirty="0" smtClean="0">
                <a:solidFill>
                  <a:srgbClr val="FF0000"/>
                </a:solidFill>
              </a:rPr>
              <a:t>r0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adr</a:t>
            </a:r>
            <a:r>
              <a:rPr lang="pt-BR" altLang="ko-KR" sz="1800" dirty="0"/>
              <a:t>	r0, </a:t>
            </a:r>
            <a:r>
              <a:rPr lang="pt-BR" altLang="ko-KR" sz="1800" dirty="0" smtClean="0"/>
              <a:t>BSYM(restart)</a:t>
            </a:r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add	r0, r0, r6</a:t>
            </a:r>
          </a:p>
          <a:p>
            <a:pPr marL="0" indent="0">
              <a:buNone/>
            </a:pPr>
            <a:r>
              <a:rPr lang="pt-BR" altLang="ko-KR" sz="1800" dirty="0" smtClean="0"/>
              <a:t>mov</a:t>
            </a:r>
            <a:r>
              <a:rPr lang="pt-BR" altLang="ko-KR" sz="1800" dirty="0"/>
              <a:t>	pc, r0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4k stack area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74305" y="4040496"/>
            <a:ext cx="66053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재배치 </a:t>
            </a:r>
            <a:r>
              <a:rPr lang="en-US" altLang="ko-KR" sz="1600" dirty="0" smtClean="0">
                <a:solidFill>
                  <a:srgbClr val="FF0000"/>
                </a:solidFill>
              </a:rPr>
              <a:t>offset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재배치 한 위치의 </a:t>
            </a:r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있는 위치를 </a:t>
            </a:r>
            <a:r>
              <a:rPr lang="en-US" altLang="ko-KR" sz="1600" dirty="0" smtClean="0">
                <a:solidFill>
                  <a:srgbClr val="FF0000"/>
                </a:solidFill>
              </a:rPr>
              <a:t>r0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88305" y="319442"/>
            <a:ext cx="90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r0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재배치된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restart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label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있는 위치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0533417" y="493269"/>
            <a:ext cx="663435" cy="65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711279" y="384728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238971" y="242693"/>
            <a:ext cx="468234" cy="7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2453" y="162283"/>
            <a:ext cx="1399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user_stack_end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29802" y="3891500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4k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0554094" y="425223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18467" y="4082070"/>
            <a:ext cx="7136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edata</a:t>
            </a:r>
            <a:endParaRPr lang="ko-KR" altLang="en-US" sz="1400" dirty="0"/>
          </a:p>
        </p:txBody>
      </p:sp>
      <p:sp>
        <p:nvSpPr>
          <p:cNvPr id="33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 smtClean="0"/>
              <a:t>adr</a:t>
            </a:r>
            <a:r>
              <a:rPr lang="pt-BR" altLang="ko-KR" sz="1800" dirty="0"/>
              <a:t>	r0, </a:t>
            </a:r>
            <a:r>
              <a:rPr lang="pt-BR" altLang="ko-KR" sz="1800" dirty="0" smtClean="0"/>
              <a:t>BSYM(restart)</a:t>
            </a:r>
          </a:p>
          <a:p>
            <a:pPr marL="0" indent="0">
              <a:buNone/>
            </a:pPr>
            <a:r>
              <a:rPr lang="pt-BR" altLang="ko-KR" sz="1800" dirty="0" smtClean="0"/>
              <a:t>add	r0, r0, r6</a:t>
            </a:r>
          </a:p>
          <a:p>
            <a:pPr marL="0" indent="0">
              <a:buNone/>
            </a:pPr>
            <a:r>
              <a:rPr lang="pt-BR" altLang="ko-KR" sz="1800" dirty="0" smtClean="0">
                <a:solidFill>
                  <a:srgbClr val="FF0000"/>
                </a:solidFill>
              </a:rPr>
              <a:t>mov</a:t>
            </a:r>
            <a:r>
              <a:rPr lang="pt-BR" altLang="ko-KR" sz="1800" dirty="0">
                <a:solidFill>
                  <a:srgbClr val="FF0000"/>
                </a:solidFill>
              </a:rPr>
              <a:t>	pc, r0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7719430" y="2762470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1961" y="318489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64k</a:t>
            </a:r>
            <a:endParaRPr lang="en-US" altLang="ko-KR" sz="14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19430" y="242793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341" y="2448933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16k</a:t>
            </a:r>
            <a:endParaRPr lang="en-US" altLang="ko-KR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0534844" y="6056707"/>
            <a:ext cx="224797" cy="35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6056" y="6353773"/>
            <a:ext cx="1466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wont_overwrite</a:t>
            </a:r>
            <a:endParaRPr lang="ko-KR" altLang="en-US" sz="1400" dirty="0"/>
          </a:p>
        </p:txBody>
      </p:sp>
      <p:sp>
        <p:nvSpPr>
          <p:cNvPr id="48" name="자유형 47"/>
          <p:cNvSpPr/>
          <p:nvPr/>
        </p:nvSpPr>
        <p:spPr>
          <a:xfrm>
            <a:off x="7705554" y="2176661"/>
            <a:ext cx="2818198" cy="155168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7717152" y="2031508"/>
            <a:ext cx="2798451" cy="111336"/>
          </a:xfrm>
          <a:custGeom>
            <a:avLst/>
            <a:gdLst>
              <a:gd name="connsiteX0" fmla="*/ 0 w 2798956"/>
              <a:gd name="connsiteY0" fmla="*/ 214228 h 336968"/>
              <a:gd name="connsiteX1" fmla="*/ 624468 w 2798956"/>
              <a:gd name="connsiteY1" fmla="*/ 2355 h 336968"/>
              <a:gd name="connsiteX2" fmla="*/ 1483112 w 2798956"/>
              <a:gd name="connsiteY2" fmla="*/ 336892 h 336968"/>
              <a:gd name="connsiteX3" fmla="*/ 2196790 w 2798956"/>
              <a:gd name="connsiteY3" fmla="*/ 35809 h 336968"/>
              <a:gd name="connsiteX4" fmla="*/ 2798956 w 2798956"/>
              <a:gd name="connsiteY4" fmla="*/ 314589 h 3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956" h="336968">
                <a:moveTo>
                  <a:pt x="0" y="214228"/>
                </a:moveTo>
                <a:cubicBezTo>
                  <a:pt x="188641" y="98069"/>
                  <a:pt x="377283" y="-18089"/>
                  <a:pt x="624468" y="2355"/>
                </a:cubicBezTo>
                <a:cubicBezTo>
                  <a:pt x="871653" y="22799"/>
                  <a:pt x="1221058" y="331316"/>
                  <a:pt x="1483112" y="336892"/>
                </a:cubicBezTo>
                <a:cubicBezTo>
                  <a:pt x="1745166" y="342468"/>
                  <a:pt x="1977483" y="39526"/>
                  <a:pt x="2196790" y="35809"/>
                </a:cubicBezTo>
                <a:cubicBezTo>
                  <a:pt x="2416097" y="32092"/>
                  <a:pt x="2745058" y="-12514"/>
                  <a:pt x="2798956" y="314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719430" y="115612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14280" y="651899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 중괄호 54"/>
          <p:cNvSpPr/>
          <p:nvPr/>
        </p:nvSpPr>
        <p:spPr>
          <a:xfrm>
            <a:off x="7424716" y="651898"/>
            <a:ext cx="271393" cy="5484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789" y="318489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0531903" y="451168"/>
            <a:ext cx="365418" cy="15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53625" y="156454"/>
            <a:ext cx="3481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r9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719430" y="33105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554094" y="651899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853625" y="482429"/>
            <a:ext cx="4475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8935" y="340828"/>
            <a:ext cx="185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head.o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misc.o</a:t>
            </a:r>
            <a:r>
              <a:rPr lang="en-US" altLang="ko-KR" sz="1200" dirty="0" smtClean="0"/>
              <a:t>, piggy.gz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519446"/>
            <a:ext cx="311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r6 = </a:t>
            </a:r>
            <a:r>
              <a:rPr lang="ko-KR" altLang="en-US" sz="1600" dirty="0" smtClean="0"/>
              <a:t>재배치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사이의 </a:t>
            </a:r>
            <a:r>
              <a:rPr lang="en-US" altLang="ko-KR" sz="1600" dirty="0" smtClean="0"/>
              <a:t>offset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730470" y="24269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260345" y="300919"/>
            <a:ext cx="573571" cy="37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0113" y="664142"/>
            <a:ext cx="1254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4k stack area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74305" y="4040496"/>
            <a:ext cx="6605369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pc</a:t>
            </a:r>
            <a:r>
              <a:rPr lang="ko-KR" altLang="en-US" sz="1600" dirty="0" smtClean="0">
                <a:solidFill>
                  <a:srgbClr val="FF0000"/>
                </a:solidFill>
              </a:rPr>
              <a:t>를</a:t>
            </a:r>
            <a:r>
              <a:rPr lang="en-US" altLang="ko-KR" sz="1600" dirty="0" smtClean="0">
                <a:solidFill>
                  <a:srgbClr val="FF0000"/>
                </a:solidFill>
              </a:rPr>
              <a:t> r0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설정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재배치된 </a:t>
            </a:r>
            <a:r>
              <a:rPr lang="en-US" altLang="ko-KR" sz="1600" dirty="0" smtClean="0">
                <a:solidFill>
                  <a:srgbClr val="FF0000"/>
                </a:solidFill>
              </a:rPr>
              <a:t>restart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이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있는곳</a:t>
            </a:r>
            <a:r>
              <a:rPr lang="ko-KR" altLang="en-US" sz="1600" dirty="0" smtClean="0">
                <a:solidFill>
                  <a:srgbClr val="FF0000"/>
                </a:solidFill>
              </a:rPr>
              <a:t> 부터 다시 코드를 실행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결과적으로 </a:t>
            </a:r>
            <a:r>
              <a:rPr lang="en-US" altLang="ko-KR" sz="1600" dirty="0" smtClean="0">
                <a:solidFill>
                  <a:srgbClr val="FF0000"/>
                </a:solidFill>
              </a:rPr>
              <a:t>stack, heap</a:t>
            </a:r>
            <a:r>
              <a:rPr lang="ko-KR" altLang="en-US" sz="1600" dirty="0" smtClean="0">
                <a:solidFill>
                  <a:srgbClr val="FF0000"/>
                </a:solidFill>
              </a:rPr>
              <a:t>을 다시 확보하고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wont_overwrite</a:t>
            </a:r>
            <a:r>
              <a:rPr lang="en-US" altLang="ko-KR" sz="1600" dirty="0" smtClean="0">
                <a:solidFill>
                  <a:srgbClr val="FF0000"/>
                </a:solidFill>
              </a:rPr>
              <a:t> label</a:t>
            </a:r>
            <a:r>
              <a:rPr lang="ko-KR" altLang="en-US" sz="1600" dirty="0" smtClean="0">
                <a:solidFill>
                  <a:srgbClr val="FF0000"/>
                </a:solidFill>
              </a:rPr>
              <a:t>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branch</a:t>
            </a:r>
            <a:r>
              <a:rPr lang="ko-KR" altLang="en-US" sz="1600" dirty="0" smtClean="0">
                <a:solidFill>
                  <a:srgbClr val="FF0000"/>
                </a:solidFill>
              </a:rPr>
              <a:t>하여 이후 코드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압축해제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실행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88305" y="319442"/>
            <a:ext cx="90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r0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재배치된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restart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label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있는 위치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0533417" y="493269"/>
            <a:ext cx="663435" cy="65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github.com/torvalds/linux/blob/master/arch/arm/boot/compressed/head.S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github.com/torvalds/linux/blob/master/arch/arm/boot/compressed/vmlinux.lds.S</a:t>
            </a:r>
            <a:endParaRPr lang="en-US" altLang="ko-KR" sz="2000" dirty="0"/>
          </a:p>
          <a:p>
            <a:r>
              <a:rPr lang="en-US" altLang="ko-KR" sz="2000" dirty="0" smtClean="0">
                <a:hlinkClick r:id="rId4"/>
              </a:rPr>
              <a:t>https</a:t>
            </a:r>
            <a:r>
              <a:rPr lang="en-US" altLang="ko-KR" sz="2000" dirty="0">
                <a:hlinkClick r:id="rId4"/>
              </a:rPr>
              <a:t>://</a:t>
            </a:r>
            <a:r>
              <a:rPr lang="en-US" altLang="ko-KR" sz="2000" dirty="0" smtClean="0">
                <a:hlinkClick r:id="rId4"/>
              </a:rPr>
              <a:t>github.com/torvalds/linux/commit/14327c662822e5e874cb971a7162067519300ca8</a:t>
            </a:r>
            <a:endParaRPr lang="en-US" altLang="ko-KR" sz="2000" dirty="0" smtClean="0"/>
          </a:p>
          <a:p>
            <a:r>
              <a:rPr lang="en-US" altLang="ko-KR" sz="2000" u="sng" dirty="0">
                <a:hlinkClick r:id="rId5"/>
              </a:rPr>
              <a:t>https://</a:t>
            </a:r>
            <a:r>
              <a:rPr lang="en-US" altLang="ko-KR" sz="2000" u="sng" dirty="0" smtClean="0">
                <a:hlinkClick r:id="rId5"/>
              </a:rPr>
              <a:t>tools.ietf.org/html/rfc1952</a:t>
            </a:r>
            <a:endParaRPr lang="en-US" altLang="ko-KR" sz="2000" u="sng" dirty="0" smtClean="0"/>
          </a:p>
          <a:p>
            <a:r>
              <a:rPr lang="en-US" altLang="ko-KR" sz="2000" dirty="0">
                <a:hlinkClick r:id="rId6"/>
              </a:rPr>
              <a:t>http://www.onicos.com/staff/iz/formats/gzip.html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280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Done !!</a:t>
            </a:r>
            <a:endParaRPr lang="ko-KR" altLang="en-US" dirty="0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8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05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/>
              <a:t>restart:	adr	r0, LC0</a:t>
            </a:r>
          </a:p>
          <a:p>
            <a:pPr marL="0" indent="0">
              <a:buNone/>
            </a:pPr>
            <a:r>
              <a:rPr lang="pt-BR" altLang="ko-KR" sz="2000" dirty="0"/>
              <a:t>		ldmia	r0, {r1, r2, r3, r6, r10, r11, r12}</a:t>
            </a:r>
          </a:p>
          <a:p>
            <a:pPr marL="0" indent="0">
              <a:buNone/>
            </a:pPr>
            <a:r>
              <a:rPr lang="pt-BR" altLang="ko-KR" sz="2000" dirty="0"/>
              <a:t>		ldr	sp, [r0, #28]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" y="4413537"/>
            <a:ext cx="4819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>
                <a:solidFill>
                  <a:srgbClr val="FF0000"/>
                </a:solidFill>
              </a:rPr>
              <a:t>restart:	adr	r0, LC0</a:t>
            </a:r>
          </a:p>
          <a:p>
            <a:pPr marL="0" indent="0">
              <a:buNone/>
            </a:pPr>
            <a:r>
              <a:rPr lang="pt-BR" altLang="ko-KR" sz="2000" dirty="0"/>
              <a:t>		ldmia	r0, {r1, r2, r3, r6, r10, r11, r12}</a:t>
            </a:r>
          </a:p>
          <a:p>
            <a:pPr marL="0" indent="0">
              <a:buNone/>
            </a:pPr>
            <a:r>
              <a:rPr lang="pt-BR" altLang="ko-KR" sz="2000" dirty="0"/>
              <a:t>		ldr	sp, [r0, #28]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" y="4413537"/>
            <a:ext cx="4819650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259" y="3500318"/>
            <a:ext cx="3501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LC0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pc </a:t>
            </a:r>
            <a:r>
              <a:rPr lang="ko-KR" altLang="en-US" dirty="0" smtClean="0">
                <a:solidFill>
                  <a:srgbClr val="FF0000"/>
                </a:solidFill>
              </a:rPr>
              <a:t>상대 주소를 </a:t>
            </a:r>
            <a:r>
              <a:rPr lang="en-US" altLang="ko-KR" dirty="0" smtClean="0">
                <a:solidFill>
                  <a:srgbClr val="FF0000"/>
                </a:solidFill>
              </a:rPr>
              <a:t>r0</a:t>
            </a:r>
            <a:r>
              <a:rPr lang="ko-KR" altLang="en-US" dirty="0" smtClean="0">
                <a:solidFill>
                  <a:srgbClr val="FF0000"/>
                </a:solidFill>
              </a:rPr>
              <a:t>에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0x8000+LC0 label</a:t>
            </a:r>
            <a:r>
              <a:rPr lang="ko-KR" altLang="en-US" dirty="0" smtClean="0">
                <a:solidFill>
                  <a:srgbClr val="FF0000"/>
                </a:solidFill>
              </a:rPr>
              <a:t>의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LC0(r0)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/>
              <a:t>restart:	adr	r0, LC0</a:t>
            </a:r>
          </a:p>
          <a:p>
            <a:pPr marL="0" indent="0">
              <a:buNone/>
            </a:pPr>
            <a:r>
              <a:rPr lang="pt-BR" altLang="ko-KR" sz="2000" dirty="0"/>
              <a:t>		</a:t>
            </a:r>
            <a:r>
              <a:rPr lang="pt-BR" altLang="ko-KR" sz="2000" dirty="0">
                <a:solidFill>
                  <a:srgbClr val="FF0000"/>
                </a:solidFill>
              </a:rPr>
              <a:t>ldmia	r0, {r1, r2, r3, r6, r10, r11, r12}</a:t>
            </a:r>
          </a:p>
          <a:p>
            <a:pPr marL="0" indent="0">
              <a:buNone/>
            </a:pPr>
            <a:r>
              <a:rPr lang="pt-BR" altLang="ko-KR" sz="2000" dirty="0"/>
              <a:t>		ldr	sp, [r0, #28]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" y="4413537"/>
            <a:ext cx="4819650" cy="1876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8126" y="3590215"/>
            <a:ext cx="36936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r0(LC0)</a:t>
            </a:r>
            <a:r>
              <a:rPr lang="ko-KR" altLang="en-US" dirty="0" smtClean="0">
                <a:solidFill>
                  <a:srgbClr val="FF0000"/>
                </a:solidFill>
              </a:rPr>
              <a:t>의 주소를 시작으로 차례로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R1, r2, r3, r6, r10, r11, r12</a:t>
            </a:r>
            <a:r>
              <a:rPr lang="ko-KR" altLang="en-US" dirty="0" smtClean="0">
                <a:solidFill>
                  <a:srgbClr val="FF0000"/>
                </a:solidFill>
              </a:rPr>
              <a:t>에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03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ko-KR" sz="2000" dirty="0"/>
          </a:p>
          <a:p>
            <a:pPr marL="0" indent="0">
              <a:buNone/>
            </a:pPr>
            <a:r>
              <a:rPr lang="pt-BR" altLang="ko-KR" sz="2000" dirty="0"/>
              <a:t>restart:	adr	r0, LC0</a:t>
            </a:r>
          </a:p>
          <a:p>
            <a:pPr marL="0" indent="0">
              <a:buNone/>
            </a:pPr>
            <a:r>
              <a:rPr lang="pt-BR" altLang="ko-KR" sz="2000" dirty="0"/>
              <a:t>		ldmia	r0, {r1, r2, r3, r6, r10, r11, r12}</a:t>
            </a:r>
          </a:p>
          <a:p>
            <a:pPr marL="0" indent="0">
              <a:buNone/>
            </a:pPr>
            <a:r>
              <a:rPr lang="pt-BR" altLang="ko-KR" sz="2000" dirty="0"/>
              <a:t>		</a:t>
            </a:r>
            <a:r>
              <a:rPr lang="pt-BR" altLang="ko-KR" sz="2000" dirty="0">
                <a:solidFill>
                  <a:srgbClr val="FF0000"/>
                </a:solidFill>
              </a:rPr>
              <a:t>ldr	sp, [r0, #28]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711280" y="152430"/>
            <a:ext cx="2812473" cy="66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315204" y="6289963"/>
            <a:ext cx="369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228" y="61360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0x8000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03130" y="628996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11279" y="5209281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070" y="574520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head.o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136" y="4526001"/>
            <a:ext cx="85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piggy.gz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7901" y="521851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misc.o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711279" y="4248727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11279" y="5560112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523752" y="6176963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88125" y="6006795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:restart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21833" y="5560551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86206" y="5390383"/>
            <a:ext cx="1477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reloc_code_end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11279" y="6640943"/>
            <a:ext cx="2812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4918" y="6313598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16k page table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" y="4413537"/>
            <a:ext cx="4819650" cy="1876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19106" y="3611518"/>
            <a:ext cx="56621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r0(LC0)+28</a:t>
            </a:r>
            <a:r>
              <a:rPr lang="ko-KR" altLang="en-US" dirty="0" smtClean="0">
                <a:solidFill>
                  <a:srgbClr val="FF0000"/>
                </a:solidFill>
              </a:rPr>
              <a:t>번 위치의 값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user_stack_end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에 저장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27" y="3650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521833" y="5946858"/>
            <a:ext cx="319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6206" y="5776690"/>
            <a:ext cx="7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LC0(r0)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2493</Words>
  <Application>Microsoft Office PowerPoint</Application>
  <PresentationFormat>와이드스크린</PresentationFormat>
  <Paragraphs>1132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Calibri</vt:lpstr>
      <vt:lpstr>Office 테마</vt:lpstr>
      <vt:lpstr>PowerPoint 프레젠테이션</vt:lpstr>
      <vt:lpstr>Background</vt:lpstr>
      <vt:lpstr>Assumption</vt:lpstr>
      <vt:lpstr>Notation</vt:lpstr>
      <vt:lpstr>Initial state</vt:lpstr>
      <vt:lpstr># 1</vt:lpstr>
      <vt:lpstr># 1</vt:lpstr>
      <vt:lpstr># 1</vt:lpstr>
      <vt:lpstr># 1</vt:lpstr>
      <vt:lpstr># 2</vt:lpstr>
      <vt:lpstr># 2</vt:lpstr>
      <vt:lpstr># 2</vt:lpstr>
      <vt:lpstr># 2</vt:lpstr>
      <vt:lpstr># 3</vt:lpstr>
      <vt:lpstr># 3</vt:lpstr>
      <vt:lpstr># 4</vt:lpstr>
      <vt:lpstr># 4</vt:lpstr>
      <vt:lpstr># 4</vt:lpstr>
      <vt:lpstr># 5</vt:lpstr>
      <vt:lpstr># 5</vt:lpstr>
      <vt:lpstr># 5</vt:lpstr>
      <vt:lpstr># 5</vt:lpstr>
      <vt:lpstr># 5</vt:lpstr>
      <vt:lpstr># 5</vt:lpstr>
      <vt:lpstr># 6</vt:lpstr>
      <vt:lpstr># 6</vt:lpstr>
      <vt:lpstr># 6</vt:lpstr>
      <vt:lpstr># 6</vt:lpstr>
      <vt:lpstr># 7</vt:lpstr>
      <vt:lpstr># 7</vt:lpstr>
      <vt:lpstr># 7</vt:lpstr>
      <vt:lpstr># 7</vt:lpstr>
      <vt:lpstr># 7</vt:lpstr>
      <vt:lpstr># 8</vt:lpstr>
      <vt:lpstr># 8</vt:lpstr>
      <vt:lpstr># 8</vt:lpstr>
      <vt:lpstr># 8</vt:lpstr>
      <vt:lpstr># 8</vt:lpstr>
      <vt:lpstr># 8</vt:lpstr>
      <vt:lpstr># 9</vt:lpstr>
      <vt:lpstr># 9</vt:lpstr>
      <vt:lpstr># 9</vt:lpstr>
      <vt:lpstr># 9</vt:lpstr>
      <vt:lpstr># 10</vt:lpstr>
      <vt:lpstr># 10</vt:lpstr>
      <vt:lpstr># 10</vt:lpstr>
      <vt:lpstr># 10</vt:lpstr>
      <vt:lpstr>References</vt:lpstr>
      <vt:lpstr>Done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head.s</dc:title>
  <dc:creator>jwchoi</dc:creator>
  <cp:lastModifiedBy>최재원(Jaewon Choi)</cp:lastModifiedBy>
  <cp:revision>66</cp:revision>
  <dcterms:created xsi:type="dcterms:W3CDTF">2015-10-11T09:15:57Z</dcterms:created>
  <dcterms:modified xsi:type="dcterms:W3CDTF">2015-10-12T21:54:32Z</dcterms:modified>
</cp:coreProperties>
</file>