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1"/>
  </p:sldMasterIdLst>
  <p:sldIdLst>
    <p:sldId id="256" r:id="rId2"/>
    <p:sldId id="307" r:id="rId3"/>
    <p:sldId id="258" r:id="rId4"/>
    <p:sldId id="259" r:id="rId5"/>
    <p:sldId id="272" r:id="rId6"/>
    <p:sldId id="261" r:id="rId7"/>
    <p:sldId id="278" r:id="rId8"/>
    <p:sldId id="279" r:id="rId9"/>
    <p:sldId id="281" r:id="rId10"/>
    <p:sldId id="260" r:id="rId11"/>
    <p:sldId id="294" r:id="rId12"/>
    <p:sldId id="295" r:id="rId13"/>
    <p:sldId id="289" r:id="rId14"/>
    <p:sldId id="282" r:id="rId15"/>
    <p:sldId id="265" r:id="rId16"/>
    <p:sldId id="263" r:id="rId17"/>
    <p:sldId id="268" r:id="rId18"/>
    <p:sldId id="269" r:id="rId19"/>
    <p:sldId id="267" r:id="rId20"/>
    <p:sldId id="285" r:id="rId21"/>
    <p:sldId id="296" r:id="rId22"/>
    <p:sldId id="287" r:id="rId23"/>
    <p:sldId id="301" r:id="rId24"/>
    <p:sldId id="271" r:id="rId25"/>
    <p:sldId id="302" r:id="rId26"/>
    <p:sldId id="299" r:id="rId27"/>
    <p:sldId id="273" r:id="rId28"/>
    <p:sldId id="274" r:id="rId29"/>
    <p:sldId id="275" r:id="rId30"/>
    <p:sldId id="276" r:id="rId31"/>
    <p:sldId id="30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26C3D-6F61-D61E-EC22-F0A727BE0081}" v="17" dt="2022-04-17T16:34:46.891"/>
    <p1510:client id="{1BA9E09F-0DB0-DFF4-09A2-81378DD11F43}" v="231" dt="2022-04-17T16:26:24.242"/>
    <p1510:client id="{1BB1954F-0EC2-C513-553C-933E61FA191A}" v="1069" dt="2022-03-08T10:59:00.749"/>
    <p1510:client id="{34813FD3-F75D-507B-1C61-A041DBC4CFD5}" v="323" dt="2022-03-09T02:27:50.574"/>
    <p1510:client id="{65A6D08D-C4FA-7286-950C-3906995C3215}" v="411" dt="2022-03-09T02:18:37.823"/>
    <p1510:client id="{7FEF72D0-344C-C68C-6DE0-362A376FB721}" v="140" dt="2022-04-17T16:47:04.490"/>
    <p1510:client id="{864CE5EE-17AB-7C06-BFD3-A4D548391891}" v="754" dt="2022-03-08T10:39:40.597"/>
    <p1510:client id="{9C0F2EFA-B552-4C3D-AD07-F0FB337AAC0C}" v="81" dt="2022-03-09T08:23:01.646"/>
    <p1510:client id="{A1341433-A696-4698-A72D-B665F1CB5299}" v="112" dt="2022-03-11T09:55:10.009"/>
    <p1510:client id="{AB11E29E-0865-8F4D-8FE2-03499C8368C5}" v="57" dt="2022-04-17T16:11:56.607"/>
    <p1510:client id="{AF891C8D-0FD8-44F7-8167-07BAD718AFAB}" v="1" dt="2022-03-08T08:32:26.883"/>
    <p1510:client id="{C48E9630-E3F8-5A3E-1BC4-E2027EADD936}" v="1440" dt="2022-03-08T10:42:22.228"/>
    <p1510:client id="{ED3D5068-C6DA-48F6-B31B-E8E8B88EA404}" v="1" dt="2022-04-17T06:57:24.573"/>
    <p1510:client id="{FA7D42CD-0449-5B20-52B0-CB1CA5E86178}" v="1" dt="2022-03-09T04:46:59.619"/>
    <p1510:client id="{FD776606-1DB2-CFA3-19C0-F483AEC8710B}" v="667" dt="2022-03-08T10:53:36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ish Shrestha" userId="S::kce075bct032@khwopa.edu.np::8035703d-bce8-4679-9172-1e0dc9b662c8" providerId="AD" clId="Web-{1BA9E09F-0DB0-DFF4-09A2-81378DD11F43}"/>
    <pc:docChg chg="addSld delSld modSld">
      <pc:chgData name="Ronish Shrestha" userId="S::kce075bct032@khwopa.edu.np::8035703d-bce8-4679-9172-1e0dc9b662c8" providerId="AD" clId="Web-{1BA9E09F-0DB0-DFF4-09A2-81378DD11F43}" dt="2022-04-17T16:26:24.242" v="227"/>
      <pc:docMkLst>
        <pc:docMk/>
      </pc:docMkLst>
      <pc:sldChg chg="del">
        <pc:chgData name="Ronish Shrestha" userId="S::kce075bct032@khwopa.edu.np::8035703d-bce8-4679-9172-1e0dc9b662c8" providerId="AD" clId="Web-{1BA9E09F-0DB0-DFF4-09A2-81378DD11F43}" dt="2022-04-17T16:06:01.778" v="157"/>
        <pc:sldMkLst>
          <pc:docMk/>
          <pc:sldMk cId="3994480246" sldId="257"/>
        </pc:sldMkLst>
      </pc:sldChg>
      <pc:sldChg chg="modSp">
        <pc:chgData name="Ronish Shrestha" userId="S::kce075bct032@khwopa.edu.np::8035703d-bce8-4679-9172-1e0dc9b662c8" providerId="AD" clId="Web-{1BA9E09F-0DB0-DFF4-09A2-81378DD11F43}" dt="2022-04-17T16:08:06.140" v="160" actId="20577"/>
        <pc:sldMkLst>
          <pc:docMk/>
          <pc:sldMk cId="3215505526" sldId="259"/>
        </pc:sldMkLst>
        <pc:spChg chg="mod">
          <ac:chgData name="Ronish Shrestha" userId="S::kce075bct032@khwopa.edu.np::8035703d-bce8-4679-9172-1e0dc9b662c8" providerId="AD" clId="Web-{1BA9E09F-0DB0-DFF4-09A2-81378DD11F43}" dt="2022-04-17T16:08:06.140" v="160" actId="20577"/>
          <ac:spMkLst>
            <pc:docMk/>
            <pc:sldMk cId="3215505526" sldId="259"/>
            <ac:spMk id="3" creationId="{28BA59B8-A74A-4ECC-987A-A647A07C3188}"/>
          </ac:spMkLst>
        </pc:spChg>
      </pc:sldChg>
      <pc:sldChg chg="modSp">
        <pc:chgData name="Ronish Shrestha" userId="S::kce075bct032@khwopa.edu.np::8035703d-bce8-4679-9172-1e0dc9b662c8" providerId="AD" clId="Web-{1BA9E09F-0DB0-DFF4-09A2-81378DD11F43}" dt="2022-04-17T16:17:45.106" v="223" actId="20577"/>
        <pc:sldMkLst>
          <pc:docMk/>
          <pc:sldMk cId="839749719" sldId="282"/>
        </pc:sldMkLst>
        <pc:spChg chg="mod">
          <ac:chgData name="Ronish Shrestha" userId="S::kce075bct032@khwopa.edu.np::8035703d-bce8-4679-9172-1e0dc9b662c8" providerId="AD" clId="Web-{1BA9E09F-0DB0-DFF4-09A2-81378DD11F43}" dt="2022-04-17T16:17:45.106" v="223" actId="20577"/>
          <ac:spMkLst>
            <pc:docMk/>
            <pc:sldMk cId="839749719" sldId="282"/>
            <ac:spMk id="3" creationId="{3DC44947-9B6E-45DD-A097-631990A5C370}"/>
          </ac:spMkLst>
        </pc:spChg>
      </pc:sldChg>
      <pc:sldChg chg="del">
        <pc:chgData name="Ronish Shrestha" userId="S::kce075bct032@khwopa.edu.np::8035703d-bce8-4679-9172-1e0dc9b662c8" providerId="AD" clId="Web-{1BA9E09F-0DB0-DFF4-09A2-81378DD11F43}" dt="2022-04-17T16:26:24.242" v="227"/>
        <pc:sldMkLst>
          <pc:docMk/>
          <pc:sldMk cId="80824269" sldId="284"/>
        </pc:sldMkLst>
      </pc:sldChg>
      <pc:sldChg chg="del">
        <pc:chgData name="Ronish Shrestha" userId="S::kce075bct032@khwopa.edu.np::8035703d-bce8-4679-9172-1e0dc9b662c8" providerId="AD" clId="Web-{1BA9E09F-0DB0-DFF4-09A2-81378DD11F43}" dt="2022-04-17T16:17:59.418" v="224"/>
        <pc:sldMkLst>
          <pc:docMk/>
          <pc:sldMk cId="4040334512" sldId="291"/>
        </pc:sldMkLst>
      </pc:sldChg>
      <pc:sldChg chg="del">
        <pc:chgData name="Ronish Shrestha" userId="S::kce075bct032@khwopa.edu.np::8035703d-bce8-4679-9172-1e0dc9b662c8" providerId="AD" clId="Web-{1BA9E09F-0DB0-DFF4-09A2-81378DD11F43}" dt="2022-04-17T16:18:05.012" v="225"/>
        <pc:sldMkLst>
          <pc:docMk/>
          <pc:sldMk cId="3114294177" sldId="292"/>
        </pc:sldMkLst>
      </pc:sldChg>
      <pc:sldChg chg="del">
        <pc:chgData name="Ronish Shrestha" userId="S::kce075bct032@khwopa.edu.np::8035703d-bce8-4679-9172-1e0dc9b662c8" providerId="AD" clId="Web-{1BA9E09F-0DB0-DFF4-09A2-81378DD11F43}" dt="2022-04-17T16:18:11.356" v="226"/>
        <pc:sldMkLst>
          <pc:docMk/>
          <pc:sldMk cId="2328939827" sldId="293"/>
        </pc:sldMkLst>
      </pc:sldChg>
      <pc:sldChg chg="addSp modSp new mod setBg setClrOvrMap">
        <pc:chgData name="Ronish Shrestha" userId="S::kce075bct032@khwopa.edu.np::8035703d-bce8-4679-9172-1e0dc9b662c8" providerId="AD" clId="Web-{1BA9E09F-0DB0-DFF4-09A2-81378DD11F43}" dt="2022-04-17T16:05:04.683" v="156"/>
        <pc:sldMkLst>
          <pc:docMk/>
          <pc:sldMk cId="3703479889" sldId="307"/>
        </pc:sldMkLst>
        <pc:spChg chg="mod">
          <ac:chgData name="Ronish Shrestha" userId="S::kce075bct032@khwopa.edu.np::8035703d-bce8-4679-9172-1e0dc9b662c8" providerId="AD" clId="Web-{1BA9E09F-0DB0-DFF4-09A2-81378DD11F43}" dt="2022-04-17T16:05:04.683" v="156"/>
          <ac:spMkLst>
            <pc:docMk/>
            <pc:sldMk cId="3703479889" sldId="307"/>
            <ac:spMk id="2" creationId="{8F1E0ADB-F78A-B67F-C229-E748514626D5}"/>
          </ac:spMkLst>
        </pc:spChg>
        <pc:spChg chg="mod">
          <ac:chgData name="Ronish Shrestha" userId="S::kce075bct032@khwopa.edu.np::8035703d-bce8-4679-9172-1e0dc9b662c8" providerId="AD" clId="Web-{1BA9E09F-0DB0-DFF4-09A2-81378DD11F43}" dt="2022-04-17T16:05:04.683" v="156"/>
          <ac:spMkLst>
            <pc:docMk/>
            <pc:sldMk cId="3703479889" sldId="307"/>
            <ac:spMk id="3" creationId="{4119F864-D39F-7933-DCE7-4E6A2908D7C4}"/>
          </ac:spMkLst>
        </pc:spChg>
        <pc:spChg chg="mod">
          <ac:chgData name="Ronish Shrestha" userId="S::kce075bct032@khwopa.edu.np::8035703d-bce8-4679-9172-1e0dc9b662c8" providerId="AD" clId="Web-{1BA9E09F-0DB0-DFF4-09A2-81378DD11F43}" dt="2022-04-17T16:05:04.683" v="156"/>
          <ac:spMkLst>
            <pc:docMk/>
            <pc:sldMk cId="3703479889" sldId="307"/>
            <ac:spMk id="4" creationId="{B43E8247-92C2-9E11-6297-536314EF3A79}"/>
          </ac:spMkLst>
        </pc:spChg>
        <pc:spChg chg="add">
          <ac:chgData name="Ronish Shrestha" userId="S::kce075bct032@khwopa.edu.np::8035703d-bce8-4679-9172-1e0dc9b662c8" providerId="AD" clId="Web-{1BA9E09F-0DB0-DFF4-09A2-81378DD11F43}" dt="2022-04-17T16:05:04.683" v="156"/>
          <ac:spMkLst>
            <pc:docMk/>
            <pc:sldMk cId="3703479889" sldId="307"/>
            <ac:spMk id="9" creationId="{9B6B47BF-F3D0-4678-9B20-DA45E1BCAD6C}"/>
          </ac:spMkLst>
        </pc:spChg>
        <pc:spChg chg="add">
          <ac:chgData name="Ronish Shrestha" userId="S::kce075bct032@khwopa.edu.np::8035703d-bce8-4679-9172-1e0dc9b662c8" providerId="AD" clId="Web-{1BA9E09F-0DB0-DFF4-09A2-81378DD11F43}" dt="2022-04-17T16:05:04.683" v="156"/>
          <ac:spMkLst>
            <pc:docMk/>
            <pc:sldMk cId="3703479889" sldId="307"/>
            <ac:spMk id="11" creationId="{19334917-3673-4EF2-BA7C-CC83AEEEAE37}"/>
          </ac:spMkLst>
        </pc:spChg>
        <pc:spChg chg="add">
          <ac:chgData name="Ronish Shrestha" userId="S::kce075bct032@khwopa.edu.np::8035703d-bce8-4679-9172-1e0dc9b662c8" providerId="AD" clId="Web-{1BA9E09F-0DB0-DFF4-09A2-81378DD11F43}" dt="2022-04-17T16:05:04.683" v="156"/>
          <ac:spMkLst>
            <pc:docMk/>
            <pc:sldMk cId="3703479889" sldId="307"/>
            <ac:spMk id="13" creationId="{E1589AE1-C0FC-4B66-9C0D-9EB92F40F440}"/>
          </ac:spMkLst>
        </pc:spChg>
      </pc:sldChg>
      <pc:sldChg chg="modSp new del">
        <pc:chgData name="Ronish Shrestha" userId="S::kce075bct032@khwopa.edu.np::8035703d-bce8-4679-9172-1e0dc9b662c8" providerId="AD" clId="Web-{1BA9E09F-0DB0-DFF4-09A2-81378DD11F43}" dt="2022-04-17T16:17:28.558" v="215"/>
        <pc:sldMkLst>
          <pc:docMk/>
          <pc:sldMk cId="1714878765" sldId="309"/>
        </pc:sldMkLst>
        <pc:spChg chg="mod">
          <ac:chgData name="Ronish Shrestha" userId="S::kce075bct032@khwopa.edu.np::8035703d-bce8-4679-9172-1e0dc9b662c8" providerId="AD" clId="Web-{1BA9E09F-0DB0-DFF4-09A2-81378DD11F43}" dt="2022-04-17T16:16:08.854" v="188" actId="20577"/>
          <ac:spMkLst>
            <pc:docMk/>
            <pc:sldMk cId="1714878765" sldId="309"/>
            <ac:spMk id="3" creationId="{AE41F213-6FE1-E355-DEBB-9C76DE969230}"/>
          </ac:spMkLst>
        </pc:spChg>
      </pc:sldChg>
    </pc:docChg>
  </pc:docChgLst>
  <pc:docChgLst>
    <pc:chgData name="Ronish Shrestha" userId="S::kce075bct032@khwopa.edu.np::8035703d-bce8-4679-9172-1e0dc9b662c8" providerId="AD" clId="Web-{34813FD3-F75D-507B-1C61-A041DBC4CFD5}"/>
    <pc:docChg chg="addSld delSld modSld">
      <pc:chgData name="Ronish Shrestha" userId="S::kce075bct032@khwopa.edu.np::8035703d-bce8-4679-9172-1e0dc9b662c8" providerId="AD" clId="Web-{34813FD3-F75D-507B-1C61-A041DBC4CFD5}" dt="2022-03-09T02:27:50.574" v="266" actId="14100"/>
      <pc:docMkLst>
        <pc:docMk/>
      </pc:docMkLst>
      <pc:sldChg chg="modSp">
        <pc:chgData name="Ronish Shrestha" userId="S::kce075bct032@khwopa.edu.np::8035703d-bce8-4679-9172-1e0dc9b662c8" providerId="AD" clId="Web-{34813FD3-F75D-507B-1C61-A041DBC4CFD5}" dt="2022-03-09T02:06:33.138" v="16" actId="14100"/>
        <pc:sldMkLst>
          <pc:docMk/>
          <pc:sldMk cId="2583090353" sldId="266"/>
        </pc:sldMkLst>
        <pc:spChg chg="mod">
          <ac:chgData name="Ronish Shrestha" userId="S::kce075bct032@khwopa.edu.np::8035703d-bce8-4679-9172-1e0dc9b662c8" providerId="AD" clId="Web-{34813FD3-F75D-507B-1C61-A041DBC4CFD5}" dt="2022-03-09T02:06:33.138" v="16" actId="14100"/>
          <ac:spMkLst>
            <pc:docMk/>
            <pc:sldMk cId="2583090353" sldId="266"/>
            <ac:spMk id="3" creationId="{593CA0FD-46AD-47CB-AF7B-3D2FA0154358}"/>
          </ac:spMkLst>
        </pc:spChg>
      </pc:sldChg>
      <pc:sldChg chg="addSp delSp modSp">
        <pc:chgData name="Ronish Shrestha" userId="S::kce075bct032@khwopa.edu.np::8035703d-bce8-4679-9172-1e0dc9b662c8" providerId="AD" clId="Web-{34813FD3-F75D-507B-1C61-A041DBC4CFD5}" dt="2022-03-09T02:27:50.574" v="266" actId="14100"/>
        <pc:sldMkLst>
          <pc:docMk/>
          <pc:sldMk cId="1379136915" sldId="303"/>
        </pc:sldMkLst>
        <pc:picChg chg="add mod">
          <ac:chgData name="Ronish Shrestha" userId="S::kce075bct032@khwopa.edu.np::8035703d-bce8-4679-9172-1e0dc9b662c8" providerId="AD" clId="Web-{34813FD3-F75D-507B-1C61-A041DBC4CFD5}" dt="2022-03-09T02:27:50.574" v="266" actId="14100"/>
          <ac:picMkLst>
            <pc:docMk/>
            <pc:sldMk cId="1379136915" sldId="303"/>
            <ac:picMk id="3" creationId="{81413111-4EA7-4A20-B5DE-D6E67FAF3BCC}"/>
          </ac:picMkLst>
        </pc:picChg>
        <pc:picChg chg="add del">
          <ac:chgData name="Ronish Shrestha" userId="S::kce075bct032@khwopa.edu.np::8035703d-bce8-4679-9172-1e0dc9b662c8" providerId="AD" clId="Web-{34813FD3-F75D-507B-1C61-A041DBC4CFD5}" dt="2022-03-09T02:22:20.754" v="258"/>
          <ac:picMkLst>
            <pc:docMk/>
            <pc:sldMk cId="1379136915" sldId="303"/>
            <ac:picMk id="4" creationId="{CDDC58FA-3720-4226-ACA5-A29A56A6F93D}"/>
          </ac:picMkLst>
        </pc:picChg>
      </pc:sldChg>
      <pc:sldChg chg="delSp modSp new del">
        <pc:chgData name="Ronish Shrestha" userId="S::kce075bct032@khwopa.edu.np::8035703d-bce8-4679-9172-1e0dc9b662c8" providerId="AD" clId="Web-{34813FD3-F75D-507B-1C61-A041DBC4CFD5}" dt="2022-03-09T02:11:17.160" v="22"/>
        <pc:sldMkLst>
          <pc:docMk/>
          <pc:sldMk cId="2683388455" sldId="305"/>
        </pc:sldMkLst>
        <pc:spChg chg="del">
          <ac:chgData name="Ronish Shrestha" userId="S::kce075bct032@khwopa.edu.np::8035703d-bce8-4679-9172-1e0dc9b662c8" providerId="AD" clId="Web-{34813FD3-F75D-507B-1C61-A041DBC4CFD5}" dt="2022-03-09T02:11:00.113" v="18"/>
          <ac:spMkLst>
            <pc:docMk/>
            <pc:sldMk cId="2683388455" sldId="305"/>
            <ac:spMk id="2" creationId="{C6FF9AA1-0D1D-48D7-884E-595B10615EC8}"/>
          </ac:spMkLst>
        </pc:spChg>
        <pc:spChg chg="mod">
          <ac:chgData name="Ronish Shrestha" userId="S::kce075bct032@khwopa.edu.np::8035703d-bce8-4679-9172-1e0dc9b662c8" providerId="AD" clId="Web-{34813FD3-F75D-507B-1C61-A041DBC4CFD5}" dt="2022-03-09T02:11:10.347" v="21" actId="20577"/>
          <ac:spMkLst>
            <pc:docMk/>
            <pc:sldMk cId="2683388455" sldId="305"/>
            <ac:spMk id="3" creationId="{F5C0915B-1DCC-45FF-8587-EFDF28321D93}"/>
          </ac:spMkLst>
        </pc:spChg>
      </pc:sldChg>
      <pc:sldChg chg="addSp delSp modSp new">
        <pc:chgData name="Ronish Shrestha" userId="S::kce075bct032@khwopa.edu.np::8035703d-bce8-4679-9172-1e0dc9b662c8" providerId="AD" clId="Web-{34813FD3-F75D-507B-1C61-A041DBC4CFD5}" dt="2022-03-09T02:19:11.812" v="251" actId="1076"/>
        <pc:sldMkLst>
          <pc:docMk/>
          <pc:sldMk cId="3375390024" sldId="305"/>
        </pc:sldMkLst>
        <pc:spChg chg="del">
          <ac:chgData name="Ronish Shrestha" userId="S::kce075bct032@khwopa.edu.np::8035703d-bce8-4679-9172-1e0dc9b662c8" providerId="AD" clId="Web-{34813FD3-F75D-507B-1C61-A041DBC4CFD5}" dt="2022-03-09T02:17:43.685" v="223"/>
          <ac:spMkLst>
            <pc:docMk/>
            <pc:sldMk cId="3375390024" sldId="305"/>
            <ac:spMk id="2" creationId="{AC42473C-D036-441F-B1AB-291AEB61CADE}"/>
          </ac:spMkLst>
        </pc:spChg>
        <pc:spChg chg="del">
          <ac:chgData name="Ronish Shrestha" userId="S::kce075bct032@khwopa.edu.np::8035703d-bce8-4679-9172-1e0dc9b662c8" providerId="AD" clId="Web-{34813FD3-F75D-507B-1C61-A041DBC4CFD5}" dt="2022-03-09T02:12:04.817" v="24"/>
          <ac:spMkLst>
            <pc:docMk/>
            <pc:sldMk cId="3375390024" sldId="305"/>
            <ac:spMk id="3" creationId="{1ED12084-3456-4046-9B75-73D2FD7A778D}"/>
          </ac:spMkLst>
        </pc:spChg>
        <pc:spChg chg="add del mod">
          <ac:chgData name="Ronish Shrestha" userId="S::kce075bct032@khwopa.edu.np::8035703d-bce8-4679-9172-1e0dc9b662c8" providerId="AD" clId="Web-{34813FD3-F75D-507B-1C61-A041DBC4CFD5}" dt="2022-03-09T02:12:49.600" v="26"/>
          <ac:spMkLst>
            <pc:docMk/>
            <pc:sldMk cId="3375390024" sldId="305"/>
            <ac:spMk id="7" creationId="{BCA8F1C9-2ABF-4C63-B9D3-2901059FF449}"/>
          </ac:spMkLst>
        </pc:spChg>
        <pc:spChg chg="add">
          <ac:chgData name="Ronish Shrestha" userId="S::kce075bct032@khwopa.edu.np::8035703d-bce8-4679-9172-1e0dc9b662c8" providerId="AD" clId="Web-{34813FD3-F75D-507B-1C61-A041DBC4CFD5}" dt="2022-03-09T02:17:58.998" v="225"/>
          <ac:spMkLst>
            <pc:docMk/>
            <pc:sldMk cId="3375390024" sldId="305"/>
            <ac:spMk id="9" creationId="{708FD3A5-F406-4510-868C-2E1C9CCC36B6}"/>
          </ac:spMkLst>
        </pc:spChg>
        <pc:spChg chg="add mod">
          <ac:chgData name="Ronish Shrestha" userId="S::kce075bct032@khwopa.edu.np::8035703d-bce8-4679-9172-1e0dc9b662c8" providerId="AD" clId="Web-{34813FD3-F75D-507B-1C61-A041DBC4CFD5}" dt="2022-03-09T02:19:11.812" v="251" actId="1076"/>
          <ac:spMkLst>
            <pc:docMk/>
            <pc:sldMk cId="3375390024" sldId="305"/>
            <ac:spMk id="10" creationId="{F5BCA73E-983E-46D6-B23F-6ED5E3A2B4EE}"/>
          </ac:spMkLst>
        </pc:spChg>
        <pc:graphicFrameChg chg="add del mod ord modGraphic">
          <ac:chgData name="Ronish Shrestha" userId="S::kce075bct032@khwopa.edu.np::8035703d-bce8-4679-9172-1e0dc9b662c8" providerId="AD" clId="Web-{34813FD3-F75D-507B-1C61-A041DBC4CFD5}" dt="2022-03-09T02:12:29.959" v="25"/>
          <ac:graphicFrameMkLst>
            <pc:docMk/>
            <pc:sldMk cId="3375390024" sldId="305"/>
            <ac:graphicFrameMk id="5" creationId="{012AE833-51E8-4AAB-9A23-CCF6DAF86EE7}"/>
          </ac:graphicFrameMkLst>
        </pc:graphicFrameChg>
        <pc:graphicFrameChg chg="add mod ord modGraphic">
          <ac:chgData name="Ronish Shrestha" userId="S::kce075bct032@khwopa.edu.np::8035703d-bce8-4679-9172-1e0dc9b662c8" providerId="AD" clId="Web-{34813FD3-F75D-507B-1C61-A041DBC4CFD5}" dt="2022-03-09T02:17:53.919" v="224" actId="1076"/>
          <ac:graphicFrameMkLst>
            <pc:docMk/>
            <pc:sldMk cId="3375390024" sldId="305"/>
            <ac:graphicFrameMk id="8" creationId="{EA527747-0013-40FE-9712-2AE1525B06FF}"/>
          </ac:graphicFrameMkLst>
        </pc:graphicFrameChg>
      </pc:sldChg>
      <pc:sldChg chg="addSp delSp modSp new">
        <pc:chgData name="Ronish Shrestha" userId="S::kce075bct032@khwopa.edu.np::8035703d-bce8-4679-9172-1e0dc9b662c8" providerId="AD" clId="Web-{34813FD3-F75D-507B-1C61-A041DBC4CFD5}" dt="2022-03-09T02:27:33.386" v="265" actId="1076"/>
        <pc:sldMkLst>
          <pc:docMk/>
          <pc:sldMk cId="3758555527" sldId="306"/>
        </pc:sldMkLst>
        <pc:spChg chg="del">
          <ac:chgData name="Ronish Shrestha" userId="S::kce075bct032@khwopa.edu.np::8035703d-bce8-4679-9172-1e0dc9b662c8" providerId="AD" clId="Web-{34813FD3-F75D-507B-1C61-A041DBC4CFD5}" dt="2022-03-09T02:20:52.127" v="253"/>
          <ac:spMkLst>
            <pc:docMk/>
            <pc:sldMk cId="3758555527" sldId="306"/>
            <ac:spMk id="2" creationId="{A6E516CC-D1E2-430B-9204-5115A5C461E3}"/>
          </ac:spMkLst>
        </pc:spChg>
        <pc:spChg chg="del mod">
          <ac:chgData name="Ronish Shrestha" userId="S::kce075bct032@khwopa.edu.np::8035703d-bce8-4679-9172-1e0dc9b662c8" providerId="AD" clId="Web-{34813FD3-F75D-507B-1C61-A041DBC4CFD5}" dt="2022-03-09T02:27:23.183" v="264"/>
          <ac:spMkLst>
            <pc:docMk/>
            <pc:sldMk cId="3758555527" sldId="306"/>
            <ac:spMk id="3" creationId="{B08496BC-2907-4F0D-A125-24281F415832}"/>
          </ac:spMkLst>
        </pc:spChg>
        <pc:picChg chg="add mod ord">
          <ac:chgData name="Ronish Shrestha" userId="S::kce075bct032@khwopa.edu.np::8035703d-bce8-4679-9172-1e0dc9b662c8" providerId="AD" clId="Web-{34813FD3-F75D-507B-1C61-A041DBC4CFD5}" dt="2022-03-09T02:27:33.386" v="265" actId="1076"/>
          <ac:picMkLst>
            <pc:docMk/>
            <pc:sldMk cId="3758555527" sldId="306"/>
            <ac:picMk id="5" creationId="{8C6C07BE-66FA-4F0C-8533-1A8941DB4F08}"/>
          </ac:picMkLst>
        </pc:picChg>
      </pc:sldChg>
    </pc:docChg>
  </pc:docChgLst>
  <pc:docChgLst>
    <pc:chgData name="Guest User" userId="S::urn:spo:anon#41a1823dbc71ab56e12b498cb8761be68b128d42ed3a4c2a21ce7876f95bc305::" providerId="AD" clId="Web-{C48E9630-E3F8-5A3E-1BC4-E2027EADD936}"/>
    <pc:docChg chg="addSld delSld modSld addMainMaster delMainMaster">
      <pc:chgData name="Guest User" userId="S::urn:spo:anon#41a1823dbc71ab56e12b498cb8761be68b128d42ed3a4c2a21ce7876f95bc305::" providerId="AD" clId="Web-{C48E9630-E3F8-5A3E-1BC4-E2027EADD936}" dt="2022-03-08T10:42:22.228" v="1466" actId="20577"/>
      <pc:docMkLst>
        <pc:docMk/>
      </pc:docMkLst>
      <pc:sldChg chg="addSp delSp modSp del mod setBg modClrScheme chgLayout">
        <pc:chgData name="Guest User" userId="S::urn:spo:anon#41a1823dbc71ab56e12b498cb8761be68b128d42ed3a4c2a21ce7876f95bc305::" providerId="AD" clId="Web-{C48E9630-E3F8-5A3E-1BC4-E2027EADD936}" dt="2022-03-08T08:27:51.678" v="21"/>
        <pc:sldMkLst>
          <pc:docMk/>
          <pc:sldMk cId="109857222" sldId="256"/>
        </pc:sldMkLst>
        <pc:spChg chg="mod">
          <ac:chgData name="Guest User" userId="S::urn:spo:anon#41a1823dbc71ab56e12b498cb8761be68b128d42ed3a4c2a21ce7876f95bc305::" providerId="AD" clId="Web-{C48E9630-E3F8-5A3E-1BC4-E2027EADD936}" dt="2022-03-08T08:27:06.880" v="1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08:27:06.880" v="1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4:43.907" v="1"/>
          <ac:spMkLst>
            <pc:docMk/>
            <pc:sldMk cId="109857222" sldId="256"/>
            <ac:spMk id="9" creationId="{9B37791B-B040-4694-BFDC-8DD132D86E8E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5:01.986" v="3"/>
          <ac:spMkLst>
            <pc:docMk/>
            <pc:sldMk cId="109857222" sldId="256"/>
            <ac:spMk id="13" creationId="{7021D92D-08FF-45A6-9109-AC9462C7E8E3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5:01.986" v="3"/>
          <ac:spMkLst>
            <pc:docMk/>
            <pc:sldMk cId="109857222" sldId="256"/>
            <ac:spMk id="15" creationId="{55B419A7-F817-4767-8CCB-FB0E189C4ACD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5:01.986" v="3"/>
          <ac:spMkLst>
            <pc:docMk/>
            <pc:sldMk cId="109857222" sldId="256"/>
            <ac:spMk id="17" creationId="{893019E0-FD21-491F-A6EC-470CCB3562F7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5:09.470" v="5"/>
          <ac:spMkLst>
            <pc:docMk/>
            <pc:sldMk cId="109857222" sldId="256"/>
            <ac:spMk id="19" creationId="{7A18C9FB-EC4C-4DAE-8F7D-C6E5AF607958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5:09.470" v="5"/>
          <ac:spMkLst>
            <pc:docMk/>
            <pc:sldMk cId="109857222" sldId="256"/>
            <ac:spMk id="21" creationId="{55F5D1E8-E605-4EFC-8912-6E191F84FE26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5:58.003" v="7"/>
          <ac:spMkLst>
            <pc:docMk/>
            <pc:sldMk cId="109857222" sldId="256"/>
            <ac:spMk id="23" creationId="{733E0473-C315-42D8-A82A-A2FE49DC67DA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5:58.003" v="7"/>
          <ac:spMkLst>
            <pc:docMk/>
            <pc:sldMk cId="109857222" sldId="256"/>
            <ac:spMk id="24" creationId="{AD23A251-68F2-43E5-812B-4BBAE1AF535E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6:07.113" v="9"/>
          <ac:spMkLst>
            <pc:docMk/>
            <pc:sldMk cId="109857222" sldId="256"/>
            <ac:spMk id="34" creationId="{9B45BA4C-9B54-4496-821F-9E0985CA984D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7:06.880" v="19"/>
          <ac:spMkLst>
            <pc:docMk/>
            <pc:sldMk cId="109857222" sldId="256"/>
            <ac:spMk id="37" creationId="{733E0473-C315-42D8-A82A-A2FE49DC67DA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7:06.880" v="19"/>
          <ac:spMkLst>
            <pc:docMk/>
            <pc:sldMk cId="109857222" sldId="256"/>
            <ac:spMk id="38" creationId="{AD23A251-68F2-43E5-812B-4BBAE1AF535E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6:55.676" v="14"/>
          <ac:spMkLst>
            <pc:docMk/>
            <pc:sldMk cId="109857222" sldId="256"/>
            <ac:spMk id="51" creationId="{9D767E3F-5FD8-43EF-92CC-71463D47E1EE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6:55.676" v="14"/>
          <ac:spMkLst>
            <pc:docMk/>
            <pc:sldMk cId="109857222" sldId="256"/>
            <ac:spMk id="53" creationId="{53326BAA-9686-4D37-B702-A459A43F9B06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6:55.676" v="14"/>
          <ac:spMkLst>
            <pc:docMk/>
            <pc:sldMk cId="109857222" sldId="256"/>
            <ac:spMk id="55" creationId="{AB330529-CB1E-4112-8F01-435C2E299761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7:05.708" v="16"/>
          <ac:spMkLst>
            <pc:docMk/>
            <pc:sldMk cId="109857222" sldId="256"/>
            <ac:spMk id="62" creationId="{F842A3FA-BE9C-4241-A8C9-AACE4A04F5A9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7:05.708" v="16"/>
          <ac:spMkLst>
            <pc:docMk/>
            <pc:sldMk cId="109857222" sldId="256"/>
            <ac:spMk id="66" creationId="{FD6FF57B-7FE7-4B12-BA97-C8578B1401FA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7:05.708" v="16"/>
          <ac:spMkLst>
            <pc:docMk/>
            <pc:sldMk cId="109857222" sldId="256"/>
            <ac:spMk id="67" creationId="{B819EFE0-C528-414F-A76F-BFCA99E25E2C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7:05.708" v="16"/>
          <ac:spMkLst>
            <pc:docMk/>
            <pc:sldMk cId="109857222" sldId="256"/>
            <ac:spMk id="68" creationId="{31BAB069-4689-435C-B7B3-4DE5327A0FA7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7:05.708" v="16"/>
          <ac:spMkLst>
            <pc:docMk/>
            <pc:sldMk cId="109857222" sldId="256"/>
            <ac:spMk id="69" creationId="{93591EEA-2945-4D41-8E6E-CB1CEDBBCD59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7:05.708" v="16"/>
          <ac:spMkLst>
            <pc:docMk/>
            <pc:sldMk cId="109857222" sldId="256"/>
            <ac:spMk id="70" creationId="{A717C63F-F2F7-4D7B-92D5-20B7FF76025A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7:06.848" v="18"/>
          <ac:spMkLst>
            <pc:docMk/>
            <pc:sldMk cId="109857222" sldId="256"/>
            <ac:spMk id="76" creationId="{9D767E3F-5FD8-43EF-92CC-71463D47E1EE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7:06.848" v="18"/>
          <ac:spMkLst>
            <pc:docMk/>
            <pc:sldMk cId="109857222" sldId="256"/>
            <ac:spMk id="77" creationId="{53326BAA-9686-4D37-B702-A459A43F9B06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7:06.848" v="18"/>
          <ac:spMkLst>
            <pc:docMk/>
            <pc:sldMk cId="109857222" sldId="256"/>
            <ac:spMk id="78" creationId="{AB330529-CB1E-4112-8F01-435C2E299761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8:27:06.880" v="19"/>
          <ac:spMkLst>
            <pc:docMk/>
            <pc:sldMk cId="109857222" sldId="256"/>
            <ac:spMk id="83" creationId="{06F5F188-C35F-49A5-B6A8-1F26B238FF91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8:27:06.880" v="19"/>
          <ac:spMkLst>
            <pc:docMk/>
            <pc:sldMk cId="109857222" sldId="256"/>
            <ac:spMk id="84" creationId="{AE40A81A-3622-4FE4-A5BE-F289487C9711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8:27:06.880" v="19"/>
          <ac:spMkLst>
            <pc:docMk/>
            <pc:sldMk cId="109857222" sldId="256"/>
            <ac:spMk id="85" creationId="{49191B7D-700E-4425-927C-F0A9B63DF63D}"/>
          </ac:spMkLst>
        </pc:spChg>
        <pc:grpChg chg="add del">
          <ac:chgData name="Guest User" userId="S::urn:spo:anon#41a1823dbc71ab56e12b498cb8761be68b128d42ed3a4c2a21ce7876f95bc305::" providerId="AD" clId="Web-{C48E9630-E3F8-5A3E-1BC4-E2027EADD936}" dt="2022-03-08T08:24:43.907" v="1"/>
          <ac:grpSpMkLst>
            <pc:docMk/>
            <pc:sldMk cId="109857222" sldId="256"/>
            <ac:grpSpMk id="11" creationId="{4252769E-B9F0-4068-A645-5BBEF16E9C28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25:58.003" v="7"/>
          <ac:grpSpMkLst>
            <pc:docMk/>
            <pc:sldMk cId="109857222" sldId="256"/>
            <ac:grpSpMk id="26" creationId="{0350AF23-2606-421F-AB7B-23D9B48F3E9B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27:06.880" v="19"/>
          <ac:grpSpMkLst>
            <pc:docMk/>
            <pc:sldMk cId="109857222" sldId="256"/>
            <ac:grpSpMk id="40" creationId="{0350AF23-2606-421F-AB7B-23D9B48F3E9B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26:55.676" v="14"/>
          <ac:grpSpMkLst>
            <pc:docMk/>
            <pc:sldMk cId="109857222" sldId="256"/>
            <ac:grpSpMk id="57" creationId="{A6BAEEFE-5A15-4E44-B100-CFD7F5D6D059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27:05.708" v="16"/>
          <ac:grpSpMkLst>
            <pc:docMk/>
            <pc:sldMk cId="109857222" sldId="256"/>
            <ac:grpSpMk id="71" creationId="{531B6EAA-A594-4F51-BED7-7A9C42D48363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27:06.848" v="18"/>
          <ac:grpSpMkLst>
            <pc:docMk/>
            <pc:sldMk cId="109857222" sldId="256"/>
            <ac:grpSpMk id="79" creationId="{A6BAEEFE-5A15-4E44-B100-CFD7F5D6D059}"/>
          </ac:grpSpMkLst>
        </pc:grpChg>
        <pc:grpChg chg="add">
          <ac:chgData name="Guest User" userId="S::urn:spo:anon#41a1823dbc71ab56e12b498cb8761be68b128d42ed3a4c2a21ce7876f95bc305::" providerId="AD" clId="Web-{C48E9630-E3F8-5A3E-1BC4-E2027EADD936}" dt="2022-03-08T08:27:06.880" v="19"/>
          <ac:grpSpMkLst>
            <pc:docMk/>
            <pc:sldMk cId="109857222" sldId="256"/>
            <ac:grpSpMk id="86" creationId="{500C63D8-EF5D-4AAE-B1EF-C78E00C9BE80}"/>
          </ac:grpSpMkLst>
        </pc:grpChg>
        <pc:picChg chg="add del">
          <ac:chgData name="Guest User" userId="S::urn:spo:anon#41a1823dbc71ab56e12b498cb8761be68b128d42ed3a4c2a21ce7876f95bc305::" providerId="AD" clId="Web-{C48E9630-E3F8-5A3E-1BC4-E2027EADD936}" dt="2022-03-08T08:24:43.907" v="1"/>
          <ac:picMkLst>
            <pc:docMk/>
            <pc:sldMk cId="109857222" sldId="256"/>
            <ac:picMk id="4" creationId="{27E712AA-1E11-4B8B-827E-D57F0BB95507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25:01.986" v="3"/>
          <ac:picMkLst>
            <pc:docMk/>
            <pc:sldMk cId="109857222" sldId="256"/>
            <ac:picMk id="16" creationId="{3560BAC5-B8BF-4011-A3B8-C09071C482CA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25:09.470" v="5"/>
          <ac:picMkLst>
            <pc:docMk/>
            <pc:sldMk cId="109857222" sldId="256"/>
            <ac:picMk id="20" creationId="{CB1CF963-C74D-4B20-8958-5F3D2F4A16DF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25:58.003" v="7"/>
          <ac:picMkLst>
            <pc:docMk/>
            <pc:sldMk cId="109857222" sldId="256"/>
            <ac:picMk id="25" creationId="{DDF61FEE-5560-4D65-A990-59842C690CCC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26:07.113" v="9"/>
          <ac:picMkLst>
            <pc:docMk/>
            <pc:sldMk cId="109857222" sldId="256"/>
            <ac:picMk id="35" creationId="{39B25388-9383-4801-8649-25861BA5DADA}"/>
          </ac:picMkLst>
        </pc:picChg>
        <pc:picChg chg="add mod ord">
          <ac:chgData name="Guest User" userId="S::urn:spo:anon#41a1823dbc71ab56e12b498cb8761be68b128d42ed3a4c2a21ce7876f95bc305::" providerId="AD" clId="Web-{C48E9630-E3F8-5A3E-1BC4-E2027EADD936}" dt="2022-03-08T08:27:06.880" v="19"/>
          <ac:picMkLst>
            <pc:docMk/>
            <pc:sldMk cId="109857222" sldId="256"/>
            <ac:picMk id="39" creationId="{DDF61FEE-5560-4D65-A990-59842C690CCC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27:05.708" v="16"/>
          <ac:picMkLst>
            <pc:docMk/>
            <pc:sldMk cId="109857222" sldId="256"/>
            <ac:picMk id="64" creationId="{8B2965F9-94B5-4281-803E-214FFC2D47C1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27:05.708" v="16"/>
          <ac:picMkLst>
            <pc:docMk/>
            <pc:sldMk cId="109857222" sldId="256"/>
            <ac:picMk id="72" creationId="{B377F711-29D1-4612-BEB3-DE322E7F7740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27:05.708" v="16"/>
          <ac:picMkLst>
            <pc:docMk/>
            <pc:sldMk cId="109857222" sldId="256"/>
            <ac:picMk id="74" creationId="{56FAE9F7-9291-4659-BF14-E00CC12FA446}"/>
          </ac:picMkLst>
        </pc:picChg>
      </pc:sldChg>
      <pc:sldChg chg="addSp delSp modSp new mod setBg modClrScheme setClrOvrMap chgLayout">
        <pc:chgData name="Guest User" userId="S::urn:spo:anon#41a1823dbc71ab56e12b498cb8761be68b128d42ed3a4c2a21ce7876f95bc305::" providerId="AD" clId="Web-{C48E9630-E3F8-5A3E-1BC4-E2027EADD936}" dt="2022-03-08T10:37:31.518" v="1440" actId="1076"/>
        <pc:sldMkLst>
          <pc:docMk/>
          <pc:sldMk cId="3109276924" sldId="256"/>
        </pc:sldMkLst>
        <pc:spChg chg="mod">
          <ac:chgData name="Guest User" userId="S::urn:spo:anon#41a1823dbc71ab56e12b498cb8761be68b128d42ed3a4c2a21ce7876f95bc305::" providerId="AD" clId="Web-{C48E9630-E3F8-5A3E-1BC4-E2027EADD936}" dt="2022-03-08T08:38:22.507" v="112" actId="1076"/>
          <ac:spMkLst>
            <pc:docMk/>
            <pc:sldMk cId="3109276924" sldId="256"/>
            <ac:spMk id="2" creationId="{E701F628-A81A-4BEB-8778-4CBB329A8DFA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37:31.518" v="1440" actId="1076"/>
          <ac:spMkLst>
            <pc:docMk/>
            <pc:sldMk cId="3109276924" sldId="256"/>
            <ac:spMk id="3" creationId="{E46193E4-6729-43BF-83F7-29AF029DD255}"/>
          </ac:spMkLst>
        </pc:spChg>
        <pc:spChg chg="add del mod">
          <ac:chgData name="Guest User" userId="S::urn:spo:anon#41a1823dbc71ab56e12b498cb8761be68b128d42ed3a4c2a21ce7876f95bc305::" providerId="AD" clId="Web-{C48E9630-E3F8-5A3E-1BC4-E2027EADD936}" dt="2022-03-08T08:37:37.662" v="81"/>
          <ac:spMkLst>
            <pc:docMk/>
            <pc:sldMk cId="3109276924" sldId="256"/>
            <ac:spMk id="6" creationId="{CB3AE3B2-C89E-4ACB-8AEB-DE8B96CA2F6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8:29.366" v="25"/>
          <ac:spMkLst>
            <pc:docMk/>
            <pc:sldMk cId="3109276924" sldId="256"/>
            <ac:spMk id="9" creationId="{33E93247-6229-44AB-A550-739E971E690B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8:29.366" v="25"/>
          <ac:spMkLst>
            <pc:docMk/>
            <pc:sldMk cId="3109276924" sldId="256"/>
            <ac:spMk id="11" creationId="{A5D67320-FCFD-4931-AAF7-C6C853329C7F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8:52.382" v="27"/>
          <ac:spMkLst>
            <pc:docMk/>
            <pc:sldMk cId="3109276924" sldId="256"/>
            <ac:spMk id="15" creationId="{5A59F003-E00A-43F9-91DC-CC54E3B87466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8:52.382" v="27"/>
          <ac:spMkLst>
            <pc:docMk/>
            <pc:sldMk cId="3109276924" sldId="256"/>
            <ac:spMk id="17" creationId="{D74A4382-E3AD-430A-9A1F-DFA3E0E77A7D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8:52.382" v="27"/>
          <ac:spMkLst>
            <pc:docMk/>
            <pc:sldMk cId="3109276924" sldId="256"/>
            <ac:spMk id="18" creationId="{79F40191-0F44-4FD1-82CC-ACB507C14BE6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9:00.023" v="29"/>
          <ac:spMkLst>
            <pc:docMk/>
            <pc:sldMk cId="3109276924" sldId="256"/>
            <ac:spMk id="24" creationId="{F1174801-1395-44C5-9B00-CCAC45C056E7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9:00.023" v="29"/>
          <ac:spMkLst>
            <pc:docMk/>
            <pc:sldMk cId="3109276924" sldId="256"/>
            <ac:spMk id="33" creationId="{996DFAFB-BCE1-4BEC-82FB-D574234DEF0A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9:02.398" v="31"/>
          <ac:spMkLst>
            <pc:docMk/>
            <pc:sldMk cId="3109276924" sldId="256"/>
            <ac:spMk id="47" creationId="{E08D4B6A-8113-4DFB-B82E-B60CAC8E0A50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9:02.398" v="31"/>
          <ac:spMkLst>
            <pc:docMk/>
            <pc:sldMk cId="3109276924" sldId="256"/>
            <ac:spMk id="48" creationId="{9822E561-F97C-4CBB-A9A6-A6BF6317BC8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9:02.398" v="31"/>
          <ac:spMkLst>
            <pc:docMk/>
            <pc:sldMk cId="3109276924" sldId="256"/>
            <ac:spMk id="50" creationId="{B01B0E58-A5C8-4CDA-A2E0-35DF94E59857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9:06.961" v="33"/>
          <ac:spMkLst>
            <pc:docMk/>
            <pc:sldMk cId="3109276924" sldId="256"/>
            <ac:spMk id="52" creationId="{C56AE383-06A1-42D3-B1AF-CE22194F54B7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9:06.961" v="33"/>
          <ac:spMkLst>
            <pc:docMk/>
            <pc:sldMk cId="3109276924" sldId="256"/>
            <ac:spMk id="53" creationId="{3D70B90B-BED1-4715-9BFE-9622C47A2B2F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9:12.180" v="35"/>
          <ac:spMkLst>
            <pc:docMk/>
            <pc:sldMk cId="3109276924" sldId="256"/>
            <ac:spMk id="56" creationId="{9B45BA4C-9B54-4496-821F-9E0985CA984D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9:12.180" v="35"/>
          <ac:spMkLst>
            <pc:docMk/>
            <pc:sldMk cId="3109276924" sldId="256"/>
            <ac:spMk id="57" creationId="{85E1BB9D-FAFF-4C3E-9E44-13F8FBABCD62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9:12.180" v="35"/>
          <ac:spMkLst>
            <pc:docMk/>
            <pc:sldMk cId="3109276924" sldId="256"/>
            <ac:spMk id="58" creationId="{A8DDC302-DBEC-4742-B54B-5E9AAFE96961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9:26.883" v="37"/>
          <ac:spMkLst>
            <pc:docMk/>
            <pc:sldMk cId="3109276924" sldId="256"/>
            <ac:spMk id="61" creationId="{C7B352FC-1F44-4AB9-A2BD-FBF231C6B1C1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9:26.883" v="37"/>
          <ac:spMkLst>
            <pc:docMk/>
            <pc:sldMk cId="3109276924" sldId="256"/>
            <ac:spMk id="63" creationId="{0ADDB668-2CA4-4D2B-9C34-3487CA330BA8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9:26.883" v="37"/>
          <ac:spMkLst>
            <pc:docMk/>
            <pc:sldMk cId="3109276924" sldId="256"/>
            <ac:spMk id="64" creationId="{2568BC19-F052-4108-93E1-6A3D1DEC072F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29:26.883" v="37"/>
          <ac:spMkLst>
            <pc:docMk/>
            <pc:sldMk cId="3109276924" sldId="256"/>
            <ac:spMk id="65" creationId="{D5FD337D-4D6B-4C8B-B6F5-121097E09881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15.888" v="45"/>
          <ac:spMkLst>
            <pc:docMk/>
            <pc:sldMk cId="3109276924" sldId="256"/>
            <ac:spMk id="70" creationId="{932495F0-C5CB-4823-AE70-EED61EBAB1BD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15.888" v="45"/>
          <ac:spMkLst>
            <pc:docMk/>
            <pc:sldMk cId="3109276924" sldId="256"/>
            <ac:spMk id="72" creationId="{CB8B9C25-D80D-48EC-B83A-231219A80C3F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15.888" v="45"/>
          <ac:spMkLst>
            <pc:docMk/>
            <pc:sldMk cId="3109276924" sldId="256"/>
            <ac:spMk id="74" creationId="{601CC70B-8875-45A1-8AFD-7D546E3C0C16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15.841" v="44"/>
          <ac:spMkLst>
            <pc:docMk/>
            <pc:sldMk cId="3109276924" sldId="256"/>
            <ac:spMk id="79" creationId="{489B7BFD-8F45-4093-AD9C-91B15B0503D9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15.841" v="44"/>
          <ac:spMkLst>
            <pc:docMk/>
            <pc:sldMk cId="3109276924" sldId="256"/>
            <ac:spMk id="81" creationId="{BDEB5F14-5014-49D1-B590-9E2B7721C079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15.841" v="44"/>
          <ac:spMkLst>
            <pc:docMk/>
            <pc:sldMk cId="3109276924" sldId="256"/>
            <ac:spMk id="83" creationId="{3D2B953D-3D65-4BA7-80E6-139390790639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15.841" v="44"/>
          <ac:spMkLst>
            <pc:docMk/>
            <pc:sldMk cId="3109276924" sldId="256"/>
            <ac:spMk id="85" creationId="{4CA0A0B8-0ABD-4C1D-8BDE-4D94C94FDA4E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15.841" v="44"/>
          <ac:spMkLst>
            <pc:docMk/>
            <pc:sldMk cId="3109276924" sldId="256"/>
            <ac:spMk id="87" creationId="{FF2923AC-40BC-4610-B6BD-AECABAF6DF68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532" v="73"/>
          <ac:spMkLst>
            <pc:docMk/>
            <pc:sldMk cId="3109276924" sldId="256"/>
            <ac:spMk id="91" creationId="{82347B6D-A7CC-48EB-861F-917D0D61E3EA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15.841" v="44"/>
          <ac:spMkLst>
            <pc:docMk/>
            <pc:sldMk cId="3109276924" sldId="256"/>
            <ac:spMk id="93" creationId="{F47059C0-3CD3-44C5-9FBC-C5CEA6D94E73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532" v="73"/>
          <ac:spMkLst>
            <pc:docMk/>
            <pc:sldMk cId="3109276924" sldId="256"/>
            <ac:spMk id="97" creationId="{A7A0A46D-CC9B-4E32-870A-7BC2DF94014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15.841" v="44"/>
          <ac:spMkLst>
            <pc:docMk/>
            <pc:sldMk cId="3109276924" sldId="256"/>
            <ac:spMk id="106" creationId="{D245B05D-DA60-40E2-8A0A-B078C91D7037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15.841" v="44"/>
          <ac:spMkLst>
            <pc:docMk/>
            <pc:sldMk cId="3109276924" sldId="256"/>
            <ac:spMk id="108" creationId="{401FD61C-FC3A-43C0-9641-28B0C1A54201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532" v="73"/>
          <ac:spMkLst>
            <pc:docMk/>
            <pc:sldMk cId="3109276924" sldId="256"/>
            <ac:spMk id="110" creationId="{51F77B6A-7F53-4B28-B73D-C8CC899AB221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532" v="73"/>
          <ac:spMkLst>
            <pc:docMk/>
            <pc:sldMk cId="3109276924" sldId="256"/>
            <ac:spMk id="113" creationId="{F6E412EF-CF39-4C25-85B0-DB30B1B0A8C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532" v="73"/>
          <ac:spMkLst>
            <pc:docMk/>
            <pc:sldMk cId="3109276924" sldId="256"/>
            <ac:spMk id="114" creationId="{E8DA6235-17F2-4C9E-88C6-C5D38D8D3C03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532" v="73"/>
          <ac:spMkLst>
            <pc:docMk/>
            <pc:sldMk cId="3109276924" sldId="256"/>
            <ac:spMk id="115" creationId="{B55DEF71-1741-4489-8E77-46FC5BAA66E2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532" v="73"/>
          <ac:spMkLst>
            <pc:docMk/>
            <pc:sldMk cId="3109276924" sldId="256"/>
            <ac:spMk id="118" creationId="{9178722E-1BD0-427E-BAAE-4F206DAB5818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37.841" v="48"/>
          <ac:spMkLst>
            <pc:docMk/>
            <pc:sldMk cId="3109276924" sldId="256"/>
            <ac:spMk id="124" creationId="{06DA9DF9-31F7-4056-B42E-878CC92417B8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47.982" v="50"/>
          <ac:spMkLst>
            <pc:docMk/>
            <pc:sldMk cId="3109276924" sldId="256"/>
            <ac:spMk id="126" creationId="{DF3B9D9F-2555-4B2E-AD17-056B66596D5A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47.982" v="50"/>
          <ac:spMkLst>
            <pc:docMk/>
            <pc:sldMk cId="3109276924" sldId="256"/>
            <ac:spMk id="127" creationId="{ECD84B89-83B1-AA44-B9BE-C68A3A346981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47.982" v="50"/>
          <ac:spMkLst>
            <pc:docMk/>
            <pc:sldMk cId="3109276924" sldId="256"/>
            <ac:spMk id="128" creationId="{98F816C8-664D-4D46-87AC-DD7054006763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23.889" v="58"/>
          <ac:spMkLst>
            <pc:docMk/>
            <pc:sldMk cId="3109276924" sldId="256"/>
            <ac:spMk id="130" creationId="{5163BA8B-9A73-44EA-9FA4-BD1D04E89FC6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2:51.779" v="52"/>
          <ac:spMkLst>
            <pc:docMk/>
            <pc:sldMk cId="3109276924" sldId="256"/>
            <ac:spMk id="134" creationId="{4EFE82FE-7465-AE46-88DF-34D347E83B8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454" v="72"/>
          <ac:spMkLst>
            <pc:docMk/>
            <pc:sldMk cId="3109276924" sldId="256"/>
            <ac:spMk id="138" creationId="{7C60369F-A41B-4D6E-8990-30E2715C5730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04.280" v="54"/>
          <ac:spMkLst>
            <pc:docMk/>
            <pc:sldMk cId="3109276924" sldId="256"/>
            <ac:spMk id="142" creationId="{956C5C09-0043-4549-B800-2101B70D667D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04.280" v="54"/>
          <ac:spMkLst>
            <pc:docMk/>
            <pc:sldMk cId="3109276924" sldId="256"/>
            <ac:spMk id="143" creationId="{B7E2F724-2FB3-4D1D-A730-739B8654C030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04.280" v="54"/>
          <ac:spMkLst>
            <pc:docMk/>
            <pc:sldMk cId="3109276924" sldId="256"/>
            <ac:spMk id="145" creationId="{B2C335F7-F61C-4EB4-80F2-4B1438FE66BB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10.858" v="56"/>
          <ac:spMkLst>
            <pc:docMk/>
            <pc:sldMk cId="3109276924" sldId="256"/>
            <ac:spMk id="147" creationId="{0FA27539-4286-4FA8-9DA6-7CF237447C8D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23.889" v="58"/>
          <ac:spMkLst>
            <pc:docMk/>
            <pc:sldMk cId="3109276924" sldId="256"/>
            <ac:spMk id="151" creationId="{3A352D1D-4A63-48A8-8335-5B3A8BECEF3C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23.889" v="58"/>
          <ac:spMkLst>
            <pc:docMk/>
            <pc:sldMk cId="3109276924" sldId="256"/>
            <ac:spMk id="152" creationId="{A447B5DB-9895-4F80-B037-1DC074A90CE1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23.889" v="58"/>
          <ac:spMkLst>
            <pc:docMk/>
            <pc:sldMk cId="3109276924" sldId="256"/>
            <ac:spMk id="153" creationId="{0CA5747C-8A92-4D00-89F4-4223A1B283D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34.499" v="60"/>
          <ac:spMkLst>
            <pc:docMk/>
            <pc:sldMk cId="3109276924" sldId="256"/>
            <ac:spMk id="159" creationId="{F95DA1D8-E874-4205-B6D5-557E0C072282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37.640" v="62"/>
          <ac:spMkLst>
            <pc:docMk/>
            <pc:sldMk cId="3109276924" sldId="256"/>
            <ac:spMk id="162" creationId="{D4F87819-B70D-4927-B657-7D175613F950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37.640" v="62"/>
          <ac:spMkLst>
            <pc:docMk/>
            <pc:sldMk cId="3109276924" sldId="256"/>
            <ac:spMk id="163" creationId="{DCB3820D-C773-4632-9F79-C890E1B2B50D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37.640" v="62"/>
          <ac:spMkLst>
            <pc:docMk/>
            <pc:sldMk cId="3109276924" sldId="256"/>
            <ac:spMk id="165" creationId="{DCB8EB4B-AFE9-41E8-95B0-F246E5740491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48.968" v="64"/>
          <ac:spMkLst>
            <pc:docMk/>
            <pc:sldMk cId="3109276924" sldId="256"/>
            <ac:spMk id="167" creationId="{FED3E28F-E990-4EB1-BDE1-DEF2B7F98CF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48.968" v="64"/>
          <ac:spMkLst>
            <pc:docMk/>
            <pc:sldMk cId="3109276924" sldId="256"/>
            <ac:spMk id="169" creationId="{F5CA07C1-041F-475C-9FC6-2E431653212E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48.968" v="64"/>
          <ac:spMkLst>
            <pc:docMk/>
            <pc:sldMk cId="3109276924" sldId="256"/>
            <ac:spMk id="170" creationId="{82749E47-91E3-4256-A517-9E7E684EB4DF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48.968" v="64"/>
          <ac:spMkLst>
            <pc:docMk/>
            <pc:sldMk cId="3109276924" sldId="256"/>
            <ac:spMk id="171" creationId="{5A54E502-E41E-47D5-8AB9-683E3D3EEDC7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48.968" v="64"/>
          <ac:spMkLst>
            <pc:docMk/>
            <pc:sldMk cId="3109276924" sldId="256"/>
            <ac:spMk id="172" creationId="{3FCBF8AE-1318-4240-B3C3-A276ADFA57B5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3:53.250" v="66"/>
          <ac:spMkLst>
            <pc:docMk/>
            <pc:sldMk cId="3109276924" sldId="256"/>
            <ac:spMk id="174" creationId="{8C37C960-91F5-4F61-B2CD-8A037920720B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04.422" v="68"/>
          <ac:spMkLst>
            <pc:docMk/>
            <pc:sldMk cId="3109276924" sldId="256"/>
            <ac:spMk id="177" creationId="{26B4480E-B7FF-4481-890E-043A69AE6FE2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04.422" v="68"/>
          <ac:spMkLst>
            <pc:docMk/>
            <pc:sldMk cId="3109276924" sldId="256"/>
            <ac:spMk id="179" creationId="{64C13BAB-7C00-4D21-A857-E3D41C0A2A66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04.422" v="68"/>
          <ac:spMkLst>
            <pc:docMk/>
            <pc:sldMk cId="3109276924" sldId="256"/>
            <ac:spMk id="180" creationId="{1F1FF39A-AC3C-4066-9D4C-519AA22812EA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39.251" v="70"/>
          <ac:spMkLst>
            <pc:docMk/>
            <pc:sldMk cId="3109276924" sldId="256"/>
            <ac:spMk id="182" creationId="{6CCA5F87-1D1E-45CB-8D83-FC7EEFAD9935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39.251" v="70"/>
          <ac:spMkLst>
            <pc:docMk/>
            <pc:sldMk cId="3109276924" sldId="256"/>
            <ac:spMk id="184" creationId="{7CCFC2C6-6238-4A2F-93DE-2ADF74AF635E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39.251" v="70"/>
          <ac:spMkLst>
            <pc:docMk/>
            <pc:sldMk cId="3109276924" sldId="256"/>
            <ac:spMk id="185" creationId="{AF2F604E-43BE-4DC3-B983-E071523364F8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39.251" v="70"/>
          <ac:spMkLst>
            <pc:docMk/>
            <pc:sldMk cId="3109276924" sldId="256"/>
            <ac:spMk id="186" creationId="{08C9B587-E65E-4B52-B37C-ABEBB6E87928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454" v="72"/>
          <ac:spMkLst>
            <pc:docMk/>
            <pc:sldMk cId="3109276924" sldId="256"/>
            <ac:spMk id="188" creationId="{EA164D6B-6878-4B9F-A2D0-985D39B17B46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454" v="72"/>
          <ac:spMkLst>
            <pc:docMk/>
            <pc:sldMk cId="3109276924" sldId="256"/>
            <ac:spMk id="189" creationId="{362F176A-9349-4CD7-8042-59C0200C8CE9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454" v="72"/>
          <ac:spMkLst>
            <pc:docMk/>
            <pc:sldMk cId="3109276924" sldId="256"/>
            <ac:spMk id="191" creationId="{4E9A171F-91A7-42F8-B25C-E38B244E757C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454" v="72"/>
          <ac:spMkLst>
            <pc:docMk/>
            <pc:sldMk cId="3109276924" sldId="256"/>
            <ac:spMk id="192" creationId="{064738AB-B6BE-4867-889A-52CE4AC8DBD0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454" v="72"/>
          <ac:spMkLst>
            <pc:docMk/>
            <pc:sldMk cId="3109276924" sldId="256"/>
            <ac:spMk id="193" creationId="{57851D67-7085-40E2-B146-F91433A28E08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454" v="72"/>
          <ac:spMkLst>
            <pc:docMk/>
            <pc:sldMk cId="3109276924" sldId="256"/>
            <ac:spMk id="194" creationId="{985AAE23-FCB6-4663-907C-0110B0FDC58E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08:34:46.454" v="72"/>
          <ac:spMkLst>
            <pc:docMk/>
            <pc:sldMk cId="3109276924" sldId="256"/>
            <ac:spMk id="195" creationId="{9C969C2C-E7E3-4052-87D4-61E733EC1BBD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8:34:46.532" v="73"/>
          <ac:spMkLst>
            <pc:docMk/>
            <pc:sldMk cId="3109276924" sldId="256"/>
            <ac:spMk id="197" creationId="{26B4480E-B7FF-4481-890E-043A69AE6FE2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8:34:46.532" v="73"/>
          <ac:spMkLst>
            <pc:docMk/>
            <pc:sldMk cId="3109276924" sldId="256"/>
            <ac:spMk id="199" creationId="{64C13BAB-7C00-4D21-A857-E3D41C0A2A66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8:34:46.532" v="73"/>
          <ac:spMkLst>
            <pc:docMk/>
            <pc:sldMk cId="3109276924" sldId="256"/>
            <ac:spMk id="200" creationId="{1F1FF39A-AC3C-4066-9D4C-519AA22812EA}"/>
          </ac:spMkLst>
        </pc:spChg>
        <pc:grpChg chg="add del">
          <ac:chgData name="Guest User" userId="S::urn:spo:anon#41a1823dbc71ab56e12b498cb8761be68b128d42ed3a4c2a21ce7876f95bc305::" providerId="AD" clId="Web-{C48E9630-E3F8-5A3E-1BC4-E2027EADD936}" dt="2022-03-08T08:29:00.023" v="29"/>
          <ac:grpSpMkLst>
            <pc:docMk/>
            <pc:sldMk cId="3109276924" sldId="256"/>
            <ac:grpSpMk id="25" creationId="{FA83938A-824D-4A58-A16F-424E254986BD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29:00.023" v="29"/>
          <ac:grpSpMkLst>
            <pc:docMk/>
            <pc:sldMk cId="3109276924" sldId="256"/>
            <ac:grpSpMk id="34" creationId="{8593C7C3-23A8-4377-B2A6-0AA4120CF044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29:00.023" v="29"/>
          <ac:grpSpMkLst>
            <pc:docMk/>
            <pc:sldMk cId="3109276924" sldId="256"/>
            <ac:grpSpMk id="37" creationId="{FD57FA8A-6F6A-4738-A4C4-A1CA44170603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29:00.023" v="29"/>
          <ac:grpSpMkLst>
            <pc:docMk/>
            <pc:sldMk cId="3109276924" sldId="256"/>
            <ac:grpSpMk id="38" creationId="{B531CCBB-545A-412B-89AF-AEB3068A7324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32:15.841" v="44"/>
          <ac:grpSpMkLst>
            <pc:docMk/>
            <pc:sldMk cId="3109276924" sldId="256"/>
            <ac:grpSpMk id="89" creationId="{18A188E6-9899-40AA-9648-7B9BEAF52634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32:15.841" v="44"/>
          <ac:grpSpMkLst>
            <pc:docMk/>
            <pc:sldMk cId="3109276924" sldId="256"/>
            <ac:grpSpMk id="95" creationId="{78A6A50F-EF16-474F-9BD1-2D663EBEA2FF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32:15.841" v="44"/>
          <ac:grpSpMkLst>
            <pc:docMk/>
            <pc:sldMk cId="3109276924" sldId="256"/>
            <ac:grpSpMk id="99" creationId="{4717BE92-F93B-41D0-A644-64F6E524C7D1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34:46.532" v="73"/>
          <ac:grpSpMkLst>
            <pc:docMk/>
            <pc:sldMk cId="3109276924" sldId="256"/>
            <ac:grpSpMk id="101" creationId="{5E6BB5FD-DB7B-4BE3-BA45-1EF042115ED5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34:46.532" v="73"/>
          <ac:grpSpMkLst>
            <pc:docMk/>
            <pc:sldMk cId="3109276924" sldId="256"/>
            <ac:grpSpMk id="111" creationId="{2515629F-0D83-4A44-A125-CD50FC660AB4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34:46.532" v="73"/>
          <ac:grpSpMkLst>
            <pc:docMk/>
            <pc:sldMk cId="3109276924" sldId="256"/>
            <ac:grpSpMk id="116" creationId="{7D8E00FA-5561-4253-B903-92B49719E760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33:23.889" v="58"/>
          <ac:grpSpMkLst>
            <pc:docMk/>
            <pc:sldMk cId="3109276924" sldId="256"/>
            <ac:grpSpMk id="132" creationId="{1F91EA59-6DC9-4DBE-A695-5C34F3589C77}"/>
          </ac:grpSpMkLst>
        </pc:grpChg>
        <pc:grpChg chg="add del">
          <ac:chgData name="Guest User" userId="S::urn:spo:anon#41a1823dbc71ab56e12b498cb8761be68b128d42ed3a4c2a21ce7876f95bc305::" providerId="AD" clId="Web-{C48E9630-E3F8-5A3E-1BC4-E2027EADD936}" dt="2022-03-08T08:32:51.779" v="52"/>
          <ac:grpSpMkLst>
            <pc:docMk/>
            <pc:sldMk cId="3109276924" sldId="256"/>
            <ac:grpSpMk id="136" creationId="{66F2B51C-9578-EB41-A17E-FFF9D491ADA0}"/>
          </ac:grpSpMkLst>
        </pc:grpChg>
        <pc:picChg chg="add del">
          <ac:chgData name="Guest User" userId="S::urn:spo:anon#41a1823dbc71ab56e12b498cb8761be68b128d42ed3a4c2a21ce7876f95bc305::" providerId="AD" clId="Web-{C48E9630-E3F8-5A3E-1BC4-E2027EADD936}" dt="2022-03-08T08:28:29.366" v="25"/>
          <ac:picMkLst>
            <pc:docMk/>
            <pc:sldMk cId="3109276924" sldId="256"/>
            <ac:picMk id="4" creationId="{0D4506DD-3D23-4844-A3D2-75F3487CE63F}"/>
          </ac:picMkLst>
        </pc:picChg>
        <pc:picChg chg="mod">
          <ac:chgData name="Guest User" userId="S::urn:spo:anon#41a1823dbc71ab56e12b498cb8761be68b128d42ed3a4c2a21ce7876f95bc305::" providerId="AD" clId="Web-{C48E9630-E3F8-5A3E-1BC4-E2027EADD936}" dt="2022-03-08T08:29:26.883" v="37"/>
          <ac:picMkLst>
            <pc:docMk/>
            <pc:sldMk cId="3109276924" sldId="256"/>
            <ac:picMk id="5" creationId="{5F1A3181-16DD-4EEE-A34C-55F767E1D341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28:52.382" v="27"/>
          <ac:picMkLst>
            <pc:docMk/>
            <pc:sldMk cId="3109276924" sldId="256"/>
            <ac:picMk id="16" creationId="{191CEC7E-8E4C-4F54-AB92-F254E0D8D469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29:00.023" v="29"/>
          <ac:picMkLst>
            <pc:docMk/>
            <pc:sldMk cId="3109276924" sldId="256"/>
            <ac:picMk id="45" creationId="{5D2BFA84-ED11-42CD-9180-74C1FFA3927C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29:02.398" v="31"/>
          <ac:picMkLst>
            <pc:docMk/>
            <pc:sldMk cId="3109276924" sldId="256"/>
            <ac:picMk id="49" creationId="{B2A0CC6F-6ACF-4E81-A974-AEE3752BBAE3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29:06.961" v="33"/>
          <ac:picMkLst>
            <pc:docMk/>
            <pc:sldMk cId="3109276924" sldId="256"/>
            <ac:picMk id="54" creationId="{0E5E44C6-8881-4529-99A4-A8A60A716D57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29:12.180" v="35"/>
          <ac:picMkLst>
            <pc:docMk/>
            <pc:sldMk cId="3109276924" sldId="256"/>
            <ac:picMk id="59" creationId="{3C86F81D-5AB4-48C1-9F32-0A774DB9D81D}"/>
          </ac:picMkLst>
        </pc:picChg>
        <pc:picChg chg="add del mod ord">
          <ac:chgData name="Guest User" userId="S::urn:spo:anon#41a1823dbc71ab56e12b498cb8761be68b128d42ed3a4c2a21ce7876f95bc305::" providerId="AD" clId="Web-{C48E9630-E3F8-5A3E-1BC4-E2027EADD936}" dt="2022-03-08T08:32:28.654" v="46"/>
          <ac:picMkLst>
            <pc:docMk/>
            <pc:sldMk cId="3109276924" sldId="256"/>
            <ac:picMk id="62" creationId="{205CE9D7-C0D0-4E1F-836A-50171A6E8EAC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32:37.841" v="48"/>
          <ac:picMkLst>
            <pc:docMk/>
            <pc:sldMk cId="3109276924" sldId="256"/>
            <ac:picMk id="121" creationId="{23DBA667-9732-42F3-AB66-A1D2DD1DCDEB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32:47.982" v="50"/>
          <ac:picMkLst>
            <pc:docMk/>
            <pc:sldMk cId="3109276924" sldId="256"/>
            <ac:picMk id="129" creationId="{1C1EC657-4BB6-472E-9760-77306E67AA29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32:51.779" v="52"/>
          <ac:picMkLst>
            <pc:docMk/>
            <pc:sldMk cId="3109276924" sldId="256"/>
            <ac:picMk id="140" creationId="{6FCD3FFE-81D8-4B71-8CED-4E1D57631A9E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33:04.280" v="54"/>
          <ac:picMkLst>
            <pc:docMk/>
            <pc:sldMk cId="3109276924" sldId="256"/>
            <ac:picMk id="144" creationId="{8DC1DCC7-9E14-4FFB-BE3A-830350E8012E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33:10.858" v="56"/>
          <ac:picMkLst>
            <pc:docMk/>
            <pc:sldMk cId="3109276924" sldId="256"/>
            <ac:picMk id="148" creationId="{6ADBBAFF-2D57-4831-92E7-130F828E7374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33:23.889" v="58"/>
          <ac:picMkLst>
            <pc:docMk/>
            <pc:sldMk cId="3109276924" sldId="256"/>
            <ac:picMk id="154" creationId="{2B6421B5-C341-4920-A318-2117E95A71D8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33:34.499" v="60"/>
          <ac:picMkLst>
            <pc:docMk/>
            <pc:sldMk cId="3109276924" sldId="256"/>
            <ac:picMk id="160" creationId="{246A46AC-24BD-4728-A08A-1F2B65D7902B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33:37.640" v="62"/>
          <ac:picMkLst>
            <pc:docMk/>
            <pc:sldMk cId="3109276924" sldId="256"/>
            <ac:picMk id="164" creationId="{55B223BE-E06F-4A20-8497-494305AA387F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33:48.968" v="64"/>
          <ac:picMkLst>
            <pc:docMk/>
            <pc:sldMk cId="3109276924" sldId="256"/>
            <ac:picMk id="168" creationId="{6343F922-EA5A-4788-B001-08234AE6478B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33:53.250" v="66"/>
          <ac:picMkLst>
            <pc:docMk/>
            <pc:sldMk cId="3109276924" sldId="256"/>
            <ac:picMk id="175" creationId="{6E732256-DB5E-497B-877D-866AF00C09A4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34:04.422" v="68"/>
          <ac:picMkLst>
            <pc:docMk/>
            <pc:sldMk cId="3109276924" sldId="256"/>
            <ac:picMk id="178" creationId="{CADA773F-9102-47A2-9D25-61B3BBE88E2C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34:39.251" v="70"/>
          <ac:picMkLst>
            <pc:docMk/>
            <pc:sldMk cId="3109276924" sldId="256"/>
            <ac:picMk id="183" creationId="{8F1F279B-761A-4A4A-9BBD-67DD79CF2027}"/>
          </ac:picMkLst>
        </pc:picChg>
        <pc:picChg chg="add del">
          <ac:chgData name="Guest User" userId="S::urn:spo:anon#41a1823dbc71ab56e12b498cb8761be68b128d42ed3a4c2a21ce7876f95bc305::" providerId="AD" clId="Web-{C48E9630-E3F8-5A3E-1BC4-E2027EADD936}" dt="2022-03-08T08:34:46.454" v="72"/>
          <ac:picMkLst>
            <pc:docMk/>
            <pc:sldMk cId="3109276924" sldId="256"/>
            <ac:picMk id="190" creationId="{96DA8ED8-2CA2-4C09-BC68-6B9AECAC75A5}"/>
          </ac:picMkLst>
        </pc:picChg>
        <pc:picChg chg="add mod">
          <ac:chgData name="Guest User" userId="S::urn:spo:anon#41a1823dbc71ab56e12b498cb8761be68b128d42ed3a4c2a21ce7876f95bc305::" providerId="AD" clId="Web-{C48E9630-E3F8-5A3E-1BC4-E2027EADD936}" dt="2022-03-08T08:37:37.662" v="81"/>
          <ac:picMkLst>
            <pc:docMk/>
            <pc:sldMk cId="3109276924" sldId="256"/>
            <ac:picMk id="198" creationId="{CADA773F-9102-47A2-9D25-61B3BBE88E2C}"/>
          </ac:picMkLst>
        </pc:picChg>
        <pc:cxnChg chg="add del">
          <ac:chgData name="Guest User" userId="S::urn:spo:anon#41a1823dbc71ab56e12b498cb8761be68b128d42ed3a4c2a21ce7876f95bc305::" providerId="AD" clId="Web-{C48E9630-E3F8-5A3E-1BC4-E2027EADD936}" dt="2022-03-08T08:28:29.366" v="25"/>
          <ac:cxnSpMkLst>
            <pc:docMk/>
            <pc:sldMk cId="3109276924" sldId="256"/>
            <ac:cxnSpMk id="13" creationId="{EE2E603F-4A95-4FE8-BB06-211DFD75DBEF}"/>
          </ac:cxnSpMkLst>
        </pc:cxnChg>
        <pc:cxnChg chg="add del">
          <ac:chgData name="Guest User" userId="S::urn:spo:anon#41a1823dbc71ab56e12b498cb8761be68b128d42ed3a4c2a21ce7876f95bc305::" providerId="AD" clId="Web-{C48E9630-E3F8-5A3E-1BC4-E2027EADD936}" dt="2022-03-08T08:32:51.779" v="52"/>
          <ac:cxnSpMkLst>
            <pc:docMk/>
            <pc:sldMk cId="3109276924" sldId="256"/>
            <ac:cxnSpMk id="135" creationId="{EEA70831-9A8D-3B4D-8EA5-EE32F93E94E9}"/>
          </ac:cxnSpMkLst>
        </pc:cxnChg>
        <pc:cxnChg chg="add del">
          <ac:chgData name="Guest User" userId="S::urn:spo:anon#41a1823dbc71ab56e12b498cb8761be68b128d42ed3a4c2a21ce7876f95bc305::" providerId="AD" clId="Web-{C48E9630-E3F8-5A3E-1BC4-E2027EADD936}" dt="2022-03-08T08:33:10.858" v="56"/>
          <ac:cxnSpMkLst>
            <pc:docMk/>
            <pc:sldMk cId="3109276924" sldId="256"/>
            <ac:cxnSpMk id="149" creationId="{C5E74535-9C0E-4211-B088-610AD56262A4}"/>
          </ac:cxnSpMkLst>
        </pc:cxnChg>
      </pc:sldChg>
      <pc:sldChg chg="del">
        <pc:chgData name="Guest User" userId="S::urn:spo:anon#41a1823dbc71ab56e12b498cb8761be68b128d42ed3a4c2a21ce7876f95bc305::" providerId="AD" clId="Web-{C48E9630-E3F8-5A3E-1BC4-E2027EADD936}" dt="2022-03-08T08:32:03.215" v="41"/>
        <pc:sldMkLst>
          <pc:docMk/>
          <pc:sldMk cId="917238787" sldId="257"/>
        </pc:sldMkLst>
      </pc:sldChg>
      <pc:sldChg chg="addSp modSp new del mod setBg">
        <pc:chgData name="Guest User" userId="S::urn:spo:anon#41a1823dbc71ab56e12b498cb8761be68b128d42ed3a4c2a21ce7876f95bc305::" providerId="AD" clId="Web-{C48E9630-E3F8-5A3E-1BC4-E2027EADD936}" dt="2022-03-08T08:27:48.490" v="20"/>
        <pc:sldMkLst>
          <pc:docMk/>
          <pc:sldMk cId="1121743285" sldId="257"/>
        </pc:sldMkLst>
        <pc:spChg chg="mod">
          <ac:chgData name="Guest User" userId="S::urn:spo:anon#41a1823dbc71ab56e12b498cb8761be68b128d42ed3a4c2a21ce7876f95bc305::" providerId="AD" clId="Web-{C48E9630-E3F8-5A3E-1BC4-E2027EADD936}" dt="2022-03-08T08:26:30.488" v="12"/>
          <ac:spMkLst>
            <pc:docMk/>
            <pc:sldMk cId="1121743285" sldId="257"/>
            <ac:spMk id="2" creationId="{A5B24973-F34D-44F8-8D5B-DBD015F74345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08:26:30.488" v="12"/>
          <ac:spMkLst>
            <pc:docMk/>
            <pc:sldMk cId="1121743285" sldId="257"/>
            <ac:spMk id="3" creationId="{9C45B918-48FA-443B-A37D-A8665E7A5CD4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8:26:30.488" v="12"/>
          <ac:spMkLst>
            <pc:docMk/>
            <pc:sldMk cId="1121743285" sldId="257"/>
            <ac:spMk id="8" creationId="{458183E0-58D3-4C7F-97F0-2494113B38F6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8:26:30.488" v="12"/>
          <ac:spMkLst>
            <pc:docMk/>
            <pc:sldMk cId="1121743285" sldId="257"/>
            <ac:spMk id="10" creationId="{493D7220-9A41-4B89-8A05-2E854925EDA1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8:26:30.488" v="12"/>
          <ac:spMkLst>
            <pc:docMk/>
            <pc:sldMk cId="1121743285" sldId="257"/>
            <ac:spMk id="22" creationId="{3918A720-944F-41E3-B3E0-183B184AD65A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8:26:30.488" v="12"/>
          <ac:spMkLst>
            <pc:docMk/>
            <pc:sldMk cId="1121743285" sldId="257"/>
            <ac:spMk id="24" creationId="{E691010F-6249-4E82-9411-B0118E152500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8:26:30.488" v="12"/>
          <ac:spMkLst>
            <pc:docMk/>
            <pc:sldMk cId="1121743285" sldId="257"/>
            <ac:spMk id="26" creationId="{604A840F-2944-47B5-9906-C9335E329579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8:26:30.488" v="12"/>
          <ac:spMkLst>
            <pc:docMk/>
            <pc:sldMk cId="1121743285" sldId="257"/>
            <ac:spMk id="34" creationId="{A15A0716-074C-4881-B6EE-78FE255F6925}"/>
          </ac:spMkLst>
        </pc:spChg>
        <pc:grpChg chg="add">
          <ac:chgData name="Guest User" userId="S::urn:spo:anon#41a1823dbc71ab56e12b498cb8761be68b128d42ed3a4c2a21ce7876f95bc305::" providerId="AD" clId="Web-{C48E9630-E3F8-5A3E-1BC4-E2027EADD936}" dt="2022-03-08T08:26:30.488" v="12"/>
          <ac:grpSpMkLst>
            <pc:docMk/>
            <pc:sldMk cId="1121743285" sldId="257"/>
            <ac:grpSpMk id="12" creationId="{987F35D3-4471-41A7-9706-FE24A9345392}"/>
          </ac:grpSpMkLst>
        </pc:grpChg>
        <pc:picChg chg="add">
          <ac:chgData name="Guest User" userId="S::urn:spo:anon#41a1823dbc71ab56e12b498cb8761be68b128d42ed3a4c2a21ce7876f95bc305::" providerId="AD" clId="Web-{C48E9630-E3F8-5A3E-1BC4-E2027EADD936}" dt="2022-03-08T08:26:30.488" v="12"/>
          <ac:picMkLst>
            <pc:docMk/>
            <pc:sldMk cId="1121743285" sldId="257"/>
            <ac:picMk id="28" creationId="{F35F5B7A-BE16-4DC5-B01E-41D964779BD7}"/>
          </ac:picMkLst>
        </pc:picChg>
        <pc:picChg chg="add">
          <ac:chgData name="Guest User" userId="S::urn:spo:anon#41a1823dbc71ab56e12b498cb8761be68b128d42ed3a4c2a21ce7876f95bc305::" providerId="AD" clId="Web-{C48E9630-E3F8-5A3E-1BC4-E2027EADD936}" dt="2022-03-08T08:26:30.488" v="12"/>
          <ac:picMkLst>
            <pc:docMk/>
            <pc:sldMk cId="1121743285" sldId="257"/>
            <ac:picMk id="30" creationId="{18253A4A-D431-4AB3-85C3-DC6204FCB7BE}"/>
          </ac:picMkLst>
        </pc:picChg>
        <pc:picChg chg="add">
          <ac:chgData name="Guest User" userId="S::urn:spo:anon#41a1823dbc71ab56e12b498cb8761be68b128d42ed3a4c2a21ce7876f95bc305::" providerId="AD" clId="Web-{C48E9630-E3F8-5A3E-1BC4-E2027EADD936}" dt="2022-03-08T08:26:30.488" v="12"/>
          <ac:picMkLst>
            <pc:docMk/>
            <pc:sldMk cId="1121743285" sldId="257"/>
            <ac:picMk id="32" creationId="{46841B41-100E-44BE-8CE5-51BAA7D38811}"/>
          </ac:picMkLst>
        </pc:picChg>
        <pc:picChg chg="add">
          <ac:chgData name="Guest User" userId="S::urn:spo:anon#41a1823dbc71ab56e12b498cb8761be68b128d42ed3a4c2a21ce7876f95bc305::" providerId="AD" clId="Web-{C48E9630-E3F8-5A3E-1BC4-E2027EADD936}" dt="2022-03-08T08:26:30.488" v="12"/>
          <ac:picMkLst>
            <pc:docMk/>
            <pc:sldMk cId="1121743285" sldId="257"/>
            <ac:picMk id="36" creationId="{EC008E31-0ECB-4307-9C43-952328F7E174}"/>
          </ac:picMkLst>
        </pc:picChg>
      </pc:sldChg>
      <pc:sldChg chg="del">
        <pc:chgData name="Guest User" userId="S::urn:spo:anon#41a1823dbc71ab56e12b498cb8761be68b128d42ed3a4c2a21ce7876f95bc305::" providerId="AD" clId="Web-{C48E9630-E3F8-5A3E-1BC4-E2027EADD936}" dt="2022-03-08T08:28:05.522" v="22"/>
        <pc:sldMkLst>
          <pc:docMk/>
          <pc:sldMk cId="2050568532" sldId="258"/>
        </pc:sldMkLst>
      </pc:sldChg>
      <pc:sldChg chg="modSp">
        <pc:chgData name="Guest User" userId="S::urn:spo:anon#41a1823dbc71ab56e12b498cb8761be68b128d42ed3a4c2a21ce7876f95bc305::" providerId="AD" clId="Web-{C48E9630-E3F8-5A3E-1BC4-E2027EADD936}" dt="2022-03-08T10:37:12.814" v="1437" actId="20577"/>
        <pc:sldMkLst>
          <pc:docMk/>
          <pc:sldMk cId="2393004545" sldId="258"/>
        </pc:sldMkLst>
        <pc:spChg chg="mod">
          <ac:chgData name="Guest User" userId="S::urn:spo:anon#41a1823dbc71ab56e12b498cb8761be68b128d42ed3a4c2a21ce7876f95bc305::" providerId="AD" clId="Web-{C48E9630-E3F8-5A3E-1BC4-E2027EADD936}" dt="2022-03-08T08:47:34.239" v="273" actId="20577"/>
          <ac:spMkLst>
            <pc:docMk/>
            <pc:sldMk cId="2393004545" sldId="258"/>
            <ac:spMk id="2" creationId="{7951E30A-0C12-4800-B0D6-08C19E689CB4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37:12.814" v="1437" actId="20577"/>
          <ac:spMkLst>
            <pc:docMk/>
            <pc:sldMk cId="2393004545" sldId="258"/>
            <ac:spMk id="17" creationId="{9AADD963-F09C-44C9-A0CB-F0D5101A538F}"/>
          </ac:spMkLst>
        </pc:spChg>
      </pc:sldChg>
      <pc:sldChg chg="new del">
        <pc:chgData name="Guest User" userId="S::urn:spo:anon#41a1823dbc71ab56e12b498cb8761be68b128d42ed3a4c2a21ce7876f95bc305::" providerId="AD" clId="Web-{C48E9630-E3F8-5A3E-1BC4-E2027EADD936}" dt="2022-03-08T08:32:00.262" v="40"/>
        <pc:sldMkLst>
          <pc:docMk/>
          <pc:sldMk cId="3915852203" sldId="258"/>
        </pc:sldMkLst>
      </pc:sldChg>
      <pc:sldChg chg="del">
        <pc:chgData name="Guest User" userId="S::urn:spo:anon#41a1823dbc71ab56e12b498cb8761be68b128d42ed3a4c2a21ce7876f95bc305::" providerId="AD" clId="Web-{C48E9630-E3F8-5A3E-1BC4-E2027EADD936}" dt="2022-03-08T08:32:05.997" v="42"/>
        <pc:sldMkLst>
          <pc:docMk/>
          <pc:sldMk cId="810518649" sldId="259"/>
        </pc:sldMkLst>
      </pc:sldChg>
      <pc:sldChg chg="modSp">
        <pc:chgData name="Guest User" userId="S::urn:spo:anon#41a1823dbc71ab56e12b498cb8761be68b128d42ed3a4c2a21ce7876f95bc305::" providerId="AD" clId="Web-{C48E9630-E3F8-5A3E-1BC4-E2027EADD936}" dt="2022-03-08T08:48:04.334" v="283" actId="20577"/>
        <pc:sldMkLst>
          <pc:docMk/>
          <pc:sldMk cId="3215505526" sldId="259"/>
        </pc:sldMkLst>
        <pc:spChg chg="mod">
          <ac:chgData name="Guest User" userId="S::urn:spo:anon#41a1823dbc71ab56e12b498cb8761be68b128d42ed3a4c2a21ce7876f95bc305::" providerId="AD" clId="Web-{C48E9630-E3F8-5A3E-1BC4-E2027EADD936}" dt="2022-03-08T08:48:04.334" v="283" actId="20577"/>
          <ac:spMkLst>
            <pc:docMk/>
            <pc:sldMk cId="3215505526" sldId="259"/>
            <ac:spMk id="2" creationId="{317DD9B0-CC8A-4699-9944-1B091BE68DB5}"/>
          </ac:spMkLst>
        </pc:spChg>
      </pc:sldChg>
      <pc:sldChg chg="modSp new">
        <pc:chgData name="Guest User" userId="S::urn:spo:anon#41a1823dbc71ab56e12b498cb8761be68b128d42ed3a4c2a21ce7876f95bc305::" providerId="AD" clId="Web-{C48E9630-E3F8-5A3E-1BC4-E2027EADD936}" dt="2022-03-08T10:36:44.564" v="1434" actId="20577"/>
        <pc:sldMkLst>
          <pc:docMk/>
          <pc:sldMk cId="1003529426" sldId="260"/>
        </pc:sldMkLst>
        <pc:spChg chg="mod">
          <ac:chgData name="Guest User" userId="S::urn:spo:anon#41a1823dbc71ab56e12b498cb8761be68b128d42ed3a4c2a21ce7876f95bc305::" providerId="AD" clId="Web-{C48E9630-E3F8-5A3E-1BC4-E2027EADD936}" dt="2022-03-08T08:48:17.241" v="297" actId="20577"/>
          <ac:spMkLst>
            <pc:docMk/>
            <pc:sldMk cId="1003529426" sldId="260"/>
            <ac:spMk id="2" creationId="{1078A46A-AC1B-4BE0-86C9-EBCE4002AC08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36:44.564" v="1434" actId="20577"/>
          <ac:spMkLst>
            <pc:docMk/>
            <pc:sldMk cId="1003529426" sldId="260"/>
            <ac:spMk id="67" creationId="{5AF50926-7FB9-4852-85C7-A266A8F0088B}"/>
          </ac:spMkLst>
        </pc:spChg>
      </pc:sldChg>
      <pc:sldChg chg="modSp new">
        <pc:chgData name="Guest User" userId="S::urn:spo:anon#41a1823dbc71ab56e12b498cb8761be68b128d42ed3a4c2a21ce7876f95bc305::" providerId="AD" clId="Web-{C48E9630-E3F8-5A3E-1BC4-E2027EADD936}" dt="2022-03-08T08:48:28.147" v="315" actId="20577"/>
        <pc:sldMkLst>
          <pc:docMk/>
          <pc:sldMk cId="48368809" sldId="261"/>
        </pc:sldMkLst>
        <pc:spChg chg="mod">
          <ac:chgData name="Guest User" userId="S::urn:spo:anon#41a1823dbc71ab56e12b498cb8761be68b128d42ed3a4c2a21ce7876f95bc305::" providerId="AD" clId="Web-{C48E9630-E3F8-5A3E-1BC4-E2027EADD936}" dt="2022-03-08T08:48:28.147" v="315" actId="20577"/>
          <ac:spMkLst>
            <pc:docMk/>
            <pc:sldMk cId="48368809" sldId="261"/>
            <ac:spMk id="2" creationId="{9F9355D1-09FC-4134-A168-2678EB9273F1}"/>
          </ac:spMkLst>
        </pc:spChg>
      </pc:sldChg>
      <pc:sldChg chg="addSp delSp modSp new">
        <pc:chgData name="Guest User" userId="S::urn:spo:anon#41a1823dbc71ab56e12b498cb8761be68b128d42ed3a4c2a21ce7876f95bc305::" providerId="AD" clId="Web-{C48E9630-E3F8-5A3E-1BC4-E2027EADD936}" dt="2022-03-08T10:35:47.921" v="1421" actId="20577"/>
        <pc:sldMkLst>
          <pc:docMk/>
          <pc:sldMk cId="3057105847" sldId="262"/>
        </pc:sldMkLst>
        <pc:spChg chg="mod">
          <ac:chgData name="Guest User" userId="S::urn:spo:anon#41a1823dbc71ab56e12b498cb8761be68b128d42ed3a4c2a21ce7876f95bc305::" providerId="AD" clId="Web-{C48E9630-E3F8-5A3E-1BC4-E2027EADD936}" dt="2022-03-08T10:35:47.921" v="1421" actId="20577"/>
          <ac:spMkLst>
            <pc:docMk/>
            <pc:sldMk cId="3057105847" sldId="262"/>
            <ac:spMk id="2" creationId="{2DF6F1A2-0C18-4DB4-AAA5-6610719B16F4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08:55:53.268" v="494"/>
          <ac:spMkLst>
            <pc:docMk/>
            <pc:sldMk cId="3057105847" sldId="262"/>
            <ac:spMk id="3" creationId="{0527ABD9-2FE7-4C3B-B1F0-96421B8E36FB}"/>
          </ac:spMkLst>
        </pc:spChg>
        <pc:graphicFrameChg chg="add mod ord modGraphic">
          <ac:chgData name="Guest User" userId="S::urn:spo:anon#41a1823dbc71ab56e12b498cb8761be68b128d42ed3a4c2a21ce7876f95bc305::" providerId="AD" clId="Web-{C48E9630-E3F8-5A3E-1BC4-E2027EADD936}" dt="2022-03-08T09:12:02.543" v="838"/>
          <ac:graphicFrameMkLst>
            <pc:docMk/>
            <pc:sldMk cId="3057105847" sldId="262"/>
            <ac:graphicFrameMk id="4" creationId="{B5E4B33B-6CE7-4790-A5E8-4B731E89C94E}"/>
          </ac:graphicFrameMkLst>
        </pc:graphicFrameChg>
      </pc:sldChg>
      <pc:sldChg chg="modSp new">
        <pc:chgData name="Guest User" userId="S::urn:spo:anon#41a1823dbc71ab56e12b498cb8761be68b128d42ed3a4c2a21ce7876f95bc305::" providerId="AD" clId="Web-{C48E9630-E3F8-5A3E-1BC4-E2027EADD936}" dt="2022-03-08T10:35:39.796" v="1418" actId="20577"/>
        <pc:sldMkLst>
          <pc:docMk/>
          <pc:sldMk cId="716253600" sldId="263"/>
        </pc:sldMkLst>
        <pc:spChg chg="mod">
          <ac:chgData name="Guest User" userId="S::urn:spo:anon#41a1823dbc71ab56e12b498cb8761be68b128d42ed3a4c2a21ce7876f95bc305::" providerId="AD" clId="Web-{C48E9630-E3F8-5A3E-1BC4-E2027EADD936}" dt="2022-03-08T10:35:39.796" v="1418" actId="20577"/>
          <ac:spMkLst>
            <pc:docMk/>
            <pc:sldMk cId="716253600" sldId="263"/>
            <ac:spMk id="2" creationId="{0C9A8505-DEDE-46CC-8892-1ADCCFB28451}"/>
          </ac:spMkLst>
        </pc:spChg>
      </pc:sldChg>
      <pc:sldChg chg="addSp delSp modSp new">
        <pc:chgData name="Guest User" userId="S::urn:spo:anon#41a1823dbc71ab56e12b498cb8761be68b128d42ed3a4c2a21ce7876f95bc305::" providerId="AD" clId="Web-{C48E9630-E3F8-5A3E-1BC4-E2027EADD936}" dt="2022-03-08T09:37:03.972" v="976"/>
        <pc:sldMkLst>
          <pc:docMk/>
          <pc:sldMk cId="4000396723" sldId="264"/>
        </pc:sldMkLst>
        <pc:spChg chg="mod">
          <ac:chgData name="Guest User" userId="S::urn:spo:anon#41a1823dbc71ab56e12b498cb8761be68b128d42ed3a4c2a21ce7876f95bc305::" providerId="AD" clId="Web-{C48E9630-E3F8-5A3E-1BC4-E2027EADD936}" dt="2022-03-08T08:51:34.386" v="349" actId="20577"/>
          <ac:spMkLst>
            <pc:docMk/>
            <pc:sldMk cId="4000396723" sldId="264"/>
            <ac:spMk id="2" creationId="{F6C7C0C3-E8D3-44B5-8CCA-07D8D7EC5BCD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09:37:03.972" v="976"/>
          <ac:spMkLst>
            <pc:docMk/>
            <pc:sldMk cId="4000396723" sldId="264"/>
            <ac:spMk id="4" creationId="{59535510-0501-427C-890A-80AC8C1AC5F0}"/>
          </ac:spMkLst>
        </pc:spChg>
        <pc:graphicFrameChg chg="add">
          <ac:chgData name="Guest User" userId="S::urn:spo:anon#41a1823dbc71ab56e12b498cb8761be68b128d42ed3a4c2a21ce7876f95bc305::" providerId="AD" clId="Web-{C48E9630-E3F8-5A3E-1BC4-E2027EADD936}" dt="2022-03-08T09:37:03.972" v="976"/>
          <ac:graphicFrameMkLst>
            <pc:docMk/>
            <pc:sldMk cId="4000396723" sldId="264"/>
            <ac:graphicFrameMk id="64" creationId="{1090CB23-54A0-4FF9-8DFB-9764556A0C7B}"/>
          </ac:graphicFrameMkLst>
        </pc:graphicFrameChg>
      </pc:sldChg>
      <pc:sldChg chg="modSp new">
        <pc:chgData name="Guest User" userId="S::urn:spo:anon#41a1823dbc71ab56e12b498cb8761be68b128d42ed3a4c2a21ce7876f95bc305::" providerId="AD" clId="Web-{C48E9630-E3F8-5A3E-1BC4-E2027EADD936}" dt="2022-03-08T10:35:15.796" v="1415" actId="20577"/>
        <pc:sldMkLst>
          <pc:docMk/>
          <pc:sldMk cId="3673953807" sldId="265"/>
        </pc:sldMkLst>
        <pc:spChg chg="mod">
          <ac:chgData name="Guest User" userId="S::urn:spo:anon#41a1823dbc71ab56e12b498cb8761be68b128d42ed3a4c2a21ce7876f95bc305::" providerId="AD" clId="Web-{C48E9630-E3F8-5A3E-1BC4-E2027EADD936}" dt="2022-03-08T10:35:11.296" v="1412" actId="1076"/>
          <ac:spMkLst>
            <pc:docMk/>
            <pc:sldMk cId="3673953807" sldId="265"/>
            <ac:spMk id="2" creationId="{B6AAD4B9-56E1-46D1-BF84-0DDA09BAF5F6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35:15.796" v="1415" actId="20577"/>
          <ac:spMkLst>
            <pc:docMk/>
            <pc:sldMk cId="3673953807" sldId="265"/>
            <ac:spMk id="3" creationId="{02080C83-0B49-4F08-9F53-C610706CB4A9}"/>
          </ac:spMkLst>
        </pc:spChg>
      </pc:sldChg>
      <pc:sldChg chg="addSp delSp modSp new mod setClrOvrMap">
        <pc:chgData name="Guest User" userId="S::urn:spo:anon#41a1823dbc71ab56e12b498cb8761be68b128d42ed3a4c2a21ce7876f95bc305::" providerId="AD" clId="Web-{C48E9630-E3F8-5A3E-1BC4-E2027EADD936}" dt="2022-03-08T10:34:46.467" v="1406" actId="20577"/>
        <pc:sldMkLst>
          <pc:docMk/>
          <pc:sldMk cId="2583090353" sldId="266"/>
        </pc:sldMkLst>
        <pc:spChg chg="mod">
          <ac:chgData name="Guest User" userId="S::urn:spo:anon#41a1823dbc71ab56e12b498cb8761be68b128d42ed3a4c2a21ce7876f95bc305::" providerId="AD" clId="Web-{C48E9630-E3F8-5A3E-1BC4-E2027EADD936}" dt="2022-03-08T10:34:46.467" v="1406" actId="20577"/>
          <ac:spMkLst>
            <pc:docMk/>
            <pc:sldMk cId="2583090353" sldId="266"/>
            <ac:spMk id="2" creationId="{363AACF2-B4DB-4CC7-BC54-2683F7DA5350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34:38.279" v="1403"/>
          <ac:spMkLst>
            <pc:docMk/>
            <pc:sldMk cId="2583090353" sldId="266"/>
            <ac:spMk id="3" creationId="{593CA0FD-46AD-47CB-AF7B-3D2FA0154358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10:34:38.279" v="1403"/>
          <ac:spMkLst>
            <pc:docMk/>
            <pc:sldMk cId="2583090353" sldId="266"/>
            <ac:spMk id="9" creationId="{B8DD2392-397B-48BF-BEFA-EA1FB881CA85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34:38.279" v="1403"/>
          <ac:spMkLst>
            <pc:docMk/>
            <pc:sldMk cId="2583090353" sldId="266"/>
            <ac:spMk id="14" creationId="{FBB53F82-F191-4EEB-AB7B-F69E634FA3E8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34:38.279" v="1403"/>
          <ac:spMkLst>
            <pc:docMk/>
            <pc:sldMk cId="2583090353" sldId="266"/>
            <ac:spMk id="16" creationId="{8616AA08-3831-473D-B61B-89484A33CF65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34:38.279" v="1403"/>
          <ac:spMkLst>
            <pc:docMk/>
            <pc:sldMk cId="2583090353" sldId="266"/>
            <ac:spMk id="18" creationId="{8431B918-3A1C-46BA-9430-CAD97D9DA0FC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34:38.279" v="1403"/>
          <ac:spMkLst>
            <pc:docMk/>
            <pc:sldMk cId="2583090353" sldId="266"/>
            <ac:spMk id="20" creationId="{8400935A-2F82-4DC4-A4E1-E12EFB8C2738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34:38.279" v="1403"/>
          <ac:spMkLst>
            <pc:docMk/>
            <pc:sldMk cId="2583090353" sldId="266"/>
            <ac:spMk id="22" creationId="{A3D5D599-1CAE-4C92-B5AE-8E51AF6D47C9}"/>
          </ac:spMkLst>
        </pc:spChg>
        <pc:picChg chg="mod ord">
          <ac:chgData name="Guest User" userId="S::urn:spo:anon#41a1823dbc71ab56e12b498cb8761be68b128d42ed3a4c2a21ce7876f95bc305::" providerId="AD" clId="Web-{C48E9630-E3F8-5A3E-1BC4-E2027EADD936}" dt="2022-03-08T10:34:38.279" v="1403"/>
          <ac:picMkLst>
            <pc:docMk/>
            <pc:sldMk cId="2583090353" sldId="266"/>
            <ac:picMk id="5" creationId="{89E5429C-C09A-477B-9BDF-A6E8792E3834}"/>
          </ac:picMkLst>
        </pc:picChg>
      </pc:sldChg>
      <pc:sldChg chg="modSp new">
        <pc:chgData name="Guest User" userId="S::urn:spo:anon#41a1823dbc71ab56e12b498cb8761be68b128d42ed3a4c2a21ce7876f95bc305::" providerId="AD" clId="Web-{C48E9630-E3F8-5A3E-1BC4-E2027EADD936}" dt="2022-03-08T10:34:18.372" v="1396" actId="20577"/>
        <pc:sldMkLst>
          <pc:docMk/>
          <pc:sldMk cId="1093585188" sldId="267"/>
        </pc:sldMkLst>
        <pc:spChg chg="mod">
          <ac:chgData name="Guest User" userId="S::urn:spo:anon#41a1823dbc71ab56e12b498cb8761be68b128d42ed3a4c2a21ce7876f95bc305::" providerId="AD" clId="Web-{C48E9630-E3F8-5A3E-1BC4-E2027EADD936}" dt="2022-03-08T10:34:18.372" v="1396" actId="20577"/>
          <ac:spMkLst>
            <pc:docMk/>
            <pc:sldMk cId="1093585188" sldId="267"/>
            <ac:spMk id="2" creationId="{B055991E-6D01-4B90-B9BD-8C2747A784C7}"/>
          </ac:spMkLst>
        </pc:spChg>
      </pc:sldChg>
      <pc:sldChg chg="modSp new">
        <pc:chgData name="Guest User" userId="S::urn:spo:anon#41a1823dbc71ab56e12b498cb8761be68b128d42ed3a4c2a21ce7876f95bc305::" providerId="AD" clId="Web-{C48E9630-E3F8-5A3E-1BC4-E2027EADD936}" dt="2022-03-08T10:34:11.263" v="1393" actId="20577"/>
        <pc:sldMkLst>
          <pc:docMk/>
          <pc:sldMk cId="3225681556" sldId="268"/>
        </pc:sldMkLst>
        <pc:spChg chg="mod">
          <ac:chgData name="Guest User" userId="S::urn:spo:anon#41a1823dbc71ab56e12b498cb8761be68b128d42ed3a4c2a21ce7876f95bc305::" providerId="AD" clId="Web-{C48E9630-E3F8-5A3E-1BC4-E2027EADD936}" dt="2022-03-08T10:34:11.263" v="1393" actId="20577"/>
          <ac:spMkLst>
            <pc:docMk/>
            <pc:sldMk cId="3225681556" sldId="268"/>
            <ac:spMk id="2" creationId="{2F9AEA4E-C352-41F7-9F5B-4A1E968C1E9C}"/>
          </ac:spMkLst>
        </pc:spChg>
      </pc:sldChg>
      <pc:sldChg chg="modSp new">
        <pc:chgData name="Guest User" userId="S::urn:spo:anon#41a1823dbc71ab56e12b498cb8761be68b128d42ed3a4c2a21ce7876f95bc305::" providerId="AD" clId="Web-{C48E9630-E3F8-5A3E-1BC4-E2027EADD936}" dt="2022-03-08T10:34:06.231" v="1392" actId="20577"/>
        <pc:sldMkLst>
          <pc:docMk/>
          <pc:sldMk cId="2996816754" sldId="269"/>
        </pc:sldMkLst>
        <pc:spChg chg="mod">
          <ac:chgData name="Guest User" userId="S::urn:spo:anon#41a1823dbc71ab56e12b498cb8761be68b128d42ed3a4c2a21ce7876f95bc305::" providerId="AD" clId="Web-{C48E9630-E3F8-5A3E-1BC4-E2027EADD936}" dt="2022-03-08T10:34:06.231" v="1392" actId="20577"/>
          <ac:spMkLst>
            <pc:docMk/>
            <pc:sldMk cId="2996816754" sldId="269"/>
            <ac:spMk id="2" creationId="{9A15780C-E1CB-4576-A60E-87CE993BA928}"/>
          </ac:spMkLst>
        </pc:spChg>
      </pc:sldChg>
      <pc:sldChg chg="modSp new">
        <pc:chgData name="Guest User" userId="S::urn:spo:anon#41a1823dbc71ab56e12b498cb8761be68b128d42ed3a4c2a21ce7876f95bc305::" providerId="AD" clId="Web-{C48E9630-E3F8-5A3E-1BC4-E2027EADD936}" dt="2022-03-08T10:33:54.075" v="1390" actId="20577"/>
        <pc:sldMkLst>
          <pc:docMk/>
          <pc:sldMk cId="3581386152" sldId="270"/>
        </pc:sldMkLst>
        <pc:spChg chg="mod">
          <ac:chgData name="Guest User" userId="S::urn:spo:anon#41a1823dbc71ab56e12b498cb8761be68b128d42ed3a4c2a21ce7876f95bc305::" providerId="AD" clId="Web-{C48E9630-E3F8-5A3E-1BC4-E2027EADD936}" dt="2022-03-08T10:33:54.075" v="1390" actId="20577"/>
          <ac:spMkLst>
            <pc:docMk/>
            <pc:sldMk cId="3581386152" sldId="270"/>
            <ac:spMk id="2" creationId="{9CF05CA3-5DB0-4052-B939-413E6101452F}"/>
          </ac:spMkLst>
        </pc:spChg>
      </pc:sldChg>
      <pc:sldChg chg="addSp delSp modSp new mod setBg">
        <pc:chgData name="Guest User" userId="S::urn:spo:anon#41a1823dbc71ab56e12b498cb8761be68b128d42ed3a4c2a21ce7876f95bc305::" providerId="AD" clId="Web-{C48E9630-E3F8-5A3E-1BC4-E2027EADD936}" dt="2022-03-08T10:30:58.383" v="1363" actId="20577"/>
        <pc:sldMkLst>
          <pc:docMk/>
          <pc:sldMk cId="3285390704" sldId="271"/>
        </pc:sldMkLst>
        <pc:spChg chg="mod">
          <ac:chgData name="Guest User" userId="S::urn:spo:anon#41a1823dbc71ab56e12b498cb8761be68b128d42ed3a4c2a21ce7876f95bc305::" providerId="AD" clId="Web-{C48E9630-E3F8-5A3E-1BC4-E2027EADD936}" dt="2022-03-08T10:30:46.929" v="1359" actId="20577"/>
          <ac:spMkLst>
            <pc:docMk/>
            <pc:sldMk cId="3285390704" sldId="271"/>
            <ac:spMk id="2" creationId="{6055F8E8-1AE4-42D8-AC6B-BBF448E8F3F0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30:58.383" v="1363" actId="20577"/>
          <ac:spMkLst>
            <pc:docMk/>
            <pc:sldMk cId="3285390704" sldId="271"/>
            <ac:spMk id="3" creationId="{0C19D3EE-E0BF-4CEB-BEC2-B2B8EBA500E1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21:27.009" v="1213"/>
          <ac:spMkLst>
            <pc:docMk/>
            <pc:sldMk cId="3285390704" sldId="271"/>
            <ac:spMk id="8" creationId="{DCF4EB5C-ED25-4675-8255-2F5B12CFFCF0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21:27.009" v="1213"/>
          <ac:spMkLst>
            <pc:docMk/>
            <pc:sldMk cId="3285390704" sldId="271"/>
            <ac:spMk id="10" creationId="{9514EC6E-A557-42A2-BCDC-3ABFFC5E564D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21:27.009" v="1213"/>
          <ac:spMkLst>
            <pc:docMk/>
            <pc:sldMk cId="3285390704" sldId="271"/>
            <ac:spMk id="12" creationId="{905482C9-EB42-4BFE-95BF-7FD661F07657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21:27.009" v="1213"/>
          <ac:spMkLst>
            <pc:docMk/>
            <pc:sldMk cId="3285390704" sldId="271"/>
            <ac:spMk id="14" creationId="{7539E646-A625-4A26-86ED-BD90EDD329F7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21:27.009" v="1213"/>
          <ac:spMkLst>
            <pc:docMk/>
            <pc:sldMk cId="3285390704" sldId="271"/>
            <ac:spMk id="16" creationId="{AF47317F-C87A-4D9C-A72E-89C67FDA2CA6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21:27.009" v="1213"/>
          <ac:spMkLst>
            <pc:docMk/>
            <pc:sldMk cId="3285390704" sldId="271"/>
            <ac:spMk id="18" creationId="{EA343C5F-7AA1-409B-BD18-44E928CE30BB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21:27.009" v="1213"/>
          <ac:spMkLst>
            <pc:docMk/>
            <pc:sldMk cId="3285390704" sldId="271"/>
            <ac:spMk id="20" creationId="{93FF31F9-8C96-4D43-9B36-20F6B6FE6677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21:27.009" v="1213"/>
          <ac:spMkLst>
            <pc:docMk/>
            <pc:sldMk cId="3285390704" sldId="271"/>
            <ac:spMk id="22" creationId="{3D252CC1-04C4-47A3-AFEA-5022A689C848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21:27.024" v="1214"/>
          <ac:spMkLst>
            <pc:docMk/>
            <pc:sldMk cId="3285390704" sldId="271"/>
            <ac:spMk id="24" creationId="{DCF4EB5C-ED25-4675-8255-2F5B12CFFCF0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21:27.024" v="1214"/>
          <ac:spMkLst>
            <pc:docMk/>
            <pc:sldMk cId="3285390704" sldId="271"/>
            <ac:spMk id="25" creationId="{9514EC6E-A557-42A2-BCDC-3ABFFC5E564D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21:27.024" v="1214"/>
          <ac:spMkLst>
            <pc:docMk/>
            <pc:sldMk cId="3285390704" sldId="271"/>
            <ac:spMk id="26" creationId="{905482C9-EB42-4BFE-95BF-7FD661F07657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21:27.024" v="1214"/>
          <ac:spMkLst>
            <pc:docMk/>
            <pc:sldMk cId="3285390704" sldId="271"/>
            <ac:spMk id="27" creationId="{7539E646-A625-4A26-86ED-BD90EDD329F7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21:27.024" v="1214"/>
          <ac:spMkLst>
            <pc:docMk/>
            <pc:sldMk cId="3285390704" sldId="271"/>
            <ac:spMk id="28" creationId="{39171204-6A50-40E1-B631-84CEDFC9396A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21:27.024" v="1214"/>
          <ac:spMkLst>
            <pc:docMk/>
            <pc:sldMk cId="3285390704" sldId="271"/>
            <ac:spMk id="29" creationId="{06C973F6-5187-412F-AACC-6E3FF8A6A12C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21:27.024" v="1214"/>
          <ac:spMkLst>
            <pc:docMk/>
            <pc:sldMk cId="3285390704" sldId="271"/>
            <ac:spMk id="30" creationId="{D11AE14F-1B7E-41E6-B579-2F71D135036C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21:27.024" v="1214"/>
          <ac:spMkLst>
            <pc:docMk/>
            <pc:sldMk cId="3285390704" sldId="271"/>
            <ac:spMk id="31" creationId="{752BB805-F7B7-4B80-A1C5-385D4DAF74D0}"/>
          </ac:spMkLst>
        </pc:spChg>
      </pc:sldChg>
      <pc:sldChg chg="modSp new">
        <pc:chgData name="Guest User" userId="S::urn:spo:anon#41a1823dbc71ab56e12b498cb8761be68b128d42ed3a4c2a21ce7876f95bc305::" providerId="AD" clId="Web-{C48E9630-E3F8-5A3E-1BC4-E2027EADD936}" dt="2022-03-08T10:31:07.946" v="1366" actId="20577"/>
        <pc:sldMkLst>
          <pc:docMk/>
          <pc:sldMk cId="2737062950" sldId="272"/>
        </pc:sldMkLst>
        <pc:spChg chg="mod">
          <ac:chgData name="Guest User" userId="S::urn:spo:anon#41a1823dbc71ab56e12b498cb8761be68b128d42ed3a4c2a21ce7876f95bc305::" providerId="AD" clId="Web-{C48E9630-E3F8-5A3E-1BC4-E2027EADD936}" dt="2022-03-08T10:31:07.946" v="1366" actId="20577"/>
          <ac:spMkLst>
            <pc:docMk/>
            <pc:sldMk cId="2737062950" sldId="272"/>
            <ac:spMk id="2" creationId="{96587DC6-348A-4383-818F-A2D823D08A27}"/>
          </ac:spMkLst>
        </pc:spChg>
      </pc:sldChg>
      <pc:sldChg chg="modSp new">
        <pc:chgData name="Guest User" userId="S::urn:spo:anon#41a1823dbc71ab56e12b498cb8761be68b128d42ed3a4c2a21ce7876f95bc305::" providerId="AD" clId="Web-{C48E9630-E3F8-5A3E-1BC4-E2027EADD936}" dt="2022-03-08T10:31:22.680" v="1369" actId="20577"/>
        <pc:sldMkLst>
          <pc:docMk/>
          <pc:sldMk cId="254016199" sldId="273"/>
        </pc:sldMkLst>
        <pc:spChg chg="mod">
          <ac:chgData name="Guest User" userId="S::urn:spo:anon#41a1823dbc71ab56e12b498cb8761be68b128d42ed3a4c2a21ce7876f95bc305::" providerId="AD" clId="Web-{C48E9630-E3F8-5A3E-1BC4-E2027EADD936}" dt="2022-03-08T10:31:22.680" v="1369" actId="20577"/>
          <ac:spMkLst>
            <pc:docMk/>
            <pc:sldMk cId="254016199" sldId="273"/>
            <ac:spMk id="2" creationId="{5717E61F-0176-4D63-8EAB-1A93A03B360E}"/>
          </ac:spMkLst>
        </pc:spChg>
      </pc:sldChg>
      <pc:sldChg chg="addSp delSp modSp new mod setBg setClrOvrMap">
        <pc:chgData name="Guest User" userId="S::urn:spo:anon#41a1823dbc71ab56e12b498cb8761be68b128d42ed3a4c2a21ce7876f95bc305::" providerId="AD" clId="Web-{C48E9630-E3F8-5A3E-1BC4-E2027EADD936}" dt="2022-03-08T10:31:44.337" v="1374" actId="20577"/>
        <pc:sldMkLst>
          <pc:docMk/>
          <pc:sldMk cId="196834540" sldId="274"/>
        </pc:sldMkLst>
        <pc:spChg chg="mod">
          <ac:chgData name="Guest User" userId="S::urn:spo:anon#41a1823dbc71ab56e12b498cb8761be68b128d42ed3a4c2a21ce7876f95bc305::" providerId="AD" clId="Web-{C48E9630-E3F8-5A3E-1BC4-E2027EADD936}" dt="2022-03-08T10:31:44.337" v="1374" actId="20577"/>
          <ac:spMkLst>
            <pc:docMk/>
            <pc:sldMk cId="196834540" sldId="274"/>
            <ac:spMk id="2" creationId="{F2B65E9F-AFB5-473C-94E0-2C827343EF2B}"/>
          </ac:spMkLst>
        </pc:spChg>
        <pc:spChg chg="del mod">
          <ac:chgData name="Guest User" userId="S::urn:spo:anon#41a1823dbc71ab56e12b498cb8761be68b128d42ed3a4c2a21ce7876f95bc305::" providerId="AD" clId="Web-{C48E9630-E3F8-5A3E-1BC4-E2027EADD936}" dt="2022-03-08T09:18:54.178" v="975"/>
          <ac:spMkLst>
            <pc:docMk/>
            <pc:sldMk cId="196834540" sldId="274"/>
            <ac:spMk id="3" creationId="{7865434D-01B1-4D7C-A7DC-9114628EAC0C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9:18:54.178" v="975"/>
          <ac:spMkLst>
            <pc:docMk/>
            <pc:sldMk cId="196834540" sldId="274"/>
            <ac:spMk id="9" creationId="{BFABBCE0-E08C-4BBE-9FD2-E2B253D4D5F2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9:18:54.178" v="975"/>
          <ac:spMkLst>
            <pc:docMk/>
            <pc:sldMk cId="196834540" sldId="274"/>
            <ac:spMk id="11" creationId="{FF426BAC-43D6-468E-B6FF-167034D5CE43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9:18:54.178" v="975"/>
          <ac:spMkLst>
            <pc:docMk/>
            <pc:sldMk cId="196834540" sldId="274"/>
            <ac:spMk id="13" creationId="{FB02D80E-5995-4C54-8387-5893C2C89473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9:18:54.178" v="975"/>
          <ac:spMkLst>
            <pc:docMk/>
            <pc:sldMk cId="196834540" sldId="274"/>
            <ac:spMk id="15" creationId="{896083C8-1401-4950-AF56-E2FAFE42D656}"/>
          </ac:spMkLst>
        </pc:spChg>
        <pc:graphicFrameChg chg="add">
          <ac:chgData name="Guest User" userId="S::urn:spo:anon#41a1823dbc71ab56e12b498cb8761be68b128d42ed3a4c2a21ce7876f95bc305::" providerId="AD" clId="Web-{C48E9630-E3F8-5A3E-1BC4-E2027EADD936}" dt="2022-03-08T09:18:54.178" v="975"/>
          <ac:graphicFrameMkLst>
            <pc:docMk/>
            <pc:sldMk cId="196834540" sldId="274"/>
            <ac:graphicFrameMk id="5" creationId="{322798CC-7B73-44CF-B5AC-59A9A66319FC}"/>
          </ac:graphicFrameMkLst>
        </pc:graphicFrameChg>
      </pc:sldChg>
      <pc:sldChg chg="modSp new">
        <pc:chgData name="Guest User" userId="S::urn:spo:anon#41a1823dbc71ab56e12b498cb8761be68b128d42ed3a4c2a21ce7876f95bc305::" providerId="AD" clId="Web-{C48E9630-E3F8-5A3E-1BC4-E2027EADD936}" dt="2022-03-08T10:32:13.869" v="1377" actId="20577"/>
        <pc:sldMkLst>
          <pc:docMk/>
          <pc:sldMk cId="1739798248" sldId="275"/>
        </pc:sldMkLst>
        <pc:spChg chg="mod">
          <ac:chgData name="Guest User" userId="S::urn:spo:anon#41a1823dbc71ab56e12b498cb8761be68b128d42ed3a4c2a21ce7876f95bc305::" providerId="AD" clId="Web-{C48E9630-E3F8-5A3E-1BC4-E2027EADD936}" dt="2022-03-08T10:32:13.869" v="1377" actId="20577"/>
          <ac:spMkLst>
            <pc:docMk/>
            <pc:sldMk cId="1739798248" sldId="275"/>
            <ac:spMk id="2" creationId="{333C0BF4-5B54-454E-8576-0B99E7C80DEE}"/>
          </ac:spMkLst>
        </pc:spChg>
      </pc:sldChg>
      <pc:sldChg chg="modSp new">
        <pc:chgData name="Guest User" userId="S::urn:spo:anon#41a1823dbc71ab56e12b498cb8761be68b128d42ed3a4c2a21ce7876f95bc305::" providerId="AD" clId="Web-{C48E9630-E3F8-5A3E-1BC4-E2027EADD936}" dt="2022-03-08T08:53:55.390" v="485" actId="20577"/>
        <pc:sldMkLst>
          <pc:docMk/>
          <pc:sldMk cId="1962980649" sldId="276"/>
        </pc:sldMkLst>
        <pc:spChg chg="mod">
          <ac:chgData name="Guest User" userId="S::urn:spo:anon#41a1823dbc71ab56e12b498cb8761be68b128d42ed3a4c2a21ce7876f95bc305::" providerId="AD" clId="Web-{C48E9630-E3F8-5A3E-1BC4-E2027EADD936}" dt="2022-03-08T08:53:55.390" v="485" actId="20577"/>
          <ac:spMkLst>
            <pc:docMk/>
            <pc:sldMk cId="1962980649" sldId="276"/>
            <ac:spMk id="2" creationId="{A805B303-F64A-4DA3-B893-69B3948064CD}"/>
          </ac:spMkLst>
        </pc:spChg>
      </pc:sldChg>
      <pc:sldChg chg="modSp new">
        <pc:chgData name="Guest User" userId="S::urn:spo:anon#41a1823dbc71ab56e12b498cb8761be68b128d42ed3a4c2a21ce7876f95bc305::" providerId="AD" clId="Web-{C48E9630-E3F8-5A3E-1BC4-E2027EADD936}" dt="2022-03-08T08:54:18.375" v="493" actId="20577"/>
        <pc:sldMkLst>
          <pc:docMk/>
          <pc:sldMk cId="2094513215" sldId="277"/>
        </pc:sldMkLst>
        <pc:spChg chg="mod">
          <ac:chgData name="Guest User" userId="S::urn:spo:anon#41a1823dbc71ab56e12b498cb8761be68b128d42ed3a4c2a21ce7876f95bc305::" providerId="AD" clId="Web-{C48E9630-E3F8-5A3E-1BC4-E2027EADD936}" dt="2022-03-08T08:54:18.375" v="493" actId="20577"/>
          <ac:spMkLst>
            <pc:docMk/>
            <pc:sldMk cId="2094513215" sldId="277"/>
            <ac:spMk id="2" creationId="{E4030137-146C-4D79-B057-564DD14E6063}"/>
          </ac:spMkLst>
        </pc:spChg>
      </pc:sldChg>
      <pc:sldChg chg="addSp delSp modSp mod setClrOvrMap">
        <pc:chgData name="Guest User" userId="S::urn:spo:anon#41a1823dbc71ab56e12b498cb8761be68b128d42ed3a4c2a21ce7876f95bc305::" providerId="AD" clId="Web-{C48E9630-E3F8-5A3E-1BC4-E2027EADD936}" dt="2022-03-08T10:39:33.130" v="1450" actId="20577"/>
        <pc:sldMkLst>
          <pc:docMk/>
          <pc:sldMk cId="2509075500" sldId="279"/>
        </pc:sldMkLst>
        <pc:spChg chg="mod">
          <ac:chgData name="Guest User" userId="S::urn:spo:anon#41a1823dbc71ab56e12b498cb8761be68b128d42ed3a4c2a21ce7876f95bc305::" providerId="AD" clId="Web-{C48E9630-E3F8-5A3E-1BC4-E2027EADD936}" dt="2022-03-08T10:39:10.114" v="1447"/>
          <ac:spMkLst>
            <pc:docMk/>
            <pc:sldMk cId="2509075500" sldId="279"/>
            <ac:spMk id="2" creationId="{E7D95863-DBC9-4B85-BAD9-B317BE76E301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10:39:10.114" v="1447"/>
          <ac:spMkLst>
            <pc:docMk/>
            <pc:sldMk cId="2509075500" sldId="279"/>
            <ac:spMk id="46" creationId="{E6C8E6EB-4C59-429B-97E4-72A058CFC4FB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10:39:10.114" v="1447"/>
          <ac:spMkLst>
            <pc:docMk/>
            <pc:sldMk cId="2509075500" sldId="279"/>
            <ac:spMk id="47" creationId="{B5B90362-AFCC-46A9-B41C-A257A8C5B314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10:39:10.114" v="1447"/>
          <ac:spMkLst>
            <pc:docMk/>
            <pc:sldMk cId="2509075500" sldId="279"/>
            <ac:spMk id="48" creationId="{F71EF7F1-38BA-471D-8CD4-2A9AE8E35527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10:39:10.114" v="1447"/>
          <ac:spMkLst>
            <pc:docMk/>
            <pc:sldMk cId="2509075500" sldId="279"/>
            <ac:spMk id="49" creationId="{C0524398-BFB4-4C4A-8317-83B8729F9B26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10:39:10.114" v="1447"/>
          <ac:spMkLst>
            <pc:docMk/>
            <pc:sldMk cId="2509075500" sldId="279"/>
            <ac:spMk id="50" creationId="{E08D4B6A-8113-4DFB-B82E-B60CAC8E0A50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10:39:10.114" v="1447"/>
          <ac:spMkLst>
            <pc:docMk/>
            <pc:sldMk cId="2509075500" sldId="279"/>
            <ac:spMk id="51" creationId="{9822E561-F97C-4CBB-A9A6-A6BF6317BC84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10:39:10.114" v="1447"/>
          <ac:spMkLst>
            <pc:docMk/>
            <pc:sldMk cId="2509075500" sldId="279"/>
            <ac:spMk id="52" creationId="{B01B0E58-A5C8-4CDA-A2E0-35DF94E59857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39:10.114" v="1447"/>
          <ac:spMkLst>
            <pc:docMk/>
            <pc:sldMk cId="2509075500" sldId="279"/>
            <ac:spMk id="57" creationId="{69B35BB5-1630-45F0-B55C-B6847DF21681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39:10.114" v="1447"/>
          <ac:spMkLst>
            <pc:docMk/>
            <pc:sldMk cId="2509075500" sldId="279"/>
            <ac:spMk id="59" creationId="{D3EF5146-0A37-42B3-AF51-CBFCE4002B9A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39:10.114" v="1447"/>
          <ac:spMkLst>
            <pc:docMk/>
            <pc:sldMk cId="2509075500" sldId="279"/>
            <ac:spMk id="61" creationId="{D05C6BB3-F359-4E0C-B8DA-4CEA9EE8CA60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39:10.114" v="1447"/>
          <ac:spMkLst>
            <pc:docMk/>
            <pc:sldMk cId="2509075500" sldId="279"/>
            <ac:spMk id="63" creationId="{E512FDBA-7374-4A50-B15C-1C421A40B9CF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39:10.114" v="1447"/>
          <ac:spMkLst>
            <pc:docMk/>
            <pc:sldMk cId="2509075500" sldId="279"/>
            <ac:spMk id="65" creationId="{799D451D-9C66-42CF-BC10-324A4F6470CC}"/>
          </ac:spMkLst>
        </pc:spChg>
        <pc:graphicFrameChg chg="mod modGraphic">
          <ac:chgData name="Guest User" userId="S::urn:spo:anon#41a1823dbc71ab56e12b498cb8761be68b128d42ed3a4c2a21ce7876f95bc305::" providerId="AD" clId="Web-{C48E9630-E3F8-5A3E-1BC4-E2027EADD936}" dt="2022-03-08T10:39:33.130" v="1450" actId="20577"/>
          <ac:graphicFrameMkLst>
            <pc:docMk/>
            <pc:sldMk cId="2509075500" sldId="279"/>
            <ac:graphicFrameMk id="5" creationId="{DCBE8AFE-C5C7-4C77-BA29-047DBBF709A1}"/>
          </ac:graphicFrameMkLst>
        </pc:graphicFrameChg>
      </pc:sldChg>
      <pc:sldChg chg="addSp delSp modSp new">
        <pc:chgData name="Guest User" userId="S::urn:spo:anon#41a1823dbc71ab56e12b498cb8761be68b128d42ed3a4c2a21ce7876f95bc305::" providerId="AD" clId="Web-{C48E9630-E3F8-5A3E-1BC4-E2027EADD936}" dt="2022-03-08T09:07:45.927" v="750"/>
        <pc:sldMkLst>
          <pc:docMk/>
          <pc:sldMk cId="240754270" sldId="280"/>
        </pc:sldMkLst>
        <pc:spChg chg="del">
          <ac:chgData name="Guest User" userId="S::urn:spo:anon#41a1823dbc71ab56e12b498cb8761be68b128d42ed3a4c2a21ce7876f95bc305::" providerId="AD" clId="Web-{C48E9630-E3F8-5A3E-1BC4-E2027EADD936}" dt="2022-03-08T09:02:33.872" v="620"/>
          <ac:spMkLst>
            <pc:docMk/>
            <pc:sldMk cId="240754270" sldId="280"/>
            <ac:spMk id="2" creationId="{74A0B060-9FBC-4016-893D-76664A36AB00}"/>
          </ac:spMkLst>
        </pc:spChg>
        <pc:spChg chg="del mod">
          <ac:chgData name="Guest User" userId="S::urn:spo:anon#41a1823dbc71ab56e12b498cb8761be68b128d42ed3a4c2a21ce7876f95bc305::" providerId="AD" clId="Web-{C48E9630-E3F8-5A3E-1BC4-E2027EADD936}" dt="2022-03-08T09:02:43.810" v="622"/>
          <ac:spMkLst>
            <pc:docMk/>
            <pc:sldMk cId="240754270" sldId="280"/>
            <ac:spMk id="3" creationId="{5CCA1856-EE6C-4C41-BE79-09B12F0E819C}"/>
          </ac:spMkLst>
        </pc:spChg>
        <pc:graphicFrameChg chg="add mod ord modGraphic">
          <ac:chgData name="Guest User" userId="S::urn:spo:anon#41a1823dbc71ab56e12b498cb8761be68b128d42ed3a4c2a21ce7876f95bc305::" providerId="AD" clId="Web-{C48E9630-E3F8-5A3E-1BC4-E2027EADD936}" dt="2022-03-08T09:07:45.927" v="750"/>
          <ac:graphicFrameMkLst>
            <pc:docMk/>
            <pc:sldMk cId="240754270" sldId="280"/>
            <ac:graphicFrameMk id="4" creationId="{3C1A81C1-BA1E-4431-85B6-CFAC03B85860}"/>
          </ac:graphicFrameMkLst>
        </pc:graphicFrameChg>
      </pc:sldChg>
      <pc:sldChg chg="delSp modSp mod setClrOvrMap">
        <pc:chgData name="Guest User" userId="S::urn:spo:anon#41a1823dbc71ab56e12b498cb8761be68b128d42ed3a4c2a21ce7876f95bc305::" providerId="AD" clId="Web-{C48E9630-E3F8-5A3E-1BC4-E2027EADD936}" dt="2022-03-08T10:39:56.147" v="1451"/>
        <pc:sldMkLst>
          <pc:docMk/>
          <pc:sldMk cId="1636205104" sldId="281"/>
        </pc:sldMkLst>
        <pc:spChg chg="mod">
          <ac:chgData name="Guest User" userId="S::urn:spo:anon#41a1823dbc71ab56e12b498cb8761be68b128d42ed3a4c2a21ce7876f95bc305::" providerId="AD" clId="Web-{C48E9630-E3F8-5A3E-1BC4-E2027EADD936}" dt="2022-03-08T10:39:56.147" v="1451"/>
          <ac:spMkLst>
            <pc:docMk/>
            <pc:sldMk cId="1636205104" sldId="281"/>
            <ac:spMk id="2" creationId="{718A1955-37CB-477B-A9EA-4544723C8F69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10:39:56.147" v="1451"/>
          <ac:spMkLst>
            <pc:docMk/>
            <pc:sldMk cId="1636205104" sldId="281"/>
            <ac:spMk id="23" creationId="{BFABBCE0-E08C-4BBE-9FD2-E2B253D4D5F2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10:39:56.147" v="1451"/>
          <ac:spMkLst>
            <pc:docMk/>
            <pc:sldMk cId="1636205104" sldId="281"/>
            <ac:spMk id="24" creationId="{FF426BAC-43D6-468E-B6FF-167034D5CE43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10:39:56.147" v="1451"/>
          <ac:spMkLst>
            <pc:docMk/>
            <pc:sldMk cId="1636205104" sldId="281"/>
            <ac:spMk id="25" creationId="{FB02D80E-5995-4C54-8387-5893C2C89473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10:39:56.147" v="1451"/>
          <ac:spMkLst>
            <pc:docMk/>
            <pc:sldMk cId="1636205104" sldId="281"/>
            <ac:spMk id="26" creationId="{896083C8-1401-4950-AF56-E2FAFE42D656}"/>
          </ac:spMkLst>
        </pc:spChg>
        <pc:graphicFrameChg chg="mod modGraphic">
          <ac:chgData name="Guest User" userId="S::urn:spo:anon#41a1823dbc71ab56e12b498cb8761be68b128d42ed3a4c2a21ce7876f95bc305::" providerId="AD" clId="Web-{C48E9630-E3F8-5A3E-1BC4-E2027EADD936}" dt="2022-03-08T10:39:56.147" v="1451"/>
          <ac:graphicFrameMkLst>
            <pc:docMk/>
            <pc:sldMk cId="1636205104" sldId="281"/>
            <ac:graphicFrameMk id="27" creationId="{F40F9B90-CFD5-4B96-B4E8-C1E64EFDDD37}"/>
          </ac:graphicFrameMkLst>
        </pc:graphicFrameChg>
      </pc:sldChg>
      <pc:sldChg chg="addSp delSp modSp mod setBg">
        <pc:chgData name="Guest User" userId="S::urn:spo:anon#41a1823dbc71ab56e12b498cb8761be68b128d42ed3a4c2a21ce7876f95bc305::" providerId="AD" clId="Web-{C48E9630-E3F8-5A3E-1BC4-E2027EADD936}" dt="2022-03-08T10:16:24.595" v="1204"/>
        <pc:sldMkLst>
          <pc:docMk/>
          <pc:sldMk cId="839749719" sldId="282"/>
        </pc:sldMkLst>
        <pc:spChg chg="mod">
          <ac:chgData name="Guest User" userId="S::urn:spo:anon#41a1823dbc71ab56e12b498cb8761be68b128d42ed3a4c2a21ce7876f95bc305::" providerId="AD" clId="Web-{C48E9630-E3F8-5A3E-1BC4-E2027EADD936}" dt="2022-03-08T10:07:53.707" v="1132" actId="1076"/>
          <ac:spMkLst>
            <pc:docMk/>
            <pc:sldMk cId="839749719" sldId="282"/>
            <ac:spMk id="2" creationId="{822E10B2-644E-4D90-9C3A-43FE86B069B2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07:49.613" v="1131" actId="20577"/>
          <ac:spMkLst>
            <pc:docMk/>
            <pc:sldMk cId="839749719" sldId="282"/>
            <ac:spMk id="3" creationId="{3DC44947-9B6E-45DD-A097-631990A5C370}"/>
          </ac:spMkLst>
        </pc:spChg>
        <pc:spChg chg="add del mod">
          <ac:chgData name="Guest User" userId="S::urn:spo:anon#41a1823dbc71ab56e12b498cb8761be68b128d42ed3a4c2a21ce7876f95bc305::" providerId="AD" clId="Web-{C48E9630-E3F8-5A3E-1BC4-E2027EADD936}" dt="2022-03-08T10:16:24.595" v="1203"/>
          <ac:spMkLst>
            <pc:docMk/>
            <pc:sldMk cId="839749719" sldId="282"/>
            <ac:spMk id="6" creationId="{1A6E94CB-A699-48AB-A915-C07D62DC034C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36.269" v="1129"/>
          <ac:spMkLst>
            <pc:docMk/>
            <pc:sldMk cId="839749719" sldId="282"/>
            <ac:spMk id="27" creationId="{E9751CB9-7B25-4EB8-9A6F-82F822549F12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36.269" v="1129"/>
          <ac:spMkLst>
            <pc:docMk/>
            <pc:sldMk cId="839749719" sldId="282"/>
            <ac:spMk id="28" creationId="{E1317383-CF3B-4B02-9512-BECBEF6362A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36.269" v="1129"/>
          <ac:spMkLst>
            <pc:docMk/>
            <pc:sldMk cId="839749719" sldId="282"/>
            <ac:spMk id="29" creationId="{B1D4C7A0-6DF2-4F2D-A45D-F111582974C7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36.269" v="1129"/>
          <ac:spMkLst>
            <pc:docMk/>
            <pc:sldMk cId="839749719" sldId="282"/>
            <ac:spMk id="30" creationId="{DBF3943D-BCB6-4B31-809D-A005686483B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36.269" v="1129"/>
          <ac:spMkLst>
            <pc:docMk/>
            <pc:sldMk cId="839749719" sldId="282"/>
            <ac:spMk id="31" creationId="{39373A6F-2E1F-4613-8E1D-D68057D29F31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07.846" v="1120"/>
          <ac:spMkLst>
            <pc:docMk/>
            <pc:sldMk cId="839749719" sldId="282"/>
            <ac:spMk id="36" creationId="{88C97474-5879-4DB5-B4F3-F0357104BC8E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07.846" v="1120"/>
          <ac:spMkLst>
            <pc:docMk/>
            <pc:sldMk cId="839749719" sldId="282"/>
            <ac:spMk id="38" creationId="{9831CBB7-4817-4B54-A7F9-0AE2D0C47870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07.846" v="1120"/>
          <ac:spMkLst>
            <pc:docMk/>
            <pc:sldMk cId="839749719" sldId="282"/>
            <ac:spMk id="40" creationId="{96BC321D-B05F-4857-8880-97F61B9B7858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16.675" v="1122"/>
          <ac:spMkLst>
            <pc:docMk/>
            <pc:sldMk cId="839749719" sldId="282"/>
            <ac:spMk id="42" creationId="{DBF3943D-BCB6-4B31-809D-A005686483B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16.675" v="1122"/>
          <ac:spMkLst>
            <pc:docMk/>
            <pc:sldMk cId="839749719" sldId="282"/>
            <ac:spMk id="43" creationId="{E9751CB9-7B25-4EB8-9A6F-82F822549F12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16.675" v="1122"/>
          <ac:spMkLst>
            <pc:docMk/>
            <pc:sldMk cId="839749719" sldId="282"/>
            <ac:spMk id="44" creationId="{39373A6F-2E1F-4613-8E1D-D68057D29F31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16.675" v="1122"/>
          <ac:spMkLst>
            <pc:docMk/>
            <pc:sldMk cId="839749719" sldId="282"/>
            <ac:spMk id="45" creationId="{E1317383-CF3B-4B02-9512-BECBEF6362A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16.675" v="1122"/>
          <ac:spMkLst>
            <pc:docMk/>
            <pc:sldMk cId="839749719" sldId="282"/>
            <ac:spMk id="46" creationId="{B1D4C7A0-6DF2-4F2D-A45D-F111582974C7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24.003" v="1124"/>
          <ac:spMkLst>
            <pc:docMk/>
            <pc:sldMk cId="839749719" sldId="282"/>
            <ac:spMk id="48" creationId="{00401440-1DC9-4C9E-A3BA-4DECEEB46503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24.003" v="1124"/>
          <ac:spMkLst>
            <pc:docMk/>
            <pc:sldMk cId="839749719" sldId="282"/>
            <ac:spMk id="49" creationId="{36B822CC-7DA9-4417-AA94-64CEB676F0B8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24.003" v="1124"/>
          <ac:spMkLst>
            <pc:docMk/>
            <pc:sldMk cId="839749719" sldId="282"/>
            <ac:spMk id="50" creationId="{AFA01E88-71CC-4FF3-9E81-51E0C32B45E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29.659" v="1126"/>
          <ac:spMkLst>
            <pc:docMk/>
            <pc:sldMk cId="839749719" sldId="282"/>
            <ac:spMk id="52" creationId="{88C97474-5879-4DB5-B4F3-F0357104BC8E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29.659" v="1126"/>
          <ac:spMkLst>
            <pc:docMk/>
            <pc:sldMk cId="839749719" sldId="282"/>
            <ac:spMk id="53" creationId="{9831CBB7-4817-4B54-A7F9-0AE2D0C47870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29.659" v="1126"/>
          <ac:spMkLst>
            <pc:docMk/>
            <pc:sldMk cId="839749719" sldId="282"/>
            <ac:spMk id="54" creationId="{96BC321D-B05F-4857-8880-97F61B9B7858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36.253" v="1128"/>
          <ac:spMkLst>
            <pc:docMk/>
            <pc:sldMk cId="839749719" sldId="282"/>
            <ac:spMk id="56" creationId="{E9751CB9-7B25-4EB8-9A6F-82F822549F12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36.253" v="1128"/>
          <ac:spMkLst>
            <pc:docMk/>
            <pc:sldMk cId="839749719" sldId="282"/>
            <ac:spMk id="57" creationId="{E1317383-CF3B-4B02-9512-BECBEF6362A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36.253" v="1128"/>
          <ac:spMkLst>
            <pc:docMk/>
            <pc:sldMk cId="839749719" sldId="282"/>
            <ac:spMk id="58" creationId="{B1D4C7A0-6DF2-4F2D-A45D-F111582974C7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36.253" v="1128"/>
          <ac:spMkLst>
            <pc:docMk/>
            <pc:sldMk cId="839749719" sldId="282"/>
            <ac:spMk id="59" creationId="{DBF3943D-BCB6-4B31-809D-A005686483B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07:36.253" v="1128"/>
          <ac:spMkLst>
            <pc:docMk/>
            <pc:sldMk cId="839749719" sldId="282"/>
            <ac:spMk id="60" creationId="{39373A6F-2E1F-4613-8E1D-D68057D29F31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7:36.269" v="1129"/>
          <ac:spMkLst>
            <pc:docMk/>
            <pc:sldMk cId="839749719" sldId="282"/>
            <ac:spMk id="62" creationId="{88C97474-5879-4DB5-B4F3-F0357104BC8E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7:36.269" v="1129"/>
          <ac:spMkLst>
            <pc:docMk/>
            <pc:sldMk cId="839749719" sldId="282"/>
            <ac:spMk id="63" creationId="{9831CBB7-4817-4B54-A7F9-0AE2D0C47870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7:36.269" v="1129"/>
          <ac:spMkLst>
            <pc:docMk/>
            <pc:sldMk cId="839749719" sldId="282"/>
            <ac:spMk id="64" creationId="{96BC321D-B05F-4857-8880-97F61B9B7858}"/>
          </ac:spMkLst>
        </pc:spChg>
        <pc:picChg chg="mod ord">
          <ac:chgData name="Guest User" userId="S::urn:spo:anon#41a1823dbc71ab56e12b498cb8761be68b128d42ed3a4c2a21ce7876f95bc305::" providerId="AD" clId="Web-{C48E9630-E3F8-5A3E-1BC4-E2027EADD936}" dt="2022-03-08T10:16:24.595" v="1204"/>
          <ac:picMkLst>
            <pc:docMk/>
            <pc:sldMk cId="839749719" sldId="282"/>
            <ac:picMk id="5" creationId="{9ED2A36F-395E-43C6-B762-4B6558104487}"/>
          </ac:picMkLst>
        </pc:picChg>
      </pc:sldChg>
      <pc:sldChg chg="addSp delSp modSp new">
        <pc:chgData name="Guest User" userId="S::urn:spo:anon#41a1823dbc71ab56e12b498cb8761be68b128d42ed3a4c2a21ce7876f95bc305::" providerId="AD" clId="Web-{C48E9630-E3F8-5A3E-1BC4-E2027EADD936}" dt="2022-03-08T09:11:43.449" v="836"/>
        <pc:sldMkLst>
          <pc:docMk/>
          <pc:sldMk cId="2095966671" sldId="283"/>
        </pc:sldMkLst>
        <pc:spChg chg="del">
          <ac:chgData name="Guest User" userId="S::urn:spo:anon#41a1823dbc71ab56e12b498cb8761be68b128d42ed3a4c2a21ce7876f95bc305::" providerId="AD" clId="Web-{C48E9630-E3F8-5A3E-1BC4-E2027EADD936}" dt="2022-03-08T09:07:56.162" v="752"/>
          <ac:spMkLst>
            <pc:docMk/>
            <pc:sldMk cId="2095966671" sldId="283"/>
            <ac:spMk id="2" creationId="{2AA47065-7E2F-4293-8BD9-3C6938398EF3}"/>
          </ac:spMkLst>
        </pc:spChg>
        <pc:spChg chg="del mod">
          <ac:chgData name="Guest User" userId="S::urn:spo:anon#41a1823dbc71ab56e12b498cb8761be68b128d42ed3a4c2a21ce7876f95bc305::" providerId="AD" clId="Web-{C48E9630-E3F8-5A3E-1BC4-E2027EADD936}" dt="2022-03-08T09:08:20.272" v="755"/>
          <ac:spMkLst>
            <pc:docMk/>
            <pc:sldMk cId="2095966671" sldId="283"/>
            <ac:spMk id="3" creationId="{6450034C-C021-4BF5-A8EC-C0041F628CF6}"/>
          </ac:spMkLst>
        </pc:spChg>
        <pc:graphicFrameChg chg="add mod ord modGraphic">
          <ac:chgData name="Guest User" userId="S::urn:spo:anon#41a1823dbc71ab56e12b498cb8761be68b128d42ed3a4c2a21ce7876f95bc305::" providerId="AD" clId="Web-{C48E9630-E3F8-5A3E-1BC4-E2027EADD936}" dt="2022-03-08T09:11:43.449" v="836"/>
          <ac:graphicFrameMkLst>
            <pc:docMk/>
            <pc:sldMk cId="2095966671" sldId="283"/>
            <ac:graphicFrameMk id="4" creationId="{596D2BB8-EFE1-456B-92CA-B0C438A67553}"/>
          </ac:graphicFrameMkLst>
        </pc:graphicFrameChg>
      </pc:sldChg>
      <pc:sldChg chg="modSp">
        <pc:chgData name="Guest User" userId="S::urn:spo:anon#41a1823dbc71ab56e12b498cb8761be68b128d42ed3a4c2a21ce7876f95bc305::" providerId="AD" clId="Web-{C48E9630-E3F8-5A3E-1BC4-E2027EADD936}" dt="2022-03-08T10:35:54.094" v="1424" actId="20577"/>
        <pc:sldMkLst>
          <pc:docMk/>
          <pc:sldMk cId="80824269" sldId="284"/>
        </pc:sldMkLst>
        <pc:spChg chg="mod">
          <ac:chgData name="Guest User" userId="S::urn:spo:anon#41a1823dbc71ab56e12b498cb8761be68b128d42ed3a4c2a21ce7876f95bc305::" providerId="AD" clId="Web-{C48E9630-E3F8-5A3E-1BC4-E2027EADD936}" dt="2022-03-08T10:35:54.094" v="1424" actId="20577"/>
          <ac:spMkLst>
            <pc:docMk/>
            <pc:sldMk cId="80824269" sldId="284"/>
            <ac:spMk id="2" creationId="{CA4D7D82-25AE-4FD7-987A-1D444F4599A4}"/>
          </ac:spMkLst>
        </pc:spChg>
      </pc:sldChg>
      <pc:sldChg chg="addSp modSp mod setBg">
        <pc:chgData name="Guest User" userId="S::urn:spo:anon#41a1823dbc71ab56e12b498cb8761be68b128d42ed3a4c2a21ce7876f95bc305::" providerId="AD" clId="Web-{C48E9630-E3F8-5A3E-1BC4-E2027EADD936}" dt="2022-03-08T09:38:09.005" v="978" actId="20577"/>
        <pc:sldMkLst>
          <pc:docMk/>
          <pc:sldMk cId="3221601843" sldId="286"/>
        </pc:sldMkLst>
        <pc:spChg chg="mod">
          <ac:chgData name="Guest User" userId="S::urn:spo:anon#41a1823dbc71ab56e12b498cb8761be68b128d42ed3a4c2a21ce7876f95bc305::" providerId="AD" clId="Web-{C48E9630-E3F8-5A3E-1BC4-E2027EADD936}" dt="2022-03-08T09:38:09.005" v="978" actId="20577"/>
          <ac:spMkLst>
            <pc:docMk/>
            <pc:sldMk cId="3221601843" sldId="286"/>
            <ac:spMk id="2" creationId="{BFC502F7-626D-4765-810F-A9CA4653BABF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09:37:53.254" v="977"/>
          <ac:spMkLst>
            <pc:docMk/>
            <pc:sldMk cId="3221601843" sldId="286"/>
            <ac:spMk id="3" creationId="{1163B4DB-74EA-40B8-A27B-1DA5BA68E17E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9:37:53.254" v="977"/>
          <ac:spMkLst>
            <pc:docMk/>
            <pc:sldMk cId="3221601843" sldId="286"/>
            <ac:spMk id="8" creationId="{A43B05A4-157F-403C-939A-ED1B6A0A029C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9:37:53.254" v="977"/>
          <ac:spMkLst>
            <pc:docMk/>
            <pc:sldMk cId="3221601843" sldId="286"/>
            <ac:spMk id="10" creationId="{E8CCE107-A70B-4916-9A0B-751C70B9B597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9:37:53.254" v="977"/>
          <ac:spMkLst>
            <pc:docMk/>
            <pc:sldMk cId="3221601843" sldId="286"/>
            <ac:spMk id="12" creationId="{9A925BC7-7CC5-4A0C-9B3D-8829EBF281BD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09:37:53.254" v="977"/>
          <ac:spMkLst>
            <pc:docMk/>
            <pc:sldMk cId="3221601843" sldId="286"/>
            <ac:spMk id="14" creationId="{6E67D916-28C7-4965-BA3C-287FB857979C}"/>
          </ac:spMkLst>
        </pc:spChg>
      </pc:sldChg>
      <pc:sldChg chg="modSp">
        <pc:chgData name="Guest User" userId="S::urn:spo:anon#41a1823dbc71ab56e12b498cb8761be68b128d42ed3a4c2a21ce7876f95bc305::" providerId="AD" clId="Web-{C48E9630-E3F8-5A3E-1BC4-E2027EADD936}" dt="2022-03-08T10:33:58.512" v="1391" actId="20577"/>
        <pc:sldMkLst>
          <pc:docMk/>
          <pc:sldMk cId="2636746032" sldId="287"/>
        </pc:sldMkLst>
        <pc:spChg chg="mod">
          <ac:chgData name="Guest User" userId="S::urn:spo:anon#41a1823dbc71ab56e12b498cb8761be68b128d42ed3a4c2a21ce7876f95bc305::" providerId="AD" clId="Web-{C48E9630-E3F8-5A3E-1BC4-E2027EADD936}" dt="2022-03-08T10:33:58.512" v="1391" actId="20577"/>
          <ac:spMkLst>
            <pc:docMk/>
            <pc:sldMk cId="2636746032" sldId="287"/>
            <ac:spMk id="2" creationId="{3DB2ECED-B2B0-4D3B-B97E-B123C09A22A3}"/>
          </ac:spMkLst>
        </pc:spChg>
      </pc:sldChg>
      <pc:sldChg chg="addSp delSp modSp mod setBg">
        <pc:chgData name="Guest User" userId="S::urn:spo:anon#41a1823dbc71ab56e12b498cb8761be68b128d42ed3a4c2a21ce7876f95bc305::" providerId="AD" clId="Web-{C48E9630-E3F8-5A3E-1BC4-E2027EADD936}" dt="2022-03-08T10:01:24.931" v="1004" actId="1076"/>
        <pc:sldMkLst>
          <pc:docMk/>
          <pc:sldMk cId="830643707" sldId="289"/>
        </pc:sldMkLst>
        <pc:spChg chg="mod">
          <ac:chgData name="Guest User" userId="S::urn:spo:anon#41a1823dbc71ab56e12b498cb8761be68b128d42ed3a4c2a21ce7876f95bc305::" providerId="AD" clId="Web-{C48E9630-E3F8-5A3E-1BC4-E2027EADD936}" dt="2022-03-08T10:01:24.931" v="1004" actId="1076"/>
          <ac:spMkLst>
            <pc:docMk/>
            <pc:sldMk cId="830643707" sldId="289"/>
            <ac:spMk id="2" creationId="{8D7EE2DB-368D-4A9A-95C4-0EC584A4ACD6}"/>
          </ac:spMkLst>
        </pc:spChg>
        <pc:spChg chg="del">
          <ac:chgData name="Guest User" userId="S::urn:spo:anon#41a1823dbc71ab56e12b498cb8761be68b128d42ed3a4c2a21ce7876f95bc305::" providerId="AD" clId="Web-{C48E9630-E3F8-5A3E-1BC4-E2027EADD936}" dt="2022-03-08T10:01:08.071" v="1000"/>
          <ac:spMkLst>
            <pc:docMk/>
            <pc:sldMk cId="830643707" sldId="289"/>
            <ac:spMk id="3" creationId="{17931130-570E-4946-8582-2011856CBB9D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1:13.275" v="1001"/>
          <ac:spMkLst>
            <pc:docMk/>
            <pc:sldMk cId="830643707" sldId="289"/>
            <ac:spMk id="7" creationId="{DCF4EB5C-ED25-4675-8255-2F5B12CFFCF0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1:13.275" v="1001"/>
          <ac:spMkLst>
            <pc:docMk/>
            <pc:sldMk cId="830643707" sldId="289"/>
            <ac:spMk id="9" creationId="{9514EC6E-A557-42A2-BCDC-3ABFFC5E564D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1:13.275" v="1001"/>
          <ac:spMkLst>
            <pc:docMk/>
            <pc:sldMk cId="830643707" sldId="289"/>
            <ac:spMk id="11" creationId="{905482C9-EB42-4BFE-95BF-7FD661F07657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1:13.275" v="1001"/>
          <ac:spMkLst>
            <pc:docMk/>
            <pc:sldMk cId="830643707" sldId="289"/>
            <ac:spMk id="13" creationId="{7539E646-A625-4A26-86ED-BD90EDD329F7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1:13.275" v="1001"/>
          <ac:spMkLst>
            <pc:docMk/>
            <pc:sldMk cId="830643707" sldId="289"/>
            <ac:spMk id="15" creationId="{9DD60C94-0C9C-47B7-BE88-045235ACCC6A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1:13.275" v="1001"/>
          <ac:spMkLst>
            <pc:docMk/>
            <pc:sldMk cId="830643707" sldId="289"/>
            <ac:spMk id="17" creationId="{BFCF7016-AC99-433F-B943-24C3736E0602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1:13.275" v="1001"/>
          <ac:spMkLst>
            <pc:docMk/>
            <pc:sldMk cId="830643707" sldId="289"/>
            <ac:spMk id="19" creationId="{A03737D1-A930-4E3E-9160-3CD4AEC72AB7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1:13.275" v="1001"/>
          <ac:spMkLst>
            <pc:docMk/>
            <pc:sldMk cId="830643707" sldId="289"/>
            <ac:spMk id="21" creationId="{F71CFF33-010E-4E26-A285-83B182982358}"/>
          </ac:spMkLst>
        </pc:spChg>
      </pc:sldChg>
      <pc:sldChg chg="addSp modSp new mod setBg">
        <pc:chgData name="Guest User" userId="S::urn:spo:anon#41a1823dbc71ab56e12b498cb8761be68b128d42ed3a4c2a21ce7876f95bc305::" providerId="AD" clId="Web-{C48E9630-E3F8-5A3E-1BC4-E2027EADD936}" dt="2022-03-08T10:06:48.283" v="1118" actId="20577"/>
        <pc:sldMkLst>
          <pc:docMk/>
          <pc:sldMk cId="4032907909" sldId="290"/>
        </pc:sldMkLst>
        <pc:spChg chg="mod">
          <ac:chgData name="Guest User" userId="S::urn:spo:anon#41a1823dbc71ab56e12b498cb8761be68b128d42ed3a4c2a21ce7876f95bc305::" providerId="AD" clId="Web-{C48E9630-E3F8-5A3E-1BC4-E2027EADD936}" dt="2022-03-08T10:06:40.846" v="1117" actId="1076"/>
          <ac:spMkLst>
            <pc:docMk/>
            <pc:sldMk cId="4032907909" sldId="290"/>
            <ac:spMk id="2" creationId="{D108BDF9-26D7-4E6C-9F9F-981E5D4FA44E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06:48.283" v="1118" actId="20577"/>
          <ac:spMkLst>
            <pc:docMk/>
            <pc:sldMk cId="4032907909" sldId="290"/>
            <ac:spMk id="3" creationId="{0D1C9625-E6B1-49B5-913C-5D315C63DB17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5:19.984" v="1115"/>
          <ac:spMkLst>
            <pc:docMk/>
            <pc:sldMk cId="4032907909" sldId="290"/>
            <ac:spMk id="9" creationId="{3CED7894-4F62-4A6C-8DB5-DB5BE08E9C03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5:19.984" v="1115"/>
          <ac:spMkLst>
            <pc:docMk/>
            <pc:sldMk cId="4032907909" sldId="290"/>
            <ac:spMk id="11" creationId="{E536F3B4-50F6-4C52-8F76-4EB1214719DC}"/>
          </ac:spMkLst>
        </pc:spChg>
        <pc:picChg chg="add">
          <ac:chgData name="Guest User" userId="S::urn:spo:anon#41a1823dbc71ab56e12b498cb8761be68b128d42ed3a4c2a21ce7876f95bc305::" providerId="AD" clId="Web-{C48E9630-E3F8-5A3E-1BC4-E2027EADD936}" dt="2022-03-08T10:05:19.984" v="1115"/>
          <ac:picMkLst>
            <pc:docMk/>
            <pc:sldMk cId="4032907909" sldId="290"/>
            <ac:picMk id="5" creationId="{3AFC4D37-7643-428F-AA48-AA338DAE4960}"/>
          </ac:picMkLst>
        </pc:picChg>
      </pc:sldChg>
      <pc:sldChg chg="addSp modSp mod setBg">
        <pc:chgData name="Guest User" userId="S::urn:spo:anon#41a1823dbc71ab56e12b498cb8761be68b128d42ed3a4c2a21ce7876f95bc305::" providerId="AD" clId="Web-{C48E9630-E3F8-5A3E-1BC4-E2027EADD936}" dt="2022-03-08T10:09:01.318" v="1180"/>
        <pc:sldMkLst>
          <pc:docMk/>
          <pc:sldMk cId="4040334512" sldId="291"/>
        </pc:sldMkLst>
        <pc:spChg chg="mod">
          <ac:chgData name="Guest User" userId="S::urn:spo:anon#41a1823dbc71ab56e12b498cb8761be68b128d42ed3a4c2a21ce7876f95bc305::" providerId="AD" clId="Web-{C48E9630-E3F8-5A3E-1BC4-E2027EADD936}" dt="2022-03-08T10:09:01.318" v="1180"/>
          <ac:spMkLst>
            <pc:docMk/>
            <pc:sldMk cId="4040334512" sldId="291"/>
            <ac:spMk id="2" creationId="{7E08AFF8-A43A-497E-ADCC-03DEB14FFFFE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09:01.318" v="1180"/>
          <ac:spMkLst>
            <pc:docMk/>
            <pc:sldMk cId="4040334512" sldId="291"/>
            <ac:spMk id="3" creationId="{143B2BA8-88E1-40AD-8688-ACF0EF2E9EE7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9:01.318" v="1180"/>
          <ac:spMkLst>
            <pc:docMk/>
            <pc:sldMk cId="4040334512" sldId="291"/>
            <ac:spMk id="8" creationId="{DCF4EB5C-ED25-4675-8255-2F5B12CFFCF0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9:01.318" v="1180"/>
          <ac:spMkLst>
            <pc:docMk/>
            <pc:sldMk cId="4040334512" sldId="291"/>
            <ac:spMk id="10" creationId="{9514EC6E-A557-42A2-BCDC-3ABFFC5E564D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9:01.318" v="1180"/>
          <ac:spMkLst>
            <pc:docMk/>
            <pc:sldMk cId="4040334512" sldId="291"/>
            <ac:spMk id="12" creationId="{905482C9-EB42-4BFE-95BF-7FD661F07657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9:01.318" v="1180"/>
          <ac:spMkLst>
            <pc:docMk/>
            <pc:sldMk cId="4040334512" sldId="291"/>
            <ac:spMk id="14" creationId="{7539E646-A625-4A26-86ED-BD90EDD329F7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9:01.318" v="1180"/>
          <ac:spMkLst>
            <pc:docMk/>
            <pc:sldMk cId="4040334512" sldId="291"/>
            <ac:spMk id="16" creationId="{9DD60C94-0C9C-47B7-BE88-045235ACCC6A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9:01.318" v="1180"/>
          <ac:spMkLst>
            <pc:docMk/>
            <pc:sldMk cId="4040334512" sldId="291"/>
            <ac:spMk id="18" creationId="{BFCF7016-AC99-433F-B943-24C3736E0602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9:01.318" v="1180"/>
          <ac:spMkLst>
            <pc:docMk/>
            <pc:sldMk cId="4040334512" sldId="291"/>
            <ac:spMk id="20" creationId="{A03737D1-A930-4E3E-9160-3CD4AEC72AB7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09:01.318" v="1180"/>
          <ac:spMkLst>
            <pc:docMk/>
            <pc:sldMk cId="4040334512" sldId="291"/>
            <ac:spMk id="22" creationId="{F71CFF33-010E-4E26-A285-83B182982358}"/>
          </ac:spMkLst>
        </pc:spChg>
      </pc:sldChg>
      <pc:sldChg chg="modSp">
        <pc:chgData name="Guest User" userId="S::urn:spo:anon#41a1823dbc71ab56e12b498cb8761be68b128d42ed3a4c2a21ce7876f95bc305::" providerId="AD" clId="Web-{C48E9630-E3F8-5A3E-1BC4-E2027EADD936}" dt="2022-03-08T10:09:29.584" v="1182" actId="20577"/>
        <pc:sldMkLst>
          <pc:docMk/>
          <pc:sldMk cId="3114294177" sldId="292"/>
        </pc:sldMkLst>
        <pc:spChg chg="mod">
          <ac:chgData name="Guest User" userId="S::urn:spo:anon#41a1823dbc71ab56e12b498cb8761be68b128d42ed3a4c2a21ce7876f95bc305::" providerId="AD" clId="Web-{C48E9630-E3F8-5A3E-1BC4-E2027EADD936}" dt="2022-03-08T10:09:29.584" v="1182" actId="20577"/>
          <ac:spMkLst>
            <pc:docMk/>
            <pc:sldMk cId="3114294177" sldId="292"/>
            <ac:spMk id="2" creationId="{1E4E91FF-37BB-4F71-A811-EA46667933E0}"/>
          </ac:spMkLst>
        </pc:spChg>
      </pc:sldChg>
      <pc:sldChg chg="modSp">
        <pc:chgData name="Guest User" userId="S::urn:spo:anon#41a1823dbc71ab56e12b498cb8761be68b128d42ed3a4c2a21ce7876f95bc305::" providerId="AD" clId="Web-{C48E9630-E3F8-5A3E-1BC4-E2027EADD936}" dt="2022-03-08T10:10:04.069" v="1190" actId="20577"/>
        <pc:sldMkLst>
          <pc:docMk/>
          <pc:sldMk cId="2328939827" sldId="293"/>
        </pc:sldMkLst>
        <pc:spChg chg="mod">
          <ac:chgData name="Guest User" userId="S::urn:spo:anon#41a1823dbc71ab56e12b498cb8761be68b128d42ed3a4c2a21ce7876f95bc305::" providerId="AD" clId="Web-{C48E9630-E3F8-5A3E-1BC4-E2027EADD936}" dt="2022-03-08T10:10:04.069" v="1190" actId="20577"/>
          <ac:spMkLst>
            <pc:docMk/>
            <pc:sldMk cId="2328939827" sldId="293"/>
            <ac:spMk id="3" creationId="{3DF45676-16EF-48AD-8D53-7CB390292DFF}"/>
          </ac:spMkLst>
        </pc:spChg>
      </pc:sldChg>
      <pc:sldChg chg="addSp delSp modSp mod setBg">
        <pc:chgData name="Guest User" userId="S::urn:spo:anon#41a1823dbc71ab56e12b498cb8761be68b128d42ed3a4c2a21ce7876f95bc305::" providerId="AD" clId="Web-{C48E9630-E3F8-5A3E-1BC4-E2027EADD936}" dt="2022-03-08T10:29:07.599" v="1349" actId="20577"/>
        <pc:sldMkLst>
          <pc:docMk/>
          <pc:sldMk cId="2377377112" sldId="294"/>
        </pc:sldMkLst>
        <pc:spChg chg="mod">
          <ac:chgData name="Guest User" userId="S::urn:spo:anon#41a1823dbc71ab56e12b498cb8761be68b128d42ed3a4c2a21ce7876f95bc305::" providerId="AD" clId="Web-{C48E9630-E3F8-5A3E-1BC4-E2027EADD936}" dt="2022-03-08T10:29:07.599" v="1349" actId="20577"/>
          <ac:spMkLst>
            <pc:docMk/>
            <pc:sldMk cId="2377377112" sldId="294"/>
            <ac:spMk id="2" creationId="{A1C61D90-02A9-49CE-91D1-67AE97E94E84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29:00.739" v="1347" actId="20577"/>
          <ac:spMkLst>
            <pc:docMk/>
            <pc:sldMk cId="2377377112" sldId="294"/>
            <ac:spMk id="3" creationId="{216E9CB6-534A-4748-9347-1949A4DCC564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28:42.411" v="1343"/>
          <ac:spMkLst>
            <pc:docMk/>
            <pc:sldMk cId="2377377112" sldId="294"/>
            <ac:spMk id="8" creationId="{18FFF8BA-E008-4068-851C-2CED296AC5C1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28:42.411" v="1343"/>
          <ac:spMkLst>
            <pc:docMk/>
            <pc:sldMk cId="2377377112" sldId="294"/>
            <ac:spMk id="10" creationId="{1A75B5EE-3124-4314-90F7-8D9AFE941D00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28:42.411" v="1343"/>
          <ac:spMkLst>
            <pc:docMk/>
            <pc:sldMk cId="2377377112" sldId="294"/>
            <ac:spMk id="12" creationId="{00129C37-C465-4475-927F-B861932A3737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28:42.411" v="1343"/>
          <ac:spMkLst>
            <pc:docMk/>
            <pc:sldMk cId="2377377112" sldId="294"/>
            <ac:spMk id="14" creationId="{8F92C143-3594-4735-B621-397DDDA5F82B}"/>
          </ac:spMkLst>
        </pc:spChg>
        <pc:spChg chg="add del">
          <ac:chgData name="Guest User" userId="S::urn:spo:anon#41a1823dbc71ab56e12b498cb8761be68b128d42ed3a4c2a21ce7876f95bc305::" providerId="AD" clId="Web-{C48E9630-E3F8-5A3E-1BC4-E2027EADD936}" dt="2022-03-08T10:28:42.411" v="1343"/>
          <ac:spMkLst>
            <pc:docMk/>
            <pc:sldMk cId="2377377112" sldId="294"/>
            <ac:spMk id="16" creationId="{44F560E9-CCDC-4F8F-BA20-41F114098AA3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28:42.411" v="1344"/>
          <ac:spMkLst>
            <pc:docMk/>
            <pc:sldMk cId="2377377112" sldId="294"/>
            <ac:spMk id="18" creationId="{18FFF8BA-E008-4068-851C-2CED296AC5C1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28:42.411" v="1344"/>
          <ac:spMkLst>
            <pc:docMk/>
            <pc:sldMk cId="2377377112" sldId="294"/>
            <ac:spMk id="19" creationId="{1A75B5EE-3124-4314-90F7-8D9AFE941D00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28:42.411" v="1344"/>
          <ac:spMkLst>
            <pc:docMk/>
            <pc:sldMk cId="2377377112" sldId="294"/>
            <ac:spMk id="20" creationId="{00129C37-C465-4475-927F-B861932A3737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28:42.411" v="1344"/>
          <ac:spMkLst>
            <pc:docMk/>
            <pc:sldMk cId="2377377112" sldId="294"/>
            <ac:spMk id="21" creationId="{8F92C143-3594-4735-B621-397DDDA5F82B}"/>
          </ac:spMkLst>
        </pc:spChg>
        <pc:spChg chg="add">
          <ac:chgData name="Guest User" userId="S::urn:spo:anon#41a1823dbc71ab56e12b498cb8761be68b128d42ed3a4c2a21ce7876f95bc305::" providerId="AD" clId="Web-{C48E9630-E3F8-5A3E-1BC4-E2027EADD936}" dt="2022-03-08T10:28:42.411" v="1344"/>
          <ac:spMkLst>
            <pc:docMk/>
            <pc:sldMk cId="2377377112" sldId="294"/>
            <ac:spMk id="22" creationId="{DC1A03D1-169B-4C87-8F26-45E0BAC2B1FF}"/>
          </ac:spMkLst>
        </pc:spChg>
      </pc:sldChg>
      <pc:sldChg chg="modSp">
        <pc:chgData name="Guest User" userId="S::urn:spo:anon#41a1823dbc71ab56e12b498cb8761be68b128d42ed3a4c2a21ce7876f95bc305::" providerId="AD" clId="Web-{C48E9630-E3F8-5A3E-1BC4-E2027EADD936}" dt="2022-03-08T10:30:35.804" v="1355" actId="20577"/>
        <pc:sldMkLst>
          <pc:docMk/>
          <pc:sldMk cId="1171740476" sldId="295"/>
        </pc:sldMkLst>
        <pc:spChg chg="mod">
          <ac:chgData name="Guest User" userId="S::urn:spo:anon#41a1823dbc71ab56e12b498cb8761be68b128d42ed3a4c2a21ce7876f95bc305::" providerId="AD" clId="Web-{C48E9630-E3F8-5A3E-1BC4-E2027EADD936}" dt="2022-03-08T10:30:35.804" v="1355" actId="20577"/>
          <ac:spMkLst>
            <pc:docMk/>
            <pc:sldMk cId="1171740476" sldId="295"/>
            <ac:spMk id="2" creationId="{2CE92E12-EC70-454B-8133-747BA8129302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30:20.804" v="1352" actId="20577"/>
          <ac:spMkLst>
            <pc:docMk/>
            <pc:sldMk cId="1171740476" sldId="295"/>
            <ac:spMk id="3" creationId="{B20527A1-DEA2-47AB-B750-2CE941D2910D}"/>
          </ac:spMkLst>
        </pc:spChg>
      </pc:sldChg>
      <pc:sldChg chg="modSp">
        <pc:chgData name="Guest User" userId="S::urn:spo:anon#41a1823dbc71ab56e12b498cb8761be68b128d42ed3a4c2a21ce7876f95bc305::" providerId="AD" clId="Web-{C48E9630-E3F8-5A3E-1BC4-E2027EADD936}" dt="2022-03-08T10:32:36.448" v="1383" actId="20577"/>
        <pc:sldMkLst>
          <pc:docMk/>
          <pc:sldMk cId="2039571296" sldId="296"/>
        </pc:sldMkLst>
        <pc:spChg chg="mod">
          <ac:chgData name="Guest User" userId="S::urn:spo:anon#41a1823dbc71ab56e12b498cb8761be68b128d42ed3a4c2a21ce7876f95bc305::" providerId="AD" clId="Web-{C48E9630-E3F8-5A3E-1BC4-E2027EADD936}" dt="2022-03-08T10:32:30.135" v="1380" actId="20577"/>
          <ac:spMkLst>
            <pc:docMk/>
            <pc:sldMk cId="2039571296" sldId="296"/>
            <ac:spMk id="2" creationId="{86FFAC7D-FDF0-44AC-A97F-D15B5E8BB26E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32:36.448" v="1383" actId="20577"/>
          <ac:spMkLst>
            <pc:docMk/>
            <pc:sldMk cId="2039571296" sldId="296"/>
            <ac:spMk id="3" creationId="{BBE76927-EB7B-4289-AD5C-A70E1306F141}"/>
          </ac:spMkLst>
        </pc:spChg>
      </pc:sldChg>
      <pc:sldChg chg="modSp">
        <pc:chgData name="Guest User" userId="S::urn:spo:anon#41a1823dbc71ab56e12b498cb8761be68b128d42ed3a4c2a21ce7876f95bc305::" providerId="AD" clId="Web-{C48E9630-E3F8-5A3E-1BC4-E2027EADD936}" dt="2022-03-08T10:33:35.481" v="1389" actId="20577"/>
        <pc:sldMkLst>
          <pc:docMk/>
          <pc:sldMk cId="3894524354" sldId="297"/>
        </pc:sldMkLst>
        <pc:spChg chg="mod">
          <ac:chgData name="Guest User" userId="S::urn:spo:anon#41a1823dbc71ab56e12b498cb8761be68b128d42ed3a4c2a21ce7876f95bc305::" providerId="AD" clId="Web-{C48E9630-E3F8-5A3E-1BC4-E2027EADD936}" dt="2022-03-08T10:33:29.949" v="1386" actId="20577"/>
          <ac:spMkLst>
            <pc:docMk/>
            <pc:sldMk cId="3894524354" sldId="297"/>
            <ac:spMk id="2" creationId="{D7A2D6E7-E003-4A4D-898A-436D719960A9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33:35.481" v="1389" actId="20577"/>
          <ac:spMkLst>
            <pc:docMk/>
            <pc:sldMk cId="3894524354" sldId="297"/>
            <ac:spMk id="3" creationId="{55666411-D8A6-429F-BF0F-0D56DA6B8E89}"/>
          </ac:spMkLst>
        </pc:spChg>
      </pc:sldChg>
      <pc:sldChg chg="modSp">
        <pc:chgData name="Guest User" userId="S::urn:spo:anon#41a1823dbc71ab56e12b498cb8761be68b128d42ed3a4c2a21ce7876f95bc305::" providerId="AD" clId="Web-{C48E9630-E3F8-5A3E-1BC4-E2027EADD936}" dt="2022-03-08T10:38:27.676" v="1446" actId="20577"/>
        <pc:sldMkLst>
          <pc:docMk/>
          <pc:sldMk cId="1012119286" sldId="298"/>
        </pc:sldMkLst>
        <pc:spChg chg="mod">
          <ac:chgData name="Guest User" userId="S::urn:spo:anon#41a1823dbc71ab56e12b498cb8761be68b128d42ed3a4c2a21ce7876f95bc305::" providerId="AD" clId="Web-{C48E9630-E3F8-5A3E-1BC4-E2027EADD936}" dt="2022-03-08T10:38:21.566" v="1443" actId="20577"/>
          <ac:spMkLst>
            <pc:docMk/>
            <pc:sldMk cId="1012119286" sldId="298"/>
            <ac:spMk id="2" creationId="{23A9993B-A5BE-40F4-9BBB-0C5647D71984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38:27.676" v="1446" actId="20577"/>
          <ac:spMkLst>
            <pc:docMk/>
            <pc:sldMk cId="1012119286" sldId="298"/>
            <ac:spMk id="3" creationId="{0F56C744-92C0-43A7-B276-AB70E99C8B3C}"/>
          </ac:spMkLst>
        </pc:spChg>
      </pc:sldChg>
      <pc:sldChg chg="modSp">
        <pc:chgData name="Guest User" userId="S::urn:spo:anon#41a1823dbc71ab56e12b498cb8761be68b128d42ed3a4c2a21ce7876f95bc305::" providerId="AD" clId="Web-{C48E9630-E3F8-5A3E-1BC4-E2027EADD936}" dt="2022-03-08T10:42:22.228" v="1466" actId="20577"/>
        <pc:sldMkLst>
          <pc:docMk/>
          <pc:sldMk cId="848374176" sldId="299"/>
        </pc:sldMkLst>
        <pc:spChg chg="mod">
          <ac:chgData name="Guest User" userId="S::urn:spo:anon#41a1823dbc71ab56e12b498cb8761be68b128d42ed3a4c2a21ce7876f95bc305::" providerId="AD" clId="Web-{C48E9630-E3F8-5A3E-1BC4-E2027EADD936}" dt="2022-03-08T10:42:22.228" v="1466" actId="20577"/>
          <ac:spMkLst>
            <pc:docMk/>
            <pc:sldMk cId="848374176" sldId="299"/>
            <ac:spMk id="2" creationId="{6EC9C261-235E-4777-A885-9420B20232D4}"/>
          </ac:spMkLst>
        </pc:spChg>
      </pc:sldChg>
      <pc:sldChg chg="modSp">
        <pc:chgData name="Guest User" userId="S::urn:spo:anon#41a1823dbc71ab56e12b498cb8761be68b128d42ed3a4c2a21ce7876f95bc305::" providerId="AD" clId="Web-{C48E9630-E3F8-5A3E-1BC4-E2027EADD936}" dt="2022-03-08T10:41:50.618" v="1457" actId="20577"/>
        <pc:sldMkLst>
          <pc:docMk/>
          <pc:sldMk cId="3108517061" sldId="301"/>
        </pc:sldMkLst>
        <pc:spChg chg="mod">
          <ac:chgData name="Guest User" userId="S::urn:spo:anon#41a1823dbc71ab56e12b498cb8761be68b128d42ed3a4c2a21ce7876f95bc305::" providerId="AD" clId="Web-{C48E9630-E3F8-5A3E-1BC4-E2027EADD936}" dt="2022-03-08T10:41:47.274" v="1454" actId="20577"/>
          <ac:spMkLst>
            <pc:docMk/>
            <pc:sldMk cId="3108517061" sldId="301"/>
            <ac:spMk id="2" creationId="{BE8926DD-795B-494A-9649-C9883F21A916}"/>
          </ac:spMkLst>
        </pc:spChg>
        <pc:spChg chg="mod">
          <ac:chgData name="Guest User" userId="S::urn:spo:anon#41a1823dbc71ab56e12b498cb8761be68b128d42ed3a4c2a21ce7876f95bc305::" providerId="AD" clId="Web-{C48E9630-E3F8-5A3E-1BC4-E2027EADD936}" dt="2022-03-08T10:41:50.618" v="1457" actId="20577"/>
          <ac:spMkLst>
            <pc:docMk/>
            <pc:sldMk cId="3108517061" sldId="301"/>
            <ac:spMk id="3" creationId="{9A3BC4B5-E927-49E0-9337-DE33FE93E558}"/>
          </ac:spMkLst>
        </pc:spChg>
      </pc:sld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26:07.175" v="10"/>
        <pc:sldMasterMkLst>
          <pc:docMk/>
          <pc:sldMasterMk cId="2460954070" sldId="2147483660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26:07.175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75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75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75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75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75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75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75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75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75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75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Guest User" userId="S::urn:spo:anon#41a1823dbc71ab56e12b498cb8761be68b128d42ed3a4c2a21ce7876f95bc305::" providerId="AD" clId="Web-{C48E9630-E3F8-5A3E-1BC4-E2027EADD936}" dt="2022-03-08T08:25:01.986" v="3"/>
        <pc:sldMasterMkLst>
          <pc:docMk/>
          <pc:sldMasterMk cId="2026849314" sldId="2147483672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25:01.986" v="3"/>
          <pc:sldLayoutMkLst>
            <pc:docMk/>
            <pc:sldMasterMk cId="2026849314" sldId="2147483672"/>
            <pc:sldLayoutMk cId="500698483" sldId="2147483673"/>
          </pc:sldLayoutMkLst>
        </pc:sldLayoutChg>
        <pc:sldLayoutChg chg="add del replId">
          <pc:chgData name="Guest User" userId="S::urn:spo:anon#41a1823dbc71ab56e12b498cb8761be68b128d42ed3a4c2a21ce7876f95bc305::" providerId="AD" clId="Web-{C48E9630-E3F8-5A3E-1BC4-E2027EADD936}" dt="2022-03-08T08:25:01.986" v="3"/>
          <pc:sldLayoutMkLst>
            <pc:docMk/>
            <pc:sldMasterMk cId="2026849314" sldId="2147483672"/>
            <pc:sldLayoutMk cId="2213213266" sldId="2147483674"/>
          </pc:sldLayoutMkLst>
        </pc:sldLayoutChg>
        <pc:sldLayoutChg chg="add del replId">
          <pc:chgData name="Guest User" userId="S::urn:spo:anon#41a1823dbc71ab56e12b498cb8761be68b128d42ed3a4c2a21ce7876f95bc305::" providerId="AD" clId="Web-{C48E9630-E3F8-5A3E-1BC4-E2027EADD936}" dt="2022-03-08T08:25:01.986" v="3"/>
          <pc:sldLayoutMkLst>
            <pc:docMk/>
            <pc:sldMasterMk cId="2026849314" sldId="2147483672"/>
            <pc:sldLayoutMk cId="4036959981" sldId="2147483675"/>
          </pc:sldLayoutMkLst>
        </pc:sldLayoutChg>
        <pc:sldLayoutChg chg="add del replId">
          <pc:chgData name="Guest User" userId="S::urn:spo:anon#41a1823dbc71ab56e12b498cb8761be68b128d42ed3a4c2a21ce7876f95bc305::" providerId="AD" clId="Web-{C48E9630-E3F8-5A3E-1BC4-E2027EADD936}" dt="2022-03-08T08:25:01.986" v="3"/>
          <pc:sldLayoutMkLst>
            <pc:docMk/>
            <pc:sldMasterMk cId="2026849314" sldId="2147483672"/>
            <pc:sldLayoutMk cId="558751146" sldId="2147483676"/>
          </pc:sldLayoutMkLst>
        </pc:sldLayoutChg>
        <pc:sldLayoutChg chg="add del replId">
          <pc:chgData name="Guest User" userId="S::urn:spo:anon#41a1823dbc71ab56e12b498cb8761be68b128d42ed3a4c2a21ce7876f95bc305::" providerId="AD" clId="Web-{C48E9630-E3F8-5A3E-1BC4-E2027EADD936}" dt="2022-03-08T08:25:01.986" v="3"/>
          <pc:sldLayoutMkLst>
            <pc:docMk/>
            <pc:sldMasterMk cId="2026849314" sldId="2147483672"/>
            <pc:sldLayoutMk cId="384637348" sldId="2147483677"/>
          </pc:sldLayoutMkLst>
        </pc:sldLayoutChg>
        <pc:sldLayoutChg chg="add del replId">
          <pc:chgData name="Guest User" userId="S::urn:spo:anon#41a1823dbc71ab56e12b498cb8761be68b128d42ed3a4c2a21ce7876f95bc305::" providerId="AD" clId="Web-{C48E9630-E3F8-5A3E-1BC4-E2027EADD936}" dt="2022-03-08T08:25:01.986" v="3"/>
          <pc:sldLayoutMkLst>
            <pc:docMk/>
            <pc:sldMasterMk cId="2026849314" sldId="2147483672"/>
            <pc:sldLayoutMk cId="2537745091" sldId="2147483678"/>
          </pc:sldLayoutMkLst>
        </pc:sldLayoutChg>
        <pc:sldLayoutChg chg="add del replId">
          <pc:chgData name="Guest User" userId="S::urn:spo:anon#41a1823dbc71ab56e12b498cb8761be68b128d42ed3a4c2a21ce7876f95bc305::" providerId="AD" clId="Web-{C48E9630-E3F8-5A3E-1BC4-E2027EADD936}" dt="2022-03-08T08:25:01.986" v="3"/>
          <pc:sldLayoutMkLst>
            <pc:docMk/>
            <pc:sldMasterMk cId="2026849314" sldId="2147483672"/>
            <pc:sldLayoutMk cId="4265597569" sldId="2147483679"/>
          </pc:sldLayoutMkLst>
        </pc:sldLayoutChg>
        <pc:sldLayoutChg chg="add del replId">
          <pc:chgData name="Guest User" userId="S::urn:spo:anon#41a1823dbc71ab56e12b498cb8761be68b128d42ed3a4c2a21ce7876f95bc305::" providerId="AD" clId="Web-{C48E9630-E3F8-5A3E-1BC4-E2027EADD936}" dt="2022-03-08T08:25:01.986" v="3"/>
          <pc:sldLayoutMkLst>
            <pc:docMk/>
            <pc:sldMasterMk cId="2026849314" sldId="2147483672"/>
            <pc:sldLayoutMk cId="1643335780" sldId="2147483680"/>
          </pc:sldLayoutMkLst>
        </pc:sldLayoutChg>
        <pc:sldLayoutChg chg="add del replId">
          <pc:chgData name="Guest User" userId="S::urn:spo:anon#41a1823dbc71ab56e12b498cb8761be68b128d42ed3a4c2a21ce7876f95bc305::" providerId="AD" clId="Web-{C48E9630-E3F8-5A3E-1BC4-E2027EADD936}" dt="2022-03-08T08:25:01.986" v="3"/>
          <pc:sldLayoutMkLst>
            <pc:docMk/>
            <pc:sldMasterMk cId="2026849314" sldId="2147483672"/>
            <pc:sldLayoutMk cId="566226315" sldId="2147483681"/>
          </pc:sldLayoutMkLst>
        </pc:sldLayoutChg>
        <pc:sldLayoutChg chg="add del replId">
          <pc:chgData name="Guest User" userId="S::urn:spo:anon#41a1823dbc71ab56e12b498cb8761be68b128d42ed3a4c2a21ce7876f95bc305::" providerId="AD" clId="Web-{C48E9630-E3F8-5A3E-1BC4-E2027EADD936}" dt="2022-03-08T08:25:01.986" v="3"/>
          <pc:sldLayoutMkLst>
            <pc:docMk/>
            <pc:sldMasterMk cId="2026849314" sldId="2147483672"/>
            <pc:sldLayoutMk cId="3070379689" sldId="2147483682"/>
          </pc:sldLayoutMkLst>
        </pc:sldLayoutChg>
        <pc:sldLayoutChg chg="add del replId">
          <pc:chgData name="Guest User" userId="S::urn:spo:anon#41a1823dbc71ab56e12b498cb8761be68b128d42ed3a4c2a21ce7876f95bc305::" providerId="AD" clId="Web-{C48E9630-E3F8-5A3E-1BC4-E2027EADD936}" dt="2022-03-08T08:25:01.986" v="3"/>
          <pc:sldLayoutMkLst>
            <pc:docMk/>
            <pc:sldMasterMk cId="2026849314" sldId="2147483672"/>
            <pc:sldLayoutMk cId="4267189619" sldId="2147483683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29:12.227" v="36"/>
        <pc:sldMasterMkLst>
          <pc:docMk/>
          <pc:sldMasterMk cId="3257400938" sldId="2147483685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29:12.227" v="36"/>
          <pc:sldLayoutMkLst>
            <pc:docMk/>
            <pc:sldMasterMk cId="3257400938" sldId="2147483685"/>
            <pc:sldLayoutMk cId="4216131927" sldId="214748367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227" v="36"/>
          <pc:sldLayoutMkLst>
            <pc:docMk/>
            <pc:sldMasterMk cId="3257400938" sldId="2147483685"/>
            <pc:sldLayoutMk cId="3748769682" sldId="214748367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227" v="36"/>
          <pc:sldLayoutMkLst>
            <pc:docMk/>
            <pc:sldMasterMk cId="3257400938" sldId="2147483685"/>
            <pc:sldLayoutMk cId="1552246807" sldId="214748367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227" v="36"/>
          <pc:sldLayoutMkLst>
            <pc:docMk/>
            <pc:sldMasterMk cId="3257400938" sldId="2147483685"/>
            <pc:sldLayoutMk cId="3572697186" sldId="214748367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227" v="36"/>
          <pc:sldLayoutMkLst>
            <pc:docMk/>
            <pc:sldMasterMk cId="3257400938" sldId="2147483685"/>
            <pc:sldLayoutMk cId="2317879070" sldId="214748367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227" v="36"/>
          <pc:sldLayoutMkLst>
            <pc:docMk/>
            <pc:sldMasterMk cId="3257400938" sldId="2147483685"/>
            <pc:sldLayoutMk cId="2754057345" sldId="214748367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227" v="36"/>
          <pc:sldLayoutMkLst>
            <pc:docMk/>
            <pc:sldMasterMk cId="3257400938" sldId="2147483685"/>
            <pc:sldLayoutMk cId="490955179" sldId="214748368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227" v="36"/>
          <pc:sldLayoutMkLst>
            <pc:docMk/>
            <pc:sldMasterMk cId="3257400938" sldId="2147483685"/>
            <pc:sldLayoutMk cId="2577828835" sldId="214748368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227" v="36"/>
          <pc:sldLayoutMkLst>
            <pc:docMk/>
            <pc:sldMasterMk cId="3257400938" sldId="2147483685"/>
            <pc:sldLayoutMk cId="2112502567" sldId="214748368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227" v="36"/>
          <pc:sldLayoutMkLst>
            <pc:docMk/>
            <pc:sldMasterMk cId="3257400938" sldId="2147483685"/>
            <pc:sldLayoutMk cId="2421992020" sldId="214748368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227" v="36"/>
          <pc:sldLayoutMkLst>
            <pc:docMk/>
            <pc:sldMasterMk cId="3257400938" sldId="2147483685"/>
            <pc:sldLayoutMk cId="4026896640" sldId="2147483684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24:43.907" v="1"/>
        <pc:sldMasterMkLst>
          <pc:docMk/>
          <pc:sldMasterMk cId="3611096250" sldId="2147483698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24:43.907" v="1"/>
          <pc:sldLayoutMkLst>
            <pc:docMk/>
            <pc:sldMasterMk cId="3611096250" sldId="2147483698"/>
            <pc:sldLayoutMk cId="1969913775" sldId="214748368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4:43.907" v="1"/>
          <pc:sldLayoutMkLst>
            <pc:docMk/>
            <pc:sldMasterMk cId="3611096250" sldId="2147483698"/>
            <pc:sldLayoutMk cId="2797433130" sldId="214748368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4:43.907" v="1"/>
          <pc:sldLayoutMkLst>
            <pc:docMk/>
            <pc:sldMasterMk cId="3611096250" sldId="2147483698"/>
            <pc:sldLayoutMk cId="1731331117" sldId="214748368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4:43.907" v="1"/>
          <pc:sldLayoutMkLst>
            <pc:docMk/>
            <pc:sldMasterMk cId="3611096250" sldId="2147483698"/>
            <pc:sldLayoutMk cId="1938540609" sldId="214748369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4:43.907" v="1"/>
          <pc:sldLayoutMkLst>
            <pc:docMk/>
            <pc:sldMasterMk cId="3611096250" sldId="2147483698"/>
            <pc:sldLayoutMk cId="1973227872" sldId="214748369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4:43.907" v="1"/>
          <pc:sldLayoutMkLst>
            <pc:docMk/>
            <pc:sldMasterMk cId="3611096250" sldId="2147483698"/>
            <pc:sldLayoutMk cId="3004965183" sldId="214748369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4:43.907" v="1"/>
          <pc:sldLayoutMkLst>
            <pc:docMk/>
            <pc:sldMasterMk cId="3611096250" sldId="2147483698"/>
            <pc:sldLayoutMk cId="2657309374" sldId="214748369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4:43.907" v="1"/>
          <pc:sldLayoutMkLst>
            <pc:docMk/>
            <pc:sldMasterMk cId="3611096250" sldId="2147483698"/>
            <pc:sldLayoutMk cId="537385296" sldId="214748369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4:43.907" v="1"/>
          <pc:sldLayoutMkLst>
            <pc:docMk/>
            <pc:sldMasterMk cId="3611096250" sldId="2147483698"/>
            <pc:sldLayoutMk cId="1940366902" sldId="214748369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4:43.907" v="1"/>
          <pc:sldLayoutMkLst>
            <pc:docMk/>
            <pc:sldMasterMk cId="3611096250" sldId="2147483698"/>
            <pc:sldLayoutMk cId="894435099" sldId="214748369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4:43.907" v="1"/>
          <pc:sldLayoutMkLst>
            <pc:docMk/>
            <pc:sldMasterMk cId="3611096250" sldId="2147483698"/>
            <pc:sldLayoutMk cId="370522117" sldId="2147483697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2:15.888" v="45"/>
        <pc:sldMasterMkLst>
          <pc:docMk/>
          <pc:sldMasterMk cId="514892620" sldId="2147483722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2:15.888" v="45"/>
          <pc:sldLayoutMkLst>
            <pc:docMk/>
            <pc:sldMasterMk cId="514892620" sldId="2147483722"/>
            <pc:sldLayoutMk cId="2277355926" sldId="214748371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88" v="45"/>
          <pc:sldLayoutMkLst>
            <pc:docMk/>
            <pc:sldMasterMk cId="514892620" sldId="2147483722"/>
            <pc:sldLayoutMk cId="4123248090" sldId="214748371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88" v="45"/>
          <pc:sldLayoutMkLst>
            <pc:docMk/>
            <pc:sldMasterMk cId="514892620" sldId="2147483722"/>
            <pc:sldLayoutMk cId="1192491772" sldId="214748371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88" v="45"/>
          <pc:sldLayoutMkLst>
            <pc:docMk/>
            <pc:sldMasterMk cId="514892620" sldId="2147483722"/>
            <pc:sldLayoutMk cId="1587387403" sldId="214748371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88" v="45"/>
          <pc:sldLayoutMkLst>
            <pc:docMk/>
            <pc:sldMasterMk cId="514892620" sldId="2147483722"/>
            <pc:sldLayoutMk cId="1921924233" sldId="214748371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88" v="45"/>
          <pc:sldLayoutMkLst>
            <pc:docMk/>
            <pc:sldMasterMk cId="514892620" sldId="2147483722"/>
            <pc:sldLayoutMk cId="1004035283" sldId="214748371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88" v="45"/>
          <pc:sldLayoutMkLst>
            <pc:docMk/>
            <pc:sldMasterMk cId="514892620" sldId="2147483722"/>
            <pc:sldLayoutMk cId="1315538940" sldId="214748371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88" v="45"/>
          <pc:sldLayoutMkLst>
            <pc:docMk/>
            <pc:sldMasterMk cId="514892620" sldId="2147483722"/>
            <pc:sldLayoutMk cId="2421475109" sldId="214748371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88" v="45"/>
          <pc:sldLayoutMkLst>
            <pc:docMk/>
            <pc:sldMasterMk cId="514892620" sldId="2147483722"/>
            <pc:sldLayoutMk cId="257103820" sldId="214748371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88" v="45"/>
          <pc:sldLayoutMkLst>
            <pc:docMk/>
            <pc:sldMasterMk cId="514892620" sldId="2147483722"/>
            <pc:sldLayoutMk cId="783198925" sldId="214748372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88" v="45"/>
          <pc:sldLayoutMkLst>
            <pc:docMk/>
            <pc:sldMasterMk cId="514892620" sldId="2147483722"/>
            <pc:sldLayoutMk cId="4218486302" sldId="2147483721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28:29.366" v="25"/>
        <pc:sldMasterMkLst>
          <pc:docMk/>
          <pc:sldMasterMk cId="3085610248" sldId="2147483722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28:29.366" v="25"/>
          <pc:sldLayoutMkLst>
            <pc:docMk/>
            <pc:sldMasterMk cId="3085610248" sldId="2147483722"/>
            <pc:sldLayoutMk cId="4056735275" sldId="214748371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29.366" v="25"/>
          <pc:sldLayoutMkLst>
            <pc:docMk/>
            <pc:sldMasterMk cId="3085610248" sldId="2147483722"/>
            <pc:sldLayoutMk cId="1661889017" sldId="214748371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29.366" v="25"/>
          <pc:sldLayoutMkLst>
            <pc:docMk/>
            <pc:sldMasterMk cId="3085610248" sldId="2147483722"/>
            <pc:sldLayoutMk cId="2871618606" sldId="214748371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29.366" v="25"/>
          <pc:sldLayoutMkLst>
            <pc:docMk/>
            <pc:sldMasterMk cId="3085610248" sldId="2147483722"/>
            <pc:sldLayoutMk cId="3462500614" sldId="214748371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29.366" v="25"/>
          <pc:sldLayoutMkLst>
            <pc:docMk/>
            <pc:sldMasterMk cId="3085610248" sldId="2147483722"/>
            <pc:sldLayoutMk cId="2340089365" sldId="214748371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29.366" v="25"/>
          <pc:sldLayoutMkLst>
            <pc:docMk/>
            <pc:sldMasterMk cId="3085610248" sldId="2147483722"/>
            <pc:sldLayoutMk cId="3117533441" sldId="214748371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29.366" v="25"/>
          <pc:sldLayoutMkLst>
            <pc:docMk/>
            <pc:sldMasterMk cId="3085610248" sldId="2147483722"/>
            <pc:sldLayoutMk cId="759471527" sldId="214748371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29.366" v="25"/>
          <pc:sldLayoutMkLst>
            <pc:docMk/>
            <pc:sldMasterMk cId="3085610248" sldId="2147483722"/>
            <pc:sldLayoutMk cId="1239947713" sldId="214748371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29.366" v="25"/>
          <pc:sldLayoutMkLst>
            <pc:docMk/>
            <pc:sldMasterMk cId="3085610248" sldId="2147483722"/>
            <pc:sldLayoutMk cId="2822689654" sldId="214748371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29.366" v="25"/>
          <pc:sldLayoutMkLst>
            <pc:docMk/>
            <pc:sldMasterMk cId="3085610248" sldId="2147483722"/>
            <pc:sldLayoutMk cId="2264869700" sldId="214748372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29.366" v="25"/>
          <pc:sldLayoutMkLst>
            <pc:docMk/>
            <pc:sldMasterMk cId="3085610248" sldId="2147483722"/>
            <pc:sldLayoutMk cId="938031981" sldId="2147483721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4:46.532" v="73"/>
        <pc:sldMasterMkLst>
          <pc:docMk/>
          <pc:sldMasterMk cId="3885360341" sldId="2147483723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885360341" sldId="2147483723"/>
            <pc:sldLayoutMk cId="960062196" sldId="214748372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885360341" sldId="2147483723"/>
            <pc:sldLayoutMk cId="1986762046" sldId="214748372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885360341" sldId="2147483723"/>
            <pc:sldLayoutMk cId="1181980158" sldId="214748372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885360341" sldId="2147483723"/>
            <pc:sldLayoutMk cId="30131548" sldId="214748372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885360341" sldId="2147483723"/>
            <pc:sldLayoutMk cId="2143456050" sldId="214748372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885360341" sldId="2147483723"/>
            <pc:sldLayoutMk cId="1861018370" sldId="214748372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885360341" sldId="2147483723"/>
            <pc:sldLayoutMk cId="3915123833" sldId="214748373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885360341" sldId="2147483723"/>
            <pc:sldLayoutMk cId="956809685" sldId="214748373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885360341" sldId="2147483723"/>
            <pc:sldLayoutMk cId="3017791335" sldId="214748373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885360341" sldId="2147483723"/>
            <pc:sldLayoutMk cId="2034471378" sldId="214748373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885360341" sldId="2147483723"/>
            <pc:sldLayoutMk cId="4211460990" sldId="2147483734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26:07.113" v="9"/>
        <pc:sldMasterMkLst>
          <pc:docMk/>
          <pc:sldMasterMk cId="2684301446" sldId="2147483724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26:07.113" v="9"/>
          <pc:sldLayoutMkLst>
            <pc:docMk/>
            <pc:sldMasterMk cId="2684301446" sldId="2147483724"/>
            <pc:sldLayoutMk cId="1400342098" sldId="214748371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13" v="9"/>
          <pc:sldLayoutMkLst>
            <pc:docMk/>
            <pc:sldMasterMk cId="2684301446" sldId="2147483724"/>
            <pc:sldLayoutMk cId="968947352" sldId="214748371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13" v="9"/>
          <pc:sldLayoutMkLst>
            <pc:docMk/>
            <pc:sldMasterMk cId="2684301446" sldId="2147483724"/>
            <pc:sldLayoutMk cId="3062270849" sldId="214748371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13" v="9"/>
          <pc:sldLayoutMkLst>
            <pc:docMk/>
            <pc:sldMasterMk cId="2684301446" sldId="2147483724"/>
            <pc:sldLayoutMk cId="3743999772" sldId="214748371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13" v="9"/>
          <pc:sldLayoutMkLst>
            <pc:docMk/>
            <pc:sldMasterMk cId="2684301446" sldId="2147483724"/>
            <pc:sldLayoutMk cId="277564513" sldId="214748371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13" v="9"/>
          <pc:sldLayoutMkLst>
            <pc:docMk/>
            <pc:sldMasterMk cId="2684301446" sldId="2147483724"/>
            <pc:sldLayoutMk cId="1904409057" sldId="214748371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13" v="9"/>
          <pc:sldLayoutMkLst>
            <pc:docMk/>
            <pc:sldMasterMk cId="2684301446" sldId="2147483724"/>
            <pc:sldLayoutMk cId="2298415555" sldId="214748371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13" v="9"/>
          <pc:sldLayoutMkLst>
            <pc:docMk/>
            <pc:sldMasterMk cId="2684301446" sldId="2147483724"/>
            <pc:sldLayoutMk cId="588245578" sldId="214748372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13" v="9"/>
          <pc:sldLayoutMkLst>
            <pc:docMk/>
            <pc:sldMasterMk cId="2684301446" sldId="2147483724"/>
            <pc:sldLayoutMk cId="2806008682" sldId="214748372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13" v="9"/>
          <pc:sldLayoutMkLst>
            <pc:docMk/>
            <pc:sldMasterMk cId="2684301446" sldId="2147483724"/>
            <pc:sldLayoutMk cId="1301372585" sldId="214748372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6:07.113" v="9"/>
          <pc:sldLayoutMkLst>
            <pc:docMk/>
            <pc:sldMasterMk cId="2684301446" sldId="2147483724"/>
            <pc:sldLayoutMk cId="3549674747" sldId="2147483723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25:09.470" v="5"/>
        <pc:sldMasterMkLst>
          <pc:docMk/>
          <pc:sldMasterMk cId="3317241849" sldId="2147483737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25:09.470" v="5"/>
          <pc:sldLayoutMkLst>
            <pc:docMk/>
            <pc:sldMasterMk cId="3317241849" sldId="2147483737"/>
            <pc:sldLayoutMk cId="2040889068" sldId="214748372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5:09.470" v="5"/>
          <pc:sldLayoutMkLst>
            <pc:docMk/>
            <pc:sldMasterMk cId="3317241849" sldId="2147483737"/>
            <pc:sldLayoutMk cId="1953736280" sldId="214748372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5:09.470" v="5"/>
          <pc:sldLayoutMkLst>
            <pc:docMk/>
            <pc:sldMasterMk cId="3317241849" sldId="2147483737"/>
            <pc:sldLayoutMk cId="1260666603" sldId="214748372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5:09.470" v="5"/>
          <pc:sldLayoutMkLst>
            <pc:docMk/>
            <pc:sldMasterMk cId="3317241849" sldId="2147483737"/>
            <pc:sldLayoutMk cId="2471394962" sldId="214748372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5:09.470" v="5"/>
          <pc:sldLayoutMkLst>
            <pc:docMk/>
            <pc:sldMasterMk cId="3317241849" sldId="2147483737"/>
            <pc:sldLayoutMk cId="4085867642" sldId="214748373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5:09.470" v="5"/>
          <pc:sldLayoutMkLst>
            <pc:docMk/>
            <pc:sldMasterMk cId="3317241849" sldId="2147483737"/>
            <pc:sldLayoutMk cId="763249269" sldId="214748373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5:09.470" v="5"/>
          <pc:sldLayoutMkLst>
            <pc:docMk/>
            <pc:sldMasterMk cId="3317241849" sldId="2147483737"/>
            <pc:sldLayoutMk cId="263644381" sldId="214748373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5:09.470" v="5"/>
          <pc:sldLayoutMkLst>
            <pc:docMk/>
            <pc:sldMasterMk cId="3317241849" sldId="2147483737"/>
            <pc:sldLayoutMk cId="2883138910" sldId="214748373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5:09.470" v="5"/>
          <pc:sldLayoutMkLst>
            <pc:docMk/>
            <pc:sldMasterMk cId="3317241849" sldId="2147483737"/>
            <pc:sldLayoutMk cId="2145889977" sldId="214748373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5:09.470" v="5"/>
          <pc:sldLayoutMkLst>
            <pc:docMk/>
            <pc:sldMasterMk cId="3317241849" sldId="2147483737"/>
            <pc:sldLayoutMk cId="828923293" sldId="214748373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5:09.470" v="5"/>
          <pc:sldLayoutMkLst>
            <pc:docMk/>
            <pc:sldMasterMk cId="3317241849" sldId="2147483737"/>
            <pc:sldLayoutMk cId="3355333877" sldId="2147483736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29:00.023" v="29"/>
        <pc:sldMasterMkLst>
          <pc:docMk/>
          <pc:sldMasterMk cId="3648560715" sldId="2147483748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29:00.023" v="29"/>
          <pc:sldLayoutMkLst>
            <pc:docMk/>
            <pc:sldMasterMk cId="3648560715" sldId="2147483748"/>
            <pc:sldLayoutMk cId="3732638543" sldId="214748373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0.023" v="29"/>
          <pc:sldLayoutMkLst>
            <pc:docMk/>
            <pc:sldMasterMk cId="3648560715" sldId="2147483748"/>
            <pc:sldLayoutMk cId="2868098405" sldId="214748373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0.023" v="29"/>
          <pc:sldLayoutMkLst>
            <pc:docMk/>
            <pc:sldMasterMk cId="3648560715" sldId="2147483748"/>
            <pc:sldLayoutMk cId="2588374487" sldId="214748373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0.023" v="29"/>
          <pc:sldLayoutMkLst>
            <pc:docMk/>
            <pc:sldMasterMk cId="3648560715" sldId="2147483748"/>
            <pc:sldLayoutMk cId="2816347217" sldId="214748374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0.023" v="29"/>
          <pc:sldLayoutMkLst>
            <pc:docMk/>
            <pc:sldMasterMk cId="3648560715" sldId="2147483748"/>
            <pc:sldLayoutMk cId="1600717088" sldId="214748374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0.023" v="29"/>
          <pc:sldLayoutMkLst>
            <pc:docMk/>
            <pc:sldMasterMk cId="3648560715" sldId="2147483748"/>
            <pc:sldLayoutMk cId="914780889" sldId="214748374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0.023" v="29"/>
          <pc:sldLayoutMkLst>
            <pc:docMk/>
            <pc:sldMasterMk cId="3648560715" sldId="2147483748"/>
            <pc:sldLayoutMk cId="476325485" sldId="214748374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0.023" v="29"/>
          <pc:sldLayoutMkLst>
            <pc:docMk/>
            <pc:sldMasterMk cId="3648560715" sldId="2147483748"/>
            <pc:sldLayoutMk cId="3502646088" sldId="214748374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0.023" v="29"/>
          <pc:sldLayoutMkLst>
            <pc:docMk/>
            <pc:sldMasterMk cId="3648560715" sldId="2147483748"/>
            <pc:sldLayoutMk cId="2985461284" sldId="214748374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0.023" v="29"/>
          <pc:sldLayoutMkLst>
            <pc:docMk/>
            <pc:sldMasterMk cId="3648560715" sldId="2147483748"/>
            <pc:sldLayoutMk cId="616814013" sldId="214748374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0.023" v="29"/>
          <pc:sldLayoutMkLst>
            <pc:docMk/>
            <pc:sldMasterMk cId="3648560715" sldId="2147483748"/>
            <pc:sldLayoutMk cId="1819323013" sldId="2147483747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4:46.532" v="73"/>
        <pc:sldMasterMkLst>
          <pc:docMk/>
          <pc:sldMasterMk cId="3965978679" sldId="2147483748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965978679" sldId="2147483748"/>
            <pc:sldLayoutMk cId="4062061896" sldId="214748373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965978679" sldId="2147483748"/>
            <pc:sldLayoutMk cId="1092179569" sldId="214748373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965978679" sldId="2147483748"/>
            <pc:sldLayoutMk cId="4010510040" sldId="214748373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965978679" sldId="2147483748"/>
            <pc:sldLayoutMk cId="3251309591" sldId="214748374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965978679" sldId="2147483748"/>
            <pc:sldLayoutMk cId="3865819864" sldId="214748374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965978679" sldId="2147483748"/>
            <pc:sldLayoutMk cId="3811008993" sldId="214748374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965978679" sldId="2147483748"/>
            <pc:sldLayoutMk cId="2987704643" sldId="214748374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965978679" sldId="2147483748"/>
            <pc:sldLayoutMk cId="4160106957" sldId="214748374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965978679" sldId="2147483748"/>
            <pc:sldLayoutMk cId="2655050221" sldId="214748374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965978679" sldId="2147483748"/>
            <pc:sldLayoutMk cId="311224045" sldId="214748374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532" v="73"/>
          <pc:sldLayoutMkLst>
            <pc:docMk/>
            <pc:sldMasterMk cId="3965978679" sldId="2147483748"/>
            <pc:sldLayoutMk cId="1432501846" sldId="2147483747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2:15.841" v="44"/>
        <pc:sldMasterMkLst>
          <pc:docMk/>
          <pc:sldMasterMk cId="1553236522" sldId="2147483759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2:15.841" v="44"/>
          <pc:sldLayoutMkLst>
            <pc:docMk/>
            <pc:sldMasterMk cId="1553236522" sldId="2147483759"/>
            <pc:sldLayoutMk cId="4259524294" sldId="214748374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41" v="44"/>
          <pc:sldLayoutMkLst>
            <pc:docMk/>
            <pc:sldMasterMk cId="1553236522" sldId="2147483759"/>
            <pc:sldLayoutMk cId="164788842" sldId="214748374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41" v="44"/>
          <pc:sldLayoutMkLst>
            <pc:docMk/>
            <pc:sldMasterMk cId="1553236522" sldId="2147483759"/>
            <pc:sldLayoutMk cId="3993934231" sldId="214748375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41" v="44"/>
          <pc:sldLayoutMkLst>
            <pc:docMk/>
            <pc:sldMasterMk cId="1553236522" sldId="2147483759"/>
            <pc:sldLayoutMk cId="2365557547" sldId="214748375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41" v="44"/>
          <pc:sldLayoutMkLst>
            <pc:docMk/>
            <pc:sldMasterMk cId="1553236522" sldId="2147483759"/>
            <pc:sldLayoutMk cId="3149080604" sldId="214748375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41" v="44"/>
          <pc:sldLayoutMkLst>
            <pc:docMk/>
            <pc:sldMasterMk cId="1553236522" sldId="2147483759"/>
            <pc:sldLayoutMk cId="1596117840" sldId="214748375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41" v="44"/>
          <pc:sldLayoutMkLst>
            <pc:docMk/>
            <pc:sldMasterMk cId="1553236522" sldId="2147483759"/>
            <pc:sldLayoutMk cId="2050590733" sldId="214748375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41" v="44"/>
          <pc:sldLayoutMkLst>
            <pc:docMk/>
            <pc:sldMasterMk cId="1553236522" sldId="2147483759"/>
            <pc:sldLayoutMk cId="2434173071" sldId="214748375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41" v="44"/>
          <pc:sldLayoutMkLst>
            <pc:docMk/>
            <pc:sldMasterMk cId="1553236522" sldId="2147483759"/>
            <pc:sldLayoutMk cId="2909857634" sldId="214748375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41" v="44"/>
          <pc:sldLayoutMkLst>
            <pc:docMk/>
            <pc:sldMasterMk cId="1553236522" sldId="2147483759"/>
            <pc:sldLayoutMk cId="4197918294" sldId="214748375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15.841" v="44"/>
          <pc:sldLayoutMkLst>
            <pc:docMk/>
            <pc:sldMasterMk cId="1553236522" sldId="2147483759"/>
            <pc:sldLayoutMk cId="2758030897" sldId="2147483758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29:02.398" v="31"/>
        <pc:sldMasterMkLst>
          <pc:docMk/>
          <pc:sldMasterMk cId="2514711561" sldId="2147483761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29:02.398" v="31"/>
          <pc:sldLayoutMkLst>
            <pc:docMk/>
            <pc:sldMasterMk cId="2514711561" sldId="2147483761"/>
            <pc:sldLayoutMk cId="2205416294" sldId="214748375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2.398" v="31"/>
          <pc:sldLayoutMkLst>
            <pc:docMk/>
            <pc:sldMasterMk cId="2514711561" sldId="2147483761"/>
            <pc:sldLayoutMk cId="795816115" sldId="214748375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2.398" v="31"/>
          <pc:sldLayoutMkLst>
            <pc:docMk/>
            <pc:sldMasterMk cId="2514711561" sldId="2147483761"/>
            <pc:sldLayoutMk cId="1529119794" sldId="214748375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2.398" v="31"/>
          <pc:sldLayoutMkLst>
            <pc:docMk/>
            <pc:sldMasterMk cId="2514711561" sldId="2147483761"/>
            <pc:sldLayoutMk cId="3176233323" sldId="214748375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2.398" v="31"/>
          <pc:sldLayoutMkLst>
            <pc:docMk/>
            <pc:sldMasterMk cId="2514711561" sldId="2147483761"/>
            <pc:sldLayoutMk cId="465664255" sldId="214748375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2.398" v="31"/>
          <pc:sldLayoutMkLst>
            <pc:docMk/>
            <pc:sldMasterMk cId="2514711561" sldId="2147483761"/>
            <pc:sldLayoutMk cId="1832261831" sldId="214748375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2.398" v="31"/>
          <pc:sldLayoutMkLst>
            <pc:docMk/>
            <pc:sldMasterMk cId="2514711561" sldId="2147483761"/>
            <pc:sldLayoutMk cId="263247737" sldId="214748375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2.398" v="31"/>
          <pc:sldLayoutMkLst>
            <pc:docMk/>
            <pc:sldMasterMk cId="2514711561" sldId="2147483761"/>
            <pc:sldLayoutMk cId="3811941955" sldId="214748375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2.398" v="31"/>
          <pc:sldLayoutMkLst>
            <pc:docMk/>
            <pc:sldMasterMk cId="2514711561" sldId="2147483761"/>
            <pc:sldLayoutMk cId="668304052" sldId="214748375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2.398" v="31"/>
          <pc:sldLayoutMkLst>
            <pc:docMk/>
            <pc:sldMasterMk cId="2514711561" sldId="2147483761"/>
            <pc:sldLayoutMk cId="598811244" sldId="214748375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2.398" v="31"/>
          <pc:sldLayoutMkLst>
            <pc:docMk/>
            <pc:sldMasterMk cId="2514711561" sldId="2147483761"/>
            <pc:sldLayoutMk cId="2448992191" sldId="2147483760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29:06.961" v="33"/>
        <pc:sldMasterMkLst>
          <pc:docMk/>
          <pc:sldMasterMk cId="2137367588" sldId="2147483774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29:06.961" v="33"/>
          <pc:sldLayoutMkLst>
            <pc:docMk/>
            <pc:sldMasterMk cId="2137367588" sldId="2147483774"/>
            <pc:sldLayoutMk cId="2126754660" sldId="214748376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6.961" v="33"/>
          <pc:sldLayoutMkLst>
            <pc:docMk/>
            <pc:sldMasterMk cId="2137367588" sldId="2147483774"/>
            <pc:sldLayoutMk cId="275550127" sldId="214748376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6.961" v="33"/>
          <pc:sldLayoutMkLst>
            <pc:docMk/>
            <pc:sldMasterMk cId="2137367588" sldId="2147483774"/>
            <pc:sldLayoutMk cId="3613396717" sldId="214748376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6.961" v="33"/>
          <pc:sldLayoutMkLst>
            <pc:docMk/>
            <pc:sldMasterMk cId="2137367588" sldId="2147483774"/>
            <pc:sldLayoutMk cId="2418045732" sldId="214748376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6.961" v="33"/>
          <pc:sldLayoutMkLst>
            <pc:docMk/>
            <pc:sldMasterMk cId="2137367588" sldId="2147483774"/>
            <pc:sldLayoutMk cId="2685830236" sldId="214748376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6.961" v="33"/>
          <pc:sldLayoutMkLst>
            <pc:docMk/>
            <pc:sldMasterMk cId="2137367588" sldId="2147483774"/>
            <pc:sldLayoutMk cId="2493712734" sldId="214748376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6.961" v="33"/>
          <pc:sldLayoutMkLst>
            <pc:docMk/>
            <pc:sldMasterMk cId="2137367588" sldId="2147483774"/>
            <pc:sldLayoutMk cId="1867408506" sldId="214748376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6.961" v="33"/>
          <pc:sldLayoutMkLst>
            <pc:docMk/>
            <pc:sldMasterMk cId="2137367588" sldId="2147483774"/>
            <pc:sldLayoutMk cId="1238966565" sldId="214748377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6.961" v="33"/>
          <pc:sldLayoutMkLst>
            <pc:docMk/>
            <pc:sldMasterMk cId="2137367588" sldId="2147483774"/>
            <pc:sldLayoutMk cId="2038070230" sldId="214748377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6.961" v="33"/>
          <pc:sldLayoutMkLst>
            <pc:docMk/>
            <pc:sldMasterMk cId="2137367588" sldId="2147483774"/>
            <pc:sldLayoutMk cId="3593043127" sldId="214748377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06.961" v="33"/>
          <pc:sldLayoutMkLst>
            <pc:docMk/>
            <pc:sldMasterMk cId="2137367588" sldId="2147483774"/>
            <pc:sldLayoutMk cId="3293031181" sldId="2147483773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3:23.889" v="58"/>
        <pc:sldMasterMkLst>
          <pc:docMk/>
          <pc:sldMasterMk cId="2890408204" sldId="2147483774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3:23.889" v="58"/>
          <pc:sldLayoutMkLst>
            <pc:docMk/>
            <pc:sldMasterMk cId="2890408204" sldId="2147483774"/>
            <pc:sldLayoutMk cId="89845224" sldId="214748376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23.889" v="58"/>
          <pc:sldLayoutMkLst>
            <pc:docMk/>
            <pc:sldMasterMk cId="2890408204" sldId="2147483774"/>
            <pc:sldLayoutMk cId="1595268210" sldId="214748376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23.889" v="58"/>
          <pc:sldLayoutMkLst>
            <pc:docMk/>
            <pc:sldMasterMk cId="2890408204" sldId="2147483774"/>
            <pc:sldLayoutMk cId="194805854" sldId="214748376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23.889" v="58"/>
          <pc:sldLayoutMkLst>
            <pc:docMk/>
            <pc:sldMasterMk cId="2890408204" sldId="2147483774"/>
            <pc:sldLayoutMk cId="1438385411" sldId="214748376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23.889" v="58"/>
          <pc:sldLayoutMkLst>
            <pc:docMk/>
            <pc:sldMasterMk cId="2890408204" sldId="2147483774"/>
            <pc:sldLayoutMk cId="2720566708" sldId="214748376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23.889" v="58"/>
          <pc:sldLayoutMkLst>
            <pc:docMk/>
            <pc:sldMasterMk cId="2890408204" sldId="2147483774"/>
            <pc:sldLayoutMk cId="4245633621" sldId="214748376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23.889" v="58"/>
          <pc:sldLayoutMkLst>
            <pc:docMk/>
            <pc:sldMasterMk cId="2890408204" sldId="2147483774"/>
            <pc:sldLayoutMk cId="4136349805" sldId="214748376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23.889" v="58"/>
          <pc:sldLayoutMkLst>
            <pc:docMk/>
            <pc:sldMasterMk cId="2890408204" sldId="2147483774"/>
            <pc:sldLayoutMk cId="1675944814" sldId="214748377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23.889" v="58"/>
          <pc:sldLayoutMkLst>
            <pc:docMk/>
            <pc:sldMasterMk cId="2890408204" sldId="2147483774"/>
            <pc:sldLayoutMk cId="1376740456" sldId="214748377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23.889" v="58"/>
          <pc:sldLayoutMkLst>
            <pc:docMk/>
            <pc:sldMasterMk cId="2890408204" sldId="2147483774"/>
            <pc:sldLayoutMk cId="3707734421" sldId="214748377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23.889" v="58"/>
          <pc:sldLayoutMkLst>
            <pc:docMk/>
            <pc:sldMasterMk cId="2890408204" sldId="2147483774"/>
            <pc:sldLayoutMk cId="765256182" sldId="2147483773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28:52.382" v="27"/>
        <pc:sldMasterMkLst>
          <pc:docMk/>
          <pc:sldMasterMk cId="3309454159" sldId="2147483774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28:52.382" v="27"/>
          <pc:sldLayoutMkLst>
            <pc:docMk/>
            <pc:sldMasterMk cId="3309454159" sldId="2147483774"/>
            <pc:sldLayoutMk cId="3261914288" sldId="214748376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52.382" v="27"/>
          <pc:sldLayoutMkLst>
            <pc:docMk/>
            <pc:sldMasterMk cId="3309454159" sldId="2147483774"/>
            <pc:sldLayoutMk cId="1700543436" sldId="214748376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52.382" v="27"/>
          <pc:sldLayoutMkLst>
            <pc:docMk/>
            <pc:sldMasterMk cId="3309454159" sldId="2147483774"/>
            <pc:sldLayoutMk cId="1312038645" sldId="214748376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52.382" v="27"/>
          <pc:sldLayoutMkLst>
            <pc:docMk/>
            <pc:sldMasterMk cId="3309454159" sldId="2147483774"/>
            <pc:sldLayoutMk cId="2535763446" sldId="214748376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52.382" v="27"/>
          <pc:sldLayoutMkLst>
            <pc:docMk/>
            <pc:sldMasterMk cId="3309454159" sldId="2147483774"/>
            <pc:sldLayoutMk cId="2829193984" sldId="214748376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52.382" v="27"/>
          <pc:sldLayoutMkLst>
            <pc:docMk/>
            <pc:sldMasterMk cId="3309454159" sldId="2147483774"/>
            <pc:sldLayoutMk cId="3511895856" sldId="214748376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52.382" v="27"/>
          <pc:sldLayoutMkLst>
            <pc:docMk/>
            <pc:sldMasterMk cId="3309454159" sldId="2147483774"/>
            <pc:sldLayoutMk cId="949628787" sldId="214748376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52.382" v="27"/>
          <pc:sldLayoutMkLst>
            <pc:docMk/>
            <pc:sldMasterMk cId="3309454159" sldId="2147483774"/>
            <pc:sldLayoutMk cId="199142687" sldId="214748377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52.382" v="27"/>
          <pc:sldLayoutMkLst>
            <pc:docMk/>
            <pc:sldMasterMk cId="3309454159" sldId="2147483774"/>
            <pc:sldLayoutMk cId="1649316294" sldId="214748377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52.382" v="27"/>
          <pc:sldLayoutMkLst>
            <pc:docMk/>
            <pc:sldMasterMk cId="3309454159" sldId="2147483774"/>
            <pc:sldLayoutMk cId="377811345" sldId="214748377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8:52.382" v="27"/>
          <pc:sldLayoutMkLst>
            <pc:docMk/>
            <pc:sldMasterMk cId="3309454159" sldId="2147483774"/>
            <pc:sldLayoutMk cId="2034368071" sldId="2147483773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4:39.251" v="70"/>
        <pc:sldMasterMkLst>
          <pc:docMk/>
          <pc:sldMasterMk cId="1028354459" sldId="2147483775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4:39.251" v="70"/>
          <pc:sldLayoutMkLst>
            <pc:docMk/>
            <pc:sldMasterMk cId="1028354459" sldId="2147483775"/>
            <pc:sldLayoutMk cId="967654660" sldId="214748376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39.251" v="70"/>
          <pc:sldLayoutMkLst>
            <pc:docMk/>
            <pc:sldMasterMk cId="1028354459" sldId="2147483775"/>
            <pc:sldLayoutMk cId="314370700" sldId="214748376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39.251" v="70"/>
          <pc:sldLayoutMkLst>
            <pc:docMk/>
            <pc:sldMasterMk cId="1028354459" sldId="2147483775"/>
            <pc:sldLayoutMk cId="2854009042" sldId="214748376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39.251" v="70"/>
          <pc:sldLayoutMkLst>
            <pc:docMk/>
            <pc:sldMasterMk cId="1028354459" sldId="2147483775"/>
            <pc:sldLayoutMk cId="2715892818" sldId="214748376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39.251" v="70"/>
          <pc:sldLayoutMkLst>
            <pc:docMk/>
            <pc:sldMasterMk cId="1028354459" sldId="2147483775"/>
            <pc:sldLayoutMk cId="902798492" sldId="214748376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39.251" v="70"/>
          <pc:sldLayoutMkLst>
            <pc:docMk/>
            <pc:sldMasterMk cId="1028354459" sldId="2147483775"/>
            <pc:sldLayoutMk cId="3971612131" sldId="214748376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39.251" v="70"/>
          <pc:sldLayoutMkLst>
            <pc:docMk/>
            <pc:sldMasterMk cId="1028354459" sldId="2147483775"/>
            <pc:sldLayoutMk cId="1127830912" sldId="214748377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39.251" v="70"/>
          <pc:sldLayoutMkLst>
            <pc:docMk/>
            <pc:sldMasterMk cId="1028354459" sldId="2147483775"/>
            <pc:sldLayoutMk cId="162143674" sldId="214748377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39.251" v="70"/>
          <pc:sldLayoutMkLst>
            <pc:docMk/>
            <pc:sldMasterMk cId="1028354459" sldId="2147483775"/>
            <pc:sldLayoutMk cId="950748232" sldId="214748377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39.251" v="70"/>
          <pc:sldLayoutMkLst>
            <pc:docMk/>
            <pc:sldMasterMk cId="1028354459" sldId="2147483775"/>
            <pc:sldLayoutMk cId="548603200" sldId="214748377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39.251" v="70"/>
          <pc:sldLayoutMkLst>
            <pc:docMk/>
            <pc:sldMasterMk cId="1028354459" sldId="2147483775"/>
            <pc:sldLayoutMk cId="653073868" sldId="2147483774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3:34.499" v="60"/>
        <pc:sldMasterMkLst>
          <pc:docMk/>
          <pc:sldMasterMk cId="1829681687" sldId="2147483775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3:34.499" v="60"/>
          <pc:sldLayoutMkLst>
            <pc:docMk/>
            <pc:sldMasterMk cId="1829681687" sldId="2147483775"/>
            <pc:sldLayoutMk cId="3980723571" sldId="214748376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4.499" v="60"/>
          <pc:sldLayoutMkLst>
            <pc:docMk/>
            <pc:sldMasterMk cId="1829681687" sldId="2147483775"/>
            <pc:sldLayoutMk cId="3309483005" sldId="214748376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4.499" v="60"/>
          <pc:sldLayoutMkLst>
            <pc:docMk/>
            <pc:sldMasterMk cId="1829681687" sldId="2147483775"/>
            <pc:sldLayoutMk cId="1702546340" sldId="214748376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4.499" v="60"/>
          <pc:sldLayoutMkLst>
            <pc:docMk/>
            <pc:sldMasterMk cId="1829681687" sldId="2147483775"/>
            <pc:sldLayoutMk cId="273861635" sldId="214748376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4.499" v="60"/>
          <pc:sldLayoutMkLst>
            <pc:docMk/>
            <pc:sldMasterMk cId="1829681687" sldId="2147483775"/>
            <pc:sldLayoutMk cId="462304650" sldId="214748376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4.499" v="60"/>
          <pc:sldLayoutMkLst>
            <pc:docMk/>
            <pc:sldMasterMk cId="1829681687" sldId="2147483775"/>
            <pc:sldLayoutMk cId="4244111746" sldId="214748376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4.499" v="60"/>
          <pc:sldLayoutMkLst>
            <pc:docMk/>
            <pc:sldMasterMk cId="1829681687" sldId="2147483775"/>
            <pc:sldLayoutMk cId="216816213" sldId="214748376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4.499" v="60"/>
          <pc:sldLayoutMkLst>
            <pc:docMk/>
            <pc:sldMasterMk cId="1829681687" sldId="2147483775"/>
            <pc:sldLayoutMk cId="2045272666" sldId="214748377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4.499" v="60"/>
          <pc:sldLayoutMkLst>
            <pc:docMk/>
            <pc:sldMasterMk cId="1829681687" sldId="2147483775"/>
            <pc:sldLayoutMk cId="4017110629" sldId="214748377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4.499" v="60"/>
          <pc:sldLayoutMkLst>
            <pc:docMk/>
            <pc:sldMasterMk cId="1829681687" sldId="2147483775"/>
            <pc:sldLayoutMk cId="2420673392" sldId="214748377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4.499" v="60"/>
          <pc:sldLayoutMkLst>
            <pc:docMk/>
            <pc:sldMasterMk cId="1829681687" sldId="2147483775"/>
            <pc:sldLayoutMk cId="38451543" sldId="214748377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4.499" v="60"/>
          <pc:sldLayoutMkLst>
            <pc:docMk/>
            <pc:sldMasterMk cId="1829681687" sldId="2147483775"/>
            <pc:sldLayoutMk cId="1505952925" sldId="2147483774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3:04.280" v="54"/>
        <pc:sldMasterMkLst>
          <pc:docMk/>
          <pc:sldMasterMk cId="808846246" sldId="2147483787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3:04.280" v="54"/>
          <pc:sldLayoutMkLst>
            <pc:docMk/>
            <pc:sldMasterMk cId="808846246" sldId="2147483787"/>
            <pc:sldLayoutMk cId="3829717785" sldId="214748377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04.280" v="54"/>
          <pc:sldLayoutMkLst>
            <pc:docMk/>
            <pc:sldMasterMk cId="808846246" sldId="2147483787"/>
            <pc:sldLayoutMk cId="148259918" sldId="214748377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04.280" v="54"/>
          <pc:sldLayoutMkLst>
            <pc:docMk/>
            <pc:sldMasterMk cId="808846246" sldId="2147483787"/>
            <pc:sldLayoutMk cId="2086806069" sldId="214748377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04.280" v="54"/>
          <pc:sldLayoutMkLst>
            <pc:docMk/>
            <pc:sldMasterMk cId="808846246" sldId="2147483787"/>
            <pc:sldLayoutMk cId="2990750131" sldId="214748377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04.280" v="54"/>
          <pc:sldLayoutMkLst>
            <pc:docMk/>
            <pc:sldMasterMk cId="808846246" sldId="2147483787"/>
            <pc:sldLayoutMk cId="3147690887" sldId="214748378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04.280" v="54"/>
          <pc:sldLayoutMkLst>
            <pc:docMk/>
            <pc:sldMasterMk cId="808846246" sldId="2147483787"/>
            <pc:sldLayoutMk cId="3652544879" sldId="214748378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04.280" v="54"/>
          <pc:sldLayoutMkLst>
            <pc:docMk/>
            <pc:sldMasterMk cId="808846246" sldId="2147483787"/>
            <pc:sldLayoutMk cId="906092309" sldId="214748378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04.280" v="54"/>
          <pc:sldLayoutMkLst>
            <pc:docMk/>
            <pc:sldMasterMk cId="808846246" sldId="2147483787"/>
            <pc:sldLayoutMk cId="4044869932" sldId="214748378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04.280" v="54"/>
          <pc:sldLayoutMkLst>
            <pc:docMk/>
            <pc:sldMasterMk cId="808846246" sldId="2147483787"/>
            <pc:sldLayoutMk cId="443902298" sldId="214748378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04.280" v="54"/>
          <pc:sldLayoutMkLst>
            <pc:docMk/>
            <pc:sldMasterMk cId="808846246" sldId="2147483787"/>
            <pc:sldLayoutMk cId="2063607059" sldId="214748378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04.280" v="54"/>
          <pc:sldLayoutMkLst>
            <pc:docMk/>
            <pc:sldMasterMk cId="808846246" sldId="2147483787"/>
            <pc:sldLayoutMk cId="1614182324" sldId="2147483786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29:12.180" v="35"/>
        <pc:sldMasterMkLst>
          <pc:docMk/>
          <pc:sldMasterMk cId="959833690" sldId="2147483787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29:12.180" v="35"/>
          <pc:sldLayoutMkLst>
            <pc:docMk/>
            <pc:sldMasterMk cId="959833690" sldId="2147483787"/>
            <pc:sldLayoutMk cId="491227157" sldId="214748377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180" v="35"/>
          <pc:sldLayoutMkLst>
            <pc:docMk/>
            <pc:sldMasterMk cId="959833690" sldId="2147483787"/>
            <pc:sldLayoutMk cId="2377326616" sldId="214748377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180" v="35"/>
          <pc:sldLayoutMkLst>
            <pc:docMk/>
            <pc:sldMasterMk cId="959833690" sldId="2147483787"/>
            <pc:sldLayoutMk cId="913430131" sldId="214748377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180" v="35"/>
          <pc:sldLayoutMkLst>
            <pc:docMk/>
            <pc:sldMasterMk cId="959833690" sldId="2147483787"/>
            <pc:sldLayoutMk cId="2057234321" sldId="214748377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180" v="35"/>
          <pc:sldLayoutMkLst>
            <pc:docMk/>
            <pc:sldMasterMk cId="959833690" sldId="2147483787"/>
            <pc:sldLayoutMk cId="1165614799" sldId="214748378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180" v="35"/>
          <pc:sldLayoutMkLst>
            <pc:docMk/>
            <pc:sldMasterMk cId="959833690" sldId="2147483787"/>
            <pc:sldLayoutMk cId="3894241144" sldId="214748378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180" v="35"/>
          <pc:sldLayoutMkLst>
            <pc:docMk/>
            <pc:sldMasterMk cId="959833690" sldId="2147483787"/>
            <pc:sldLayoutMk cId="1119105923" sldId="214748378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180" v="35"/>
          <pc:sldLayoutMkLst>
            <pc:docMk/>
            <pc:sldMasterMk cId="959833690" sldId="2147483787"/>
            <pc:sldLayoutMk cId="3293534138" sldId="214748378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180" v="35"/>
          <pc:sldLayoutMkLst>
            <pc:docMk/>
            <pc:sldMasterMk cId="959833690" sldId="2147483787"/>
            <pc:sldLayoutMk cId="2118457319" sldId="214748378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180" v="35"/>
          <pc:sldLayoutMkLst>
            <pc:docMk/>
            <pc:sldMasterMk cId="959833690" sldId="2147483787"/>
            <pc:sldLayoutMk cId="4054208376" sldId="214748378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29:12.180" v="35"/>
          <pc:sldLayoutMkLst>
            <pc:docMk/>
            <pc:sldMasterMk cId="959833690" sldId="2147483787"/>
            <pc:sldLayoutMk cId="2671798089" sldId="2147483786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3:48.968" v="64"/>
        <pc:sldMasterMkLst>
          <pc:docMk/>
          <pc:sldMasterMk cId="436423454" sldId="2147483788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3:48.968" v="64"/>
          <pc:sldLayoutMkLst>
            <pc:docMk/>
            <pc:sldMasterMk cId="436423454" sldId="2147483788"/>
            <pc:sldLayoutMk cId="650380200" sldId="214748377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48.968" v="64"/>
          <pc:sldLayoutMkLst>
            <pc:docMk/>
            <pc:sldMasterMk cId="436423454" sldId="2147483788"/>
            <pc:sldLayoutMk cId="289217725" sldId="214748377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48.968" v="64"/>
          <pc:sldLayoutMkLst>
            <pc:docMk/>
            <pc:sldMasterMk cId="436423454" sldId="2147483788"/>
            <pc:sldLayoutMk cId="4011456042" sldId="214748377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48.968" v="64"/>
          <pc:sldLayoutMkLst>
            <pc:docMk/>
            <pc:sldMasterMk cId="436423454" sldId="2147483788"/>
            <pc:sldLayoutMk cId="1932707301" sldId="214748378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48.968" v="64"/>
          <pc:sldLayoutMkLst>
            <pc:docMk/>
            <pc:sldMasterMk cId="436423454" sldId="2147483788"/>
            <pc:sldLayoutMk cId="470920563" sldId="214748378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48.968" v="64"/>
          <pc:sldLayoutMkLst>
            <pc:docMk/>
            <pc:sldMasterMk cId="436423454" sldId="2147483788"/>
            <pc:sldLayoutMk cId="1257742691" sldId="214748378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48.968" v="64"/>
          <pc:sldLayoutMkLst>
            <pc:docMk/>
            <pc:sldMasterMk cId="436423454" sldId="2147483788"/>
            <pc:sldLayoutMk cId="3355681450" sldId="214748378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48.968" v="64"/>
          <pc:sldLayoutMkLst>
            <pc:docMk/>
            <pc:sldMasterMk cId="436423454" sldId="2147483788"/>
            <pc:sldLayoutMk cId="2237097399" sldId="214748378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48.968" v="64"/>
          <pc:sldLayoutMkLst>
            <pc:docMk/>
            <pc:sldMasterMk cId="436423454" sldId="2147483788"/>
            <pc:sldLayoutMk cId="3381826721" sldId="214748378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48.968" v="64"/>
          <pc:sldLayoutMkLst>
            <pc:docMk/>
            <pc:sldMasterMk cId="436423454" sldId="2147483788"/>
            <pc:sldLayoutMk cId="4208899750" sldId="214748378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48.968" v="64"/>
          <pc:sldLayoutMkLst>
            <pc:docMk/>
            <pc:sldMasterMk cId="436423454" sldId="2147483788"/>
            <pc:sldLayoutMk cId="1711861734" sldId="2147483787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2:37.841" v="48"/>
        <pc:sldMasterMkLst>
          <pc:docMk/>
          <pc:sldMasterMk cId="612051451" sldId="2147483788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2:37.841" v="48"/>
          <pc:sldLayoutMkLst>
            <pc:docMk/>
            <pc:sldMasterMk cId="612051451" sldId="2147483788"/>
            <pc:sldLayoutMk cId="1696167861" sldId="214748377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37.841" v="48"/>
          <pc:sldLayoutMkLst>
            <pc:docMk/>
            <pc:sldMasterMk cId="612051451" sldId="2147483788"/>
            <pc:sldLayoutMk cId="3256210712" sldId="214748377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37.841" v="48"/>
          <pc:sldLayoutMkLst>
            <pc:docMk/>
            <pc:sldMasterMk cId="612051451" sldId="2147483788"/>
            <pc:sldLayoutMk cId="70390539" sldId="214748377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37.841" v="48"/>
          <pc:sldLayoutMkLst>
            <pc:docMk/>
            <pc:sldMasterMk cId="612051451" sldId="2147483788"/>
            <pc:sldLayoutMk cId="1151503728" sldId="214748377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37.841" v="48"/>
          <pc:sldLayoutMkLst>
            <pc:docMk/>
            <pc:sldMasterMk cId="612051451" sldId="2147483788"/>
            <pc:sldLayoutMk cId="2577068832" sldId="214748378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37.841" v="48"/>
          <pc:sldLayoutMkLst>
            <pc:docMk/>
            <pc:sldMasterMk cId="612051451" sldId="2147483788"/>
            <pc:sldLayoutMk cId="3609483377" sldId="214748378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37.841" v="48"/>
          <pc:sldLayoutMkLst>
            <pc:docMk/>
            <pc:sldMasterMk cId="612051451" sldId="2147483788"/>
            <pc:sldLayoutMk cId="3910655664" sldId="214748378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37.841" v="48"/>
          <pc:sldLayoutMkLst>
            <pc:docMk/>
            <pc:sldMasterMk cId="612051451" sldId="2147483788"/>
            <pc:sldLayoutMk cId="2245064248" sldId="214748378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37.841" v="48"/>
          <pc:sldLayoutMkLst>
            <pc:docMk/>
            <pc:sldMasterMk cId="612051451" sldId="2147483788"/>
            <pc:sldLayoutMk cId="2977928669" sldId="214748378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37.841" v="48"/>
          <pc:sldLayoutMkLst>
            <pc:docMk/>
            <pc:sldMasterMk cId="612051451" sldId="2147483788"/>
            <pc:sldLayoutMk cId="423889990" sldId="214748378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37.841" v="48"/>
          <pc:sldLayoutMkLst>
            <pc:docMk/>
            <pc:sldMasterMk cId="612051451" sldId="2147483788"/>
            <pc:sldLayoutMk cId="4050214812" sldId="214748378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37.841" v="48"/>
          <pc:sldLayoutMkLst>
            <pc:docMk/>
            <pc:sldMasterMk cId="612051451" sldId="2147483788"/>
            <pc:sldLayoutMk cId="1817406541" sldId="2147483787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2:51.779" v="52"/>
        <pc:sldMasterMkLst>
          <pc:docMk/>
          <pc:sldMasterMk cId="2967273551" sldId="2147483800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2:51.779" v="52"/>
          <pc:sldLayoutMkLst>
            <pc:docMk/>
            <pc:sldMasterMk cId="2967273551" sldId="2147483800"/>
            <pc:sldLayoutMk cId="2390238922" sldId="214748378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51.779" v="52"/>
          <pc:sldLayoutMkLst>
            <pc:docMk/>
            <pc:sldMasterMk cId="2967273551" sldId="2147483800"/>
            <pc:sldLayoutMk cId="138814335" sldId="214748379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51.779" v="52"/>
          <pc:sldLayoutMkLst>
            <pc:docMk/>
            <pc:sldMasterMk cId="2967273551" sldId="2147483800"/>
            <pc:sldLayoutMk cId="4118988217" sldId="214748379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51.779" v="52"/>
          <pc:sldLayoutMkLst>
            <pc:docMk/>
            <pc:sldMasterMk cId="2967273551" sldId="2147483800"/>
            <pc:sldLayoutMk cId="4260941261" sldId="214748379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51.779" v="52"/>
          <pc:sldLayoutMkLst>
            <pc:docMk/>
            <pc:sldMasterMk cId="2967273551" sldId="2147483800"/>
            <pc:sldLayoutMk cId="1979648894" sldId="214748379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51.779" v="52"/>
          <pc:sldLayoutMkLst>
            <pc:docMk/>
            <pc:sldMasterMk cId="2967273551" sldId="2147483800"/>
            <pc:sldLayoutMk cId="475584173" sldId="214748379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51.779" v="52"/>
          <pc:sldLayoutMkLst>
            <pc:docMk/>
            <pc:sldMasterMk cId="2967273551" sldId="2147483800"/>
            <pc:sldLayoutMk cId="636444674" sldId="214748379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51.779" v="52"/>
          <pc:sldLayoutMkLst>
            <pc:docMk/>
            <pc:sldMasterMk cId="2967273551" sldId="2147483800"/>
            <pc:sldLayoutMk cId="3528844031" sldId="214748379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51.779" v="52"/>
          <pc:sldLayoutMkLst>
            <pc:docMk/>
            <pc:sldMasterMk cId="2967273551" sldId="2147483800"/>
            <pc:sldLayoutMk cId="3854453884" sldId="214748379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51.779" v="52"/>
          <pc:sldLayoutMkLst>
            <pc:docMk/>
            <pc:sldMasterMk cId="2967273551" sldId="2147483800"/>
            <pc:sldLayoutMk cId="2378603146" sldId="214748379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51.779" v="52"/>
          <pc:sldLayoutMkLst>
            <pc:docMk/>
            <pc:sldMasterMk cId="2967273551" sldId="2147483800"/>
            <pc:sldLayoutMk cId="3698496094" sldId="2147483799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4:46.454" v="72"/>
        <pc:sldMasterMkLst>
          <pc:docMk/>
          <pc:sldMasterMk cId="637680760" sldId="2147483801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4:46.454" v="72"/>
          <pc:sldLayoutMkLst>
            <pc:docMk/>
            <pc:sldMasterMk cId="637680760" sldId="2147483801"/>
            <pc:sldLayoutMk cId="1475454737" sldId="214748379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454" v="72"/>
          <pc:sldLayoutMkLst>
            <pc:docMk/>
            <pc:sldMasterMk cId="637680760" sldId="2147483801"/>
            <pc:sldLayoutMk cId="556677235" sldId="214748379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454" v="72"/>
          <pc:sldLayoutMkLst>
            <pc:docMk/>
            <pc:sldMasterMk cId="637680760" sldId="2147483801"/>
            <pc:sldLayoutMk cId="1400491763" sldId="214748379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454" v="72"/>
          <pc:sldLayoutMkLst>
            <pc:docMk/>
            <pc:sldMasterMk cId="637680760" sldId="2147483801"/>
            <pc:sldLayoutMk cId="2857483279" sldId="214748379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454" v="72"/>
          <pc:sldLayoutMkLst>
            <pc:docMk/>
            <pc:sldMasterMk cId="637680760" sldId="2147483801"/>
            <pc:sldLayoutMk cId="3453554665" sldId="214748379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454" v="72"/>
          <pc:sldLayoutMkLst>
            <pc:docMk/>
            <pc:sldMasterMk cId="637680760" sldId="2147483801"/>
            <pc:sldLayoutMk cId="4120110577" sldId="214748379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454" v="72"/>
          <pc:sldLayoutMkLst>
            <pc:docMk/>
            <pc:sldMasterMk cId="637680760" sldId="2147483801"/>
            <pc:sldLayoutMk cId="1227076233" sldId="214748379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454" v="72"/>
          <pc:sldLayoutMkLst>
            <pc:docMk/>
            <pc:sldMasterMk cId="637680760" sldId="2147483801"/>
            <pc:sldLayoutMk cId="3104805517" sldId="214748379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454" v="72"/>
          <pc:sldLayoutMkLst>
            <pc:docMk/>
            <pc:sldMasterMk cId="637680760" sldId="2147483801"/>
            <pc:sldLayoutMk cId="627341217" sldId="214748379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454" v="72"/>
          <pc:sldLayoutMkLst>
            <pc:docMk/>
            <pc:sldMasterMk cId="637680760" sldId="2147483801"/>
            <pc:sldLayoutMk cId="2164153113" sldId="214748379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4:46.454" v="72"/>
          <pc:sldLayoutMkLst>
            <pc:docMk/>
            <pc:sldMasterMk cId="637680760" sldId="2147483801"/>
            <pc:sldLayoutMk cId="323713297" sldId="2147483800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3:37.640" v="62"/>
        <pc:sldMasterMkLst>
          <pc:docMk/>
          <pc:sldMasterMk cId="3616666210" sldId="2147483801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3:37.640" v="62"/>
          <pc:sldLayoutMkLst>
            <pc:docMk/>
            <pc:sldMasterMk cId="3616666210" sldId="2147483801"/>
            <pc:sldLayoutMk cId="237755544" sldId="214748379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7.640" v="62"/>
          <pc:sldLayoutMkLst>
            <pc:docMk/>
            <pc:sldMasterMk cId="3616666210" sldId="2147483801"/>
            <pc:sldLayoutMk cId="333519545" sldId="214748379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7.640" v="62"/>
          <pc:sldLayoutMkLst>
            <pc:docMk/>
            <pc:sldMasterMk cId="3616666210" sldId="2147483801"/>
            <pc:sldLayoutMk cId="1676999668" sldId="214748379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7.640" v="62"/>
          <pc:sldLayoutMkLst>
            <pc:docMk/>
            <pc:sldMasterMk cId="3616666210" sldId="2147483801"/>
            <pc:sldLayoutMk cId="96803974" sldId="214748379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7.640" v="62"/>
          <pc:sldLayoutMkLst>
            <pc:docMk/>
            <pc:sldMasterMk cId="3616666210" sldId="2147483801"/>
            <pc:sldLayoutMk cId="3520491805" sldId="214748379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7.640" v="62"/>
          <pc:sldLayoutMkLst>
            <pc:docMk/>
            <pc:sldMasterMk cId="3616666210" sldId="2147483801"/>
            <pc:sldLayoutMk cId="1700984779" sldId="214748379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7.640" v="62"/>
          <pc:sldLayoutMkLst>
            <pc:docMk/>
            <pc:sldMasterMk cId="3616666210" sldId="2147483801"/>
            <pc:sldLayoutMk cId="4230042682" sldId="214748379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7.640" v="62"/>
          <pc:sldLayoutMkLst>
            <pc:docMk/>
            <pc:sldMasterMk cId="3616666210" sldId="2147483801"/>
            <pc:sldLayoutMk cId="452116675" sldId="214748379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7.640" v="62"/>
          <pc:sldLayoutMkLst>
            <pc:docMk/>
            <pc:sldMasterMk cId="3616666210" sldId="2147483801"/>
            <pc:sldLayoutMk cId="585814593" sldId="214748379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7.640" v="62"/>
          <pc:sldLayoutMkLst>
            <pc:docMk/>
            <pc:sldMasterMk cId="3616666210" sldId="2147483801"/>
            <pc:sldLayoutMk cId="2477008678" sldId="214748379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37.640" v="62"/>
          <pc:sldLayoutMkLst>
            <pc:docMk/>
            <pc:sldMasterMk cId="3616666210" sldId="2147483801"/>
            <pc:sldLayoutMk cId="1063176552" sldId="2147483800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3:53.250" v="66"/>
        <pc:sldMasterMkLst>
          <pc:docMk/>
          <pc:sldMasterMk cId="1522817671" sldId="2147483813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3:53.250" v="66"/>
          <pc:sldLayoutMkLst>
            <pc:docMk/>
            <pc:sldMasterMk cId="1522817671" sldId="2147483813"/>
            <pc:sldLayoutMk cId="4280231497" sldId="214748380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53.250" v="66"/>
          <pc:sldLayoutMkLst>
            <pc:docMk/>
            <pc:sldMasterMk cId="1522817671" sldId="2147483813"/>
            <pc:sldLayoutMk cId="1924423131" sldId="214748380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53.250" v="66"/>
          <pc:sldLayoutMkLst>
            <pc:docMk/>
            <pc:sldMasterMk cId="1522817671" sldId="2147483813"/>
            <pc:sldLayoutMk cId="745578872" sldId="214748380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53.250" v="66"/>
          <pc:sldLayoutMkLst>
            <pc:docMk/>
            <pc:sldMasterMk cId="1522817671" sldId="2147483813"/>
            <pc:sldLayoutMk cId="3884804780" sldId="214748380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53.250" v="66"/>
          <pc:sldLayoutMkLst>
            <pc:docMk/>
            <pc:sldMasterMk cId="1522817671" sldId="2147483813"/>
            <pc:sldLayoutMk cId="1623544451" sldId="214748380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53.250" v="66"/>
          <pc:sldLayoutMkLst>
            <pc:docMk/>
            <pc:sldMasterMk cId="1522817671" sldId="2147483813"/>
            <pc:sldLayoutMk cId="3500199703" sldId="214748380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53.250" v="66"/>
          <pc:sldLayoutMkLst>
            <pc:docMk/>
            <pc:sldMasterMk cId="1522817671" sldId="2147483813"/>
            <pc:sldLayoutMk cId="3114572655" sldId="214748380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53.250" v="66"/>
          <pc:sldLayoutMkLst>
            <pc:docMk/>
            <pc:sldMasterMk cId="1522817671" sldId="2147483813"/>
            <pc:sldLayoutMk cId="1774201682" sldId="214748380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53.250" v="66"/>
          <pc:sldLayoutMkLst>
            <pc:docMk/>
            <pc:sldMasterMk cId="1522817671" sldId="2147483813"/>
            <pc:sldLayoutMk cId="1564277555" sldId="214748381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53.250" v="66"/>
          <pc:sldLayoutMkLst>
            <pc:docMk/>
            <pc:sldMasterMk cId="1522817671" sldId="2147483813"/>
            <pc:sldLayoutMk cId="1670575092" sldId="214748381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53.250" v="66"/>
          <pc:sldLayoutMkLst>
            <pc:docMk/>
            <pc:sldMasterMk cId="1522817671" sldId="2147483813"/>
            <pc:sldLayoutMk cId="2119072528" sldId="2147483812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3:10.858" v="56"/>
        <pc:sldMasterMkLst>
          <pc:docMk/>
          <pc:sldMasterMk cId="2367651714" sldId="2147483814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3:10.858" v="56"/>
          <pc:sldLayoutMkLst>
            <pc:docMk/>
            <pc:sldMasterMk cId="2367651714" sldId="2147483814"/>
            <pc:sldLayoutMk cId="990090869" sldId="214748380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10.858" v="56"/>
          <pc:sldLayoutMkLst>
            <pc:docMk/>
            <pc:sldMasterMk cId="2367651714" sldId="2147483814"/>
            <pc:sldLayoutMk cId="3512826393" sldId="214748380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10.858" v="56"/>
          <pc:sldLayoutMkLst>
            <pc:docMk/>
            <pc:sldMasterMk cId="2367651714" sldId="2147483814"/>
            <pc:sldLayoutMk cId="4112086064" sldId="214748380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10.858" v="56"/>
          <pc:sldLayoutMkLst>
            <pc:docMk/>
            <pc:sldMasterMk cId="2367651714" sldId="2147483814"/>
            <pc:sldLayoutMk cId="1600623722" sldId="214748380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10.858" v="56"/>
          <pc:sldLayoutMkLst>
            <pc:docMk/>
            <pc:sldMasterMk cId="2367651714" sldId="2147483814"/>
            <pc:sldLayoutMk cId="2263778945" sldId="214748380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10.858" v="56"/>
          <pc:sldLayoutMkLst>
            <pc:docMk/>
            <pc:sldMasterMk cId="2367651714" sldId="2147483814"/>
            <pc:sldLayoutMk cId="2775480284" sldId="214748380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10.858" v="56"/>
          <pc:sldLayoutMkLst>
            <pc:docMk/>
            <pc:sldMasterMk cId="2367651714" sldId="2147483814"/>
            <pc:sldLayoutMk cId="3906577762" sldId="214748380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10.858" v="56"/>
          <pc:sldLayoutMkLst>
            <pc:docMk/>
            <pc:sldMasterMk cId="2367651714" sldId="2147483814"/>
            <pc:sldLayoutMk cId="2226369806" sldId="214748381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10.858" v="56"/>
          <pc:sldLayoutMkLst>
            <pc:docMk/>
            <pc:sldMasterMk cId="2367651714" sldId="2147483814"/>
            <pc:sldLayoutMk cId="33549906" sldId="214748381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10.858" v="56"/>
          <pc:sldLayoutMkLst>
            <pc:docMk/>
            <pc:sldMasterMk cId="2367651714" sldId="2147483814"/>
            <pc:sldLayoutMk cId="1721293895" sldId="214748381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3:10.858" v="56"/>
          <pc:sldLayoutMkLst>
            <pc:docMk/>
            <pc:sldMasterMk cId="2367651714" sldId="2147483814"/>
            <pc:sldLayoutMk cId="1817963513" sldId="2147483813"/>
          </pc:sldLayoutMkLst>
        </pc:sldLayoutChg>
      </pc:sldMasterChg>
      <pc:sldMasterChg chg="add del addSldLayout delSldLayout">
        <pc:chgData name="Guest User" userId="S::urn:spo:anon#41a1823dbc71ab56e12b498cb8761be68b128d42ed3a4c2a21ce7876f95bc305::" providerId="AD" clId="Web-{C48E9630-E3F8-5A3E-1BC4-E2027EADD936}" dt="2022-03-08T08:32:47.982" v="50"/>
        <pc:sldMasterMkLst>
          <pc:docMk/>
          <pc:sldMasterMk cId="839212640" sldId="2147483827"/>
        </pc:sldMasterMkLst>
        <pc:sldLayoutChg chg="add del">
          <pc:chgData name="Guest User" userId="S::urn:spo:anon#41a1823dbc71ab56e12b498cb8761be68b128d42ed3a4c2a21ce7876f95bc305::" providerId="AD" clId="Web-{C48E9630-E3F8-5A3E-1BC4-E2027EADD936}" dt="2022-03-08T08:32:47.982" v="50"/>
          <pc:sldLayoutMkLst>
            <pc:docMk/>
            <pc:sldMasterMk cId="839212640" sldId="2147483827"/>
            <pc:sldLayoutMk cId="3929627102" sldId="2147483816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47.982" v="50"/>
          <pc:sldLayoutMkLst>
            <pc:docMk/>
            <pc:sldMasterMk cId="839212640" sldId="2147483827"/>
            <pc:sldLayoutMk cId="1210368504" sldId="2147483817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47.982" v="50"/>
          <pc:sldLayoutMkLst>
            <pc:docMk/>
            <pc:sldMasterMk cId="839212640" sldId="2147483827"/>
            <pc:sldLayoutMk cId="1271158055" sldId="2147483818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47.982" v="50"/>
          <pc:sldLayoutMkLst>
            <pc:docMk/>
            <pc:sldMasterMk cId="839212640" sldId="2147483827"/>
            <pc:sldLayoutMk cId="1442048590" sldId="2147483819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47.982" v="50"/>
          <pc:sldLayoutMkLst>
            <pc:docMk/>
            <pc:sldMasterMk cId="839212640" sldId="2147483827"/>
            <pc:sldLayoutMk cId="1465715678" sldId="2147483820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47.982" v="50"/>
          <pc:sldLayoutMkLst>
            <pc:docMk/>
            <pc:sldMasterMk cId="839212640" sldId="2147483827"/>
            <pc:sldLayoutMk cId="1339358876" sldId="2147483821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47.982" v="50"/>
          <pc:sldLayoutMkLst>
            <pc:docMk/>
            <pc:sldMasterMk cId="839212640" sldId="2147483827"/>
            <pc:sldLayoutMk cId="2765550449" sldId="2147483822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47.982" v="50"/>
          <pc:sldLayoutMkLst>
            <pc:docMk/>
            <pc:sldMasterMk cId="839212640" sldId="2147483827"/>
            <pc:sldLayoutMk cId="2600450437" sldId="2147483823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47.982" v="50"/>
          <pc:sldLayoutMkLst>
            <pc:docMk/>
            <pc:sldMasterMk cId="839212640" sldId="2147483827"/>
            <pc:sldLayoutMk cId="256479953" sldId="2147483824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47.982" v="50"/>
          <pc:sldLayoutMkLst>
            <pc:docMk/>
            <pc:sldMasterMk cId="839212640" sldId="2147483827"/>
            <pc:sldLayoutMk cId="3460378091" sldId="2147483825"/>
          </pc:sldLayoutMkLst>
        </pc:sldLayoutChg>
        <pc:sldLayoutChg chg="add del">
          <pc:chgData name="Guest User" userId="S::urn:spo:anon#41a1823dbc71ab56e12b498cb8761be68b128d42ed3a4c2a21ce7876f95bc305::" providerId="AD" clId="Web-{C48E9630-E3F8-5A3E-1BC4-E2027EADD936}" dt="2022-03-08T08:32:47.982" v="50"/>
          <pc:sldLayoutMkLst>
            <pc:docMk/>
            <pc:sldMasterMk cId="839212640" sldId="2147483827"/>
            <pc:sldLayoutMk cId="2584231374" sldId="2147483826"/>
          </pc:sldLayoutMkLst>
        </pc:sldLayoutChg>
      </pc:sldMasterChg>
    </pc:docChg>
  </pc:docChgLst>
  <pc:docChgLst>
    <pc:chgData name="Sairush Tamang" userId="S::kce075bct036@khwopa.edu.np::d2d5d0a4-35a4-4d69-856f-1212d80cc706" providerId="AD" clId="Web-{A1341433-A696-4698-A72D-B665F1CB5299}"/>
    <pc:docChg chg="delSld modSld sldOrd">
      <pc:chgData name="Sairush Tamang" userId="S::kce075bct036@khwopa.edu.np::d2d5d0a4-35a4-4d69-856f-1212d80cc706" providerId="AD" clId="Web-{A1341433-A696-4698-A72D-B665F1CB5299}" dt="2022-03-11T09:55:10.009" v="108"/>
      <pc:docMkLst>
        <pc:docMk/>
      </pc:docMkLst>
      <pc:sldChg chg="ord">
        <pc:chgData name="Sairush Tamang" userId="S::kce075bct036@khwopa.edu.np::d2d5d0a4-35a4-4d69-856f-1212d80cc706" providerId="AD" clId="Web-{A1341433-A696-4698-A72D-B665F1CB5299}" dt="2022-03-11T09:35:47.213" v="18"/>
        <pc:sldMkLst>
          <pc:docMk/>
          <pc:sldMk cId="1003529426" sldId="260"/>
        </pc:sldMkLst>
      </pc:sldChg>
      <pc:sldChg chg="ord">
        <pc:chgData name="Sairush Tamang" userId="S::kce075bct036@khwopa.edu.np::d2d5d0a4-35a4-4d69-856f-1212d80cc706" providerId="AD" clId="Web-{A1341433-A696-4698-A72D-B665F1CB5299}" dt="2022-03-11T09:35:11.336" v="15"/>
        <pc:sldMkLst>
          <pc:docMk/>
          <pc:sldMk cId="3057105847" sldId="262"/>
        </pc:sldMkLst>
      </pc:sldChg>
      <pc:sldChg chg="ord">
        <pc:chgData name="Sairush Tamang" userId="S::kce075bct036@khwopa.edu.np::d2d5d0a4-35a4-4d69-856f-1212d80cc706" providerId="AD" clId="Web-{A1341433-A696-4698-A72D-B665F1CB5299}" dt="2022-03-11T09:35:54.541" v="19"/>
        <pc:sldMkLst>
          <pc:docMk/>
          <pc:sldMk cId="716253600" sldId="263"/>
        </pc:sldMkLst>
      </pc:sldChg>
      <pc:sldChg chg="addSp delSp modSp ord">
        <pc:chgData name="Sairush Tamang" userId="S::kce075bct036@khwopa.edu.np::d2d5d0a4-35a4-4d69-856f-1212d80cc706" providerId="AD" clId="Web-{A1341433-A696-4698-A72D-B665F1CB5299}" dt="2022-03-11T09:36:32.059" v="23"/>
        <pc:sldMkLst>
          <pc:docMk/>
          <pc:sldMk cId="3673953807" sldId="265"/>
        </pc:sldMkLst>
        <pc:spChg chg="mod">
          <ac:chgData name="Sairush Tamang" userId="S::kce075bct036@khwopa.edu.np::d2d5d0a4-35a4-4d69-856f-1212d80cc706" providerId="AD" clId="Web-{A1341433-A696-4698-A72D-B665F1CB5299}" dt="2022-03-11T09:31:40.403" v="2"/>
          <ac:spMkLst>
            <pc:docMk/>
            <pc:sldMk cId="3673953807" sldId="265"/>
            <ac:spMk id="2" creationId="{B6AAD4B9-56E1-46D1-BF84-0DDA09BAF5F6}"/>
          </ac:spMkLst>
        </pc:spChg>
        <pc:spChg chg="mod">
          <ac:chgData name="Sairush Tamang" userId="S::kce075bct036@khwopa.edu.np::d2d5d0a4-35a4-4d69-856f-1212d80cc706" providerId="AD" clId="Web-{A1341433-A696-4698-A72D-B665F1CB5299}" dt="2022-03-11T09:31:40.403" v="2"/>
          <ac:spMkLst>
            <pc:docMk/>
            <pc:sldMk cId="3673953807" sldId="265"/>
            <ac:spMk id="3" creationId="{02080C83-0B49-4F08-9F53-C610706CB4A9}"/>
          </ac:spMkLst>
        </pc:spChg>
        <pc:spChg chg="mod ord">
          <ac:chgData name="Sairush Tamang" userId="S::kce075bct036@khwopa.edu.np::d2d5d0a4-35a4-4d69-856f-1212d80cc706" providerId="AD" clId="Web-{A1341433-A696-4698-A72D-B665F1CB5299}" dt="2022-03-11T09:31:40.403" v="2"/>
          <ac:spMkLst>
            <pc:docMk/>
            <pc:sldMk cId="3673953807" sldId="265"/>
            <ac:spMk id="5" creationId="{365724B8-067D-4831-95FA-3700977F7E7E}"/>
          </ac:spMkLst>
        </pc:spChg>
        <pc:spChg chg="del">
          <ac:chgData name="Sairush Tamang" userId="S::kce075bct036@khwopa.edu.np::d2d5d0a4-35a4-4d69-856f-1212d80cc706" providerId="AD" clId="Web-{A1341433-A696-4698-A72D-B665F1CB5299}" dt="2022-03-11T09:31:40.403" v="2"/>
          <ac:spMkLst>
            <pc:docMk/>
            <pc:sldMk cId="3673953807" sldId="265"/>
            <ac:spMk id="9" creationId="{E9751CB9-7B25-4EB8-9A6F-82F822549F12}"/>
          </ac:spMkLst>
        </pc:spChg>
        <pc:spChg chg="del">
          <ac:chgData name="Sairush Tamang" userId="S::kce075bct036@khwopa.edu.np::d2d5d0a4-35a4-4d69-856f-1212d80cc706" providerId="AD" clId="Web-{A1341433-A696-4698-A72D-B665F1CB5299}" dt="2022-03-11T09:31:40.403" v="2"/>
          <ac:spMkLst>
            <pc:docMk/>
            <pc:sldMk cId="3673953807" sldId="265"/>
            <ac:spMk id="11" creationId="{E1317383-CF3B-4B02-9512-BECBEF6362A4}"/>
          </ac:spMkLst>
        </pc:spChg>
        <pc:spChg chg="del">
          <ac:chgData name="Sairush Tamang" userId="S::kce075bct036@khwopa.edu.np::d2d5d0a4-35a4-4d69-856f-1212d80cc706" providerId="AD" clId="Web-{A1341433-A696-4698-A72D-B665F1CB5299}" dt="2022-03-11T09:31:40.403" v="2"/>
          <ac:spMkLst>
            <pc:docMk/>
            <pc:sldMk cId="3673953807" sldId="265"/>
            <ac:spMk id="13" creationId="{B1D4C7A0-6DF2-4F2D-A45D-F111582974C7}"/>
          </ac:spMkLst>
        </pc:spChg>
        <pc:spChg chg="del">
          <ac:chgData name="Sairush Tamang" userId="S::kce075bct036@khwopa.edu.np::d2d5d0a4-35a4-4d69-856f-1212d80cc706" providerId="AD" clId="Web-{A1341433-A696-4698-A72D-B665F1CB5299}" dt="2022-03-11T09:31:40.403" v="2"/>
          <ac:spMkLst>
            <pc:docMk/>
            <pc:sldMk cId="3673953807" sldId="265"/>
            <ac:spMk id="15" creationId="{DBF3943D-BCB6-4B31-809D-A005686483B4}"/>
          </ac:spMkLst>
        </pc:spChg>
        <pc:spChg chg="del">
          <ac:chgData name="Sairush Tamang" userId="S::kce075bct036@khwopa.edu.np::d2d5d0a4-35a4-4d69-856f-1212d80cc706" providerId="AD" clId="Web-{A1341433-A696-4698-A72D-B665F1CB5299}" dt="2022-03-11T09:31:40.403" v="2"/>
          <ac:spMkLst>
            <pc:docMk/>
            <pc:sldMk cId="3673953807" sldId="265"/>
            <ac:spMk id="17" creationId="{39373A6F-2E1F-4613-8E1D-D68057D29F31}"/>
          </ac:spMkLst>
        </pc:spChg>
        <pc:spChg chg="add">
          <ac:chgData name="Sairush Tamang" userId="S::kce075bct036@khwopa.edu.np::d2d5d0a4-35a4-4d69-856f-1212d80cc706" providerId="AD" clId="Web-{A1341433-A696-4698-A72D-B665F1CB5299}" dt="2022-03-11T09:31:40.403" v="2"/>
          <ac:spMkLst>
            <pc:docMk/>
            <pc:sldMk cId="3673953807" sldId="265"/>
            <ac:spMk id="22" creationId="{E9751CB9-7B25-4EB8-9A6F-82F822549F12}"/>
          </ac:spMkLst>
        </pc:spChg>
        <pc:spChg chg="add">
          <ac:chgData name="Sairush Tamang" userId="S::kce075bct036@khwopa.edu.np::d2d5d0a4-35a4-4d69-856f-1212d80cc706" providerId="AD" clId="Web-{A1341433-A696-4698-A72D-B665F1CB5299}" dt="2022-03-11T09:31:40.403" v="2"/>
          <ac:spMkLst>
            <pc:docMk/>
            <pc:sldMk cId="3673953807" sldId="265"/>
            <ac:spMk id="24" creationId="{E1317383-CF3B-4B02-9512-BECBEF6362A4}"/>
          </ac:spMkLst>
        </pc:spChg>
        <pc:spChg chg="add">
          <ac:chgData name="Sairush Tamang" userId="S::kce075bct036@khwopa.edu.np::d2d5d0a4-35a4-4d69-856f-1212d80cc706" providerId="AD" clId="Web-{A1341433-A696-4698-A72D-B665F1CB5299}" dt="2022-03-11T09:31:40.403" v="2"/>
          <ac:spMkLst>
            <pc:docMk/>
            <pc:sldMk cId="3673953807" sldId="265"/>
            <ac:spMk id="26" creationId="{B1D4C7A0-6DF2-4F2D-A45D-F111582974C7}"/>
          </ac:spMkLst>
        </pc:spChg>
        <pc:spChg chg="add">
          <ac:chgData name="Sairush Tamang" userId="S::kce075bct036@khwopa.edu.np::d2d5d0a4-35a4-4d69-856f-1212d80cc706" providerId="AD" clId="Web-{A1341433-A696-4698-A72D-B665F1CB5299}" dt="2022-03-11T09:31:40.403" v="2"/>
          <ac:spMkLst>
            <pc:docMk/>
            <pc:sldMk cId="3673953807" sldId="265"/>
            <ac:spMk id="28" creationId="{DBF3943D-BCB6-4B31-809D-A005686483B4}"/>
          </ac:spMkLst>
        </pc:spChg>
        <pc:spChg chg="add">
          <ac:chgData name="Sairush Tamang" userId="S::kce075bct036@khwopa.edu.np::d2d5d0a4-35a4-4d69-856f-1212d80cc706" providerId="AD" clId="Web-{A1341433-A696-4698-A72D-B665F1CB5299}" dt="2022-03-11T09:31:40.403" v="2"/>
          <ac:spMkLst>
            <pc:docMk/>
            <pc:sldMk cId="3673953807" sldId="265"/>
            <ac:spMk id="30" creationId="{39373A6F-2E1F-4613-8E1D-D68057D29F31}"/>
          </ac:spMkLst>
        </pc:spChg>
        <pc:picChg chg="del">
          <ac:chgData name="Sairush Tamang" userId="S::kce075bct036@khwopa.edu.np::d2d5d0a4-35a4-4d69-856f-1212d80cc706" providerId="AD" clId="Web-{A1341433-A696-4698-A72D-B665F1CB5299}" dt="2022-03-11T09:31:28.934" v="0"/>
          <ac:picMkLst>
            <pc:docMk/>
            <pc:sldMk cId="3673953807" sldId="265"/>
            <ac:picMk id="4" creationId="{0F0F2666-34EF-4DE6-B74E-A8FFB4455036}"/>
          </ac:picMkLst>
        </pc:picChg>
        <pc:picChg chg="add mod">
          <ac:chgData name="Sairush Tamang" userId="S::kce075bct036@khwopa.edu.np::d2d5d0a4-35a4-4d69-856f-1212d80cc706" providerId="AD" clId="Web-{A1341433-A696-4698-A72D-B665F1CB5299}" dt="2022-03-11T09:31:50.200" v="5" actId="14100"/>
          <ac:picMkLst>
            <pc:docMk/>
            <pc:sldMk cId="3673953807" sldId="265"/>
            <ac:picMk id="6" creationId="{F87EDAD9-DC93-4691-AAC6-2FA36B76099E}"/>
          </ac:picMkLst>
        </pc:picChg>
      </pc:sldChg>
      <pc:sldChg chg="ord">
        <pc:chgData name="Sairush Tamang" userId="S::kce075bct036@khwopa.edu.np::d2d5d0a4-35a4-4d69-856f-1212d80cc706" providerId="AD" clId="Web-{A1341433-A696-4698-A72D-B665F1CB5299}" dt="2022-03-11T09:37:07.092" v="27"/>
        <pc:sldMkLst>
          <pc:docMk/>
          <pc:sldMk cId="1093585188" sldId="267"/>
        </pc:sldMkLst>
      </pc:sldChg>
      <pc:sldChg chg="ord">
        <pc:chgData name="Sairush Tamang" userId="S::kce075bct036@khwopa.edu.np::d2d5d0a4-35a4-4d69-856f-1212d80cc706" providerId="AD" clId="Web-{A1341433-A696-4698-A72D-B665F1CB5299}" dt="2022-03-11T09:37:03.748" v="26"/>
        <pc:sldMkLst>
          <pc:docMk/>
          <pc:sldMk cId="3225681556" sldId="268"/>
        </pc:sldMkLst>
      </pc:sldChg>
      <pc:sldChg chg="ord">
        <pc:chgData name="Sairush Tamang" userId="S::kce075bct036@khwopa.edu.np::d2d5d0a4-35a4-4d69-856f-1212d80cc706" providerId="AD" clId="Web-{A1341433-A696-4698-A72D-B665F1CB5299}" dt="2022-03-11T09:37:26.296" v="30"/>
        <pc:sldMkLst>
          <pc:docMk/>
          <pc:sldMk cId="2996816754" sldId="269"/>
        </pc:sldMkLst>
      </pc:sldChg>
      <pc:sldChg chg="ord">
        <pc:chgData name="Sairush Tamang" userId="S::kce075bct036@khwopa.edu.np::d2d5d0a4-35a4-4d69-856f-1212d80cc706" providerId="AD" clId="Web-{A1341433-A696-4698-A72D-B665F1CB5299}" dt="2022-03-11T09:37:15.530" v="29"/>
        <pc:sldMkLst>
          <pc:docMk/>
          <pc:sldMk cId="3581386152" sldId="270"/>
        </pc:sldMkLst>
      </pc:sldChg>
      <pc:sldChg chg="ord">
        <pc:chgData name="Sairush Tamang" userId="S::kce075bct036@khwopa.edu.np::d2d5d0a4-35a4-4d69-856f-1212d80cc706" providerId="AD" clId="Web-{A1341433-A696-4698-A72D-B665F1CB5299}" dt="2022-03-11T09:55:10.009" v="108"/>
        <pc:sldMkLst>
          <pc:docMk/>
          <pc:sldMk cId="3285390704" sldId="271"/>
        </pc:sldMkLst>
      </pc:sldChg>
      <pc:sldChg chg="ord">
        <pc:chgData name="Sairush Tamang" userId="S::kce075bct036@khwopa.edu.np::d2d5d0a4-35a4-4d69-856f-1212d80cc706" providerId="AD" clId="Web-{A1341433-A696-4698-A72D-B665F1CB5299}" dt="2022-03-11T09:39:33.037" v="39"/>
        <pc:sldMkLst>
          <pc:docMk/>
          <pc:sldMk cId="2737062950" sldId="272"/>
        </pc:sldMkLst>
      </pc:sldChg>
      <pc:sldChg chg="ord">
        <pc:chgData name="Sairush Tamang" userId="S::kce075bct036@khwopa.edu.np::d2d5d0a4-35a4-4d69-856f-1212d80cc706" providerId="AD" clId="Web-{A1341433-A696-4698-A72D-B665F1CB5299}" dt="2022-03-11T09:40:10.774" v="40"/>
        <pc:sldMkLst>
          <pc:docMk/>
          <pc:sldMk cId="1739798248" sldId="275"/>
        </pc:sldMkLst>
      </pc:sldChg>
      <pc:sldChg chg="del">
        <pc:chgData name="Sairush Tamang" userId="S::kce075bct036@khwopa.edu.np::d2d5d0a4-35a4-4d69-856f-1212d80cc706" providerId="AD" clId="Web-{A1341433-A696-4698-A72D-B665F1CB5299}" dt="2022-03-11T09:49:46.304" v="44"/>
        <pc:sldMkLst>
          <pc:docMk/>
          <pc:sldMk cId="2094513215" sldId="277"/>
        </pc:sldMkLst>
      </pc:sldChg>
      <pc:sldChg chg="ord">
        <pc:chgData name="Sairush Tamang" userId="S::kce075bct036@khwopa.edu.np::d2d5d0a4-35a4-4d69-856f-1212d80cc706" providerId="AD" clId="Web-{A1341433-A696-4698-A72D-B665F1CB5299}" dt="2022-03-11T09:35:16.555" v="16"/>
        <pc:sldMkLst>
          <pc:docMk/>
          <pc:sldMk cId="240754270" sldId="280"/>
        </pc:sldMkLst>
      </pc:sldChg>
      <pc:sldChg chg="ord">
        <pc:chgData name="Sairush Tamang" userId="S::kce075bct036@khwopa.edu.np::d2d5d0a4-35a4-4d69-856f-1212d80cc706" providerId="AD" clId="Web-{A1341433-A696-4698-A72D-B665F1CB5299}" dt="2022-03-11T09:35:59.135" v="20"/>
        <pc:sldMkLst>
          <pc:docMk/>
          <pc:sldMk cId="839749719" sldId="282"/>
        </pc:sldMkLst>
      </pc:sldChg>
      <pc:sldChg chg="ord">
        <pc:chgData name="Sairush Tamang" userId="S::kce075bct036@khwopa.edu.np::d2d5d0a4-35a4-4d69-856f-1212d80cc706" providerId="AD" clId="Web-{A1341433-A696-4698-A72D-B665F1CB5299}" dt="2022-03-11T09:35:21.899" v="17"/>
        <pc:sldMkLst>
          <pc:docMk/>
          <pc:sldMk cId="2095966671" sldId="283"/>
        </pc:sldMkLst>
      </pc:sldChg>
      <pc:sldChg chg="addSp delSp modSp ord">
        <pc:chgData name="Sairush Tamang" userId="S::kce075bct036@khwopa.edu.np::d2d5d0a4-35a4-4d69-856f-1212d80cc706" providerId="AD" clId="Web-{A1341433-A696-4698-A72D-B665F1CB5299}" dt="2022-03-11T09:37:10.655" v="28"/>
        <pc:sldMkLst>
          <pc:docMk/>
          <pc:sldMk cId="2944788355" sldId="285"/>
        </pc:sldMkLst>
        <pc:spChg chg="add del mod">
          <ac:chgData name="Sairush Tamang" userId="S::kce075bct036@khwopa.edu.np::d2d5d0a4-35a4-4d69-856f-1212d80cc706" providerId="AD" clId="Web-{A1341433-A696-4698-A72D-B665F1CB5299}" dt="2022-03-11T09:33:03.876" v="7"/>
          <ac:spMkLst>
            <pc:docMk/>
            <pc:sldMk cId="2944788355" sldId="285"/>
            <ac:spMk id="3" creationId="{25EEB81D-1AD8-44E0-B32B-D8359A066C96}"/>
          </ac:spMkLst>
        </pc:spChg>
        <pc:picChg chg="del">
          <ac:chgData name="Sairush Tamang" userId="S::kce075bct036@khwopa.edu.np::d2d5d0a4-35a4-4d69-856f-1212d80cc706" providerId="AD" clId="Web-{A1341433-A696-4698-A72D-B665F1CB5299}" dt="2022-03-11T09:32:56.501" v="6"/>
          <ac:picMkLst>
            <pc:docMk/>
            <pc:sldMk cId="2944788355" sldId="285"/>
            <ac:picMk id="4" creationId="{B1DE61AE-0B1A-4C87-8763-EF6A4AEA718D}"/>
          </ac:picMkLst>
        </pc:picChg>
        <pc:picChg chg="add mod ord">
          <ac:chgData name="Sairush Tamang" userId="S::kce075bct036@khwopa.edu.np::d2d5d0a4-35a4-4d69-856f-1212d80cc706" providerId="AD" clId="Web-{A1341433-A696-4698-A72D-B665F1CB5299}" dt="2022-03-11T09:33:32.784" v="14" actId="1076"/>
          <ac:picMkLst>
            <pc:docMk/>
            <pc:sldMk cId="2944788355" sldId="285"/>
            <ac:picMk id="5" creationId="{A2A69A36-FED2-4FAF-AC8D-9E1FF001453C}"/>
          </ac:picMkLst>
        </pc:picChg>
      </pc:sldChg>
      <pc:sldChg chg="ord">
        <pc:chgData name="Sairush Tamang" userId="S::kce075bct036@khwopa.edu.np::d2d5d0a4-35a4-4d69-856f-1212d80cc706" providerId="AD" clId="Web-{A1341433-A696-4698-A72D-B665F1CB5299}" dt="2022-03-11T09:37:48.922" v="32"/>
        <pc:sldMkLst>
          <pc:docMk/>
          <pc:sldMk cId="3221601843" sldId="286"/>
        </pc:sldMkLst>
      </pc:sldChg>
      <pc:sldChg chg="ord">
        <pc:chgData name="Sairush Tamang" userId="S::kce075bct036@khwopa.edu.np::d2d5d0a4-35a4-4d69-856f-1212d80cc706" providerId="AD" clId="Web-{A1341433-A696-4698-A72D-B665F1CB5299}" dt="2022-03-11T09:37:51.844" v="33"/>
        <pc:sldMkLst>
          <pc:docMk/>
          <pc:sldMk cId="2636746032" sldId="287"/>
        </pc:sldMkLst>
      </pc:sldChg>
      <pc:sldChg chg="del ord">
        <pc:chgData name="Sairush Tamang" userId="S::kce075bct036@khwopa.edu.np::d2d5d0a4-35a4-4d69-856f-1212d80cc706" providerId="AD" clId="Web-{A1341433-A696-4698-A72D-B665F1CB5299}" dt="2022-03-11T09:36:19.043" v="22"/>
        <pc:sldMkLst>
          <pc:docMk/>
          <pc:sldMk cId="4032907909" sldId="290"/>
        </pc:sldMkLst>
      </pc:sldChg>
      <pc:sldChg chg="ord">
        <pc:chgData name="Sairush Tamang" userId="S::kce075bct036@khwopa.edu.np::d2d5d0a4-35a4-4d69-856f-1212d80cc706" providerId="AD" clId="Web-{A1341433-A696-4698-A72D-B665F1CB5299}" dt="2022-03-11T09:36:40.122" v="24"/>
        <pc:sldMkLst>
          <pc:docMk/>
          <pc:sldMk cId="4040334512" sldId="291"/>
        </pc:sldMkLst>
      </pc:sldChg>
      <pc:sldChg chg="ord">
        <pc:chgData name="Sairush Tamang" userId="S::kce075bct036@khwopa.edu.np::d2d5d0a4-35a4-4d69-856f-1212d80cc706" providerId="AD" clId="Web-{A1341433-A696-4698-A72D-B665F1CB5299}" dt="2022-03-11T09:37:37.734" v="31"/>
        <pc:sldMkLst>
          <pc:docMk/>
          <pc:sldMk cId="3114294177" sldId="292"/>
        </pc:sldMkLst>
      </pc:sldChg>
      <pc:sldChg chg="ord">
        <pc:chgData name="Sairush Tamang" userId="S::kce075bct036@khwopa.edu.np::d2d5d0a4-35a4-4d69-856f-1212d80cc706" providerId="AD" clId="Web-{A1341433-A696-4698-A72D-B665F1CB5299}" dt="2022-03-11T09:36:45.997" v="25"/>
        <pc:sldMkLst>
          <pc:docMk/>
          <pc:sldMk cId="2328939827" sldId="293"/>
        </pc:sldMkLst>
      </pc:sldChg>
      <pc:sldChg chg="ord">
        <pc:chgData name="Sairush Tamang" userId="S::kce075bct036@khwopa.edu.np::d2d5d0a4-35a4-4d69-856f-1212d80cc706" providerId="AD" clId="Web-{A1341433-A696-4698-A72D-B665F1CB5299}" dt="2022-03-11T09:37:55.876" v="34"/>
        <pc:sldMkLst>
          <pc:docMk/>
          <pc:sldMk cId="2377377112" sldId="294"/>
        </pc:sldMkLst>
      </pc:sldChg>
      <pc:sldChg chg="ord">
        <pc:chgData name="Sairush Tamang" userId="S::kce075bct036@khwopa.edu.np::d2d5d0a4-35a4-4d69-856f-1212d80cc706" providerId="AD" clId="Web-{A1341433-A696-4698-A72D-B665F1CB5299}" dt="2022-03-11T09:37:59.282" v="35"/>
        <pc:sldMkLst>
          <pc:docMk/>
          <pc:sldMk cId="1171740476" sldId="295"/>
        </pc:sldMkLst>
      </pc:sldChg>
      <pc:sldChg chg="ord">
        <pc:chgData name="Sairush Tamang" userId="S::kce075bct036@khwopa.edu.np::d2d5d0a4-35a4-4d69-856f-1212d80cc706" providerId="AD" clId="Web-{A1341433-A696-4698-A72D-B665F1CB5299}" dt="2022-03-11T09:49:36.679" v="43"/>
        <pc:sldMkLst>
          <pc:docMk/>
          <pc:sldMk cId="2039571296" sldId="296"/>
        </pc:sldMkLst>
      </pc:sldChg>
      <pc:sldChg chg="del">
        <pc:chgData name="Sairush Tamang" userId="S::kce075bct036@khwopa.edu.np::d2d5d0a4-35a4-4d69-856f-1212d80cc706" providerId="AD" clId="Web-{A1341433-A696-4698-A72D-B665F1CB5299}" dt="2022-03-11T09:54:56.602" v="106"/>
        <pc:sldMkLst>
          <pc:docMk/>
          <pc:sldMk cId="3894524354" sldId="297"/>
        </pc:sldMkLst>
      </pc:sldChg>
      <pc:sldChg chg="del">
        <pc:chgData name="Sairush Tamang" userId="S::kce075bct036@khwopa.edu.np::d2d5d0a4-35a4-4d69-856f-1212d80cc706" providerId="AD" clId="Web-{A1341433-A696-4698-A72D-B665F1CB5299}" dt="2022-03-11T09:55:01.758" v="107"/>
        <pc:sldMkLst>
          <pc:docMk/>
          <pc:sldMk cId="1012119286" sldId="298"/>
        </pc:sldMkLst>
      </pc:sldChg>
      <pc:sldChg chg="modSp ord">
        <pc:chgData name="Sairush Tamang" userId="S::kce075bct036@khwopa.edu.np::d2d5d0a4-35a4-4d69-856f-1212d80cc706" providerId="AD" clId="Web-{A1341433-A696-4698-A72D-B665F1CB5299}" dt="2022-03-11T09:52:22.422" v="89" actId="20577"/>
        <pc:sldMkLst>
          <pc:docMk/>
          <pc:sldMk cId="848374176" sldId="299"/>
        </pc:sldMkLst>
        <pc:spChg chg="mod">
          <ac:chgData name="Sairush Tamang" userId="S::kce075bct036@khwopa.edu.np::d2d5d0a4-35a4-4d69-856f-1212d80cc706" providerId="AD" clId="Web-{A1341433-A696-4698-A72D-B665F1CB5299}" dt="2022-03-11T09:52:22.422" v="89" actId="20577"/>
          <ac:spMkLst>
            <pc:docMk/>
            <pc:sldMk cId="848374176" sldId="299"/>
            <ac:spMk id="2" creationId="{6EC9C261-235E-4777-A885-9420B20232D4}"/>
          </ac:spMkLst>
        </pc:spChg>
      </pc:sldChg>
      <pc:sldChg chg="addSp delSp modSp ord">
        <pc:chgData name="Sairush Tamang" userId="S::kce075bct036@khwopa.edu.np::d2d5d0a4-35a4-4d69-856f-1212d80cc706" providerId="AD" clId="Web-{A1341433-A696-4698-A72D-B665F1CB5299}" dt="2022-03-11T09:54:37.351" v="105"/>
        <pc:sldMkLst>
          <pc:docMk/>
          <pc:sldMk cId="3108517061" sldId="301"/>
        </pc:sldMkLst>
        <pc:spChg chg="mod">
          <ac:chgData name="Sairush Tamang" userId="S::kce075bct036@khwopa.edu.np::d2d5d0a4-35a4-4d69-856f-1212d80cc706" providerId="AD" clId="Web-{A1341433-A696-4698-A72D-B665F1CB5299}" dt="2022-03-11T09:53:05.221" v="104" actId="14100"/>
          <ac:spMkLst>
            <pc:docMk/>
            <pc:sldMk cId="3108517061" sldId="301"/>
            <ac:spMk id="2" creationId="{BE8926DD-795B-494A-9649-C9883F21A916}"/>
          </ac:spMkLst>
        </pc:spChg>
        <pc:spChg chg="del mod">
          <ac:chgData name="Sairush Tamang" userId="S::kce075bct036@khwopa.edu.np::d2d5d0a4-35a4-4d69-856f-1212d80cc706" providerId="AD" clId="Web-{A1341433-A696-4698-A72D-B665F1CB5299}" dt="2022-03-11T09:52:56.924" v="102"/>
          <ac:spMkLst>
            <pc:docMk/>
            <pc:sldMk cId="3108517061" sldId="301"/>
            <ac:spMk id="3" creationId="{9A3BC4B5-E927-49E0-9337-DE33FE93E558}"/>
          </ac:spMkLst>
        </pc:spChg>
        <pc:spChg chg="add del mod">
          <ac:chgData name="Sairush Tamang" userId="S::kce075bct036@khwopa.edu.np::d2d5d0a4-35a4-4d69-856f-1212d80cc706" providerId="AD" clId="Web-{A1341433-A696-4698-A72D-B665F1CB5299}" dt="2022-03-11T09:54:37.351" v="105"/>
          <ac:spMkLst>
            <pc:docMk/>
            <pc:sldMk cId="3108517061" sldId="301"/>
            <ac:spMk id="7" creationId="{5B7EE6C0-FE5A-4FBC-9284-9B2366A17EA6}"/>
          </ac:spMkLst>
        </pc:spChg>
      </pc:sldChg>
      <pc:sldChg chg="delSp modSp ord">
        <pc:chgData name="Sairush Tamang" userId="S::kce075bct036@khwopa.edu.np::d2d5d0a4-35a4-4d69-856f-1212d80cc706" providerId="AD" clId="Web-{A1341433-A696-4698-A72D-B665F1CB5299}" dt="2022-03-11T09:51:15.778" v="83" actId="1076"/>
        <pc:sldMkLst>
          <pc:docMk/>
          <pc:sldMk cId="4090689524" sldId="302"/>
        </pc:sldMkLst>
        <pc:spChg chg="mod">
          <ac:chgData name="Sairush Tamang" userId="S::kce075bct036@khwopa.edu.np::d2d5d0a4-35a4-4d69-856f-1212d80cc706" providerId="AD" clId="Web-{A1341433-A696-4698-A72D-B665F1CB5299}" dt="2022-03-11T09:50:46.260" v="76" actId="14100"/>
          <ac:spMkLst>
            <pc:docMk/>
            <pc:sldMk cId="4090689524" sldId="302"/>
            <ac:spMk id="2" creationId="{AA5D3163-A9CA-41AA-8018-C3664AE045A5}"/>
          </ac:spMkLst>
        </pc:spChg>
        <pc:spChg chg="del mod">
          <ac:chgData name="Sairush Tamang" userId="S::kce075bct036@khwopa.edu.np::d2d5d0a4-35a4-4d69-856f-1212d80cc706" providerId="AD" clId="Web-{A1341433-A696-4698-A72D-B665F1CB5299}" dt="2022-03-11T09:50:00.586" v="46"/>
          <ac:spMkLst>
            <pc:docMk/>
            <pc:sldMk cId="4090689524" sldId="302"/>
            <ac:spMk id="3" creationId="{5DF5DE86-D3CD-4EE5-ACC7-696B60EF91E7}"/>
          </ac:spMkLst>
        </pc:spChg>
        <pc:spChg chg="mod">
          <ac:chgData name="Sairush Tamang" userId="S::kce075bct036@khwopa.edu.np::d2d5d0a4-35a4-4d69-856f-1212d80cc706" providerId="AD" clId="Web-{A1341433-A696-4698-A72D-B665F1CB5299}" dt="2022-03-11T09:51:10.387" v="82" actId="1076"/>
          <ac:spMkLst>
            <pc:docMk/>
            <pc:sldMk cId="4090689524" sldId="302"/>
            <ac:spMk id="6" creationId="{86911CDC-9187-495B-A275-AC41F95A5500}"/>
          </ac:spMkLst>
        </pc:spChg>
        <pc:spChg chg="mod">
          <ac:chgData name="Sairush Tamang" userId="S::kce075bct036@khwopa.edu.np::d2d5d0a4-35a4-4d69-856f-1212d80cc706" providerId="AD" clId="Web-{A1341433-A696-4698-A72D-B665F1CB5299}" dt="2022-03-11T09:51:15.778" v="83" actId="1076"/>
          <ac:spMkLst>
            <pc:docMk/>
            <pc:sldMk cId="4090689524" sldId="302"/>
            <ac:spMk id="7" creationId="{F0E1BA1E-2E18-4EA4-B541-7E8E440F4B4C}"/>
          </ac:spMkLst>
        </pc:spChg>
        <pc:picChg chg="mod">
          <ac:chgData name="Sairush Tamang" userId="S::kce075bct036@khwopa.edu.np::d2d5d0a4-35a4-4d69-856f-1212d80cc706" providerId="AD" clId="Web-{A1341433-A696-4698-A72D-B665F1CB5299}" dt="2022-03-11T09:51:02.746" v="80" actId="1076"/>
          <ac:picMkLst>
            <pc:docMk/>
            <pc:sldMk cId="4090689524" sldId="302"/>
            <ac:picMk id="4" creationId="{A31D0B22-6ECF-40E2-A881-D312A9D43DF8}"/>
          </ac:picMkLst>
        </pc:picChg>
        <pc:picChg chg="mod">
          <ac:chgData name="Sairush Tamang" userId="S::kce075bct036@khwopa.edu.np::d2d5d0a4-35a4-4d69-856f-1212d80cc706" providerId="AD" clId="Web-{A1341433-A696-4698-A72D-B665F1CB5299}" dt="2022-03-11T09:51:06.043" v="81" actId="1076"/>
          <ac:picMkLst>
            <pc:docMk/>
            <pc:sldMk cId="4090689524" sldId="302"/>
            <ac:picMk id="5" creationId="{949B60C9-B7E9-4F8B-B851-94A5BBB55A49}"/>
          </ac:picMkLst>
        </pc:picChg>
      </pc:sldChg>
      <pc:sldChg chg="ord">
        <pc:chgData name="Sairush Tamang" userId="S::kce075bct036@khwopa.edu.np::d2d5d0a4-35a4-4d69-856f-1212d80cc706" providerId="AD" clId="Web-{A1341433-A696-4698-A72D-B665F1CB5299}" dt="2022-03-11T09:38:35.019" v="36"/>
        <pc:sldMkLst>
          <pc:docMk/>
          <pc:sldMk cId="1379136915" sldId="303"/>
        </pc:sldMkLst>
      </pc:sldChg>
      <pc:sldChg chg="ord">
        <pc:chgData name="Sairush Tamang" userId="S::kce075bct036@khwopa.edu.np::d2d5d0a4-35a4-4d69-856f-1212d80cc706" providerId="AD" clId="Web-{A1341433-A696-4698-A72D-B665F1CB5299}" dt="2022-03-11T09:38:41.222" v="37"/>
        <pc:sldMkLst>
          <pc:docMk/>
          <pc:sldMk cId="3758555527" sldId="306"/>
        </pc:sldMkLst>
      </pc:sldChg>
    </pc:docChg>
  </pc:docChgLst>
  <pc:docChgLst>
    <pc:chgData name="Guest User" userId="S::urn:spo:anon#663dc11398f4269caab5308fb535e93c3a431d393d4b88d166f19e7660d6c9a9::" providerId="AD" clId="Web-{65A6D08D-C4FA-7286-950C-3906995C3215}"/>
    <pc:docChg chg="addSld modSld sldOrd">
      <pc:chgData name="Guest User" userId="S::urn:spo:anon#663dc11398f4269caab5308fb535e93c3a431d393d4b88d166f19e7660d6c9a9::" providerId="AD" clId="Web-{65A6D08D-C4FA-7286-950C-3906995C3215}" dt="2022-03-09T02:18:37.823" v="352"/>
      <pc:docMkLst>
        <pc:docMk/>
      </pc:docMkLst>
      <pc:sldChg chg="modSp ord">
        <pc:chgData name="Guest User" userId="S::urn:spo:anon#663dc11398f4269caab5308fb535e93c3a431d393d4b88d166f19e7660d6c9a9::" providerId="AD" clId="Web-{65A6D08D-C4FA-7286-950C-3906995C3215}" dt="2022-03-09T02:07:02.506" v="10" actId="1076"/>
        <pc:sldMkLst>
          <pc:docMk/>
          <pc:sldMk cId="1379136915" sldId="303"/>
        </pc:sldMkLst>
        <pc:spChg chg="mod">
          <ac:chgData name="Guest User" userId="S::urn:spo:anon#663dc11398f4269caab5308fb535e93c3a431d393d4b88d166f19e7660d6c9a9::" providerId="AD" clId="Web-{65A6D08D-C4FA-7286-950C-3906995C3215}" dt="2022-03-09T02:07:02.506" v="10" actId="1076"/>
          <ac:spMkLst>
            <pc:docMk/>
            <pc:sldMk cId="1379136915" sldId="303"/>
            <ac:spMk id="2" creationId="{0B489025-EECC-4CB8-A67F-0D34CB81A4F4}"/>
          </ac:spMkLst>
        </pc:spChg>
        <pc:spChg chg="mod">
          <ac:chgData name="Guest User" userId="S::urn:spo:anon#663dc11398f4269caab5308fb535e93c3a431d393d4b88d166f19e7660d6c9a9::" providerId="AD" clId="Web-{65A6D08D-C4FA-7286-950C-3906995C3215}" dt="2022-03-09T02:06:49.990" v="8" actId="20577"/>
          <ac:spMkLst>
            <pc:docMk/>
            <pc:sldMk cId="1379136915" sldId="303"/>
            <ac:spMk id="5" creationId="{E05A3EDD-CC3C-41E1-B432-87BD862915FB}"/>
          </ac:spMkLst>
        </pc:spChg>
      </pc:sldChg>
      <pc:sldChg chg="addSp delSp modSp new">
        <pc:chgData name="Guest User" userId="S::urn:spo:anon#663dc11398f4269caab5308fb535e93c3a431d393d4b88d166f19e7660d6c9a9::" providerId="AD" clId="Web-{65A6D08D-C4FA-7286-950C-3906995C3215}" dt="2022-03-09T02:18:37.823" v="352"/>
        <pc:sldMkLst>
          <pc:docMk/>
          <pc:sldMk cId="2209943023" sldId="304"/>
        </pc:sldMkLst>
        <pc:spChg chg="mod">
          <ac:chgData name="Guest User" userId="S::urn:spo:anon#663dc11398f4269caab5308fb535e93c3a431d393d4b88d166f19e7660d6c9a9::" providerId="AD" clId="Web-{65A6D08D-C4FA-7286-950C-3906995C3215}" dt="2022-03-09T02:09:20.151" v="28" actId="20577"/>
          <ac:spMkLst>
            <pc:docMk/>
            <pc:sldMk cId="2209943023" sldId="304"/>
            <ac:spMk id="2" creationId="{1611D70C-03C8-4BC4-BA0E-8A0D0D83E912}"/>
          </ac:spMkLst>
        </pc:spChg>
        <pc:spChg chg="del">
          <ac:chgData name="Guest User" userId="S::urn:spo:anon#663dc11398f4269caab5308fb535e93c3a431d393d4b88d166f19e7660d6c9a9::" providerId="AD" clId="Web-{65A6D08D-C4FA-7286-950C-3906995C3215}" dt="2022-03-09T02:11:13.482" v="29"/>
          <ac:spMkLst>
            <pc:docMk/>
            <pc:sldMk cId="2209943023" sldId="304"/>
            <ac:spMk id="3" creationId="{A023897C-8A79-466C-966E-9687608CE2E0}"/>
          </ac:spMkLst>
        </pc:spChg>
        <pc:spChg chg="add mod">
          <ac:chgData name="Guest User" userId="S::urn:spo:anon#663dc11398f4269caab5308fb535e93c3a431d393d4b88d166f19e7660d6c9a9::" providerId="AD" clId="Web-{65A6D08D-C4FA-7286-950C-3906995C3215}" dt="2022-03-09T02:15:04.208" v="340" actId="1076"/>
          <ac:spMkLst>
            <pc:docMk/>
            <pc:sldMk cId="2209943023" sldId="304"/>
            <ac:spMk id="6" creationId="{059DE4DA-A91E-4F59-8A2C-036826606EDA}"/>
          </ac:spMkLst>
        </pc:spChg>
        <pc:graphicFrameChg chg="add mod ord modGraphic">
          <ac:chgData name="Guest User" userId="S::urn:spo:anon#663dc11398f4269caab5308fb535e93c3a431d393d4b88d166f19e7660d6c9a9::" providerId="AD" clId="Web-{65A6D08D-C4FA-7286-950C-3906995C3215}" dt="2022-03-09T02:18:37.823" v="352"/>
          <ac:graphicFrameMkLst>
            <pc:docMk/>
            <pc:sldMk cId="2209943023" sldId="304"/>
            <ac:graphicFrameMk id="5" creationId="{482F213F-E82F-46F2-89F0-37701C1B9911}"/>
          </ac:graphicFrameMkLst>
        </pc:graphicFrameChg>
      </pc:sldChg>
    </pc:docChg>
  </pc:docChgLst>
  <pc:docChgLst>
    <pc:chgData name="Roshan Shrestha" userId="S::kce075bct033@khwopa.edu.np::24e4cddb-b601-4f37-9da3-39f4460886e5" providerId="AD" clId="Web-{FD776606-1DB2-CFA3-19C0-F483AEC8710B}"/>
    <pc:docChg chg="mod addSld modSld modMainMaster">
      <pc:chgData name="Roshan Shrestha" userId="S::kce075bct033@khwopa.edu.np::24e4cddb-b601-4f37-9da3-39f4460886e5" providerId="AD" clId="Web-{FD776606-1DB2-CFA3-19C0-F483AEC8710B}" dt="2022-03-08T10:53:36.176" v="721"/>
      <pc:docMkLst>
        <pc:docMk/>
      </pc:docMkLst>
      <pc:sldChg chg="addSp delSp modSp">
        <pc:chgData name="Roshan Shrestha" userId="S::kce075bct033@khwopa.edu.np::24e4cddb-b601-4f37-9da3-39f4460886e5" providerId="AD" clId="Web-{FD776606-1DB2-CFA3-19C0-F483AEC8710B}" dt="2022-03-08T10:53:36.176" v="721"/>
        <pc:sldMkLst>
          <pc:docMk/>
          <pc:sldMk cId="3109276924" sldId="256"/>
        </pc:sldMkLst>
        <pc:spChg chg="mod">
          <ac:chgData name="Roshan Shrestha" userId="S::kce075bct033@khwopa.edu.np::24e4cddb-b601-4f37-9da3-39f4460886e5" providerId="AD" clId="Web-{FD776606-1DB2-CFA3-19C0-F483AEC8710B}" dt="2022-03-08T08:35:24.015" v="1" actId="20577"/>
          <ac:spMkLst>
            <pc:docMk/>
            <pc:sldMk cId="3109276924" sldId="256"/>
            <ac:spMk id="2" creationId="{E701F628-A81A-4BEB-8778-4CBB329A8DFA}"/>
          </ac:spMkLst>
        </pc:spChg>
        <pc:spChg chg="add del mod">
          <ac:chgData name="Roshan Shrestha" userId="S::kce075bct033@khwopa.edu.np::24e4cddb-b601-4f37-9da3-39f4460886e5" providerId="AD" clId="Web-{FD776606-1DB2-CFA3-19C0-F483AEC8710B}" dt="2022-03-08T10:53:36.176" v="721"/>
          <ac:spMkLst>
            <pc:docMk/>
            <pc:sldMk cId="3109276924" sldId="256"/>
            <ac:spMk id="4" creationId="{52CF9BF2-3B74-4654-B1A2-1475C6F1588A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3994480246" sldId="257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3994480246" sldId="257"/>
            <ac:spMk id="4" creationId="{92F56E66-4F6A-4A55-8426-83AB8AA28CB6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2393004545" sldId="258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2393004545" sldId="258"/>
            <ac:spMk id="25" creationId="{B1372DB6-16F0-40D7-B8ED-08FE8A9880B2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3215505526" sldId="259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3215505526" sldId="259"/>
            <ac:spMk id="4" creationId="{BC29496F-1BCA-451E-8D31-A5AF68D97359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1003529426" sldId="260"/>
        </pc:sldMkLst>
        <pc:spChg chg="mod">
          <ac:chgData name="Roshan Shrestha" userId="S::kce075bct033@khwopa.edu.np::24e4cddb-b601-4f37-9da3-39f4460886e5" providerId="AD" clId="Web-{FD776606-1DB2-CFA3-19C0-F483AEC8710B}" dt="2022-03-08T08:51:13.180" v="15" actId="20577"/>
          <ac:spMkLst>
            <pc:docMk/>
            <pc:sldMk cId="1003529426" sldId="260"/>
            <ac:spMk id="3" creationId="{F1DCEEF7-D096-4AC7-B637-787FA1126EE0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1003529426" sldId="260"/>
            <ac:spMk id="50" creationId="{7B92F091-68C6-49B6-BCB7-BE745E90B563}"/>
          </ac:spMkLst>
        </pc:spChg>
      </pc:sldChg>
      <pc:sldChg chg="addSp delSp modSp mod setBg modClrScheme setClrOvrMap chgLayout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48368809" sldId="261"/>
        </pc:sldMkLst>
        <pc:spChg chg="mod ord">
          <ac:chgData name="Roshan Shrestha" userId="S::kce075bct033@khwopa.edu.np::24e4cddb-b601-4f37-9da3-39f4460886e5" providerId="AD" clId="Web-{FD776606-1DB2-CFA3-19C0-F483AEC8710B}" dt="2022-03-08T09:08:41.472" v="303"/>
          <ac:spMkLst>
            <pc:docMk/>
            <pc:sldMk cId="48368809" sldId="261"/>
            <ac:spMk id="2" creationId="{9F9355D1-09FC-4134-A168-2678EB9273F1}"/>
          </ac:spMkLst>
        </pc:spChg>
        <pc:spChg chg="add del mod ord">
          <ac:chgData name="Roshan Shrestha" userId="S::kce075bct033@khwopa.edu.np::24e4cddb-b601-4f37-9da3-39f4460886e5" providerId="AD" clId="Web-{FD776606-1DB2-CFA3-19C0-F483AEC8710B}" dt="2022-03-08T09:08:41.488" v="304"/>
          <ac:spMkLst>
            <pc:docMk/>
            <pc:sldMk cId="48368809" sldId="261"/>
            <ac:spMk id="3" creationId="{2B1F6FFF-4AFA-4726-9036-C90059F09D4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5:05.654" v="51"/>
          <ac:spMkLst>
            <pc:docMk/>
            <pc:sldMk cId="48368809" sldId="261"/>
            <ac:spMk id="8" creationId="{DCF4EB5C-ED25-4675-8255-2F5B12CFFCF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5:05.654" v="51"/>
          <ac:spMkLst>
            <pc:docMk/>
            <pc:sldMk cId="48368809" sldId="261"/>
            <ac:spMk id="10" creationId="{9514EC6E-A557-42A2-BCDC-3ABFFC5E564D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5:05.654" v="51"/>
          <ac:spMkLst>
            <pc:docMk/>
            <pc:sldMk cId="48368809" sldId="261"/>
            <ac:spMk id="12" creationId="{905482C9-EB42-4BFE-95BF-7FD661F0765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5:05.654" v="51"/>
          <ac:spMkLst>
            <pc:docMk/>
            <pc:sldMk cId="48368809" sldId="261"/>
            <ac:spMk id="14" creationId="{9B6B47BF-F3D0-4678-9B20-DA45E1BCAD6C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5:05.654" v="51"/>
          <ac:spMkLst>
            <pc:docMk/>
            <pc:sldMk cId="48368809" sldId="261"/>
            <ac:spMk id="16" creationId="{19334917-3673-4EF2-BA7C-CC83AEEEAE3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5:05.654" v="51"/>
          <ac:spMkLst>
            <pc:docMk/>
            <pc:sldMk cId="48368809" sldId="261"/>
            <ac:spMk id="18" creationId="{E1589AE1-C0FC-4B66-9C0D-9EB92F40F44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5:17.327" v="53"/>
          <ac:spMkLst>
            <pc:docMk/>
            <pc:sldMk cId="48368809" sldId="261"/>
            <ac:spMk id="20" creationId="{3B7BBDE9-DAED-40B0-A640-503C918D1CE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5:17.327" v="53"/>
          <ac:spMkLst>
            <pc:docMk/>
            <pc:sldMk cId="48368809" sldId="261"/>
            <ac:spMk id="21" creationId="{DCF4EB5C-ED25-4675-8255-2F5B12CFFCF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5:17.327" v="53"/>
          <ac:spMkLst>
            <pc:docMk/>
            <pc:sldMk cId="48368809" sldId="261"/>
            <ac:spMk id="22" creationId="{7BC7EA7B-802E-41F4-8926-C4475287AA31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5:17.327" v="53"/>
          <ac:spMkLst>
            <pc:docMk/>
            <pc:sldMk cId="48368809" sldId="261"/>
            <ac:spMk id="23" creationId="{9514EC6E-A557-42A2-BCDC-3ABFFC5E564D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5:17.327" v="53"/>
          <ac:spMkLst>
            <pc:docMk/>
            <pc:sldMk cId="48368809" sldId="261"/>
            <ac:spMk id="24" creationId="{905482C9-EB42-4BFE-95BF-7FD661F0765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5:17.327" v="53"/>
          <ac:spMkLst>
            <pc:docMk/>
            <pc:sldMk cId="48368809" sldId="261"/>
            <ac:spMk id="25" creationId="{F92989FB-1024-49B7-BDF1-B3CE27D4862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5:17.327" v="53"/>
          <ac:spMkLst>
            <pc:docMk/>
            <pc:sldMk cId="48368809" sldId="261"/>
            <ac:spMk id="26" creationId="{DFEE959E-BF10-4204-9556-D1707088D445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5:17.327" v="53"/>
          <ac:spMkLst>
            <pc:docMk/>
            <pc:sldMk cId="48368809" sldId="261"/>
            <ac:spMk id="27" creationId="{DDD17B6A-CB37-4005-9681-A20AFCDC782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41.488" v="304"/>
          <ac:spMkLst>
            <pc:docMk/>
            <pc:sldMk cId="48368809" sldId="261"/>
            <ac:spMk id="29" creationId="{DCF4EB5C-ED25-4675-8255-2F5B12CFFCF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41.488" v="304"/>
          <ac:spMkLst>
            <pc:docMk/>
            <pc:sldMk cId="48368809" sldId="261"/>
            <ac:spMk id="30" creationId="{9514EC6E-A557-42A2-BCDC-3ABFFC5E564D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41.488" v="304"/>
          <ac:spMkLst>
            <pc:docMk/>
            <pc:sldMk cId="48368809" sldId="261"/>
            <ac:spMk id="31" creationId="{905482C9-EB42-4BFE-95BF-7FD661F0765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41.488" v="304"/>
          <ac:spMkLst>
            <pc:docMk/>
            <pc:sldMk cId="48368809" sldId="261"/>
            <ac:spMk id="32" creationId="{9B6B47BF-F3D0-4678-9B20-DA45E1BCAD6C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41.488" v="304"/>
          <ac:spMkLst>
            <pc:docMk/>
            <pc:sldMk cId="48368809" sldId="261"/>
            <ac:spMk id="33" creationId="{19334917-3673-4EF2-BA7C-CC83AEEEAE3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41.488" v="304"/>
          <ac:spMkLst>
            <pc:docMk/>
            <pc:sldMk cId="48368809" sldId="261"/>
            <ac:spMk id="34" creationId="{E1589AE1-C0FC-4B66-9C0D-9EB92F40F44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25.128" v="297"/>
          <ac:spMkLst>
            <pc:docMk/>
            <pc:sldMk cId="48368809" sldId="261"/>
            <ac:spMk id="40" creationId="{B448728E-2EDF-4F60-A97C-C0F08E06DB09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25.128" v="297"/>
          <ac:spMkLst>
            <pc:docMk/>
            <pc:sldMk cId="48368809" sldId="261"/>
            <ac:spMk id="42" creationId="{78CBB40F-4E03-45AE-9020-C27B0AE7FD2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25.128" v="297"/>
          <ac:spMkLst>
            <pc:docMk/>
            <pc:sldMk cId="48368809" sldId="261"/>
            <ac:spMk id="44" creationId="{A9F7CCD1-513F-4B7A-9497-7AA9144DB3B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25.128" v="297"/>
          <ac:spMkLst>
            <pc:docMk/>
            <pc:sldMk cId="48368809" sldId="261"/>
            <ac:spMk id="46" creationId="{BFABBCE0-E08C-4BBE-9FD2-E2B253D4D5F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25.128" v="297"/>
          <ac:spMkLst>
            <pc:docMk/>
            <pc:sldMk cId="48368809" sldId="261"/>
            <ac:spMk id="48" creationId="{FF426BAC-43D6-468E-B6FF-167034D5CE4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25.128" v="297"/>
          <ac:spMkLst>
            <pc:docMk/>
            <pc:sldMk cId="48368809" sldId="261"/>
            <ac:spMk id="50" creationId="{FB02D80E-5995-4C54-8387-5893C2C8947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25.128" v="297"/>
          <ac:spMkLst>
            <pc:docMk/>
            <pc:sldMk cId="48368809" sldId="261"/>
            <ac:spMk id="52" creationId="{896083C8-1401-4950-AF56-E2FAFE42D65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28.284" v="299"/>
          <ac:spMkLst>
            <pc:docMk/>
            <pc:sldMk cId="48368809" sldId="261"/>
            <ac:spMk id="54" creationId="{B448728E-2EDF-4F60-A97C-C0F08E06DB09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28.284" v="299"/>
          <ac:spMkLst>
            <pc:docMk/>
            <pc:sldMk cId="48368809" sldId="261"/>
            <ac:spMk id="55" creationId="{78CBB40F-4E03-45AE-9020-C27B0AE7FD2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28.284" v="299"/>
          <ac:spMkLst>
            <pc:docMk/>
            <pc:sldMk cId="48368809" sldId="261"/>
            <ac:spMk id="56" creationId="{A9F7CCD1-513F-4B7A-9497-7AA9144DB3B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28.284" v="299"/>
          <ac:spMkLst>
            <pc:docMk/>
            <pc:sldMk cId="48368809" sldId="261"/>
            <ac:spMk id="57" creationId="{BFABBCE0-E08C-4BBE-9FD2-E2B253D4D5F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28.284" v="299"/>
          <ac:spMkLst>
            <pc:docMk/>
            <pc:sldMk cId="48368809" sldId="261"/>
            <ac:spMk id="58" creationId="{FF426BAC-43D6-468E-B6FF-167034D5CE4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28.284" v="299"/>
          <ac:spMkLst>
            <pc:docMk/>
            <pc:sldMk cId="48368809" sldId="261"/>
            <ac:spMk id="59" creationId="{FB02D80E-5995-4C54-8387-5893C2C8947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28.284" v="299"/>
          <ac:spMkLst>
            <pc:docMk/>
            <pc:sldMk cId="48368809" sldId="261"/>
            <ac:spMk id="60" creationId="{896083C8-1401-4950-AF56-E2FAFE42D65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35.222" v="301"/>
          <ac:spMkLst>
            <pc:docMk/>
            <pc:sldMk cId="48368809" sldId="261"/>
            <ac:spMk id="63" creationId="{B448728E-2EDF-4F60-A97C-C0F08E06DB09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35.222" v="301"/>
          <ac:spMkLst>
            <pc:docMk/>
            <pc:sldMk cId="48368809" sldId="261"/>
            <ac:spMk id="64" creationId="{78CBB40F-4E03-45AE-9020-C27B0AE7FD2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35.222" v="301"/>
          <ac:spMkLst>
            <pc:docMk/>
            <pc:sldMk cId="48368809" sldId="261"/>
            <ac:spMk id="65" creationId="{A9F7CCD1-513F-4B7A-9497-7AA9144DB3B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41.472" v="303"/>
          <ac:spMkLst>
            <pc:docMk/>
            <pc:sldMk cId="48368809" sldId="261"/>
            <ac:spMk id="68" creationId="{B448728E-2EDF-4F60-A97C-C0F08E06DB09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41.472" v="303"/>
          <ac:spMkLst>
            <pc:docMk/>
            <pc:sldMk cId="48368809" sldId="261"/>
            <ac:spMk id="69" creationId="{78CBB40F-4E03-45AE-9020-C27B0AE7FD2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41.472" v="303"/>
          <ac:spMkLst>
            <pc:docMk/>
            <pc:sldMk cId="48368809" sldId="261"/>
            <ac:spMk id="70" creationId="{A9F7CCD1-513F-4B7A-9497-7AA9144DB3B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41.472" v="303"/>
          <ac:spMkLst>
            <pc:docMk/>
            <pc:sldMk cId="48368809" sldId="261"/>
            <ac:spMk id="71" creationId="{F92989FB-1024-49B7-BDF1-B3CE27D4862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41.472" v="303"/>
          <ac:spMkLst>
            <pc:docMk/>
            <pc:sldMk cId="48368809" sldId="261"/>
            <ac:spMk id="72" creationId="{2987D6F4-EC95-4EF1-A8AD-4B70386CEEC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41.472" v="303"/>
          <ac:spMkLst>
            <pc:docMk/>
            <pc:sldMk cId="48368809" sldId="261"/>
            <ac:spMk id="73" creationId="{F5F792DF-9D0A-4DB6-9A9E-7312F5A7E87D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8:41.472" v="303"/>
          <ac:spMkLst>
            <pc:docMk/>
            <pc:sldMk cId="48368809" sldId="261"/>
            <ac:spMk id="74" creationId="{7BC7EA7B-802E-41F4-8926-C4475287AA31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8:41.488" v="304"/>
          <ac:spMkLst>
            <pc:docMk/>
            <pc:sldMk cId="48368809" sldId="261"/>
            <ac:spMk id="77" creationId="{DCF4EB5C-ED25-4675-8255-2F5B12CFFCF0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8:41.488" v="304"/>
          <ac:spMkLst>
            <pc:docMk/>
            <pc:sldMk cId="48368809" sldId="261"/>
            <ac:spMk id="78" creationId="{9514EC6E-A557-42A2-BCDC-3ABFFC5E564D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8:41.488" v="304"/>
          <ac:spMkLst>
            <pc:docMk/>
            <pc:sldMk cId="48368809" sldId="261"/>
            <ac:spMk id="79" creationId="{905482C9-EB42-4BFE-95BF-7FD661F07657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8:41.488" v="304"/>
          <ac:spMkLst>
            <pc:docMk/>
            <pc:sldMk cId="48368809" sldId="261"/>
            <ac:spMk id="80" creationId="{9B6B47BF-F3D0-4678-9B20-DA45E1BCAD6C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8:41.488" v="304"/>
          <ac:spMkLst>
            <pc:docMk/>
            <pc:sldMk cId="48368809" sldId="261"/>
            <ac:spMk id="81" creationId="{19334917-3673-4EF2-BA7C-CC83AEEEAE37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8:41.488" v="304"/>
          <ac:spMkLst>
            <pc:docMk/>
            <pc:sldMk cId="48368809" sldId="261"/>
            <ac:spMk id="82" creationId="{E1589AE1-C0FC-4B66-9C0D-9EB92F40F440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48368809" sldId="261"/>
            <ac:spMk id="102" creationId="{7DE477C7-FE20-4014-9A33-ADC240F7C564}"/>
          </ac:spMkLst>
        </pc:spChg>
        <pc:graphicFrameChg chg="add del">
          <ac:chgData name="Roshan Shrestha" userId="S::kce075bct033@khwopa.edu.np::24e4cddb-b601-4f37-9da3-39f4460886e5" providerId="AD" clId="Web-{FD776606-1DB2-CFA3-19C0-F483AEC8710B}" dt="2022-03-08T09:08:25.128" v="297"/>
          <ac:graphicFrameMkLst>
            <pc:docMk/>
            <pc:sldMk cId="48368809" sldId="261"/>
            <ac:graphicFrameMk id="36" creationId="{B773C4C1-3597-4C2F-A7E9-FE474AC6F7A5}"/>
          </ac:graphicFrameMkLst>
        </pc:graphicFrameChg>
        <pc:graphicFrameChg chg="add del">
          <ac:chgData name="Roshan Shrestha" userId="S::kce075bct033@khwopa.edu.np::24e4cddb-b601-4f37-9da3-39f4460886e5" providerId="AD" clId="Web-{FD776606-1DB2-CFA3-19C0-F483AEC8710B}" dt="2022-03-08T09:08:28.284" v="299"/>
          <ac:graphicFrameMkLst>
            <pc:docMk/>
            <pc:sldMk cId="48368809" sldId="261"/>
            <ac:graphicFrameMk id="61" creationId="{F234924D-8FF4-4EBE-82C5-BC834E88CF8F}"/>
          </ac:graphicFrameMkLst>
        </pc:graphicFrameChg>
        <pc:graphicFrameChg chg="add del">
          <ac:chgData name="Roshan Shrestha" userId="S::kce075bct033@khwopa.edu.np::24e4cddb-b601-4f37-9da3-39f4460886e5" providerId="AD" clId="Web-{FD776606-1DB2-CFA3-19C0-F483AEC8710B}" dt="2022-03-08T09:08:35.222" v="301"/>
          <ac:graphicFrameMkLst>
            <pc:docMk/>
            <pc:sldMk cId="48368809" sldId="261"/>
            <ac:graphicFrameMk id="66" creationId="{1B3419C2-9F62-4624-A8C2-CCDEF8453FA0}"/>
          </ac:graphicFrameMkLst>
        </pc:graphicFrameChg>
        <pc:graphicFrameChg chg="add del">
          <ac:chgData name="Roshan Shrestha" userId="S::kce075bct033@khwopa.edu.np::24e4cddb-b601-4f37-9da3-39f4460886e5" providerId="AD" clId="Web-{FD776606-1DB2-CFA3-19C0-F483AEC8710B}" dt="2022-03-08T09:08:41.472" v="303"/>
          <ac:graphicFrameMkLst>
            <pc:docMk/>
            <pc:sldMk cId="48368809" sldId="261"/>
            <ac:graphicFrameMk id="75" creationId="{CED0A00F-DE8A-4307-90D7-3F7E9927A3DB}"/>
          </ac:graphicFrameMkLst>
        </pc:graphicFrameChg>
        <pc:graphicFrameChg chg="add">
          <ac:chgData name="Roshan Shrestha" userId="S::kce075bct033@khwopa.edu.np::24e4cddb-b601-4f37-9da3-39f4460886e5" providerId="AD" clId="Web-{FD776606-1DB2-CFA3-19C0-F483AEC8710B}" dt="2022-03-08T09:08:41.488" v="304"/>
          <ac:graphicFrameMkLst>
            <pc:docMk/>
            <pc:sldMk cId="48368809" sldId="261"/>
            <ac:graphicFrameMk id="83" creationId="{24BB67A3-C4F5-4B65-9981-223258E7ECA6}"/>
          </ac:graphicFrameMkLst>
        </pc:graphicFrame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3057105847" sldId="262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3057105847" sldId="262"/>
            <ac:spMk id="5" creationId="{D9BFCA09-CB7D-4A76-A571-CA9983434D66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716253600" sldId="263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716253600" sldId="263"/>
            <ac:spMk id="6" creationId="{0CB7968A-CACA-4898-A9A5-F34CF02BACC8}"/>
          </ac:spMkLst>
        </pc:spChg>
      </pc:sldChg>
      <pc:sldChg chg="addSp delSp modSp mod setBg setClrOvrMap">
        <pc:chgData name="Roshan Shrestha" userId="S::kce075bct033@khwopa.edu.np::24e4cddb-b601-4f37-9da3-39f4460886e5" providerId="AD" clId="Web-{FD776606-1DB2-CFA3-19C0-F483AEC8710B}" dt="2022-03-08T09:33:12.587" v="574" actId="20577"/>
        <pc:sldMkLst>
          <pc:docMk/>
          <pc:sldMk cId="4000396723" sldId="264"/>
        </pc:sldMkLst>
        <pc:spChg chg="mod ord">
          <ac:chgData name="Roshan Shrestha" userId="S::kce075bct033@khwopa.edu.np::24e4cddb-b601-4f37-9da3-39f4460886e5" providerId="AD" clId="Web-{FD776606-1DB2-CFA3-19C0-F483AEC8710B}" dt="2022-03-08T09:31:47.554" v="506"/>
          <ac:spMkLst>
            <pc:docMk/>
            <pc:sldMk cId="4000396723" sldId="264"/>
            <ac:spMk id="2" creationId="{F6C7C0C3-E8D3-44B5-8CCA-07D8D7EC5BCD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09:33:12.587" v="574" actId="20577"/>
          <ac:spMkLst>
            <pc:docMk/>
            <pc:sldMk cId="4000396723" sldId="264"/>
            <ac:spMk id="4" creationId="{59535510-0501-427C-890A-80AC8C1AC5F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25" v="504"/>
          <ac:spMkLst>
            <pc:docMk/>
            <pc:sldMk cId="4000396723" sldId="264"/>
            <ac:spMk id="10" creationId="{DD651B61-325E-4E73-8445-38B0DE8AAAB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25" v="504"/>
          <ac:spMkLst>
            <pc:docMk/>
            <pc:sldMk cId="4000396723" sldId="264"/>
            <ac:spMk id="12" creationId="{B42E5253-D3AC-4AC2-B766-8B34F13C2F5E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25" v="504"/>
          <ac:spMkLst>
            <pc:docMk/>
            <pc:sldMk cId="4000396723" sldId="264"/>
            <ac:spMk id="14" creationId="{10AE8D57-436A-4073-9A75-15BB5949F8B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25" v="504"/>
          <ac:spMkLst>
            <pc:docMk/>
            <pc:sldMk cId="4000396723" sldId="264"/>
            <ac:spMk id="16" creationId="{E2852671-8EB6-4EAF-8AF8-65CF3FD6645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25" v="504"/>
          <ac:spMkLst>
            <pc:docMk/>
            <pc:sldMk cId="4000396723" sldId="264"/>
            <ac:spMk id="18" creationId="{A52FF1B8-145F-47AA-9F6F-7DA3201AA6C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25" v="504"/>
          <ac:spMkLst>
            <pc:docMk/>
            <pc:sldMk cId="4000396723" sldId="264"/>
            <ac:spMk id="20" creationId="{6DFE8A8C-8C1F-40A1-8A45-9D05B0DD8EF8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25" v="504"/>
          <ac:spMkLst>
            <pc:docMk/>
            <pc:sldMk cId="4000396723" sldId="264"/>
            <ac:spMk id="22" creationId="{EE1EF8C3-8F8A-447D-A5FF-C12426825418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25" v="504"/>
          <ac:spMkLst>
            <pc:docMk/>
            <pc:sldMk cId="4000396723" sldId="264"/>
            <ac:spMk id="24" creationId="{1B511BAF-6DC3-420A-8603-96945C66ADB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10" v="503"/>
          <ac:spMkLst>
            <pc:docMk/>
            <pc:sldMk cId="4000396723" sldId="264"/>
            <ac:spMk id="29" creationId="{DD651B61-325E-4E73-8445-38B0DE8AAAB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10" v="503"/>
          <ac:spMkLst>
            <pc:docMk/>
            <pc:sldMk cId="4000396723" sldId="264"/>
            <ac:spMk id="31" creationId="{B42E5253-D3AC-4AC2-B766-8B34F13C2F5E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10" v="503"/>
          <ac:spMkLst>
            <pc:docMk/>
            <pc:sldMk cId="4000396723" sldId="264"/>
            <ac:spMk id="33" creationId="{10AE8D57-436A-4073-9A75-15BB5949F8B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10" v="503"/>
          <ac:spMkLst>
            <pc:docMk/>
            <pc:sldMk cId="4000396723" sldId="264"/>
            <ac:spMk id="35" creationId="{E2852671-8EB6-4EAF-8AF8-65CF3FD6645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10" v="503"/>
          <ac:spMkLst>
            <pc:docMk/>
            <pc:sldMk cId="4000396723" sldId="264"/>
            <ac:spMk id="37" creationId="{F7207B7B-5C57-458C-BE38-95D2CD7655B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10" v="503"/>
          <ac:spMkLst>
            <pc:docMk/>
            <pc:sldMk cId="4000396723" sldId="264"/>
            <ac:spMk id="39" creationId="{9822E561-F97C-4CBB-A9A6-A6BF6317BC8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38.710" v="503"/>
          <ac:spMkLst>
            <pc:docMk/>
            <pc:sldMk cId="4000396723" sldId="264"/>
            <ac:spMk id="41" creationId="{B01B0E58-A5C8-4CDA-A2E0-35DF94E5985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47.554" v="506"/>
          <ac:spMkLst>
            <pc:docMk/>
            <pc:sldMk cId="4000396723" sldId="264"/>
            <ac:spMk id="43" creationId="{1B511BAF-6DC3-420A-8603-96945C66ADB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47.554" v="506"/>
          <ac:spMkLst>
            <pc:docMk/>
            <pc:sldMk cId="4000396723" sldId="264"/>
            <ac:spMk id="44" creationId="{DD651B61-325E-4E73-8445-38B0DE8AAAB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47.554" v="506"/>
          <ac:spMkLst>
            <pc:docMk/>
            <pc:sldMk cId="4000396723" sldId="264"/>
            <ac:spMk id="45" creationId="{6C60306D-4E52-44F2-9372-D634B17B8A9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47.554" v="506"/>
          <ac:spMkLst>
            <pc:docMk/>
            <pc:sldMk cId="4000396723" sldId="264"/>
            <ac:spMk id="46" creationId="{B42E5253-D3AC-4AC2-B766-8B34F13C2F5E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47.554" v="506"/>
          <ac:spMkLst>
            <pc:docMk/>
            <pc:sldMk cId="4000396723" sldId="264"/>
            <ac:spMk id="47" creationId="{10AE8D57-436A-4073-9A75-15BB5949F8B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47.554" v="506"/>
          <ac:spMkLst>
            <pc:docMk/>
            <pc:sldMk cId="4000396723" sldId="264"/>
            <ac:spMk id="48" creationId="{E2852671-8EB6-4EAF-8AF8-65CF3FD6645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47.554" v="506"/>
          <ac:spMkLst>
            <pc:docMk/>
            <pc:sldMk cId="4000396723" sldId="264"/>
            <ac:spMk id="49" creationId="{A52FF1B8-145F-47AA-9F6F-7DA3201AA6C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47.554" v="506"/>
          <ac:spMkLst>
            <pc:docMk/>
            <pc:sldMk cId="4000396723" sldId="264"/>
            <ac:spMk id="50" creationId="{6DFE8A8C-8C1F-40A1-8A45-9D05B0DD8EF8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47.554" v="506"/>
          <ac:spMkLst>
            <pc:docMk/>
            <pc:sldMk cId="4000396723" sldId="264"/>
            <ac:spMk id="51" creationId="{EE1EF8C3-8F8A-447D-A5FF-C12426825418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1:47.554" v="506"/>
          <ac:spMkLst>
            <pc:docMk/>
            <pc:sldMk cId="4000396723" sldId="264"/>
            <ac:spMk id="56" creationId="{7B055CAA-2668-4929-8202-DBD35A78E8EB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1:47.554" v="506"/>
          <ac:spMkLst>
            <pc:docMk/>
            <pc:sldMk cId="4000396723" sldId="264"/>
            <ac:spMk id="58" creationId="{38F88ED4-721F-4A25-9A68-66C57B1F8D03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1:47.554" v="506"/>
          <ac:spMkLst>
            <pc:docMk/>
            <pc:sldMk cId="4000396723" sldId="264"/>
            <ac:spMk id="60" creationId="{3A5A85F2-11BA-4322-9355-08C0DEC78035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1:47.554" v="506"/>
          <ac:spMkLst>
            <pc:docMk/>
            <pc:sldMk cId="4000396723" sldId="264"/>
            <ac:spMk id="62" creationId="{1A88A0CA-0BDB-4A19-A648-638BE196B2BC}"/>
          </ac:spMkLst>
        </pc:spChg>
        <pc:picChg chg="mod ord">
          <ac:chgData name="Roshan Shrestha" userId="S::kce075bct033@khwopa.edu.np::24e4cddb-b601-4f37-9da3-39f4460886e5" providerId="AD" clId="Web-{FD776606-1DB2-CFA3-19C0-F483AEC8710B}" dt="2022-03-08T09:31:47.554" v="506"/>
          <ac:picMkLst>
            <pc:docMk/>
            <pc:sldMk cId="4000396723" sldId="264"/>
            <ac:picMk id="7" creationId="{02A62C04-1888-44DB-8EF2-6F9D11B2A25B}"/>
          </ac:picMkLst>
        </pc:pic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3673953807" sldId="265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3673953807" sldId="265"/>
            <ac:spMk id="5" creationId="{365724B8-067D-4831-95FA-3700977F7E7E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2583090353" sldId="266"/>
        </pc:sldMkLst>
        <pc:spChg chg="mod">
          <ac:chgData name="Roshan Shrestha" userId="S::kce075bct033@khwopa.edu.np::24e4cddb-b601-4f37-9da3-39f4460886e5" providerId="AD" clId="Web-{FD776606-1DB2-CFA3-19C0-F483AEC8710B}" dt="2022-03-08T09:40:03.300" v="602" actId="20577"/>
          <ac:spMkLst>
            <pc:docMk/>
            <pc:sldMk cId="2583090353" sldId="266"/>
            <ac:spMk id="3" creationId="{593CA0FD-46AD-47CB-AF7B-3D2FA0154358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2583090353" sldId="266"/>
            <ac:spMk id="4" creationId="{D1E7F55F-3DA8-4063-8245-B96F050E639E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1093585188" sldId="267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1093585188" sldId="267"/>
            <ac:spMk id="6" creationId="{4338CA0D-B505-47FD-87F4-BD9405389AB2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3225681556" sldId="268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3225681556" sldId="268"/>
            <ac:spMk id="5" creationId="{82F746B0-71B4-49F2-B44C-B0D7D102B5F9}"/>
          </ac:spMkLst>
        </pc:spChg>
      </pc:sldChg>
      <pc:sldChg chg="addSp delSp modSp mod setClrOvrMa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2996816754" sldId="269"/>
        </pc:sldMkLst>
        <pc:spChg chg="mod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2" creationId="{9A15780C-E1CB-4576-A60E-87CE993BA928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2996816754" sldId="269"/>
            <ac:spMk id="5" creationId="{4AB33E80-AB32-4E66-B910-7B76D1CEE81A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9" creationId="{DD651B61-325E-4E73-8445-38B0DE8AAAB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11" creationId="{B42E5253-D3AC-4AC2-B766-8B34F13C2F5E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13" creationId="{10AE8D57-436A-4073-9A75-15BB5949F8B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15" creationId="{E2852671-8EB6-4EAF-8AF8-65CF3FD6645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17" creationId="{7C427EA3-1645-4B27-A5C2-55E8E24C665F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19" creationId="{885CDBF6-7B87-4A58-92CA-E887CA36AF0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21" creationId="{6BFF2B2E-1CF1-403F-BB44-3F9C3E7F67FF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23" creationId="{9D8B4D3C-0DE0-43B9-B032-32B536B96D0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25" creationId="{707788D3-E467-4E25-A5E9-FD41795BD551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0"/>
          <ac:spMkLst>
            <pc:docMk/>
            <pc:sldMk cId="2996816754" sldId="269"/>
            <ac:spMk id="29" creationId="{5C4A93E6-B06E-4058-97CD-C5C8EDFF6B96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30" creationId="{DD651B61-325E-4E73-8445-38B0DE8AAAB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0"/>
          <ac:spMkLst>
            <pc:docMk/>
            <pc:sldMk cId="2996816754" sldId="269"/>
            <ac:spMk id="32" creationId="{E9751CB9-7B25-4EB8-9A6F-82F822549F1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0"/>
          <ac:spMkLst>
            <pc:docMk/>
            <pc:sldMk cId="2996816754" sldId="269"/>
            <ac:spMk id="34" creationId="{E1317383-CF3B-4B02-9512-BECBEF6362A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0"/>
          <ac:spMkLst>
            <pc:docMk/>
            <pc:sldMk cId="2996816754" sldId="269"/>
            <ac:spMk id="36" creationId="{B1D4C7A0-6DF2-4F2D-A45D-F111582974C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0"/>
          <ac:spMkLst>
            <pc:docMk/>
            <pc:sldMk cId="2996816754" sldId="269"/>
            <ac:spMk id="38" creationId="{DBF3943D-BCB6-4B31-809D-A005686483B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31:13.021" v="500"/>
          <ac:spMkLst>
            <pc:docMk/>
            <pc:sldMk cId="2996816754" sldId="269"/>
            <ac:spMk id="40" creationId="{39373A6F-2E1F-4613-8E1D-D68057D29F31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43" creationId="{B42E5253-D3AC-4AC2-B766-8B34F13C2F5E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44" creationId="{10AE8D57-436A-4073-9A75-15BB5949F8B4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45" creationId="{E2852671-8EB6-4EAF-8AF8-65CF3FD66456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1:13.021" v="501"/>
          <ac:spMkLst>
            <pc:docMk/>
            <pc:sldMk cId="2996816754" sldId="269"/>
            <ac:spMk id="46" creationId="{26B4480E-B7FF-4481-890E-043A69AE6FE2}"/>
          </ac:spMkLst>
        </pc:spChg>
        <pc:grpChg chg="add">
          <ac:chgData name="Roshan Shrestha" userId="S::kce075bct033@khwopa.edu.np::24e4cddb-b601-4f37-9da3-39f4460886e5" providerId="AD" clId="Web-{FD776606-1DB2-CFA3-19C0-F483AEC8710B}" dt="2022-03-08T09:31:13.021" v="501"/>
          <ac:grpSpMkLst>
            <pc:docMk/>
            <pc:sldMk cId="2996816754" sldId="269"/>
            <ac:grpSpMk id="47" creationId="{79394E1F-0B5F-497D-B2A6-8383A2A54834}"/>
          </ac:grpSpMkLst>
        </pc:grpChg>
        <pc:picChg chg="mod ord">
          <ac:chgData name="Roshan Shrestha" userId="S::kce075bct033@khwopa.edu.np::24e4cddb-b601-4f37-9da3-39f4460886e5" providerId="AD" clId="Web-{FD776606-1DB2-CFA3-19C0-F483AEC8710B}" dt="2022-03-08T09:31:13.021" v="501"/>
          <ac:picMkLst>
            <pc:docMk/>
            <pc:sldMk cId="2996816754" sldId="269"/>
            <ac:picMk id="4" creationId="{D5BE1B2F-587C-45AB-886D-DF067F8BAAB8}"/>
          </ac:picMkLst>
        </pc:pic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3581386152" sldId="270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3581386152" sldId="270"/>
            <ac:spMk id="5" creationId="{B76F5AE9-F673-4B71-898E-E93BF417903F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3285390704" sldId="271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3285390704" sldId="271"/>
            <ac:spMk id="4" creationId="{389F9D1A-8FEA-45CD-8B74-E4CA67790204}"/>
          </ac:spMkLst>
        </pc:spChg>
      </pc:sldChg>
      <pc:sldChg chg="addSp delSp modSp mod setBg setClrOvrMa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2737062950" sldId="272"/>
        </pc:sldMkLst>
        <pc:spChg chg="mod">
          <ac:chgData name="Roshan Shrestha" userId="S::kce075bct033@khwopa.edu.np::24e4cddb-b601-4f37-9da3-39f4460886e5" providerId="AD" clId="Web-{FD776606-1DB2-CFA3-19C0-F483AEC8710B}" dt="2022-03-08T09:18:08.658" v="393"/>
          <ac:spMkLst>
            <pc:docMk/>
            <pc:sldMk cId="2737062950" sldId="272"/>
            <ac:spMk id="2" creationId="{96587DC6-348A-4383-818F-A2D823D08A27}"/>
          </ac:spMkLst>
        </pc:spChg>
        <pc:spChg chg="add del mod">
          <ac:chgData name="Roshan Shrestha" userId="S::kce075bct033@khwopa.edu.np::24e4cddb-b601-4f37-9da3-39f4460886e5" providerId="AD" clId="Web-{FD776606-1DB2-CFA3-19C0-F483AEC8710B}" dt="2022-03-08T09:18:08.674" v="394"/>
          <ac:spMkLst>
            <pc:docMk/>
            <pc:sldMk cId="2737062950" sldId="272"/>
            <ac:spMk id="3" creationId="{7560123E-570E-4036-A47F-711E9D396F4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7:59.048" v="391"/>
          <ac:spMkLst>
            <pc:docMk/>
            <pc:sldMk cId="2737062950" sldId="272"/>
            <ac:spMk id="15" creationId="{896083C8-1401-4950-AF56-E2FAFE42D65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7:59.048" v="391"/>
          <ac:spMkLst>
            <pc:docMk/>
            <pc:sldMk cId="2737062950" sldId="272"/>
            <ac:spMk id="16" creationId="{BFABBCE0-E08C-4BBE-9FD2-E2B253D4D5F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7:59.048" v="391"/>
          <ac:spMkLst>
            <pc:docMk/>
            <pc:sldMk cId="2737062950" sldId="272"/>
            <ac:spMk id="17" creationId="{FF426BAC-43D6-468E-B6FF-167034D5CE4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7:59.048" v="391"/>
          <ac:spMkLst>
            <pc:docMk/>
            <pc:sldMk cId="2737062950" sldId="272"/>
            <ac:spMk id="18" creationId="{FB02D80E-5995-4C54-8387-5893C2C8947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8:08.658" v="393"/>
          <ac:spMkLst>
            <pc:docMk/>
            <pc:sldMk cId="2737062950" sldId="272"/>
            <ac:spMk id="21" creationId="{69B35BB5-1630-45F0-B55C-B6847DF21681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8:08.658" v="393"/>
          <ac:spMkLst>
            <pc:docMk/>
            <pc:sldMk cId="2737062950" sldId="272"/>
            <ac:spMk id="22" creationId="{D3EF5146-0A37-42B3-AF51-CBFCE4002B9A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8:08.658" v="393"/>
          <ac:spMkLst>
            <pc:docMk/>
            <pc:sldMk cId="2737062950" sldId="272"/>
            <ac:spMk id="23" creationId="{D05C6BB3-F359-4E0C-B8DA-4CEA9EE8CA6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8:08.658" v="393"/>
          <ac:spMkLst>
            <pc:docMk/>
            <pc:sldMk cId="2737062950" sldId="272"/>
            <ac:spMk id="24" creationId="{E512FDBA-7374-4A50-B15C-1C421A40B9CF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8:08.658" v="393"/>
          <ac:spMkLst>
            <pc:docMk/>
            <pc:sldMk cId="2737062950" sldId="272"/>
            <ac:spMk id="25" creationId="{799D451D-9C66-42CF-BC10-324A4F6470CC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2737062950" sldId="272"/>
            <ac:spMk id="107" creationId="{459B6FC7-73EE-48D9-A57E-3494F5246CBA}"/>
          </ac:spMkLst>
        </pc:spChg>
        <pc:graphicFrameChg chg="add del">
          <ac:chgData name="Roshan Shrestha" userId="S::kce075bct033@khwopa.edu.np::24e4cddb-b601-4f37-9da3-39f4460886e5" providerId="AD" clId="Web-{FD776606-1DB2-CFA3-19C0-F483AEC8710B}" dt="2022-03-08T09:17:27.001" v="381"/>
          <ac:graphicFrameMkLst>
            <pc:docMk/>
            <pc:sldMk cId="2737062950" sldId="272"/>
            <ac:graphicFrameMk id="5" creationId="{B12BD89C-A0F4-4243-9CAA-8F634B073508}"/>
          </ac:graphicFrameMkLst>
        </pc:graphicFrameChg>
        <pc:graphicFrameChg chg="add del">
          <ac:chgData name="Roshan Shrestha" userId="S::kce075bct033@khwopa.edu.np::24e4cddb-b601-4f37-9da3-39f4460886e5" providerId="AD" clId="Web-{FD776606-1DB2-CFA3-19C0-F483AEC8710B}" dt="2022-03-08T09:17:36.923" v="383"/>
          <ac:graphicFrameMkLst>
            <pc:docMk/>
            <pc:sldMk cId="2737062950" sldId="272"/>
            <ac:graphicFrameMk id="7" creationId="{A5E46234-97C3-4155-AB12-06831D322D44}"/>
          </ac:graphicFrameMkLst>
        </pc:graphicFrameChg>
        <pc:graphicFrameChg chg="add del">
          <ac:chgData name="Roshan Shrestha" userId="S::kce075bct033@khwopa.edu.np::24e4cddb-b601-4f37-9da3-39f4460886e5" providerId="AD" clId="Web-{FD776606-1DB2-CFA3-19C0-F483AEC8710B}" dt="2022-03-08T09:17:47.111" v="385"/>
          <ac:graphicFrameMkLst>
            <pc:docMk/>
            <pc:sldMk cId="2737062950" sldId="272"/>
            <ac:graphicFrameMk id="9" creationId="{D1E52D6C-7269-4880-9A05-6B7C86AF8709}"/>
          </ac:graphicFrameMkLst>
        </pc:graphicFrameChg>
        <pc:graphicFrameChg chg="add del">
          <ac:chgData name="Roshan Shrestha" userId="S::kce075bct033@khwopa.edu.np::24e4cddb-b601-4f37-9da3-39f4460886e5" providerId="AD" clId="Web-{FD776606-1DB2-CFA3-19C0-F483AEC8710B}" dt="2022-03-08T09:17:50.658" v="387"/>
          <ac:graphicFrameMkLst>
            <pc:docMk/>
            <pc:sldMk cId="2737062950" sldId="272"/>
            <ac:graphicFrameMk id="11" creationId="{B12BD89C-A0F4-4243-9CAA-8F634B073508}"/>
          </ac:graphicFrameMkLst>
        </pc:graphicFrameChg>
        <pc:graphicFrameChg chg="add del">
          <ac:chgData name="Roshan Shrestha" userId="S::kce075bct033@khwopa.edu.np::24e4cddb-b601-4f37-9da3-39f4460886e5" providerId="AD" clId="Web-{FD776606-1DB2-CFA3-19C0-F483AEC8710B}" dt="2022-03-08T09:17:54.986" v="389"/>
          <ac:graphicFrameMkLst>
            <pc:docMk/>
            <pc:sldMk cId="2737062950" sldId="272"/>
            <ac:graphicFrameMk id="13" creationId="{A5E46234-97C3-4155-AB12-06831D322D44}"/>
          </ac:graphicFrameMkLst>
        </pc:graphicFrameChg>
        <pc:graphicFrameChg chg="add del">
          <ac:chgData name="Roshan Shrestha" userId="S::kce075bct033@khwopa.edu.np::24e4cddb-b601-4f37-9da3-39f4460886e5" providerId="AD" clId="Web-{FD776606-1DB2-CFA3-19C0-F483AEC8710B}" dt="2022-03-08T09:17:59.048" v="391"/>
          <ac:graphicFrameMkLst>
            <pc:docMk/>
            <pc:sldMk cId="2737062950" sldId="272"/>
            <ac:graphicFrameMk id="19" creationId="{D4016DE5-B023-4BDB-8E94-584052C33229}"/>
          </ac:graphicFrameMkLst>
        </pc:graphicFrameChg>
        <pc:graphicFrameChg chg="add del">
          <ac:chgData name="Roshan Shrestha" userId="S::kce075bct033@khwopa.edu.np::24e4cddb-b601-4f37-9da3-39f4460886e5" providerId="AD" clId="Web-{FD776606-1DB2-CFA3-19C0-F483AEC8710B}" dt="2022-03-08T09:18:08.658" v="393"/>
          <ac:graphicFrameMkLst>
            <pc:docMk/>
            <pc:sldMk cId="2737062950" sldId="272"/>
            <ac:graphicFrameMk id="26" creationId="{4484672F-4E53-4D7C-9EC4-346BD478BB25}"/>
          </ac:graphicFrameMkLst>
        </pc:graphicFrameChg>
        <pc:graphicFrameChg chg="add">
          <ac:chgData name="Roshan Shrestha" userId="S::kce075bct033@khwopa.edu.np::24e4cddb-b601-4f37-9da3-39f4460886e5" providerId="AD" clId="Web-{FD776606-1DB2-CFA3-19C0-F483AEC8710B}" dt="2022-03-08T09:18:08.674" v="394"/>
          <ac:graphicFrameMkLst>
            <pc:docMk/>
            <pc:sldMk cId="2737062950" sldId="272"/>
            <ac:graphicFrameMk id="28" creationId="{E73A4713-0D02-4F28-BBF2-D2A277C62D18}"/>
          </ac:graphicFrameMkLst>
        </pc:graphicFrame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254016199" sldId="273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254016199" sldId="273"/>
            <ac:spMk id="32" creationId="{F5EB5D5F-3D7E-45A6-A6E7-CB6060336BCB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196834540" sldId="274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196834540" sldId="274"/>
            <ac:spMk id="76" creationId="{907C087A-A17A-4402-8ADC-53A57867D78C}"/>
          </ac:spMkLst>
        </pc:spChg>
      </pc:sldChg>
      <pc:sldChg chg="addSp modSp mod setBg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1739798248" sldId="275"/>
        </pc:sldMkLst>
        <pc:spChg chg="mod">
          <ac:chgData name="Roshan Shrestha" userId="S::kce075bct033@khwopa.edu.np::24e4cddb-b601-4f37-9da3-39f4460886e5" providerId="AD" clId="Web-{FD776606-1DB2-CFA3-19C0-F483AEC8710B}" dt="2022-03-08T09:40:45.520" v="603"/>
          <ac:spMkLst>
            <pc:docMk/>
            <pc:sldMk cId="1739798248" sldId="275"/>
            <ac:spMk id="2" creationId="{333C0BF4-5B54-454E-8576-0B99E7C80DEE}"/>
          </ac:spMkLst>
        </pc:spChg>
        <pc:spChg chg="mod">
          <ac:chgData name="Roshan Shrestha" userId="S::kce075bct033@khwopa.edu.np::24e4cddb-b601-4f37-9da3-39f4460886e5" providerId="AD" clId="Web-{FD776606-1DB2-CFA3-19C0-F483AEC8710B}" dt="2022-03-08T09:41:03.130" v="606" actId="20577"/>
          <ac:spMkLst>
            <pc:docMk/>
            <pc:sldMk cId="1739798248" sldId="275"/>
            <ac:spMk id="3" creationId="{2D5CD653-650E-4EFF-B733-9E098C7D965B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1739798248" sldId="275"/>
            <ac:spMk id="4" creationId="{DD2AD691-4AB7-48FD-B264-FBB82386E7DF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40:45.520" v="603"/>
          <ac:spMkLst>
            <pc:docMk/>
            <pc:sldMk cId="1739798248" sldId="275"/>
            <ac:spMk id="9" creationId="{504BED40-EAF7-4E55-AFF7-2CD840EBD3AA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40:45.520" v="603"/>
          <ac:spMkLst>
            <pc:docMk/>
            <pc:sldMk cId="1739798248" sldId="275"/>
            <ac:spMk id="11" creationId="{F367CCF1-BB1E-41CF-8499-94A870C33EFA}"/>
          </ac:spMkLst>
        </pc:spChg>
        <pc:picChg chg="add">
          <ac:chgData name="Roshan Shrestha" userId="S::kce075bct033@khwopa.edu.np::24e4cddb-b601-4f37-9da3-39f4460886e5" providerId="AD" clId="Web-{FD776606-1DB2-CFA3-19C0-F483AEC8710B}" dt="2022-03-08T09:40:45.520" v="603"/>
          <ac:picMkLst>
            <pc:docMk/>
            <pc:sldMk cId="1739798248" sldId="275"/>
            <ac:picMk id="5" creationId="{4FB5ADD0-9CED-4781-BE35-A7CA7E04E487}"/>
          </ac:picMkLst>
        </pc:pic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1962980649" sldId="276"/>
        </pc:sldMkLst>
        <pc:spChg chg="mod">
          <ac:chgData name="Roshan Shrestha" userId="S::kce075bct033@khwopa.edu.np::24e4cddb-b601-4f37-9da3-39f4460886e5" providerId="AD" clId="Web-{FD776606-1DB2-CFA3-19C0-F483AEC8710B}" dt="2022-03-08T09:26:51.781" v="498" actId="20577"/>
          <ac:spMkLst>
            <pc:docMk/>
            <pc:sldMk cId="1962980649" sldId="276"/>
            <ac:spMk id="2" creationId="{A805B303-F64A-4DA3-B893-69B3948064CD}"/>
          </ac:spMkLst>
        </pc:spChg>
        <pc:spChg chg="mod">
          <ac:chgData name="Roshan Shrestha" userId="S::kce075bct033@khwopa.edu.np::24e4cddb-b601-4f37-9da3-39f4460886e5" providerId="AD" clId="Web-{FD776606-1DB2-CFA3-19C0-F483AEC8710B}" dt="2022-03-08T09:26:42.437" v="497" actId="14100"/>
          <ac:spMkLst>
            <pc:docMk/>
            <pc:sldMk cId="1962980649" sldId="276"/>
            <ac:spMk id="3" creationId="{4AC0FC73-CACE-4C45-BB69-86561837DA27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1962980649" sldId="276"/>
            <ac:spMk id="4" creationId="{4045B189-C123-479F-AF6E-7682F1573538}"/>
          </ac:spMkLst>
        </pc:spChg>
      </pc:sldChg>
      <pc:sldChg chg="addSp delSp modSp mod setBg setClrOvrMa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2094513215" sldId="277"/>
        </pc:sldMkLst>
        <pc:spChg chg="mod">
          <ac:chgData name="Roshan Shrestha" userId="S::kce075bct033@khwopa.edu.np::24e4cddb-b601-4f37-9da3-39f4460886e5" providerId="AD" clId="Web-{FD776606-1DB2-CFA3-19C0-F483AEC8710B}" dt="2022-03-08T10:32:26.473" v="626"/>
          <ac:spMkLst>
            <pc:docMk/>
            <pc:sldMk cId="2094513215" sldId="277"/>
            <ac:spMk id="2" creationId="{E4030137-146C-4D79-B057-564DD14E6063}"/>
          </ac:spMkLst>
        </pc:spChg>
        <pc:spChg chg="del">
          <ac:chgData name="Roshan Shrestha" userId="S::kce075bct033@khwopa.edu.np::24e4cddb-b601-4f37-9da3-39f4460886e5" providerId="AD" clId="Web-{FD776606-1DB2-CFA3-19C0-F483AEC8710B}" dt="2022-03-08T10:31:34.596" v="619"/>
          <ac:spMkLst>
            <pc:docMk/>
            <pc:sldMk cId="2094513215" sldId="277"/>
            <ac:spMk id="3" creationId="{CD877A35-1BFF-4006-85F8-CA91DC2691E6}"/>
          </ac:spMkLst>
        </pc:spChg>
        <pc:spChg chg="add del mod">
          <ac:chgData name="Roshan Shrestha" userId="S::kce075bct033@khwopa.edu.np::24e4cddb-b601-4f37-9da3-39f4460886e5" providerId="AD" clId="Web-{FD776606-1DB2-CFA3-19C0-F483AEC8710B}" dt="2022-03-08T10:31:59.050" v="621"/>
          <ac:spMkLst>
            <pc:docMk/>
            <pc:sldMk cId="2094513215" sldId="277"/>
            <ac:spMk id="5" creationId="{21E9C564-54DD-48F6-A693-7F811430D97C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2094513215" sldId="277"/>
            <ac:spMk id="6" creationId="{0F1F737D-70CF-4A56-97B6-AF5E91026DF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26.473" v="626"/>
          <ac:spMkLst>
            <pc:docMk/>
            <pc:sldMk cId="2094513215" sldId="277"/>
            <ac:spMk id="10" creationId="{9B6B47BF-F3D0-4678-9B20-DA45E1BCAD6C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26.473" v="626"/>
          <ac:spMkLst>
            <pc:docMk/>
            <pc:sldMk cId="2094513215" sldId="277"/>
            <ac:spMk id="12" creationId="{19334917-3673-4EF2-BA7C-CC83AEEEAE3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26.473" v="626"/>
          <ac:spMkLst>
            <pc:docMk/>
            <pc:sldMk cId="2094513215" sldId="277"/>
            <ac:spMk id="14" creationId="{E1589AE1-C0FC-4B66-9C0D-9EB92F40F44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19.441" v="623"/>
          <ac:spMkLst>
            <pc:docMk/>
            <pc:sldMk cId="2094513215" sldId="277"/>
            <ac:spMk id="19" creationId="{DCF4EB5C-ED25-4675-8255-2F5B12CFFCF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19.441" v="623"/>
          <ac:spMkLst>
            <pc:docMk/>
            <pc:sldMk cId="2094513215" sldId="277"/>
            <ac:spMk id="21" creationId="{9514EC6E-A557-42A2-BCDC-3ABFFC5E564D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19.441" v="623"/>
          <ac:spMkLst>
            <pc:docMk/>
            <pc:sldMk cId="2094513215" sldId="277"/>
            <ac:spMk id="23" creationId="{905482C9-EB42-4BFE-95BF-7FD661F0765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19.441" v="623"/>
          <ac:spMkLst>
            <pc:docMk/>
            <pc:sldMk cId="2094513215" sldId="277"/>
            <ac:spMk id="25" creationId="{7539E646-A625-4A26-86ED-BD90EDD329F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19.441" v="623"/>
          <ac:spMkLst>
            <pc:docMk/>
            <pc:sldMk cId="2094513215" sldId="277"/>
            <ac:spMk id="27" creationId="{8E019540-1104-4B12-9F83-45F58674186F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19.441" v="623"/>
          <ac:spMkLst>
            <pc:docMk/>
            <pc:sldMk cId="2094513215" sldId="277"/>
            <ac:spMk id="29" creationId="{3580CFD6-E44A-486A-9E73-D8D948F78A3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26.473" v="625"/>
          <ac:spMkLst>
            <pc:docMk/>
            <pc:sldMk cId="2094513215" sldId="277"/>
            <ac:spMk id="31" creationId="{33955649-790D-4997-9D50-C1D8E32C1BE5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26.473" v="625"/>
          <ac:spMkLst>
            <pc:docMk/>
            <pc:sldMk cId="2094513215" sldId="277"/>
            <ac:spMk id="32" creationId="{DCF4EB5C-ED25-4675-8255-2F5B12CFFCF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26.473" v="625"/>
          <ac:spMkLst>
            <pc:docMk/>
            <pc:sldMk cId="2094513215" sldId="277"/>
            <ac:spMk id="33" creationId="{18839B1D-4A8C-403C-9D1B-B83CF1DB6A39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26.473" v="625"/>
          <ac:spMkLst>
            <pc:docMk/>
            <pc:sldMk cId="2094513215" sldId="277"/>
            <ac:spMk id="34" creationId="{9514EC6E-A557-42A2-BCDC-3ABFFC5E564D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26.473" v="625"/>
          <ac:spMkLst>
            <pc:docMk/>
            <pc:sldMk cId="2094513215" sldId="277"/>
            <ac:spMk id="35" creationId="{19818AF9-99F4-4DD9-A3EB-0A3477509A6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26.473" v="625"/>
          <ac:spMkLst>
            <pc:docMk/>
            <pc:sldMk cId="2094513215" sldId="277"/>
            <ac:spMk id="36" creationId="{905482C9-EB42-4BFE-95BF-7FD661F0765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26.473" v="625"/>
          <ac:spMkLst>
            <pc:docMk/>
            <pc:sldMk cId="2094513215" sldId="277"/>
            <ac:spMk id="37" creationId="{7539E646-A625-4A26-86ED-BD90EDD329F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26.473" v="625"/>
          <ac:spMkLst>
            <pc:docMk/>
            <pc:sldMk cId="2094513215" sldId="277"/>
            <ac:spMk id="38" creationId="{DA182162-B517-4B41-B039-339F87FAE1D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2:26.473" v="625"/>
          <ac:spMkLst>
            <pc:docMk/>
            <pc:sldMk cId="2094513215" sldId="277"/>
            <ac:spMk id="39" creationId="{8BEF4DBE-A60E-4AAE-9D62-1147461CD541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10:32:26.473" v="626"/>
          <ac:spMkLst>
            <pc:docMk/>
            <pc:sldMk cId="2094513215" sldId="277"/>
            <ac:spMk id="41" creationId="{DCF4EB5C-ED25-4675-8255-2F5B12CFFCF0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10:32:26.473" v="626"/>
          <ac:spMkLst>
            <pc:docMk/>
            <pc:sldMk cId="2094513215" sldId="277"/>
            <ac:spMk id="42" creationId="{9514EC6E-A557-42A2-BCDC-3ABFFC5E564D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10:32:26.473" v="626"/>
          <ac:spMkLst>
            <pc:docMk/>
            <pc:sldMk cId="2094513215" sldId="277"/>
            <ac:spMk id="43" creationId="{905482C9-EB42-4BFE-95BF-7FD661F07657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10:32:26.473" v="626"/>
          <ac:spMkLst>
            <pc:docMk/>
            <pc:sldMk cId="2094513215" sldId="277"/>
            <ac:spMk id="44" creationId="{7539E646-A625-4A26-86ED-BD90EDD329F7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10:32:26.473" v="626"/>
          <ac:spMkLst>
            <pc:docMk/>
            <pc:sldMk cId="2094513215" sldId="277"/>
            <ac:spMk id="45" creationId="{8E019540-1104-4B12-9F83-45F58674186F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10:32:26.473" v="626"/>
          <ac:spMkLst>
            <pc:docMk/>
            <pc:sldMk cId="2094513215" sldId="277"/>
            <ac:spMk id="46" creationId="{3580CFD6-E44A-486A-9E73-D8D948F78A34}"/>
          </ac:spMkLst>
        </pc:spChg>
      </pc:sldChg>
      <pc:sldChg chg="addSp delSp modSp new mod setBg modClrScheme setClrOvrMap modShow chgLayout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2282484463" sldId="278"/>
        </pc:sldMkLst>
        <pc:spChg chg="add mod ord">
          <ac:chgData name="Roshan Shrestha" userId="S::kce075bct033@khwopa.edu.np::24e4cddb-b601-4f37-9da3-39f4460886e5" providerId="AD" clId="Web-{FD776606-1DB2-CFA3-19C0-F483AEC8710B}" dt="2022-03-08T10:24:49.086" v="617"/>
          <ac:spMkLst>
            <pc:docMk/>
            <pc:sldMk cId="2282484463" sldId="278"/>
            <ac:spMk id="2" creationId="{A964F75D-89FD-4621-BEF9-21DF9DA9E168}"/>
          </ac:spMkLst>
        </pc:spChg>
        <pc:spChg chg="add del mod ord">
          <ac:chgData name="Roshan Shrestha" userId="S::kce075bct033@khwopa.edu.np::24e4cddb-b601-4f37-9da3-39f4460886e5" providerId="AD" clId="Web-{FD776606-1DB2-CFA3-19C0-F483AEC8710B}" dt="2022-03-08T08:57:52.768" v="124"/>
          <ac:spMkLst>
            <pc:docMk/>
            <pc:sldMk cId="2282484463" sldId="278"/>
            <ac:spMk id="3" creationId="{5E16681B-4335-4191-9E92-CF797E9EDE1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9:13.536" v="132"/>
          <ac:spMkLst>
            <pc:docMk/>
            <pc:sldMk cId="2282484463" sldId="278"/>
            <ac:spMk id="4" creationId="{2D5214AF-0553-4F79-A57D-523424DEBD6E}"/>
          </ac:spMkLst>
        </pc:spChg>
        <pc:spChg chg="add del mod">
          <ac:chgData name="Roshan Shrestha" userId="S::kce075bct033@khwopa.edu.np::24e4cddb-b601-4f37-9da3-39f4460886e5" providerId="AD" clId="Web-{FD776606-1DB2-CFA3-19C0-F483AEC8710B}" dt="2022-03-08T10:24:49.117" v="618"/>
          <ac:spMkLst>
            <pc:docMk/>
            <pc:sldMk cId="2282484463" sldId="278"/>
            <ac:spMk id="6" creationId="{E3140AB0-9246-4F0E-978A-F017C430C161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45.112" v="119"/>
          <ac:spMkLst>
            <pc:docMk/>
            <pc:sldMk cId="2282484463" sldId="278"/>
            <ac:spMk id="9" creationId="{E6C8E6EB-4C59-429B-97E4-72A058CFC4F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52.752" v="123"/>
          <ac:spMkLst>
            <pc:docMk/>
            <pc:sldMk cId="2282484463" sldId="278"/>
            <ac:spMk id="10" creationId="{DD651B61-325E-4E73-8445-38B0DE8AAAB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45.112" v="119"/>
          <ac:spMkLst>
            <pc:docMk/>
            <pc:sldMk cId="2282484463" sldId="278"/>
            <ac:spMk id="11" creationId="{B5B90362-AFCC-46A9-B41C-A257A8C5B31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52.752" v="123"/>
          <ac:spMkLst>
            <pc:docMk/>
            <pc:sldMk cId="2282484463" sldId="278"/>
            <ac:spMk id="12" creationId="{B42E5253-D3AC-4AC2-B766-8B34F13C2F5E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45.112" v="119"/>
          <ac:spMkLst>
            <pc:docMk/>
            <pc:sldMk cId="2282484463" sldId="278"/>
            <ac:spMk id="13" creationId="{F71EF7F1-38BA-471D-8CD4-2A9AE8E3552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52.752" v="123"/>
          <ac:spMkLst>
            <pc:docMk/>
            <pc:sldMk cId="2282484463" sldId="278"/>
            <ac:spMk id="14" creationId="{10AE8D57-436A-4073-9A75-15BB5949F8B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45.112" v="119"/>
          <ac:spMkLst>
            <pc:docMk/>
            <pc:sldMk cId="2282484463" sldId="278"/>
            <ac:spMk id="15" creationId="{C0524398-BFB4-4C4A-8317-83B8729F9B2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52.752" v="123"/>
          <ac:spMkLst>
            <pc:docMk/>
            <pc:sldMk cId="2282484463" sldId="278"/>
            <ac:spMk id="16" creationId="{E2852671-8EB6-4EAF-8AF8-65CF3FD6645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45.112" v="119"/>
          <ac:spMkLst>
            <pc:docMk/>
            <pc:sldMk cId="2282484463" sldId="278"/>
            <ac:spMk id="17" creationId="{007891EC-4501-44ED-A8C8-B11B6DB767A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52.752" v="123"/>
          <ac:spMkLst>
            <pc:docMk/>
            <pc:sldMk cId="2282484463" sldId="278"/>
            <ac:spMk id="18" creationId="{26B4480E-B7FF-4481-890E-043A69AE6FE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49.268" v="121"/>
          <ac:spMkLst>
            <pc:docMk/>
            <pc:sldMk cId="2282484463" sldId="278"/>
            <ac:spMk id="21" creationId="{E6C8E6EB-4C59-429B-97E4-72A058CFC4F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49.268" v="121"/>
          <ac:spMkLst>
            <pc:docMk/>
            <pc:sldMk cId="2282484463" sldId="278"/>
            <ac:spMk id="22" creationId="{B5B90362-AFCC-46A9-B41C-A257A8C5B31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49.268" v="121"/>
          <ac:spMkLst>
            <pc:docMk/>
            <pc:sldMk cId="2282484463" sldId="278"/>
            <ac:spMk id="23" creationId="{F71EF7F1-38BA-471D-8CD4-2A9AE8E3552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49.268" v="121"/>
          <ac:spMkLst>
            <pc:docMk/>
            <pc:sldMk cId="2282484463" sldId="278"/>
            <ac:spMk id="24" creationId="{C0524398-BFB4-4C4A-8317-83B8729F9B2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49.268" v="121"/>
          <ac:spMkLst>
            <pc:docMk/>
            <pc:sldMk cId="2282484463" sldId="278"/>
            <ac:spMk id="26" creationId="{D5B012D8-7F27-4758-9AC6-C889B154BD7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7:49.268" v="121"/>
          <ac:spMkLst>
            <pc:docMk/>
            <pc:sldMk cId="2282484463" sldId="278"/>
            <ac:spMk id="27" creationId="{4063B759-00FC-46D1-9898-8E8625268FAF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8:47.847" v="128"/>
          <ac:spMkLst>
            <pc:docMk/>
            <pc:sldMk cId="2282484463" sldId="278"/>
            <ac:spMk id="32" creationId="{DD651B61-325E-4E73-8445-38B0DE8AAAB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8:47.847" v="128"/>
          <ac:spMkLst>
            <pc:docMk/>
            <pc:sldMk cId="2282484463" sldId="278"/>
            <ac:spMk id="33" creationId="{B42E5253-D3AC-4AC2-B766-8B34F13C2F5E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8:47.847" v="128"/>
          <ac:spMkLst>
            <pc:docMk/>
            <pc:sldMk cId="2282484463" sldId="278"/>
            <ac:spMk id="34" creationId="{10AE8D57-436A-4073-9A75-15BB5949F8B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8:47.847" v="128"/>
          <ac:spMkLst>
            <pc:docMk/>
            <pc:sldMk cId="2282484463" sldId="278"/>
            <ac:spMk id="35" creationId="{E2852671-8EB6-4EAF-8AF8-65CF3FD6645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8:58:47.847" v="128"/>
          <ac:spMkLst>
            <pc:docMk/>
            <pc:sldMk cId="2282484463" sldId="278"/>
            <ac:spMk id="36" creationId="{26B4480E-B7FF-4481-890E-043A69AE6FE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0:28.334" v="172"/>
          <ac:spMkLst>
            <pc:docMk/>
            <pc:sldMk cId="2282484463" sldId="278"/>
            <ac:spMk id="44" creationId="{DCF4EB5C-ED25-4675-8255-2F5B12CFFCF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0:28.334" v="172"/>
          <ac:spMkLst>
            <pc:docMk/>
            <pc:sldMk cId="2282484463" sldId="278"/>
            <ac:spMk id="46" creationId="{9514EC6E-A557-42A2-BCDC-3ABFFC5E564D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0:28.334" v="172"/>
          <ac:spMkLst>
            <pc:docMk/>
            <pc:sldMk cId="2282484463" sldId="278"/>
            <ac:spMk id="48" creationId="{905482C9-EB42-4BFE-95BF-7FD661F0765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0:28.334" v="172"/>
          <ac:spMkLst>
            <pc:docMk/>
            <pc:sldMk cId="2282484463" sldId="278"/>
            <ac:spMk id="50" creationId="{7539E646-A625-4A26-86ED-BD90EDD329F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0:28.334" v="172"/>
          <ac:spMkLst>
            <pc:docMk/>
            <pc:sldMk cId="2282484463" sldId="278"/>
            <ac:spMk id="52" creationId="{8E019540-1104-4B12-9F83-45F58674186F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0:28.334" v="172"/>
          <ac:spMkLst>
            <pc:docMk/>
            <pc:sldMk cId="2282484463" sldId="278"/>
            <ac:spMk id="54" creationId="{3580CFD6-E44A-486A-9E73-D8D948F78A3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24:49.117" v="618"/>
          <ac:spMkLst>
            <pc:docMk/>
            <pc:sldMk cId="2282484463" sldId="278"/>
            <ac:spMk id="59" creationId="{9B6B47BF-F3D0-4678-9B20-DA45E1BCAD6C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24:49.117" v="618"/>
          <ac:spMkLst>
            <pc:docMk/>
            <pc:sldMk cId="2282484463" sldId="278"/>
            <ac:spMk id="61" creationId="{19334917-3673-4EF2-BA7C-CC83AEEEAE3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24:49.117" v="618"/>
          <ac:spMkLst>
            <pc:docMk/>
            <pc:sldMk cId="2282484463" sldId="278"/>
            <ac:spMk id="63" creationId="{E1589AE1-C0FC-4B66-9C0D-9EB92F40F44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23:11.131" v="615"/>
          <ac:spMkLst>
            <pc:docMk/>
            <pc:sldMk cId="2282484463" sldId="278"/>
            <ac:spMk id="69" creationId="{BFABBCE0-E08C-4BBE-9FD2-E2B253D4D5F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23:11.131" v="615"/>
          <ac:spMkLst>
            <pc:docMk/>
            <pc:sldMk cId="2282484463" sldId="278"/>
            <ac:spMk id="71" creationId="{FF426BAC-43D6-468E-B6FF-167034D5CE4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23:11.131" v="615"/>
          <ac:spMkLst>
            <pc:docMk/>
            <pc:sldMk cId="2282484463" sldId="278"/>
            <ac:spMk id="73" creationId="{FB02D80E-5995-4C54-8387-5893C2C89473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2282484463" sldId="278"/>
            <ac:spMk id="74" creationId="{F8588E27-4EF0-4158-990C-9BA70E66A815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23:11.131" v="615"/>
          <ac:spMkLst>
            <pc:docMk/>
            <pc:sldMk cId="2282484463" sldId="278"/>
            <ac:spMk id="75" creationId="{896083C8-1401-4950-AF56-E2FAFE42D65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24:49.086" v="617"/>
          <ac:spMkLst>
            <pc:docMk/>
            <pc:sldMk cId="2282484463" sldId="278"/>
            <ac:spMk id="77" creationId="{BFABBCE0-E08C-4BBE-9FD2-E2B253D4D5F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24:49.086" v="617"/>
          <ac:spMkLst>
            <pc:docMk/>
            <pc:sldMk cId="2282484463" sldId="278"/>
            <ac:spMk id="78" creationId="{FF426BAC-43D6-468E-B6FF-167034D5CE4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24:49.086" v="617"/>
          <ac:spMkLst>
            <pc:docMk/>
            <pc:sldMk cId="2282484463" sldId="278"/>
            <ac:spMk id="79" creationId="{FB02D80E-5995-4C54-8387-5893C2C8947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24:49.086" v="617"/>
          <ac:spMkLst>
            <pc:docMk/>
            <pc:sldMk cId="2282484463" sldId="278"/>
            <ac:spMk id="80" creationId="{896083C8-1401-4950-AF56-E2FAFE42D656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10:24:49.117" v="618"/>
          <ac:spMkLst>
            <pc:docMk/>
            <pc:sldMk cId="2282484463" sldId="278"/>
            <ac:spMk id="83" creationId="{9B6B47BF-F3D0-4678-9B20-DA45E1BCAD6C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10:24:49.117" v="618"/>
          <ac:spMkLst>
            <pc:docMk/>
            <pc:sldMk cId="2282484463" sldId="278"/>
            <ac:spMk id="84" creationId="{19334917-3673-4EF2-BA7C-CC83AEEEAE37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10:24:49.117" v="618"/>
          <ac:spMkLst>
            <pc:docMk/>
            <pc:sldMk cId="2282484463" sldId="278"/>
            <ac:spMk id="85" creationId="{E1589AE1-C0FC-4B66-9C0D-9EB92F40F440}"/>
          </ac:spMkLst>
        </pc:spChg>
        <pc:grpChg chg="add del">
          <ac:chgData name="Roshan Shrestha" userId="S::kce075bct033@khwopa.edu.np::24e4cddb-b601-4f37-9da3-39f4460886e5" providerId="AD" clId="Web-{FD776606-1DB2-CFA3-19C0-F483AEC8710B}" dt="2022-03-08T08:57:52.752" v="123"/>
          <ac:grpSpMkLst>
            <pc:docMk/>
            <pc:sldMk cId="2282484463" sldId="278"/>
            <ac:grpSpMk id="20" creationId="{79394E1F-0B5F-497D-B2A6-8383A2A54834}"/>
          </ac:grpSpMkLst>
        </pc:grpChg>
        <pc:grpChg chg="add del">
          <ac:chgData name="Roshan Shrestha" userId="S::kce075bct033@khwopa.edu.np::24e4cddb-b601-4f37-9da3-39f4460886e5" providerId="AD" clId="Web-{FD776606-1DB2-CFA3-19C0-F483AEC8710B}" dt="2022-03-08T08:58:47.847" v="128"/>
          <ac:grpSpMkLst>
            <pc:docMk/>
            <pc:sldMk cId="2282484463" sldId="278"/>
            <ac:grpSpMk id="37" creationId="{79394E1F-0B5F-497D-B2A6-8383A2A54834}"/>
          </ac:grpSpMkLst>
        </pc:grpChg>
        <pc:graphicFrameChg chg="add del">
          <ac:chgData name="Roshan Shrestha" userId="S::kce075bct033@khwopa.edu.np::24e4cddb-b601-4f37-9da3-39f4460886e5" providerId="AD" clId="Web-{FD776606-1DB2-CFA3-19C0-F483AEC8710B}" dt="2022-03-08T10:23:11.131" v="615"/>
          <ac:graphicFrameMkLst>
            <pc:docMk/>
            <pc:sldMk cId="2282484463" sldId="278"/>
            <ac:graphicFrameMk id="65" creationId="{0641DEDD-03FE-463B-823C-4F8AFB6784D1}"/>
          </ac:graphicFrameMkLst>
        </pc:graphicFrameChg>
        <pc:graphicFrameChg chg="add del">
          <ac:chgData name="Roshan Shrestha" userId="S::kce075bct033@khwopa.edu.np::24e4cddb-b601-4f37-9da3-39f4460886e5" providerId="AD" clId="Web-{FD776606-1DB2-CFA3-19C0-F483AEC8710B}" dt="2022-03-08T10:24:49.086" v="617"/>
          <ac:graphicFrameMkLst>
            <pc:docMk/>
            <pc:sldMk cId="2282484463" sldId="278"/>
            <ac:graphicFrameMk id="81" creationId="{463D958E-DB2A-4FA8-B884-70F8C6BED87E}"/>
          </ac:graphicFrameMkLst>
        </pc:graphicFrameChg>
        <pc:graphicFrameChg chg="add">
          <ac:chgData name="Roshan Shrestha" userId="S::kce075bct033@khwopa.edu.np::24e4cddb-b601-4f37-9da3-39f4460886e5" providerId="AD" clId="Web-{FD776606-1DB2-CFA3-19C0-F483AEC8710B}" dt="2022-03-08T10:24:49.117" v="618"/>
          <ac:graphicFrameMkLst>
            <pc:docMk/>
            <pc:sldMk cId="2282484463" sldId="278"/>
            <ac:graphicFrameMk id="86" creationId="{811FAF14-231F-428D-BF34-69BCDE7950F6}"/>
          </ac:graphicFrameMkLst>
        </pc:graphicFrameChg>
        <pc:picChg chg="add del">
          <ac:chgData name="Roshan Shrestha" userId="S::kce075bct033@khwopa.edu.np::24e4cddb-b601-4f37-9da3-39f4460886e5" providerId="AD" clId="Web-{FD776606-1DB2-CFA3-19C0-F483AEC8710B}" dt="2022-03-08T08:57:45.112" v="119"/>
          <ac:picMkLst>
            <pc:docMk/>
            <pc:sldMk cId="2282484463" sldId="278"/>
            <ac:picMk id="5" creationId="{C045B655-8551-42E2-802F-47CA804D2D37}"/>
          </ac:picMkLst>
        </pc:picChg>
        <pc:picChg chg="add del">
          <ac:chgData name="Roshan Shrestha" userId="S::kce075bct033@khwopa.edu.np::24e4cddb-b601-4f37-9da3-39f4460886e5" providerId="AD" clId="Web-{FD776606-1DB2-CFA3-19C0-F483AEC8710B}" dt="2022-03-08T08:57:52.752" v="123"/>
          <ac:picMkLst>
            <pc:docMk/>
            <pc:sldMk cId="2282484463" sldId="278"/>
            <ac:picMk id="7" creationId="{7D979DB0-F876-4B1E-9D13-3A297AFF4203}"/>
          </ac:picMkLst>
        </pc:picChg>
        <pc:picChg chg="add del">
          <ac:chgData name="Roshan Shrestha" userId="S::kce075bct033@khwopa.edu.np::24e4cddb-b601-4f37-9da3-39f4460886e5" providerId="AD" clId="Web-{FD776606-1DB2-CFA3-19C0-F483AEC8710B}" dt="2022-03-08T08:57:49.268" v="121"/>
          <ac:picMkLst>
            <pc:docMk/>
            <pc:sldMk cId="2282484463" sldId="278"/>
            <ac:picMk id="25" creationId="{D88D27D9-F43A-4ADF-BCBD-FC8827C461A0}"/>
          </ac:picMkLst>
        </pc:picChg>
        <pc:picChg chg="add del">
          <ac:chgData name="Roshan Shrestha" userId="S::kce075bct033@khwopa.edu.np::24e4cddb-b601-4f37-9da3-39f4460886e5" providerId="AD" clId="Web-{FD776606-1DB2-CFA3-19C0-F483AEC8710B}" dt="2022-03-08T08:58:42.254" v="127"/>
          <ac:picMkLst>
            <pc:docMk/>
            <pc:sldMk cId="2282484463" sldId="278"/>
            <ac:picMk id="40" creationId="{BFE4F913-91E4-477E-88F0-5F4AAFDA0001}"/>
          </ac:picMkLst>
        </pc:picChg>
        <pc:cxnChg chg="add del">
          <ac:chgData name="Roshan Shrestha" userId="S::kce075bct033@khwopa.edu.np::24e4cddb-b601-4f37-9da3-39f4460886e5" providerId="AD" clId="Web-{FD776606-1DB2-CFA3-19C0-F483AEC8710B}" dt="2022-03-08T08:57:45.112" v="119"/>
          <ac:cxnSpMkLst>
            <pc:docMk/>
            <pc:sldMk cId="2282484463" sldId="278"/>
            <ac:cxnSpMk id="19" creationId="{34E5597F-CE67-4085-9548-E6A8036DA3BB}"/>
          </ac:cxnSpMkLst>
        </pc:cxnChg>
      </pc:sldChg>
      <pc:sldChg chg="addSp delSp modSp new mod setBg setClrOvrMa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2509075500" sldId="279"/>
        </pc:sldMkLst>
        <pc:spChg chg="mod">
          <ac:chgData name="Roshan Shrestha" userId="S::kce075bct033@khwopa.edu.np::24e4cddb-b601-4f37-9da3-39f4460886e5" providerId="AD" clId="Web-{FD776606-1DB2-CFA3-19C0-F483AEC8710B}" dt="2022-03-08T09:07:45.611" v="291"/>
          <ac:spMkLst>
            <pc:docMk/>
            <pc:sldMk cId="2509075500" sldId="279"/>
            <ac:spMk id="2" creationId="{E7D95863-DBC9-4B85-BAD9-B317BE76E301}"/>
          </ac:spMkLst>
        </pc:spChg>
        <pc:spChg chg="del mod">
          <ac:chgData name="Roshan Shrestha" userId="S::kce075bct033@khwopa.edu.np::24e4cddb-b601-4f37-9da3-39f4460886e5" providerId="AD" clId="Web-{FD776606-1DB2-CFA3-19C0-F483AEC8710B}" dt="2022-03-08T09:06:23.312" v="230"/>
          <ac:spMkLst>
            <pc:docMk/>
            <pc:sldMk cId="2509075500" sldId="279"/>
            <ac:spMk id="3" creationId="{4E584158-2DE9-4635-A810-00AC1E631011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45.611" v="291"/>
          <ac:spMkLst>
            <pc:docMk/>
            <pc:sldMk cId="2509075500" sldId="279"/>
            <ac:spMk id="9" creationId="{BFABBCE0-E08C-4BBE-9FD2-E2B253D4D5F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45.611" v="291"/>
          <ac:spMkLst>
            <pc:docMk/>
            <pc:sldMk cId="2509075500" sldId="279"/>
            <ac:spMk id="11" creationId="{FF426BAC-43D6-468E-B6FF-167034D5CE4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45.611" v="291"/>
          <ac:spMkLst>
            <pc:docMk/>
            <pc:sldMk cId="2509075500" sldId="279"/>
            <ac:spMk id="13" creationId="{FB02D80E-5995-4C54-8387-5893C2C8947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45.611" v="291"/>
          <ac:spMkLst>
            <pc:docMk/>
            <pc:sldMk cId="2509075500" sldId="279"/>
            <ac:spMk id="15" creationId="{896083C8-1401-4950-AF56-E2FAFE42D65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36.549" v="286"/>
          <ac:spMkLst>
            <pc:docMk/>
            <pc:sldMk cId="2509075500" sldId="279"/>
            <ac:spMk id="20" creationId="{1DDC3EF6-2EA5-44B3-94C7-9DDA67A127D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36.549" v="286"/>
          <ac:spMkLst>
            <pc:docMk/>
            <pc:sldMk cId="2509075500" sldId="279"/>
            <ac:spMk id="22" creationId="{87925A9A-E9FA-496E-9C09-7C2845E0062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36.549" v="286"/>
          <ac:spMkLst>
            <pc:docMk/>
            <pc:sldMk cId="2509075500" sldId="279"/>
            <ac:spMk id="24" creationId="{2073ABB4-E164-4CBF-ADFF-25552BB7913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36.549" v="286"/>
          <ac:spMkLst>
            <pc:docMk/>
            <pc:sldMk cId="2509075500" sldId="279"/>
            <ac:spMk id="26" creationId="{1259A422-0023-4292-8200-E080556F30F9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36.549" v="286"/>
          <ac:spMkLst>
            <pc:docMk/>
            <pc:sldMk cId="2509075500" sldId="279"/>
            <ac:spMk id="28" creationId="{A2413CA5-4739-4BC9-8BB3-B0A4928D314F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40.017" v="288"/>
          <ac:spMkLst>
            <pc:docMk/>
            <pc:sldMk cId="2509075500" sldId="279"/>
            <ac:spMk id="31" creationId="{E6C8E6EB-4C59-429B-97E4-72A058CFC4F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40.017" v="288"/>
          <ac:spMkLst>
            <pc:docMk/>
            <pc:sldMk cId="2509075500" sldId="279"/>
            <ac:spMk id="32" creationId="{B5B90362-AFCC-46A9-B41C-A257A8C5B31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40.017" v="288"/>
          <ac:spMkLst>
            <pc:docMk/>
            <pc:sldMk cId="2509075500" sldId="279"/>
            <ac:spMk id="33" creationId="{F71EF7F1-38BA-471D-8CD4-2A9AE8E3552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40.017" v="288"/>
          <ac:spMkLst>
            <pc:docMk/>
            <pc:sldMk cId="2509075500" sldId="279"/>
            <ac:spMk id="34" creationId="{C0524398-BFB4-4C4A-8317-83B8729F9B2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40.017" v="288"/>
          <ac:spMkLst>
            <pc:docMk/>
            <pc:sldMk cId="2509075500" sldId="279"/>
            <ac:spMk id="35" creationId="{007891EC-4501-44ED-A8C8-B11B6DB767A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45.611" v="290"/>
          <ac:spMkLst>
            <pc:docMk/>
            <pc:sldMk cId="2509075500" sldId="279"/>
            <ac:spMk id="37" creationId="{DD651B61-325E-4E73-8445-38B0DE8AAAB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45.611" v="290"/>
          <ac:spMkLst>
            <pc:docMk/>
            <pc:sldMk cId="2509075500" sldId="279"/>
            <ac:spMk id="38" creationId="{B42E5253-D3AC-4AC2-B766-8B34F13C2F5E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45.611" v="290"/>
          <ac:spMkLst>
            <pc:docMk/>
            <pc:sldMk cId="2509075500" sldId="279"/>
            <ac:spMk id="39" creationId="{10AE8D57-436A-4073-9A75-15BB5949F8B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45.611" v="290"/>
          <ac:spMkLst>
            <pc:docMk/>
            <pc:sldMk cId="2509075500" sldId="279"/>
            <ac:spMk id="40" creationId="{E2852671-8EB6-4EAF-8AF8-65CF3FD6645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7:45.611" v="290"/>
          <ac:spMkLst>
            <pc:docMk/>
            <pc:sldMk cId="2509075500" sldId="279"/>
            <ac:spMk id="41" creationId="{26B4480E-B7FF-4481-890E-043A69AE6FE2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7:45.611" v="291"/>
          <ac:spMkLst>
            <pc:docMk/>
            <pc:sldMk cId="2509075500" sldId="279"/>
            <ac:spMk id="46" creationId="{E6C8E6EB-4C59-429B-97E4-72A058CFC4FB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7:45.611" v="291"/>
          <ac:spMkLst>
            <pc:docMk/>
            <pc:sldMk cId="2509075500" sldId="279"/>
            <ac:spMk id="47" creationId="{B5B90362-AFCC-46A9-B41C-A257A8C5B314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7:45.611" v="291"/>
          <ac:spMkLst>
            <pc:docMk/>
            <pc:sldMk cId="2509075500" sldId="279"/>
            <ac:spMk id="48" creationId="{F71EF7F1-38BA-471D-8CD4-2A9AE8E35527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7:45.611" v="291"/>
          <ac:spMkLst>
            <pc:docMk/>
            <pc:sldMk cId="2509075500" sldId="279"/>
            <ac:spMk id="49" creationId="{C0524398-BFB4-4C4A-8317-83B8729F9B26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7:45.611" v="291"/>
          <ac:spMkLst>
            <pc:docMk/>
            <pc:sldMk cId="2509075500" sldId="279"/>
            <ac:spMk id="50" creationId="{E08D4B6A-8113-4DFB-B82E-B60CAC8E0A50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7:45.611" v="291"/>
          <ac:spMkLst>
            <pc:docMk/>
            <pc:sldMk cId="2509075500" sldId="279"/>
            <ac:spMk id="51" creationId="{9822E561-F97C-4CBB-A9A6-A6BF6317BC84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7:45.611" v="291"/>
          <ac:spMkLst>
            <pc:docMk/>
            <pc:sldMk cId="2509075500" sldId="279"/>
            <ac:spMk id="52" creationId="{B01B0E58-A5C8-4CDA-A2E0-35DF94E59857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2509075500" sldId="279"/>
            <ac:spMk id="56" creationId="{83F69D2E-DC26-402A-9C49-41EFF3FEB653}"/>
          </ac:spMkLst>
        </pc:spChg>
        <pc:grpChg chg="add del">
          <ac:chgData name="Roshan Shrestha" userId="S::kce075bct033@khwopa.edu.np::24e4cddb-b601-4f37-9da3-39f4460886e5" providerId="AD" clId="Web-{FD776606-1DB2-CFA3-19C0-F483AEC8710B}" dt="2022-03-08T09:07:45.611" v="290"/>
          <ac:grpSpMkLst>
            <pc:docMk/>
            <pc:sldMk cId="2509075500" sldId="279"/>
            <ac:grpSpMk id="42" creationId="{79394E1F-0B5F-497D-B2A6-8383A2A54834}"/>
          </ac:grpSpMkLst>
        </pc:grpChg>
        <pc:graphicFrameChg chg="add modGraphic">
          <ac:chgData name="Roshan Shrestha" userId="S::kce075bct033@khwopa.edu.np::24e4cddb-b601-4f37-9da3-39f4460886e5" providerId="AD" clId="Web-{FD776606-1DB2-CFA3-19C0-F483AEC8710B}" dt="2022-03-08T09:14:28.903" v="353" actId="20577"/>
          <ac:graphicFrameMkLst>
            <pc:docMk/>
            <pc:sldMk cId="2509075500" sldId="279"/>
            <ac:graphicFrameMk id="5" creationId="{DCBE8AFE-C5C7-4C77-BA29-047DBBF709A1}"/>
          </ac:graphicFrameMkLst>
        </pc:graphicFrameChg>
        <pc:cxnChg chg="add del">
          <ac:chgData name="Roshan Shrestha" userId="S::kce075bct033@khwopa.edu.np::24e4cddb-b601-4f37-9da3-39f4460886e5" providerId="AD" clId="Web-{FD776606-1DB2-CFA3-19C0-F483AEC8710B}" dt="2022-03-08T09:07:40.017" v="288"/>
          <ac:cxnSpMkLst>
            <pc:docMk/>
            <pc:sldMk cId="2509075500" sldId="279"/>
            <ac:cxnSpMk id="30" creationId="{34E5597F-CE67-4085-9548-E6A8036DA3BB}"/>
          </ac:cxnSpMkLst>
        </pc:cxn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240754270" sldId="280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240754270" sldId="280"/>
            <ac:spMk id="5" creationId="{C2715EE4-F1E2-4C30-8718-89B923E453A3}"/>
          </ac:spMkLst>
        </pc:spChg>
      </pc:sldChg>
      <pc:sldChg chg="addSp delSp modSp new mod setBg setClrOvrMa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1636205104" sldId="281"/>
        </pc:sldMkLst>
        <pc:spChg chg="mod">
          <ac:chgData name="Roshan Shrestha" userId="S::kce075bct033@khwopa.edu.np::24e4cddb-b601-4f37-9da3-39f4460886e5" providerId="AD" clId="Web-{FD776606-1DB2-CFA3-19C0-F483AEC8710B}" dt="2022-03-08T09:06:12.796" v="229"/>
          <ac:spMkLst>
            <pc:docMk/>
            <pc:sldMk cId="1636205104" sldId="281"/>
            <ac:spMk id="2" creationId="{718A1955-37CB-477B-A9EA-4544723C8F69}"/>
          </ac:spMkLst>
        </pc:spChg>
        <pc:spChg chg="add del mod">
          <ac:chgData name="Roshan Shrestha" userId="S::kce075bct033@khwopa.edu.np::24e4cddb-b601-4f37-9da3-39f4460886e5" providerId="AD" clId="Web-{FD776606-1DB2-CFA3-19C0-F483AEC8710B}" dt="2022-03-08T09:06:12.796" v="229"/>
          <ac:spMkLst>
            <pc:docMk/>
            <pc:sldMk cId="1636205104" sldId="281"/>
            <ac:spMk id="3" creationId="{AB5E2D50-392A-48F9-90C6-1FFA07E8E651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6:07.968" v="226"/>
          <ac:spMkLst>
            <pc:docMk/>
            <pc:sldMk cId="1636205104" sldId="281"/>
            <ac:spMk id="9" creationId="{BFABBCE0-E08C-4BBE-9FD2-E2B253D4D5F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6:07.968" v="226"/>
          <ac:spMkLst>
            <pc:docMk/>
            <pc:sldMk cId="1636205104" sldId="281"/>
            <ac:spMk id="11" creationId="{FF426BAC-43D6-468E-B6FF-167034D5CE4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6:07.968" v="226"/>
          <ac:spMkLst>
            <pc:docMk/>
            <pc:sldMk cId="1636205104" sldId="281"/>
            <ac:spMk id="13" creationId="{FB02D80E-5995-4C54-8387-5893C2C8947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6:07.968" v="226"/>
          <ac:spMkLst>
            <pc:docMk/>
            <pc:sldMk cId="1636205104" sldId="281"/>
            <ac:spMk id="15" creationId="{896083C8-1401-4950-AF56-E2FAFE42D65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6:12.781" v="228"/>
          <ac:spMkLst>
            <pc:docMk/>
            <pc:sldMk cId="1636205104" sldId="281"/>
            <ac:spMk id="17" creationId="{BFABBCE0-E08C-4BBE-9FD2-E2B253D4D5F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6:12.781" v="228"/>
          <ac:spMkLst>
            <pc:docMk/>
            <pc:sldMk cId="1636205104" sldId="281"/>
            <ac:spMk id="18" creationId="{FF426BAC-43D6-468E-B6FF-167034D5CE4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6:12.781" v="228"/>
          <ac:spMkLst>
            <pc:docMk/>
            <pc:sldMk cId="1636205104" sldId="281"/>
            <ac:spMk id="19" creationId="{FB02D80E-5995-4C54-8387-5893C2C8947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06:12.781" v="228"/>
          <ac:spMkLst>
            <pc:docMk/>
            <pc:sldMk cId="1636205104" sldId="281"/>
            <ac:spMk id="20" creationId="{896083C8-1401-4950-AF56-E2FAFE42D656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6:12.796" v="229"/>
          <ac:spMkLst>
            <pc:docMk/>
            <pc:sldMk cId="1636205104" sldId="281"/>
            <ac:spMk id="23" creationId="{BFABBCE0-E08C-4BBE-9FD2-E2B253D4D5F2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6:12.796" v="229"/>
          <ac:spMkLst>
            <pc:docMk/>
            <pc:sldMk cId="1636205104" sldId="281"/>
            <ac:spMk id="24" creationId="{FF426BAC-43D6-468E-B6FF-167034D5CE43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6:12.796" v="229"/>
          <ac:spMkLst>
            <pc:docMk/>
            <pc:sldMk cId="1636205104" sldId="281"/>
            <ac:spMk id="25" creationId="{FB02D80E-5995-4C54-8387-5893C2C89473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06:12.796" v="229"/>
          <ac:spMkLst>
            <pc:docMk/>
            <pc:sldMk cId="1636205104" sldId="281"/>
            <ac:spMk id="26" creationId="{896083C8-1401-4950-AF56-E2FAFE42D656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1636205104" sldId="281"/>
            <ac:spMk id="80" creationId="{7C7E8378-A373-465E-848F-A84EF268852C}"/>
          </ac:spMkLst>
        </pc:spChg>
        <pc:graphicFrameChg chg="add del">
          <ac:chgData name="Roshan Shrestha" userId="S::kce075bct033@khwopa.edu.np::24e4cddb-b601-4f37-9da3-39f4460886e5" providerId="AD" clId="Web-{FD776606-1DB2-CFA3-19C0-F483AEC8710B}" dt="2022-03-08T09:06:07.968" v="226"/>
          <ac:graphicFrameMkLst>
            <pc:docMk/>
            <pc:sldMk cId="1636205104" sldId="281"/>
            <ac:graphicFrameMk id="5" creationId="{F40F9B90-CFD5-4B96-B4E8-C1E64EFDDD37}"/>
          </ac:graphicFrameMkLst>
        </pc:graphicFrameChg>
        <pc:graphicFrameChg chg="add del">
          <ac:chgData name="Roshan Shrestha" userId="S::kce075bct033@khwopa.edu.np::24e4cddb-b601-4f37-9da3-39f4460886e5" providerId="AD" clId="Web-{FD776606-1DB2-CFA3-19C0-F483AEC8710B}" dt="2022-03-08T09:06:12.781" v="228"/>
          <ac:graphicFrameMkLst>
            <pc:docMk/>
            <pc:sldMk cId="1636205104" sldId="281"/>
            <ac:graphicFrameMk id="21" creationId="{CD38C18F-A227-4A8A-97DB-E1D1A4520041}"/>
          </ac:graphicFrameMkLst>
        </pc:graphicFrameChg>
        <pc:graphicFrameChg chg="add">
          <ac:chgData name="Roshan Shrestha" userId="S::kce075bct033@khwopa.edu.np::24e4cddb-b601-4f37-9da3-39f4460886e5" providerId="AD" clId="Web-{FD776606-1DB2-CFA3-19C0-F483AEC8710B}" dt="2022-03-08T09:06:12.796" v="229"/>
          <ac:graphicFrameMkLst>
            <pc:docMk/>
            <pc:sldMk cId="1636205104" sldId="281"/>
            <ac:graphicFrameMk id="27" creationId="{F40F9B90-CFD5-4B96-B4E8-C1E64EFDDD37}"/>
          </ac:graphicFrameMkLst>
        </pc:graphicFrame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839749719" sldId="282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839749719" sldId="282"/>
            <ac:spMk id="7" creationId="{162FAF21-E04C-4665-97B6-12D859F76D0A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2095966671" sldId="283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2095966671" sldId="283"/>
            <ac:spMk id="5" creationId="{E4920756-D3D9-422D-8A97-C98F692DC433}"/>
          </ac:spMkLst>
        </pc:spChg>
      </pc:sldChg>
      <pc:sldChg chg="addSp delSp modSp new mod setBg addAnim setClrOvrMa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80824269" sldId="284"/>
        </pc:sldMkLst>
        <pc:spChg chg="mod">
          <ac:chgData name="Roshan Shrestha" userId="S::kce075bct033@khwopa.edu.np::24e4cddb-b601-4f37-9da3-39f4460886e5" providerId="AD" clId="Web-{FD776606-1DB2-CFA3-19C0-F483AEC8710B}" dt="2022-03-08T09:11:19.945" v="339"/>
          <ac:spMkLst>
            <pc:docMk/>
            <pc:sldMk cId="80824269" sldId="284"/>
            <ac:spMk id="2" creationId="{CA4D7D82-25AE-4FD7-987A-1D444F4599A4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09:11:44.148" v="347" actId="14100"/>
          <ac:spMkLst>
            <pc:docMk/>
            <pc:sldMk cId="80824269" sldId="284"/>
            <ac:spMk id="4" creationId="{58A43EF5-6C8A-40A1-AB8D-D0D7BBAA3A56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80824269" sldId="284"/>
            <ac:spMk id="6" creationId="{66C7C7B9-678E-4F1A-A3A7-272C449548F0}"/>
          </ac:spMkLst>
        </pc:spChg>
        <pc:spChg chg="del">
          <ac:chgData name="Roshan Shrestha" userId="S::kce075bct033@khwopa.edu.np::24e4cddb-b601-4f37-9da3-39f4460886e5" providerId="AD" clId="Web-{FD776606-1DB2-CFA3-19C0-F483AEC8710B}" dt="2022-03-08T09:10:29.693" v="312"/>
          <ac:spMkLst>
            <pc:docMk/>
            <pc:sldMk cId="80824269" sldId="284"/>
            <ac:spMk id="9" creationId="{E6C8E6EB-4C59-429B-97E4-72A058CFC4FB}"/>
          </ac:spMkLst>
        </pc:spChg>
        <pc:spChg chg="del">
          <ac:chgData name="Roshan Shrestha" userId="S::kce075bct033@khwopa.edu.np::24e4cddb-b601-4f37-9da3-39f4460886e5" providerId="AD" clId="Web-{FD776606-1DB2-CFA3-19C0-F483AEC8710B}" dt="2022-03-08T09:10:29.693" v="312"/>
          <ac:spMkLst>
            <pc:docMk/>
            <pc:sldMk cId="80824269" sldId="284"/>
            <ac:spMk id="11" creationId="{B5B90362-AFCC-46A9-B41C-A257A8C5B314}"/>
          </ac:spMkLst>
        </pc:spChg>
        <pc:spChg chg="del">
          <ac:chgData name="Roshan Shrestha" userId="S::kce075bct033@khwopa.edu.np::24e4cddb-b601-4f37-9da3-39f4460886e5" providerId="AD" clId="Web-{FD776606-1DB2-CFA3-19C0-F483AEC8710B}" dt="2022-03-08T09:10:29.693" v="312"/>
          <ac:spMkLst>
            <pc:docMk/>
            <pc:sldMk cId="80824269" sldId="284"/>
            <ac:spMk id="13" creationId="{F71EF7F1-38BA-471D-8CD4-2A9AE8E35527}"/>
          </ac:spMkLst>
        </pc:spChg>
        <pc:spChg chg="del">
          <ac:chgData name="Roshan Shrestha" userId="S::kce075bct033@khwopa.edu.np::24e4cddb-b601-4f37-9da3-39f4460886e5" providerId="AD" clId="Web-{FD776606-1DB2-CFA3-19C0-F483AEC8710B}" dt="2022-03-08T09:10:29.693" v="312"/>
          <ac:spMkLst>
            <pc:docMk/>
            <pc:sldMk cId="80824269" sldId="284"/>
            <ac:spMk id="15" creationId="{C0524398-BFB4-4C4A-8317-83B8729F9B26}"/>
          </ac:spMkLst>
        </pc:spChg>
        <pc:spChg chg="del">
          <ac:chgData name="Roshan Shrestha" userId="S::kce075bct033@khwopa.edu.np::24e4cddb-b601-4f37-9da3-39f4460886e5" providerId="AD" clId="Web-{FD776606-1DB2-CFA3-19C0-F483AEC8710B}" dt="2022-03-08T09:10:29.693" v="312"/>
          <ac:spMkLst>
            <pc:docMk/>
            <pc:sldMk cId="80824269" sldId="284"/>
            <ac:spMk id="17" creationId="{007891EC-4501-44ED-A8C8-B11B6DB767A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0:51.100" v="315"/>
          <ac:spMkLst>
            <pc:docMk/>
            <pc:sldMk cId="80824269" sldId="284"/>
            <ac:spMk id="24" creationId="{DD651B61-325E-4E73-8445-38B0DE8AAAB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0:51.100" v="315"/>
          <ac:spMkLst>
            <pc:docMk/>
            <pc:sldMk cId="80824269" sldId="284"/>
            <ac:spMk id="26" creationId="{B42E5253-D3AC-4AC2-B766-8B34F13C2F5E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0:51.100" v="315"/>
          <ac:spMkLst>
            <pc:docMk/>
            <pc:sldMk cId="80824269" sldId="284"/>
            <ac:spMk id="28" creationId="{10AE8D57-436A-4073-9A75-15BB5949F8B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0:51.100" v="315"/>
          <ac:spMkLst>
            <pc:docMk/>
            <pc:sldMk cId="80824269" sldId="284"/>
            <ac:spMk id="30" creationId="{E2852671-8EB6-4EAF-8AF8-65CF3FD6645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0:51.100" v="315"/>
          <ac:spMkLst>
            <pc:docMk/>
            <pc:sldMk cId="80824269" sldId="284"/>
            <ac:spMk id="32" creationId="{A52FF1B8-145F-47AA-9F6F-7DA3201AA6CB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0:51.100" v="315"/>
          <ac:spMkLst>
            <pc:docMk/>
            <pc:sldMk cId="80824269" sldId="284"/>
            <ac:spMk id="34" creationId="{6DFE8A8C-8C1F-40A1-8A45-9D05B0DD8EF8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0:51.100" v="315"/>
          <ac:spMkLst>
            <pc:docMk/>
            <pc:sldMk cId="80824269" sldId="284"/>
            <ac:spMk id="36" creationId="{EE1EF8C3-8F8A-447D-A5FF-C12426825418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0:51.100" v="315"/>
          <ac:spMkLst>
            <pc:docMk/>
            <pc:sldMk cId="80824269" sldId="284"/>
            <ac:spMk id="38" creationId="{1B511BAF-6DC3-420A-8603-96945C66ADB3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1:19.945" v="339"/>
          <ac:spMkLst>
            <pc:docMk/>
            <pc:sldMk cId="80824269" sldId="284"/>
            <ac:spMk id="43" creationId="{9B6B47BF-F3D0-4678-9B20-DA45E1BCAD6C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1:19.945" v="339"/>
          <ac:spMkLst>
            <pc:docMk/>
            <pc:sldMk cId="80824269" sldId="284"/>
            <ac:spMk id="45" creationId="{19334917-3673-4EF2-BA7C-CC83AEEEAE37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1:19.945" v="339"/>
          <ac:spMkLst>
            <pc:docMk/>
            <pc:sldMk cId="80824269" sldId="284"/>
            <ac:spMk id="47" creationId="{E1589AE1-C0FC-4B66-9C0D-9EB92F40F44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09:11:19.945" v="338"/>
          <ac:spMkLst>
            <pc:docMk/>
            <pc:sldMk cId="80824269" sldId="284"/>
            <ac:spMk id="53" creationId="{B8DD2392-397B-48BF-BEFA-EA1FB881CA85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11:19.945" v="339"/>
          <ac:spMkLst>
            <pc:docMk/>
            <pc:sldMk cId="80824269" sldId="284"/>
            <ac:spMk id="55" creationId="{E536F3B4-50F6-4C52-8F76-4EB1214719DC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11:19.945" v="339"/>
          <ac:spMkLst>
            <pc:docMk/>
            <pc:sldMk cId="80824269" sldId="284"/>
            <ac:spMk id="56" creationId="{3CED7894-4F62-4A6C-8DB5-DB5BE08E9C03}"/>
          </ac:spMkLst>
        </pc:spChg>
        <pc:picChg chg="del mod ord">
          <ac:chgData name="Roshan Shrestha" userId="S::kce075bct033@khwopa.edu.np::24e4cddb-b601-4f37-9da3-39f4460886e5" providerId="AD" clId="Web-{FD776606-1DB2-CFA3-19C0-F483AEC8710B}" dt="2022-03-08T09:10:33.100" v="313"/>
          <ac:picMkLst>
            <pc:docMk/>
            <pc:sldMk cId="80824269" sldId="284"/>
            <ac:picMk id="5" creationId="{F144D0E6-B917-456E-9265-C45D257BE715}"/>
          </ac:picMkLst>
        </pc:picChg>
        <pc:picChg chg="add del">
          <ac:chgData name="Roshan Shrestha" userId="S::kce075bct033@khwopa.edu.np::24e4cddb-b601-4f37-9da3-39f4460886e5" providerId="AD" clId="Web-{FD776606-1DB2-CFA3-19C0-F483AEC8710B}" dt="2022-03-08T09:11:19.945" v="338"/>
          <ac:picMkLst>
            <pc:docMk/>
            <pc:sldMk cId="80824269" sldId="284"/>
            <ac:picMk id="49" creationId="{6FD67E44-E7C9-4555-B0A9-AC83F4A21679}"/>
          </ac:picMkLst>
        </pc:picChg>
        <pc:picChg chg="add">
          <ac:chgData name="Roshan Shrestha" userId="S::kce075bct033@khwopa.edu.np::24e4cddb-b601-4f37-9da3-39f4460886e5" providerId="AD" clId="Web-{FD776606-1DB2-CFA3-19C0-F483AEC8710B}" dt="2022-03-08T09:11:19.945" v="339"/>
          <ac:picMkLst>
            <pc:docMk/>
            <pc:sldMk cId="80824269" sldId="284"/>
            <ac:picMk id="57" creationId="{1A580B1C-2904-49A7-9187-E451DB0972D7}"/>
          </ac:picMkLst>
        </pc:picChg>
        <pc:cxnChg chg="del">
          <ac:chgData name="Roshan Shrestha" userId="S::kce075bct033@khwopa.edu.np::24e4cddb-b601-4f37-9da3-39f4460886e5" providerId="AD" clId="Web-{FD776606-1DB2-CFA3-19C0-F483AEC8710B}" dt="2022-03-08T09:10:29.693" v="312"/>
          <ac:cxnSpMkLst>
            <pc:docMk/>
            <pc:sldMk cId="80824269" sldId="284"/>
            <ac:cxnSpMk id="19" creationId="{34E5597F-CE67-4085-9548-E6A8036DA3BB}"/>
          </ac:cxnSpMkLst>
        </pc:cxn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2944788355" sldId="285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2944788355" sldId="285"/>
            <ac:spMk id="7" creationId="{AB83BAB6-3FD0-45D2-9FC0-0722C57804B3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3221601843" sldId="286"/>
        </pc:sldMkLst>
        <pc:spChg chg="mod">
          <ac:chgData name="Roshan Shrestha" userId="S::kce075bct033@khwopa.edu.np::24e4cddb-b601-4f37-9da3-39f4460886e5" providerId="AD" clId="Web-{FD776606-1DB2-CFA3-19C0-F483AEC8710B}" dt="2022-03-08T09:39:33.346" v="596" actId="20577"/>
          <ac:spMkLst>
            <pc:docMk/>
            <pc:sldMk cId="3221601843" sldId="286"/>
            <ac:spMk id="3" creationId="{1163B4DB-74EA-40B8-A27B-1DA5BA68E17E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3221601843" sldId="286"/>
            <ac:spMk id="4" creationId="{CB46346F-63B6-46DF-8BDF-D5F1C37B8BFB}"/>
          </ac:spMkLst>
        </pc:spChg>
      </pc:sldChg>
      <pc:sldChg chg="addSp delSp modSp new mod setBg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2636746032" sldId="287"/>
        </pc:sldMkLst>
        <pc:spChg chg="mod">
          <ac:chgData name="Roshan Shrestha" userId="S::kce075bct033@khwopa.edu.np::24e4cddb-b601-4f37-9da3-39f4460886e5" providerId="AD" clId="Web-{FD776606-1DB2-CFA3-19C0-F483AEC8710B}" dt="2022-03-08T09:34:15.135" v="586"/>
          <ac:spMkLst>
            <pc:docMk/>
            <pc:sldMk cId="2636746032" sldId="287"/>
            <ac:spMk id="2" creationId="{3DB2ECED-B2B0-4D3B-B97E-B123C09A22A3}"/>
          </ac:spMkLst>
        </pc:spChg>
        <pc:spChg chg="del">
          <ac:chgData name="Roshan Shrestha" userId="S::kce075bct033@khwopa.edu.np::24e4cddb-b601-4f37-9da3-39f4460886e5" providerId="AD" clId="Web-{FD776606-1DB2-CFA3-19C0-F483AEC8710B}" dt="2022-03-08T09:33:48.885" v="576"/>
          <ac:spMkLst>
            <pc:docMk/>
            <pc:sldMk cId="2636746032" sldId="287"/>
            <ac:spMk id="3" creationId="{0A094EF3-77D5-4479-8EA9-675FF198CB5C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2636746032" sldId="287"/>
            <ac:spMk id="5" creationId="{5658A6B7-E846-459A-99C5-11246428D44E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4:15.135" v="586"/>
          <ac:spMkLst>
            <pc:docMk/>
            <pc:sldMk cId="2636746032" sldId="287"/>
            <ac:spMk id="9" creationId="{DD651B61-325E-4E73-8445-38B0DE8AAAB6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4:15.135" v="586"/>
          <ac:spMkLst>
            <pc:docMk/>
            <pc:sldMk cId="2636746032" sldId="287"/>
            <ac:spMk id="11" creationId="{B42E5253-D3AC-4AC2-B766-8B34F13C2F5E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4:15.135" v="586"/>
          <ac:spMkLst>
            <pc:docMk/>
            <pc:sldMk cId="2636746032" sldId="287"/>
            <ac:spMk id="13" creationId="{10AE8D57-436A-4073-9A75-15BB5949F8B4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4:15.135" v="586"/>
          <ac:spMkLst>
            <pc:docMk/>
            <pc:sldMk cId="2636746032" sldId="287"/>
            <ac:spMk id="15" creationId="{E2852671-8EB6-4EAF-8AF8-65CF3FD66456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4:15.135" v="586"/>
          <ac:spMkLst>
            <pc:docMk/>
            <pc:sldMk cId="2636746032" sldId="287"/>
            <ac:spMk id="17" creationId="{963FC0CD-F19B-4D9C-9C47-EB7E9D16E444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4:15.135" v="586"/>
          <ac:spMkLst>
            <pc:docMk/>
            <pc:sldMk cId="2636746032" sldId="287"/>
            <ac:spMk id="19" creationId="{2E70159E-5269-4C18-AA0B-D50513DB3B3C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4:15.135" v="586"/>
          <ac:spMkLst>
            <pc:docMk/>
            <pc:sldMk cId="2636746032" sldId="287"/>
            <ac:spMk id="21" creationId="{BBBE9C8C-98B2-41C2-B47B-9A396CBA2326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09:34:15.135" v="586"/>
          <ac:spMkLst>
            <pc:docMk/>
            <pc:sldMk cId="2636746032" sldId="287"/>
            <ac:spMk id="23" creationId="{B2ECCA3D-5ECA-4A8B-B9D7-CE6DEB72B952}"/>
          </ac:spMkLst>
        </pc:spChg>
        <pc:picChg chg="add mod ord">
          <ac:chgData name="Roshan Shrestha" userId="S::kce075bct033@khwopa.edu.np::24e4cddb-b601-4f37-9da3-39f4460886e5" providerId="AD" clId="Web-{FD776606-1DB2-CFA3-19C0-F483AEC8710B}" dt="2022-03-08T09:34:32.636" v="588" actId="14100"/>
          <ac:picMkLst>
            <pc:docMk/>
            <pc:sldMk cId="2636746032" sldId="287"/>
            <ac:picMk id="4" creationId="{4A4CE743-5A01-442A-9FA9-C96B5DAB2F1D}"/>
          </ac:picMkLst>
        </pc:picChg>
      </pc:sldChg>
      <pc:sldChg chg="addSp delSp modSp new">
        <pc:chgData name="Roshan Shrestha" userId="S::kce075bct033@khwopa.edu.np::24e4cddb-b601-4f37-9da3-39f4460886e5" providerId="AD" clId="Web-{FD776606-1DB2-CFA3-19C0-F483AEC8710B}" dt="2022-03-08T09:43:03.117" v="613" actId="1076"/>
        <pc:sldMkLst>
          <pc:docMk/>
          <pc:sldMk cId="2366194221" sldId="288"/>
        </pc:sldMkLst>
        <pc:spChg chg="mod">
          <ac:chgData name="Roshan Shrestha" userId="S::kce075bct033@khwopa.edu.np::24e4cddb-b601-4f37-9da3-39f4460886e5" providerId="AD" clId="Web-{FD776606-1DB2-CFA3-19C0-F483AEC8710B}" dt="2022-03-08T09:42:56.617" v="611" actId="14100"/>
          <ac:spMkLst>
            <pc:docMk/>
            <pc:sldMk cId="2366194221" sldId="288"/>
            <ac:spMk id="2" creationId="{503AA35C-3EDD-4938-93B4-CC86B32D7FB0}"/>
          </ac:spMkLst>
        </pc:spChg>
        <pc:spChg chg="del">
          <ac:chgData name="Roshan Shrestha" userId="S::kce075bct033@khwopa.edu.np::24e4cddb-b601-4f37-9da3-39f4460886e5" providerId="AD" clId="Web-{FD776606-1DB2-CFA3-19C0-F483AEC8710B}" dt="2022-03-08T09:42:46.742" v="607"/>
          <ac:spMkLst>
            <pc:docMk/>
            <pc:sldMk cId="2366194221" sldId="288"/>
            <ac:spMk id="3" creationId="{B18B8437-717F-499B-8F5E-F40C55582DA9}"/>
          </ac:spMkLst>
        </pc:spChg>
        <pc:picChg chg="add mod ord">
          <ac:chgData name="Roshan Shrestha" userId="S::kce075bct033@khwopa.edu.np::24e4cddb-b601-4f37-9da3-39f4460886e5" providerId="AD" clId="Web-{FD776606-1DB2-CFA3-19C0-F483AEC8710B}" dt="2022-03-08T09:43:03.117" v="613" actId="1076"/>
          <ac:picMkLst>
            <pc:docMk/>
            <pc:sldMk cId="2366194221" sldId="288"/>
            <ac:picMk id="4" creationId="{6C7E1323-5CFF-4FDC-8EFA-799F9F201F1A}"/>
          </ac:picMkLst>
        </pc:pic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830643707" sldId="289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830643707" sldId="289"/>
            <ac:spMk id="4" creationId="{9F6FDE01-D1FD-417A-AD43-5F935A4D4B39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4032907909" sldId="290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4032907909" sldId="290"/>
            <ac:spMk id="4" creationId="{CF1E9148-A38D-43B3-9451-EB28DE06303A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4040334512" sldId="291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4040334512" sldId="291"/>
            <ac:spMk id="4" creationId="{A907B496-6F5E-4353-B0D5-BA57E1018069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3114294177" sldId="292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3114294177" sldId="292"/>
            <ac:spMk id="18" creationId="{3414DFBB-8038-425E-994A-AD6A1C7DEBAE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2328939827" sldId="293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2328939827" sldId="293"/>
            <ac:spMk id="4" creationId="{3628B8DC-C910-4366-A552-F6ECBC5A19F6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2377377112" sldId="294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2377377112" sldId="294"/>
            <ac:spMk id="4" creationId="{CDA7CD37-5E0B-4491-ACE2-EDE45327D2C2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1171740476" sldId="295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1171740476" sldId="295"/>
            <ac:spMk id="4" creationId="{20732883-6B6C-4E67-BD37-45ED9642C55A}"/>
          </ac:spMkLst>
        </pc:spChg>
      </pc:sldChg>
      <pc:sldChg chg="addSp delSp modSp">
        <pc:chgData name="Roshan Shrestha" userId="S::kce075bct033@khwopa.edu.np::24e4cddb-b601-4f37-9da3-39f4460886e5" providerId="AD" clId="Web-{FD776606-1DB2-CFA3-19C0-F483AEC8710B}" dt="2022-03-08T10:52:58.285" v="716"/>
        <pc:sldMkLst>
          <pc:docMk/>
          <pc:sldMk cId="2039571296" sldId="296"/>
        </pc:sldMkLst>
        <pc:spChg chg="add mod">
          <ac:chgData name="Roshan Shrestha" userId="S::kce075bct033@khwopa.edu.np::24e4cddb-b601-4f37-9da3-39f4460886e5" providerId="AD" clId="Web-{FD776606-1DB2-CFA3-19C0-F483AEC8710B}" dt="2022-03-08T10:52:31.487" v="712"/>
          <ac:spMkLst>
            <pc:docMk/>
            <pc:sldMk cId="2039571296" sldId="296"/>
            <ac:spMk id="5" creationId="{025CD74F-88CA-4802-8C65-A746CCDC4C62}"/>
          </ac:spMkLst>
        </pc:spChg>
        <pc:spChg chg="add del mod">
          <ac:chgData name="Roshan Shrestha" userId="S::kce075bct033@khwopa.edu.np::24e4cddb-b601-4f37-9da3-39f4460886e5" providerId="AD" clId="Web-{FD776606-1DB2-CFA3-19C0-F483AEC8710B}" dt="2022-03-08T10:52:58.285" v="716"/>
          <ac:spMkLst>
            <pc:docMk/>
            <pc:sldMk cId="2039571296" sldId="296"/>
            <ac:spMk id="6" creationId="{4472BCE9-3C95-4E6D-9217-185959B89A08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3894524354" sldId="297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3894524354" sldId="297"/>
            <ac:spMk id="5" creationId="{7414CBA3-44C5-4633-89ED-05B769488BAA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1012119286" sldId="298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1012119286" sldId="298"/>
            <ac:spMk id="5" creationId="{635B2409-E185-46C6-BDDE-173020FDED39}"/>
          </ac:spMkLst>
        </pc:spChg>
      </pc:sldChg>
      <pc:sldChg chg="addSp delSp modSp new mod setBg modClrScheme chgLayout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848374176" sldId="299"/>
        </pc:sldMkLst>
        <pc:spChg chg="mod ord">
          <ac:chgData name="Roshan Shrestha" userId="S::kce075bct033@khwopa.edu.np::24e4cddb-b601-4f37-9da3-39f4460886e5" providerId="AD" clId="Web-{FD776606-1DB2-CFA3-19C0-F483AEC8710B}" dt="2022-03-08T10:36:02.322" v="652" actId="20577"/>
          <ac:spMkLst>
            <pc:docMk/>
            <pc:sldMk cId="848374176" sldId="299"/>
            <ac:spMk id="2" creationId="{6EC9C261-235E-4777-A885-9420B20232D4}"/>
          </ac:spMkLst>
        </pc:spChg>
        <pc:spChg chg="del">
          <ac:chgData name="Roshan Shrestha" userId="S::kce075bct033@khwopa.edu.np::24e4cddb-b601-4f37-9da3-39f4460886e5" providerId="AD" clId="Web-{FD776606-1DB2-CFA3-19C0-F483AEC8710B}" dt="2022-03-08T10:33:41.756" v="628"/>
          <ac:spMkLst>
            <pc:docMk/>
            <pc:sldMk cId="848374176" sldId="299"/>
            <ac:spMk id="3" creationId="{F1017A2D-0E58-4B5E-A97D-10F8E7ECEB33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848374176" sldId="299"/>
            <ac:spMk id="5" creationId="{E52E6E77-0448-418E-A518-C5F3B2D949C0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4:31.773" v="642"/>
          <ac:spMkLst>
            <pc:docMk/>
            <pc:sldMk cId="848374176" sldId="299"/>
            <ac:spMk id="9" creationId="{DD651B61-325E-4E73-8445-38B0DE8AAAB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4:31.773" v="642"/>
          <ac:spMkLst>
            <pc:docMk/>
            <pc:sldMk cId="848374176" sldId="299"/>
            <ac:spMk id="11" creationId="{B42E5253-D3AC-4AC2-B766-8B34F13C2F5E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4:31.773" v="642"/>
          <ac:spMkLst>
            <pc:docMk/>
            <pc:sldMk cId="848374176" sldId="299"/>
            <ac:spMk id="13" creationId="{10AE8D57-436A-4073-9A75-15BB5949F8B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4:31.773" v="642"/>
          <ac:spMkLst>
            <pc:docMk/>
            <pc:sldMk cId="848374176" sldId="299"/>
            <ac:spMk id="15" creationId="{F875149D-F692-45DA-8324-D5E0193D5FC4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4:31.773" v="642"/>
          <ac:spMkLst>
            <pc:docMk/>
            <pc:sldMk cId="848374176" sldId="299"/>
            <ac:spMk id="17" creationId="{C0B19935-C760-4698-9DD1-973C8A428D26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4:31.773" v="642"/>
          <ac:spMkLst>
            <pc:docMk/>
            <pc:sldMk cId="848374176" sldId="299"/>
            <ac:spMk id="19" creationId="{08990612-E008-4F02-AEBB-B140BE753558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4:31.773" v="642"/>
          <ac:spMkLst>
            <pc:docMk/>
            <pc:sldMk cId="848374176" sldId="299"/>
            <ac:spMk id="21" creationId="{A310A41F-3A14-4150-B6CF-0A577DDDEAD2}"/>
          </ac:spMkLst>
        </pc:spChg>
        <pc:spChg chg="add del">
          <ac:chgData name="Roshan Shrestha" userId="S::kce075bct033@khwopa.edu.np::24e4cddb-b601-4f37-9da3-39f4460886e5" providerId="AD" clId="Web-{FD776606-1DB2-CFA3-19C0-F483AEC8710B}" dt="2022-03-08T10:34:31.773" v="642"/>
          <ac:spMkLst>
            <pc:docMk/>
            <pc:sldMk cId="848374176" sldId="299"/>
            <ac:spMk id="23" creationId="{7B89EEFD-93BC-4ACF-962C-E6279E72B00B}"/>
          </ac:spMkLst>
        </pc:spChg>
        <pc:picChg chg="add mod ord">
          <ac:chgData name="Roshan Shrestha" userId="S::kce075bct033@khwopa.edu.np::24e4cddb-b601-4f37-9da3-39f4460886e5" providerId="AD" clId="Web-{FD776606-1DB2-CFA3-19C0-F483AEC8710B}" dt="2022-03-08T10:34:32.585" v="643"/>
          <ac:picMkLst>
            <pc:docMk/>
            <pc:sldMk cId="848374176" sldId="299"/>
            <ac:picMk id="4" creationId="{67DE293C-886D-4735-9CB3-154411942BA5}"/>
          </ac:picMkLst>
        </pc:picChg>
      </pc:sldChg>
      <pc:sldChg chg="addSp modSp new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3108517061" sldId="301"/>
        </pc:sldMkLst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3108517061" sldId="301"/>
            <ac:spMk id="5" creationId="{24752D62-2D75-42FD-8EC1-DC2C55AE95ED}"/>
          </ac:spMkLst>
        </pc:spChg>
      </pc:sldChg>
      <pc:sldChg chg="addSp modSp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4090689524" sldId="302"/>
        </pc:sldMkLst>
        <pc:spChg chg="mod">
          <ac:chgData name="Roshan Shrestha" userId="S::kce075bct033@khwopa.edu.np::24e4cddb-b601-4f37-9da3-39f4460886e5" providerId="AD" clId="Web-{FD776606-1DB2-CFA3-19C0-F483AEC8710B}" dt="2022-03-08T10:41:15.642" v="707" actId="20577"/>
          <ac:spMkLst>
            <pc:docMk/>
            <pc:sldMk cId="4090689524" sldId="302"/>
            <ac:spMk id="3" creationId="{5DF5DE86-D3CD-4EE5-ACC7-696B60EF91E7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4090689524" sldId="302"/>
            <ac:spMk id="8" creationId="{36D46355-83A4-4F64-9F54-767EF774C5F4}"/>
          </ac:spMkLst>
        </pc:spChg>
      </pc:sldChg>
      <pc:sldChg chg="addSp delSp modSp mod setBg">
        <pc:chgData name="Roshan Shrestha" userId="S::kce075bct033@khwopa.edu.np::24e4cddb-b601-4f37-9da3-39f4460886e5" providerId="AD" clId="Web-{FD776606-1DB2-CFA3-19C0-F483AEC8710B}" dt="2022-03-08T10:52:48.487" v="713"/>
        <pc:sldMkLst>
          <pc:docMk/>
          <pc:sldMk cId="1379136915" sldId="303"/>
        </pc:sldMkLst>
        <pc:spChg chg="mod">
          <ac:chgData name="Roshan Shrestha" userId="S::kce075bct033@khwopa.edu.np::24e4cddb-b601-4f37-9da3-39f4460886e5" providerId="AD" clId="Web-{FD776606-1DB2-CFA3-19C0-F483AEC8710B}" dt="2022-03-08T10:39:43.952" v="668" actId="1076"/>
          <ac:spMkLst>
            <pc:docMk/>
            <pc:sldMk cId="1379136915" sldId="303"/>
            <ac:spMk id="2" creationId="{0B489025-EECC-4CB8-A67F-0D34CB81A4F4}"/>
          </ac:spMkLst>
        </pc:spChg>
        <pc:spChg chg="del">
          <ac:chgData name="Roshan Shrestha" userId="S::kce075bct033@khwopa.edu.np::24e4cddb-b601-4f37-9da3-39f4460886e5" providerId="AD" clId="Web-{FD776606-1DB2-CFA3-19C0-F483AEC8710B}" dt="2022-03-08T10:38:04.465" v="654"/>
          <ac:spMkLst>
            <pc:docMk/>
            <pc:sldMk cId="1379136915" sldId="303"/>
            <ac:spMk id="3" creationId="{A8744C7A-F9A8-41F9-A8B9-E65222D24BA1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42:32.863" v="711" actId="20577"/>
          <ac:spMkLst>
            <pc:docMk/>
            <pc:sldMk cId="1379136915" sldId="303"/>
            <ac:spMk id="5" creationId="{E05A3EDD-CC3C-41E1-B432-87BD862915FB}"/>
          </ac:spMkLst>
        </pc:spChg>
        <pc:spChg chg="add mod">
          <ac:chgData name="Roshan Shrestha" userId="S::kce075bct033@khwopa.edu.np::24e4cddb-b601-4f37-9da3-39f4460886e5" providerId="AD" clId="Web-{FD776606-1DB2-CFA3-19C0-F483AEC8710B}" dt="2022-03-08T10:52:48.487" v="713"/>
          <ac:spMkLst>
            <pc:docMk/>
            <pc:sldMk cId="1379136915" sldId="303"/>
            <ac:spMk id="6" creationId="{EBA376A7-61A4-49F1-90CC-334E2D8417A5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10:38:21.513" v="659"/>
          <ac:spMkLst>
            <pc:docMk/>
            <pc:sldMk cId="1379136915" sldId="303"/>
            <ac:spMk id="9" creationId="{DD651B61-325E-4E73-8445-38B0DE8AAAB6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10:38:21.513" v="659"/>
          <ac:spMkLst>
            <pc:docMk/>
            <pc:sldMk cId="1379136915" sldId="303"/>
            <ac:spMk id="11" creationId="{B42E5253-D3AC-4AC2-B766-8B34F13C2F5E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10:38:21.513" v="659"/>
          <ac:spMkLst>
            <pc:docMk/>
            <pc:sldMk cId="1379136915" sldId="303"/>
            <ac:spMk id="13" creationId="{10AE8D57-436A-4073-9A75-15BB5949F8B4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10:38:21.513" v="659"/>
          <ac:spMkLst>
            <pc:docMk/>
            <pc:sldMk cId="1379136915" sldId="303"/>
            <ac:spMk id="15" creationId="{E2852671-8EB6-4EAF-8AF8-65CF3FD66456}"/>
          </ac:spMkLst>
        </pc:spChg>
        <pc:spChg chg="add">
          <ac:chgData name="Roshan Shrestha" userId="S::kce075bct033@khwopa.edu.np::24e4cddb-b601-4f37-9da3-39f4460886e5" providerId="AD" clId="Web-{FD776606-1DB2-CFA3-19C0-F483AEC8710B}" dt="2022-03-08T10:38:21.513" v="659"/>
          <ac:spMkLst>
            <pc:docMk/>
            <pc:sldMk cId="1379136915" sldId="303"/>
            <ac:spMk id="17" creationId="{26B4480E-B7FF-4481-890E-043A69AE6FE2}"/>
          </ac:spMkLst>
        </pc:spChg>
        <pc:grpChg chg="add">
          <ac:chgData name="Roshan Shrestha" userId="S::kce075bct033@khwopa.edu.np::24e4cddb-b601-4f37-9da3-39f4460886e5" providerId="AD" clId="Web-{FD776606-1DB2-CFA3-19C0-F483AEC8710B}" dt="2022-03-08T10:38:21.513" v="659"/>
          <ac:grpSpMkLst>
            <pc:docMk/>
            <pc:sldMk cId="1379136915" sldId="303"/>
            <ac:grpSpMk id="19" creationId="{79394E1F-0B5F-497D-B2A6-8383A2A54834}"/>
          </ac:grpSpMkLst>
        </pc:grpChg>
        <pc:picChg chg="add mod">
          <ac:chgData name="Roshan Shrestha" userId="S::kce075bct033@khwopa.edu.np::24e4cddb-b601-4f37-9da3-39f4460886e5" providerId="AD" clId="Web-{FD776606-1DB2-CFA3-19C0-F483AEC8710B}" dt="2022-03-08T10:38:21.513" v="659"/>
          <ac:picMkLst>
            <pc:docMk/>
            <pc:sldMk cId="1379136915" sldId="303"/>
            <ac:picMk id="4" creationId="{CDDC58FA-3720-4226-ACA5-A29A56A6F93D}"/>
          </ac:picMkLst>
        </pc:picChg>
      </pc:sldChg>
      <pc:sldMasterChg chg="mod modSldLayout">
        <pc:chgData name="Roshan Shrestha" userId="S::kce075bct033@khwopa.edu.np::24e4cddb-b601-4f37-9da3-39f4460886e5" providerId="AD" clId="Web-{FD776606-1DB2-CFA3-19C0-F483AEC8710B}" dt="2022-03-08T10:53:00.613" v="720"/>
        <pc:sldMasterMkLst>
          <pc:docMk/>
          <pc:sldMasterMk cId="3965978679" sldId="2147483748"/>
        </pc:sldMasterMkLst>
        <pc:sldLayoutChg chg="mod">
          <pc:chgData name="Roshan Shrestha" userId="S::kce075bct033@khwopa.edu.np::24e4cddb-b601-4f37-9da3-39f4460886e5" providerId="AD" clId="Web-{FD776606-1DB2-CFA3-19C0-F483AEC8710B}" dt="2022-03-08T10:53:00.613" v="720"/>
          <pc:sldLayoutMkLst>
            <pc:docMk/>
            <pc:sldMasterMk cId="3965978679" sldId="2147483748"/>
            <pc:sldLayoutMk cId="4062061896" sldId="2147483737"/>
          </pc:sldLayoutMkLst>
        </pc:sldLayoutChg>
        <pc:sldLayoutChg chg="mod">
          <pc:chgData name="Roshan Shrestha" userId="S::kce075bct033@khwopa.edu.np::24e4cddb-b601-4f37-9da3-39f4460886e5" providerId="AD" clId="Web-{FD776606-1DB2-CFA3-19C0-F483AEC8710B}" dt="2022-03-08T10:53:00.613" v="720"/>
          <pc:sldLayoutMkLst>
            <pc:docMk/>
            <pc:sldMasterMk cId="3965978679" sldId="2147483748"/>
            <pc:sldLayoutMk cId="1092179569" sldId="2147483738"/>
          </pc:sldLayoutMkLst>
        </pc:sldLayoutChg>
        <pc:sldLayoutChg chg="mod">
          <pc:chgData name="Roshan Shrestha" userId="S::kce075bct033@khwopa.edu.np::24e4cddb-b601-4f37-9da3-39f4460886e5" providerId="AD" clId="Web-{FD776606-1DB2-CFA3-19C0-F483AEC8710B}" dt="2022-03-08T10:53:00.613" v="720"/>
          <pc:sldLayoutMkLst>
            <pc:docMk/>
            <pc:sldMasterMk cId="3965978679" sldId="2147483748"/>
            <pc:sldLayoutMk cId="4010510040" sldId="2147483739"/>
          </pc:sldLayoutMkLst>
        </pc:sldLayoutChg>
        <pc:sldLayoutChg chg="mod">
          <pc:chgData name="Roshan Shrestha" userId="S::kce075bct033@khwopa.edu.np::24e4cddb-b601-4f37-9da3-39f4460886e5" providerId="AD" clId="Web-{FD776606-1DB2-CFA3-19C0-F483AEC8710B}" dt="2022-03-08T10:53:00.613" v="720"/>
          <pc:sldLayoutMkLst>
            <pc:docMk/>
            <pc:sldMasterMk cId="3965978679" sldId="2147483748"/>
            <pc:sldLayoutMk cId="3251309591" sldId="2147483740"/>
          </pc:sldLayoutMkLst>
        </pc:sldLayoutChg>
        <pc:sldLayoutChg chg="mod">
          <pc:chgData name="Roshan Shrestha" userId="S::kce075bct033@khwopa.edu.np::24e4cddb-b601-4f37-9da3-39f4460886e5" providerId="AD" clId="Web-{FD776606-1DB2-CFA3-19C0-F483AEC8710B}" dt="2022-03-08T10:53:00.613" v="720"/>
          <pc:sldLayoutMkLst>
            <pc:docMk/>
            <pc:sldMasterMk cId="3965978679" sldId="2147483748"/>
            <pc:sldLayoutMk cId="3865819864" sldId="2147483741"/>
          </pc:sldLayoutMkLst>
        </pc:sldLayoutChg>
        <pc:sldLayoutChg chg="mod">
          <pc:chgData name="Roshan Shrestha" userId="S::kce075bct033@khwopa.edu.np::24e4cddb-b601-4f37-9da3-39f4460886e5" providerId="AD" clId="Web-{FD776606-1DB2-CFA3-19C0-F483AEC8710B}" dt="2022-03-08T10:53:00.613" v="720"/>
          <pc:sldLayoutMkLst>
            <pc:docMk/>
            <pc:sldMasterMk cId="3965978679" sldId="2147483748"/>
            <pc:sldLayoutMk cId="3811008993" sldId="2147483742"/>
          </pc:sldLayoutMkLst>
        </pc:sldLayoutChg>
        <pc:sldLayoutChg chg="mod">
          <pc:chgData name="Roshan Shrestha" userId="S::kce075bct033@khwopa.edu.np::24e4cddb-b601-4f37-9da3-39f4460886e5" providerId="AD" clId="Web-{FD776606-1DB2-CFA3-19C0-F483AEC8710B}" dt="2022-03-08T10:53:00.613" v="720"/>
          <pc:sldLayoutMkLst>
            <pc:docMk/>
            <pc:sldMasterMk cId="3965978679" sldId="2147483748"/>
            <pc:sldLayoutMk cId="2987704643" sldId="2147483743"/>
          </pc:sldLayoutMkLst>
        </pc:sldLayoutChg>
        <pc:sldLayoutChg chg="mod">
          <pc:chgData name="Roshan Shrestha" userId="S::kce075bct033@khwopa.edu.np::24e4cddb-b601-4f37-9da3-39f4460886e5" providerId="AD" clId="Web-{FD776606-1DB2-CFA3-19C0-F483AEC8710B}" dt="2022-03-08T10:53:00.613" v="720"/>
          <pc:sldLayoutMkLst>
            <pc:docMk/>
            <pc:sldMasterMk cId="3965978679" sldId="2147483748"/>
            <pc:sldLayoutMk cId="4160106957" sldId="2147483744"/>
          </pc:sldLayoutMkLst>
        </pc:sldLayoutChg>
        <pc:sldLayoutChg chg="mod">
          <pc:chgData name="Roshan Shrestha" userId="S::kce075bct033@khwopa.edu.np::24e4cddb-b601-4f37-9da3-39f4460886e5" providerId="AD" clId="Web-{FD776606-1DB2-CFA3-19C0-F483AEC8710B}" dt="2022-03-08T10:53:00.613" v="720"/>
          <pc:sldLayoutMkLst>
            <pc:docMk/>
            <pc:sldMasterMk cId="3965978679" sldId="2147483748"/>
            <pc:sldLayoutMk cId="2655050221" sldId="2147483745"/>
          </pc:sldLayoutMkLst>
        </pc:sldLayoutChg>
        <pc:sldLayoutChg chg="mod">
          <pc:chgData name="Roshan Shrestha" userId="S::kce075bct033@khwopa.edu.np::24e4cddb-b601-4f37-9da3-39f4460886e5" providerId="AD" clId="Web-{FD776606-1DB2-CFA3-19C0-F483AEC8710B}" dt="2022-03-08T10:53:00.613" v="720"/>
          <pc:sldLayoutMkLst>
            <pc:docMk/>
            <pc:sldMasterMk cId="3965978679" sldId="2147483748"/>
            <pc:sldLayoutMk cId="311224045" sldId="2147483746"/>
          </pc:sldLayoutMkLst>
        </pc:sldLayoutChg>
        <pc:sldLayoutChg chg="mod">
          <pc:chgData name="Roshan Shrestha" userId="S::kce075bct033@khwopa.edu.np::24e4cddb-b601-4f37-9da3-39f4460886e5" providerId="AD" clId="Web-{FD776606-1DB2-CFA3-19C0-F483AEC8710B}" dt="2022-03-08T10:53:00.613" v="720"/>
          <pc:sldLayoutMkLst>
            <pc:docMk/>
            <pc:sldMasterMk cId="3965978679" sldId="2147483748"/>
            <pc:sldLayoutMk cId="1432501846" sldId="2147483747"/>
          </pc:sldLayoutMkLst>
        </pc:sldLayoutChg>
      </pc:sldMasterChg>
    </pc:docChg>
  </pc:docChgLst>
  <pc:docChgLst>
    <pc:chgData name="Sairush Tamang" userId="S::kce075bct036@khwopa.edu.np::d2d5d0a4-35a4-4d69-856f-1212d80cc706" providerId="AD" clId="Web-{AF891C8D-0FD8-44F7-8167-07BAD718AFAB}"/>
    <pc:docChg chg="modSld">
      <pc:chgData name="Sairush Tamang" userId="S::kce075bct036@khwopa.edu.np::d2d5d0a4-35a4-4d69-856f-1212d80cc706" providerId="AD" clId="Web-{AF891C8D-0FD8-44F7-8167-07BAD718AFAB}" dt="2022-03-08T08:32:26.883" v="3" actId="1076"/>
      <pc:docMkLst>
        <pc:docMk/>
      </pc:docMkLst>
      <pc:sldChg chg="modSp">
        <pc:chgData name="Sairush Tamang" userId="S::kce075bct036@khwopa.edu.np::d2d5d0a4-35a4-4d69-856f-1212d80cc706" providerId="AD" clId="Web-{AF891C8D-0FD8-44F7-8167-07BAD718AFAB}" dt="2022-03-08T08:32:26.883" v="3" actId="1076"/>
        <pc:sldMkLst>
          <pc:docMk/>
          <pc:sldMk cId="3109276924" sldId="256"/>
        </pc:sldMkLst>
        <pc:picChg chg="mod">
          <ac:chgData name="Sairush Tamang" userId="S::kce075bct036@khwopa.edu.np::d2d5d0a4-35a4-4d69-856f-1212d80cc706" providerId="AD" clId="Web-{AF891C8D-0FD8-44F7-8167-07BAD718AFAB}" dt="2022-03-08T08:32:26.883" v="3" actId="1076"/>
          <ac:picMkLst>
            <pc:docMk/>
            <pc:sldMk cId="3109276924" sldId="256"/>
            <ac:picMk id="62" creationId="{205CE9D7-C0D0-4E1F-836A-50171A6E8EAC}"/>
          </ac:picMkLst>
        </pc:picChg>
      </pc:sldChg>
      <pc:sldChg chg="addSp delSp modSp mod setBg">
        <pc:chgData name="Sairush Tamang" userId="S::kce075bct036@khwopa.edu.np::d2d5d0a4-35a4-4d69-856f-1212d80cc706" providerId="AD" clId="Web-{AF891C8D-0FD8-44F7-8167-07BAD718AFAB}" dt="2022-03-08T08:26:34.878" v="2"/>
        <pc:sldMkLst>
          <pc:docMk/>
          <pc:sldMk cId="1121743285" sldId="257"/>
        </pc:sldMkLst>
        <pc:spChg chg="mod">
          <ac:chgData name="Sairush Tamang" userId="S::kce075bct036@khwopa.edu.np::d2d5d0a4-35a4-4d69-856f-1212d80cc706" providerId="AD" clId="Web-{AF891C8D-0FD8-44F7-8167-07BAD718AFAB}" dt="2022-03-08T08:26:34.878" v="2"/>
          <ac:spMkLst>
            <pc:docMk/>
            <pc:sldMk cId="1121743285" sldId="257"/>
            <ac:spMk id="2" creationId="{A5B24973-F34D-44F8-8D5B-DBD015F74345}"/>
          </ac:spMkLst>
        </pc:spChg>
        <pc:spChg chg="del mod">
          <ac:chgData name="Sairush Tamang" userId="S::kce075bct036@khwopa.edu.np::d2d5d0a4-35a4-4d69-856f-1212d80cc706" providerId="AD" clId="Web-{AF891C8D-0FD8-44F7-8167-07BAD718AFAB}" dt="2022-03-08T08:26:34.878" v="2"/>
          <ac:spMkLst>
            <pc:docMk/>
            <pc:sldMk cId="1121743285" sldId="257"/>
            <ac:spMk id="3" creationId="{9C45B918-48FA-443B-A37D-A8665E7A5CD4}"/>
          </ac:spMkLst>
        </pc:spChg>
        <pc:spChg chg="add del">
          <ac:chgData name="Sairush Tamang" userId="S::kce075bct036@khwopa.edu.np::d2d5d0a4-35a4-4d69-856f-1212d80cc706" providerId="AD" clId="Web-{AF891C8D-0FD8-44F7-8167-07BAD718AFAB}" dt="2022-03-08T08:26:34.768" v="1"/>
          <ac:spMkLst>
            <pc:docMk/>
            <pc:sldMk cId="1121743285" sldId="257"/>
            <ac:spMk id="8" creationId="{458183E0-58D3-4C7F-97F0-2494113B38F6}"/>
          </ac:spMkLst>
        </pc:spChg>
        <pc:spChg chg="add del">
          <ac:chgData name="Sairush Tamang" userId="S::kce075bct036@khwopa.edu.np::d2d5d0a4-35a4-4d69-856f-1212d80cc706" providerId="AD" clId="Web-{AF891C8D-0FD8-44F7-8167-07BAD718AFAB}" dt="2022-03-08T08:26:34.768" v="1"/>
          <ac:spMkLst>
            <pc:docMk/>
            <pc:sldMk cId="1121743285" sldId="257"/>
            <ac:spMk id="10" creationId="{493D7220-9A41-4B89-8A05-2E854925EDA1}"/>
          </ac:spMkLst>
        </pc:spChg>
        <pc:spChg chg="add del">
          <ac:chgData name="Sairush Tamang" userId="S::kce075bct036@khwopa.edu.np::d2d5d0a4-35a4-4d69-856f-1212d80cc706" providerId="AD" clId="Web-{AF891C8D-0FD8-44F7-8167-07BAD718AFAB}" dt="2022-03-08T08:26:34.768" v="1"/>
          <ac:spMkLst>
            <pc:docMk/>
            <pc:sldMk cId="1121743285" sldId="257"/>
            <ac:spMk id="22" creationId="{3918A720-944F-41E3-B3E0-183B184AD65A}"/>
          </ac:spMkLst>
        </pc:spChg>
        <pc:spChg chg="add del">
          <ac:chgData name="Sairush Tamang" userId="S::kce075bct036@khwopa.edu.np::d2d5d0a4-35a4-4d69-856f-1212d80cc706" providerId="AD" clId="Web-{AF891C8D-0FD8-44F7-8167-07BAD718AFAB}" dt="2022-03-08T08:26:34.768" v="1"/>
          <ac:spMkLst>
            <pc:docMk/>
            <pc:sldMk cId="1121743285" sldId="257"/>
            <ac:spMk id="24" creationId="{E691010F-6249-4E82-9411-B0118E152500}"/>
          </ac:spMkLst>
        </pc:spChg>
        <pc:spChg chg="add del">
          <ac:chgData name="Sairush Tamang" userId="S::kce075bct036@khwopa.edu.np::d2d5d0a4-35a4-4d69-856f-1212d80cc706" providerId="AD" clId="Web-{AF891C8D-0FD8-44F7-8167-07BAD718AFAB}" dt="2022-03-08T08:26:34.768" v="1"/>
          <ac:spMkLst>
            <pc:docMk/>
            <pc:sldMk cId="1121743285" sldId="257"/>
            <ac:spMk id="26" creationId="{604A840F-2944-47B5-9906-C9335E329579}"/>
          </ac:spMkLst>
        </pc:spChg>
        <pc:spChg chg="add">
          <ac:chgData name="Sairush Tamang" userId="S::kce075bct036@khwopa.edu.np::d2d5d0a4-35a4-4d69-856f-1212d80cc706" providerId="AD" clId="Web-{AF891C8D-0FD8-44F7-8167-07BAD718AFAB}" dt="2022-03-08T08:26:34.878" v="2"/>
          <ac:spMkLst>
            <pc:docMk/>
            <pc:sldMk cId="1121743285" sldId="257"/>
            <ac:spMk id="29" creationId="{97AB4D1A-6270-4D15-9F1C-349AF05AFAA7}"/>
          </ac:spMkLst>
        </pc:spChg>
        <pc:spChg chg="add">
          <ac:chgData name="Sairush Tamang" userId="S::kce075bct036@khwopa.edu.np::d2d5d0a4-35a4-4d69-856f-1212d80cc706" providerId="AD" clId="Web-{AF891C8D-0FD8-44F7-8167-07BAD718AFAB}" dt="2022-03-08T08:26:34.878" v="2"/>
          <ac:spMkLst>
            <pc:docMk/>
            <pc:sldMk cId="1121743285" sldId="257"/>
            <ac:spMk id="31" creationId="{32553057-9FF3-400D-90FC-4F89773432FA}"/>
          </ac:spMkLst>
        </pc:spChg>
        <pc:spChg chg="add del">
          <ac:chgData name="Sairush Tamang" userId="S::kce075bct036@khwopa.edu.np::d2d5d0a4-35a4-4d69-856f-1212d80cc706" providerId="AD" clId="Web-{AF891C8D-0FD8-44F7-8167-07BAD718AFAB}" dt="2022-03-08T08:26:34.768" v="1"/>
          <ac:spMkLst>
            <pc:docMk/>
            <pc:sldMk cId="1121743285" sldId="257"/>
            <ac:spMk id="34" creationId="{A15A0716-074C-4881-B6EE-78FE255F6925}"/>
          </ac:spMkLst>
        </pc:spChg>
        <pc:spChg chg="add">
          <ac:chgData name="Sairush Tamang" userId="S::kce075bct036@khwopa.edu.np::d2d5d0a4-35a4-4d69-856f-1212d80cc706" providerId="AD" clId="Web-{AF891C8D-0FD8-44F7-8167-07BAD718AFAB}" dt="2022-03-08T08:26:34.878" v="2"/>
          <ac:spMkLst>
            <pc:docMk/>
            <pc:sldMk cId="1121743285" sldId="257"/>
            <ac:spMk id="42" creationId="{99B5B3C5-A599-465B-B2B9-866E8B2087CE}"/>
          </ac:spMkLst>
        </pc:spChg>
        <pc:spChg chg="add">
          <ac:chgData name="Sairush Tamang" userId="S::kce075bct036@khwopa.edu.np::d2d5d0a4-35a4-4d69-856f-1212d80cc706" providerId="AD" clId="Web-{AF891C8D-0FD8-44F7-8167-07BAD718AFAB}" dt="2022-03-08T08:26:34.878" v="2"/>
          <ac:spMkLst>
            <pc:docMk/>
            <pc:sldMk cId="1121743285" sldId="257"/>
            <ac:spMk id="43" creationId="{5D2FE535-33D9-4D08-9B67-47CF8CC7E774}"/>
          </ac:spMkLst>
        </pc:spChg>
        <pc:spChg chg="add">
          <ac:chgData name="Sairush Tamang" userId="S::kce075bct036@khwopa.edu.np::d2d5d0a4-35a4-4d69-856f-1212d80cc706" providerId="AD" clId="Web-{AF891C8D-0FD8-44F7-8167-07BAD718AFAB}" dt="2022-03-08T08:26:34.878" v="2"/>
          <ac:spMkLst>
            <pc:docMk/>
            <pc:sldMk cId="1121743285" sldId="257"/>
            <ac:spMk id="44" creationId="{25C84982-7DD0-43B1-8A2D-BFA4DF1B4E60}"/>
          </ac:spMkLst>
        </pc:spChg>
        <pc:spChg chg="add">
          <ac:chgData name="Sairush Tamang" userId="S::kce075bct036@khwopa.edu.np::d2d5d0a4-35a4-4d69-856f-1212d80cc706" providerId="AD" clId="Web-{AF891C8D-0FD8-44F7-8167-07BAD718AFAB}" dt="2022-03-08T08:26:34.878" v="2"/>
          <ac:spMkLst>
            <pc:docMk/>
            <pc:sldMk cId="1121743285" sldId="257"/>
            <ac:spMk id="45" creationId="{1CB206CF-E798-414B-B6B6-2B6E96871694}"/>
          </ac:spMkLst>
        </pc:spChg>
        <pc:spChg chg="add">
          <ac:chgData name="Sairush Tamang" userId="S::kce075bct036@khwopa.edu.np::d2d5d0a4-35a4-4d69-856f-1212d80cc706" providerId="AD" clId="Web-{AF891C8D-0FD8-44F7-8167-07BAD718AFAB}" dt="2022-03-08T08:26:34.878" v="2"/>
          <ac:spMkLst>
            <pc:docMk/>
            <pc:sldMk cId="1121743285" sldId="257"/>
            <ac:spMk id="51" creationId="{11C1B1CF-F716-4EA9-BB3A-85AE114373A0}"/>
          </ac:spMkLst>
        </pc:spChg>
        <pc:spChg chg="add">
          <ac:chgData name="Sairush Tamang" userId="S::kce075bct036@khwopa.edu.np::d2d5d0a4-35a4-4d69-856f-1212d80cc706" providerId="AD" clId="Web-{AF891C8D-0FD8-44F7-8167-07BAD718AFAB}" dt="2022-03-08T08:26:34.878" v="2"/>
          <ac:spMkLst>
            <pc:docMk/>
            <pc:sldMk cId="1121743285" sldId="257"/>
            <ac:spMk id="55" creationId="{C5A4BEDA-180D-4F05-BED0-FCA62B717B4D}"/>
          </ac:spMkLst>
        </pc:spChg>
        <pc:grpChg chg="add del">
          <ac:chgData name="Sairush Tamang" userId="S::kce075bct036@khwopa.edu.np::d2d5d0a4-35a4-4d69-856f-1212d80cc706" providerId="AD" clId="Web-{AF891C8D-0FD8-44F7-8167-07BAD718AFAB}" dt="2022-03-08T08:26:34.768" v="1"/>
          <ac:grpSpMkLst>
            <pc:docMk/>
            <pc:sldMk cId="1121743285" sldId="257"/>
            <ac:grpSpMk id="12" creationId="{987F35D3-4471-41A7-9706-FE24A9345392}"/>
          </ac:grpSpMkLst>
        </pc:grpChg>
        <pc:grpChg chg="add">
          <ac:chgData name="Sairush Tamang" userId="S::kce075bct036@khwopa.edu.np::d2d5d0a4-35a4-4d69-856f-1212d80cc706" providerId="AD" clId="Web-{AF891C8D-0FD8-44F7-8167-07BAD718AFAB}" dt="2022-03-08T08:26:34.878" v="2"/>
          <ac:grpSpMkLst>
            <pc:docMk/>
            <pc:sldMk cId="1121743285" sldId="257"/>
            <ac:grpSpMk id="33" creationId="{FFAB95AE-AE0F-4D82-A957-C1FE11C53B1A}"/>
          </ac:grpSpMkLst>
        </pc:grpChg>
        <pc:grpChg chg="add">
          <ac:chgData name="Sairush Tamang" userId="S::kce075bct036@khwopa.edu.np::d2d5d0a4-35a4-4d69-856f-1212d80cc706" providerId="AD" clId="Web-{AF891C8D-0FD8-44F7-8167-07BAD718AFAB}" dt="2022-03-08T08:26:34.878" v="2"/>
          <ac:grpSpMkLst>
            <pc:docMk/>
            <pc:sldMk cId="1121743285" sldId="257"/>
            <ac:grpSpMk id="46" creationId="{1D912E1C-3BBA-42F0-A3EE-FEC382E7230A}"/>
          </ac:grpSpMkLst>
        </pc:grpChg>
        <pc:picChg chg="add del">
          <ac:chgData name="Sairush Tamang" userId="S::kce075bct036@khwopa.edu.np::d2d5d0a4-35a4-4d69-856f-1212d80cc706" providerId="AD" clId="Web-{AF891C8D-0FD8-44F7-8167-07BAD718AFAB}" dt="2022-03-08T08:26:34.768" v="1"/>
          <ac:picMkLst>
            <pc:docMk/>
            <pc:sldMk cId="1121743285" sldId="257"/>
            <ac:picMk id="28" creationId="{F35F5B7A-BE16-4DC5-B01E-41D964779BD7}"/>
          </ac:picMkLst>
        </pc:picChg>
        <pc:picChg chg="add del">
          <ac:chgData name="Sairush Tamang" userId="S::kce075bct036@khwopa.edu.np::d2d5d0a4-35a4-4d69-856f-1212d80cc706" providerId="AD" clId="Web-{AF891C8D-0FD8-44F7-8167-07BAD718AFAB}" dt="2022-03-08T08:26:34.768" v="1"/>
          <ac:picMkLst>
            <pc:docMk/>
            <pc:sldMk cId="1121743285" sldId="257"/>
            <ac:picMk id="30" creationId="{18253A4A-D431-4AB3-85C3-DC6204FCB7BE}"/>
          </ac:picMkLst>
        </pc:picChg>
        <pc:picChg chg="add del">
          <ac:chgData name="Sairush Tamang" userId="S::kce075bct036@khwopa.edu.np::d2d5d0a4-35a4-4d69-856f-1212d80cc706" providerId="AD" clId="Web-{AF891C8D-0FD8-44F7-8167-07BAD718AFAB}" dt="2022-03-08T08:26:34.768" v="1"/>
          <ac:picMkLst>
            <pc:docMk/>
            <pc:sldMk cId="1121743285" sldId="257"/>
            <ac:picMk id="32" creationId="{46841B41-100E-44BE-8CE5-51BAA7D38811}"/>
          </ac:picMkLst>
        </pc:picChg>
        <pc:picChg chg="add del">
          <ac:chgData name="Sairush Tamang" userId="S::kce075bct036@khwopa.edu.np::d2d5d0a4-35a4-4d69-856f-1212d80cc706" providerId="AD" clId="Web-{AF891C8D-0FD8-44F7-8167-07BAD718AFAB}" dt="2022-03-08T08:26:34.768" v="1"/>
          <ac:picMkLst>
            <pc:docMk/>
            <pc:sldMk cId="1121743285" sldId="257"/>
            <ac:picMk id="36" creationId="{EC008E31-0ECB-4307-9C43-952328F7E174}"/>
          </ac:picMkLst>
        </pc:picChg>
        <pc:picChg chg="add">
          <ac:chgData name="Sairush Tamang" userId="S::kce075bct036@khwopa.edu.np::d2d5d0a4-35a4-4d69-856f-1212d80cc706" providerId="AD" clId="Web-{AF891C8D-0FD8-44F7-8167-07BAD718AFAB}" dt="2022-03-08T08:26:34.878" v="2"/>
          <ac:picMkLst>
            <pc:docMk/>
            <pc:sldMk cId="1121743285" sldId="257"/>
            <ac:picMk id="47" creationId="{8A06537E-CB60-4703-A5FF-0C413BB0176E}"/>
          </ac:picMkLst>
        </pc:picChg>
        <pc:picChg chg="add">
          <ac:chgData name="Sairush Tamang" userId="S::kce075bct036@khwopa.edu.np::d2d5d0a4-35a4-4d69-856f-1212d80cc706" providerId="AD" clId="Web-{AF891C8D-0FD8-44F7-8167-07BAD718AFAB}" dt="2022-03-08T08:26:34.878" v="2"/>
          <ac:picMkLst>
            <pc:docMk/>
            <pc:sldMk cId="1121743285" sldId="257"/>
            <ac:picMk id="49" creationId="{7F427EE0-0478-4A7D-94D8-E51EE9ACB467}"/>
          </ac:picMkLst>
        </pc:picChg>
        <pc:picChg chg="add">
          <ac:chgData name="Sairush Tamang" userId="S::kce075bct036@khwopa.edu.np::d2d5d0a4-35a4-4d69-856f-1212d80cc706" providerId="AD" clId="Web-{AF891C8D-0FD8-44F7-8167-07BAD718AFAB}" dt="2022-03-08T08:26:34.878" v="2"/>
          <ac:picMkLst>
            <pc:docMk/>
            <pc:sldMk cId="1121743285" sldId="257"/>
            <ac:picMk id="53" creationId="{37083F91-C28A-466E-A0D2-C510356BBB06}"/>
          </ac:picMkLst>
        </pc:picChg>
        <pc:picChg chg="add">
          <ac:chgData name="Sairush Tamang" userId="S::kce075bct036@khwopa.edu.np::d2d5d0a4-35a4-4d69-856f-1212d80cc706" providerId="AD" clId="Web-{AF891C8D-0FD8-44F7-8167-07BAD718AFAB}" dt="2022-03-08T08:26:34.878" v="2"/>
          <ac:picMkLst>
            <pc:docMk/>
            <pc:sldMk cId="1121743285" sldId="257"/>
            <ac:picMk id="57" creationId="{2CC0D334-814F-4E8B-846F-D4001B39A756}"/>
          </ac:picMkLst>
        </pc:picChg>
      </pc:sldChg>
    </pc:docChg>
  </pc:docChgLst>
  <pc:docChgLst>
    <pc:chgData name="Sairush Tamang" userId="S::kce075bct036@khwopa.edu.np::d2d5d0a4-35a4-4d69-856f-1212d80cc706" providerId="AD" clId="Web-{ED3D5068-C6DA-48F6-B31B-E8E8B88EA404}"/>
    <pc:docChg chg="modSld">
      <pc:chgData name="Sairush Tamang" userId="S::kce075bct036@khwopa.edu.np::d2d5d0a4-35a4-4d69-856f-1212d80cc706" providerId="AD" clId="Web-{ED3D5068-C6DA-48F6-B31B-E8E8B88EA404}" dt="2022-04-17T06:57:24.573" v="0" actId="1076"/>
      <pc:docMkLst>
        <pc:docMk/>
      </pc:docMkLst>
      <pc:sldChg chg="modSp">
        <pc:chgData name="Sairush Tamang" userId="S::kce075bct036@khwopa.edu.np::d2d5d0a4-35a4-4d69-856f-1212d80cc706" providerId="AD" clId="Web-{ED3D5068-C6DA-48F6-B31B-E8E8B88EA404}" dt="2022-04-17T06:57:24.573" v="0" actId="1076"/>
        <pc:sldMkLst>
          <pc:docMk/>
          <pc:sldMk cId="3109276924" sldId="256"/>
        </pc:sldMkLst>
        <pc:spChg chg="mod">
          <ac:chgData name="Sairush Tamang" userId="S::kce075bct036@khwopa.edu.np::d2d5d0a4-35a4-4d69-856f-1212d80cc706" providerId="AD" clId="Web-{ED3D5068-C6DA-48F6-B31B-E8E8B88EA404}" dt="2022-04-17T06:57:24.573" v="0" actId="1076"/>
          <ac:spMkLst>
            <pc:docMk/>
            <pc:sldMk cId="3109276924" sldId="256"/>
            <ac:spMk id="3" creationId="{E46193E4-6729-43BF-83F7-29AF029DD255}"/>
          </ac:spMkLst>
        </pc:spChg>
      </pc:sldChg>
    </pc:docChg>
  </pc:docChgLst>
  <pc:docChgLst>
    <pc:chgData name="Ronish Shrestha" userId="S::kce075bct032@khwopa.edu.np::8035703d-bce8-4679-9172-1e0dc9b662c8" providerId="AD" clId="Web-{FA7D42CD-0449-5B20-52B0-CB1CA5E86178}"/>
    <pc:docChg chg="modSld">
      <pc:chgData name="Ronish Shrestha" userId="S::kce075bct032@khwopa.edu.np::8035703d-bce8-4679-9172-1e0dc9b662c8" providerId="AD" clId="Web-{FA7D42CD-0449-5B20-52B0-CB1CA5E86178}" dt="2022-03-09T04:46:59.619" v="0"/>
      <pc:docMkLst>
        <pc:docMk/>
      </pc:docMkLst>
      <pc:sldChg chg="delSp">
        <pc:chgData name="Ronish Shrestha" userId="S::kce075bct032@khwopa.edu.np::8035703d-bce8-4679-9172-1e0dc9b662c8" providerId="AD" clId="Web-{FA7D42CD-0449-5B20-52B0-CB1CA5E86178}" dt="2022-03-09T04:46:59.619" v="0"/>
        <pc:sldMkLst>
          <pc:docMk/>
          <pc:sldMk cId="3375390024" sldId="305"/>
        </pc:sldMkLst>
        <pc:spChg chg="del">
          <ac:chgData name="Ronish Shrestha" userId="S::kce075bct032@khwopa.edu.np::8035703d-bce8-4679-9172-1e0dc9b662c8" providerId="AD" clId="Web-{FA7D42CD-0449-5B20-52B0-CB1CA5E86178}" dt="2022-03-09T04:46:59.619" v="0"/>
          <ac:spMkLst>
            <pc:docMk/>
            <pc:sldMk cId="3375390024" sldId="305"/>
            <ac:spMk id="9" creationId="{708FD3A5-F406-4510-868C-2E1C9CCC36B6}"/>
          </ac:spMkLst>
        </pc:spChg>
      </pc:sldChg>
    </pc:docChg>
  </pc:docChgLst>
  <pc:docChgLst>
    <pc:chgData name="Rubin Baidhya" userId="S::kce075bct034@khwopa.edu.np::b15fe602-8a0c-47e4-a42f-5bb486671e99" providerId="AD" clId="Web-{07C26C3D-6F61-D61E-EC22-F0A727BE0081}"/>
    <pc:docChg chg="delSld modSld">
      <pc:chgData name="Rubin Baidhya" userId="S::kce075bct034@khwopa.edu.np::b15fe602-8a0c-47e4-a42f-5bb486671e99" providerId="AD" clId="Web-{07C26C3D-6F61-D61E-EC22-F0A727BE0081}" dt="2022-04-17T16:34:46.891" v="14" actId="1076"/>
      <pc:docMkLst>
        <pc:docMk/>
      </pc:docMkLst>
      <pc:sldChg chg="del">
        <pc:chgData name="Rubin Baidhya" userId="S::kce075bct034@khwopa.edu.np::b15fe602-8a0c-47e4-a42f-5bb486671e99" providerId="AD" clId="Web-{07C26C3D-6F61-D61E-EC22-F0A727BE0081}" dt="2022-04-17T16:32:46.654" v="2"/>
        <pc:sldMkLst>
          <pc:docMk/>
          <pc:sldMk cId="3581386152" sldId="270"/>
        </pc:sldMkLst>
      </pc:sldChg>
      <pc:sldChg chg="modSp">
        <pc:chgData name="Rubin Baidhya" userId="S::kce075bct034@khwopa.edu.np::b15fe602-8a0c-47e4-a42f-5bb486671e99" providerId="AD" clId="Web-{07C26C3D-6F61-D61E-EC22-F0A727BE0081}" dt="2022-04-17T16:34:46.891" v="14" actId="1076"/>
        <pc:sldMkLst>
          <pc:docMk/>
          <pc:sldMk cId="2039571296" sldId="296"/>
        </pc:sldMkLst>
        <pc:spChg chg="mod">
          <ac:chgData name="Rubin Baidhya" userId="S::kce075bct034@khwopa.edu.np::b15fe602-8a0c-47e4-a42f-5bb486671e99" providerId="AD" clId="Web-{07C26C3D-6F61-D61E-EC22-F0A727BE0081}" dt="2022-04-17T16:34:46.891" v="14" actId="1076"/>
          <ac:spMkLst>
            <pc:docMk/>
            <pc:sldMk cId="2039571296" sldId="296"/>
            <ac:spMk id="6" creationId="{F8BA9F51-6427-5D9C-E7C8-3712D6B9F731}"/>
          </ac:spMkLst>
        </pc:spChg>
      </pc:sldChg>
      <pc:sldChg chg="modSp">
        <pc:chgData name="Rubin Baidhya" userId="S::kce075bct034@khwopa.edu.np::b15fe602-8a0c-47e4-a42f-5bb486671e99" providerId="AD" clId="Web-{07C26C3D-6F61-D61E-EC22-F0A727BE0081}" dt="2022-04-17T16:13:32.948" v="1" actId="20577"/>
        <pc:sldMkLst>
          <pc:docMk/>
          <pc:sldMk cId="3703479889" sldId="307"/>
        </pc:sldMkLst>
        <pc:spChg chg="mod">
          <ac:chgData name="Rubin Baidhya" userId="S::kce075bct034@khwopa.edu.np::b15fe602-8a0c-47e4-a42f-5bb486671e99" providerId="AD" clId="Web-{07C26C3D-6F61-D61E-EC22-F0A727BE0081}" dt="2022-04-17T16:13:32.948" v="1" actId="20577"/>
          <ac:spMkLst>
            <pc:docMk/>
            <pc:sldMk cId="3703479889" sldId="307"/>
            <ac:spMk id="3" creationId="{4119F864-D39F-7933-DCE7-4E6A2908D7C4}"/>
          </ac:spMkLst>
        </pc:spChg>
      </pc:sldChg>
    </pc:docChg>
  </pc:docChgLst>
  <pc:docChgLst>
    <pc:chgData name="Ronish Shrestha" userId="S::kce075bct032@khwopa.edu.np::8035703d-bce8-4679-9172-1e0dc9b662c8" providerId="AD" clId="Web-{864CE5EE-17AB-7C06-BFD3-A4D548391891}"/>
    <pc:docChg chg="addSld delSld modSld sldOrd">
      <pc:chgData name="Ronish Shrestha" userId="S::kce075bct032@khwopa.edu.np::8035703d-bce8-4679-9172-1e0dc9b662c8" providerId="AD" clId="Web-{864CE5EE-17AB-7C06-BFD3-A4D548391891}" dt="2022-03-08T10:39:40.597" v="716"/>
      <pc:docMkLst>
        <pc:docMk/>
      </pc:docMkLst>
      <pc:sldChg chg="addSp delSp modSp">
        <pc:chgData name="Ronish Shrestha" userId="S::kce075bct032@khwopa.edu.np::8035703d-bce8-4679-9172-1e0dc9b662c8" providerId="AD" clId="Web-{864CE5EE-17AB-7C06-BFD3-A4D548391891}" dt="2022-03-08T10:35:41.248" v="671" actId="20577"/>
        <pc:sldMkLst>
          <pc:docMk/>
          <pc:sldMk cId="3109276924" sldId="256"/>
        </pc:sldMkLst>
        <pc:spChg chg="mod">
          <ac:chgData name="Ronish Shrestha" userId="S::kce075bct032@khwopa.edu.np::8035703d-bce8-4679-9172-1e0dc9b662c8" providerId="AD" clId="Web-{864CE5EE-17AB-7C06-BFD3-A4D548391891}" dt="2022-03-08T10:34:30.183" v="662" actId="14100"/>
          <ac:spMkLst>
            <pc:docMk/>
            <pc:sldMk cId="3109276924" sldId="256"/>
            <ac:spMk id="2" creationId="{E701F628-A81A-4BEB-8778-4CBB329A8DFA}"/>
          </ac:spMkLst>
        </pc:spChg>
        <pc:spChg chg="mod">
          <ac:chgData name="Ronish Shrestha" userId="S::kce075bct032@khwopa.edu.np::8035703d-bce8-4679-9172-1e0dc9b662c8" providerId="AD" clId="Web-{864CE5EE-17AB-7C06-BFD3-A4D548391891}" dt="2022-03-08T10:35:41.248" v="671" actId="20577"/>
          <ac:spMkLst>
            <pc:docMk/>
            <pc:sldMk cId="3109276924" sldId="256"/>
            <ac:spMk id="3" creationId="{E46193E4-6729-43BF-83F7-29AF029DD255}"/>
          </ac:spMkLst>
        </pc:spChg>
        <pc:spChg chg="add del mod">
          <ac:chgData name="Ronish Shrestha" userId="S::kce075bct032@khwopa.edu.np::8035703d-bce8-4679-9172-1e0dc9b662c8" providerId="AD" clId="Web-{864CE5EE-17AB-7C06-BFD3-A4D548391891}" dt="2022-03-08T08:35:56.085" v="13"/>
          <ac:spMkLst>
            <pc:docMk/>
            <pc:sldMk cId="3109276924" sldId="256"/>
            <ac:spMk id="12" creationId="{27788081-2C03-43D4-A395-25E347AEDF50}"/>
          </ac:spMkLst>
        </pc:spChg>
        <pc:picChg chg="add del mod">
          <ac:chgData name="Ronish Shrestha" userId="S::kce075bct032@khwopa.edu.np::8035703d-bce8-4679-9172-1e0dc9b662c8" providerId="AD" clId="Web-{864CE5EE-17AB-7C06-BFD3-A4D548391891}" dt="2022-03-08T08:29:50.560" v="3"/>
          <ac:picMkLst>
            <pc:docMk/>
            <pc:sldMk cId="3109276924" sldId="256"/>
            <ac:picMk id="5" creationId="{5F1A3181-16DD-4EEE-A34C-55F767E1D341}"/>
          </ac:picMkLst>
        </pc:picChg>
        <pc:picChg chg="add del mod">
          <ac:chgData name="Ronish Shrestha" userId="S::kce075bct032@khwopa.edu.np::8035703d-bce8-4679-9172-1e0dc9b662c8" providerId="AD" clId="Web-{864CE5EE-17AB-7C06-BFD3-A4D548391891}" dt="2022-03-08T08:35:56.085" v="14"/>
          <ac:picMkLst>
            <pc:docMk/>
            <pc:sldMk cId="3109276924" sldId="256"/>
            <ac:picMk id="10" creationId="{E9220F0B-68D4-4C55-A4AA-0E1EE5540D07}"/>
          </ac:picMkLst>
        </pc:picChg>
      </pc:sldChg>
      <pc:sldChg chg="new">
        <pc:chgData name="Ronish Shrestha" userId="S::kce075bct032@khwopa.edu.np::8035703d-bce8-4679-9172-1e0dc9b662c8" providerId="AD" clId="Web-{864CE5EE-17AB-7C06-BFD3-A4D548391891}" dt="2022-03-08T08:29:43.716" v="2"/>
        <pc:sldMkLst>
          <pc:docMk/>
          <pc:sldMk cId="917238787" sldId="257"/>
        </pc:sldMkLst>
      </pc:sldChg>
      <pc:sldChg chg="addSp modSp new mod setBg setClrOvrMap">
        <pc:chgData name="Ronish Shrestha" userId="S::kce075bct032@khwopa.edu.np::8035703d-bce8-4679-9172-1e0dc9b662c8" providerId="AD" clId="Web-{864CE5EE-17AB-7C06-BFD3-A4D548391891}" dt="2022-03-08T08:52:34.781" v="87" actId="20577"/>
        <pc:sldMkLst>
          <pc:docMk/>
          <pc:sldMk cId="3994480246" sldId="257"/>
        </pc:sldMkLst>
        <pc:spChg chg="mod">
          <ac:chgData name="Ronish Shrestha" userId="S::kce075bct032@khwopa.edu.np::8035703d-bce8-4679-9172-1e0dc9b662c8" providerId="AD" clId="Web-{864CE5EE-17AB-7C06-BFD3-A4D548391891}" dt="2022-03-08T08:51:03.607" v="31" actId="14100"/>
          <ac:spMkLst>
            <pc:docMk/>
            <pc:sldMk cId="3994480246" sldId="257"/>
            <ac:spMk id="2" creationId="{30522DB3-3DA8-4E3F-9321-5DB286FBFE1A}"/>
          </ac:spMkLst>
        </pc:spChg>
        <pc:spChg chg="mod">
          <ac:chgData name="Ronish Shrestha" userId="S::kce075bct032@khwopa.edu.np::8035703d-bce8-4679-9172-1e0dc9b662c8" providerId="AD" clId="Web-{864CE5EE-17AB-7C06-BFD3-A4D548391891}" dt="2022-03-08T08:52:34.781" v="87" actId="20577"/>
          <ac:spMkLst>
            <pc:docMk/>
            <pc:sldMk cId="3994480246" sldId="257"/>
            <ac:spMk id="3" creationId="{866F2C1A-BF14-43C2-A42A-8F57AB4F6C45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8:39:33.637" v="17"/>
          <ac:spMkLst>
            <pc:docMk/>
            <pc:sldMk cId="3994480246" sldId="257"/>
            <ac:spMk id="8" creationId="{9B6B47BF-F3D0-4678-9B20-DA45E1BCAD6C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8:39:33.637" v="17"/>
          <ac:spMkLst>
            <pc:docMk/>
            <pc:sldMk cId="3994480246" sldId="257"/>
            <ac:spMk id="10" creationId="{19334917-3673-4EF2-BA7C-CC83AEEEAE37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8:39:33.637" v="17"/>
          <ac:spMkLst>
            <pc:docMk/>
            <pc:sldMk cId="3994480246" sldId="257"/>
            <ac:spMk id="12" creationId="{E1589AE1-C0FC-4B66-9C0D-9EB92F40F440}"/>
          </ac:spMkLst>
        </pc:spChg>
      </pc:sldChg>
      <pc:sldChg chg="new">
        <pc:chgData name="Ronish Shrestha" userId="S::kce075bct032@khwopa.edu.np::8035703d-bce8-4679-9172-1e0dc9b662c8" providerId="AD" clId="Web-{864CE5EE-17AB-7C06-BFD3-A4D548391891}" dt="2022-03-08T08:26:39.055" v="0"/>
        <pc:sldMkLst>
          <pc:docMk/>
          <pc:sldMk cId="2050568532" sldId="258"/>
        </pc:sldMkLst>
      </pc:sldChg>
      <pc:sldChg chg="modSp new">
        <pc:chgData name="Ronish Shrestha" userId="S::kce075bct032@khwopa.edu.np::8035703d-bce8-4679-9172-1e0dc9b662c8" providerId="AD" clId="Web-{864CE5EE-17AB-7C06-BFD3-A4D548391891}" dt="2022-03-08T10:36:27.389" v="673" actId="20577"/>
        <pc:sldMkLst>
          <pc:docMk/>
          <pc:sldMk cId="2393004545" sldId="258"/>
        </pc:sldMkLst>
        <pc:spChg chg="mod">
          <ac:chgData name="Ronish Shrestha" userId="S::kce075bct032@khwopa.edu.np::8035703d-bce8-4679-9172-1e0dc9b662c8" providerId="AD" clId="Web-{864CE5EE-17AB-7C06-BFD3-A4D548391891}" dt="2022-03-08T10:36:27.389" v="673" actId="20577"/>
          <ac:spMkLst>
            <pc:docMk/>
            <pc:sldMk cId="2393004545" sldId="258"/>
            <ac:spMk id="17" creationId="{9AADD963-F09C-44C9-A0CB-F0D5101A538F}"/>
          </ac:spMkLst>
        </pc:spChg>
      </pc:sldChg>
      <pc:sldChg chg="addSp delSp modSp new">
        <pc:chgData name="Ronish Shrestha" userId="S::kce075bct032@khwopa.edu.np::8035703d-bce8-4679-9172-1e0dc9b662c8" providerId="AD" clId="Web-{864CE5EE-17AB-7C06-BFD3-A4D548391891}" dt="2022-03-08T08:31:42.516" v="8"/>
        <pc:sldMkLst>
          <pc:docMk/>
          <pc:sldMk cId="810518649" sldId="259"/>
        </pc:sldMkLst>
        <pc:spChg chg="del">
          <ac:chgData name="Ronish Shrestha" userId="S::kce075bct032@khwopa.edu.np::8035703d-bce8-4679-9172-1e0dc9b662c8" providerId="AD" clId="Web-{864CE5EE-17AB-7C06-BFD3-A4D548391891}" dt="2022-03-08T08:31:30.891" v="7"/>
          <ac:spMkLst>
            <pc:docMk/>
            <pc:sldMk cId="810518649" sldId="259"/>
            <ac:spMk id="3" creationId="{0BB1635D-9386-42F3-A1C5-36301AA1F87B}"/>
          </ac:spMkLst>
        </pc:spChg>
        <pc:spChg chg="add mod">
          <ac:chgData name="Ronish Shrestha" userId="S::kce075bct032@khwopa.edu.np::8035703d-bce8-4679-9172-1e0dc9b662c8" providerId="AD" clId="Web-{864CE5EE-17AB-7C06-BFD3-A4D548391891}" dt="2022-03-08T08:31:42.516" v="8"/>
          <ac:spMkLst>
            <pc:docMk/>
            <pc:sldMk cId="810518649" sldId="259"/>
            <ac:spMk id="7" creationId="{06E02F97-4A0E-4A3D-8D9E-373234DEF15A}"/>
          </ac:spMkLst>
        </pc:spChg>
        <pc:picChg chg="add del">
          <ac:chgData name="Ronish Shrestha" userId="S::kce075bct032@khwopa.edu.np::8035703d-bce8-4679-9172-1e0dc9b662c8" providerId="AD" clId="Web-{864CE5EE-17AB-7C06-BFD3-A4D548391891}" dt="2022-03-08T08:30:32.530" v="6"/>
          <ac:picMkLst>
            <pc:docMk/>
            <pc:sldMk cId="810518649" sldId="259"/>
            <ac:picMk id="4" creationId="{A70538EE-DD9D-466A-A171-4892569A304A}"/>
          </ac:picMkLst>
        </pc:picChg>
        <pc:picChg chg="add del mod ord">
          <ac:chgData name="Ronish Shrestha" userId="S::kce075bct032@khwopa.edu.np::8035703d-bce8-4679-9172-1e0dc9b662c8" providerId="AD" clId="Web-{864CE5EE-17AB-7C06-BFD3-A4D548391891}" dt="2022-03-08T08:31:42.516" v="8"/>
          <ac:picMkLst>
            <pc:docMk/>
            <pc:sldMk cId="810518649" sldId="259"/>
            <ac:picMk id="5" creationId="{02614E64-2E39-45D6-8158-5195B1C4E6F4}"/>
          </ac:picMkLst>
        </pc:picChg>
      </pc:sldChg>
      <pc:sldChg chg="addSp modSp mod setBg setClrOvrMap">
        <pc:chgData name="Ronish Shrestha" userId="S::kce075bct032@khwopa.edu.np::8035703d-bce8-4679-9172-1e0dc9b662c8" providerId="AD" clId="Web-{864CE5EE-17AB-7C06-BFD3-A4D548391891}" dt="2022-03-08T10:36:48.874" v="674" actId="20577"/>
        <pc:sldMkLst>
          <pc:docMk/>
          <pc:sldMk cId="3215505526" sldId="259"/>
        </pc:sldMkLst>
        <pc:spChg chg="mod">
          <ac:chgData name="Ronish Shrestha" userId="S::kce075bct032@khwopa.edu.np::8035703d-bce8-4679-9172-1e0dc9b662c8" providerId="AD" clId="Web-{864CE5EE-17AB-7C06-BFD3-A4D548391891}" dt="2022-03-08T08:55:48.833" v="106"/>
          <ac:spMkLst>
            <pc:docMk/>
            <pc:sldMk cId="3215505526" sldId="259"/>
            <ac:spMk id="2" creationId="{317DD9B0-CC8A-4699-9944-1B091BE68DB5}"/>
          </ac:spMkLst>
        </pc:spChg>
        <pc:spChg chg="mod">
          <ac:chgData name="Ronish Shrestha" userId="S::kce075bct032@khwopa.edu.np::8035703d-bce8-4679-9172-1e0dc9b662c8" providerId="AD" clId="Web-{864CE5EE-17AB-7C06-BFD3-A4D548391891}" dt="2022-03-08T10:36:48.874" v="674" actId="20577"/>
          <ac:spMkLst>
            <pc:docMk/>
            <pc:sldMk cId="3215505526" sldId="259"/>
            <ac:spMk id="3" creationId="{28BA59B8-A74A-4ECC-987A-A647A07C3188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8:55:48.833" v="106"/>
          <ac:spMkLst>
            <pc:docMk/>
            <pc:sldMk cId="3215505526" sldId="259"/>
            <ac:spMk id="8" creationId="{9B6B47BF-F3D0-4678-9B20-DA45E1BCAD6C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8:55:48.833" v="106"/>
          <ac:spMkLst>
            <pc:docMk/>
            <pc:sldMk cId="3215505526" sldId="259"/>
            <ac:spMk id="10" creationId="{19334917-3673-4EF2-BA7C-CC83AEEEAE37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8:55:48.833" v="106"/>
          <ac:spMkLst>
            <pc:docMk/>
            <pc:sldMk cId="3215505526" sldId="259"/>
            <ac:spMk id="12" creationId="{E1589AE1-C0FC-4B66-9C0D-9EB92F40F440}"/>
          </ac:spMkLst>
        </pc:spChg>
      </pc:sldChg>
      <pc:sldChg chg="addSp delSp modSp mod setBg setClrOvrMap">
        <pc:chgData name="Ronish Shrestha" userId="S::kce075bct032@khwopa.edu.np::8035703d-bce8-4679-9172-1e0dc9b662c8" providerId="AD" clId="Web-{864CE5EE-17AB-7C06-BFD3-A4D548391891}" dt="2022-03-08T10:38:17.611" v="700" actId="20577"/>
        <pc:sldMkLst>
          <pc:docMk/>
          <pc:sldMk cId="1003529426" sldId="260"/>
        </pc:sldMkLst>
        <pc:spChg chg="mod">
          <ac:chgData name="Ronish Shrestha" userId="S::kce075bct032@khwopa.edu.np::8035703d-bce8-4679-9172-1e0dc9b662c8" providerId="AD" clId="Web-{864CE5EE-17AB-7C06-BFD3-A4D548391891}" dt="2022-03-08T10:37:13.375" v="678" actId="20577"/>
          <ac:spMkLst>
            <pc:docMk/>
            <pc:sldMk cId="1003529426" sldId="260"/>
            <ac:spMk id="2" creationId="{1078A46A-AC1B-4BE0-86C9-EBCE4002AC08}"/>
          </ac:spMkLst>
        </pc:spChg>
        <pc:spChg chg="del">
          <ac:chgData name="Ronish Shrestha" userId="S::kce075bct032@khwopa.edu.np::8035703d-bce8-4679-9172-1e0dc9b662c8" providerId="AD" clId="Web-{864CE5EE-17AB-7C06-BFD3-A4D548391891}" dt="2022-03-08T08:59:56.777" v="113"/>
          <ac:spMkLst>
            <pc:docMk/>
            <pc:sldMk cId="1003529426" sldId="260"/>
            <ac:spMk id="3" creationId="{F1DCEEF7-D096-4AC7-B637-787FA1126EE0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8:59:56.777" v="113"/>
          <ac:spMkLst>
            <pc:docMk/>
            <pc:sldMk cId="1003529426" sldId="260"/>
            <ac:spMk id="9" creationId="{BFABBCE0-E08C-4BBE-9FD2-E2B253D4D5F2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8:59:56.777" v="113"/>
          <ac:spMkLst>
            <pc:docMk/>
            <pc:sldMk cId="1003529426" sldId="260"/>
            <ac:spMk id="11" creationId="{FF426BAC-43D6-468E-B6FF-167034D5CE43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8:59:56.777" v="113"/>
          <ac:spMkLst>
            <pc:docMk/>
            <pc:sldMk cId="1003529426" sldId="260"/>
            <ac:spMk id="13" creationId="{FB02D80E-5995-4C54-8387-5893C2C89473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8:59:56.777" v="113"/>
          <ac:spMkLst>
            <pc:docMk/>
            <pc:sldMk cId="1003529426" sldId="260"/>
            <ac:spMk id="15" creationId="{896083C8-1401-4950-AF56-E2FAFE42D656}"/>
          </ac:spMkLst>
        </pc:spChg>
        <pc:spChg chg="mod">
          <ac:chgData name="Ronish Shrestha" userId="S::kce075bct032@khwopa.edu.np::8035703d-bce8-4679-9172-1e0dc9b662c8" providerId="AD" clId="Web-{864CE5EE-17AB-7C06-BFD3-A4D548391891}" dt="2022-03-08T10:38:17.611" v="700" actId="20577"/>
          <ac:spMkLst>
            <pc:docMk/>
            <pc:sldMk cId="1003529426" sldId="260"/>
            <ac:spMk id="67" creationId="{5AF50926-7FB9-4852-85C7-A266A8F0088B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05:54.161" v="140"/>
          <ac:spMkLst>
            <pc:docMk/>
            <pc:sldMk cId="1003529426" sldId="260"/>
            <ac:spMk id="73" creationId="{B8DD2392-397B-48BF-BEFA-EA1FB881CA85}"/>
          </ac:spMkLst>
        </pc:spChg>
        <pc:graphicFrameChg chg="add mod modGraphic">
          <ac:chgData name="Ronish Shrestha" userId="S::kce075bct032@khwopa.edu.np::8035703d-bce8-4679-9172-1e0dc9b662c8" providerId="AD" clId="Web-{864CE5EE-17AB-7C06-BFD3-A4D548391891}" dt="2022-03-08T09:02:59.313" v="130" actId="20577"/>
          <ac:graphicFrameMkLst>
            <pc:docMk/>
            <pc:sldMk cId="1003529426" sldId="260"/>
            <ac:graphicFrameMk id="5" creationId="{05C091DB-8153-42EB-BFB7-1384E467F69A}"/>
          </ac:graphicFrameMkLst>
        </pc:graphicFrameChg>
        <pc:picChg chg="add">
          <ac:chgData name="Ronish Shrestha" userId="S::kce075bct032@khwopa.edu.np::8035703d-bce8-4679-9172-1e0dc9b662c8" providerId="AD" clId="Web-{864CE5EE-17AB-7C06-BFD3-A4D548391891}" dt="2022-03-08T09:05:54.161" v="140"/>
          <ac:picMkLst>
            <pc:docMk/>
            <pc:sldMk cId="1003529426" sldId="260"/>
            <ac:picMk id="69" creationId="{63C991AB-451E-4622-B484-DEB441A6C951}"/>
          </ac:picMkLst>
        </pc:picChg>
      </pc:sldChg>
      <pc:sldChg chg="modSp">
        <pc:chgData name="Ronish Shrestha" userId="S::kce075bct032@khwopa.edu.np::8035703d-bce8-4679-9172-1e0dc9b662c8" providerId="AD" clId="Web-{864CE5EE-17AB-7C06-BFD3-A4D548391891}" dt="2022-03-08T09:02:04.311" v="120" actId="20577"/>
        <pc:sldMkLst>
          <pc:docMk/>
          <pc:sldMk cId="48368809" sldId="261"/>
        </pc:sldMkLst>
        <pc:spChg chg="mod">
          <ac:chgData name="Ronish Shrestha" userId="S::kce075bct032@khwopa.edu.np::8035703d-bce8-4679-9172-1e0dc9b662c8" providerId="AD" clId="Web-{864CE5EE-17AB-7C06-BFD3-A4D548391891}" dt="2022-03-08T09:02:04.311" v="120" actId="20577"/>
          <ac:spMkLst>
            <pc:docMk/>
            <pc:sldMk cId="48368809" sldId="261"/>
            <ac:spMk id="3" creationId="{2B1F6FFF-4AFA-4726-9036-C90059F09D4B}"/>
          </ac:spMkLst>
        </pc:spChg>
      </pc:sldChg>
      <pc:sldChg chg="del">
        <pc:chgData name="Ronish Shrestha" userId="S::kce075bct032@khwopa.edu.np::8035703d-bce8-4679-9172-1e0dc9b662c8" providerId="AD" clId="Web-{864CE5EE-17AB-7C06-BFD3-A4D548391891}" dt="2022-03-08T10:18:17.534" v="554"/>
        <pc:sldMkLst>
          <pc:docMk/>
          <pc:sldMk cId="4000396723" sldId="264"/>
        </pc:sldMkLst>
      </pc:sldChg>
      <pc:sldChg chg="addSp modSp mod setBg setClrOvrMap">
        <pc:chgData name="Ronish Shrestha" userId="S::kce075bct032@khwopa.edu.np::8035703d-bce8-4679-9172-1e0dc9b662c8" providerId="AD" clId="Web-{864CE5EE-17AB-7C06-BFD3-A4D548391891}" dt="2022-03-08T09:14:19.158" v="182" actId="20577"/>
        <pc:sldMkLst>
          <pc:docMk/>
          <pc:sldMk cId="2583090353" sldId="266"/>
        </pc:sldMkLst>
        <pc:spChg chg="mod">
          <ac:chgData name="Ronish Shrestha" userId="S::kce075bct032@khwopa.edu.np::8035703d-bce8-4679-9172-1e0dc9b662c8" providerId="AD" clId="Web-{864CE5EE-17AB-7C06-BFD3-A4D548391891}" dt="2022-03-08T09:13:59.360" v="177"/>
          <ac:spMkLst>
            <pc:docMk/>
            <pc:sldMk cId="2583090353" sldId="266"/>
            <ac:spMk id="2" creationId="{363AACF2-B4DB-4CC7-BC54-2683F7DA5350}"/>
          </ac:spMkLst>
        </pc:spChg>
        <pc:spChg chg="mod">
          <ac:chgData name="Ronish Shrestha" userId="S::kce075bct032@khwopa.edu.np::8035703d-bce8-4679-9172-1e0dc9b662c8" providerId="AD" clId="Web-{864CE5EE-17AB-7C06-BFD3-A4D548391891}" dt="2022-03-08T09:14:19.158" v="182" actId="20577"/>
          <ac:spMkLst>
            <pc:docMk/>
            <pc:sldMk cId="2583090353" sldId="266"/>
            <ac:spMk id="3" creationId="{593CA0FD-46AD-47CB-AF7B-3D2FA0154358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13:59.360" v="177"/>
          <ac:spMkLst>
            <pc:docMk/>
            <pc:sldMk cId="2583090353" sldId="266"/>
            <ac:spMk id="9" creationId="{B8DD2392-397B-48BF-BEFA-EA1FB881CA85}"/>
          </ac:spMkLst>
        </pc:spChg>
        <pc:picChg chg="add">
          <ac:chgData name="Ronish Shrestha" userId="S::kce075bct032@khwopa.edu.np::8035703d-bce8-4679-9172-1e0dc9b662c8" providerId="AD" clId="Web-{864CE5EE-17AB-7C06-BFD3-A4D548391891}" dt="2022-03-08T09:13:59.360" v="177"/>
          <ac:picMkLst>
            <pc:docMk/>
            <pc:sldMk cId="2583090353" sldId="266"/>
            <ac:picMk id="5" creationId="{89E5429C-C09A-477B-9BDF-A6E8792E3834}"/>
          </ac:picMkLst>
        </pc:picChg>
      </pc:sldChg>
      <pc:sldChg chg="addSp delSp modSp">
        <pc:chgData name="Ronish Shrestha" userId="S::kce075bct032@khwopa.edu.np::8035703d-bce8-4679-9172-1e0dc9b662c8" providerId="AD" clId="Web-{864CE5EE-17AB-7C06-BFD3-A4D548391891}" dt="2022-03-08T09:16:25.379" v="206" actId="20577"/>
        <pc:sldMkLst>
          <pc:docMk/>
          <pc:sldMk cId="1093585188" sldId="267"/>
        </pc:sldMkLst>
        <pc:spChg chg="del">
          <ac:chgData name="Ronish Shrestha" userId="S::kce075bct032@khwopa.edu.np::8035703d-bce8-4679-9172-1e0dc9b662c8" providerId="AD" clId="Web-{864CE5EE-17AB-7C06-BFD3-A4D548391891}" dt="2022-03-08T09:15:44.238" v="183"/>
          <ac:spMkLst>
            <pc:docMk/>
            <pc:sldMk cId="1093585188" sldId="267"/>
            <ac:spMk id="3" creationId="{EBF64726-D39F-4D4E-8699-243DFEF180BC}"/>
          </ac:spMkLst>
        </pc:spChg>
        <pc:spChg chg="add mod">
          <ac:chgData name="Ronish Shrestha" userId="S::kce075bct032@khwopa.edu.np::8035703d-bce8-4679-9172-1e0dc9b662c8" providerId="AD" clId="Web-{864CE5EE-17AB-7C06-BFD3-A4D548391891}" dt="2022-03-08T09:16:25.379" v="206" actId="20577"/>
          <ac:spMkLst>
            <pc:docMk/>
            <pc:sldMk cId="1093585188" sldId="267"/>
            <ac:spMk id="5" creationId="{480E8298-F616-4CFF-B637-954AC1D715F8}"/>
          </ac:spMkLst>
        </pc:spChg>
        <pc:picChg chg="add mod ord">
          <ac:chgData name="Ronish Shrestha" userId="S::kce075bct032@khwopa.edu.np::8035703d-bce8-4679-9172-1e0dc9b662c8" providerId="AD" clId="Web-{864CE5EE-17AB-7C06-BFD3-A4D548391891}" dt="2022-03-08T09:15:49.316" v="184" actId="1076"/>
          <ac:picMkLst>
            <pc:docMk/>
            <pc:sldMk cId="1093585188" sldId="267"/>
            <ac:picMk id="4" creationId="{E514DD01-7F62-448A-B98A-5CB4B577CBD4}"/>
          </ac:picMkLst>
        </pc:picChg>
      </pc:sldChg>
      <pc:sldChg chg="addSp delSp modSp mod setBg setClrOvrMap">
        <pc:chgData name="Ronish Shrestha" userId="S::kce075bct032@khwopa.edu.np::8035703d-bce8-4679-9172-1e0dc9b662c8" providerId="AD" clId="Web-{864CE5EE-17AB-7C06-BFD3-A4D548391891}" dt="2022-03-08T09:20:12.323" v="260" actId="14100"/>
        <pc:sldMkLst>
          <pc:docMk/>
          <pc:sldMk cId="3225681556" sldId="268"/>
        </pc:sldMkLst>
        <pc:spChg chg="mod ord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2" creationId="{2F9AEA4E-C352-41F7-9F5B-4A1E968C1E9C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38.353" v="254"/>
          <ac:spMkLst>
            <pc:docMk/>
            <pc:sldMk cId="3225681556" sldId="268"/>
            <ac:spMk id="8" creationId="{52D7FE92-1B8C-4458-8A64-A2180F989E13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9" creationId="{DD651B61-325E-4E73-8445-38B0DE8AAAB6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38.353" v="254"/>
          <ac:spMkLst>
            <pc:docMk/>
            <pc:sldMk cId="3225681556" sldId="268"/>
            <ac:spMk id="11" creationId="{E9751CB9-7B25-4EB8-9A6F-82F822549F12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38.353" v="254"/>
          <ac:spMkLst>
            <pc:docMk/>
            <pc:sldMk cId="3225681556" sldId="268"/>
            <ac:spMk id="13" creationId="{E1317383-CF3B-4B02-9512-BECBEF6362A4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38.353" v="254"/>
          <ac:spMkLst>
            <pc:docMk/>
            <pc:sldMk cId="3225681556" sldId="268"/>
            <ac:spMk id="15" creationId="{B1D4C7A0-6DF2-4F2D-A45D-F111582974C7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38.353" v="254"/>
          <ac:spMkLst>
            <pc:docMk/>
            <pc:sldMk cId="3225681556" sldId="268"/>
            <ac:spMk id="17" creationId="{DBF3943D-BCB6-4B31-809D-A005686483B4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38.353" v="254"/>
          <ac:spMkLst>
            <pc:docMk/>
            <pc:sldMk cId="3225681556" sldId="268"/>
            <ac:spMk id="19" creationId="{39373A6F-2E1F-4613-8E1D-D68057D29F31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21" creationId="{6BFF2B2E-1CF1-403F-BB44-3F9C3E7F67FF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22" creationId="{B42E5253-D3AC-4AC2-B766-8B34F13C2F5E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23" creationId="{9D8B4D3C-0DE0-43B9-B032-32B536B96D02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24" creationId="{10AE8D57-436A-4073-9A75-15BB5949F8B4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25" creationId="{707788D3-E467-4E25-A5E9-FD41795BD551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26" creationId="{E2852671-8EB6-4EAF-8AF8-65CF3FD66456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27" creationId="{7C427EA3-1645-4B27-A5C2-55E8E24C665F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28" creationId="{885CDBF6-7B87-4A58-92CA-E887CA36AF04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33" creationId="{DD651B61-325E-4E73-8445-38B0DE8AAAB6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35" creationId="{B42E5253-D3AC-4AC2-B766-8B34F13C2F5E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37" creationId="{10AE8D57-436A-4073-9A75-15BB5949F8B4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39" creationId="{E2852671-8EB6-4EAF-8AF8-65CF3FD66456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19:55.338" v="258"/>
          <ac:spMkLst>
            <pc:docMk/>
            <pc:sldMk cId="3225681556" sldId="268"/>
            <ac:spMk id="41" creationId="{26B4480E-B7FF-4481-890E-043A69AE6FE2}"/>
          </ac:spMkLst>
        </pc:spChg>
        <pc:grpChg chg="add">
          <ac:chgData name="Ronish Shrestha" userId="S::kce075bct032@khwopa.edu.np::8035703d-bce8-4679-9172-1e0dc9b662c8" providerId="AD" clId="Web-{864CE5EE-17AB-7C06-BFD3-A4D548391891}" dt="2022-03-08T09:19:55.338" v="258"/>
          <ac:grpSpMkLst>
            <pc:docMk/>
            <pc:sldMk cId="3225681556" sldId="268"/>
            <ac:grpSpMk id="43" creationId="{79394E1F-0B5F-497D-B2A6-8383A2A54834}"/>
          </ac:grpSpMkLst>
        </pc:grpChg>
        <pc:picChg chg="mod ord">
          <ac:chgData name="Ronish Shrestha" userId="S::kce075bct032@khwopa.edu.np::8035703d-bce8-4679-9172-1e0dc9b662c8" providerId="AD" clId="Web-{864CE5EE-17AB-7C06-BFD3-A4D548391891}" dt="2022-03-08T09:20:12.323" v="260" actId="14100"/>
          <ac:picMkLst>
            <pc:docMk/>
            <pc:sldMk cId="3225681556" sldId="268"/>
            <ac:picMk id="4" creationId="{AE726908-B644-4366-BF58-7AB0CA791335}"/>
          </ac:picMkLst>
        </pc:picChg>
      </pc:sldChg>
      <pc:sldChg chg="addSp modSp mod setBg">
        <pc:chgData name="Ronish Shrestha" userId="S::kce075bct032@khwopa.edu.np::8035703d-bce8-4679-9172-1e0dc9b662c8" providerId="AD" clId="Web-{864CE5EE-17AB-7C06-BFD3-A4D548391891}" dt="2022-03-08T09:22:23.935" v="272" actId="14100"/>
        <pc:sldMkLst>
          <pc:docMk/>
          <pc:sldMk cId="2996816754" sldId="269"/>
        </pc:sldMkLst>
        <pc:spChg chg="mod ord">
          <ac:chgData name="Ronish Shrestha" userId="S::kce075bct032@khwopa.edu.np::8035703d-bce8-4679-9172-1e0dc9b662c8" providerId="AD" clId="Web-{864CE5EE-17AB-7C06-BFD3-A4D548391891}" dt="2022-03-08T09:21:52.356" v="267"/>
          <ac:spMkLst>
            <pc:docMk/>
            <pc:sldMk cId="2996816754" sldId="269"/>
            <ac:spMk id="2" creationId="{9A15780C-E1CB-4576-A60E-87CE993BA928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21:52.356" v="267"/>
          <ac:spMkLst>
            <pc:docMk/>
            <pc:sldMk cId="2996816754" sldId="269"/>
            <ac:spMk id="9" creationId="{DD651B61-325E-4E73-8445-38B0DE8AAAB6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21:52.356" v="267"/>
          <ac:spMkLst>
            <pc:docMk/>
            <pc:sldMk cId="2996816754" sldId="269"/>
            <ac:spMk id="11" creationId="{B42E5253-D3AC-4AC2-B766-8B34F13C2F5E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21:52.356" v="267"/>
          <ac:spMkLst>
            <pc:docMk/>
            <pc:sldMk cId="2996816754" sldId="269"/>
            <ac:spMk id="13" creationId="{10AE8D57-436A-4073-9A75-15BB5949F8B4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21:52.356" v="267"/>
          <ac:spMkLst>
            <pc:docMk/>
            <pc:sldMk cId="2996816754" sldId="269"/>
            <ac:spMk id="15" creationId="{E2852671-8EB6-4EAF-8AF8-65CF3FD66456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21:52.356" v="267"/>
          <ac:spMkLst>
            <pc:docMk/>
            <pc:sldMk cId="2996816754" sldId="269"/>
            <ac:spMk id="17" creationId="{7C427EA3-1645-4B27-A5C2-55E8E24C665F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21:52.356" v="267"/>
          <ac:spMkLst>
            <pc:docMk/>
            <pc:sldMk cId="2996816754" sldId="269"/>
            <ac:spMk id="19" creationId="{885CDBF6-7B87-4A58-92CA-E887CA36AF04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21:52.356" v="267"/>
          <ac:spMkLst>
            <pc:docMk/>
            <pc:sldMk cId="2996816754" sldId="269"/>
            <ac:spMk id="21" creationId="{6BFF2B2E-1CF1-403F-BB44-3F9C3E7F67FF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21:52.356" v="267"/>
          <ac:spMkLst>
            <pc:docMk/>
            <pc:sldMk cId="2996816754" sldId="269"/>
            <ac:spMk id="23" creationId="{9D8B4D3C-0DE0-43B9-B032-32B536B96D02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21:52.356" v="267"/>
          <ac:spMkLst>
            <pc:docMk/>
            <pc:sldMk cId="2996816754" sldId="269"/>
            <ac:spMk id="25" creationId="{707788D3-E467-4E25-A5E9-FD41795BD551}"/>
          </ac:spMkLst>
        </pc:spChg>
        <pc:picChg chg="mod">
          <ac:chgData name="Ronish Shrestha" userId="S::kce075bct032@khwopa.edu.np::8035703d-bce8-4679-9172-1e0dc9b662c8" providerId="AD" clId="Web-{864CE5EE-17AB-7C06-BFD3-A4D548391891}" dt="2022-03-08T09:22:23.935" v="272" actId="14100"/>
          <ac:picMkLst>
            <pc:docMk/>
            <pc:sldMk cId="2996816754" sldId="269"/>
            <ac:picMk id="4" creationId="{D5BE1B2F-587C-45AB-886D-DF067F8BAAB8}"/>
          </ac:picMkLst>
        </pc:picChg>
      </pc:sldChg>
      <pc:sldChg chg="addSp delSp modSp add del mod setClrOvrMap">
        <pc:chgData name="Ronish Shrestha" userId="S::kce075bct032@khwopa.edu.np::8035703d-bce8-4679-9172-1e0dc9b662c8" providerId="AD" clId="Web-{864CE5EE-17AB-7C06-BFD3-A4D548391891}" dt="2022-03-08T10:39:02.440" v="702"/>
        <pc:sldMkLst>
          <pc:docMk/>
          <pc:sldMk cId="2509075500" sldId="279"/>
        </pc:sldMkLst>
        <pc:spChg chg="mod">
          <ac:chgData name="Ronish Shrestha" userId="S::kce075bct032@khwopa.edu.np::8035703d-bce8-4679-9172-1e0dc9b662c8" providerId="AD" clId="Web-{864CE5EE-17AB-7C06-BFD3-A4D548391891}" dt="2022-03-08T09:59:52.366" v="392"/>
          <ac:spMkLst>
            <pc:docMk/>
            <pc:sldMk cId="2509075500" sldId="279"/>
            <ac:spMk id="2" creationId="{E7D95863-DBC9-4B85-BAD9-B317BE76E301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59:52.366" v="392"/>
          <ac:spMkLst>
            <pc:docMk/>
            <pc:sldMk cId="2509075500" sldId="279"/>
            <ac:spMk id="46" creationId="{E6C8E6EB-4C59-429B-97E4-72A058CFC4FB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59:52.366" v="392"/>
          <ac:spMkLst>
            <pc:docMk/>
            <pc:sldMk cId="2509075500" sldId="279"/>
            <ac:spMk id="47" creationId="{B5B90362-AFCC-46A9-B41C-A257A8C5B314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59:52.366" v="392"/>
          <ac:spMkLst>
            <pc:docMk/>
            <pc:sldMk cId="2509075500" sldId="279"/>
            <ac:spMk id="48" creationId="{F71EF7F1-38BA-471D-8CD4-2A9AE8E35527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59:52.366" v="392"/>
          <ac:spMkLst>
            <pc:docMk/>
            <pc:sldMk cId="2509075500" sldId="279"/>
            <ac:spMk id="49" creationId="{C0524398-BFB4-4C4A-8317-83B8729F9B26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59:52.366" v="392"/>
          <ac:spMkLst>
            <pc:docMk/>
            <pc:sldMk cId="2509075500" sldId="279"/>
            <ac:spMk id="50" creationId="{E08D4B6A-8113-4DFB-B82E-B60CAC8E0A50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59:52.366" v="392"/>
          <ac:spMkLst>
            <pc:docMk/>
            <pc:sldMk cId="2509075500" sldId="279"/>
            <ac:spMk id="51" creationId="{9822E561-F97C-4CBB-A9A6-A6BF6317BC84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59:52.366" v="392"/>
          <ac:spMkLst>
            <pc:docMk/>
            <pc:sldMk cId="2509075500" sldId="279"/>
            <ac:spMk id="52" creationId="{B01B0E58-A5C8-4CDA-A2E0-35DF94E59857}"/>
          </ac:spMkLst>
        </pc:spChg>
        <pc:graphicFrameChg chg="mod modGraphic">
          <ac:chgData name="Ronish Shrestha" userId="S::kce075bct032@khwopa.edu.np::8035703d-bce8-4679-9172-1e0dc9b662c8" providerId="AD" clId="Web-{864CE5EE-17AB-7C06-BFD3-A4D548391891}" dt="2022-03-08T09:59:52.366" v="392"/>
          <ac:graphicFrameMkLst>
            <pc:docMk/>
            <pc:sldMk cId="2509075500" sldId="279"/>
            <ac:graphicFrameMk id="5" creationId="{DCBE8AFE-C5C7-4C77-BA29-047DBBF709A1}"/>
          </ac:graphicFrameMkLst>
        </pc:graphicFrameChg>
      </pc:sldChg>
      <pc:sldChg chg="ord">
        <pc:chgData name="Ronish Shrestha" userId="S::kce075bct032@khwopa.edu.np::8035703d-bce8-4679-9172-1e0dc9b662c8" providerId="AD" clId="Web-{864CE5EE-17AB-7C06-BFD3-A4D548391891}" dt="2022-03-08T10:01:08.774" v="402"/>
        <pc:sldMkLst>
          <pc:docMk/>
          <pc:sldMk cId="839749719" sldId="282"/>
        </pc:sldMkLst>
      </pc:sldChg>
      <pc:sldChg chg="new del">
        <pc:chgData name="Ronish Shrestha" userId="S::kce075bct032@khwopa.edu.np::8035703d-bce8-4679-9172-1e0dc9b662c8" providerId="AD" clId="Web-{864CE5EE-17AB-7C06-BFD3-A4D548391891}" dt="2022-03-08T09:04:45.143" v="132"/>
        <pc:sldMkLst>
          <pc:docMk/>
          <pc:sldMk cId="3744285110" sldId="283"/>
        </pc:sldMkLst>
      </pc:sldChg>
      <pc:sldChg chg="addSp delSp modSp mod setBg">
        <pc:chgData name="Ronish Shrestha" userId="S::kce075bct032@khwopa.edu.np::8035703d-bce8-4679-9172-1e0dc9b662c8" providerId="AD" clId="Web-{864CE5EE-17AB-7C06-BFD3-A4D548391891}" dt="2022-03-08T09:09:45.073" v="151"/>
        <pc:sldMkLst>
          <pc:docMk/>
          <pc:sldMk cId="80824269" sldId="284"/>
        </pc:sldMkLst>
        <pc:spChg chg="mod">
          <ac:chgData name="Ronish Shrestha" userId="S::kce075bct032@khwopa.edu.np::8035703d-bce8-4679-9172-1e0dc9b662c8" providerId="AD" clId="Web-{864CE5EE-17AB-7C06-BFD3-A4D548391891}" dt="2022-03-08T09:09:45.073" v="151"/>
          <ac:spMkLst>
            <pc:docMk/>
            <pc:sldMk cId="80824269" sldId="284"/>
            <ac:spMk id="2" creationId="{CA4D7D82-25AE-4FD7-987A-1D444F4599A4}"/>
          </ac:spMkLst>
        </pc:spChg>
        <pc:spChg chg="del">
          <ac:chgData name="Ronish Shrestha" userId="S::kce075bct032@khwopa.edu.np::8035703d-bce8-4679-9172-1e0dc9b662c8" providerId="AD" clId="Web-{864CE5EE-17AB-7C06-BFD3-A4D548391891}" dt="2022-03-08T09:09:45.073" v="151"/>
          <ac:spMkLst>
            <pc:docMk/>
            <pc:sldMk cId="80824269" sldId="284"/>
            <ac:spMk id="3" creationId="{A1D96DE4-C2AB-4129-9F84-258F0A0B152D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09:45.073" v="151"/>
          <ac:spMkLst>
            <pc:docMk/>
            <pc:sldMk cId="80824269" sldId="284"/>
            <ac:spMk id="9" creationId="{E6C8E6EB-4C59-429B-97E4-72A058CFC4FB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09:45.073" v="151"/>
          <ac:spMkLst>
            <pc:docMk/>
            <pc:sldMk cId="80824269" sldId="284"/>
            <ac:spMk id="11" creationId="{B5B90362-AFCC-46A9-B41C-A257A8C5B314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09:45.073" v="151"/>
          <ac:spMkLst>
            <pc:docMk/>
            <pc:sldMk cId="80824269" sldId="284"/>
            <ac:spMk id="13" creationId="{F71EF7F1-38BA-471D-8CD4-2A9AE8E35527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09:45.073" v="151"/>
          <ac:spMkLst>
            <pc:docMk/>
            <pc:sldMk cId="80824269" sldId="284"/>
            <ac:spMk id="15" creationId="{C0524398-BFB4-4C4A-8317-83B8729F9B26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09:45.073" v="151"/>
          <ac:spMkLst>
            <pc:docMk/>
            <pc:sldMk cId="80824269" sldId="284"/>
            <ac:spMk id="17" creationId="{007891EC-4501-44ED-A8C8-B11B6DB767AB}"/>
          </ac:spMkLst>
        </pc:spChg>
        <pc:picChg chg="add">
          <ac:chgData name="Ronish Shrestha" userId="S::kce075bct032@khwopa.edu.np::8035703d-bce8-4679-9172-1e0dc9b662c8" providerId="AD" clId="Web-{864CE5EE-17AB-7C06-BFD3-A4D548391891}" dt="2022-03-08T09:09:45.073" v="151"/>
          <ac:picMkLst>
            <pc:docMk/>
            <pc:sldMk cId="80824269" sldId="284"/>
            <ac:picMk id="5" creationId="{F144D0E6-B917-456E-9265-C45D257BE715}"/>
          </ac:picMkLst>
        </pc:picChg>
        <pc:cxnChg chg="add">
          <ac:chgData name="Ronish Shrestha" userId="S::kce075bct032@khwopa.edu.np::8035703d-bce8-4679-9172-1e0dc9b662c8" providerId="AD" clId="Web-{864CE5EE-17AB-7C06-BFD3-A4D548391891}" dt="2022-03-08T09:09:45.073" v="151"/>
          <ac:cxnSpMkLst>
            <pc:docMk/>
            <pc:sldMk cId="80824269" sldId="284"/>
            <ac:cxnSpMk id="19" creationId="{34E5597F-CE67-4085-9548-E6A8036DA3BB}"/>
          </ac:cxnSpMkLst>
        </pc:cxnChg>
      </pc:sldChg>
      <pc:sldChg chg="addSp delSp modSp new">
        <pc:chgData name="Ronish Shrestha" userId="S::kce075bct032@khwopa.edu.np::8035703d-bce8-4679-9172-1e0dc9b662c8" providerId="AD" clId="Web-{864CE5EE-17AB-7C06-BFD3-A4D548391891}" dt="2022-03-08T09:18:56.696" v="248" actId="1076"/>
        <pc:sldMkLst>
          <pc:docMk/>
          <pc:sldMk cId="2944788355" sldId="285"/>
        </pc:sldMkLst>
        <pc:spChg chg="del">
          <ac:chgData name="Ronish Shrestha" userId="S::kce075bct032@khwopa.edu.np::8035703d-bce8-4679-9172-1e0dc9b662c8" providerId="AD" clId="Web-{864CE5EE-17AB-7C06-BFD3-A4D548391891}" dt="2022-03-08T09:16:42.442" v="208"/>
          <ac:spMkLst>
            <pc:docMk/>
            <pc:sldMk cId="2944788355" sldId="285"/>
            <ac:spMk id="2" creationId="{9821AD9B-686E-4891-88BF-2D3039A4121F}"/>
          </ac:spMkLst>
        </pc:spChg>
        <pc:spChg chg="del mod">
          <ac:chgData name="Ronish Shrestha" userId="S::kce075bct032@khwopa.edu.np::8035703d-bce8-4679-9172-1e0dc9b662c8" providerId="AD" clId="Web-{864CE5EE-17AB-7C06-BFD3-A4D548391891}" dt="2022-03-08T09:17:05.865" v="212"/>
          <ac:spMkLst>
            <pc:docMk/>
            <pc:sldMk cId="2944788355" sldId="285"/>
            <ac:spMk id="3" creationId="{D27D9C31-43CC-44A9-92E6-F764F66C70B4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18:39.977" v="247"/>
          <ac:spMkLst>
            <pc:docMk/>
            <pc:sldMk cId="2944788355" sldId="285"/>
            <ac:spMk id="5" creationId="{19A704DA-0544-4948-B81F-582A7E03DCA8}"/>
          </ac:spMkLst>
        </pc:spChg>
        <pc:spChg chg="add mod">
          <ac:chgData name="Ronish Shrestha" userId="S::kce075bct032@khwopa.edu.np::8035703d-bce8-4679-9172-1e0dc9b662c8" providerId="AD" clId="Web-{864CE5EE-17AB-7C06-BFD3-A4D548391891}" dt="2022-03-08T09:18:56.696" v="248" actId="1076"/>
          <ac:spMkLst>
            <pc:docMk/>
            <pc:sldMk cId="2944788355" sldId="285"/>
            <ac:spMk id="6" creationId="{0DB75C4A-C6A7-47AC-97F5-E3456D763A5D}"/>
          </ac:spMkLst>
        </pc:spChg>
        <pc:picChg chg="add mod ord">
          <ac:chgData name="Ronish Shrestha" userId="S::kce075bct032@khwopa.edu.np::8035703d-bce8-4679-9172-1e0dc9b662c8" providerId="AD" clId="Web-{864CE5EE-17AB-7C06-BFD3-A4D548391891}" dt="2022-03-08T09:17:47.335" v="216" actId="14100"/>
          <ac:picMkLst>
            <pc:docMk/>
            <pc:sldMk cId="2944788355" sldId="285"/>
            <ac:picMk id="4" creationId="{B1DE61AE-0B1A-4C87-8763-EF6A4AEA718D}"/>
          </ac:picMkLst>
        </pc:picChg>
      </pc:sldChg>
      <pc:sldChg chg="addSp delSp modSp new mod ord setClrOvrMap">
        <pc:chgData name="Ronish Shrestha" userId="S::kce075bct032@khwopa.edu.np::8035703d-bce8-4679-9172-1e0dc9b662c8" providerId="AD" clId="Web-{864CE5EE-17AB-7C06-BFD3-A4D548391891}" dt="2022-03-08T10:18:11.159" v="553" actId="20577"/>
        <pc:sldMkLst>
          <pc:docMk/>
          <pc:sldMk cId="3221601843" sldId="286"/>
        </pc:sldMkLst>
        <pc:spChg chg="mod">
          <ac:chgData name="Ronish Shrestha" userId="S::kce075bct032@khwopa.edu.np::8035703d-bce8-4679-9172-1e0dc9b662c8" providerId="AD" clId="Web-{864CE5EE-17AB-7C06-BFD3-A4D548391891}" dt="2022-03-08T10:17:28.814" v="541" actId="20577"/>
          <ac:spMkLst>
            <pc:docMk/>
            <pc:sldMk cId="3221601843" sldId="286"/>
            <ac:spMk id="2" creationId="{BFC502F7-626D-4765-810F-A9CA4653BABF}"/>
          </ac:spMkLst>
        </pc:spChg>
        <pc:spChg chg="mod">
          <ac:chgData name="Ronish Shrestha" userId="S::kce075bct032@khwopa.edu.np::8035703d-bce8-4679-9172-1e0dc9b662c8" providerId="AD" clId="Web-{864CE5EE-17AB-7C06-BFD3-A4D548391891}" dt="2022-03-08T10:18:11.159" v="553" actId="20577"/>
          <ac:spMkLst>
            <pc:docMk/>
            <pc:sldMk cId="3221601843" sldId="286"/>
            <ac:spMk id="3" creationId="{1163B4DB-74EA-40B8-A27B-1DA5BA68E17E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41:44.308" v="311"/>
          <ac:spMkLst>
            <pc:docMk/>
            <pc:sldMk cId="3221601843" sldId="286"/>
            <ac:spMk id="8" creationId="{A43B05A4-157F-403C-939A-ED1B6A0A029C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41:44.308" v="311"/>
          <ac:spMkLst>
            <pc:docMk/>
            <pc:sldMk cId="3221601843" sldId="286"/>
            <ac:spMk id="10" creationId="{E8CCE107-A70B-4916-9A0B-751C70B9B597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41:44.308" v="311"/>
          <ac:spMkLst>
            <pc:docMk/>
            <pc:sldMk cId="3221601843" sldId="286"/>
            <ac:spMk id="12" creationId="{9A925BC7-7CC5-4A0C-9B3D-8829EBF281BD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41:44.308" v="311"/>
          <ac:spMkLst>
            <pc:docMk/>
            <pc:sldMk cId="3221601843" sldId="286"/>
            <ac:spMk id="14" creationId="{6E67D916-28C7-4965-BA3C-287FB857979C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41:44.292" v="310"/>
          <ac:spMkLst>
            <pc:docMk/>
            <pc:sldMk cId="3221601843" sldId="286"/>
            <ac:spMk id="20" creationId="{3CED7894-4F62-4A6C-8DB5-DB5BE08E9C03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09:41:44.292" v="310"/>
          <ac:spMkLst>
            <pc:docMk/>
            <pc:sldMk cId="3221601843" sldId="286"/>
            <ac:spMk id="22" creationId="{E536F3B4-50F6-4C52-8F76-4EB1214719DC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09:41:44.308" v="311"/>
          <ac:spMkLst>
            <pc:docMk/>
            <pc:sldMk cId="3221601843" sldId="286"/>
            <ac:spMk id="24" creationId="{B8DD2392-397B-48BF-BEFA-EA1FB881CA85}"/>
          </ac:spMkLst>
        </pc:spChg>
        <pc:picChg chg="add del">
          <ac:chgData name="Ronish Shrestha" userId="S::kce075bct032@khwopa.edu.np::8035703d-bce8-4679-9172-1e0dc9b662c8" providerId="AD" clId="Web-{864CE5EE-17AB-7C06-BFD3-A4D548391891}" dt="2022-03-08T09:41:44.292" v="310"/>
          <ac:picMkLst>
            <pc:docMk/>
            <pc:sldMk cId="3221601843" sldId="286"/>
            <ac:picMk id="16" creationId="{F8B0D975-C7AD-4F52-8C40-0355C2BA7F41}"/>
          </ac:picMkLst>
        </pc:picChg>
        <pc:picChg chg="add">
          <ac:chgData name="Ronish Shrestha" userId="S::kce075bct032@khwopa.edu.np::8035703d-bce8-4679-9172-1e0dc9b662c8" providerId="AD" clId="Web-{864CE5EE-17AB-7C06-BFD3-A4D548391891}" dt="2022-03-08T09:41:44.308" v="311"/>
          <ac:picMkLst>
            <pc:docMk/>
            <pc:sldMk cId="3221601843" sldId="286"/>
            <ac:picMk id="25" creationId="{595701CC-746D-400C-AD28-88704C2549E9}"/>
          </ac:picMkLst>
        </pc:picChg>
      </pc:sldChg>
      <pc:sldChg chg="ord">
        <pc:chgData name="Ronish Shrestha" userId="S::kce075bct032@khwopa.edu.np::8035703d-bce8-4679-9172-1e0dc9b662c8" providerId="AD" clId="Web-{864CE5EE-17AB-7C06-BFD3-A4D548391891}" dt="2022-03-08T10:15:17.858" v="538"/>
        <pc:sldMkLst>
          <pc:docMk/>
          <pc:sldMk cId="2636746032" sldId="287"/>
        </pc:sldMkLst>
      </pc:sldChg>
      <pc:sldChg chg="del">
        <pc:chgData name="Ronish Shrestha" userId="S::kce075bct032@khwopa.edu.np::8035703d-bce8-4679-9172-1e0dc9b662c8" providerId="AD" clId="Web-{864CE5EE-17AB-7C06-BFD3-A4D548391891}" dt="2022-03-08T10:16:38.844" v="539"/>
        <pc:sldMkLst>
          <pc:docMk/>
          <pc:sldMk cId="2366194221" sldId="288"/>
        </pc:sldMkLst>
      </pc:sldChg>
      <pc:sldChg chg="new">
        <pc:chgData name="Ronish Shrestha" userId="S::kce075bct032@khwopa.edu.np::8035703d-bce8-4679-9172-1e0dc9b662c8" providerId="AD" clId="Web-{864CE5EE-17AB-7C06-BFD3-A4D548391891}" dt="2022-03-08T10:00:32.164" v="401"/>
        <pc:sldMkLst>
          <pc:docMk/>
          <pc:sldMk cId="830643707" sldId="289"/>
        </pc:sldMkLst>
      </pc:sldChg>
      <pc:sldChg chg="addSp modSp mod setBg setClrOvrMap">
        <pc:chgData name="Ronish Shrestha" userId="S::kce075bct032@khwopa.edu.np::8035703d-bce8-4679-9172-1e0dc9b662c8" providerId="AD" clId="Web-{864CE5EE-17AB-7C06-BFD3-A4D548391891}" dt="2022-03-08T10:06:58.877" v="445" actId="1076"/>
        <pc:sldMkLst>
          <pc:docMk/>
          <pc:sldMk cId="4032907909" sldId="290"/>
        </pc:sldMkLst>
        <pc:spChg chg="mod">
          <ac:chgData name="Ronish Shrestha" userId="S::kce075bct032@khwopa.edu.np::8035703d-bce8-4679-9172-1e0dc9b662c8" providerId="AD" clId="Web-{864CE5EE-17AB-7C06-BFD3-A4D548391891}" dt="2022-03-08T10:06:09.094" v="442" actId="14100"/>
          <ac:spMkLst>
            <pc:docMk/>
            <pc:sldMk cId="4032907909" sldId="290"/>
            <ac:spMk id="2" creationId="{D108BDF9-26D7-4E6C-9F9F-981E5D4FA44E}"/>
          </ac:spMkLst>
        </pc:spChg>
        <pc:spChg chg="mod">
          <ac:chgData name="Ronish Shrestha" userId="S::kce075bct032@khwopa.edu.np::8035703d-bce8-4679-9172-1e0dc9b662c8" providerId="AD" clId="Web-{864CE5EE-17AB-7C06-BFD3-A4D548391891}" dt="2022-03-08T10:06:58.877" v="445" actId="1076"/>
          <ac:spMkLst>
            <pc:docMk/>
            <pc:sldMk cId="4032907909" sldId="290"/>
            <ac:spMk id="3" creationId="{0D1C9625-E6B1-49B5-913C-5D315C63DB17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10:05:20.202" v="440"/>
          <ac:spMkLst>
            <pc:docMk/>
            <pc:sldMk cId="4032907909" sldId="290"/>
            <ac:spMk id="9" creationId="{B8DD2392-397B-48BF-BEFA-EA1FB881CA85}"/>
          </ac:spMkLst>
        </pc:spChg>
        <pc:picChg chg="add">
          <ac:chgData name="Ronish Shrestha" userId="S::kce075bct032@khwopa.edu.np::8035703d-bce8-4679-9172-1e0dc9b662c8" providerId="AD" clId="Web-{864CE5EE-17AB-7C06-BFD3-A4D548391891}" dt="2022-03-08T10:05:20.202" v="440"/>
          <ac:picMkLst>
            <pc:docMk/>
            <pc:sldMk cId="4032907909" sldId="290"/>
            <ac:picMk id="5" creationId="{9C8B6827-0841-4A4B-95EF-8F07255183D7}"/>
          </ac:picMkLst>
        </pc:picChg>
      </pc:sldChg>
      <pc:sldChg chg="modSp new">
        <pc:chgData name="Ronish Shrestha" userId="S::kce075bct032@khwopa.edu.np::8035703d-bce8-4679-9172-1e0dc9b662c8" providerId="AD" clId="Web-{864CE5EE-17AB-7C06-BFD3-A4D548391891}" dt="2022-03-08T10:04:35.951" v="439" actId="20577"/>
        <pc:sldMkLst>
          <pc:docMk/>
          <pc:sldMk cId="4040334512" sldId="291"/>
        </pc:sldMkLst>
        <pc:spChg chg="mod">
          <ac:chgData name="Ronish Shrestha" userId="S::kce075bct032@khwopa.edu.np::8035703d-bce8-4679-9172-1e0dc9b662c8" providerId="AD" clId="Web-{864CE5EE-17AB-7C06-BFD3-A4D548391891}" dt="2022-03-08T10:04:35.951" v="439" actId="20577"/>
          <ac:spMkLst>
            <pc:docMk/>
            <pc:sldMk cId="4040334512" sldId="291"/>
            <ac:spMk id="2" creationId="{7E08AFF8-A43A-497E-ADCC-03DEB14FFFFE}"/>
          </ac:spMkLst>
        </pc:spChg>
      </pc:sldChg>
      <pc:sldChg chg="addSp delSp modSp new mod setBg setClrOvrMap">
        <pc:chgData name="Ronish Shrestha" userId="S::kce075bct032@khwopa.edu.np::8035703d-bce8-4679-9172-1e0dc9b662c8" providerId="AD" clId="Web-{864CE5EE-17AB-7C06-BFD3-A4D548391891}" dt="2022-03-08T10:08:36.723" v="499"/>
        <pc:sldMkLst>
          <pc:docMk/>
          <pc:sldMk cId="3114294177" sldId="292"/>
        </pc:sldMkLst>
        <pc:spChg chg="mod">
          <ac:chgData name="Ronish Shrestha" userId="S::kce075bct032@khwopa.edu.np::8035703d-bce8-4679-9172-1e0dc9b662c8" providerId="AD" clId="Web-{864CE5EE-17AB-7C06-BFD3-A4D548391891}" dt="2022-03-08T10:08:36.723" v="499"/>
          <ac:spMkLst>
            <pc:docMk/>
            <pc:sldMk cId="3114294177" sldId="292"/>
            <ac:spMk id="2" creationId="{1E4E91FF-37BB-4F71-A811-EA46667933E0}"/>
          </ac:spMkLst>
        </pc:spChg>
        <pc:spChg chg="del mod">
          <ac:chgData name="Ronish Shrestha" userId="S::kce075bct032@khwopa.edu.np::8035703d-bce8-4679-9172-1e0dc9b662c8" providerId="AD" clId="Web-{864CE5EE-17AB-7C06-BFD3-A4D548391891}" dt="2022-03-08T10:08:36.723" v="499"/>
          <ac:spMkLst>
            <pc:docMk/>
            <pc:sldMk cId="3114294177" sldId="292"/>
            <ac:spMk id="3" creationId="{BA283047-6007-40E0-81D6-663E4A88433A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10:08:36.707" v="498"/>
          <ac:spMkLst>
            <pc:docMk/>
            <pc:sldMk cId="3114294177" sldId="292"/>
            <ac:spMk id="8" creationId="{9B6B47BF-F3D0-4678-9B20-DA45E1BCAD6C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10:08:36.723" v="499"/>
          <ac:spMkLst>
            <pc:docMk/>
            <pc:sldMk cId="3114294177" sldId="292"/>
            <ac:spMk id="9" creationId="{BFABBCE0-E08C-4BBE-9FD2-E2B253D4D5F2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10:08:36.707" v="498"/>
          <ac:spMkLst>
            <pc:docMk/>
            <pc:sldMk cId="3114294177" sldId="292"/>
            <ac:spMk id="10" creationId="{19334917-3673-4EF2-BA7C-CC83AEEEAE37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10:08:36.723" v="499"/>
          <ac:spMkLst>
            <pc:docMk/>
            <pc:sldMk cId="3114294177" sldId="292"/>
            <ac:spMk id="11" creationId="{FF426BAC-43D6-468E-B6FF-167034D5CE43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10:08:36.707" v="498"/>
          <ac:spMkLst>
            <pc:docMk/>
            <pc:sldMk cId="3114294177" sldId="292"/>
            <ac:spMk id="12" creationId="{E1589AE1-C0FC-4B66-9C0D-9EB92F40F440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10:08:36.723" v="499"/>
          <ac:spMkLst>
            <pc:docMk/>
            <pc:sldMk cId="3114294177" sldId="292"/>
            <ac:spMk id="13" creationId="{FB02D80E-5995-4C54-8387-5893C2C89473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10:08:36.723" v="499"/>
          <ac:spMkLst>
            <pc:docMk/>
            <pc:sldMk cId="3114294177" sldId="292"/>
            <ac:spMk id="15" creationId="{896083C8-1401-4950-AF56-E2FAFE42D656}"/>
          </ac:spMkLst>
        </pc:spChg>
        <pc:graphicFrameChg chg="add">
          <ac:chgData name="Ronish Shrestha" userId="S::kce075bct032@khwopa.edu.np::8035703d-bce8-4679-9172-1e0dc9b662c8" providerId="AD" clId="Web-{864CE5EE-17AB-7C06-BFD3-A4D548391891}" dt="2022-03-08T10:08:36.723" v="499"/>
          <ac:graphicFrameMkLst>
            <pc:docMk/>
            <pc:sldMk cId="3114294177" sldId="292"/>
            <ac:graphicFrameMk id="5" creationId="{9113A300-7CF1-4B76-A828-4C270E63679E}"/>
          </ac:graphicFrameMkLst>
        </pc:graphicFrameChg>
      </pc:sldChg>
      <pc:sldChg chg="modSp new">
        <pc:chgData name="Ronish Shrestha" userId="S::kce075bct032@khwopa.edu.np::8035703d-bce8-4679-9172-1e0dc9b662c8" providerId="AD" clId="Web-{864CE5EE-17AB-7C06-BFD3-A4D548391891}" dt="2022-03-08T10:09:47.881" v="537" actId="20577"/>
        <pc:sldMkLst>
          <pc:docMk/>
          <pc:sldMk cId="2328939827" sldId="293"/>
        </pc:sldMkLst>
        <pc:spChg chg="mod">
          <ac:chgData name="Ronish Shrestha" userId="S::kce075bct032@khwopa.edu.np::8035703d-bce8-4679-9172-1e0dc9b662c8" providerId="AD" clId="Web-{864CE5EE-17AB-7C06-BFD3-A4D548391891}" dt="2022-03-08T10:04:10.607" v="437" actId="20577"/>
          <ac:spMkLst>
            <pc:docMk/>
            <pc:sldMk cId="2328939827" sldId="293"/>
            <ac:spMk id="2" creationId="{27BA9AD8-295F-4187-8F4D-84E857CFD95D}"/>
          </ac:spMkLst>
        </pc:spChg>
        <pc:spChg chg="mod">
          <ac:chgData name="Ronish Shrestha" userId="S::kce075bct032@khwopa.edu.np::8035703d-bce8-4679-9172-1e0dc9b662c8" providerId="AD" clId="Web-{864CE5EE-17AB-7C06-BFD3-A4D548391891}" dt="2022-03-08T10:09:47.881" v="537" actId="20577"/>
          <ac:spMkLst>
            <pc:docMk/>
            <pc:sldMk cId="2328939827" sldId="293"/>
            <ac:spMk id="3" creationId="{3DF45676-16EF-48AD-8D53-7CB390292DFF}"/>
          </ac:spMkLst>
        </pc:spChg>
      </pc:sldChg>
      <pc:sldChg chg="modSp new">
        <pc:chgData name="Ronish Shrestha" userId="S::kce075bct032@khwopa.edu.np::8035703d-bce8-4679-9172-1e0dc9b662c8" providerId="AD" clId="Web-{864CE5EE-17AB-7C06-BFD3-A4D548391891}" dt="2022-03-08T10:21:34.586" v="571" actId="20577"/>
        <pc:sldMkLst>
          <pc:docMk/>
          <pc:sldMk cId="2377377112" sldId="294"/>
        </pc:sldMkLst>
        <pc:spChg chg="mod">
          <ac:chgData name="Ronish Shrestha" userId="S::kce075bct032@khwopa.edu.np::8035703d-bce8-4679-9172-1e0dc9b662c8" providerId="AD" clId="Web-{864CE5EE-17AB-7C06-BFD3-A4D548391891}" dt="2022-03-08T10:21:34.586" v="571" actId="20577"/>
          <ac:spMkLst>
            <pc:docMk/>
            <pc:sldMk cId="2377377112" sldId="294"/>
            <ac:spMk id="2" creationId="{A1C61D90-02A9-49CE-91D1-67AE97E94E84}"/>
          </ac:spMkLst>
        </pc:spChg>
      </pc:sldChg>
      <pc:sldChg chg="addSp delSp modSp new mod setBg">
        <pc:chgData name="Ronish Shrestha" userId="S::kce075bct032@khwopa.edu.np::8035703d-bce8-4679-9172-1e0dc9b662c8" providerId="AD" clId="Web-{864CE5EE-17AB-7C06-BFD3-A4D548391891}" dt="2022-03-08T10:29:16.097" v="660"/>
        <pc:sldMkLst>
          <pc:docMk/>
          <pc:sldMk cId="1171740476" sldId="295"/>
        </pc:sldMkLst>
        <pc:spChg chg="mod">
          <ac:chgData name="Ronish Shrestha" userId="S::kce075bct032@khwopa.edu.np::8035703d-bce8-4679-9172-1e0dc9b662c8" providerId="AD" clId="Web-{864CE5EE-17AB-7C06-BFD3-A4D548391891}" dt="2022-03-08T10:29:16.097" v="660"/>
          <ac:spMkLst>
            <pc:docMk/>
            <pc:sldMk cId="1171740476" sldId="295"/>
            <ac:spMk id="2" creationId="{2CE92E12-EC70-454B-8133-747BA8129302}"/>
          </ac:spMkLst>
        </pc:spChg>
        <pc:spChg chg="mod">
          <ac:chgData name="Ronish Shrestha" userId="S::kce075bct032@khwopa.edu.np::8035703d-bce8-4679-9172-1e0dc9b662c8" providerId="AD" clId="Web-{864CE5EE-17AB-7C06-BFD3-A4D548391891}" dt="2022-03-08T10:29:16.097" v="660"/>
          <ac:spMkLst>
            <pc:docMk/>
            <pc:sldMk cId="1171740476" sldId="295"/>
            <ac:spMk id="3" creationId="{B20527A1-DEA2-47AB-B750-2CE941D2910D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10:29:07.566" v="657"/>
          <ac:spMkLst>
            <pc:docMk/>
            <pc:sldMk cId="1171740476" sldId="295"/>
            <ac:spMk id="8" creationId="{A43B05A4-157F-403C-939A-ED1B6A0A029C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10:29:07.566" v="657"/>
          <ac:spMkLst>
            <pc:docMk/>
            <pc:sldMk cId="1171740476" sldId="295"/>
            <ac:spMk id="10" creationId="{E8CCE107-A70B-4916-9A0B-751C70B9B597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10:29:07.566" v="657"/>
          <ac:spMkLst>
            <pc:docMk/>
            <pc:sldMk cId="1171740476" sldId="295"/>
            <ac:spMk id="12" creationId="{9A925BC7-7CC5-4A0C-9B3D-8829EBF281BD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10:29:07.566" v="657"/>
          <ac:spMkLst>
            <pc:docMk/>
            <pc:sldMk cId="1171740476" sldId="295"/>
            <ac:spMk id="14" creationId="{6E67D916-28C7-4965-BA3C-287FB857979C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10:29:16.082" v="659"/>
          <ac:spMkLst>
            <pc:docMk/>
            <pc:sldMk cId="1171740476" sldId="295"/>
            <ac:spMk id="16" creationId="{18FFF8BA-E008-4068-851C-2CED296AC5C1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10:29:16.082" v="659"/>
          <ac:spMkLst>
            <pc:docMk/>
            <pc:sldMk cId="1171740476" sldId="295"/>
            <ac:spMk id="17" creationId="{832B0DA7-13B0-4805-B9BD-9BFACCB233CC}"/>
          </ac:spMkLst>
        </pc:spChg>
        <pc:spChg chg="add del">
          <ac:chgData name="Ronish Shrestha" userId="S::kce075bct032@khwopa.edu.np::8035703d-bce8-4679-9172-1e0dc9b662c8" providerId="AD" clId="Web-{864CE5EE-17AB-7C06-BFD3-A4D548391891}" dt="2022-03-08T10:29:16.082" v="659"/>
          <ac:spMkLst>
            <pc:docMk/>
            <pc:sldMk cId="1171740476" sldId="295"/>
            <ac:spMk id="18" creationId="{D5D17921-1EF4-488E-A9AA-AC6B7F3CE91D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10:29:16.097" v="660"/>
          <ac:spMkLst>
            <pc:docMk/>
            <pc:sldMk cId="1171740476" sldId="295"/>
            <ac:spMk id="20" creationId="{18FFF8BA-E008-4068-851C-2CED296AC5C1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10:29:16.097" v="660"/>
          <ac:spMkLst>
            <pc:docMk/>
            <pc:sldMk cId="1171740476" sldId="295"/>
            <ac:spMk id="21" creationId="{1A75B5EE-3124-4314-90F7-8D9AFE941D00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10:29:16.097" v="660"/>
          <ac:spMkLst>
            <pc:docMk/>
            <pc:sldMk cId="1171740476" sldId="295"/>
            <ac:spMk id="22" creationId="{00129C37-C465-4475-927F-B861932A3737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10:29:16.097" v="660"/>
          <ac:spMkLst>
            <pc:docMk/>
            <pc:sldMk cId="1171740476" sldId="295"/>
            <ac:spMk id="23" creationId="{8F92C143-3594-4735-B621-397DDDA5F82B}"/>
          </ac:spMkLst>
        </pc:spChg>
        <pc:spChg chg="add">
          <ac:chgData name="Ronish Shrestha" userId="S::kce075bct032@khwopa.edu.np::8035703d-bce8-4679-9172-1e0dc9b662c8" providerId="AD" clId="Web-{864CE5EE-17AB-7C06-BFD3-A4D548391891}" dt="2022-03-08T10:29:16.097" v="660"/>
          <ac:spMkLst>
            <pc:docMk/>
            <pc:sldMk cId="1171740476" sldId="295"/>
            <ac:spMk id="24" creationId="{DC1A03D1-169B-4C87-8F26-45E0BAC2B1FF}"/>
          </ac:spMkLst>
        </pc:spChg>
      </pc:sldChg>
      <pc:sldChg chg="modSp new del">
        <pc:chgData name="Ronish Shrestha" userId="S::kce075bct032@khwopa.edu.np::8035703d-bce8-4679-9172-1e0dc9b662c8" providerId="AD" clId="Web-{864CE5EE-17AB-7C06-BFD3-A4D548391891}" dt="2022-03-08T10:39:40.597" v="716"/>
        <pc:sldMkLst>
          <pc:docMk/>
          <pc:sldMk cId="2515846480" sldId="304"/>
        </pc:sldMkLst>
        <pc:spChg chg="mod">
          <ac:chgData name="Ronish Shrestha" userId="S::kce075bct032@khwopa.edu.np::8035703d-bce8-4679-9172-1e0dc9b662c8" providerId="AD" clId="Web-{864CE5EE-17AB-7C06-BFD3-A4D548391891}" dt="2022-03-08T10:39:22.862" v="715" actId="20577"/>
          <ac:spMkLst>
            <pc:docMk/>
            <pc:sldMk cId="2515846480" sldId="304"/>
            <ac:spMk id="2" creationId="{B7FFE53A-CB31-4240-AC9A-C0F12D464652}"/>
          </ac:spMkLst>
        </pc:spChg>
      </pc:sldChg>
    </pc:docChg>
  </pc:docChgLst>
  <pc:docChgLst>
    <pc:chgData name="Roshan Shrestha" userId="S::kce075bct033@khwopa.edu.np::24e4cddb-b601-4f37-9da3-39f4460886e5" providerId="AD" clId="Web-{7FEF72D0-344C-C68C-6DE0-362A376FB721}"/>
    <pc:docChg chg="delSld modSld sldOrd">
      <pc:chgData name="Roshan Shrestha" userId="S::kce075bct033@khwopa.edu.np::24e4cddb-b601-4f37-9da3-39f4460886e5" providerId="AD" clId="Web-{7FEF72D0-344C-C68C-6DE0-362A376FB721}" dt="2022-04-17T16:46:50.755" v="98"/>
      <pc:docMkLst>
        <pc:docMk/>
      </pc:docMkLst>
      <pc:sldChg chg="del">
        <pc:chgData name="Roshan Shrestha" userId="S::kce075bct033@khwopa.edu.np::24e4cddb-b601-4f37-9da3-39f4460886e5" providerId="AD" clId="Web-{7FEF72D0-344C-C68C-6DE0-362A376FB721}" dt="2022-04-17T15:50:46.436" v="0"/>
        <pc:sldMkLst>
          <pc:docMk/>
          <pc:sldMk cId="3057105847" sldId="262"/>
        </pc:sldMkLst>
      </pc:sldChg>
      <pc:sldChg chg="ord">
        <pc:chgData name="Roshan Shrestha" userId="S::kce075bct033@khwopa.edu.np::24e4cddb-b601-4f37-9da3-39f4460886e5" providerId="AD" clId="Web-{7FEF72D0-344C-C68C-6DE0-362A376FB721}" dt="2022-04-17T16:03:16.485" v="7"/>
        <pc:sldMkLst>
          <pc:docMk/>
          <pc:sldMk cId="2583090353" sldId="266"/>
        </pc:sldMkLst>
      </pc:sldChg>
      <pc:sldChg chg="addSp delSp modSp mod setBg addAnim delAnim setClrOvrMap">
        <pc:chgData name="Roshan Shrestha" userId="S::kce075bct033@khwopa.edu.np::24e4cddb-b601-4f37-9da3-39f4460886e5" providerId="AD" clId="Web-{7FEF72D0-344C-C68C-6DE0-362A376FB721}" dt="2022-04-17T16:12:17.248" v="79"/>
        <pc:sldMkLst>
          <pc:docMk/>
          <pc:sldMk cId="3285390704" sldId="271"/>
        </pc:sldMkLst>
        <pc:spChg chg="mod">
          <ac:chgData name="Roshan Shrestha" userId="S::kce075bct033@khwopa.edu.np::24e4cddb-b601-4f37-9da3-39f4460886e5" providerId="AD" clId="Web-{7FEF72D0-344C-C68C-6DE0-362A376FB721}" dt="2022-04-17T16:12:17.248" v="79"/>
          <ac:spMkLst>
            <pc:docMk/>
            <pc:sldMk cId="3285390704" sldId="271"/>
            <ac:spMk id="2" creationId="{6055F8E8-1AE4-42D8-AC6B-BBF448E8F3F0}"/>
          </ac:spMkLst>
        </pc:spChg>
        <pc:spChg chg="mod">
          <ac:chgData name="Roshan Shrestha" userId="S::kce075bct033@khwopa.edu.np::24e4cddb-b601-4f37-9da3-39f4460886e5" providerId="AD" clId="Web-{7FEF72D0-344C-C68C-6DE0-362A376FB721}" dt="2022-04-17T16:12:17.248" v="79"/>
          <ac:spMkLst>
            <pc:docMk/>
            <pc:sldMk cId="3285390704" sldId="271"/>
            <ac:spMk id="3" creationId="{0C19D3EE-E0BF-4CEB-BEC2-B2B8EBA500E1}"/>
          </ac:spMkLst>
        </pc:spChg>
        <pc:spChg chg="mod ord">
          <ac:chgData name="Roshan Shrestha" userId="S::kce075bct033@khwopa.edu.np::24e4cddb-b601-4f37-9da3-39f4460886e5" providerId="AD" clId="Web-{7FEF72D0-344C-C68C-6DE0-362A376FB721}" dt="2022-04-17T16:12:17.248" v="79"/>
          <ac:spMkLst>
            <pc:docMk/>
            <pc:sldMk cId="3285390704" sldId="271"/>
            <ac:spMk id="4" creationId="{389F9D1A-8FEA-45CD-8B74-E4CA67790204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1:33.654" v="73"/>
          <ac:spMkLst>
            <pc:docMk/>
            <pc:sldMk cId="3285390704" sldId="271"/>
            <ac:spMk id="24" creationId="{DCF4EB5C-ED25-4675-8255-2F5B12CFFCF0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1:33.654" v="73"/>
          <ac:spMkLst>
            <pc:docMk/>
            <pc:sldMk cId="3285390704" sldId="271"/>
            <ac:spMk id="25" creationId="{9514EC6E-A557-42A2-BCDC-3ABFFC5E564D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1:33.654" v="73"/>
          <ac:spMkLst>
            <pc:docMk/>
            <pc:sldMk cId="3285390704" sldId="271"/>
            <ac:spMk id="26" creationId="{905482C9-EB42-4BFE-95BF-7FD661F07657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1:33.654" v="73"/>
          <ac:spMkLst>
            <pc:docMk/>
            <pc:sldMk cId="3285390704" sldId="271"/>
            <ac:spMk id="27" creationId="{7539E646-A625-4A26-86ED-BD90EDD329F7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1:33.654" v="73"/>
          <ac:spMkLst>
            <pc:docMk/>
            <pc:sldMk cId="3285390704" sldId="271"/>
            <ac:spMk id="28" creationId="{39171204-6A50-40E1-B631-84CEDFC9396A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1:33.654" v="73"/>
          <ac:spMkLst>
            <pc:docMk/>
            <pc:sldMk cId="3285390704" sldId="271"/>
            <ac:spMk id="29" creationId="{06C973F6-5187-412F-AACC-6E3FF8A6A12C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1:33.654" v="73"/>
          <ac:spMkLst>
            <pc:docMk/>
            <pc:sldMk cId="3285390704" sldId="271"/>
            <ac:spMk id="30" creationId="{D11AE14F-1B7E-41E6-B579-2F71D135036C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1:33.654" v="73"/>
          <ac:spMkLst>
            <pc:docMk/>
            <pc:sldMk cId="3285390704" sldId="271"/>
            <ac:spMk id="31" creationId="{752BB805-F7B7-4B80-A1C5-385D4DAF74D0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1:33.654" v="72"/>
          <ac:spMkLst>
            <pc:docMk/>
            <pc:sldMk cId="3285390704" sldId="271"/>
            <ac:spMk id="36" creationId="{1BB56EB9-078F-4952-AC1F-149C7A0AE4D5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1:33.654" v="72"/>
          <ac:spMkLst>
            <pc:docMk/>
            <pc:sldMk cId="3285390704" sldId="271"/>
            <ac:spMk id="38" creationId="{D3772EE4-ED5E-4D3A-A306-B22CF866786D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1:33.654" v="72"/>
          <ac:spMkLst>
            <pc:docMk/>
            <pc:sldMk cId="3285390704" sldId="271"/>
            <ac:spMk id="40" creationId="{10058680-D07C-4893-B2B7-91543F18AB32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1:33.654" v="72"/>
          <ac:spMkLst>
            <pc:docMk/>
            <pc:sldMk cId="3285390704" sldId="271"/>
            <ac:spMk id="42" creationId="{7B42427A-0A1F-4A55-8705-D9179F1E0CFB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1:33.654" v="72"/>
          <ac:spMkLst>
            <pc:docMk/>
            <pc:sldMk cId="3285390704" sldId="271"/>
            <ac:spMk id="44" creationId="{EE54A6FE-D8CB-48A3-900B-053D4EBD3B85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2:17.248" v="79"/>
          <ac:spMkLst>
            <pc:docMk/>
            <pc:sldMk cId="3285390704" sldId="271"/>
            <ac:spMk id="46" creationId="{9FA98EAA-A866-4C95-A2A8-44E46FBAD5A0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2:17.248" v="79"/>
          <ac:spMkLst>
            <pc:docMk/>
            <pc:sldMk cId="3285390704" sldId="271"/>
            <ac:spMk id="47" creationId="{E6C8E6EB-4C59-429B-97E4-72A058CFC4FB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2:17.248" v="79"/>
          <ac:spMkLst>
            <pc:docMk/>
            <pc:sldMk cId="3285390704" sldId="271"/>
            <ac:spMk id="48" creationId="{B5B90362-AFCC-46A9-B41C-A257A8C5B314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2:17.248" v="79"/>
          <ac:spMkLst>
            <pc:docMk/>
            <pc:sldMk cId="3285390704" sldId="271"/>
            <ac:spMk id="49" creationId="{F71EF7F1-38BA-471D-8CD4-2A9AE8E35527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2:17.248" v="79"/>
          <ac:spMkLst>
            <pc:docMk/>
            <pc:sldMk cId="3285390704" sldId="271"/>
            <ac:spMk id="50" creationId="{C0524398-BFB4-4C4A-8317-83B8729F9B26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2:17.248" v="79"/>
          <ac:spMkLst>
            <pc:docMk/>
            <pc:sldMk cId="3285390704" sldId="271"/>
            <ac:spMk id="51" creationId="{2FB82883-1DC0-4BE1-A607-009095F3355A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2:17.217" v="78"/>
          <ac:spMkLst>
            <pc:docMk/>
            <pc:sldMk cId="3285390704" sldId="271"/>
            <ac:spMk id="56" creationId="{E6C8E6EB-4C59-429B-97E4-72A058CFC4FB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2:17.217" v="78"/>
          <ac:spMkLst>
            <pc:docMk/>
            <pc:sldMk cId="3285390704" sldId="271"/>
            <ac:spMk id="58" creationId="{B5B90362-AFCC-46A9-B41C-A257A8C5B314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2:17.217" v="78"/>
          <ac:spMkLst>
            <pc:docMk/>
            <pc:sldMk cId="3285390704" sldId="271"/>
            <ac:spMk id="60" creationId="{F71EF7F1-38BA-471D-8CD4-2A9AE8E35527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2:17.217" v="78"/>
          <ac:spMkLst>
            <pc:docMk/>
            <pc:sldMk cId="3285390704" sldId="271"/>
            <ac:spMk id="62" creationId="{C0524398-BFB4-4C4A-8317-83B8729F9B26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2:17.217" v="78"/>
          <ac:spMkLst>
            <pc:docMk/>
            <pc:sldMk cId="3285390704" sldId="271"/>
            <ac:spMk id="64" creationId="{26B4480E-B7FF-4481-890E-043A69AE6FE2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2:17.217" v="78"/>
          <ac:spMkLst>
            <pc:docMk/>
            <pc:sldMk cId="3285390704" sldId="271"/>
            <ac:spMk id="66" creationId="{64C13BAB-7C00-4D21-A857-E3D41C0A2A66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12:17.217" v="78"/>
          <ac:spMkLst>
            <pc:docMk/>
            <pc:sldMk cId="3285390704" sldId="271"/>
            <ac:spMk id="68" creationId="{1F1FF39A-AC3C-4066-9D4C-519AA22812EA}"/>
          </ac:spMkLst>
        </pc:spChg>
        <pc:spChg chg="add">
          <ac:chgData name="Roshan Shrestha" userId="S::kce075bct033@khwopa.edu.np::24e4cddb-b601-4f37-9da3-39f4460886e5" providerId="AD" clId="Web-{7FEF72D0-344C-C68C-6DE0-362A376FB721}" dt="2022-04-17T16:12:17.248" v="79"/>
          <ac:spMkLst>
            <pc:docMk/>
            <pc:sldMk cId="3285390704" sldId="271"/>
            <ac:spMk id="70" creationId="{1BB56EB9-078F-4952-AC1F-149C7A0AE4D5}"/>
          </ac:spMkLst>
        </pc:spChg>
        <pc:spChg chg="add">
          <ac:chgData name="Roshan Shrestha" userId="S::kce075bct033@khwopa.edu.np::24e4cddb-b601-4f37-9da3-39f4460886e5" providerId="AD" clId="Web-{7FEF72D0-344C-C68C-6DE0-362A376FB721}" dt="2022-04-17T16:12:17.248" v="79"/>
          <ac:spMkLst>
            <pc:docMk/>
            <pc:sldMk cId="3285390704" sldId="271"/>
            <ac:spMk id="71" creationId="{D3772EE4-ED5E-4D3A-A306-B22CF866786D}"/>
          </ac:spMkLst>
        </pc:spChg>
        <pc:spChg chg="add">
          <ac:chgData name="Roshan Shrestha" userId="S::kce075bct033@khwopa.edu.np::24e4cddb-b601-4f37-9da3-39f4460886e5" providerId="AD" clId="Web-{7FEF72D0-344C-C68C-6DE0-362A376FB721}" dt="2022-04-17T16:12:17.248" v="79"/>
          <ac:spMkLst>
            <pc:docMk/>
            <pc:sldMk cId="3285390704" sldId="271"/>
            <ac:spMk id="72" creationId="{10058680-D07C-4893-B2B7-91543F18AB32}"/>
          </ac:spMkLst>
        </pc:spChg>
        <pc:spChg chg="add">
          <ac:chgData name="Roshan Shrestha" userId="S::kce075bct033@khwopa.edu.np::24e4cddb-b601-4f37-9da3-39f4460886e5" providerId="AD" clId="Web-{7FEF72D0-344C-C68C-6DE0-362A376FB721}" dt="2022-04-17T16:12:17.248" v="79"/>
          <ac:spMkLst>
            <pc:docMk/>
            <pc:sldMk cId="3285390704" sldId="271"/>
            <ac:spMk id="73" creationId="{7B42427A-0A1F-4A55-8705-D9179F1E0CFB}"/>
          </ac:spMkLst>
        </pc:spChg>
        <pc:spChg chg="add">
          <ac:chgData name="Roshan Shrestha" userId="S::kce075bct033@khwopa.edu.np::24e4cddb-b601-4f37-9da3-39f4460886e5" providerId="AD" clId="Web-{7FEF72D0-344C-C68C-6DE0-362A376FB721}" dt="2022-04-17T16:12:17.248" v="79"/>
          <ac:spMkLst>
            <pc:docMk/>
            <pc:sldMk cId="3285390704" sldId="271"/>
            <ac:spMk id="74" creationId="{EE54A6FE-D8CB-48A3-900B-053D4EBD3B85}"/>
          </ac:spMkLst>
        </pc:spChg>
        <pc:picChg chg="add mod ord">
          <ac:chgData name="Roshan Shrestha" userId="S::kce075bct033@khwopa.edu.np::24e4cddb-b601-4f37-9da3-39f4460886e5" providerId="AD" clId="Web-{7FEF72D0-344C-C68C-6DE0-362A376FB721}" dt="2022-04-17T16:12:17.248" v="79"/>
          <ac:picMkLst>
            <pc:docMk/>
            <pc:sldMk cId="3285390704" sldId="271"/>
            <ac:picMk id="5" creationId="{D7E8021F-C74D-2182-1437-8682AE534196}"/>
          </ac:picMkLst>
        </pc:picChg>
      </pc:sldChg>
      <pc:sldChg chg="ord">
        <pc:chgData name="Roshan Shrestha" userId="S::kce075bct033@khwopa.edu.np::24e4cddb-b601-4f37-9da3-39f4460886e5" providerId="AD" clId="Web-{7FEF72D0-344C-C68C-6DE0-362A376FB721}" dt="2022-04-17T16:46:50.755" v="98"/>
        <pc:sldMkLst>
          <pc:docMk/>
          <pc:sldMk cId="1739798248" sldId="275"/>
        </pc:sldMkLst>
      </pc:sldChg>
      <pc:sldChg chg="del">
        <pc:chgData name="Roshan Shrestha" userId="S::kce075bct033@khwopa.edu.np::24e4cddb-b601-4f37-9da3-39f4460886e5" providerId="AD" clId="Web-{7FEF72D0-344C-C68C-6DE0-362A376FB721}" dt="2022-04-17T15:50:53.296" v="1"/>
        <pc:sldMkLst>
          <pc:docMk/>
          <pc:sldMk cId="240754270" sldId="280"/>
        </pc:sldMkLst>
      </pc:sldChg>
      <pc:sldChg chg="del">
        <pc:chgData name="Roshan Shrestha" userId="S::kce075bct033@khwopa.edu.np::24e4cddb-b601-4f37-9da3-39f4460886e5" providerId="AD" clId="Web-{7FEF72D0-344C-C68C-6DE0-362A376FB721}" dt="2022-04-17T15:50:54.733" v="2"/>
        <pc:sldMkLst>
          <pc:docMk/>
          <pc:sldMk cId="2095966671" sldId="283"/>
        </pc:sldMkLst>
      </pc:sldChg>
      <pc:sldChg chg="ord">
        <pc:chgData name="Roshan Shrestha" userId="S::kce075bct033@khwopa.edu.np::24e4cddb-b601-4f37-9da3-39f4460886e5" providerId="AD" clId="Web-{7FEF72D0-344C-C68C-6DE0-362A376FB721}" dt="2022-04-17T15:59:57.543" v="3"/>
        <pc:sldMkLst>
          <pc:docMk/>
          <pc:sldMk cId="2377377112" sldId="294"/>
        </pc:sldMkLst>
      </pc:sldChg>
      <pc:sldChg chg="ord">
        <pc:chgData name="Roshan Shrestha" userId="S::kce075bct033@khwopa.edu.np::24e4cddb-b601-4f37-9da3-39f4460886e5" providerId="AD" clId="Web-{7FEF72D0-344C-C68C-6DE0-362A376FB721}" dt="2022-04-17T16:00:17.637" v="4"/>
        <pc:sldMkLst>
          <pc:docMk/>
          <pc:sldMk cId="1171740476" sldId="295"/>
        </pc:sldMkLst>
      </pc:sldChg>
      <pc:sldChg chg="addSp modSp">
        <pc:chgData name="Roshan Shrestha" userId="S::kce075bct033@khwopa.edu.np::24e4cddb-b601-4f37-9da3-39f4460886e5" providerId="AD" clId="Web-{7FEF72D0-344C-C68C-6DE0-362A376FB721}" dt="2022-04-17T16:07:18.460" v="63" actId="1076"/>
        <pc:sldMkLst>
          <pc:docMk/>
          <pc:sldMk cId="2039571296" sldId="296"/>
        </pc:sldMkLst>
        <pc:spChg chg="add mod">
          <ac:chgData name="Roshan Shrestha" userId="S::kce075bct033@khwopa.edu.np::24e4cddb-b601-4f37-9da3-39f4460886e5" providerId="AD" clId="Web-{7FEF72D0-344C-C68C-6DE0-362A376FB721}" dt="2022-04-17T16:07:18.460" v="63" actId="1076"/>
          <ac:spMkLst>
            <pc:docMk/>
            <pc:sldMk cId="2039571296" sldId="296"/>
            <ac:spMk id="6" creationId="{F8BA9F51-6427-5D9C-E7C8-3712D6B9F731}"/>
          </ac:spMkLst>
        </pc:spChg>
        <pc:picChg chg="mod">
          <ac:chgData name="Roshan Shrestha" userId="S::kce075bct033@khwopa.edu.np::24e4cddb-b601-4f37-9da3-39f4460886e5" providerId="AD" clId="Web-{7FEF72D0-344C-C68C-6DE0-362A376FB721}" dt="2022-04-17T16:04:37.081" v="8" actId="1076"/>
          <ac:picMkLst>
            <pc:docMk/>
            <pc:sldMk cId="2039571296" sldId="296"/>
            <ac:picMk id="4" creationId="{DBDDD03E-9445-4F51-81AB-4EBF654FF3BC}"/>
          </ac:picMkLst>
        </pc:picChg>
      </pc:sldChg>
      <pc:sldChg chg="addSp delSp modSp mod setBg addAnim delAnim modAnim">
        <pc:chgData name="Roshan Shrestha" userId="S::kce075bct033@khwopa.edu.np::24e4cddb-b601-4f37-9da3-39f4460886e5" providerId="AD" clId="Web-{7FEF72D0-344C-C68C-6DE0-362A376FB721}" dt="2022-04-17T16:22:52.373" v="97" actId="1076"/>
        <pc:sldMkLst>
          <pc:docMk/>
          <pc:sldMk cId="848374176" sldId="299"/>
        </pc:sldMkLst>
        <pc:spChg chg="mod ord">
          <ac:chgData name="Roshan Shrestha" userId="S::kce075bct033@khwopa.edu.np::24e4cddb-b601-4f37-9da3-39f4460886e5" providerId="AD" clId="Web-{7FEF72D0-344C-C68C-6DE0-362A376FB721}" dt="2022-04-17T16:20:32.744" v="86" actId="1076"/>
          <ac:spMkLst>
            <pc:docMk/>
            <pc:sldMk cId="848374176" sldId="299"/>
            <ac:spMk id="2" creationId="{6EC9C261-235E-4777-A885-9420B20232D4}"/>
          </ac:spMkLst>
        </pc:spChg>
        <pc:spChg chg="mod">
          <ac:chgData name="Roshan Shrestha" userId="S::kce075bct033@khwopa.edu.np::24e4cddb-b601-4f37-9da3-39f4460886e5" providerId="AD" clId="Web-{7FEF72D0-344C-C68C-6DE0-362A376FB721}" dt="2022-04-17T16:20:12.135" v="84"/>
          <ac:spMkLst>
            <pc:docMk/>
            <pc:sldMk cId="848374176" sldId="299"/>
            <ac:spMk id="5" creationId="{E52E6E77-0448-418E-A518-C5F3B2D949C0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03.337" v="82"/>
          <ac:spMkLst>
            <pc:docMk/>
            <pc:sldMk cId="848374176" sldId="299"/>
            <ac:spMk id="7" creationId="{E00B39E4-5F78-4F5F-C15C-B49C40D31CAA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12.135" v="84"/>
          <ac:spMkLst>
            <pc:docMk/>
            <pc:sldMk cId="848374176" sldId="299"/>
            <ac:spMk id="10" creationId="{910015B9-6046-41B8-83BD-71778D2F9798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03.337" v="82"/>
          <ac:spMkLst>
            <pc:docMk/>
            <pc:sldMk cId="848374176" sldId="299"/>
            <ac:spMk id="12" creationId="{0785C4E7-545B-4D43-81C9-76F75297C274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03.337" v="82"/>
          <ac:spMkLst>
            <pc:docMk/>
            <pc:sldMk cId="848374176" sldId="299"/>
            <ac:spMk id="14" creationId="{01B6ECCA-7A31-489A-9EB5-A736F1A38426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03.337" v="82"/>
          <ac:spMkLst>
            <pc:docMk/>
            <pc:sldMk cId="848374176" sldId="299"/>
            <ac:spMk id="16" creationId="{9657081C-9529-4BAD-8D9E-855E0D178A69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03.337" v="82"/>
          <ac:spMkLst>
            <pc:docMk/>
            <pc:sldMk cId="848374176" sldId="299"/>
            <ac:spMk id="18" creationId="{B4FBA72A-1CDB-4DED-9D9F-8DCEA66D6CE5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03.337" v="82"/>
          <ac:spMkLst>
            <pc:docMk/>
            <pc:sldMk cId="848374176" sldId="299"/>
            <ac:spMk id="20" creationId="{2EFA499E-F4DC-4889-A998-1AB63657FEDE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03.337" v="82"/>
          <ac:spMkLst>
            <pc:docMk/>
            <pc:sldMk cId="848374176" sldId="299"/>
            <ac:spMk id="22" creationId="{5F8E3B12-4ED7-4DDE-A720-58DAD716A4ED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03.337" v="82"/>
          <ac:spMkLst>
            <pc:docMk/>
            <pc:sldMk cId="848374176" sldId="299"/>
            <ac:spMk id="24" creationId="{E48E5443-80E7-4AE3-B50F-9B6837BE09B5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12.135" v="84"/>
          <ac:spMkLst>
            <pc:docMk/>
            <pc:sldMk cId="848374176" sldId="299"/>
            <ac:spMk id="26" creationId="{53908232-52E2-4794-A6C1-54300FB98919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12.135" v="84"/>
          <ac:spMkLst>
            <pc:docMk/>
            <pc:sldMk cId="848374176" sldId="299"/>
            <ac:spMk id="27" creationId="{D2B9299F-BED7-44C5-9CC5-E542F9193C2F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12.135" v="84"/>
          <ac:spMkLst>
            <pc:docMk/>
            <pc:sldMk cId="848374176" sldId="299"/>
            <ac:spMk id="28" creationId="{E9DDF273-E040-4765-AD05-872458E1370A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12.135" v="84"/>
          <ac:spMkLst>
            <pc:docMk/>
            <pc:sldMk cId="848374176" sldId="299"/>
            <ac:spMk id="29" creationId="{C1FA8F66-3B85-411D-A2A6-A50DF3026D9A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12.135" v="84"/>
          <ac:spMkLst>
            <pc:docMk/>
            <pc:sldMk cId="848374176" sldId="299"/>
            <ac:spMk id="30" creationId="{D695E25C-06E7-4082-BE92-B571B616BC5A}"/>
          </ac:spMkLst>
        </pc:spChg>
        <pc:spChg chg="add del">
          <ac:chgData name="Roshan Shrestha" userId="S::kce075bct033@khwopa.edu.np::24e4cddb-b601-4f37-9da3-39f4460886e5" providerId="AD" clId="Web-{7FEF72D0-344C-C68C-6DE0-362A376FB721}" dt="2022-04-17T16:20:12.135" v="84"/>
          <ac:spMkLst>
            <pc:docMk/>
            <pc:sldMk cId="848374176" sldId="299"/>
            <ac:spMk id="31" creationId="{E64BD7DF-F4BB-427F-B4F6-6DC83A59AA0F}"/>
          </ac:spMkLst>
        </pc:spChg>
        <pc:picChg chg="add mod ord">
          <ac:chgData name="Roshan Shrestha" userId="S::kce075bct033@khwopa.edu.np::24e4cddb-b601-4f37-9da3-39f4460886e5" providerId="AD" clId="Web-{7FEF72D0-344C-C68C-6DE0-362A376FB721}" dt="2022-04-17T16:22:52.373" v="97" actId="1076"/>
          <ac:picMkLst>
            <pc:docMk/>
            <pc:sldMk cId="848374176" sldId="299"/>
            <ac:picMk id="3" creationId="{5B2736C3-8E2D-B016-CAA4-CA3040D11A76}"/>
          </ac:picMkLst>
        </pc:picChg>
        <pc:picChg chg="mod">
          <ac:chgData name="Roshan Shrestha" userId="S::kce075bct033@khwopa.edu.np::24e4cddb-b601-4f37-9da3-39f4460886e5" providerId="AD" clId="Web-{7FEF72D0-344C-C68C-6DE0-362A376FB721}" dt="2022-04-17T16:20:12.135" v="84"/>
          <ac:picMkLst>
            <pc:docMk/>
            <pc:sldMk cId="848374176" sldId="299"/>
            <ac:picMk id="4" creationId="{67DE293C-886D-4735-9CB3-154411942BA5}"/>
          </ac:picMkLst>
        </pc:picChg>
      </pc:sldChg>
      <pc:sldChg chg="del">
        <pc:chgData name="Roshan Shrestha" userId="S::kce075bct033@khwopa.edu.np::24e4cddb-b601-4f37-9da3-39f4460886e5" providerId="AD" clId="Web-{7FEF72D0-344C-C68C-6DE0-362A376FB721}" dt="2022-04-17T16:02:34.109" v="5"/>
        <pc:sldMkLst>
          <pc:docMk/>
          <pc:sldMk cId="2209943023" sldId="304"/>
        </pc:sldMkLst>
      </pc:sldChg>
      <pc:sldChg chg="del">
        <pc:chgData name="Roshan Shrestha" userId="S::kce075bct033@khwopa.edu.np::24e4cddb-b601-4f37-9da3-39f4460886e5" providerId="AD" clId="Web-{7FEF72D0-344C-C68C-6DE0-362A376FB721}" dt="2022-04-17T16:02:38.688" v="6"/>
        <pc:sldMkLst>
          <pc:docMk/>
          <pc:sldMk cId="3375390024" sldId="305"/>
        </pc:sldMkLst>
      </pc:sldChg>
    </pc:docChg>
  </pc:docChgLst>
  <pc:docChgLst>
    <pc:chgData name="Sairush Tamang" userId="S::kce075bct036@khwopa.edu.np::d2d5d0a4-35a4-4d69-856f-1212d80cc706" providerId="AD" clId="Web-{1BB1954F-0EC2-C513-553C-933E61FA191A}"/>
    <pc:docChg chg="addSld delSld modSld sldOrd">
      <pc:chgData name="Sairush Tamang" userId="S::kce075bct036@khwopa.edu.np::d2d5d0a4-35a4-4d69-856f-1212d80cc706" providerId="AD" clId="Web-{1BB1954F-0EC2-C513-553C-933E61FA191A}" dt="2022-03-08T10:59:00.749" v="1018" actId="20577"/>
      <pc:docMkLst>
        <pc:docMk/>
      </pc:docMkLst>
      <pc:sldChg chg="modSp">
        <pc:chgData name="Sairush Tamang" userId="S::kce075bct036@khwopa.edu.np::d2d5d0a4-35a4-4d69-856f-1212d80cc706" providerId="AD" clId="Web-{1BB1954F-0EC2-C513-553C-933E61FA191A}" dt="2022-03-08T10:46:45.701" v="949" actId="20577"/>
        <pc:sldMkLst>
          <pc:docMk/>
          <pc:sldMk cId="3994480246" sldId="257"/>
        </pc:sldMkLst>
        <pc:spChg chg="mod">
          <ac:chgData name="Sairush Tamang" userId="S::kce075bct036@khwopa.edu.np::d2d5d0a4-35a4-4d69-856f-1212d80cc706" providerId="AD" clId="Web-{1BB1954F-0EC2-C513-553C-933E61FA191A}" dt="2022-03-08T10:46:13.044" v="942" actId="20577"/>
          <ac:spMkLst>
            <pc:docMk/>
            <pc:sldMk cId="3994480246" sldId="257"/>
            <ac:spMk id="2" creationId="{30522DB3-3DA8-4E3F-9321-5DB286FBFE1A}"/>
          </ac:spMkLst>
        </pc:spChg>
        <pc:spChg chg="mod">
          <ac:chgData name="Sairush Tamang" userId="S::kce075bct036@khwopa.edu.np::d2d5d0a4-35a4-4d69-856f-1212d80cc706" providerId="AD" clId="Web-{1BB1954F-0EC2-C513-553C-933E61FA191A}" dt="2022-03-08T10:46:45.701" v="949" actId="20577"/>
          <ac:spMkLst>
            <pc:docMk/>
            <pc:sldMk cId="3994480246" sldId="257"/>
            <ac:spMk id="3" creationId="{866F2C1A-BF14-43C2-A42A-8F57AB4F6C45}"/>
          </ac:spMkLst>
        </pc:spChg>
      </pc:sldChg>
      <pc:sldChg chg="addSp delSp modSp mod setBg setClrOvrMap">
        <pc:chgData name="Sairush Tamang" userId="S::kce075bct036@khwopa.edu.np::d2d5d0a4-35a4-4d69-856f-1212d80cc706" providerId="AD" clId="Web-{1BB1954F-0EC2-C513-553C-933E61FA191A}" dt="2022-03-08T10:47:22.764" v="953" actId="20577"/>
        <pc:sldMkLst>
          <pc:docMk/>
          <pc:sldMk cId="2393004545" sldId="258"/>
        </pc:sldMkLst>
        <pc:spChg chg="mod">
          <ac:chgData name="Sairush Tamang" userId="S::kce075bct036@khwopa.edu.np::d2d5d0a4-35a4-4d69-856f-1212d80cc706" providerId="AD" clId="Web-{1BB1954F-0EC2-C513-553C-933E61FA191A}" dt="2022-03-08T08:53:03.569" v="39"/>
          <ac:spMkLst>
            <pc:docMk/>
            <pc:sldMk cId="2393004545" sldId="258"/>
            <ac:spMk id="2" creationId="{7951E30A-0C12-4800-B0D6-08C19E689CB4}"/>
          </ac:spMkLst>
        </pc:spChg>
        <pc:spChg chg="add del mod">
          <ac:chgData name="Sairush Tamang" userId="S::kce075bct036@khwopa.edu.np::d2d5d0a4-35a4-4d69-856f-1212d80cc706" providerId="AD" clId="Web-{1BB1954F-0EC2-C513-553C-933E61FA191A}" dt="2022-03-08T08:53:03.569" v="39"/>
          <ac:spMkLst>
            <pc:docMk/>
            <pc:sldMk cId="2393004545" sldId="258"/>
            <ac:spMk id="3" creationId="{9AADD963-F09C-44C9-A0CB-F0D5101A538F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8:53:03.569" v="39"/>
          <ac:spMkLst>
            <pc:docMk/>
            <pc:sldMk cId="2393004545" sldId="258"/>
            <ac:spMk id="8" creationId="{9B6B47BF-F3D0-4678-9B20-DA45E1BCAD6C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8:53:03.569" v="38"/>
          <ac:spMkLst>
            <pc:docMk/>
            <pc:sldMk cId="2393004545" sldId="258"/>
            <ac:spMk id="9" creationId="{F92989FB-1024-49B7-BDF1-B3CE27D48623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8:53:03.569" v="39"/>
          <ac:spMkLst>
            <pc:docMk/>
            <pc:sldMk cId="2393004545" sldId="258"/>
            <ac:spMk id="10" creationId="{19334917-3673-4EF2-BA7C-CC83AEEEAE37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8:53:03.569" v="38"/>
          <ac:spMkLst>
            <pc:docMk/>
            <pc:sldMk cId="2393004545" sldId="258"/>
            <ac:spMk id="11" creationId="{2987D6F4-EC95-4EF1-A8AD-4B70386CEEC7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8:53:03.569" v="39"/>
          <ac:spMkLst>
            <pc:docMk/>
            <pc:sldMk cId="2393004545" sldId="258"/>
            <ac:spMk id="12" creationId="{E1589AE1-C0FC-4B66-9C0D-9EB92F40F440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8:53:03.569" v="38"/>
          <ac:spMkLst>
            <pc:docMk/>
            <pc:sldMk cId="2393004545" sldId="258"/>
            <ac:spMk id="13" creationId="{F5F792DF-9D0A-4DB6-9A9E-7312F5A7E87D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8:53:03.569" v="38"/>
          <ac:spMkLst>
            <pc:docMk/>
            <pc:sldMk cId="2393004545" sldId="258"/>
            <ac:spMk id="15" creationId="{7BC7EA7B-802E-41F4-8926-C4475287AA31}"/>
          </ac:spMkLst>
        </pc:spChg>
        <pc:spChg chg="add del mod">
          <ac:chgData name="Sairush Tamang" userId="S::kce075bct036@khwopa.edu.np::d2d5d0a4-35a4-4d69-856f-1212d80cc706" providerId="AD" clId="Web-{1BB1954F-0EC2-C513-553C-933E61FA191A}" dt="2022-03-08T10:47:22.764" v="953" actId="20577"/>
          <ac:spMkLst>
            <pc:docMk/>
            <pc:sldMk cId="2393004545" sldId="258"/>
            <ac:spMk id="17" creationId="{9AADD963-F09C-44C9-A0CB-F0D5101A538F}"/>
          </ac:spMkLst>
        </pc:spChg>
        <pc:graphicFrameChg chg="add del">
          <ac:chgData name="Sairush Tamang" userId="S::kce075bct036@khwopa.edu.np::d2d5d0a4-35a4-4d69-856f-1212d80cc706" providerId="AD" clId="Web-{1BB1954F-0EC2-C513-553C-933E61FA191A}" dt="2022-03-08T08:53:03.569" v="38"/>
          <ac:graphicFrameMkLst>
            <pc:docMk/>
            <pc:sldMk cId="2393004545" sldId="258"/>
            <ac:graphicFrameMk id="5" creationId="{CF7671B1-5D58-49F8-8214-52EFB0F7117D}"/>
          </ac:graphicFrameMkLst>
        </pc:graphicFrameChg>
        <pc:graphicFrameChg chg="add del">
          <ac:chgData name="Sairush Tamang" userId="S::kce075bct036@khwopa.edu.np::d2d5d0a4-35a4-4d69-856f-1212d80cc706" providerId="AD" clId="Web-{1BB1954F-0EC2-C513-553C-933E61FA191A}" dt="2022-03-08T08:55:23.870" v="50"/>
          <ac:graphicFrameMkLst>
            <pc:docMk/>
            <pc:sldMk cId="2393004545" sldId="258"/>
            <ac:graphicFrameMk id="19" creationId="{1943EB2A-07E5-48FC-B783-280063EFD576}"/>
          </ac:graphicFrameMkLst>
        </pc:graphicFrameChg>
      </pc:sldChg>
      <pc:sldChg chg="modSp new ord">
        <pc:chgData name="Sairush Tamang" userId="S::kce075bct036@khwopa.edu.np::d2d5d0a4-35a4-4d69-856f-1212d80cc706" providerId="AD" clId="Web-{1BB1954F-0EC2-C513-553C-933E61FA191A}" dt="2022-03-08T10:56:29.370" v="1002" actId="20577"/>
        <pc:sldMkLst>
          <pc:docMk/>
          <pc:sldMk cId="3215505526" sldId="259"/>
        </pc:sldMkLst>
        <pc:spChg chg="mod">
          <ac:chgData name="Sairush Tamang" userId="S::kce075bct036@khwopa.edu.np::d2d5d0a4-35a4-4d69-856f-1212d80cc706" providerId="AD" clId="Web-{1BB1954F-0EC2-C513-553C-933E61FA191A}" dt="2022-03-08T10:56:29.370" v="1002" actId="20577"/>
          <ac:spMkLst>
            <pc:docMk/>
            <pc:sldMk cId="3215505526" sldId="259"/>
            <ac:spMk id="3" creationId="{28BA59B8-A74A-4ECC-987A-A647A07C3188}"/>
          </ac:spMkLst>
        </pc:spChg>
      </pc:sldChg>
      <pc:sldChg chg="addSp delSp modSp mod setClrOvrMap">
        <pc:chgData name="Sairush Tamang" userId="S::kce075bct036@khwopa.edu.np::d2d5d0a4-35a4-4d69-856f-1212d80cc706" providerId="AD" clId="Web-{1BB1954F-0EC2-C513-553C-933E61FA191A}" dt="2022-03-08T10:48:38.703" v="956" actId="1076"/>
        <pc:sldMkLst>
          <pc:docMk/>
          <pc:sldMk cId="1003529426" sldId="260"/>
        </pc:sldMkLst>
        <pc:spChg chg="mod">
          <ac:chgData name="Sairush Tamang" userId="S::kce075bct036@khwopa.edu.np::d2d5d0a4-35a4-4d69-856f-1212d80cc706" providerId="AD" clId="Web-{1BB1954F-0EC2-C513-553C-933E61FA191A}" dt="2022-03-08T10:48:38.703" v="956" actId="1076"/>
          <ac:spMkLst>
            <pc:docMk/>
            <pc:sldMk cId="1003529426" sldId="260"/>
            <ac:spMk id="2" creationId="{1078A46A-AC1B-4BE0-86C9-EBCE4002AC08}"/>
          </ac:spMkLst>
        </pc:spChg>
        <pc:spChg chg="del">
          <ac:chgData name="Sairush Tamang" userId="S::kce075bct036@khwopa.edu.np::d2d5d0a4-35a4-4d69-856f-1212d80cc706" providerId="AD" clId="Web-{1BB1954F-0EC2-C513-553C-933E61FA191A}" dt="2022-03-08T09:04:02.214" v="164"/>
          <ac:spMkLst>
            <pc:docMk/>
            <pc:sldMk cId="1003529426" sldId="260"/>
            <ac:spMk id="9" creationId="{BFABBCE0-E08C-4BBE-9FD2-E2B253D4D5F2}"/>
          </ac:spMkLst>
        </pc:spChg>
        <pc:spChg chg="del">
          <ac:chgData name="Sairush Tamang" userId="S::kce075bct036@khwopa.edu.np::d2d5d0a4-35a4-4d69-856f-1212d80cc706" providerId="AD" clId="Web-{1BB1954F-0EC2-C513-553C-933E61FA191A}" dt="2022-03-08T09:04:02.214" v="164"/>
          <ac:spMkLst>
            <pc:docMk/>
            <pc:sldMk cId="1003529426" sldId="260"/>
            <ac:spMk id="11" creationId="{FF426BAC-43D6-468E-B6FF-167034D5CE43}"/>
          </ac:spMkLst>
        </pc:spChg>
        <pc:spChg chg="del">
          <ac:chgData name="Sairush Tamang" userId="S::kce075bct036@khwopa.edu.np::d2d5d0a4-35a4-4d69-856f-1212d80cc706" providerId="AD" clId="Web-{1BB1954F-0EC2-C513-553C-933E61FA191A}" dt="2022-03-08T09:04:02.214" v="164"/>
          <ac:spMkLst>
            <pc:docMk/>
            <pc:sldMk cId="1003529426" sldId="260"/>
            <ac:spMk id="13" creationId="{FB02D80E-5995-4C54-8387-5893C2C89473}"/>
          </ac:spMkLst>
        </pc:spChg>
        <pc:spChg chg="del">
          <ac:chgData name="Sairush Tamang" userId="S::kce075bct036@khwopa.edu.np::d2d5d0a4-35a4-4d69-856f-1212d80cc706" providerId="AD" clId="Web-{1BB1954F-0EC2-C513-553C-933E61FA191A}" dt="2022-03-08T09:04:02.214" v="164"/>
          <ac:spMkLst>
            <pc:docMk/>
            <pc:sldMk cId="1003529426" sldId="260"/>
            <ac:spMk id="15" creationId="{896083C8-1401-4950-AF56-E2FAFE42D656}"/>
          </ac:spMkLst>
        </pc:spChg>
        <pc:spChg chg="add mod">
          <ac:chgData name="Sairush Tamang" userId="S::kce075bct036@khwopa.edu.np::d2d5d0a4-35a4-4d69-856f-1212d80cc706" providerId="AD" clId="Web-{1BB1954F-0EC2-C513-553C-933E61FA191A}" dt="2022-03-08T10:48:22.640" v="955" actId="1076"/>
          <ac:spMkLst>
            <pc:docMk/>
            <pc:sldMk cId="1003529426" sldId="260"/>
            <ac:spMk id="67" creationId="{5AF50926-7FB9-4852-85C7-A266A8F0088B}"/>
          </ac:spMkLst>
        </pc:spChg>
        <pc:spChg chg="add del mod">
          <ac:chgData name="Sairush Tamang" userId="S::kce075bct036@khwopa.edu.np::d2d5d0a4-35a4-4d69-856f-1212d80cc706" providerId="AD" clId="Web-{1BB1954F-0EC2-C513-553C-933E61FA191A}" dt="2022-03-08T09:04:45.402" v="170"/>
          <ac:spMkLst>
            <pc:docMk/>
            <pc:sldMk cId="1003529426" sldId="260"/>
            <ac:spMk id="68" creationId="{5BD61222-C5F0-493D-B221-E4CC0581FAD7}"/>
          </ac:spMkLst>
        </pc:spChg>
        <pc:graphicFrameChg chg="del mod modGraphic">
          <ac:chgData name="Sairush Tamang" userId="S::kce075bct036@khwopa.edu.np::d2d5d0a4-35a4-4d69-856f-1212d80cc706" providerId="AD" clId="Web-{1BB1954F-0EC2-C513-553C-933E61FA191A}" dt="2022-03-08T09:04:20.292" v="165"/>
          <ac:graphicFrameMkLst>
            <pc:docMk/>
            <pc:sldMk cId="1003529426" sldId="260"/>
            <ac:graphicFrameMk id="5" creationId="{05C091DB-8153-42EB-BFB7-1384E467F69A}"/>
          </ac:graphicFrameMkLst>
        </pc:graphicFrameChg>
      </pc:sldChg>
      <pc:sldChg chg="addSp delSp modSp">
        <pc:chgData name="Sairush Tamang" userId="S::kce075bct036@khwopa.edu.np::d2d5d0a4-35a4-4d69-856f-1212d80cc706" providerId="AD" clId="Web-{1BB1954F-0EC2-C513-553C-933E61FA191A}" dt="2022-03-08T08:57:08.014" v="95" actId="1076"/>
        <pc:sldMkLst>
          <pc:docMk/>
          <pc:sldMk cId="716253600" sldId="263"/>
        </pc:sldMkLst>
        <pc:spChg chg="del">
          <ac:chgData name="Sairush Tamang" userId="S::kce075bct036@khwopa.edu.np::d2d5d0a4-35a4-4d69-856f-1212d80cc706" providerId="AD" clId="Web-{1BB1954F-0EC2-C513-553C-933E61FA191A}" dt="2022-03-08T08:56:11.825" v="57"/>
          <ac:spMkLst>
            <pc:docMk/>
            <pc:sldMk cId="716253600" sldId="263"/>
            <ac:spMk id="3" creationId="{FEFB686C-5D21-492C-AC8E-72B1039F1723}"/>
          </ac:spMkLst>
        </pc:spChg>
        <pc:spChg chg="add mod">
          <ac:chgData name="Sairush Tamang" userId="S::kce075bct036@khwopa.edu.np::d2d5d0a4-35a4-4d69-856f-1212d80cc706" providerId="AD" clId="Web-{1BB1954F-0EC2-C513-553C-933E61FA191A}" dt="2022-03-08T08:57:08.014" v="95" actId="1076"/>
          <ac:spMkLst>
            <pc:docMk/>
            <pc:sldMk cId="716253600" sldId="263"/>
            <ac:spMk id="5" creationId="{128E14C8-4233-4D0D-AD77-D011E5D2601C}"/>
          </ac:spMkLst>
        </pc:spChg>
        <pc:picChg chg="add mod ord">
          <ac:chgData name="Sairush Tamang" userId="S::kce075bct036@khwopa.edu.np::d2d5d0a4-35a4-4d69-856f-1212d80cc706" providerId="AD" clId="Web-{1BB1954F-0EC2-C513-553C-933E61FA191A}" dt="2022-03-08T08:56:11.825" v="57"/>
          <ac:picMkLst>
            <pc:docMk/>
            <pc:sldMk cId="716253600" sldId="263"/>
            <ac:picMk id="4" creationId="{C1B9EDF3-4125-4B21-BE1C-531EA719D20F}"/>
          </ac:picMkLst>
        </pc:picChg>
      </pc:sldChg>
      <pc:sldChg chg="addSp delSp modSp mod setBg">
        <pc:chgData name="Sairush Tamang" userId="S::kce075bct036@khwopa.edu.np::d2d5d0a4-35a4-4d69-856f-1212d80cc706" providerId="AD" clId="Web-{1BB1954F-0EC2-C513-553C-933E61FA191A}" dt="2022-03-08T09:03:28.197" v="130"/>
        <pc:sldMkLst>
          <pc:docMk/>
          <pc:sldMk cId="4000396723" sldId="264"/>
        </pc:sldMkLst>
        <pc:spChg chg="mod">
          <ac:chgData name="Sairush Tamang" userId="S::kce075bct036@khwopa.edu.np::d2d5d0a4-35a4-4d69-856f-1212d80cc706" providerId="AD" clId="Web-{1BB1954F-0EC2-C513-553C-933E61FA191A}" dt="2022-03-08T09:03:28.197" v="130"/>
          <ac:spMkLst>
            <pc:docMk/>
            <pc:sldMk cId="4000396723" sldId="264"/>
            <ac:spMk id="2" creationId="{F6C7C0C3-E8D3-44B5-8CCA-07D8D7EC5BCD}"/>
          </ac:spMkLst>
        </pc:spChg>
        <pc:spChg chg="del">
          <ac:chgData name="Sairush Tamang" userId="S::kce075bct036@khwopa.edu.np::d2d5d0a4-35a4-4d69-856f-1212d80cc706" providerId="AD" clId="Web-{1BB1954F-0EC2-C513-553C-933E61FA191A}" dt="2022-03-08T09:03:28.197" v="130"/>
          <ac:spMkLst>
            <pc:docMk/>
            <pc:sldMk cId="4000396723" sldId="264"/>
            <ac:spMk id="3" creationId="{B3D23C58-DB93-4BA6-A5F2-7CDE0CC241C2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03:28.197" v="130"/>
          <ac:spMkLst>
            <pc:docMk/>
            <pc:sldMk cId="4000396723" sldId="264"/>
            <ac:spMk id="10" creationId="{DD651B61-325E-4E73-8445-38B0DE8AAAB6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03:28.197" v="130"/>
          <ac:spMkLst>
            <pc:docMk/>
            <pc:sldMk cId="4000396723" sldId="264"/>
            <ac:spMk id="12" creationId="{B42E5253-D3AC-4AC2-B766-8B34F13C2F5E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03:28.197" v="130"/>
          <ac:spMkLst>
            <pc:docMk/>
            <pc:sldMk cId="4000396723" sldId="264"/>
            <ac:spMk id="14" creationId="{10AE8D57-436A-4073-9A75-15BB5949F8B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03:28.197" v="130"/>
          <ac:spMkLst>
            <pc:docMk/>
            <pc:sldMk cId="4000396723" sldId="264"/>
            <ac:spMk id="16" creationId="{E2852671-8EB6-4EAF-8AF8-65CF3FD66456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03:28.197" v="130"/>
          <ac:spMkLst>
            <pc:docMk/>
            <pc:sldMk cId="4000396723" sldId="264"/>
            <ac:spMk id="18" creationId="{A52FF1B8-145F-47AA-9F6F-7DA3201AA6CB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03:28.197" v="130"/>
          <ac:spMkLst>
            <pc:docMk/>
            <pc:sldMk cId="4000396723" sldId="264"/>
            <ac:spMk id="20" creationId="{6DFE8A8C-8C1F-40A1-8A45-9D05B0DD8EF8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03:28.197" v="130"/>
          <ac:spMkLst>
            <pc:docMk/>
            <pc:sldMk cId="4000396723" sldId="264"/>
            <ac:spMk id="22" creationId="{EE1EF8C3-8F8A-447D-A5FF-C12426825418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03:28.197" v="130"/>
          <ac:spMkLst>
            <pc:docMk/>
            <pc:sldMk cId="4000396723" sldId="264"/>
            <ac:spMk id="24" creationId="{1B511BAF-6DC3-420A-8603-96945C66ADB3}"/>
          </ac:spMkLst>
        </pc:spChg>
        <pc:picChg chg="add">
          <ac:chgData name="Sairush Tamang" userId="S::kce075bct036@khwopa.edu.np::d2d5d0a4-35a4-4d69-856f-1212d80cc706" providerId="AD" clId="Web-{1BB1954F-0EC2-C513-553C-933E61FA191A}" dt="2022-03-08T09:03:28.197" v="130"/>
          <ac:picMkLst>
            <pc:docMk/>
            <pc:sldMk cId="4000396723" sldId="264"/>
            <ac:picMk id="7" creationId="{02A62C04-1888-44DB-8EF2-6F9D11B2A25B}"/>
          </ac:picMkLst>
        </pc:picChg>
      </pc:sldChg>
      <pc:sldChg chg="addSp modSp mod setBg setClrOvrMap">
        <pc:chgData name="Sairush Tamang" userId="S::kce075bct036@khwopa.edu.np::d2d5d0a4-35a4-4d69-856f-1212d80cc706" providerId="AD" clId="Web-{1BB1954F-0EC2-C513-553C-933E61FA191A}" dt="2022-03-08T09:11:15.789" v="255" actId="20577"/>
        <pc:sldMkLst>
          <pc:docMk/>
          <pc:sldMk cId="3673953807" sldId="265"/>
        </pc:sldMkLst>
        <pc:spChg chg="mod">
          <ac:chgData name="Sairush Tamang" userId="S::kce075bct036@khwopa.edu.np::d2d5d0a4-35a4-4d69-856f-1212d80cc706" providerId="AD" clId="Web-{1BB1954F-0EC2-C513-553C-933E61FA191A}" dt="2022-03-08T09:10:55.335" v="254"/>
          <ac:spMkLst>
            <pc:docMk/>
            <pc:sldMk cId="3673953807" sldId="265"/>
            <ac:spMk id="2" creationId="{B6AAD4B9-56E1-46D1-BF84-0DDA09BAF5F6}"/>
          </ac:spMkLst>
        </pc:spChg>
        <pc:spChg chg="mod">
          <ac:chgData name="Sairush Tamang" userId="S::kce075bct036@khwopa.edu.np::d2d5d0a4-35a4-4d69-856f-1212d80cc706" providerId="AD" clId="Web-{1BB1954F-0EC2-C513-553C-933E61FA191A}" dt="2022-03-08T09:11:15.789" v="255" actId="20577"/>
          <ac:spMkLst>
            <pc:docMk/>
            <pc:sldMk cId="3673953807" sldId="265"/>
            <ac:spMk id="3" creationId="{02080C83-0B49-4F08-9F53-C610706CB4A9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10:55.335" v="254"/>
          <ac:spMkLst>
            <pc:docMk/>
            <pc:sldMk cId="3673953807" sldId="265"/>
            <ac:spMk id="9" creationId="{E9751CB9-7B25-4EB8-9A6F-82F822549F12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10:55.335" v="254"/>
          <ac:spMkLst>
            <pc:docMk/>
            <pc:sldMk cId="3673953807" sldId="265"/>
            <ac:spMk id="11" creationId="{E1317383-CF3B-4B02-9512-BECBEF6362A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10:55.335" v="254"/>
          <ac:spMkLst>
            <pc:docMk/>
            <pc:sldMk cId="3673953807" sldId="265"/>
            <ac:spMk id="13" creationId="{B1D4C7A0-6DF2-4F2D-A45D-F111582974C7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10:55.335" v="254"/>
          <ac:spMkLst>
            <pc:docMk/>
            <pc:sldMk cId="3673953807" sldId="265"/>
            <ac:spMk id="15" creationId="{DBF3943D-BCB6-4B31-809D-A005686483B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10:55.335" v="254"/>
          <ac:spMkLst>
            <pc:docMk/>
            <pc:sldMk cId="3673953807" sldId="265"/>
            <ac:spMk id="17" creationId="{39373A6F-2E1F-4613-8E1D-D68057D29F31}"/>
          </ac:spMkLst>
        </pc:spChg>
        <pc:picChg chg="add mod">
          <ac:chgData name="Sairush Tamang" userId="S::kce075bct036@khwopa.edu.np::d2d5d0a4-35a4-4d69-856f-1212d80cc706" providerId="AD" clId="Web-{1BB1954F-0EC2-C513-553C-933E61FA191A}" dt="2022-03-08T09:10:55.335" v="254"/>
          <ac:picMkLst>
            <pc:docMk/>
            <pc:sldMk cId="3673953807" sldId="265"/>
            <ac:picMk id="4" creationId="{0F0F2666-34EF-4DE6-B74E-A8FFB4455036}"/>
          </ac:picMkLst>
        </pc:picChg>
      </pc:sldChg>
      <pc:sldChg chg="addSp delSp modSp">
        <pc:chgData name="Sairush Tamang" userId="S::kce075bct036@khwopa.edu.np::d2d5d0a4-35a4-4d69-856f-1212d80cc706" providerId="AD" clId="Web-{1BB1954F-0EC2-C513-553C-933E61FA191A}" dt="2022-03-08T09:16:13.173" v="256"/>
        <pc:sldMkLst>
          <pc:docMk/>
          <pc:sldMk cId="3225681556" sldId="268"/>
        </pc:sldMkLst>
        <pc:spChg chg="del">
          <ac:chgData name="Sairush Tamang" userId="S::kce075bct036@khwopa.edu.np::d2d5d0a4-35a4-4d69-856f-1212d80cc706" providerId="AD" clId="Web-{1BB1954F-0EC2-C513-553C-933E61FA191A}" dt="2022-03-08T09:16:13.173" v="256"/>
          <ac:spMkLst>
            <pc:docMk/>
            <pc:sldMk cId="3225681556" sldId="268"/>
            <ac:spMk id="3" creationId="{12302E3B-8EAE-4B13-A071-ABD70A7241BC}"/>
          </ac:spMkLst>
        </pc:spChg>
        <pc:picChg chg="add mod ord">
          <ac:chgData name="Sairush Tamang" userId="S::kce075bct036@khwopa.edu.np::d2d5d0a4-35a4-4d69-856f-1212d80cc706" providerId="AD" clId="Web-{1BB1954F-0EC2-C513-553C-933E61FA191A}" dt="2022-03-08T09:16:13.173" v="256"/>
          <ac:picMkLst>
            <pc:docMk/>
            <pc:sldMk cId="3225681556" sldId="268"/>
            <ac:picMk id="4" creationId="{AE726908-B644-4366-BF58-7AB0CA791335}"/>
          </ac:picMkLst>
        </pc:picChg>
      </pc:sldChg>
      <pc:sldChg chg="addSp delSp modSp">
        <pc:chgData name="Sairush Tamang" userId="S::kce075bct036@khwopa.edu.np::d2d5d0a4-35a4-4d69-856f-1212d80cc706" providerId="AD" clId="Web-{1BB1954F-0EC2-C513-553C-933E61FA191A}" dt="2022-03-08T09:16:26.267" v="257"/>
        <pc:sldMkLst>
          <pc:docMk/>
          <pc:sldMk cId="2996816754" sldId="269"/>
        </pc:sldMkLst>
        <pc:spChg chg="del">
          <ac:chgData name="Sairush Tamang" userId="S::kce075bct036@khwopa.edu.np::d2d5d0a4-35a4-4d69-856f-1212d80cc706" providerId="AD" clId="Web-{1BB1954F-0EC2-C513-553C-933E61FA191A}" dt="2022-03-08T09:16:26.267" v="257"/>
          <ac:spMkLst>
            <pc:docMk/>
            <pc:sldMk cId="2996816754" sldId="269"/>
            <ac:spMk id="3" creationId="{FA4B2E78-0B95-4F1B-8B8F-B4D08894FCAB}"/>
          </ac:spMkLst>
        </pc:spChg>
        <pc:picChg chg="add mod ord">
          <ac:chgData name="Sairush Tamang" userId="S::kce075bct036@khwopa.edu.np::d2d5d0a4-35a4-4d69-856f-1212d80cc706" providerId="AD" clId="Web-{1BB1954F-0EC2-C513-553C-933E61FA191A}" dt="2022-03-08T09:16:26.267" v="257"/>
          <ac:picMkLst>
            <pc:docMk/>
            <pc:sldMk cId="2996816754" sldId="269"/>
            <ac:picMk id="4" creationId="{D5BE1B2F-587C-45AB-886D-DF067F8BAAB8}"/>
          </ac:picMkLst>
        </pc:picChg>
      </pc:sldChg>
      <pc:sldChg chg="addSp delSp modSp mod setBg">
        <pc:chgData name="Sairush Tamang" userId="S::kce075bct036@khwopa.edu.np::d2d5d0a4-35a4-4d69-856f-1212d80cc706" providerId="AD" clId="Web-{1BB1954F-0EC2-C513-553C-933E61FA191A}" dt="2022-03-08T09:17:25.550" v="264" actId="14100"/>
        <pc:sldMkLst>
          <pc:docMk/>
          <pc:sldMk cId="3581386152" sldId="270"/>
        </pc:sldMkLst>
        <pc:spChg chg="mod">
          <ac:chgData name="Sairush Tamang" userId="S::kce075bct036@khwopa.edu.np::d2d5d0a4-35a4-4d69-856f-1212d80cc706" providerId="AD" clId="Web-{1BB1954F-0EC2-C513-553C-933E61FA191A}" dt="2022-03-08T09:17:12.784" v="260"/>
          <ac:spMkLst>
            <pc:docMk/>
            <pc:sldMk cId="3581386152" sldId="270"/>
            <ac:spMk id="2" creationId="{9CF05CA3-5DB0-4052-B939-413E6101452F}"/>
          </ac:spMkLst>
        </pc:spChg>
        <pc:spChg chg="del">
          <ac:chgData name="Sairush Tamang" userId="S::kce075bct036@khwopa.edu.np::d2d5d0a4-35a4-4d69-856f-1212d80cc706" providerId="AD" clId="Web-{1BB1954F-0EC2-C513-553C-933E61FA191A}" dt="2022-03-08T09:17:04.409" v="258"/>
          <ac:spMkLst>
            <pc:docMk/>
            <pc:sldMk cId="3581386152" sldId="270"/>
            <ac:spMk id="3" creationId="{34364042-4D5D-4911-9A94-E6D35639CF83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17:12.784" v="260"/>
          <ac:spMkLst>
            <pc:docMk/>
            <pc:sldMk cId="3581386152" sldId="270"/>
            <ac:spMk id="9" creationId="{DD651B61-325E-4E73-8445-38B0DE8AAAB6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17:12.784" v="260"/>
          <ac:spMkLst>
            <pc:docMk/>
            <pc:sldMk cId="3581386152" sldId="270"/>
            <ac:spMk id="11" creationId="{B42E5253-D3AC-4AC2-B766-8B34F13C2F5E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17:12.784" v="260"/>
          <ac:spMkLst>
            <pc:docMk/>
            <pc:sldMk cId="3581386152" sldId="270"/>
            <ac:spMk id="13" creationId="{10AE8D57-436A-4073-9A75-15BB5949F8B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17:12.784" v="260"/>
          <ac:spMkLst>
            <pc:docMk/>
            <pc:sldMk cId="3581386152" sldId="270"/>
            <ac:spMk id="15" creationId="{E2852671-8EB6-4EAF-8AF8-65CF3FD66456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17:12.784" v="260"/>
          <ac:spMkLst>
            <pc:docMk/>
            <pc:sldMk cId="3581386152" sldId="270"/>
            <ac:spMk id="17" creationId="{26B4480E-B7FF-4481-890E-043A69AE6FE2}"/>
          </ac:spMkLst>
        </pc:spChg>
        <pc:grpChg chg="add">
          <ac:chgData name="Sairush Tamang" userId="S::kce075bct036@khwopa.edu.np::d2d5d0a4-35a4-4d69-856f-1212d80cc706" providerId="AD" clId="Web-{1BB1954F-0EC2-C513-553C-933E61FA191A}" dt="2022-03-08T09:17:12.784" v="260"/>
          <ac:grpSpMkLst>
            <pc:docMk/>
            <pc:sldMk cId="3581386152" sldId="270"/>
            <ac:grpSpMk id="19" creationId="{79394E1F-0B5F-497D-B2A6-8383A2A54834}"/>
          </ac:grpSpMkLst>
        </pc:grpChg>
        <pc:picChg chg="add mod ord">
          <ac:chgData name="Sairush Tamang" userId="S::kce075bct036@khwopa.edu.np::d2d5d0a4-35a4-4d69-856f-1212d80cc706" providerId="AD" clId="Web-{1BB1954F-0EC2-C513-553C-933E61FA191A}" dt="2022-03-08T09:17:25.550" v="264" actId="14100"/>
          <ac:picMkLst>
            <pc:docMk/>
            <pc:sldMk cId="3581386152" sldId="270"/>
            <ac:picMk id="4" creationId="{049CCE10-5ADF-47F2-92B4-415F384C0B62}"/>
          </ac:picMkLst>
        </pc:picChg>
      </pc:sldChg>
      <pc:sldChg chg="addSp delSp modSp mod setBg">
        <pc:chgData name="Sairush Tamang" userId="S::kce075bct036@khwopa.edu.np::d2d5d0a4-35a4-4d69-856f-1212d80cc706" providerId="AD" clId="Web-{1BB1954F-0EC2-C513-553C-933E61FA191A}" dt="2022-03-08T10:58:17.435" v="1012" actId="1076"/>
        <pc:sldMkLst>
          <pc:docMk/>
          <pc:sldMk cId="254016199" sldId="273"/>
        </pc:sldMkLst>
        <pc:spChg chg="mod">
          <ac:chgData name="Sairush Tamang" userId="S::kce075bct036@khwopa.edu.np::d2d5d0a4-35a4-4d69-856f-1212d80cc706" providerId="AD" clId="Web-{1BB1954F-0EC2-C513-553C-933E61FA191A}" dt="2022-03-08T10:58:09.998" v="1010" actId="1076"/>
          <ac:spMkLst>
            <pc:docMk/>
            <pc:sldMk cId="254016199" sldId="273"/>
            <ac:spMk id="2" creationId="{5717E61F-0176-4D63-8EAB-1A93A03B360E}"/>
          </ac:spMkLst>
        </pc:spChg>
        <pc:spChg chg="del mod">
          <ac:chgData name="Sairush Tamang" userId="S::kce075bct036@khwopa.edu.np::d2d5d0a4-35a4-4d69-856f-1212d80cc706" providerId="AD" clId="Web-{1BB1954F-0EC2-C513-553C-933E61FA191A}" dt="2022-03-08T09:23:53.015" v="387"/>
          <ac:spMkLst>
            <pc:docMk/>
            <pc:sldMk cId="254016199" sldId="273"/>
            <ac:spMk id="3" creationId="{28978ED9-B54C-417B-841C-48D5740B4B2E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23:53.015" v="387"/>
          <ac:spMkLst>
            <pc:docMk/>
            <pc:sldMk cId="254016199" sldId="273"/>
            <ac:spMk id="9" creationId="{F92989FB-1024-49B7-BDF1-B3CE27D48623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23:53.015" v="387"/>
          <ac:spMkLst>
            <pc:docMk/>
            <pc:sldMk cId="254016199" sldId="273"/>
            <ac:spMk id="11" creationId="{2987D6F4-EC95-4EF1-A8AD-4B70386CEEC7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23:53.015" v="387"/>
          <ac:spMkLst>
            <pc:docMk/>
            <pc:sldMk cId="254016199" sldId="273"/>
            <ac:spMk id="13" creationId="{F5F792DF-9D0A-4DB6-9A9E-7312F5A7E87D}"/>
          </ac:spMkLst>
        </pc:spChg>
        <pc:graphicFrameChg chg="add mod">
          <ac:chgData name="Sairush Tamang" userId="S::kce075bct036@khwopa.edu.np::d2d5d0a4-35a4-4d69-856f-1212d80cc706" providerId="AD" clId="Web-{1BB1954F-0EC2-C513-553C-933E61FA191A}" dt="2022-03-08T10:58:17.435" v="1012" actId="1076"/>
          <ac:graphicFrameMkLst>
            <pc:docMk/>
            <pc:sldMk cId="254016199" sldId="273"/>
            <ac:graphicFrameMk id="5" creationId="{88FAD90B-C432-4C80-91D1-F167FEC07819}"/>
          </ac:graphicFrameMkLst>
        </pc:graphicFrameChg>
      </pc:sldChg>
      <pc:sldChg chg="addSp delSp modSp mod setClrOvrMap">
        <pc:chgData name="Sairush Tamang" userId="S::kce075bct036@khwopa.edu.np::d2d5d0a4-35a4-4d69-856f-1212d80cc706" providerId="AD" clId="Web-{1BB1954F-0EC2-C513-553C-933E61FA191A}" dt="2022-03-08T09:23:13.763" v="386"/>
        <pc:sldMkLst>
          <pc:docMk/>
          <pc:sldMk cId="196834540" sldId="274"/>
        </pc:sldMkLst>
        <pc:spChg chg="mod">
          <ac:chgData name="Sairush Tamang" userId="S::kce075bct036@khwopa.edu.np::d2d5d0a4-35a4-4d69-856f-1212d80cc706" providerId="AD" clId="Web-{1BB1954F-0EC2-C513-553C-933E61FA191A}" dt="2022-03-08T09:23:13.763" v="386"/>
          <ac:spMkLst>
            <pc:docMk/>
            <pc:sldMk cId="196834540" sldId="274"/>
            <ac:spMk id="2" creationId="{F2B65E9F-AFB5-473C-94E0-2C827343EF2B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9:23:13.763" v="386"/>
          <ac:spMkLst>
            <pc:docMk/>
            <pc:sldMk cId="196834540" sldId="274"/>
            <ac:spMk id="9" creationId="{BFABBCE0-E08C-4BBE-9FD2-E2B253D4D5F2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9:23:13.763" v="386"/>
          <ac:spMkLst>
            <pc:docMk/>
            <pc:sldMk cId="196834540" sldId="274"/>
            <ac:spMk id="11" creationId="{FF426BAC-43D6-468E-B6FF-167034D5CE43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9:23:13.763" v="386"/>
          <ac:spMkLst>
            <pc:docMk/>
            <pc:sldMk cId="196834540" sldId="274"/>
            <ac:spMk id="13" creationId="{FB02D80E-5995-4C54-8387-5893C2C89473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9:23:13.763" v="386"/>
          <ac:spMkLst>
            <pc:docMk/>
            <pc:sldMk cId="196834540" sldId="274"/>
            <ac:spMk id="15" creationId="{896083C8-1401-4950-AF56-E2FAFE42D656}"/>
          </ac:spMkLst>
        </pc:spChg>
        <pc:graphicFrameChg chg="mod modGraphic">
          <ac:chgData name="Sairush Tamang" userId="S::kce075bct036@khwopa.edu.np::d2d5d0a4-35a4-4d69-856f-1212d80cc706" providerId="AD" clId="Web-{1BB1954F-0EC2-C513-553C-933E61FA191A}" dt="2022-03-08T09:23:13.763" v="386"/>
          <ac:graphicFrameMkLst>
            <pc:docMk/>
            <pc:sldMk cId="196834540" sldId="274"/>
            <ac:graphicFrameMk id="5" creationId="{322798CC-7B73-44CF-B5AC-59A9A66319FC}"/>
          </ac:graphicFrameMkLst>
        </pc:graphicFrameChg>
      </pc:sldChg>
      <pc:sldChg chg="modSp">
        <pc:chgData name="Sairush Tamang" userId="S::kce075bct036@khwopa.edu.np::d2d5d0a4-35a4-4d69-856f-1212d80cc706" providerId="AD" clId="Web-{1BB1954F-0EC2-C513-553C-933E61FA191A}" dt="2022-03-08T10:26:27.360" v="619" actId="20577"/>
        <pc:sldMkLst>
          <pc:docMk/>
          <pc:sldMk cId="2094513215" sldId="277"/>
        </pc:sldMkLst>
        <pc:spChg chg="mod">
          <ac:chgData name="Sairush Tamang" userId="S::kce075bct036@khwopa.edu.np::d2d5d0a4-35a4-4d69-856f-1212d80cc706" providerId="AD" clId="Web-{1BB1954F-0EC2-C513-553C-933E61FA191A}" dt="2022-03-08T10:03:29.032" v="391" actId="20577"/>
          <ac:spMkLst>
            <pc:docMk/>
            <pc:sldMk cId="2094513215" sldId="277"/>
            <ac:spMk id="2" creationId="{E4030137-146C-4D79-B057-564DD14E6063}"/>
          </ac:spMkLst>
        </pc:spChg>
        <pc:spChg chg="mod">
          <ac:chgData name="Sairush Tamang" userId="S::kce075bct036@khwopa.edu.np::d2d5d0a4-35a4-4d69-856f-1212d80cc706" providerId="AD" clId="Web-{1BB1954F-0EC2-C513-553C-933E61FA191A}" dt="2022-03-08T10:26:27.360" v="619" actId="20577"/>
          <ac:spMkLst>
            <pc:docMk/>
            <pc:sldMk cId="2094513215" sldId="277"/>
            <ac:spMk id="3" creationId="{CD877A35-1BFF-4006-85F8-CA91DC2691E6}"/>
          </ac:spMkLst>
        </pc:spChg>
      </pc:sldChg>
      <pc:sldChg chg="addSp delSp modSp new mod setBg setClrOvrMap">
        <pc:chgData name="Sairush Tamang" userId="S::kce075bct036@khwopa.edu.np::d2d5d0a4-35a4-4d69-856f-1212d80cc706" providerId="AD" clId="Web-{1BB1954F-0EC2-C513-553C-933E61FA191A}" dt="2022-03-08T09:09:32.770" v="222" actId="20577"/>
        <pc:sldMkLst>
          <pc:docMk/>
          <pc:sldMk cId="839749719" sldId="282"/>
        </pc:sldMkLst>
        <pc:spChg chg="mod">
          <ac:chgData name="Sairush Tamang" userId="S::kce075bct036@khwopa.edu.np::d2d5d0a4-35a4-4d69-856f-1212d80cc706" providerId="AD" clId="Web-{1BB1954F-0EC2-C513-553C-933E61FA191A}" dt="2022-03-08T09:09:22.129" v="220"/>
          <ac:spMkLst>
            <pc:docMk/>
            <pc:sldMk cId="839749719" sldId="282"/>
            <ac:spMk id="2" creationId="{822E10B2-644E-4D90-9C3A-43FE86B069B2}"/>
          </ac:spMkLst>
        </pc:spChg>
        <pc:spChg chg="add del mod">
          <ac:chgData name="Sairush Tamang" userId="S::kce075bct036@khwopa.edu.np::d2d5d0a4-35a4-4d69-856f-1212d80cc706" providerId="AD" clId="Web-{1BB1954F-0EC2-C513-553C-933E61FA191A}" dt="2022-03-08T09:09:32.770" v="222" actId="20577"/>
          <ac:spMkLst>
            <pc:docMk/>
            <pc:sldMk cId="839749719" sldId="282"/>
            <ac:spMk id="3" creationId="{3DC44947-9B6E-45DD-A097-631990A5C370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9:09:22.129" v="220"/>
          <ac:spMkLst>
            <pc:docMk/>
            <pc:sldMk cId="839749719" sldId="282"/>
            <ac:spMk id="8" creationId="{9B6B47BF-F3D0-4678-9B20-DA45E1BCAD6C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9:09:22.129" v="220"/>
          <ac:spMkLst>
            <pc:docMk/>
            <pc:sldMk cId="839749719" sldId="282"/>
            <ac:spMk id="10" creationId="{19334917-3673-4EF2-BA7C-CC83AEEEAE37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9:09:22.129" v="220"/>
          <ac:spMkLst>
            <pc:docMk/>
            <pc:sldMk cId="839749719" sldId="282"/>
            <ac:spMk id="12" creationId="{E1589AE1-C0FC-4B66-9C0D-9EB92F40F440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9:09:22.114" v="219"/>
          <ac:spMkLst>
            <pc:docMk/>
            <pc:sldMk cId="839749719" sldId="282"/>
            <ac:spMk id="17" creationId="{F875149D-F692-45DA-8324-D5E0193D5FC4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9:09:22.114" v="219"/>
          <ac:spMkLst>
            <pc:docMk/>
            <pc:sldMk cId="839749719" sldId="282"/>
            <ac:spMk id="19" creationId="{C0B19935-C760-4698-9DD1-973C8A428D26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9:09:22.114" v="219"/>
          <ac:spMkLst>
            <pc:docMk/>
            <pc:sldMk cId="839749719" sldId="282"/>
            <ac:spMk id="21" creationId="{08990612-E008-4F02-AEBB-B140BE753558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9:09:22.114" v="219"/>
          <ac:spMkLst>
            <pc:docMk/>
            <pc:sldMk cId="839749719" sldId="282"/>
            <ac:spMk id="23" creationId="{A310A41F-3A14-4150-B6CF-0A577DDDEAD2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09:09:22.114" v="219"/>
          <ac:spMkLst>
            <pc:docMk/>
            <pc:sldMk cId="839749719" sldId="282"/>
            <ac:spMk id="25" creationId="{7B89EEFD-93BC-4ACF-962C-E6279E72B00B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09:22.129" v="220"/>
          <ac:spMkLst>
            <pc:docMk/>
            <pc:sldMk cId="839749719" sldId="282"/>
            <ac:spMk id="27" creationId="{E9751CB9-7B25-4EB8-9A6F-82F822549F12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09:22.129" v="220"/>
          <ac:spMkLst>
            <pc:docMk/>
            <pc:sldMk cId="839749719" sldId="282"/>
            <ac:spMk id="28" creationId="{E1317383-CF3B-4B02-9512-BECBEF6362A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09:22.129" v="220"/>
          <ac:spMkLst>
            <pc:docMk/>
            <pc:sldMk cId="839749719" sldId="282"/>
            <ac:spMk id="29" creationId="{B1D4C7A0-6DF2-4F2D-A45D-F111582974C7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09:22.129" v="220"/>
          <ac:spMkLst>
            <pc:docMk/>
            <pc:sldMk cId="839749719" sldId="282"/>
            <ac:spMk id="30" creationId="{DBF3943D-BCB6-4B31-809D-A005686483B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09:22.129" v="220"/>
          <ac:spMkLst>
            <pc:docMk/>
            <pc:sldMk cId="839749719" sldId="282"/>
            <ac:spMk id="31" creationId="{39373A6F-2E1F-4613-8E1D-D68057D29F31}"/>
          </ac:spMkLst>
        </pc:spChg>
        <pc:picChg chg="add del mod ord">
          <ac:chgData name="Sairush Tamang" userId="S::kce075bct036@khwopa.edu.np::d2d5d0a4-35a4-4d69-856f-1212d80cc706" providerId="AD" clId="Web-{1BB1954F-0EC2-C513-553C-933E61FA191A}" dt="2022-03-08T09:05:58.358" v="183"/>
          <ac:picMkLst>
            <pc:docMk/>
            <pc:sldMk cId="839749719" sldId="282"/>
            <ac:picMk id="4" creationId="{7F0CF15C-32B6-4F8B-9018-B6860015E32D}"/>
          </ac:picMkLst>
        </pc:picChg>
        <pc:picChg chg="add mod">
          <ac:chgData name="Sairush Tamang" userId="S::kce075bct036@khwopa.edu.np::d2d5d0a4-35a4-4d69-856f-1212d80cc706" providerId="AD" clId="Web-{1BB1954F-0EC2-C513-553C-933E61FA191A}" dt="2022-03-08T09:09:22.129" v="220"/>
          <ac:picMkLst>
            <pc:docMk/>
            <pc:sldMk cId="839749719" sldId="282"/>
            <ac:picMk id="5" creationId="{9ED2A36F-395E-43C6-B762-4B6558104487}"/>
          </ac:picMkLst>
        </pc:picChg>
      </pc:sldChg>
      <pc:sldChg chg="ord">
        <pc:chgData name="Sairush Tamang" userId="S::kce075bct036@khwopa.edu.np::d2d5d0a4-35a4-4d69-856f-1212d80cc706" providerId="AD" clId="Web-{1BB1954F-0EC2-C513-553C-933E61FA191A}" dt="2022-03-08T10:52:40.474" v="961"/>
        <pc:sldMkLst>
          <pc:docMk/>
          <pc:sldMk cId="3221601843" sldId="286"/>
        </pc:sldMkLst>
      </pc:sldChg>
      <pc:sldChg chg="addSp modSp mod setBg">
        <pc:chgData name="Sairush Tamang" userId="S::kce075bct036@khwopa.edu.np::d2d5d0a4-35a4-4d69-856f-1212d80cc706" providerId="AD" clId="Web-{1BB1954F-0EC2-C513-553C-933E61FA191A}" dt="2022-03-08T09:51:07.905" v="388"/>
        <pc:sldMkLst>
          <pc:docMk/>
          <pc:sldMk cId="2366194221" sldId="288"/>
        </pc:sldMkLst>
        <pc:spChg chg="mod">
          <ac:chgData name="Sairush Tamang" userId="S::kce075bct036@khwopa.edu.np::d2d5d0a4-35a4-4d69-856f-1212d80cc706" providerId="AD" clId="Web-{1BB1954F-0EC2-C513-553C-933E61FA191A}" dt="2022-03-08T09:51:07.905" v="388"/>
          <ac:spMkLst>
            <pc:docMk/>
            <pc:sldMk cId="2366194221" sldId="288"/>
            <ac:spMk id="2" creationId="{503AA35C-3EDD-4938-93B4-CC86B32D7FB0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51:07.905" v="388"/>
          <ac:spMkLst>
            <pc:docMk/>
            <pc:sldMk cId="2366194221" sldId="288"/>
            <ac:spMk id="9" creationId="{DD651B61-325E-4E73-8445-38B0DE8AAAB6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51:07.905" v="388"/>
          <ac:spMkLst>
            <pc:docMk/>
            <pc:sldMk cId="2366194221" sldId="288"/>
            <ac:spMk id="11" creationId="{B42E5253-D3AC-4AC2-B766-8B34F13C2F5E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51:07.905" v="388"/>
          <ac:spMkLst>
            <pc:docMk/>
            <pc:sldMk cId="2366194221" sldId="288"/>
            <ac:spMk id="13" creationId="{10AE8D57-436A-4073-9A75-15BB5949F8B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51:07.905" v="388"/>
          <ac:spMkLst>
            <pc:docMk/>
            <pc:sldMk cId="2366194221" sldId="288"/>
            <ac:spMk id="15" creationId="{E2852671-8EB6-4EAF-8AF8-65CF3FD66456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09:51:07.905" v="388"/>
          <ac:spMkLst>
            <pc:docMk/>
            <pc:sldMk cId="2366194221" sldId="288"/>
            <ac:spMk id="17" creationId="{26B4480E-B7FF-4481-890E-043A69AE6FE2}"/>
          </ac:spMkLst>
        </pc:spChg>
        <pc:grpChg chg="add">
          <ac:chgData name="Sairush Tamang" userId="S::kce075bct036@khwopa.edu.np::d2d5d0a4-35a4-4d69-856f-1212d80cc706" providerId="AD" clId="Web-{1BB1954F-0EC2-C513-553C-933E61FA191A}" dt="2022-03-08T09:51:07.905" v="388"/>
          <ac:grpSpMkLst>
            <pc:docMk/>
            <pc:sldMk cId="2366194221" sldId="288"/>
            <ac:grpSpMk id="19" creationId="{79394E1F-0B5F-497D-B2A6-8383A2A54834}"/>
          </ac:grpSpMkLst>
        </pc:grpChg>
        <pc:picChg chg="mod">
          <ac:chgData name="Sairush Tamang" userId="S::kce075bct036@khwopa.edu.np::d2d5d0a4-35a4-4d69-856f-1212d80cc706" providerId="AD" clId="Web-{1BB1954F-0EC2-C513-553C-933E61FA191A}" dt="2022-03-08T09:51:07.905" v="388"/>
          <ac:picMkLst>
            <pc:docMk/>
            <pc:sldMk cId="2366194221" sldId="288"/>
            <ac:picMk id="4" creationId="{6C7E1323-5CFF-4FDC-8EFA-799F9F201F1A}"/>
          </ac:picMkLst>
        </pc:picChg>
      </pc:sldChg>
      <pc:sldChg chg="modSp">
        <pc:chgData name="Sairush Tamang" userId="S::kce075bct036@khwopa.edu.np::d2d5d0a4-35a4-4d69-856f-1212d80cc706" providerId="AD" clId="Web-{1BB1954F-0EC2-C513-553C-933E61FA191A}" dt="2022-03-08T10:51:51.020" v="960" actId="20577"/>
        <pc:sldMkLst>
          <pc:docMk/>
          <pc:sldMk cId="3114294177" sldId="292"/>
        </pc:sldMkLst>
        <pc:graphicFrameChg chg="modGraphic">
          <ac:chgData name="Sairush Tamang" userId="S::kce075bct036@khwopa.edu.np::d2d5d0a4-35a4-4d69-856f-1212d80cc706" providerId="AD" clId="Web-{1BB1954F-0EC2-C513-553C-933E61FA191A}" dt="2022-03-08T10:51:51.020" v="960" actId="20577"/>
          <ac:graphicFrameMkLst>
            <pc:docMk/>
            <pc:sldMk cId="3114294177" sldId="292"/>
            <ac:graphicFrameMk id="5" creationId="{9113A300-7CF1-4B76-A828-4C270E63679E}"/>
          </ac:graphicFrameMkLst>
        </pc:graphicFrameChg>
      </pc:sldChg>
      <pc:sldChg chg="modSp">
        <pc:chgData name="Sairush Tamang" userId="S::kce075bct036@khwopa.edu.np::d2d5d0a4-35a4-4d69-856f-1212d80cc706" providerId="AD" clId="Web-{1BB1954F-0EC2-C513-553C-933E61FA191A}" dt="2022-03-08T10:11:13.511" v="403" actId="20577"/>
        <pc:sldMkLst>
          <pc:docMk/>
          <pc:sldMk cId="2328939827" sldId="293"/>
        </pc:sldMkLst>
        <pc:spChg chg="mod">
          <ac:chgData name="Sairush Tamang" userId="S::kce075bct036@khwopa.edu.np::d2d5d0a4-35a4-4d69-856f-1212d80cc706" providerId="AD" clId="Web-{1BB1954F-0EC2-C513-553C-933E61FA191A}" dt="2022-03-08T10:11:13.511" v="403" actId="20577"/>
          <ac:spMkLst>
            <pc:docMk/>
            <pc:sldMk cId="2328939827" sldId="293"/>
            <ac:spMk id="3" creationId="{3DF45676-16EF-48AD-8D53-7CB390292DFF}"/>
          </ac:spMkLst>
        </pc:spChg>
      </pc:sldChg>
      <pc:sldChg chg="addSp modSp new mod setBg setClrOvrMap">
        <pc:chgData name="Sairush Tamang" userId="S::kce075bct036@khwopa.edu.np::d2d5d0a4-35a4-4d69-856f-1212d80cc706" providerId="AD" clId="Web-{1BB1954F-0EC2-C513-553C-933E61FA191A}" dt="2022-03-08T10:30:16.568" v="721" actId="20577"/>
        <pc:sldMkLst>
          <pc:docMk/>
          <pc:sldMk cId="2039571296" sldId="296"/>
        </pc:sldMkLst>
        <pc:spChg chg="mod">
          <ac:chgData name="Sairush Tamang" userId="S::kce075bct036@khwopa.edu.np::d2d5d0a4-35a4-4d69-856f-1212d80cc706" providerId="AD" clId="Web-{1BB1954F-0EC2-C513-553C-933E61FA191A}" dt="2022-03-08T10:30:16.568" v="721" actId="20577"/>
          <ac:spMkLst>
            <pc:docMk/>
            <pc:sldMk cId="2039571296" sldId="296"/>
            <ac:spMk id="2" creationId="{86FFAC7D-FDF0-44AC-A97F-D15B5E8BB26E}"/>
          </ac:spMkLst>
        </pc:spChg>
        <pc:spChg chg="mod">
          <ac:chgData name="Sairush Tamang" userId="S::kce075bct036@khwopa.edu.np::d2d5d0a4-35a4-4d69-856f-1212d80cc706" providerId="AD" clId="Web-{1BB1954F-0EC2-C513-553C-933E61FA191A}" dt="2022-03-08T10:29:47.380" v="706"/>
          <ac:spMkLst>
            <pc:docMk/>
            <pc:sldMk cId="2039571296" sldId="296"/>
            <ac:spMk id="3" creationId="{BBE76927-EB7B-4289-AD5C-A70E1306F141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29:47.380" v="706"/>
          <ac:spMkLst>
            <pc:docMk/>
            <pc:sldMk cId="2039571296" sldId="296"/>
            <ac:spMk id="9" creationId="{E9751CB9-7B25-4EB8-9A6F-82F822549F12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29:47.380" v="706"/>
          <ac:spMkLst>
            <pc:docMk/>
            <pc:sldMk cId="2039571296" sldId="296"/>
            <ac:spMk id="11" creationId="{E1317383-CF3B-4B02-9512-BECBEF6362A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29:47.380" v="706"/>
          <ac:spMkLst>
            <pc:docMk/>
            <pc:sldMk cId="2039571296" sldId="296"/>
            <ac:spMk id="13" creationId="{B1D4C7A0-6DF2-4F2D-A45D-F111582974C7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29:47.380" v="706"/>
          <ac:spMkLst>
            <pc:docMk/>
            <pc:sldMk cId="2039571296" sldId="296"/>
            <ac:spMk id="15" creationId="{DBF3943D-BCB6-4B31-809D-A005686483B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29:47.380" v="706"/>
          <ac:spMkLst>
            <pc:docMk/>
            <pc:sldMk cId="2039571296" sldId="296"/>
            <ac:spMk id="17" creationId="{39373A6F-2E1F-4613-8E1D-D68057D29F31}"/>
          </ac:spMkLst>
        </pc:spChg>
        <pc:picChg chg="add mod">
          <ac:chgData name="Sairush Tamang" userId="S::kce075bct036@khwopa.edu.np::d2d5d0a4-35a4-4d69-856f-1212d80cc706" providerId="AD" clId="Web-{1BB1954F-0EC2-C513-553C-933E61FA191A}" dt="2022-03-08T10:29:47.380" v="706"/>
          <ac:picMkLst>
            <pc:docMk/>
            <pc:sldMk cId="2039571296" sldId="296"/>
            <ac:picMk id="4" creationId="{DBDDD03E-9445-4F51-81AB-4EBF654FF3BC}"/>
          </ac:picMkLst>
        </pc:picChg>
      </pc:sldChg>
      <pc:sldChg chg="addSp modSp new mod setBg setClrOvrMap">
        <pc:chgData name="Sairush Tamang" userId="S::kce075bct036@khwopa.edu.np::d2d5d0a4-35a4-4d69-856f-1212d80cc706" providerId="AD" clId="Web-{1BB1954F-0EC2-C513-553C-933E61FA191A}" dt="2022-03-08T10:32:38.416" v="750"/>
        <pc:sldMkLst>
          <pc:docMk/>
          <pc:sldMk cId="3894524354" sldId="297"/>
        </pc:sldMkLst>
        <pc:spChg chg="mod">
          <ac:chgData name="Sairush Tamang" userId="S::kce075bct036@khwopa.edu.np::d2d5d0a4-35a4-4d69-856f-1212d80cc706" providerId="AD" clId="Web-{1BB1954F-0EC2-C513-553C-933E61FA191A}" dt="2022-03-08T10:32:38.416" v="750"/>
          <ac:spMkLst>
            <pc:docMk/>
            <pc:sldMk cId="3894524354" sldId="297"/>
            <ac:spMk id="2" creationId="{D7A2D6E7-E003-4A4D-898A-436D719960A9}"/>
          </ac:spMkLst>
        </pc:spChg>
        <pc:spChg chg="mod">
          <ac:chgData name="Sairush Tamang" userId="S::kce075bct036@khwopa.edu.np::d2d5d0a4-35a4-4d69-856f-1212d80cc706" providerId="AD" clId="Web-{1BB1954F-0EC2-C513-553C-933E61FA191A}" dt="2022-03-08T10:32:38.416" v="750"/>
          <ac:spMkLst>
            <pc:docMk/>
            <pc:sldMk cId="3894524354" sldId="297"/>
            <ac:spMk id="3" creationId="{55666411-D8A6-429F-BF0F-0D56DA6B8E89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32:38.416" v="750"/>
          <ac:spMkLst>
            <pc:docMk/>
            <pc:sldMk cId="3894524354" sldId="297"/>
            <ac:spMk id="9" creationId="{E9751CB9-7B25-4EB8-9A6F-82F822549F12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32:38.416" v="750"/>
          <ac:spMkLst>
            <pc:docMk/>
            <pc:sldMk cId="3894524354" sldId="297"/>
            <ac:spMk id="11" creationId="{E1317383-CF3B-4B02-9512-BECBEF6362A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32:38.416" v="750"/>
          <ac:spMkLst>
            <pc:docMk/>
            <pc:sldMk cId="3894524354" sldId="297"/>
            <ac:spMk id="13" creationId="{B1D4C7A0-6DF2-4F2D-A45D-F111582974C7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32:38.416" v="750"/>
          <ac:spMkLst>
            <pc:docMk/>
            <pc:sldMk cId="3894524354" sldId="297"/>
            <ac:spMk id="15" creationId="{DBF3943D-BCB6-4B31-809D-A005686483B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32:38.416" v="750"/>
          <ac:spMkLst>
            <pc:docMk/>
            <pc:sldMk cId="3894524354" sldId="297"/>
            <ac:spMk id="17" creationId="{39373A6F-2E1F-4613-8E1D-D68057D29F31}"/>
          </ac:spMkLst>
        </pc:spChg>
        <pc:picChg chg="add mod">
          <ac:chgData name="Sairush Tamang" userId="S::kce075bct036@khwopa.edu.np::d2d5d0a4-35a4-4d69-856f-1212d80cc706" providerId="AD" clId="Web-{1BB1954F-0EC2-C513-553C-933E61FA191A}" dt="2022-03-08T10:32:38.416" v="750"/>
          <ac:picMkLst>
            <pc:docMk/>
            <pc:sldMk cId="3894524354" sldId="297"/>
            <ac:picMk id="4" creationId="{FDF07799-5250-4A62-845A-F940B5491CCC}"/>
          </ac:picMkLst>
        </pc:picChg>
      </pc:sldChg>
      <pc:sldChg chg="addSp modSp new mod ord setBg setClrOvrMap">
        <pc:chgData name="Sairush Tamang" userId="S::kce075bct036@khwopa.edu.np::d2d5d0a4-35a4-4d69-856f-1212d80cc706" providerId="AD" clId="Web-{1BB1954F-0EC2-C513-553C-933E61FA191A}" dt="2022-03-08T10:34:44.247" v="778"/>
        <pc:sldMkLst>
          <pc:docMk/>
          <pc:sldMk cId="1012119286" sldId="298"/>
        </pc:sldMkLst>
        <pc:spChg chg="mod">
          <ac:chgData name="Sairush Tamang" userId="S::kce075bct036@khwopa.edu.np::d2d5d0a4-35a4-4d69-856f-1212d80cc706" providerId="AD" clId="Web-{1BB1954F-0EC2-C513-553C-933E61FA191A}" dt="2022-03-08T10:34:44.247" v="778"/>
          <ac:spMkLst>
            <pc:docMk/>
            <pc:sldMk cId="1012119286" sldId="298"/>
            <ac:spMk id="2" creationId="{23A9993B-A5BE-40F4-9BBB-0C5647D71984}"/>
          </ac:spMkLst>
        </pc:spChg>
        <pc:spChg chg="mod">
          <ac:chgData name="Sairush Tamang" userId="S::kce075bct036@khwopa.edu.np::d2d5d0a4-35a4-4d69-856f-1212d80cc706" providerId="AD" clId="Web-{1BB1954F-0EC2-C513-553C-933E61FA191A}" dt="2022-03-08T10:34:44.247" v="778"/>
          <ac:spMkLst>
            <pc:docMk/>
            <pc:sldMk cId="1012119286" sldId="298"/>
            <ac:spMk id="3" creationId="{0F56C744-92C0-43A7-B276-AB70E99C8B3C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34:44.247" v="778"/>
          <ac:spMkLst>
            <pc:docMk/>
            <pc:sldMk cId="1012119286" sldId="298"/>
            <ac:spMk id="9" creationId="{E9751CB9-7B25-4EB8-9A6F-82F822549F12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34:44.247" v="778"/>
          <ac:spMkLst>
            <pc:docMk/>
            <pc:sldMk cId="1012119286" sldId="298"/>
            <ac:spMk id="11" creationId="{E1317383-CF3B-4B02-9512-BECBEF6362A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34:44.247" v="778"/>
          <ac:spMkLst>
            <pc:docMk/>
            <pc:sldMk cId="1012119286" sldId="298"/>
            <ac:spMk id="13" creationId="{B1D4C7A0-6DF2-4F2D-A45D-F111582974C7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34:44.247" v="778"/>
          <ac:spMkLst>
            <pc:docMk/>
            <pc:sldMk cId="1012119286" sldId="298"/>
            <ac:spMk id="15" creationId="{DBF3943D-BCB6-4B31-809D-A005686483B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34:44.247" v="778"/>
          <ac:spMkLst>
            <pc:docMk/>
            <pc:sldMk cId="1012119286" sldId="298"/>
            <ac:spMk id="17" creationId="{39373A6F-2E1F-4613-8E1D-D68057D29F31}"/>
          </ac:spMkLst>
        </pc:spChg>
        <pc:picChg chg="add mod">
          <ac:chgData name="Sairush Tamang" userId="S::kce075bct036@khwopa.edu.np::d2d5d0a4-35a4-4d69-856f-1212d80cc706" providerId="AD" clId="Web-{1BB1954F-0EC2-C513-553C-933E61FA191A}" dt="2022-03-08T10:34:44.247" v="778"/>
          <ac:picMkLst>
            <pc:docMk/>
            <pc:sldMk cId="1012119286" sldId="298"/>
            <ac:picMk id="4" creationId="{4AD6D04D-BD82-4750-8012-296C79638E59}"/>
          </ac:picMkLst>
        </pc:picChg>
      </pc:sldChg>
      <pc:sldChg chg="modSp new del">
        <pc:chgData name="Sairush Tamang" userId="S::kce075bct036@khwopa.edu.np::d2d5d0a4-35a4-4d69-856f-1212d80cc706" providerId="AD" clId="Web-{1BB1954F-0EC2-C513-553C-933E61FA191A}" dt="2022-03-08T10:38:32.783" v="880"/>
        <pc:sldMkLst>
          <pc:docMk/>
          <pc:sldMk cId="2530039011" sldId="300"/>
        </pc:sldMkLst>
        <pc:spChg chg="mod">
          <ac:chgData name="Sairush Tamang" userId="S::kce075bct036@khwopa.edu.np::d2d5d0a4-35a4-4d69-856f-1212d80cc706" providerId="AD" clId="Web-{1BB1954F-0EC2-C513-553C-933E61FA191A}" dt="2022-03-08T10:35:58.342" v="803" actId="20577"/>
          <ac:spMkLst>
            <pc:docMk/>
            <pc:sldMk cId="2530039011" sldId="300"/>
            <ac:spMk id="2" creationId="{8124E5C5-4B9C-4506-B01C-2BB6DE4AE147}"/>
          </ac:spMkLst>
        </pc:spChg>
        <pc:spChg chg="mod">
          <ac:chgData name="Sairush Tamang" userId="S::kce075bct036@khwopa.edu.np::d2d5d0a4-35a4-4d69-856f-1212d80cc706" providerId="AD" clId="Web-{1BB1954F-0EC2-C513-553C-933E61FA191A}" dt="2022-03-08T10:36:40.452" v="819" actId="20577"/>
          <ac:spMkLst>
            <pc:docMk/>
            <pc:sldMk cId="2530039011" sldId="300"/>
            <ac:spMk id="3" creationId="{0E335905-E1A0-4193-A449-A2D9B22C7419}"/>
          </ac:spMkLst>
        </pc:spChg>
      </pc:sldChg>
      <pc:sldChg chg="addSp modSp mod setBg">
        <pc:chgData name="Sairush Tamang" userId="S::kce075bct036@khwopa.edu.np::d2d5d0a4-35a4-4d69-856f-1212d80cc706" providerId="AD" clId="Web-{1BB1954F-0EC2-C513-553C-933E61FA191A}" dt="2022-03-08T10:40:28.864" v="882"/>
        <pc:sldMkLst>
          <pc:docMk/>
          <pc:sldMk cId="3108517061" sldId="301"/>
        </pc:sldMkLst>
        <pc:spChg chg="mod">
          <ac:chgData name="Sairush Tamang" userId="S::kce075bct036@khwopa.edu.np::d2d5d0a4-35a4-4d69-856f-1212d80cc706" providerId="AD" clId="Web-{1BB1954F-0EC2-C513-553C-933E61FA191A}" dt="2022-03-08T10:40:28.864" v="882"/>
          <ac:spMkLst>
            <pc:docMk/>
            <pc:sldMk cId="3108517061" sldId="301"/>
            <ac:spMk id="2" creationId="{BE8926DD-795B-494A-9649-C9883F21A916}"/>
          </ac:spMkLst>
        </pc:spChg>
        <pc:spChg chg="mod">
          <ac:chgData name="Sairush Tamang" userId="S::kce075bct036@khwopa.edu.np::d2d5d0a4-35a4-4d69-856f-1212d80cc706" providerId="AD" clId="Web-{1BB1954F-0EC2-C513-553C-933E61FA191A}" dt="2022-03-08T10:40:28.864" v="882"/>
          <ac:spMkLst>
            <pc:docMk/>
            <pc:sldMk cId="3108517061" sldId="301"/>
            <ac:spMk id="3" creationId="{9A3BC4B5-E927-49E0-9337-DE33FE93E558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40:28.864" v="882"/>
          <ac:spMkLst>
            <pc:docMk/>
            <pc:sldMk cId="3108517061" sldId="301"/>
            <ac:spMk id="9" creationId="{F875149D-F692-45DA-8324-D5E0193D5FC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40:28.864" v="882"/>
          <ac:spMkLst>
            <pc:docMk/>
            <pc:sldMk cId="3108517061" sldId="301"/>
            <ac:spMk id="11" creationId="{C0B19935-C760-4698-9DD1-973C8A428D26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40:28.864" v="882"/>
          <ac:spMkLst>
            <pc:docMk/>
            <pc:sldMk cId="3108517061" sldId="301"/>
            <ac:spMk id="13" creationId="{08990612-E008-4F02-AEBB-B140BE753558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40:28.864" v="882"/>
          <ac:spMkLst>
            <pc:docMk/>
            <pc:sldMk cId="3108517061" sldId="301"/>
            <ac:spMk id="15" creationId="{A310A41F-3A14-4150-B6CF-0A577DDDEAD2}"/>
          </ac:spMkLst>
        </pc:spChg>
        <pc:picChg chg="add mod">
          <ac:chgData name="Sairush Tamang" userId="S::kce075bct036@khwopa.edu.np::d2d5d0a4-35a4-4d69-856f-1212d80cc706" providerId="AD" clId="Web-{1BB1954F-0EC2-C513-553C-933E61FA191A}" dt="2022-03-08T10:40:28.864" v="882"/>
          <ac:picMkLst>
            <pc:docMk/>
            <pc:sldMk cId="3108517061" sldId="301"/>
            <ac:picMk id="4" creationId="{3964E7EC-7682-442E-B87B-1993BCA0717F}"/>
          </ac:picMkLst>
        </pc:picChg>
      </pc:sldChg>
      <pc:sldChg chg="addSp delSp modSp new mod setBg setClrOvrMap">
        <pc:chgData name="Sairush Tamang" userId="S::kce075bct036@khwopa.edu.np::d2d5d0a4-35a4-4d69-856f-1212d80cc706" providerId="AD" clId="Web-{1BB1954F-0EC2-C513-553C-933E61FA191A}" dt="2022-03-08T10:59:00.749" v="1018" actId="20577"/>
        <pc:sldMkLst>
          <pc:docMk/>
          <pc:sldMk cId="4090689524" sldId="302"/>
        </pc:sldMkLst>
        <pc:spChg chg="mod">
          <ac:chgData name="Sairush Tamang" userId="S::kce075bct036@khwopa.edu.np::d2d5d0a4-35a4-4d69-856f-1212d80cc706" providerId="AD" clId="Web-{1BB1954F-0EC2-C513-553C-933E61FA191A}" dt="2022-03-08T10:59:00.749" v="1018" actId="20577"/>
          <ac:spMkLst>
            <pc:docMk/>
            <pc:sldMk cId="4090689524" sldId="302"/>
            <ac:spMk id="2" creationId="{AA5D3163-A9CA-41AA-8018-C3664AE045A5}"/>
          </ac:spMkLst>
        </pc:spChg>
        <pc:spChg chg="mod">
          <ac:chgData name="Sairush Tamang" userId="S::kce075bct036@khwopa.edu.np::d2d5d0a4-35a4-4d69-856f-1212d80cc706" providerId="AD" clId="Web-{1BB1954F-0EC2-C513-553C-933E61FA191A}" dt="2022-03-08T10:58:52.936" v="1015" actId="20577"/>
          <ac:spMkLst>
            <pc:docMk/>
            <pc:sldMk cId="4090689524" sldId="302"/>
            <ac:spMk id="3" creationId="{5DF5DE86-D3CD-4EE5-ACC7-696B60EF91E7}"/>
          </ac:spMkLst>
        </pc:spChg>
        <pc:spChg chg="add mod">
          <ac:chgData name="Sairush Tamang" userId="S::kce075bct036@khwopa.edu.np::d2d5d0a4-35a4-4d69-856f-1212d80cc706" providerId="AD" clId="Web-{1BB1954F-0EC2-C513-553C-933E61FA191A}" dt="2022-03-08T10:42:50.086" v="911" actId="1076"/>
          <ac:spMkLst>
            <pc:docMk/>
            <pc:sldMk cId="4090689524" sldId="302"/>
            <ac:spMk id="6" creationId="{86911CDC-9187-495B-A275-AC41F95A5500}"/>
          </ac:spMkLst>
        </pc:spChg>
        <pc:spChg chg="add mod">
          <ac:chgData name="Sairush Tamang" userId="S::kce075bct036@khwopa.edu.np::d2d5d0a4-35a4-4d69-856f-1212d80cc706" providerId="AD" clId="Web-{1BB1954F-0EC2-C513-553C-933E61FA191A}" dt="2022-03-08T10:43:19.430" v="927" actId="1076"/>
          <ac:spMkLst>
            <pc:docMk/>
            <pc:sldMk cId="4090689524" sldId="302"/>
            <ac:spMk id="7" creationId="{F0E1BA1E-2E18-4EA4-B541-7E8E440F4B4C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10:42:10.585" v="899"/>
          <ac:spMkLst>
            <pc:docMk/>
            <pc:sldMk cId="4090689524" sldId="302"/>
            <ac:spMk id="9" creationId="{E9751CB9-7B25-4EB8-9A6F-82F822549F12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10:42:10.585" v="899"/>
          <ac:spMkLst>
            <pc:docMk/>
            <pc:sldMk cId="4090689524" sldId="302"/>
            <ac:spMk id="11" creationId="{E1317383-CF3B-4B02-9512-BECBEF6362A4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10:42:10.585" v="899"/>
          <ac:spMkLst>
            <pc:docMk/>
            <pc:sldMk cId="4090689524" sldId="302"/>
            <ac:spMk id="13" creationId="{B1D4C7A0-6DF2-4F2D-A45D-F111582974C7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10:42:10.585" v="899"/>
          <ac:spMkLst>
            <pc:docMk/>
            <pc:sldMk cId="4090689524" sldId="302"/>
            <ac:spMk id="15" creationId="{DBF3943D-BCB6-4B31-809D-A005686483B4}"/>
          </ac:spMkLst>
        </pc:spChg>
        <pc:spChg chg="add del">
          <ac:chgData name="Sairush Tamang" userId="S::kce075bct036@khwopa.edu.np::d2d5d0a4-35a4-4d69-856f-1212d80cc706" providerId="AD" clId="Web-{1BB1954F-0EC2-C513-553C-933E61FA191A}" dt="2022-03-08T10:42:10.585" v="899"/>
          <ac:spMkLst>
            <pc:docMk/>
            <pc:sldMk cId="4090689524" sldId="302"/>
            <ac:spMk id="17" creationId="{39373A6F-2E1F-4613-8E1D-D68057D29F31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42:10.585" v="899"/>
          <ac:spMkLst>
            <pc:docMk/>
            <pc:sldMk cId="4090689524" sldId="302"/>
            <ac:spMk id="22" creationId="{F875149D-F692-45DA-8324-D5E0193D5FC4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42:10.585" v="899"/>
          <ac:spMkLst>
            <pc:docMk/>
            <pc:sldMk cId="4090689524" sldId="302"/>
            <ac:spMk id="24" creationId="{C0B19935-C760-4698-9DD1-973C8A428D26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42:10.585" v="899"/>
          <ac:spMkLst>
            <pc:docMk/>
            <pc:sldMk cId="4090689524" sldId="302"/>
            <ac:spMk id="26" creationId="{08990612-E008-4F02-AEBB-B140BE753558}"/>
          </ac:spMkLst>
        </pc:spChg>
        <pc:spChg chg="add">
          <ac:chgData name="Sairush Tamang" userId="S::kce075bct036@khwopa.edu.np::d2d5d0a4-35a4-4d69-856f-1212d80cc706" providerId="AD" clId="Web-{1BB1954F-0EC2-C513-553C-933E61FA191A}" dt="2022-03-08T10:42:10.585" v="899"/>
          <ac:spMkLst>
            <pc:docMk/>
            <pc:sldMk cId="4090689524" sldId="302"/>
            <ac:spMk id="28" creationId="{A310A41F-3A14-4150-B6CF-0A577DDDEAD2}"/>
          </ac:spMkLst>
        </pc:spChg>
        <pc:picChg chg="add mod ord">
          <ac:chgData name="Sairush Tamang" userId="S::kce075bct036@khwopa.edu.np::d2d5d0a4-35a4-4d69-856f-1212d80cc706" providerId="AD" clId="Web-{1BB1954F-0EC2-C513-553C-933E61FA191A}" dt="2022-03-08T10:42:30.679" v="902" actId="1076"/>
          <ac:picMkLst>
            <pc:docMk/>
            <pc:sldMk cId="4090689524" sldId="302"/>
            <ac:picMk id="4" creationId="{A31D0B22-6ECF-40E2-A881-D312A9D43DF8}"/>
          </ac:picMkLst>
        </pc:picChg>
        <pc:picChg chg="add mod">
          <ac:chgData name="Sairush Tamang" userId="S::kce075bct036@khwopa.edu.np::d2d5d0a4-35a4-4d69-856f-1212d80cc706" providerId="AD" clId="Web-{1BB1954F-0EC2-C513-553C-933E61FA191A}" dt="2022-03-08T10:42:26.038" v="901" actId="1076"/>
          <ac:picMkLst>
            <pc:docMk/>
            <pc:sldMk cId="4090689524" sldId="302"/>
            <ac:picMk id="5" creationId="{949B60C9-B7E9-4F8B-B851-94A5BBB55A49}"/>
          </ac:picMkLst>
        </pc:picChg>
      </pc:sldChg>
      <pc:sldChg chg="modSp new">
        <pc:chgData name="Sairush Tamang" userId="S::kce075bct036@khwopa.edu.np::d2d5d0a4-35a4-4d69-856f-1212d80cc706" providerId="AD" clId="Web-{1BB1954F-0EC2-C513-553C-933E61FA191A}" dt="2022-03-08T10:38:05.376" v="879" actId="20577"/>
        <pc:sldMkLst>
          <pc:docMk/>
          <pc:sldMk cId="1379136915" sldId="303"/>
        </pc:sldMkLst>
        <pc:spChg chg="mod">
          <ac:chgData name="Sairush Tamang" userId="S::kce075bct036@khwopa.edu.np::d2d5d0a4-35a4-4d69-856f-1212d80cc706" providerId="AD" clId="Web-{1BB1954F-0EC2-C513-553C-933E61FA191A}" dt="2022-03-08T10:38:05.376" v="879" actId="20577"/>
          <ac:spMkLst>
            <pc:docMk/>
            <pc:sldMk cId="1379136915" sldId="303"/>
            <ac:spMk id="2" creationId="{0B489025-EECC-4CB8-A67F-0D34CB81A4F4}"/>
          </ac:spMkLst>
        </pc:spChg>
      </pc:sldChg>
    </pc:docChg>
  </pc:docChgLst>
  <pc:docChgLst>
    <pc:chgData name="Sairush Tamang" userId="d2d5d0a4-35a4-4d69-856f-1212d80cc706" providerId="ADAL" clId="{9C0F2EFA-B552-4C3D-AD07-F0FB337AAC0C}"/>
    <pc:docChg chg="undo custSel modSld">
      <pc:chgData name="Sairush Tamang" userId="d2d5d0a4-35a4-4d69-856f-1212d80cc706" providerId="ADAL" clId="{9C0F2EFA-B552-4C3D-AD07-F0FB337AAC0C}" dt="2022-03-09T08:23:01.646" v="103" actId="20577"/>
      <pc:docMkLst>
        <pc:docMk/>
      </pc:docMkLst>
      <pc:sldChg chg="addSp delSp modSp">
        <pc:chgData name="Sairush Tamang" userId="d2d5d0a4-35a4-4d69-856f-1212d80cc706" providerId="ADAL" clId="{9C0F2EFA-B552-4C3D-AD07-F0FB337AAC0C}" dt="2022-03-09T07:32:51.736" v="79" actId="478"/>
        <pc:sldMkLst>
          <pc:docMk/>
          <pc:sldMk cId="3109276924" sldId="256"/>
        </pc:sldMkLst>
        <pc:spChg chg="add del mod">
          <ac:chgData name="Sairush Tamang" userId="d2d5d0a4-35a4-4d69-856f-1212d80cc706" providerId="ADAL" clId="{9C0F2EFA-B552-4C3D-AD07-F0FB337AAC0C}" dt="2022-03-09T07:32:51.736" v="79" actId="478"/>
          <ac:spMkLst>
            <pc:docMk/>
            <pc:sldMk cId="3109276924" sldId="256"/>
            <ac:spMk id="4" creationId="{F0E068B0-9EDF-44B3-AA3C-44CF9C3FBDDF}"/>
          </ac:spMkLst>
        </pc:spChg>
        <pc:spChg chg="add del">
          <ac:chgData name="Sairush Tamang" userId="d2d5d0a4-35a4-4d69-856f-1212d80cc706" providerId="ADAL" clId="{9C0F2EFA-B552-4C3D-AD07-F0FB337AAC0C}" dt="2022-03-09T07:31:59.986" v="78" actId="478"/>
          <ac:spMkLst>
            <pc:docMk/>
            <pc:sldMk cId="3109276924" sldId="256"/>
            <ac:spMk id="7" creationId="{4CAC5ED1-2122-47E5-8EA9-C4B4994ABF9E}"/>
          </ac:spMkLst>
        </pc:spChg>
        <pc:inkChg chg="add del">
          <ac:chgData name="Sairush Tamang" userId="d2d5d0a4-35a4-4d69-856f-1212d80cc706" providerId="ADAL" clId="{9C0F2EFA-B552-4C3D-AD07-F0FB337AAC0C}" dt="2022-03-09T07:30:15.915" v="65"/>
          <ac:inkMkLst>
            <pc:docMk/>
            <pc:sldMk cId="3109276924" sldId="256"/>
            <ac:inkMk id="5" creationId="{22BA4152-2DEB-41E1-81C8-CDBAEFE41BEE}"/>
          </ac:inkMkLst>
        </pc:inkChg>
        <pc:inkChg chg="add del">
          <ac:chgData name="Sairush Tamang" userId="d2d5d0a4-35a4-4d69-856f-1212d80cc706" providerId="ADAL" clId="{9C0F2EFA-B552-4C3D-AD07-F0FB337AAC0C}" dt="2022-03-09T07:30:19.708" v="67"/>
          <ac:inkMkLst>
            <pc:docMk/>
            <pc:sldMk cId="3109276924" sldId="256"/>
            <ac:inkMk id="6" creationId="{4A2B6E98-0E1F-4929-9C01-1584A9B76B02}"/>
          </ac:inkMkLst>
        </pc:inkChg>
      </pc:sldChg>
      <pc:sldChg chg="modSp">
        <pc:chgData name="Sairush Tamang" userId="d2d5d0a4-35a4-4d69-856f-1212d80cc706" providerId="ADAL" clId="{9C0F2EFA-B552-4C3D-AD07-F0FB337AAC0C}" dt="2022-03-09T08:23:01.646" v="103" actId="20577"/>
        <pc:sldMkLst>
          <pc:docMk/>
          <pc:sldMk cId="3994480246" sldId="257"/>
        </pc:sldMkLst>
        <pc:spChg chg="mod">
          <ac:chgData name="Sairush Tamang" userId="d2d5d0a4-35a4-4d69-856f-1212d80cc706" providerId="ADAL" clId="{9C0F2EFA-B552-4C3D-AD07-F0FB337AAC0C}" dt="2022-03-09T08:23:01.646" v="103" actId="20577"/>
          <ac:spMkLst>
            <pc:docMk/>
            <pc:sldMk cId="3994480246" sldId="257"/>
            <ac:spMk id="3" creationId="{866F2C1A-BF14-43C2-A42A-8F57AB4F6C45}"/>
          </ac:spMkLst>
        </pc:spChg>
      </pc:sldChg>
      <pc:sldChg chg="addSp delSp modSp">
        <pc:chgData name="Sairush Tamang" userId="d2d5d0a4-35a4-4d69-856f-1212d80cc706" providerId="ADAL" clId="{9C0F2EFA-B552-4C3D-AD07-F0FB337AAC0C}" dt="2022-03-09T08:22:54.713" v="94" actId="27636"/>
        <pc:sldMkLst>
          <pc:docMk/>
          <pc:sldMk cId="716253600" sldId="263"/>
        </pc:sldMkLst>
        <pc:spChg chg="mod">
          <ac:chgData name="Sairush Tamang" userId="d2d5d0a4-35a4-4d69-856f-1212d80cc706" providerId="ADAL" clId="{9C0F2EFA-B552-4C3D-AD07-F0FB337AAC0C}" dt="2022-03-09T08:22:54.713" v="94" actId="27636"/>
          <ac:spMkLst>
            <pc:docMk/>
            <pc:sldMk cId="716253600" sldId="263"/>
            <ac:spMk id="2" creationId="{0C9A8505-DEDE-46CC-8892-1ADCCFB28451}"/>
          </ac:spMkLst>
        </pc:spChg>
        <pc:spChg chg="del mod">
          <ac:chgData name="Sairush Tamang" userId="d2d5d0a4-35a4-4d69-856f-1212d80cc706" providerId="ADAL" clId="{9C0F2EFA-B552-4C3D-AD07-F0FB337AAC0C}" dt="2022-03-09T07:38:06.789" v="88" actId="478"/>
          <ac:spMkLst>
            <pc:docMk/>
            <pc:sldMk cId="716253600" sldId="263"/>
            <ac:spMk id="5" creationId="{128E14C8-4233-4D0D-AD77-D011E5D2601C}"/>
          </ac:spMkLst>
        </pc:spChg>
        <pc:spChg chg="add del mod">
          <ac:chgData name="Sairush Tamang" userId="d2d5d0a4-35a4-4d69-856f-1212d80cc706" providerId="ADAL" clId="{9C0F2EFA-B552-4C3D-AD07-F0FB337AAC0C}" dt="2022-03-09T07:37:43.998" v="81" actId="931"/>
          <ac:spMkLst>
            <pc:docMk/>
            <pc:sldMk cId="716253600" sldId="263"/>
            <ac:spMk id="7" creationId="{5E172FA3-1089-489C-8E0A-F01358C40961}"/>
          </ac:spMkLst>
        </pc:spChg>
        <pc:picChg chg="del">
          <ac:chgData name="Sairush Tamang" userId="d2d5d0a4-35a4-4d69-856f-1212d80cc706" providerId="ADAL" clId="{9C0F2EFA-B552-4C3D-AD07-F0FB337AAC0C}" dt="2022-03-09T07:37:32.336" v="80" actId="478"/>
          <ac:picMkLst>
            <pc:docMk/>
            <pc:sldMk cId="716253600" sldId="263"/>
            <ac:picMk id="4" creationId="{C1B9EDF3-4125-4B21-BE1C-531EA719D20F}"/>
          </ac:picMkLst>
        </pc:picChg>
        <pc:picChg chg="add mod ord">
          <ac:chgData name="Sairush Tamang" userId="d2d5d0a4-35a4-4d69-856f-1212d80cc706" providerId="ADAL" clId="{9C0F2EFA-B552-4C3D-AD07-F0FB337AAC0C}" dt="2022-03-09T07:38:22.062" v="92" actId="14100"/>
          <ac:picMkLst>
            <pc:docMk/>
            <pc:sldMk cId="716253600" sldId="263"/>
            <ac:picMk id="8" creationId="{DDE00F3A-A409-4423-97CA-04BE8C952F36}"/>
          </ac:picMkLst>
        </pc:picChg>
      </pc:sldChg>
      <pc:sldChg chg="addSp delSp modSp">
        <pc:chgData name="Sairush Tamang" userId="d2d5d0a4-35a4-4d69-856f-1212d80cc706" providerId="ADAL" clId="{9C0F2EFA-B552-4C3D-AD07-F0FB337AAC0C}" dt="2022-03-09T07:06:09.339" v="8" actId="1076"/>
        <pc:sldMkLst>
          <pc:docMk/>
          <pc:sldMk cId="2996816754" sldId="269"/>
        </pc:sldMkLst>
        <pc:spChg chg="mod">
          <ac:chgData name="Sairush Tamang" userId="d2d5d0a4-35a4-4d69-856f-1212d80cc706" providerId="ADAL" clId="{9C0F2EFA-B552-4C3D-AD07-F0FB337AAC0C}" dt="2022-03-09T07:06:09.339" v="8" actId="1076"/>
          <ac:spMkLst>
            <pc:docMk/>
            <pc:sldMk cId="2996816754" sldId="269"/>
            <ac:spMk id="2" creationId="{9A15780C-E1CB-4576-A60E-87CE993BA928}"/>
          </ac:spMkLst>
        </pc:spChg>
        <pc:spChg chg="add del mod">
          <ac:chgData name="Sairush Tamang" userId="d2d5d0a4-35a4-4d69-856f-1212d80cc706" providerId="ADAL" clId="{9C0F2EFA-B552-4C3D-AD07-F0FB337AAC0C}" dt="2022-03-09T07:05:20.128" v="1" actId="931"/>
          <ac:spMkLst>
            <pc:docMk/>
            <pc:sldMk cId="2996816754" sldId="269"/>
            <ac:spMk id="6" creationId="{CD88B508-6EA0-4E4C-B177-7EAAD0BCBE71}"/>
          </ac:spMkLst>
        </pc:spChg>
        <pc:picChg chg="del">
          <ac:chgData name="Sairush Tamang" userId="d2d5d0a4-35a4-4d69-856f-1212d80cc706" providerId="ADAL" clId="{9C0F2EFA-B552-4C3D-AD07-F0FB337AAC0C}" dt="2022-03-09T07:04:55.553" v="0" actId="478"/>
          <ac:picMkLst>
            <pc:docMk/>
            <pc:sldMk cId="2996816754" sldId="269"/>
            <ac:picMk id="4" creationId="{D5BE1B2F-587C-45AB-886D-DF067F8BAAB8}"/>
          </ac:picMkLst>
        </pc:picChg>
        <pc:picChg chg="add mod ord">
          <ac:chgData name="Sairush Tamang" userId="d2d5d0a4-35a4-4d69-856f-1212d80cc706" providerId="ADAL" clId="{9C0F2EFA-B552-4C3D-AD07-F0FB337AAC0C}" dt="2022-03-09T07:05:49.561" v="7" actId="1076"/>
          <ac:picMkLst>
            <pc:docMk/>
            <pc:sldMk cId="2996816754" sldId="269"/>
            <ac:picMk id="7" creationId="{AF99866C-5FD1-43B3-983D-385BBA0D483A}"/>
          </ac:picMkLst>
        </pc:picChg>
      </pc:sldChg>
    </pc:docChg>
  </pc:docChgLst>
  <pc:docChgLst>
    <pc:chgData name="Rubin Baidhya" userId="S::kce075bct034@khwopa.edu.np::b15fe602-8a0c-47e4-a42f-5bb486671e99" providerId="AD" clId="Web-{AB11E29E-0865-8F4D-8FE2-03499C8368C5}"/>
    <pc:docChg chg="addSld delSld modSld">
      <pc:chgData name="Rubin Baidhya" userId="S::kce075bct034@khwopa.edu.np::b15fe602-8a0c-47e4-a42f-5bb486671e99" providerId="AD" clId="Web-{AB11E29E-0865-8F4D-8FE2-03499C8368C5}" dt="2022-04-17T16:11:56.607" v="45" actId="20577"/>
      <pc:docMkLst>
        <pc:docMk/>
      </pc:docMkLst>
      <pc:sldChg chg="del">
        <pc:chgData name="Rubin Baidhya" userId="S::kce075bct034@khwopa.edu.np::b15fe602-8a0c-47e4-a42f-5bb486671e99" providerId="AD" clId="Web-{AB11E29E-0865-8F4D-8FE2-03499C8368C5}" dt="2022-04-17T16:04:37.486" v="24"/>
        <pc:sldMkLst>
          <pc:docMk/>
          <pc:sldMk cId="2583090353" sldId="266"/>
        </pc:sldMkLst>
      </pc:sldChg>
      <pc:sldChg chg="del">
        <pc:chgData name="Rubin Baidhya" userId="S::kce075bct034@khwopa.edu.np::b15fe602-8a0c-47e4-a42f-5bb486671e99" providerId="AD" clId="Web-{AB11E29E-0865-8F4D-8FE2-03499C8368C5}" dt="2022-04-17T16:04:25.907" v="23"/>
        <pc:sldMkLst>
          <pc:docMk/>
          <pc:sldMk cId="3221601843" sldId="286"/>
        </pc:sldMkLst>
      </pc:sldChg>
      <pc:sldChg chg="addSp delSp modSp mod setBg setClrOvrMap">
        <pc:chgData name="Rubin Baidhya" userId="S::kce075bct034@khwopa.edu.np::b15fe602-8a0c-47e4-a42f-5bb486671e99" providerId="AD" clId="Web-{AB11E29E-0865-8F4D-8FE2-03499C8368C5}" dt="2022-04-17T16:11:56.607" v="45" actId="20577"/>
        <pc:sldMkLst>
          <pc:docMk/>
          <pc:sldMk cId="2328939827" sldId="293"/>
        </pc:sldMkLst>
        <pc:spChg chg="mod">
          <ac:chgData name="Rubin Baidhya" userId="S::kce075bct034@khwopa.edu.np::b15fe602-8a0c-47e4-a42f-5bb486671e99" providerId="AD" clId="Web-{AB11E29E-0865-8F4D-8FE2-03499C8368C5}" dt="2022-04-17T16:11:56.607" v="45" actId="20577"/>
          <ac:spMkLst>
            <pc:docMk/>
            <pc:sldMk cId="2328939827" sldId="293"/>
            <ac:spMk id="2" creationId="{27BA9AD8-295F-4187-8F4D-84E857CFD95D}"/>
          </ac:spMkLst>
        </pc:spChg>
        <pc:spChg chg="add del">
          <ac:chgData name="Rubin Baidhya" userId="S::kce075bct034@khwopa.edu.np::b15fe602-8a0c-47e4-a42f-5bb486671e99" providerId="AD" clId="Web-{AB11E29E-0865-8F4D-8FE2-03499C8368C5}" dt="2022-04-17T16:11:44.107" v="38"/>
          <ac:spMkLst>
            <pc:docMk/>
            <pc:sldMk cId="2328939827" sldId="293"/>
            <ac:spMk id="3" creationId="{3DF45676-16EF-48AD-8D53-7CB390292DFF}"/>
          </ac:spMkLst>
        </pc:spChg>
        <pc:spChg chg="mod">
          <ac:chgData name="Rubin Baidhya" userId="S::kce075bct034@khwopa.edu.np::b15fe602-8a0c-47e4-a42f-5bb486671e99" providerId="AD" clId="Web-{AB11E29E-0865-8F4D-8FE2-03499C8368C5}" dt="2022-04-17T16:11:44.107" v="38"/>
          <ac:spMkLst>
            <pc:docMk/>
            <pc:sldMk cId="2328939827" sldId="293"/>
            <ac:spMk id="4" creationId="{3628B8DC-C910-4366-A552-F6ECBC5A19F6}"/>
          </ac:spMkLst>
        </pc:spChg>
        <pc:spChg chg="add del">
          <ac:chgData name="Rubin Baidhya" userId="S::kce075bct034@khwopa.edu.np::b15fe602-8a0c-47e4-a42f-5bb486671e99" providerId="AD" clId="Web-{AB11E29E-0865-8F4D-8FE2-03499C8368C5}" dt="2022-04-17T16:11:38.701" v="33"/>
          <ac:spMkLst>
            <pc:docMk/>
            <pc:sldMk cId="2328939827" sldId="293"/>
            <ac:spMk id="10" creationId="{BFABBCE0-E08C-4BBE-9FD2-E2B253D4D5F2}"/>
          </ac:spMkLst>
        </pc:spChg>
        <pc:spChg chg="add del">
          <ac:chgData name="Rubin Baidhya" userId="S::kce075bct034@khwopa.edu.np::b15fe602-8a0c-47e4-a42f-5bb486671e99" providerId="AD" clId="Web-{AB11E29E-0865-8F4D-8FE2-03499C8368C5}" dt="2022-04-17T16:11:38.701" v="33"/>
          <ac:spMkLst>
            <pc:docMk/>
            <pc:sldMk cId="2328939827" sldId="293"/>
            <ac:spMk id="12" creationId="{FF426BAC-43D6-468E-B6FF-167034D5CE43}"/>
          </ac:spMkLst>
        </pc:spChg>
        <pc:spChg chg="add del">
          <ac:chgData name="Rubin Baidhya" userId="S::kce075bct034@khwopa.edu.np::b15fe602-8a0c-47e4-a42f-5bb486671e99" providerId="AD" clId="Web-{AB11E29E-0865-8F4D-8FE2-03499C8368C5}" dt="2022-04-17T16:11:38.701" v="33"/>
          <ac:spMkLst>
            <pc:docMk/>
            <pc:sldMk cId="2328939827" sldId="293"/>
            <ac:spMk id="14" creationId="{FB02D80E-5995-4C54-8387-5893C2C89473}"/>
          </ac:spMkLst>
        </pc:spChg>
        <pc:spChg chg="add del">
          <ac:chgData name="Rubin Baidhya" userId="S::kce075bct034@khwopa.edu.np::b15fe602-8a0c-47e4-a42f-5bb486671e99" providerId="AD" clId="Web-{AB11E29E-0865-8F4D-8FE2-03499C8368C5}" dt="2022-04-17T16:11:38.701" v="33"/>
          <ac:spMkLst>
            <pc:docMk/>
            <pc:sldMk cId="2328939827" sldId="293"/>
            <ac:spMk id="16" creationId="{896083C8-1401-4950-AF56-E2FAFE42D656}"/>
          </ac:spMkLst>
        </pc:spChg>
        <pc:spChg chg="add del">
          <ac:chgData name="Rubin Baidhya" userId="S::kce075bct034@khwopa.edu.np::b15fe602-8a0c-47e4-a42f-5bb486671e99" providerId="AD" clId="Web-{AB11E29E-0865-8F4D-8FE2-03499C8368C5}" dt="2022-04-17T16:11:41.373" v="35"/>
          <ac:spMkLst>
            <pc:docMk/>
            <pc:sldMk cId="2328939827" sldId="293"/>
            <ac:spMk id="18" creationId="{BFABBCE0-E08C-4BBE-9FD2-E2B253D4D5F2}"/>
          </ac:spMkLst>
        </pc:spChg>
        <pc:spChg chg="add del">
          <ac:chgData name="Rubin Baidhya" userId="S::kce075bct034@khwopa.edu.np::b15fe602-8a0c-47e4-a42f-5bb486671e99" providerId="AD" clId="Web-{AB11E29E-0865-8F4D-8FE2-03499C8368C5}" dt="2022-04-17T16:11:41.373" v="35"/>
          <ac:spMkLst>
            <pc:docMk/>
            <pc:sldMk cId="2328939827" sldId="293"/>
            <ac:spMk id="19" creationId="{FF426BAC-43D6-468E-B6FF-167034D5CE43}"/>
          </ac:spMkLst>
        </pc:spChg>
        <pc:spChg chg="add del">
          <ac:chgData name="Rubin Baidhya" userId="S::kce075bct034@khwopa.edu.np::b15fe602-8a0c-47e4-a42f-5bb486671e99" providerId="AD" clId="Web-{AB11E29E-0865-8F4D-8FE2-03499C8368C5}" dt="2022-04-17T16:11:41.373" v="35"/>
          <ac:spMkLst>
            <pc:docMk/>
            <pc:sldMk cId="2328939827" sldId="293"/>
            <ac:spMk id="20" creationId="{FB02D80E-5995-4C54-8387-5893C2C89473}"/>
          </ac:spMkLst>
        </pc:spChg>
        <pc:spChg chg="add del">
          <ac:chgData name="Rubin Baidhya" userId="S::kce075bct034@khwopa.edu.np::b15fe602-8a0c-47e4-a42f-5bb486671e99" providerId="AD" clId="Web-{AB11E29E-0865-8F4D-8FE2-03499C8368C5}" dt="2022-04-17T16:11:41.373" v="35"/>
          <ac:spMkLst>
            <pc:docMk/>
            <pc:sldMk cId="2328939827" sldId="293"/>
            <ac:spMk id="21" creationId="{896083C8-1401-4950-AF56-E2FAFE42D656}"/>
          </ac:spMkLst>
        </pc:spChg>
        <pc:spChg chg="add del">
          <ac:chgData name="Rubin Baidhya" userId="S::kce075bct034@khwopa.edu.np::b15fe602-8a0c-47e4-a42f-5bb486671e99" providerId="AD" clId="Web-{AB11E29E-0865-8F4D-8FE2-03499C8368C5}" dt="2022-04-17T16:11:44.091" v="37"/>
          <ac:spMkLst>
            <pc:docMk/>
            <pc:sldMk cId="2328939827" sldId="293"/>
            <ac:spMk id="24" creationId="{BFABBCE0-E08C-4BBE-9FD2-E2B253D4D5F2}"/>
          </ac:spMkLst>
        </pc:spChg>
        <pc:spChg chg="add del">
          <ac:chgData name="Rubin Baidhya" userId="S::kce075bct034@khwopa.edu.np::b15fe602-8a0c-47e4-a42f-5bb486671e99" providerId="AD" clId="Web-{AB11E29E-0865-8F4D-8FE2-03499C8368C5}" dt="2022-04-17T16:11:44.091" v="37"/>
          <ac:spMkLst>
            <pc:docMk/>
            <pc:sldMk cId="2328939827" sldId="293"/>
            <ac:spMk id="25" creationId="{FF426BAC-43D6-468E-B6FF-167034D5CE43}"/>
          </ac:spMkLst>
        </pc:spChg>
        <pc:spChg chg="add del">
          <ac:chgData name="Rubin Baidhya" userId="S::kce075bct034@khwopa.edu.np::b15fe602-8a0c-47e4-a42f-5bb486671e99" providerId="AD" clId="Web-{AB11E29E-0865-8F4D-8FE2-03499C8368C5}" dt="2022-04-17T16:11:44.091" v="37"/>
          <ac:spMkLst>
            <pc:docMk/>
            <pc:sldMk cId="2328939827" sldId="293"/>
            <ac:spMk id="26" creationId="{FB02D80E-5995-4C54-8387-5893C2C89473}"/>
          </ac:spMkLst>
        </pc:spChg>
        <pc:spChg chg="add del">
          <ac:chgData name="Rubin Baidhya" userId="S::kce075bct034@khwopa.edu.np::b15fe602-8a0c-47e4-a42f-5bb486671e99" providerId="AD" clId="Web-{AB11E29E-0865-8F4D-8FE2-03499C8368C5}" dt="2022-04-17T16:11:44.091" v="37"/>
          <ac:spMkLst>
            <pc:docMk/>
            <pc:sldMk cId="2328939827" sldId="293"/>
            <ac:spMk id="27" creationId="{896083C8-1401-4950-AF56-E2FAFE42D656}"/>
          </ac:spMkLst>
        </pc:spChg>
        <pc:spChg chg="add">
          <ac:chgData name="Rubin Baidhya" userId="S::kce075bct034@khwopa.edu.np::b15fe602-8a0c-47e4-a42f-5bb486671e99" providerId="AD" clId="Web-{AB11E29E-0865-8F4D-8FE2-03499C8368C5}" dt="2022-04-17T16:11:44.107" v="38"/>
          <ac:spMkLst>
            <pc:docMk/>
            <pc:sldMk cId="2328939827" sldId="293"/>
            <ac:spMk id="30" creationId="{BFABBCE0-E08C-4BBE-9FD2-E2B253D4D5F2}"/>
          </ac:spMkLst>
        </pc:spChg>
        <pc:spChg chg="add">
          <ac:chgData name="Rubin Baidhya" userId="S::kce075bct034@khwopa.edu.np::b15fe602-8a0c-47e4-a42f-5bb486671e99" providerId="AD" clId="Web-{AB11E29E-0865-8F4D-8FE2-03499C8368C5}" dt="2022-04-17T16:11:44.107" v="38"/>
          <ac:spMkLst>
            <pc:docMk/>
            <pc:sldMk cId="2328939827" sldId="293"/>
            <ac:spMk id="31" creationId="{FF426BAC-43D6-468E-B6FF-167034D5CE43}"/>
          </ac:spMkLst>
        </pc:spChg>
        <pc:spChg chg="add">
          <ac:chgData name="Rubin Baidhya" userId="S::kce075bct034@khwopa.edu.np::b15fe602-8a0c-47e4-a42f-5bb486671e99" providerId="AD" clId="Web-{AB11E29E-0865-8F4D-8FE2-03499C8368C5}" dt="2022-04-17T16:11:44.107" v="38"/>
          <ac:spMkLst>
            <pc:docMk/>
            <pc:sldMk cId="2328939827" sldId="293"/>
            <ac:spMk id="32" creationId="{FB02D80E-5995-4C54-8387-5893C2C89473}"/>
          </ac:spMkLst>
        </pc:spChg>
        <pc:spChg chg="add">
          <ac:chgData name="Rubin Baidhya" userId="S::kce075bct034@khwopa.edu.np::b15fe602-8a0c-47e4-a42f-5bb486671e99" providerId="AD" clId="Web-{AB11E29E-0865-8F4D-8FE2-03499C8368C5}" dt="2022-04-17T16:11:44.107" v="38"/>
          <ac:spMkLst>
            <pc:docMk/>
            <pc:sldMk cId="2328939827" sldId="293"/>
            <ac:spMk id="33" creationId="{896083C8-1401-4950-AF56-E2FAFE42D656}"/>
          </ac:spMkLst>
        </pc:spChg>
        <pc:graphicFrameChg chg="add del">
          <ac:chgData name="Rubin Baidhya" userId="S::kce075bct034@khwopa.edu.np::b15fe602-8a0c-47e4-a42f-5bb486671e99" providerId="AD" clId="Web-{AB11E29E-0865-8F4D-8FE2-03499C8368C5}" dt="2022-04-17T16:11:38.701" v="33"/>
          <ac:graphicFrameMkLst>
            <pc:docMk/>
            <pc:sldMk cId="2328939827" sldId="293"/>
            <ac:graphicFrameMk id="6" creationId="{F3D5C57F-651D-9A2E-F698-2FF5226D3CEA}"/>
          </ac:graphicFrameMkLst>
        </pc:graphicFrameChg>
        <pc:graphicFrameChg chg="add del">
          <ac:chgData name="Rubin Baidhya" userId="S::kce075bct034@khwopa.edu.np::b15fe602-8a0c-47e4-a42f-5bb486671e99" providerId="AD" clId="Web-{AB11E29E-0865-8F4D-8FE2-03499C8368C5}" dt="2022-04-17T16:11:41.373" v="35"/>
          <ac:graphicFrameMkLst>
            <pc:docMk/>
            <pc:sldMk cId="2328939827" sldId="293"/>
            <ac:graphicFrameMk id="22" creationId="{31CA4725-4FC9-0F5E-7F24-2804861B8D9B}"/>
          </ac:graphicFrameMkLst>
        </pc:graphicFrameChg>
        <pc:graphicFrameChg chg="add del">
          <ac:chgData name="Rubin Baidhya" userId="S::kce075bct034@khwopa.edu.np::b15fe602-8a0c-47e4-a42f-5bb486671e99" providerId="AD" clId="Web-{AB11E29E-0865-8F4D-8FE2-03499C8368C5}" dt="2022-04-17T16:11:44.091" v="37"/>
          <ac:graphicFrameMkLst>
            <pc:docMk/>
            <pc:sldMk cId="2328939827" sldId="293"/>
            <ac:graphicFrameMk id="28" creationId="{F3D5C57F-651D-9A2E-F698-2FF5226D3CEA}"/>
          </ac:graphicFrameMkLst>
        </pc:graphicFrameChg>
        <pc:graphicFrameChg chg="add">
          <ac:chgData name="Rubin Baidhya" userId="S::kce075bct034@khwopa.edu.np::b15fe602-8a0c-47e4-a42f-5bb486671e99" providerId="AD" clId="Web-{AB11E29E-0865-8F4D-8FE2-03499C8368C5}" dt="2022-04-17T16:11:44.107" v="38"/>
          <ac:graphicFrameMkLst>
            <pc:docMk/>
            <pc:sldMk cId="2328939827" sldId="293"/>
            <ac:graphicFrameMk id="34" creationId="{31CA4725-4FC9-0F5E-7F24-2804861B8D9B}"/>
          </ac:graphicFrameMkLst>
        </pc:graphicFrameChg>
      </pc:sldChg>
      <pc:sldChg chg="addSp delSp modSp">
        <pc:chgData name="Rubin Baidhya" userId="S::kce075bct034@khwopa.edu.np::b15fe602-8a0c-47e4-a42f-5bb486671e99" providerId="AD" clId="Web-{AB11E29E-0865-8F4D-8FE2-03499C8368C5}" dt="2022-04-17T16:04:19.782" v="22"/>
        <pc:sldMkLst>
          <pc:docMk/>
          <pc:sldMk cId="2039571296" sldId="296"/>
        </pc:sldMkLst>
        <pc:spChg chg="mod">
          <ac:chgData name="Rubin Baidhya" userId="S::kce075bct034@khwopa.edu.np::b15fe602-8a0c-47e4-a42f-5bb486671e99" providerId="AD" clId="Web-{AB11E29E-0865-8F4D-8FE2-03499C8368C5}" dt="2022-04-17T16:04:01.719" v="20" actId="1076"/>
          <ac:spMkLst>
            <pc:docMk/>
            <pc:sldMk cId="2039571296" sldId="296"/>
            <ac:spMk id="2" creationId="{86FFAC7D-FDF0-44AC-A97F-D15B5E8BB26E}"/>
          </ac:spMkLst>
        </pc:spChg>
        <pc:spChg chg="del">
          <ac:chgData name="Rubin Baidhya" userId="S::kce075bct034@khwopa.edu.np::b15fe602-8a0c-47e4-a42f-5bb486671e99" providerId="AD" clId="Web-{AB11E29E-0865-8F4D-8FE2-03499C8368C5}" dt="2022-04-17T16:03:55.625" v="19"/>
          <ac:spMkLst>
            <pc:docMk/>
            <pc:sldMk cId="2039571296" sldId="296"/>
            <ac:spMk id="3" creationId="{BBE76927-EB7B-4289-AD5C-A70E1306F141}"/>
          </ac:spMkLst>
        </pc:spChg>
        <pc:spChg chg="add del mod">
          <ac:chgData name="Rubin Baidhya" userId="S::kce075bct034@khwopa.edu.np::b15fe602-8a0c-47e4-a42f-5bb486671e99" providerId="AD" clId="Web-{AB11E29E-0865-8F4D-8FE2-03499C8368C5}" dt="2022-04-17T16:04:19.782" v="22"/>
          <ac:spMkLst>
            <pc:docMk/>
            <pc:sldMk cId="2039571296" sldId="296"/>
            <ac:spMk id="7" creationId="{12AB4013-F9CF-90E5-07C4-936627EA3A1A}"/>
          </ac:spMkLst>
        </pc:spChg>
      </pc:sldChg>
      <pc:sldChg chg="add del">
        <pc:chgData name="Rubin Baidhya" userId="S::kce075bct034@khwopa.edu.np::b15fe602-8a0c-47e4-a42f-5bb486671e99" providerId="AD" clId="Web-{AB11E29E-0865-8F4D-8FE2-03499C8368C5}" dt="2022-04-17T16:02:42.420" v="1"/>
        <pc:sldMkLst>
          <pc:docMk/>
          <pc:sldMk cId="4090689524" sldId="302"/>
        </pc:sldMkLst>
      </pc:sldChg>
      <pc:sldChg chg="del">
        <pc:chgData name="Rubin Baidhya" userId="S::kce075bct034@khwopa.edu.np::b15fe602-8a0c-47e4-a42f-5bb486671e99" providerId="AD" clId="Web-{AB11E29E-0865-8F4D-8FE2-03499C8368C5}" dt="2022-04-17T16:03:11.093" v="3"/>
        <pc:sldMkLst>
          <pc:docMk/>
          <pc:sldMk cId="1379136915" sldId="303"/>
        </pc:sldMkLst>
      </pc:sldChg>
      <pc:sldChg chg="del">
        <pc:chgData name="Rubin Baidhya" userId="S::kce075bct034@khwopa.edu.np::b15fe602-8a0c-47e4-a42f-5bb486671e99" providerId="AD" clId="Web-{AB11E29E-0865-8F4D-8FE2-03499C8368C5}" dt="2022-04-17T16:03:04.796" v="2"/>
        <pc:sldMkLst>
          <pc:docMk/>
          <pc:sldMk cId="3758555527" sldId="306"/>
        </pc:sldMkLst>
      </pc:sldChg>
      <pc:sldChg chg="addSp delSp modSp new mod setBg">
        <pc:chgData name="Rubin Baidhya" userId="S::kce075bct034@khwopa.edu.np::b15fe602-8a0c-47e4-a42f-5bb486671e99" providerId="AD" clId="Web-{AB11E29E-0865-8F4D-8FE2-03499C8368C5}" dt="2022-04-17T16:10:19.605" v="31"/>
        <pc:sldMkLst>
          <pc:docMk/>
          <pc:sldMk cId="4294480330" sldId="308"/>
        </pc:sldMkLst>
        <pc:spChg chg="mod">
          <ac:chgData name="Rubin Baidhya" userId="S::kce075bct034@khwopa.edu.np::b15fe602-8a0c-47e4-a42f-5bb486671e99" providerId="AD" clId="Web-{AB11E29E-0865-8F4D-8FE2-03499C8368C5}" dt="2022-04-17T16:10:19.605" v="31"/>
          <ac:spMkLst>
            <pc:docMk/>
            <pc:sldMk cId="4294480330" sldId="308"/>
            <ac:spMk id="2" creationId="{35830B41-43A8-5EC8-AE7B-2E2FBBFF962F}"/>
          </ac:spMkLst>
        </pc:spChg>
        <pc:spChg chg="del mod">
          <ac:chgData name="Rubin Baidhya" userId="S::kce075bct034@khwopa.edu.np::b15fe602-8a0c-47e4-a42f-5bb486671e99" providerId="AD" clId="Web-{AB11E29E-0865-8F4D-8FE2-03499C8368C5}" dt="2022-04-17T16:10:19.605" v="31"/>
          <ac:spMkLst>
            <pc:docMk/>
            <pc:sldMk cId="4294480330" sldId="308"/>
            <ac:spMk id="3" creationId="{36D75BE3-29B1-C1AB-E11C-804D8D27CB87}"/>
          </ac:spMkLst>
        </pc:spChg>
        <pc:spChg chg="mod">
          <ac:chgData name="Rubin Baidhya" userId="S::kce075bct034@khwopa.edu.np::b15fe602-8a0c-47e4-a42f-5bb486671e99" providerId="AD" clId="Web-{AB11E29E-0865-8F4D-8FE2-03499C8368C5}" dt="2022-04-17T16:10:19.605" v="31"/>
          <ac:spMkLst>
            <pc:docMk/>
            <pc:sldMk cId="4294480330" sldId="308"/>
            <ac:spMk id="4" creationId="{B490E3CE-772F-AE91-2764-4362FDF8E12D}"/>
          </ac:spMkLst>
        </pc:spChg>
        <pc:spChg chg="add">
          <ac:chgData name="Rubin Baidhya" userId="S::kce075bct034@khwopa.edu.np::b15fe602-8a0c-47e4-a42f-5bb486671e99" providerId="AD" clId="Web-{AB11E29E-0865-8F4D-8FE2-03499C8368C5}" dt="2022-04-17T16:10:19.605" v="31"/>
          <ac:spMkLst>
            <pc:docMk/>
            <pc:sldMk cId="4294480330" sldId="308"/>
            <ac:spMk id="11" creationId="{DD651B61-325E-4E73-8445-38B0DE8AAAB6}"/>
          </ac:spMkLst>
        </pc:spChg>
        <pc:spChg chg="add">
          <ac:chgData name="Rubin Baidhya" userId="S::kce075bct034@khwopa.edu.np::b15fe602-8a0c-47e4-a42f-5bb486671e99" providerId="AD" clId="Web-{AB11E29E-0865-8F4D-8FE2-03499C8368C5}" dt="2022-04-17T16:10:19.605" v="31"/>
          <ac:spMkLst>
            <pc:docMk/>
            <pc:sldMk cId="4294480330" sldId="308"/>
            <ac:spMk id="13" creationId="{B42E5253-D3AC-4AC2-B766-8B34F13C2F5E}"/>
          </ac:spMkLst>
        </pc:spChg>
        <pc:spChg chg="add">
          <ac:chgData name="Rubin Baidhya" userId="S::kce075bct034@khwopa.edu.np::b15fe602-8a0c-47e4-a42f-5bb486671e99" providerId="AD" clId="Web-{AB11E29E-0865-8F4D-8FE2-03499C8368C5}" dt="2022-04-17T16:10:19.605" v="31"/>
          <ac:spMkLst>
            <pc:docMk/>
            <pc:sldMk cId="4294480330" sldId="308"/>
            <ac:spMk id="15" creationId="{10AE8D57-436A-4073-9A75-15BB5949F8B4}"/>
          </ac:spMkLst>
        </pc:spChg>
        <pc:spChg chg="add">
          <ac:chgData name="Rubin Baidhya" userId="S::kce075bct034@khwopa.edu.np::b15fe602-8a0c-47e4-a42f-5bb486671e99" providerId="AD" clId="Web-{AB11E29E-0865-8F4D-8FE2-03499C8368C5}" dt="2022-04-17T16:10:19.605" v="31"/>
          <ac:spMkLst>
            <pc:docMk/>
            <pc:sldMk cId="4294480330" sldId="308"/>
            <ac:spMk id="17" creationId="{E2852671-8EB6-4EAF-8AF8-65CF3FD66456}"/>
          </ac:spMkLst>
        </pc:spChg>
        <pc:spChg chg="add">
          <ac:chgData name="Rubin Baidhya" userId="S::kce075bct034@khwopa.edu.np::b15fe602-8a0c-47e4-a42f-5bb486671e99" providerId="AD" clId="Web-{AB11E29E-0865-8F4D-8FE2-03499C8368C5}" dt="2022-04-17T16:10:19.605" v="31"/>
          <ac:spMkLst>
            <pc:docMk/>
            <pc:sldMk cId="4294480330" sldId="308"/>
            <ac:spMk id="19" creationId="{A52FF1B8-145F-47AA-9F6F-7DA3201AA6CB}"/>
          </ac:spMkLst>
        </pc:spChg>
        <pc:spChg chg="add">
          <ac:chgData name="Rubin Baidhya" userId="S::kce075bct034@khwopa.edu.np::b15fe602-8a0c-47e4-a42f-5bb486671e99" providerId="AD" clId="Web-{AB11E29E-0865-8F4D-8FE2-03499C8368C5}" dt="2022-04-17T16:10:19.605" v="31"/>
          <ac:spMkLst>
            <pc:docMk/>
            <pc:sldMk cId="4294480330" sldId="308"/>
            <ac:spMk id="21" creationId="{6DFE8A8C-8C1F-40A1-8A45-9D05B0DD8EF8}"/>
          </ac:spMkLst>
        </pc:spChg>
        <pc:spChg chg="add">
          <ac:chgData name="Rubin Baidhya" userId="S::kce075bct034@khwopa.edu.np::b15fe602-8a0c-47e4-a42f-5bb486671e99" providerId="AD" clId="Web-{AB11E29E-0865-8F4D-8FE2-03499C8368C5}" dt="2022-04-17T16:10:19.605" v="31"/>
          <ac:spMkLst>
            <pc:docMk/>
            <pc:sldMk cId="4294480330" sldId="308"/>
            <ac:spMk id="23" creationId="{EE1EF8C3-8F8A-447D-A5FF-C12426825418}"/>
          </ac:spMkLst>
        </pc:spChg>
        <pc:spChg chg="add">
          <ac:chgData name="Rubin Baidhya" userId="S::kce075bct034@khwopa.edu.np::b15fe602-8a0c-47e4-a42f-5bb486671e99" providerId="AD" clId="Web-{AB11E29E-0865-8F4D-8FE2-03499C8368C5}" dt="2022-04-17T16:10:19.605" v="31"/>
          <ac:spMkLst>
            <pc:docMk/>
            <pc:sldMk cId="4294480330" sldId="308"/>
            <ac:spMk id="25" creationId="{1B511BAF-6DC3-420A-8603-96945C66ADB3}"/>
          </ac:spMkLst>
        </pc:spChg>
        <pc:picChg chg="add">
          <ac:chgData name="Rubin Baidhya" userId="S::kce075bct034@khwopa.edu.np::b15fe602-8a0c-47e4-a42f-5bb486671e99" providerId="AD" clId="Web-{AB11E29E-0865-8F4D-8FE2-03499C8368C5}" dt="2022-04-17T16:10:19.605" v="31"/>
          <ac:picMkLst>
            <pc:docMk/>
            <pc:sldMk cId="4294480330" sldId="308"/>
            <ac:picMk id="8" creationId="{F9300D43-E8B9-D447-A8CF-710B5F08C0A1}"/>
          </ac:picMkLst>
        </pc:pic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B3BD43-1505-4868-A8E6-224A1804480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D056EF-ACC5-48BE-82C6-D81EAB36430E}">
      <dgm:prSet/>
      <dgm:spPr/>
      <dgm:t>
        <a:bodyPr/>
        <a:lstStyle/>
        <a:p>
          <a:r>
            <a:rPr lang="en-US"/>
            <a:t>Help in minimizing spread of disinformation</a:t>
          </a:r>
        </a:p>
      </dgm:t>
    </dgm:pt>
    <dgm:pt modelId="{A7FD1969-713A-4D8E-BFD1-A73449E5A3DC}" type="parTrans" cxnId="{D4658F21-D69F-478F-BBFA-A046BD3A44D3}">
      <dgm:prSet/>
      <dgm:spPr/>
      <dgm:t>
        <a:bodyPr/>
        <a:lstStyle/>
        <a:p>
          <a:endParaRPr lang="en-US"/>
        </a:p>
      </dgm:t>
    </dgm:pt>
    <dgm:pt modelId="{6A483138-A5A5-40BD-8FFE-B95F568FFD16}" type="sibTrans" cxnId="{D4658F21-D69F-478F-BBFA-A046BD3A44D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723ED33-F937-49BB-8169-B0532B435047}">
      <dgm:prSet/>
      <dgm:spPr/>
      <dgm:t>
        <a:bodyPr/>
        <a:lstStyle/>
        <a:p>
          <a:r>
            <a:rPr lang="en-US"/>
            <a:t>Protect people's right to true information</a:t>
          </a:r>
        </a:p>
      </dgm:t>
    </dgm:pt>
    <dgm:pt modelId="{4B3C4967-5027-44B9-9417-DBD196E34252}" type="parTrans" cxnId="{508FA23B-6DBD-4469-809C-BB1E42635B68}">
      <dgm:prSet/>
      <dgm:spPr/>
      <dgm:t>
        <a:bodyPr/>
        <a:lstStyle/>
        <a:p>
          <a:endParaRPr lang="en-US"/>
        </a:p>
      </dgm:t>
    </dgm:pt>
    <dgm:pt modelId="{9DF3A78F-0756-45B8-B54C-753042059316}" type="sibTrans" cxnId="{508FA23B-6DBD-4469-809C-BB1E42635B6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B9F8715-FC70-4364-A51A-F7A68AE64B0E}">
      <dgm:prSet/>
      <dgm:spPr/>
      <dgm:t>
        <a:bodyPr/>
        <a:lstStyle/>
        <a:p>
          <a:r>
            <a:rPr lang="en-US"/>
            <a:t>Identify real news from fake news</a:t>
          </a:r>
        </a:p>
      </dgm:t>
    </dgm:pt>
    <dgm:pt modelId="{FE4D1FBD-0366-478E-97F5-D9D8CD87BE0C}" type="parTrans" cxnId="{ECF25FB1-BD33-490B-AD1F-B549C29B9EB4}">
      <dgm:prSet/>
      <dgm:spPr/>
      <dgm:t>
        <a:bodyPr/>
        <a:lstStyle/>
        <a:p>
          <a:endParaRPr lang="en-US"/>
        </a:p>
      </dgm:t>
    </dgm:pt>
    <dgm:pt modelId="{BCB37717-CC8C-4D44-B4F6-371D916F6735}" type="sibTrans" cxnId="{ECF25FB1-BD33-490B-AD1F-B549C29B9EB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EBA857B-3350-48E9-9D1B-EC823E6C3D4A}" type="pres">
      <dgm:prSet presAssocID="{79B3BD43-1505-4868-A8E6-224A1804480F}" presName="Name0" presStyleCnt="0">
        <dgm:presLayoutVars>
          <dgm:animLvl val="lvl"/>
          <dgm:resizeHandles val="exact"/>
        </dgm:presLayoutVars>
      </dgm:prSet>
      <dgm:spPr/>
    </dgm:pt>
    <dgm:pt modelId="{3048C1A0-A348-43B4-B9D9-1F7900C8DCE7}" type="pres">
      <dgm:prSet presAssocID="{0BD056EF-ACC5-48BE-82C6-D81EAB36430E}" presName="compositeNode" presStyleCnt="0">
        <dgm:presLayoutVars>
          <dgm:bulletEnabled val="1"/>
        </dgm:presLayoutVars>
      </dgm:prSet>
      <dgm:spPr/>
    </dgm:pt>
    <dgm:pt modelId="{9154A26B-ACC8-4E5B-A778-41240DFF367C}" type="pres">
      <dgm:prSet presAssocID="{0BD056EF-ACC5-48BE-82C6-D81EAB36430E}" presName="bgRect" presStyleLbl="bgAccFollowNode1" presStyleIdx="0" presStyleCnt="3"/>
      <dgm:spPr/>
    </dgm:pt>
    <dgm:pt modelId="{2FA00389-A4FD-4D7B-AD51-6E61F8C912AB}" type="pres">
      <dgm:prSet presAssocID="{6A483138-A5A5-40BD-8FFE-B95F568FFD1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6C03C6C-A73D-46BB-850A-D250835FD961}" type="pres">
      <dgm:prSet presAssocID="{0BD056EF-ACC5-48BE-82C6-D81EAB36430E}" presName="bottomLine" presStyleLbl="alignNode1" presStyleIdx="1" presStyleCnt="6">
        <dgm:presLayoutVars/>
      </dgm:prSet>
      <dgm:spPr/>
    </dgm:pt>
    <dgm:pt modelId="{88746C88-E5A7-470C-B0A5-41ACE64394E8}" type="pres">
      <dgm:prSet presAssocID="{0BD056EF-ACC5-48BE-82C6-D81EAB36430E}" presName="nodeText" presStyleLbl="bgAccFollowNode1" presStyleIdx="0" presStyleCnt="3">
        <dgm:presLayoutVars>
          <dgm:bulletEnabled val="1"/>
        </dgm:presLayoutVars>
      </dgm:prSet>
      <dgm:spPr/>
    </dgm:pt>
    <dgm:pt modelId="{AC1B4C39-3BD5-450B-9B07-31CBE276D0AE}" type="pres">
      <dgm:prSet presAssocID="{6A483138-A5A5-40BD-8FFE-B95F568FFD16}" presName="sibTrans" presStyleCnt="0"/>
      <dgm:spPr/>
    </dgm:pt>
    <dgm:pt modelId="{0E2C7AF0-BD1E-482D-83A2-0BFA2544BC99}" type="pres">
      <dgm:prSet presAssocID="{C723ED33-F937-49BB-8169-B0532B435047}" presName="compositeNode" presStyleCnt="0">
        <dgm:presLayoutVars>
          <dgm:bulletEnabled val="1"/>
        </dgm:presLayoutVars>
      </dgm:prSet>
      <dgm:spPr/>
    </dgm:pt>
    <dgm:pt modelId="{7ED25168-04A1-4D63-84C7-C7DC86E9F024}" type="pres">
      <dgm:prSet presAssocID="{C723ED33-F937-49BB-8169-B0532B435047}" presName="bgRect" presStyleLbl="bgAccFollowNode1" presStyleIdx="1" presStyleCnt="3"/>
      <dgm:spPr/>
    </dgm:pt>
    <dgm:pt modelId="{025DC46F-C301-41D6-B8C3-79138F2DC2B1}" type="pres">
      <dgm:prSet presAssocID="{9DF3A78F-0756-45B8-B54C-75304205931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31FD2A4-3BFC-43F1-82FE-A9EE494E07E3}" type="pres">
      <dgm:prSet presAssocID="{C723ED33-F937-49BB-8169-B0532B435047}" presName="bottomLine" presStyleLbl="alignNode1" presStyleIdx="3" presStyleCnt="6">
        <dgm:presLayoutVars/>
      </dgm:prSet>
      <dgm:spPr/>
    </dgm:pt>
    <dgm:pt modelId="{3385FE0D-0562-419A-9FB8-5021539F2D3E}" type="pres">
      <dgm:prSet presAssocID="{C723ED33-F937-49BB-8169-B0532B435047}" presName="nodeText" presStyleLbl="bgAccFollowNode1" presStyleIdx="1" presStyleCnt="3">
        <dgm:presLayoutVars>
          <dgm:bulletEnabled val="1"/>
        </dgm:presLayoutVars>
      </dgm:prSet>
      <dgm:spPr/>
    </dgm:pt>
    <dgm:pt modelId="{DF3976CA-F7BB-4AA4-9F9C-52D71E973371}" type="pres">
      <dgm:prSet presAssocID="{9DF3A78F-0756-45B8-B54C-753042059316}" presName="sibTrans" presStyleCnt="0"/>
      <dgm:spPr/>
    </dgm:pt>
    <dgm:pt modelId="{3085332D-D4A8-4BEE-B1DE-AB1DC0CB764C}" type="pres">
      <dgm:prSet presAssocID="{6B9F8715-FC70-4364-A51A-F7A68AE64B0E}" presName="compositeNode" presStyleCnt="0">
        <dgm:presLayoutVars>
          <dgm:bulletEnabled val="1"/>
        </dgm:presLayoutVars>
      </dgm:prSet>
      <dgm:spPr/>
    </dgm:pt>
    <dgm:pt modelId="{ED8202DB-9D1D-458D-892A-2DE6FA25F56C}" type="pres">
      <dgm:prSet presAssocID="{6B9F8715-FC70-4364-A51A-F7A68AE64B0E}" presName="bgRect" presStyleLbl="bgAccFollowNode1" presStyleIdx="2" presStyleCnt="3"/>
      <dgm:spPr/>
    </dgm:pt>
    <dgm:pt modelId="{D87D774E-A3A7-45B2-B89A-7841972079B2}" type="pres">
      <dgm:prSet presAssocID="{BCB37717-CC8C-4D44-B4F6-371D916F673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7C9FD68-5ACF-4BD4-96C9-B5C1317D04C3}" type="pres">
      <dgm:prSet presAssocID="{6B9F8715-FC70-4364-A51A-F7A68AE64B0E}" presName="bottomLine" presStyleLbl="alignNode1" presStyleIdx="5" presStyleCnt="6">
        <dgm:presLayoutVars/>
      </dgm:prSet>
      <dgm:spPr/>
    </dgm:pt>
    <dgm:pt modelId="{D1026913-B542-4D65-99D1-A38907457474}" type="pres">
      <dgm:prSet presAssocID="{6B9F8715-FC70-4364-A51A-F7A68AE64B0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EA63300-3D75-4A43-B5FC-F294150BC587}" type="presOf" srcId="{9DF3A78F-0756-45B8-B54C-753042059316}" destId="{025DC46F-C301-41D6-B8C3-79138F2DC2B1}" srcOrd="0" destOrd="0" presId="urn:microsoft.com/office/officeart/2016/7/layout/BasicLinearProcessNumbered"/>
    <dgm:cxn modelId="{D4658F21-D69F-478F-BBFA-A046BD3A44D3}" srcId="{79B3BD43-1505-4868-A8E6-224A1804480F}" destId="{0BD056EF-ACC5-48BE-82C6-D81EAB36430E}" srcOrd="0" destOrd="0" parTransId="{A7FD1969-713A-4D8E-BFD1-A73449E5A3DC}" sibTransId="{6A483138-A5A5-40BD-8FFE-B95F568FFD16}"/>
    <dgm:cxn modelId="{B0866935-0C2B-43D2-8434-C1CFF9EC7726}" type="presOf" srcId="{BCB37717-CC8C-4D44-B4F6-371D916F6735}" destId="{D87D774E-A3A7-45B2-B89A-7841972079B2}" srcOrd="0" destOrd="0" presId="urn:microsoft.com/office/officeart/2016/7/layout/BasicLinearProcessNumbered"/>
    <dgm:cxn modelId="{508FA23B-6DBD-4469-809C-BB1E42635B68}" srcId="{79B3BD43-1505-4868-A8E6-224A1804480F}" destId="{C723ED33-F937-49BB-8169-B0532B435047}" srcOrd="1" destOrd="0" parTransId="{4B3C4967-5027-44B9-9417-DBD196E34252}" sibTransId="{9DF3A78F-0756-45B8-B54C-753042059316}"/>
    <dgm:cxn modelId="{23E7596B-8366-4A76-9A67-3676E0DD1A78}" type="presOf" srcId="{0BD056EF-ACC5-48BE-82C6-D81EAB36430E}" destId="{9154A26B-ACC8-4E5B-A778-41240DFF367C}" srcOrd="0" destOrd="0" presId="urn:microsoft.com/office/officeart/2016/7/layout/BasicLinearProcessNumbered"/>
    <dgm:cxn modelId="{128B7C90-E395-46C8-8288-5A89F7F1B11E}" type="presOf" srcId="{6B9F8715-FC70-4364-A51A-F7A68AE64B0E}" destId="{ED8202DB-9D1D-458D-892A-2DE6FA25F56C}" srcOrd="0" destOrd="0" presId="urn:microsoft.com/office/officeart/2016/7/layout/BasicLinearProcessNumbered"/>
    <dgm:cxn modelId="{2533AD92-EAC4-4A30-98F8-DC47F6612613}" type="presOf" srcId="{C723ED33-F937-49BB-8169-B0532B435047}" destId="{7ED25168-04A1-4D63-84C7-C7DC86E9F024}" srcOrd="0" destOrd="0" presId="urn:microsoft.com/office/officeart/2016/7/layout/BasicLinearProcessNumbered"/>
    <dgm:cxn modelId="{9049159B-E1C8-4884-82C5-4A98742C30C6}" type="presOf" srcId="{6A483138-A5A5-40BD-8FFE-B95F568FFD16}" destId="{2FA00389-A4FD-4D7B-AD51-6E61F8C912AB}" srcOrd="0" destOrd="0" presId="urn:microsoft.com/office/officeart/2016/7/layout/BasicLinearProcessNumbered"/>
    <dgm:cxn modelId="{ECF25FB1-BD33-490B-AD1F-B549C29B9EB4}" srcId="{79B3BD43-1505-4868-A8E6-224A1804480F}" destId="{6B9F8715-FC70-4364-A51A-F7A68AE64B0E}" srcOrd="2" destOrd="0" parTransId="{FE4D1FBD-0366-478E-97F5-D9D8CD87BE0C}" sibTransId="{BCB37717-CC8C-4D44-B4F6-371D916F6735}"/>
    <dgm:cxn modelId="{11448DCB-9126-438D-A762-D9FE901054A0}" type="presOf" srcId="{79B3BD43-1505-4868-A8E6-224A1804480F}" destId="{5EBA857B-3350-48E9-9D1B-EC823E6C3D4A}" srcOrd="0" destOrd="0" presId="urn:microsoft.com/office/officeart/2016/7/layout/BasicLinearProcessNumbered"/>
    <dgm:cxn modelId="{3B1545CC-557A-4721-BA6B-AD000D468961}" type="presOf" srcId="{C723ED33-F937-49BB-8169-B0532B435047}" destId="{3385FE0D-0562-419A-9FB8-5021539F2D3E}" srcOrd="1" destOrd="0" presId="urn:microsoft.com/office/officeart/2016/7/layout/BasicLinearProcessNumbered"/>
    <dgm:cxn modelId="{510B0ACE-9553-49A9-9628-E332F0331CA3}" type="presOf" srcId="{6B9F8715-FC70-4364-A51A-F7A68AE64B0E}" destId="{D1026913-B542-4D65-99D1-A38907457474}" srcOrd="1" destOrd="0" presId="urn:microsoft.com/office/officeart/2016/7/layout/BasicLinearProcessNumbered"/>
    <dgm:cxn modelId="{A25483F7-F1F2-424F-900C-75D31D02B796}" type="presOf" srcId="{0BD056EF-ACC5-48BE-82C6-D81EAB36430E}" destId="{88746C88-E5A7-470C-B0A5-41ACE64394E8}" srcOrd="1" destOrd="0" presId="urn:microsoft.com/office/officeart/2016/7/layout/BasicLinearProcessNumbered"/>
    <dgm:cxn modelId="{1D8670FD-CCEA-4B9B-891B-6FC2B5DD69B7}" type="presParOf" srcId="{5EBA857B-3350-48E9-9D1B-EC823E6C3D4A}" destId="{3048C1A0-A348-43B4-B9D9-1F7900C8DCE7}" srcOrd="0" destOrd="0" presId="urn:microsoft.com/office/officeart/2016/7/layout/BasicLinearProcessNumbered"/>
    <dgm:cxn modelId="{50734A2F-D65E-4162-B4E8-663A5C97F823}" type="presParOf" srcId="{3048C1A0-A348-43B4-B9D9-1F7900C8DCE7}" destId="{9154A26B-ACC8-4E5B-A778-41240DFF367C}" srcOrd="0" destOrd="0" presId="urn:microsoft.com/office/officeart/2016/7/layout/BasicLinearProcessNumbered"/>
    <dgm:cxn modelId="{04E30A11-5E7E-451C-87F5-51169B72481B}" type="presParOf" srcId="{3048C1A0-A348-43B4-B9D9-1F7900C8DCE7}" destId="{2FA00389-A4FD-4D7B-AD51-6E61F8C912AB}" srcOrd="1" destOrd="0" presId="urn:microsoft.com/office/officeart/2016/7/layout/BasicLinearProcessNumbered"/>
    <dgm:cxn modelId="{D5E8F0A1-0524-4F24-A48B-0EBE367A65A1}" type="presParOf" srcId="{3048C1A0-A348-43B4-B9D9-1F7900C8DCE7}" destId="{96C03C6C-A73D-46BB-850A-D250835FD961}" srcOrd="2" destOrd="0" presId="urn:microsoft.com/office/officeart/2016/7/layout/BasicLinearProcessNumbered"/>
    <dgm:cxn modelId="{6C1810A8-0182-4518-B878-6D3926A60E87}" type="presParOf" srcId="{3048C1A0-A348-43B4-B9D9-1F7900C8DCE7}" destId="{88746C88-E5A7-470C-B0A5-41ACE64394E8}" srcOrd="3" destOrd="0" presId="urn:microsoft.com/office/officeart/2016/7/layout/BasicLinearProcessNumbered"/>
    <dgm:cxn modelId="{8F6130C3-0309-47C1-A0F1-A2D762716CD9}" type="presParOf" srcId="{5EBA857B-3350-48E9-9D1B-EC823E6C3D4A}" destId="{AC1B4C39-3BD5-450B-9B07-31CBE276D0AE}" srcOrd="1" destOrd="0" presId="urn:microsoft.com/office/officeart/2016/7/layout/BasicLinearProcessNumbered"/>
    <dgm:cxn modelId="{817C4614-C528-4872-A661-D8417D35097F}" type="presParOf" srcId="{5EBA857B-3350-48E9-9D1B-EC823E6C3D4A}" destId="{0E2C7AF0-BD1E-482D-83A2-0BFA2544BC99}" srcOrd="2" destOrd="0" presId="urn:microsoft.com/office/officeart/2016/7/layout/BasicLinearProcessNumbered"/>
    <dgm:cxn modelId="{46295926-00DF-4DD5-A178-1C4BF902071A}" type="presParOf" srcId="{0E2C7AF0-BD1E-482D-83A2-0BFA2544BC99}" destId="{7ED25168-04A1-4D63-84C7-C7DC86E9F024}" srcOrd="0" destOrd="0" presId="urn:microsoft.com/office/officeart/2016/7/layout/BasicLinearProcessNumbered"/>
    <dgm:cxn modelId="{73C9F031-1B39-4C97-945B-5D05C651BB43}" type="presParOf" srcId="{0E2C7AF0-BD1E-482D-83A2-0BFA2544BC99}" destId="{025DC46F-C301-41D6-B8C3-79138F2DC2B1}" srcOrd="1" destOrd="0" presId="urn:microsoft.com/office/officeart/2016/7/layout/BasicLinearProcessNumbered"/>
    <dgm:cxn modelId="{6B6363D8-BF63-4173-A896-1CA9018464A5}" type="presParOf" srcId="{0E2C7AF0-BD1E-482D-83A2-0BFA2544BC99}" destId="{031FD2A4-3BFC-43F1-82FE-A9EE494E07E3}" srcOrd="2" destOrd="0" presId="urn:microsoft.com/office/officeart/2016/7/layout/BasicLinearProcessNumbered"/>
    <dgm:cxn modelId="{A42EC5A0-B91C-418C-A69F-AE6D301C403C}" type="presParOf" srcId="{0E2C7AF0-BD1E-482D-83A2-0BFA2544BC99}" destId="{3385FE0D-0562-419A-9FB8-5021539F2D3E}" srcOrd="3" destOrd="0" presId="urn:microsoft.com/office/officeart/2016/7/layout/BasicLinearProcessNumbered"/>
    <dgm:cxn modelId="{B72D4C2A-E64B-4629-87DA-2DBF20228AFD}" type="presParOf" srcId="{5EBA857B-3350-48E9-9D1B-EC823E6C3D4A}" destId="{DF3976CA-F7BB-4AA4-9F9C-52D71E973371}" srcOrd="3" destOrd="0" presId="urn:microsoft.com/office/officeart/2016/7/layout/BasicLinearProcessNumbered"/>
    <dgm:cxn modelId="{AEACAD46-0BD6-4070-A360-049C71AE6BEA}" type="presParOf" srcId="{5EBA857B-3350-48E9-9D1B-EC823E6C3D4A}" destId="{3085332D-D4A8-4BEE-B1DE-AB1DC0CB764C}" srcOrd="4" destOrd="0" presId="urn:microsoft.com/office/officeart/2016/7/layout/BasicLinearProcessNumbered"/>
    <dgm:cxn modelId="{AFDE2158-B080-4E64-909D-0981A487C059}" type="presParOf" srcId="{3085332D-D4A8-4BEE-B1DE-AB1DC0CB764C}" destId="{ED8202DB-9D1D-458D-892A-2DE6FA25F56C}" srcOrd="0" destOrd="0" presId="urn:microsoft.com/office/officeart/2016/7/layout/BasicLinearProcessNumbered"/>
    <dgm:cxn modelId="{70ECA9AD-A61F-446E-AD97-DA812AA8E41A}" type="presParOf" srcId="{3085332D-D4A8-4BEE-B1DE-AB1DC0CB764C}" destId="{D87D774E-A3A7-45B2-B89A-7841972079B2}" srcOrd="1" destOrd="0" presId="urn:microsoft.com/office/officeart/2016/7/layout/BasicLinearProcessNumbered"/>
    <dgm:cxn modelId="{39F0AE37-2C55-4DC9-B399-2A34C8E20C7B}" type="presParOf" srcId="{3085332D-D4A8-4BEE-B1DE-AB1DC0CB764C}" destId="{D7C9FD68-5ACF-4BD4-96C9-B5C1317D04C3}" srcOrd="2" destOrd="0" presId="urn:microsoft.com/office/officeart/2016/7/layout/BasicLinearProcessNumbered"/>
    <dgm:cxn modelId="{24DECF2A-7AE2-4DE8-A41C-D8423716028D}" type="presParOf" srcId="{3085332D-D4A8-4BEE-B1DE-AB1DC0CB764C}" destId="{D1026913-B542-4D65-99D1-A3890745747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3A2CAA-5331-4286-87C0-A055E40776E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7D6F6A-4C8E-423A-B170-21CF15FC9C40}">
      <dgm:prSet/>
      <dgm:spPr/>
      <dgm:t>
        <a:bodyPr/>
        <a:lstStyle/>
        <a:p>
          <a:r>
            <a:rPr lang="en-US"/>
            <a:t>Software Requirements</a:t>
          </a:r>
        </a:p>
      </dgm:t>
    </dgm:pt>
    <dgm:pt modelId="{6154D0EF-2E5D-48DF-9AD2-15239C24FEAC}" type="parTrans" cxnId="{84A40813-E75F-440B-8C6A-4D991780EC71}">
      <dgm:prSet/>
      <dgm:spPr/>
      <dgm:t>
        <a:bodyPr/>
        <a:lstStyle/>
        <a:p>
          <a:endParaRPr lang="en-US"/>
        </a:p>
      </dgm:t>
    </dgm:pt>
    <dgm:pt modelId="{115E6940-144E-4605-B5F7-33FA02055E47}" type="sibTrans" cxnId="{84A40813-E75F-440B-8C6A-4D991780EC71}">
      <dgm:prSet/>
      <dgm:spPr/>
      <dgm:t>
        <a:bodyPr/>
        <a:lstStyle/>
        <a:p>
          <a:endParaRPr lang="en-US"/>
        </a:p>
      </dgm:t>
    </dgm:pt>
    <dgm:pt modelId="{A4E36766-6A16-48D5-99E7-A3A64FB5018B}">
      <dgm:prSet/>
      <dgm:spPr/>
      <dgm:t>
        <a:bodyPr/>
        <a:lstStyle/>
        <a:p>
          <a:r>
            <a:rPr lang="en-US"/>
            <a:t>Functional Requirements</a:t>
          </a:r>
        </a:p>
      </dgm:t>
    </dgm:pt>
    <dgm:pt modelId="{9C2C7A43-D6DD-4EB7-A1E5-1661A3D02262}" type="parTrans" cxnId="{66CB6219-52E2-4329-8459-C01284D3279C}">
      <dgm:prSet/>
      <dgm:spPr/>
      <dgm:t>
        <a:bodyPr/>
        <a:lstStyle/>
        <a:p>
          <a:endParaRPr lang="en-US"/>
        </a:p>
      </dgm:t>
    </dgm:pt>
    <dgm:pt modelId="{DEAD6D6A-AEA8-458C-B387-AFF25BC39EAA}" type="sibTrans" cxnId="{66CB6219-52E2-4329-8459-C01284D3279C}">
      <dgm:prSet/>
      <dgm:spPr/>
      <dgm:t>
        <a:bodyPr/>
        <a:lstStyle/>
        <a:p>
          <a:endParaRPr lang="en-US"/>
        </a:p>
      </dgm:t>
    </dgm:pt>
    <dgm:pt modelId="{4AAED04F-ECE1-463D-B53E-C8A36E05BF07}">
      <dgm:prSet/>
      <dgm:spPr/>
      <dgm:t>
        <a:bodyPr/>
        <a:lstStyle/>
        <a:p>
          <a:r>
            <a:rPr lang="en-US"/>
            <a:t>Non-Functional Requirements</a:t>
          </a:r>
        </a:p>
      </dgm:t>
    </dgm:pt>
    <dgm:pt modelId="{042C2DDF-1882-425F-8E9F-08A605CB2C2D}" type="parTrans" cxnId="{528CD2FF-F8C5-44E3-BA96-F40987AE4F0A}">
      <dgm:prSet/>
      <dgm:spPr/>
      <dgm:t>
        <a:bodyPr/>
        <a:lstStyle/>
        <a:p>
          <a:endParaRPr lang="en-US"/>
        </a:p>
      </dgm:t>
    </dgm:pt>
    <dgm:pt modelId="{052FB588-6A6F-4F71-ACAF-8CD866E85771}" type="sibTrans" cxnId="{528CD2FF-F8C5-44E3-BA96-F40987AE4F0A}">
      <dgm:prSet/>
      <dgm:spPr/>
      <dgm:t>
        <a:bodyPr/>
        <a:lstStyle/>
        <a:p>
          <a:endParaRPr lang="en-US"/>
        </a:p>
      </dgm:t>
    </dgm:pt>
    <dgm:pt modelId="{CB254C0B-B96F-4501-970A-C553E7400084}">
      <dgm:prSet/>
      <dgm:spPr/>
      <dgm:t>
        <a:bodyPr/>
        <a:lstStyle/>
        <a:p>
          <a:r>
            <a:rPr lang="en-US"/>
            <a:t>System Requirements</a:t>
          </a:r>
        </a:p>
      </dgm:t>
    </dgm:pt>
    <dgm:pt modelId="{153F8141-7EC0-49E3-98DF-1B7A2BF051B2}" type="parTrans" cxnId="{B307274A-082E-495F-8DD6-233971465C8C}">
      <dgm:prSet/>
      <dgm:spPr/>
      <dgm:t>
        <a:bodyPr/>
        <a:lstStyle/>
        <a:p>
          <a:endParaRPr lang="en-US"/>
        </a:p>
      </dgm:t>
    </dgm:pt>
    <dgm:pt modelId="{B2B88BB0-A6A0-4EFD-90FF-3BF6B0E85A01}" type="sibTrans" cxnId="{B307274A-082E-495F-8DD6-233971465C8C}">
      <dgm:prSet/>
      <dgm:spPr/>
      <dgm:t>
        <a:bodyPr/>
        <a:lstStyle/>
        <a:p>
          <a:endParaRPr lang="en-US"/>
        </a:p>
      </dgm:t>
    </dgm:pt>
    <dgm:pt modelId="{73C3F893-CFC0-4C89-863F-17AF45FD6B8B}" type="pres">
      <dgm:prSet presAssocID="{023A2CAA-5331-4286-87C0-A055E40776ED}" presName="vert0" presStyleCnt="0">
        <dgm:presLayoutVars>
          <dgm:dir/>
          <dgm:animOne val="branch"/>
          <dgm:animLvl val="lvl"/>
        </dgm:presLayoutVars>
      </dgm:prSet>
      <dgm:spPr/>
    </dgm:pt>
    <dgm:pt modelId="{6478D387-9ED5-4AF5-9406-E57D439A2565}" type="pres">
      <dgm:prSet presAssocID="{587D6F6A-4C8E-423A-B170-21CF15FC9C40}" presName="thickLine" presStyleLbl="alignNode1" presStyleIdx="0" presStyleCnt="4"/>
      <dgm:spPr/>
    </dgm:pt>
    <dgm:pt modelId="{36721EA2-7C19-4A19-80B2-C2BE400ED47F}" type="pres">
      <dgm:prSet presAssocID="{587D6F6A-4C8E-423A-B170-21CF15FC9C40}" presName="horz1" presStyleCnt="0"/>
      <dgm:spPr/>
    </dgm:pt>
    <dgm:pt modelId="{C8152B5A-5A24-4D96-A0FA-ED02E8EB131A}" type="pres">
      <dgm:prSet presAssocID="{587D6F6A-4C8E-423A-B170-21CF15FC9C40}" presName="tx1" presStyleLbl="revTx" presStyleIdx="0" presStyleCnt="4"/>
      <dgm:spPr/>
    </dgm:pt>
    <dgm:pt modelId="{CEF62944-2BA5-48C2-99F6-9B1460D1BAEF}" type="pres">
      <dgm:prSet presAssocID="{587D6F6A-4C8E-423A-B170-21CF15FC9C40}" presName="vert1" presStyleCnt="0"/>
      <dgm:spPr/>
    </dgm:pt>
    <dgm:pt modelId="{62D4847B-1723-4756-A0A2-EC7C4A41D62D}" type="pres">
      <dgm:prSet presAssocID="{A4E36766-6A16-48D5-99E7-A3A64FB5018B}" presName="thickLine" presStyleLbl="alignNode1" presStyleIdx="1" presStyleCnt="4"/>
      <dgm:spPr/>
    </dgm:pt>
    <dgm:pt modelId="{47EC5D42-240C-4740-831D-78DF0BEDAE89}" type="pres">
      <dgm:prSet presAssocID="{A4E36766-6A16-48D5-99E7-A3A64FB5018B}" presName="horz1" presStyleCnt="0"/>
      <dgm:spPr/>
    </dgm:pt>
    <dgm:pt modelId="{7FC58A9D-3978-4C79-8E24-C6CD210D5783}" type="pres">
      <dgm:prSet presAssocID="{A4E36766-6A16-48D5-99E7-A3A64FB5018B}" presName="tx1" presStyleLbl="revTx" presStyleIdx="1" presStyleCnt="4"/>
      <dgm:spPr/>
    </dgm:pt>
    <dgm:pt modelId="{9B989AE3-FD92-4C97-AC71-858766D17F7F}" type="pres">
      <dgm:prSet presAssocID="{A4E36766-6A16-48D5-99E7-A3A64FB5018B}" presName="vert1" presStyleCnt="0"/>
      <dgm:spPr/>
    </dgm:pt>
    <dgm:pt modelId="{7B6E6D92-786E-4BBF-9029-8888C34BC582}" type="pres">
      <dgm:prSet presAssocID="{4AAED04F-ECE1-463D-B53E-C8A36E05BF07}" presName="thickLine" presStyleLbl="alignNode1" presStyleIdx="2" presStyleCnt="4"/>
      <dgm:spPr/>
    </dgm:pt>
    <dgm:pt modelId="{B64781F9-E097-4424-88CF-08CFEFAB8249}" type="pres">
      <dgm:prSet presAssocID="{4AAED04F-ECE1-463D-B53E-C8A36E05BF07}" presName="horz1" presStyleCnt="0"/>
      <dgm:spPr/>
    </dgm:pt>
    <dgm:pt modelId="{24D36117-5501-4CD0-9B11-6B945C0A4A9A}" type="pres">
      <dgm:prSet presAssocID="{4AAED04F-ECE1-463D-B53E-C8A36E05BF07}" presName="tx1" presStyleLbl="revTx" presStyleIdx="2" presStyleCnt="4"/>
      <dgm:spPr/>
    </dgm:pt>
    <dgm:pt modelId="{B1DE28C4-3F4F-45F2-89BF-812A63234E3D}" type="pres">
      <dgm:prSet presAssocID="{4AAED04F-ECE1-463D-B53E-C8A36E05BF07}" presName="vert1" presStyleCnt="0"/>
      <dgm:spPr/>
    </dgm:pt>
    <dgm:pt modelId="{D9CCD2F6-AFD4-43CC-B37D-F3AB8FB60F31}" type="pres">
      <dgm:prSet presAssocID="{CB254C0B-B96F-4501-970A-C553E7400084}" presName="thickLine" presStyleLbl="alignNode1" presStyleIdx="3" presStyleCnt="4"/>
      <dgm:spPr/>
    </dgm:pt>
    <dgm:pt modelId="{B72BDBA2-60B2-47D2-920B-EB7D31F7D92A}" type="pres">
      <dgm:prSet presAssocID="{CB254C0B-B96F-4501-970A-C553E7400084}" presName="horz1" presStyleCnt="0"/>
      <dgm:spPr/>
    </dgm:pt>
    <dgm:pt modelId="{208B04AB-8677-4B37-8E61-8D646A16903D}" type="pres">
      <dgm:prSet presAssocID="{CB254C0B-B96F-4501-970A-C553E7400084}" presName="tx1" presStyleLbl="revTx" presStyleIdx="3" presStyleCnt="4"/>
      <dgm:spPr/>
    </dgm:pt>
    <dgm:pt modelId="{4B653998-0B08-459D-BD89-1868B2F24B39}" type="pres">
      <dgm:prSet presAssocID="{CB254C0B-B96F-4501-970A-C553E7400084}" presName="vert1" presStyleCnt="0"/>
      <dgm:spPr/>
    </dgm:pt>
  </dgm:ptLst>
  <dgm:cxnLst>
    <dgm:cxn modelId="{84A40813-E75F-440B-8C6A-4D991780EC71}" srcId="{023A2CAA-5331-4286-87C0-A055E40776ED}" destId="{587D6F6A-4C8E-423A-B170-21CF15FC9C40}" srcOrd="0" destOrd="0" parTransId="{6154D0EF-2E5D-48DF-9AD2-15239C24FEAC}" sibTransId="{115E6940-144E-4605-B5F7-33FA02055E47}"/>
    <dgm:cxn modelId="{66CB6219-52E2-4329-8459-C01284D3279C}" srcId="{023A2CAA-5331-4286-87C0-A055E40776ED}" destId="{A4E36766-6A16-48D5-99E7-A3A64FB5018B}" srcOrd="1" destOrd="0" parTransId="{9C2C7A43-D6DD-4EB7-A1E5-1661A3D02262}" sibTransId="{DEAD6D6A-AEA8-458C-B387-AFF25BC39EAA}"/>
    <dgm:cxn modelId="{F264A23D-93C4-4DAA-B928-E4C4DF463DC5}" type="presOf" srcId="{587D6F6A-4C8E-423A-B170-21CF15FC9C40}" destId="{C8152B5A-5A24-4D96-A0FA-ED02E8EB131A}" srcOrd="0" destOrd="0" presId="urn:microsoft.com/office/officeart/2008/layout/LinedList"/>
    <dgm:cxn modelId="{B307274A-082E-495F-8DD6-233971465C8C}" srcId="{023A2CAA-5331-4286-87C0-A055E40776ED}" destId="{CB254C0B-B96F-4501-970A-C553E7400084}" srcOrd="3" destOrd="0" parTransId="{153F8141-7EC0-49E3-98DF-1B7A2BF051B2}" sibTransId="{B2B88BB0-A6A0-4EFD-90FF-3BF6B0E85A01}"/>
    <dgm:cxn modelId="{E58EA485-2D63-40FC-9EBA-B4E7E9555BBF}" type="presOf" srcId="{A4E36766-6A16-48D5-99E7-A3A64FB5018B}" destId="{7FC58A9D-3978-4C79-8E24-C6CD210D5783}" srcOrd="0" destOrd="0" presId="urn:microsoft.com/office/officeart/2008/layout/LinedList"/>
    <dgm:cxn modelId="{0EC82FC0-B8D8-4A29-A359-3273CB30F5EB}" type="presOf" srcId="{023A2CAA-5331-4286-87C0-A055E40776ED}" destId="{73C3F893-CFC0-4C89-863F-17AF45FD6B8B}" srcOrd="0" destOrd="0" presId="urn:microsoft.com/office/officeart/2008/layout/LinedList"/>
    <dgm:cxn modelId="{DF3E91CD-15D0-4C7C-8BE7-F67A537F0295}" type="presOf" srcId="{CB254C0B-B96F-4501-970A-C553E7400084}" destId="{208B04AB-8677-4B37-8E61-8D646A16903D}" srcOrd="0" destOrd="0" presId="urn:microsoft.com/office/officeart/2008/layout/LinedList"/>
    <dgm:cxn modelId="{DA8523FB-5868-4C91-8D61-2D96487559B3}" type="presOf" srcId="{4AAED04F-ECE1-463D-B53E-C8A36E05BF07}" destId="{24D36117-5501-4CD0-9B11-6B945C0A4A9A}" srcOrd="0" destOrd="0" presId="urn:microsoft.com/office/officeart/2008/layout/LinedList"/>
    <dgm:cxn modelId="{528CD2FF-F8C5-44E3-BA96-F40987AE4F0A}" srcId="{023A2CAA-5331-4286-87C0-A055E40776ED}" destId="{4AAED04F-ECE1-463D-B53E-C8A36E05BF07}" srcOrd="2" destOrd="0" parTransId="{042C2DDF-1882-425F-8E9F-08A605CB2C2D}" sibTransId="{052FB588-6A6F-4F71-ACAF-8CD866E85771}"/>
    <dgm:cxn modelId="{6436849D-0792-4F1D-BD79-732209EBC9E4}" type="presParOf" srcId="{73C3F893-CFC0-4C89-863F-17AF45FD6B8B}" destId="{6478D387-9ED5-4AF5-9406-E57D439A2565}" srcOrd="0" destOrd="0" presId="urn:microsoft.com/office/officeart/2008/layout/LinedList"/>
    <dgm:cxn modelId="{7DB031B0-58A1-46DE-A2BE-95978D8C2AC4}" type="presParOf" srcId="{73C3F893-CFC0-4C89-863F-17AF45FD6B8B}" destId="{36721EA2-7C19-4A19-80B2-C2BE400ED47F}" srcOrd="1" destOrd="0" presId="urn:microsoft.com/office/officeart/2008/layout/LinedList"/>
    <dgm:cxn modelId="{D4B93FBC-9F06-4517-9727-1E49D73F1F4B}" type="presParOf" srcId="{36721EA2-7C19-4A19-80B2-C2BE400ED47F}" destId="{C8152B5A-5A24-4D96-A0FA-ED02E8EB131A}" srcOrd="0" destOrd="0" presId="urn:microsoft.com/office/officeart/2008/layout/LinedList"/>
    <dgm:cxn modelId="{5EB04361-4B0E-47D5-9AB3-CBFBC4190528}" type="presParOf" srcId="{36721EA2-7C19-4A19-80B2-C2BE400ED47F}" destId="{CEF62944-2BA5-48C2-99F6-9B1460D1BAEF}" srcOrd="1" destOrd="0" presId="urn:microsoft.com/office/officeart/2008/layout/LinedList"/>
    <dgm:cxn modelId="{5E305F08-AA51-4765-933D-62A8D88E3D02}" type="presParOf" srcId="{73C3F893-CFC0-4C89-863F-17AF45FD6B8B}" destId="{62D4847B-1723-4756-A0A2-EC7C4A41D62D}" srcOrd="2" destOrd="0" presId="urn:microsoft.com/office/officeart/2008/layout/LinedList"/>
    <dgm:cxn modelId="{15A32C70-DBB2-4274-90C2-FC0D08C365FF}" type="presParOf" srcId="{73C3F893-CFC0-4C89-863F-17AF45FD6B8B}" destId="{47EC5D42-240C-4740-831D-78DF0BEDAE89}" srcOrd="3" destOrd="0" presId="urn:microsoft.com/office/officeart/2008/layout/LinedList"/>
    <dgm:cxn modelId="{C7936D47-0E4C-4EA9-85BE-43F3F85942B8}" type="presParOf" srcId="{47EC5D42-240C-4740-831D-78DF0BEDAE89}" destId="{7FC58A9D-3978-4C79-8E24-C6CD210D5783}" srcOrd="0" destOrd="0" presId="urn:microsoft.com/office/officeart/2008/layout/LinedList"/>
    <dgm:cxn modelId="{F9565354-6038-4F92-9DE6-14477CD6D6C0}" type="presParOf" srcId="{47EC5D42-240C-4740-831D-78DF0BEDAE89}" destId="{9B989AE3-FD92-4C97-AC71-858766D17F7F}" srcOrd="1" destOrd="0" presId="urn:microsoft.com/office/officeart/2008/layout/LinedList"/>
    <dgm:cxn modelId="{9DA3D61F-5E4F-46D3-8419-B249CA0BF157}" type="presParOf" srcId="{73C3F893-CFC0-4C89-863F-17AF45FD6B8B}" destId="{7B6E6D92-786E-4BBF-9029-8888C34BC582}" srcOrd="4" destOrd="0" presId="urn:microsoft.com/office/officeart/2008/layout/LinedList"/>
    <dgm:cxn modelId="{AF5CA96A-1522-4E45-8591-551570F0C376}" type="presParOf" srcId="{73C3F893-CFC0-4C89-863F-17AF45FD6B8B}" destId="{B64781F9-E097-4424-88CF-08CFEFAB8249}" srcOrd="5" destOrd="0" presId="urn:microsoft.com/office/officeart/2008/layout/LinedList"/>
    <dgm:cxn modelId="{ADFC6EEE-81BC-44C5-945D-F00258A2DE40}" type="presParOf" srcId="{B64781F9-E097-4424-88CF-08CFEFAB8249}" destId="{24D36117-5501-4CD0-9B11-6B945C0A4A9A}" srcOrd="0" destOrd="0" presId="urn:microsoft.com/office/officeart/2008/layout/LinedList"/>
    <dgm:cxn modelId="{B7F34BDC-1E8E-44C4-B649-A34A69810248}" type="presParOf" srcId="{B64781F9-E097-4424-88CF-08CFEFAB8249}" destId="{B1DE28C4-3F4F-45F2-89BF-812A63234E3D}" srcOrd="1" destOrd="0" presId="urn:microsoft.com/office/officeart/2008/layout/LinedList"/>
    <dgm:cxn modelId="{7671654E-E73F-4780-9DE9-F4678AA318F0}" type="presParOf" srcId="{73C3F893-CFC0-4C89-863F-17AF45FD6B8B}" destId="{D9CCD2F6-AFD4-43CC-B37D-F3AB8FB60F31}" srcOrd="6" destOrd="0" presId="urn:microsoft.com/office/officeart/2008/layout/LinedList"/>
    <dgm:cxn modelId="{35769C06-5033-40FD-B16F-2969B41DBDAA}" type="presParOf" srcId="{73C3F893-CFC0-4C89-863F-17AF45FD6B8B}" destId="{B72BDBA2-60B2-47D2-920B-EB7D31F7D92A}" srcOrd="7" destOrd="0" presId="urn:microsoft.com/office/officeart/2008/layout/LinedList"/>
    <dgm:cxn modelId="{22636232-7339-485A-8208-0AC0A6BC5558}" type="presParOf" srcId="{B72BDBA2-60B2-47D2-920B-EB7D31F7D92A}" destId="{208B04AB-8677-4B37-8E61-8D646A16903D}" srcOrd="0" destOrd="0" presId="urn:microsoft.com/office/officeart/2008/layout/LinedList"/>
    <dgm:cxn modelId="{B8F7E061-9A3B-4442-B7A7-706441713468}" type="presParOf" srcId="{B72BDBA2-60B2-47D2-920B-EB7D31F7D92A}" destId="{4B653998-0B08-459D-BD89-1868B2F24B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1CBA7B-FFBD-458B-A4B9-A054C70C291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17C355-5E29-4081-AE5A-E2A32EFF0F38}">
      <dgm:prSet/>
      <dgm:spPr/>
      <dgm:t>
        <a:bodyPr/>
        <a:lstStyle/>
        <a:p>
          <a:r>
            <a:rPr lang="en-US"/>
            <a:t>Python</a:t>
          </a:r>
        </a:p>
      </dgm:t>
    </dgm:pt>
    <dgm:pt modelId="{5FDC742F-DDFC-4531-B4B3-C7341A31BACD}" type="parTrans" cxnId="{B9334EF0-B0F1-4378-A882-561B627E16D7}">
      <dgm:prSet/>
      <dgm:spPr/>
      <dgm:t>
        <a:bodyPr/>
        <a:lstStyle/>
        <a:p>
          <a:endParaRPr lang="en-US"/>
        </a:p>
      </dgm:t>
    </dgm:pt>
    <dgm:pt modelId="{804A40F0-8540-44B5-B3F9-F74A65F2FE55}" type="sibTrans" cxnId="{B9334EF0-B0F1-4378-A882-561B627E16D7}">
      <dgm:prSet/>
      <dgm:spPr/>
      <dgm:t>
        <a:bodyPr/>
        <a:lstStyle/>
        <a:p>
          <a:endParaRPr lang="en-US"/>
        </a:p>
      </dgm:t>
    </dgm:pt>
    <dgm:pt modelId="{2F35A574-0647-4736-90FF-076FB963D3B9}">
      <dgm:prSet/>
      <dgm:spPr/>
      <dgm:t>
        <a:bodyPr/>
        <a:lstStyle/>
        <a:p>
          <a:r>
            <a:rPr lang="en-US"/>
            <a:t>Keras</a:t>
          </a:r>
        </a:p>
      </dgm:t>
    </dgm:pt>
    <dgm:pt modelId="{E03CABFB-B813-4772-8FD6-457B2D6B0588}" type="parTrans" cxnId="{2AA54440-B295-4AE7-B8FB-74E2E1562278}">
      <dgm:prSet/>
      <dgm:spPr/>
      <dgm:t>
        <a:bodyPr/>
        <a:lstStyle/>
        <a:p>
          <a:endParaRPr lang="en-US"/>
        </a:p>
      </dgm:t>
    </dgm:pt>
    <dgm:pt modelId="{32370F30-46C8-481F-B0AB-A6104F569109}" type="sibTrans" cxnId="{2AA54440-B295-4AE7-B8FB-74E2E1562278}">
      <dgm:prSet/>
      <dgm:spPr/>
      <dgm:t>
        <a:bodyPr/>
        <a:lstStyle/>
        <a:p>
          <a:endParaRPr lang="en-US"/>
        </a:p>
      </dgm:t>
    </dgm:pt>
    <dgm:pt modelId="{5E82BDFA-2DDF-4D0B-BC95-4EF096C83E2D}">
      <dgm:prSet/>
      <dgm:spPr/>
      <dgm:t>
        <a:bodyPr/>
        <a:lstStyle/>
        <a:p>
          <a:r>
            <a:rPr lang="en-US"/>
            <a:t>TensorFlow</a:t>
          </a:r>
        </a:p>
      </dgm:t>
    </dgm:pt>
    <dgm:pt modelId="{3BA96191-BD27-406B-9A3C-1B68C4CCD103}" type="parTrans" cxnId="{3E09F40A-468E-49C9-A6FC-496FEE7BEF82}">
      <dgm:prSet/>
      <dgm:spPr/>
      <dgm:t>
        <a:bodyPr/>
        <a:lstStyle/>
        <a:p>
          <a:endParaRPr lang="en-US"/>
        </a:p>
      </dgm:t>
    </dgm:pt>
    <dgm:pt modelId="{37812C5B-4B8C-4F97-8749-3AFC29700021}" type="sibTrans" cxnId="{3E09F40A-468E-49C9-A6FC-496FEE7BEF82}">
      <dgm:prSet/>
      <dgm:spPr/>
      <dgm:t>
        <a:bodyPr/>
        <a:lstStyle/>
        <a:p>
          <a:endParaRPr lang="en-US"/>
        </a:p>
      </dgm:t>
    </dgm:pt>
    <dgm:pt modelId="{98D3F10E-1528-4AE5-90C4-53DE8D37532C}">
      <dgm:prSet/>
      <dgm:spPr/>
      <dgm:t>
        <a:bodyPr/>
        <a:lstStyle/>
        <a:p>
          <a:r>
            <a:rPr lang="en-US"/>
            <a:t>Beautiful Soup</a:t>
          </a:r>
        </a:p>
      </dgm:t>
    </dgm:pt>
    <dgm:pt modelId="{0F9999D0-F794-4FE6-AEA5-069D2A3AA3B5}" type="parTrans" cxnId="{8E377F0F-6139-4B30-9415-1F0C6C9B9332}">
      <dgm:prSet/>
      <dgm:spPr/>
      <dgm:t>
        <a:bodyPr/>
        <a:lstStyle/>
        <a:p>
          <a:endParaRPr lang="en-US"/>
        </a:p>
      </dgm:t>
    </dgm:pt>
    <dgm:pt modelId="{FA1F80A2-F470-4465-A6A2-B3F39B08A721}" type="sibTrans" cxnId="{8E377F0F-6139-4B30-9415-1F0C6C9B9332}">
      <dgm:prSet/>
      <dgm:spPr/>
      <dgm:t>
        <a:bodyPr/>
        <a:lstStyle/>
        <a:p>
          <a:endParaRPr lang="en-US"/>
        </a:p>
      </dgm:t>
    </dgm:pt>
    <dgm:pt modelId="{BD2DF30B-0966-4EC9-BF4C-CCC8F998254F}" type="pres">
      <dgm:prSet presAssocID="{AE1CBA7B-FFBD-458B-A4B9-A054C70C2913}" presName="compositeShape" presStyleCnt="0">
        <dgm:presLayoutVars>
          <dgm:chMax val="7"/>
          <dgm:dir/>
          <dgm:resizeHandles val="exact"/>
        </dgm:presLayoutVars>
      </dgm:prSet>
      <dgm:spPr/>
    </dgm:pt>
    <dgm:pt modelId="{58E83C45-AEB4-46C7-B2EB-C754A16858D5}" type="pres">
      <dgm:prSet presAssocID="{AE1CBA7B-FFBD-458B-A4B9-A054C70C2913}" presName="wedge1" presStyleLbl="node1" presStyleIdx="0" presStyleCnt="4"/>
      <dgm:spPr/>
    </dgm:pt>
    <dgm:pt modelId="{D9D5FD07-E18F-4F75-8E16-B58432F51760}" type="pres">
      <dgm:prSet presAssocID="{AE1CBA7B-FFBD-458B-A4B9-A054C70C291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71CE23-E612-4459-A667-1A557BE67745}" type="pres">
      <dgm:prSet presAssocID="{AE1CBA7B-FFBD-458B-A4B9-A054C70C2913}" presName="wedge2" presStyleLbl="node1" presStyleIdx="1" presStyleCnt="4"/>
      <dgm:spPr/>
    </dgm:pt>
    <dgm:pt modelId="{1A499657-2AEC-48A3-A9BC-3437D5DD998C}" type="pres">
      <dgm:prSet presAssocID="{AE1CBA7B-FFBD-458B-A4B9-A054C70C291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38FE122-5C77-4255-A975-F5EB4BDF0C86}" type="pres">
      <dgm:prSet presAssocID="{AE1CBA7B-FFBD-458B-A4B9-A054C70C2913}" presName="wedge3" presStyleLbl="node1" presStyleIdx="2" presStyleCnt="4"/>
      <dgm:spPr/>
    </dgm:pt>
    <dgm:pt modelId="{C2F1C269-1C4D-4529-AB9F-9D96503F61BA}" type="pres">
      <dgm:prSet presAssocID="{AE1CBA7B-FFBD-458B-A4B9-A054C70C291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216F3CF-E470-4B1D-978F-6ED2ED1458C9}" type="pres">
      <dgm:prSet presAssocID="{AE1CBA7B-FFBD-458B-A4B9-A054C70C2913}" presName="wedge4" presStyleLbl="node1" presStyleIdx="3" presStyleCnt="4"/>
      <dgm:spPr/>
    </dgm:pt>
    <dgm:pt modelId="{9683F938-149C-45AB-BAC3-68B72E302573}" type="pres">
      <dgm:prSet presAssocID="{AE1CBA7B-FFBD-458B-A4B9-A054C70C291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E09F40A-468E-49C9-A6FC-496FEE7BEF82}" srcId="{AE1CBA7B-FFBD-458B-A4B9-A054C70C2913}" destId="{5E82BDFA-2DDF-4D0B-BC95-4EF096C83E2D}" srcOrd="2" destOrd="0" parTransId="{3BA96191-BD27-406B-9A3C-1B68C4CCD103}" sibTransId="{37812C5B-4B8C-4F97-8749-3AFC29700021}"/>
    <dgm:cxn modelId="{8E377F0F-6139-4B30-9415-1F0C6C9B9332}" srcId="{AE1CBA7B-FFBD-458B-A4B9-A054C70C2913}" destId="{98D3F10E-1528-4AE5-90C4-53DE8D37532C}" srcOrd="3" destOrd="0" parTransId="{0F9999D0-F794-4FE6-AEA5-069D2A3AA3B5}" sibTransId="{FA1F80A2-F470-4465-A6A2-B3F39B08A721}"/>
    <dgm:cxn modelId="{54CC6D1D-5975-4691-A2C9-199505FE8A49}" type="presOf" srcId="{98D3F10E-1528-4AE5-90C4-53DE8D37532C}" destId="{3216F3CF-E470-4B1D-978F-6ED2ED1458C9}" srcOrd="0" destOrd="0" presId="urn:microsoft.com/office/officeart/2005/8/layout/chart3"/>
    <dgm:cxn modelId="{6719A733-B5F2-4907-BF14-0958ADBF7084}" type="presOf" srcId="{5E82BDFA-2DDF-4D0B-BC95-4EF096C83E2D}" destId="{C2F1C269-1C4D-4529-AB9F-9D96503F61BA}" srcOrd="1" destOrd="0" presId="urn:microsoft.com/office/officeart/2005/8/layout/chart3"/>
    <dgm:cxn modelId="{2AA54440-B295-4AE7-B8FB-74E2E1562278}" srcId="{AE1CBA7B-FFBD-458B-A4B9-A054C70C2913}" destId="{2F35A574-0647-4736-90FF-076FB963D3B9}" srcOrd="1" destOrd="0" parTransId="{E03CABFB-B813-4772-8FD6-457B2D6B0588}" sibTransId="{32370F30-46C8-481F-B0AB-A6104F569109}"/>
    <dgm:cxn modelId="{DC9A6A4B-E724-4981-AB60-E55EF42957C2}" type="presOf" srcId="{2F35A574-0647-4736-90FF-076FB963D3B9}" destId="{A271CE23-E612-4459-A667-1A557BE67745}" srcOrd="0" destOrd="0" presId="urn:microsoft.com/office/officeart/2005/8/layout/chart3"/>
    <dgm:cxn modelId="{7BA78476-E064-4F5A-910E-826BD2BBB459}" type="presOf" srcId="{AE1CBA7B-FFBD-458B-A4B9-A054C70C2913}" destId="{BD2DF30B-0966-4EC9-BF4C-CCC8F998254F}" srcOrd="0" destOrd="0" presId="urn:microsoft.com/office/officeart/2005/8/layout/chart3"/>
    <dgm:cxn modelId="{590E448B-2BA1-4BB8-89DF-AC32E6BD2B2C}" type="presOf" srcId="{2F35A574-0647-4736-90FF-076FB963D3B9}" destId="{1A499657-2AEC-48A3-A9BC-3437D5DD998C}" srcOrd="1" destOrd="0" presId="urn:microsoft.com/office/officeart/2005/8/layout/chart3"/>
    <dgm:cxn modelId="{514ED6A0-E7F6-43FD-9EC9-51A073A8879D}" type="presOf" srcId="{98D3F10E-1528-4AE5-90C4-53DE8D37532C}" destId="{9683F938-149C-45AB-BAC3-68B72E302573}" srcOrd="1" destOrd="0" presId="urn:microsoft.com/office/officeart/2005/8/layout/chart3"/>
    <dgm:cxn modelId="{9B2E9DAB-EB1D-4FE8-95F8-EC805BE3B064}" type="presOf" srcId="{0A17C355-5E29-4081-AE5A-E2A32EFF0F38}" destId="{58E83C45-AEB4-46C7-B2EB-C754A16858D5}" srcOrd="0" destOrd="0" presId="urn:microsoft.com/office/officeart/2005/8/layout/chart3"/>
    <dgm:cxn modelId="{575D0FD8-A37B-4E94-A88D-72E3C807A56B}" type="presOf" srcId="{5E82BDFA-2DDF-4D0B-BC95-4EF096C83E2D}" destId="{D38FE122-5C77-4255-A975-F5EB4BDF0C86}" srcOrd="0" destOrd="0" presId="urn:microsoft.com/office/officeart/2005/8/layout/chart3"/>
    <dgm:cxn modelId="{32CE9BE2-DAFD-46A8-A414-484716573C8C}" type="presOf" srcId="{0A17C355-5E29-4081-AE5A-E2A32EFF0F38}" destId="{D9D5FD07-E18F-4F75-8E16-B58432F51760}" srcOrd="1" destOrd="0" presId="urn:microsoft.com/office/officeart/2005/8/layout/chart3"/>
    <dgm:cxn modelId="{B9334EF0-B0F1-4378-A882-561B627E16D7}" srcId="{AE1CBA7B-FFBD-458B-A4B9-A054C70C2913}" destId="{0A17C355-5E29-4081-AE5A-E2A32EFF0F38}" srcOrd="0" destOrd="0" parTransId="{5FDC742F-DDFC-4531-B4B3-C7341A31BACD}" sibTransId="{804A40F0-8540-44B5-B3F9-F74A65F2FE55}"/>
    <dgm:cxn modelId="{E28F6BF8-5F68-4181-87EA-E4D2173B3553}" type="presParOf" srcId="{BD2DF30B-0966-4EC9-BF4C-CCC8F998254F}" destId="{58E83C45-AEB4-46C7-B2EB-C754A16858D5}" srcOrd="0" destOrd="0" presId="urn:microsoft.com/office/officeart/2005/8/layout/chart3"/>
    <dgm:cxn modelId="{96E0D335-E60C-4A02-B753-F2FF42A09EE2}" type="presParOf" srcId="{BD2DF30B-0966-4EC9-BF4C-CCC8F998254F}" destId="{D9D5FD07-E18F-4F75-8E16-B58432F51760}" srcOrd="1" destOrd="0" presId="urn:microsoft.com/office/officeart/2005/8/layout/chart3"/>
    <dgm:cxn modelId="{A7AA77DF-FE53-4EB2-8EF2-99C637A388A6}" type="presParOf" srcId="{BD2DF30B-0966-4EC9-BF4C-CCC8F998254F}" destId="{A271CE23-E612-4459-A667-1A557BE67745}" srcOrd="2" destOrd="0" presId="urn:microsoft.com/office/officeart/2005/8/layout/chart3"/>
    <dgm:cxn modelId="{8F990F6B-DEE0-4F1B-B47B-BA99DE2C6338}" type="presParOf" srcId="{BD2DF30B-0966-4EC9-BF4C-CCC8F998254F}" destId="{1A499657-2AEC-48A3-A9BC-3437D5DD998C}" srcOrd="3" destOrd="0" presId="urn:microsoft.com/office/officeart/2005/8/layout/chart3"/>
    <dgm:cxn modelId="{17BA12C0-C5BB-4BBD-830B-BC08705946D6}" type="presParOf" srcId="{BD2DF30B-0966-4EC9-BF4C-CCC8F998254F}" destId="{D38FE122-5C77-4255-A975-F5EB4BDF0C86}" srcOrd="4" destOrd="0" presId="urn:microsoft.com/office/officeart/2005/8/layout/chart3"/>
    <dgm:cxn modelId="{F98CB4FA-A6A7-431C-A094-C3F7AC8FF71F}" type="presParOf" srcId="{BD2DF30B-0966-4EC9-BF4C-CCC8F998254F}" destId="{C2F1C269-1C4D-4529-AB9F-9D96503F61BA}" srcOrd="5" destOrd="0" presId="urn:microsoft.com/office/officeart/2005/8/layout/chart3"/>
    <dgm:cxn modelId="{964ED39C-2875-4FC3-B5CE-CEA12B667597}" type="presParOf" srcId="{BD2DF30B-0966-4EC9-BF4C-CCC8F998254F}" destId="{3216F3CF-E470-4B1D-978F-6ED2ED1458C9}" srcOrd="6" destOrd="0" presId="urn:microsoft.com/office/officeart/2005/8/layout/chart3"/>
    <dgm:cxn modelId="{965893FD-3E06-4BF2-B30C-139A2D0ADFB1}" type="presParOf" srcId="{BD2DF30B-0966-4EC9-BF4C-CCC8F998254F}" destId="{9683F938-149C-45AB-BAC3-68B72E302573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281A09-7D3A-401B-A11B-1E5CBB5F287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340533-D78B-4AE0-8802-9E6CA72BECF4}">
      <dgm:prSet/>
      <dgm:spPr/>
      <dgm:t>
        <a:bodyPr/>
        <a:lstStyle/>
        <a:p>
          <a:r>
            <a:rPr lang="en-US"/>
            <a:t>Adaptable and elaborated from the point of view of the users.</a:t>
          </a:r>
        </a:p>
      </dgm:t>
    </dgm:pt>
    <dgm:pt modelId="{BD55D4CB-F377-4DF7-A52B-542C07298BD0}" type="parTrans" cxnId="{F711CB86-7D43-4529-A36C-6607782FE562}">
      <dgm:prSet/>
      <dgm:spPr/>
      <dgm:t>
        <a:bodyPr/>
        <a:lstStyle/>
        <a:p>
          <a:endParaRPr lang="en-US"/>
        </a:p>
      </dgm:t>
    </dgm:pt>
    <dgm:pt modelId="{3A3C9F90-25E3-417E-A97D-7D52B5ACAA0F}" type="sibTrans" cxnId="{F711CB86-7D43-4529-A36C-6607782FE562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F6007DF-2B7F-411B-A21E-906109906BCE}">
      <dgm:prSet/>
      <dgm:spPr/>
      <dgm:t>
        <a:bodyPr/>
        <a:lstStyle/>
        <a:p>
          <a:r>
            <a:rPr lang="en-US"/>
            <a:t>Should figure out the news that are completely fake or not genuine</a:t>
          </a:r>
        </a:p>
      </dgm:t>
    </dgm:pt>
    <dgm:pt modelId="{42CBFD67-FA90-4FF2-8090-DFEF993BE3B9}" type="parTrans" cxnId="{7E0147C2-F287-408C-8272-9F4F6B39395B}">
      <dgm:prSet/>
      <dgm:spPr/>
      <dgm:t>
        <a:bodyPr/>
        <a:lstStyle/>
        <a:p>
          <a:endParaRPr lang="en-US"/>
        </a:p>
      </dgm:t>
    </dgm:pt>
    <dgm:pt modelId="{AFF741D9-D4F3-4F27-91C4-DAD1287D2F0D}" type="sibTrans" cxnId="{7E0147C2-F287-408C-8272-9F4F6B39395B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568F61E-121A-4D53-AD1D-BB441895D486}">
      <dgm:prSet phldr="0"/>
      <dgm:spPr/>
      <dgm:t>
        <a:bodyPr/>
        <a:lstStyle/>
        <a:p>
          <a:pPr rtl="0"/>
          <a:r>
            <a:rPr lang="en-US"/>
            <a:t>Should extract the news article from online news portal</a:t>
          </a:r>
          <a:endParaRPr lang="en-US">
            <a:latin typeface="Franklin Gothic Demi" panose="020B0502020104020203"/>
          </a:endParaRPr>
        </a:p>
      </dgm:t>
    </dgm:pt>
    <dgm:pt modelId="{27778021-1A39-4D5A-BEEB-8FDC9EEC2D74}" type="parTrans" cxnId="{B22E42BC-601B-4FA6-8495-2589A8103B3E}">
      <dgm:prSet/>
      <dgm:spPr/>
    </dgm:pt>
    <dgm:pt modelId="{4D848CC3-CD35-4B45-8BAB-DDA67E0EE6B9}" type="sibTrans" cxnId="{B22E42BC-601B-4FA6-8495-2589A8103B3E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661023A-B7FD-474A-82CA-697B6A6F1434}" type="pres">
      <dgm:prSet presAssocID="{A6281A09-7D3A-401B-A11B-1E5CBB5F2874}" presName="Name0" presStyleCnt="0">
        <dgm:presLayoutVars>
          <dgm:animLvl val="lvl"/>
          <dgm:resizeHandles val="exact"/>
        </dgm:presLayoutVars>
      </dgm:prSet>
      <dgm:spPr/>
    </dgm:pt>
    <dgm:pt modelId="{0B0122D2-79F5-4F27-89E7-CA6AB1DC743D}" type="pres">
      <dgm:prSet presAssocID="{E0340533-D78B-4AE0-8802-9E6CA72BECF4}" presName="compositeNode" presStyleCnt="0">
        <dgm:presLayoutVars>
          <dgm:bulletEnabled val="1"/>
        </dgm:presLayoutVars>
      </dgm:prSet>
      <dgm:spPr/>
    </dgm:pt>
    <dgm:pt modelId="{346A91D2-5CE0-4D31-B35C-BE72900FCAD2}" type="pres">
      <dgm:prSet presAssocID="{E0340533-D78B-4AE0-8802-9E6CA72BECF4}" presName="bgRect" presStyleLbl="alignNode1" presStyleIdx="0" presStyleCnt="3"/>
      <dgm:spPr/>
    </dgm:pt>
    <dgm:pt modelId="{04BA2105-B4BD-45AA-8E19-70F5141A6E7E}" type="pres">
      <dgm:prSet presAssocID="{3A3C9F90-25E3-417E-A97D-7D52B5ACAA0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F1B2722-3C19-4912-AB66-77BC876D7687}" type="pres">
      <dgm:prSet presAssocID="{E0340533-D78B-4AE0-8802-9E6CA72BECF4}" presName="nodeRect" presStyleLbl="alignNode1" presStyleIdx="0" presStyleCnt="3">
        <dgm:presLayoutVars>
          <dgm:bulletEnabled val="1"/>
        </dgm:presLayoutVars>
      </dgm:prSet>
      <dgm:spPr/>
    </dgm:pt>
    <dgm:pt modelId="{82E6C36A-BD3C-4D79-819D-A68282EE7535}" type="pres">
      <dgm:prSet presAssocID="{3A3C9F90-25E3-417E-A97D-7D52B5ACAA0F}" presName="sibTrans" presStyleCnt="0"/>
      <dgm:spPr/>
    </dgm:pt>
    <dgm:pt modelId="{A0B457C6-1560-4C79-88EC-3505B9E009A8}" type="pres">
      <dgm:prSet presAssocID="{4F6007DF-2B7F-411B-A21E-906109906BCE}" presName="compositeNode" presStyleCnt="0">
        <dgm:presLayoutVars>
          <dgm:bulletEnabled val="1"/>
        </dgm:presLayoutVars>
      </dgm:prSet>
      <dgm:spPr/>
    </dgm:pt>
    <dgm:pt modelId="{B5010B9D-7FC4-49AF-9505-525BECF8A807}" type="pres">
      <dgm:prSet presAssocID="{4F6007DF-2B7F-411B-A21E-906109906BCE}" presName="bgRect" presStyleLbl="alignNode1" presStyleIdx="1" presStyleCnt="3"/>
      <dgm:spPr/>
    </dgm:pt>
    <dgm:pt modelId="{9543B118-703F-41AC-AE3D-8796A04FA472}" type="pres">
      <dgm:prSet presAssocID="{AFF741D9-D4F3-4F27-91C4-DAD1287D2F0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E31CD8F-A6C9-446C-A957-FD97F0B468CA}" type="pres">
      <dgm:prSet presAssocID="{4F6007DF-2B7F-411B-A21E-906109906BCE}" presName="nodeRect" presStyleLbl="alignNode1" presStyleIdx="1" presStyleCnt="3">
        <dgm:presLayoutVars>
          <dgm:bulletEnabled val="1"/>
        </dgm:presLayoutVars>
      </dgm:prSet>
      <dgm:spPr/>
    </dgm:pt>
    <dgm:pt modelId="{E25D3948-487C-498F-993D-1110C01E51DB}" type="pres">
      <dgm:prSet presAssocID="{AFF741D9-D4F3-4F27-91C4-DAD1287D2F0D}" presName="sibTrans" presStyleCnt="0"/>
      <dgm:spPr/>
    </dgm:pt>
    <dgm:pt modelId="{9B076C7A-10EA-4ECB-A09A-CC072F6B9156}" type="pres">
      <dgm:prSet presAssocID="{3568F61E-121A-4D53-AD1D-BB441895D486}" presName="compositeNode" presStyleCnt="0">
        <dgm:presLayoutVars>
          <dgm:bulletEnabled val="1"/>
        </dgm:presLayoutVars>
      </dgm:prSet>
      <dgm:spPr/>
    </dgm:pt>
    <dgm:pt modelId="{A8EBE224-8DBC-47C3-AC19-6E82231D1E88}" type="pres">
      <dgm:prSet presAssocID="{3568F61E-121A-4D53-AD1D-BB441895D486}" presName="bgRect" presStyleLbl="alignNode1" presStyleIdx="2" presStyleCnt="3"/>
      <dgm:spPr/>
    </dgm:pt>
    <dgm:pt modelId="{953F1704-B788-4BD0-B445-7BCCA75F770B}" type="pres">
      <dgm:prSet presAssocID="{4D848CC3-CD35-4B45-8BAB-DDA67E0EE6B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9118F0F-1879-4C56-8F4E-40D2E63212E6}" type="pres">
      <dgm:prSet presAssocID="{3568F61E-121A-4D53-AD1D-BB441895D48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B827A02-E363-4473-9670-D4BC7486CCF7}" type="presOf" srcId="{4F6007DF-2B7F-411B-A21E-906109906BCE}" destId="{B5010B9D-7FC4-49AF-9505-525BECF8A807}" srcOrd="0" destOrd="0" presId="urn:microsoft.com/office/officeart/2016/7/layout/LinearBlockProcessNumbered"/>
    <dgm:cxn modelId="{A36D4D1D-E888-4489-AF69-69A91F354E1F}" type="presOf" srcId="{3568F61E-121A-4D53-AD1D-BB441895D486}" destId="{F9118F0F-1879-4C56-8F4E-40D2E63212E6}" srcOrd="1" destOrd="0" presId="urn:microsoft.com/office/officeart/2016/7/layout/LinearBlockProcessNumbered"/>
    <dgm:cxn modelId="{E53E265B-B661-4373-8806-9E9E5DEEA4C9}" type="presOf" srcId="{A6281A09-7D3A-401B-A11B-1E5CBB5F2874}" destId="{7661023A-B7FD-474A-82CA-697B6A6F1434}" srcOrd="0" destOrd="0" presId="urn:microsoft.com/office/officeart/2016/7/layout/LinearBlockProcessNumbered"/>
    <dgm:cxn modelId="{6DA94554-8BB0-4FC2-8EB5-B94BB3F48210}" type="presOf" srcId="{4D848CC3-CD35-4B45-8BAB-DDA67E0EE6B9}" destId="{953F1704-B788-4BD0-B445-7BCCA75F770B}" srcOrd="0" destOrd="0" presId="urn:microsoft.com/office/officeart/2016/7/layout/LinearBlockProcessNumbered"/>
    <dgm:cxn modelId="{E4B13B81-D968-4F37-8D3D-9EFF43292F47}" type="presOf" srcId="{E0340533-D78B-4AE0-8802-9E6CA72BECF4}" destId="{EF1B2722-3C19-4912-AB66-77BC876D7687}" srcOrd="1" destOrd="0" presId="urn:microsoft.com/office/officeart/2016/7/layout/LinearBlockProcessNumbered"/>
    <dgm:cxn modelId="{F711CB86-7D43-4529-A36C-6607782FE562}" srcId="{A6281A09-7D3A-401B-A11B-1E5CBB5F2874}" destId="{E0340533-D78B-4AE0-8802-9E6CA72BECF4}" srcOrd="0" destOrd="0" parTransId="{BD55D4CB-F377-4DF7-A52B-542C07298BD0}" sibTransId="{3A3C9F90-25E3-417E-A97D-7D52B5ACAA0F}"/>
    <dgm:cxn modelId="{03DA7588-E941-4B96-8F1E-9DBD73CC503C}" type="presOf" srcId="{3568F61E-121A-4D53-AD1D-BB441895D486}" destId="{A8EBE224-8DBC-47C3-AC19-6E82231D1E88}" srcOrd="0" destOrd="0" presId="urn:microsoft.com/office/officeart/2016/7/layout/LinearBlockProcessNumbered"/>
    <dgm:cxn modelId="{6876F392-83FF-4453-8C9E-B2F1952FA36C}" type="presOf" srcId="{AFF741D9-D4F3-4F27-91C4-DAD1287D2F0D}" destId="{9543B118-703F-41AC-AE3D-8796A04FA472}" srcOrd="0" destOrd="0" presId="urn:microsoft.com/office/officeart/2016/7/layout/LinearBlockProcessNumbered"/>
    <dgm:cxn modelId="{ABDF1397-6361-446B-9955-6AC8B24AA2CE}" type="presOf" srcId="{E0340533-D78B-4AE0-8802-9E6CA72BECF4}" destId="{346A91D2-5CE0-4D31-B35C-BE72900FCAD2}" srcOrd="0" destOrd="0" presId="urn:microsoft.com/office/officeart/2016/7/layout/LinearBlockProcessNumbered"/>
    <dgm:cxn modelId="{B22E42BC-601B-4FA6-8495-2589A8103B3E}" srcId="{A6281A09-7D3A-401B-A11B-1E5CBB5F2874}" destId="{3568F61E-121A-4D53-AD1D-BB441895D486}" srcOrd="2" destOrd="0" parTransId="{27778021-1A39-4D5A-BEEB-8FDC9EEC2D74}" sibTransId="{4D848CC3-CD35-4B45-8BAB-DDA67E0EE6B9}"/>
    <dgm:cxn modelId="{7E0147C2-F287-408C-8272-9F4F6B39395B}" srcId="{A6281A09-7D3A-401B-A11B-1E5CBB5F2874}" destId="{4F6007DF-2B7F-411B-A21E-906109906BCE}" srcOrd="1" destOrd="0" parTransId="{42CBFD67-FA90-4FF2-8090-DFEF993BE3B9}" sibTransId="{AFF741D9-D4F3-4F27-91C4-DAD1287D2F0D}"/>
    <dgm:cxn modelId="{759E61D3-E4F9-406D-A68E-06C195F9C23D}" type="presOf" srcId="{3A3C9F90-25E3-417E-A97D-7D52B5ACAA0F}" destId="{04BA2105-B4BD-45AA-8E19-70F5141A6E7E}" srcOrd="0" destOrd="0" presId="urn:microsoft.com/office/officeart/2016/7/layout/LinearBlockProcessNumbered"/>
    <dgm:cxn modelId="{4E8D5EF4-1CAC-4511-A602-E88A9F2A6F83}" type="presOf" srcId="{4F6007DF-2B7F-411B-A21E-906109906BCE}" destId="{8E31CD8F-A6C9-446C-A957-FD97F0B468CA}" srcOrd="1" destOrd="0" presId="urn:microsoft.com/office/officeart/2016/7/layout/LinearBlockProcessNumbered"/>
    <dgm:cxn modelId="{DCFCE83F-EB0C-4A11-B6C9-D0980474672E}" type="presParOf" srcId="{7661023A-B7FD-474A-82CA-697B6A6F1434}" destId="{0B0122D2-79F5-4F27-89E7-CA6AB1DC743D}" srcOrd="0" destOrd="0" presId="urn:microsoft.com/office/officeart/2016/7/layout/LinearBlockProcessNumbered"/>
    <dgm:cxn modelId="{078101C7-EB72-4DDD-975A-6B00B80C6398}" type="presParOf" srcId="{0B0122D2-79F5-4F27-89E7-CA6AB1DC743D}" destId="{346A91D2-5CE0-4D31-B35C-BE72900FCAD2}" srcOrd="0" destOrd="0" presId="urn:microsoft.com/office/officeart/2016/7/layout/LinearBlockProcessNumbered"/>
    <dgm:cxn modelId="{E078326D-F82D-4480-9F6E-D13A452F7F5F}" type="presParOf" srcId="{0B0122D2-79F5-4F27-89E7-CA6AB1DC743D}" destId="{04BA2105-B4BD-45AA-8E19-70F5141A6E7E}" srcOrd="1" destOrd="0" presId="urn:microsoft.com/office/officeart/2016/7/layout/LinearBlockProcessNumbered"/>
    <dgm:cxn modelId="{40BD07B2-2301-4C4F-B367-829416B6385A}" type="presParOf" srcId="{0B0122D2-79F5-4F27-89E7-CA6AB1DC743D}" destId="{EF1B2722-3C19-4912-AB66-77BC876D7687}" srcOrd="2" destOrd="0" presId="urn:microsoft.com/office/officeart/2016/7/layout/LinearBlockProcessNumbered"/>
    <dgm:cxn modelId="{AD5D93BA-EBC5-4AFE-AFA4-1BD6A9A433C8}" type="presParOf" srcId="{7661023A-B7FD-474A-82CA-697B6A6F1434}" destId="{82E6C36A-BD3C-4D79-819D-A68282EE7535}" srcOrd="1" destOrd="0" presId="urn:microsoft.com/office/officeart/2016/7/layout/LinearBlockProcessNumbered"/>
    <dgm:cxn modelId="{982C7C71-112F-4EFB-ADB0-BE7A0AFAD67B}" type="presParOf" srcId="{7661023A-B7FD-474A-82CA-697B6A6F1434}" destId="{A0B457C6-1560-4C79-88EC-3505B9E009A8}" srcOrd="2" destOrd="0" presId="urn:microsoft.com/office/officeart/2016/7/layout/LinearBlockProcessNumbered"/>
    <dgm:cxn modelId="{52FCAF0A-AC55-4389-932E-1984FE07D2C0}" type="presParOf" srcId="{A0B457C6-1560-4C79-88EC-3505B9E009A8}" destId="{B5010B9D-7FC4-49AF-9505-525BECF8A807}" srcOrd="0" destOrd="0" presId="urn:microsoft.com/office/officeart/2016/7/layout/LinearBlockProcessNumbered"/>
    <dgm:cxn modelId="{7D34CF3D-23EF-4813-BFCC-313965994964}" type="presParOf" srcId="{A0B457C6-1560-4C79-88EC-3505B9E009A8}" destId="{9543B118-703F-41AC-AE3D-8796A04FA472}" srcOrd="1" destOrd="0" presId="urn:microsoft.com/office/officeart/2016/7/layout/LinearBlockProcessNumbered"/>
    <dgm:cxn modelId="{33912E01-8C5C-44BF-B36F-D8A1282DB672}" type="presParOf" srcId="{A0B457C6-1560-4C79-88EC-3505B9E009A8}" destId="{8E31CD8F-A6C9-446C-A957-FD97F0B468CA}" srcOrd="2" destOrd="0" presId="urn:microsoft.com/office/officeart/2016/7/layout/LinearBlockProcessNumbered"/>
    <dgm:cxn modelId="{3F49FBA9-F840-455C-B157-E5D4B8F299EA}" type="presParOf" srcId="{7661023A-B7FD-474A-82CA-697B6A6F1434}" destId="{E25D3948-487C-498F-993D-1110C01E51DB}" srcOrd="3" destOrd="0" presId="urn:microsoft.com/office/officeart/2016/7/layout/LinearBlockProcessNumbered"/>
    <dgm:cxn modelId="{892A5974-CEEC-46EE-AF5D-8ADE37CC2CDC}" type="presParOf" srcId="{7661023A-B7FD-474A-82CA-697B6A6F1434}" destId="{9B076C7A-10EA-4ECB-A09A-CC072F6B9156}" srcOrd="4" destOrd="0" presId="urn:microsoft.com/office/officeart/2016/7/layout/LinearBlockProcessNumbered"/>
    <dgm:cxn modelId="{DC514C9D-01BF-4FC1-91EA-BCD5894782E6}" type="presParOf" srcId="{9B076C7A-10EA-4ECB-A09A-CC072F6B9156}" destId="{A8EBE224-8DBC-47C3-AC19-6E82231D1E88}" srcOrd="0" destOrd="0" presId="urn:microsoft.com/office/officeart/2016/7/layout/LinearBlockProcessNumbered"/>
    <dgm:cxn modelId="{07B89BF2-9178-4BDD-B561-0490CCE16F1E}" type="presParOf" srcId="{9B076C7A-10EA-4ECB-A09A-CC072F6B9156}" destId="{953F1704-B788-4BD0-B445-7BCCA75F770B}" srcOrd="1" destOrd="0" presId="urn:microsoft.com/office/officeart/2016/7/layout/LinearBlockProcessNumbered"/>
    <dgm:cxn modelId="{B001D2CC-6F1F-4DBE-BC30-B9ACF8E6942E}" type="presParOf" srcId="{9B076C7A-10EA-4ECB-A09A-CC072F6B9156}" destId="{F9118F0F-1879-4C56-8F4E-40D2E63212E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2008ED-3DDA-4D3F-9E07-C9881FF997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2FC7CA5-FE9F-4579-8FF2-F634D5AED0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Reliability</a:t>
          </a:r>
        </a:p>
      </dgm:t>
    </dgm:pt>
    <dgm:pt modelId="{5E553E50-BB12-448B-8A0B-7145C74F9B68}" type="parTrans" cxnId="{9A463A5B-3E21-4D88-8D29-A50FFD7DDEF7}">
      <dgm:prSet/>
      <dgm:spPr/>
      <dgm:t>
        <a:bodyPr/>
        <a:lstStyle/>
        <a:p>
          <a:endParaRPr lang="en-US"/>
        </a:p>
      </dgm:t>
    </dgm:pt>
    <dgm:pt modelId="{0821C83C-7EF4-45C7-8E59-980C0CDA504D}" type="sibTrans" cxnId="{9A463A5B-3E21-4D88-8D29-A50FFD7DDEF7}">
      <dgm:prSet/>
      <dgm:spPr/>
      <dgm:t>
        <a:bodyPr/>
        <a:lstStyle/>
        <a:p>
          <a:endParaRPr lang="en-US"/>
        </a:p>
      </dgm:t>
    </dgm:pt>
    <dgm:pt modelId="{0220E844-8371-42F9-BD94-547892F767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Maintainability</a:t>
          </a:r>
        </a:p>
      </dgm:t>
    </dgm:pt>
    <dgm:pt modelId="{9C68A1AC-DC5D-412E-8DE2-E43BC50D28A4}" type="parTrans" cxnId="{AC724CFC-DD45-419C-B73E-6618AE4739FA}">
      <dgm:prSet/>
      <dgm:spPr/>
      <dgm:t>
        <a:bodyPr/>
        <a:lstStyle/>
        <a:p>
          <a:endParaRPr lang="en-US"/>
        </a:p>
      </dgm:t>
    </dgm:pt>
    <dgm:pt modelId="{5F33CD89-1E7C-45F5-BBB8-3A8E45F29BA0}" type="sibTrans" cxnId="{AC724CFC-DD45-419C-B73E-6618AE4739FA}">
      <dgm:prSet/>
      <dgm:spPr/>
      <dgm:t>
        <a:bodyPr/>
        <a:lstStyle/>
        <a:p>
          <a:endParaRPr lang="en-US"/>
        </a:p>
      </dgm:t>
    </dgm:pt>
    <dgm:pt modelId="{6617A94F-4534-4135-8930-B10A90BA47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Performance</a:t>
          </a:r>
        </a:p>
      </dgm:t>
    </dgm:pt>
    <dgm:pt modelId="{FDB8E386-0EEF-467A-93E2-28F57ED1549D}" type="parTrans" cxnId="{3EA29F94-0B1C-4461-8186-02E7E6860404}">
      <dgm:prSet/>
      <dgm:spPr/>
      <dgm:t>
        <a:bodyPr/>
        <a:lstStyle/>
        <a:p>
          <a:endParaRPr lang="en-US"/>
        </a:p>
      </dgm:t>
    </dgm:pt>
    <dgm:pt modelId="{DEF06F7F-40D9-449C-8998-3DB123D4BF4A}" type="sibTrans" cxnId="{3EA29F94-0B1C-4461-8186-02E7E6860404}">
      <dgm:prSet/>
      <dgm:spPr/>
      <dgm:t>
        <a:bodyPr/>
        <a:lstStyle/>
        <a:p>
          <a:endParaRPr lang="en-US"/>
        </a:p>
      </dgm:t>
    </dgm:pt>
    <dgm:pt modelId="{0A1C278D-78A5-401E-AD37-0DB3973634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</a:t>
          </a:r>
        </a:p>
      </dgm:t>
    </dgm:pt>
    <dgm:pt modelId="{E668C32E-0C85-4B4A-A17F-F2683B254FDB}" type="parTrans" cxnId="{21A2F30C-F3A9-4475-987C-F46F5E992EE9}">
      <dgm:prSet/>
      <dgm:spPr/>
      <dgm:t>
        <a:bodyPr/>
        <a:lstStyle/>
        <a:p>
          <a:endParaRPr lang="en-US"/>
        </a:p>
      </dgm:t>
    </dgm:pt>
    <dgm:pt modelId="{5E7F28EC-39E7-4FCD-8865-1288D50C55E9}" type="sibTrans" cxnId="{21A2F30C-F3A9-4475-987C-F46F5E992EE9}">
      <dgm:prSet/>
      <dgm:spPr/>
      <dgm:t>
        <a:bodyPr/>
        <a:lstStyle/>
        <a:p>
          <a:endParaRPr lang="en-US"/>
        </a:p>
      </dgm:t>
    </dgm:pt>
    <dgm:pt modelId="{5C26B1B0-5A8A-441E-BAC6-FCDD1286013C}" type="pres">
      <dgm:prSet presAssocID="{C32008ED-3DDA-4D3F-9E07-C9881FF99716}" presName="root" presStyleCnt="0">
        <dgm:presLayoutVars>
          <dgm:dir/>
          <dgm:resizeHandles val="exact"/>
        </dgm:presLayoutVars>
      </dgm:prSet>
      <dgm:spPr/>
    </dgm:pt>
    <dgm:pt modelId="{5707AD64-D7F1-4010-8FA5-84DA835263C8}" type="pres">
      <dgm:prSet presAssocID="{82FC7CA5-FE9F-4579-8FF2-F634D5AED0F8}" presName="compNode" presStyleCnt="0"/>
      <dgm:spPr/>
    </dgm:pt>
    <dgm:pt modelId="{9EE2021B-433E-4A3D-8C4D-4025F25B3E95}" type="pres">
      <dgm:prSet presAssocID="{82FC7CA5-FE9F-4579-8FF2-F634D5AED0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C98A4B-57DA-4736-B76C-0DDB71011073}" type="pres">
      <dgm:prSet presAssocID="{82FC7CA5-FE9F-4579-8FF2-F634D5AED0F8}" presName="spaceRect" presStyleCnt="0"/>
      <dgm:spPr/>
    </dgm:pt>
    <dgm:pt modelId="{E3FA6B92-F68D-420F-9FCB-2579826E7EA3}" type="pres">
      <dgm:prSet presAssocID="{82FC7CA5-FE9F-4579-8FF2-F634D5AED0F8}" presName="textRect" presStyleLbl="revTx" presStyleIdx="0" presStyleCnt="4">
        <dgm:presLayoutVars>
          <dgm:chMax val="1"/>
          <dgm:chPref val="1"/>
        </dgm:presLayoutVars>
      </dgm:prSet>
      <dgm:spPr/>
    </dgm:pt>
    <dgm:pt modelId="{8B23A8AB-F571-441A-9DA7-C7F29770644A}" type="pres">
      <dgm:prSet presAssocID="{0821C83C-7EF4-45C7-8E59-980C0CDA504D}" presName="sibTrans" presStyleCnt="0"/>
      <dgm:spPr/>
    </dgm:pt>
    <dgm:pt modelId="{CDB48D29-CF7E-4AC1-95E2-3FC5C5836DAD}" type="pres">
      <dgm:prSet presAssocID="{0220E844-8371-42F9-BD94-547892F76751}" presName="compNode" presStyleCnt="0"/>
      <dgm:spPr/>
    </dgm:pt>
    <dgm:pt modelId="{C49609FA-1520-46BE-85E1-FE04C618CA4F}" type="pres">
      <dgm:prSet presAssocID="{0220E844-8371-42F9-BD94-547892F767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6A2AC6E-8845-4189-B390-1AC25CC646EF}" type="pres">
      <dgm:prSet presAssocID="{0220E844-8371-42F9-BD94-547892F76751}" presName="spaceRect" presStyleCnt="0"/>
      <dgm:spPr/>
    </dgm:pt>
    <dgm:pt modelId="{A999E80E-8DA1-4051-82F3-539BB694910E}" type="pres">
      <dgm:prSet presAssocID="{0220E844-8371-42F9-BD94-547892F76751}" presName="textRect" presStyleLbl="revTx" presStyleIdx="1" presStyleCnt="4">
        <dgm:presLayoutVars>
          <dgm:chMax val="1"/>
          <dgm:chPref val="1"/>
        </dgm:presLayoutVars>
      </dgm:prSet>
      <dgm:spPr/>
    </dgm:pt>
    <dgm:pt modelId="{7EA2637A-A773-4028-99DE-66269C3F81F2}" type="pres">
      <dgm:prSet presAssocID="{5F33CD89-1E7C-45F5-BBB8-3A8E45F29BA0}" presName="sibTrans" presStyleCnt="0"/>
      <dgm:spPr/>
    </dgm:pt>
    <dgm:pt modelId="{20B9954F-AE5C-4893-BC11-EB74CC4CA32B}" type="pres">
      <dgm:prSet presAssocID="{6617A94F-4534-4135-8930-B10A90BA472A}" presName="compNode" presStyleCnt="0"/>
      <dgm:spPr/>
    </dgm:pt>
    <dgm:pt modelId="{C761AE70-4EB8-4A1B-8A50-C147CA1895B3}" type="pres">
      <dgm:prSet presAssocID="{6617A94F-4534-4135-8930-B10A90BA47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C2589765-012D-407E-9908-2CD4638D525F}" type="pres">
      <dgm:prSet presAssocID="{6617A94F-4534-4135-8930-B10A90BA472A}" presName="spaceRect" presStyleCnt="0"/>
      <dgm:spPr/>
    </dgm:pt>
    <dgm:pt modelId="{5A613C56-F5A3-434E-8233-0A4D16492710}" type="pres">
      <dgm:prSet presAssocID="{6617A94F-4534-4135-8930-B10A90BA472A}" presName="textRect" presStyleLbl="revTx" presStyleIdx="2" presStyleCnt="4">
        <dgm:presLayoutVars>
          <dgm:chMax val="1"/>
          <dgm:chPref val="1"/>
        </dgm:presLayoutVars>
      </dgm:prSet>
      <dgm:spPr/>
    </dgm:pt>
    <dgm:pt modelId="{3CF26F26-B87B-4BC4-BE46-F46876EE3062}" type="pres">
      <dgm:prSet presAssocID="{DEF06F7F-40D9-449C-8998-3DB123D4BF4A}" presName="sibTrans" presStyleCnt="0"/>
      <dgm:spPr/>
    </dgm:pt>
    <dgm:pt modelId="{3B83BE13-D30C-4C2F-B7B4-648AA15E7A96}" type="pres">
      <dgm:prSet presAssocID="{0A1C278D-78A5-401E-AD37-0DB3973634D9}" presName="compNode" presStyleCnt="0"/>
      <dgm:spPr/>
    </dgm:pt>
    <dgm:pt modelId="{34EDC012-E1D3-4CC2-A893-FF004460388B}" type="pres">
      <dgm:prSet presAssocID="{0A1C278D-78A5-401E-AD37-0DB3973634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DDF329F-97F6-4E1B-9FAE-729E4E1354CC}" type="pres">
      <dgm:prSet presAssocID="{0A1C278D-78A5-401E-AD37-0DB3973634D9}" presName="spaceRect" presStyleCnt="0"/>
      <dgm:spPr/>
    </dgm:pt>
    <dgm:pt modelId="{99906C1D-9501-4800-A796-E729E690E306}" type="pres">
      <dgm:prSet presAssocID="{0A1C278D-78A5-401E-AD37-0DB3973634D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A34C0A-9A5B-4747-BF30-F1A2538A6C53}" type="presOf" srcId="{C32008ED-3DDA-4D3F-9E07-C9881FF99716}" destId="{5C26B1B0-5A8A-441E-BAC6-FCDD1286013C}" srcOrd="0" destOrd="0" presId="urn:microsoft.com/office/officeart/2018/2/layout/IconLabelList"/>
    <dgm:cxn modelId="{21A2F30C-F3A9-4475-987C-F46F5E992EE9}" srcId="{C32008ED-3DDA-4D3F-9E07-C9881FF99716}" destId="{0A1C278D-78A5-401E-AD37-0DB3973634D9}" srcOrd="3" destOrd="0" parTransId="{E668C32E-0C85-4B4A-A17F-F2683B254FDB}" sibTransId="{5E7F28EC-39E7-4FCD-8865-1288D50C55E9}"/>
    <dgm:cxn modelId="{1932623C-8F2D-45D9-BB42-2BE0BB173157}" type="presOf" srcId="{0220E844-8371-42F9-BD94-547892F76751}" destId="{A999E80E-8DA1-4051-82F3-539BB694910E}" srcOrd="0" destOrd="0" presId="urn:microsoft.com/office/officeart/2018/2/layout/IconLabelList"/>
    <dgm:cxn modelId="{9A463A5B-3E21-4D88-8D29-A50FFD7DDEF7}" srcId="{C32008ED-3DDA-4D3F-9E07-C9881FF99716}" destId="{82FC7CA5-FE9F-4579-8FF2-F634D5AED0F8}" srcOrd="0" destOrd="0" parTransId="{5E553E50-BB12-448B-8A0B-7145C74F9B68}" sibTransId="{0821C83C-7EF4-45C7-8E59-980C0CDA504D}"/>
    <dgm:cxn modelId="{F3FB4282-1D07-4AB5-898E-DFDF24BF80E9}" type="presOf" srcId="{0A1C278D-78A5-401E-AD37-0DB3973634D9}" destId="{99906C1D-9501-4800-A796-E729E690E306}" srcOrd="0" destOrd="0" presId="urn:microsoft.com/office/officeart/2018/2/layout/IconLabelList"/>
    <dgm:cxn modelId="{3EA29F94-0B1C-4461-8186-02E7E6860404}" srcId="{C32008ED-3DDA-4D3F-9E07-C9881FF99716}" destId="{6617A94F-4534-4135-8930-B10A90BA472A}" srcOrd="2" destOrd="0" parTransId="{FDB8E386-0EEF-467A-93E2-28F57ED1549D}" sibTransId="{DEF06F7F-40D9-449C-8998-3DB123D4BF4A}"/>
    <dgm:cxn modelId="{966223AB-B7DF-4853-B325-CBC32E447DF1}" type="presOf" srcId="{6617A94F-4534-4135-8930-B10A90BA472A}" destId="{5A613C56-F5A3-434E-8233-0A4D16492710}" srcOrd="0" destOrd="0" presId="urn:microsoft.com/office/officeart/2018/2/layout/IconLabelList"/>
    <dgm:cxn modelId="{6D4F54D5-CAE9-4631-AA19-4B5A0C004784}" type="presOf" srcId="{82FC7CA5-FE9F-4579-8FF2-F634D5AED0F8}" destId="{E3FA6B92-F68D-420F-9FCB-2579826E7EA3}" srcOrd="0" destOrd="0" presId="urn:microsoft.com/office/officeart/2018/2/layout/IconLabelList"/>
    <dgm:cxn modelId="{AC724CFC-DD45-419C-B73E-6618AE4739FA}" srcId="{C32008ED-3DDA-4D3F-9E07-C9881FF99716}" destId="{0220E844-8371-42F9-BD94-547892F76751}" srcOrd="1" destOrd="0" parTransId="{9C68A1AC-DC5D-412E-8DE2-E43BC50D28A4}" sibTransId="{5F33CD89-1E7C-45F5-BBB8-3A8E45F29BA0}"/>
    <dgm:cxn modelId="{78FBD814-7C5C-44A0-99CE-DA43A617990C}" type="presParOf" srcId="{5C26B1B0-5A8A-441E-BAC6-FCDD1286013C}" destId="{5707AD64-D7F1-4010-8FA5-84DA835263C8}" srcOrd="0" destOrd="0" presId="urn:microsoft.com/office/officeart/2018/2/layout/IconLabelList"/>
    <dgm:cxn modelId="{55DD7DC2-0D7C-45AA-A7A2-797801B1F0B2}" type="presParOf" srcId="{5707AD64-D7F1-4010-8FA5-84DA835263C8}" destId="{9EE2021B-433E-4A3D-8C4D-4025F25B3E95}" srcOrd="0" destOrd="0" presId="urn:microsoft.com/office/officeart/2018/2/layout/IconLabelList"/>
    <dgm:cxn modelId="{BCABA27C-5DAD-48C3-85F6-90D59619E91E}" type="presParOf" srcId="{5707AD64-D7F1-4010-8FA5-84DA835263C8}" destId="{91C98A4B-57DA-4736-B76C-0DDB71011073}" srcOrd="1" destOrd="0" presId="urn:microsoft.com/office/officeart/2018/2/layout/IconLabelList"/>
    <dgm:cxn modelId="{2D61AFBE-A9F2-4585-A4C1-D1D4B74F8C63}" type="presParOf" srcId="{5707AD64-D7F1-4010-8FA5-84DA835263C8}" destId="{E3FA6B92-F68D-420F-9FCB-2579826E7EA3}" srcOrd="2" destOrd="0" presId="urn:microsoft.com/office/officeart/2018/2/layout/IconLabelList"/>
    <dgm:cxn modelId="{071FA334-A6A2-4426-8823-DAF5B8FF437A}" type="presParOf" srcId="{5C26B1B0-5A8A-441E-BAC6-FCDD1286013C}" destId="{8B23A8AB-F571-441A-9DA7-C7F29770644A}" srcOrd="1" destOrd="0" presId="urn:microsoft.com/office/officeart/2018/2/layout/IconLabelList"/>
    <dgm:cxn modelId="{DD1D9B67-7CF7-4A6D-B6E6-98FDD76717D4}" type="presParOf" srcId="{5C26B1B0-5A8A-441E-BAC6-FCDD1286013C}" destId="{CDB48D29-CF7E-4AC1-95E2-3FC5C5836DAD}" srcOrd="2" destOrd="0" presId="urn:microsoft.com/office/officeart/2018/2/layout/IconLabelList"/>
    <dgm:cxn modelId="{08045622-4F85-414D-9A4E-2733E36A299A}" type="presParOf" srcId="{CDB48D29-CF7E-4AC1-95E2-3FC5C5836DAD}" destId="{C49609FA-1520-46BE-85E1-FE04C618CA4F}" srcOrd="0" destOrd="0" presId="urn:microsoft.com/office/officeart/2018/2/layout/IconLabelList"/>
    <dgm:cxn modelId="{8DFA0885-D464-4D91-B691-6C379D4E1C6E}" type="presParOf" srcId="{CDB48D29-CF7E-4AC1-95E2-3FC5C5836DAD}" destId="{E6A2AC6E-8845-4189-B390-1AC25CC646EF}" srcOrd="1" destOrd="0" presId="urn:microsoft.com/office/officeart/2018/2/layout/IconLabelList"/>
    <dgm:cxn modelId="{C61DF71C-B2B9-4F88-8D40-155766B0738A}" type="presParOf" srcId="{CDB48D29-CF7E-4AC1-95E2-3FC5C5836DAD}" destId="{A999E80E-8DA1-4051-82F3-539BB694910E}" srcOrd="2" destOrd="0" presId="urn:microsoft.com/office/officeart/2018/2/layout/IconLabelList"/>
    <dgm:cxn modelId="{EA3EFF18-350A-4CA6-A777-3A07CD17F475}" type="presParOf" srcId="{5C26B1B0-5A8A-441E-BAC6-FCDD1286013C}" destId="{7EA2637A-A773-4028-99DE-66269C3F81F2}" srcOrd="3" destOrd="0" presId="urn:microsoft.com/office/officeart/2018/2/layout/IconLabelList"/>
    <dgm:cxn modelId="{78B3726C-D278-4C89-933A-05F7A215E1BD}" type="presParOf" srcId="{5C26B1B0-5A8A-441E-BAC6-FCDD1286013C}" destId="{20B9954F-AE5C-4893-BC11-EB74CC4CA32B}" srcOrd="4" destOrd="0" presId="urn:microsoft.com/office/officeart/2018/2/layout/IconLabelList"/>
    <dgm:cxn modelId="{68A58158-A838-41DC-8DC6-B5EEC42E7BBC}" type="presParOf" srcId="{20B9954F-AE5C-4893-BC11-EB74CC4CA32B}" destId="{C761AE70-4EB8-4A1B-8A50-C147CA1895B3}" srcOrd="0" destOrd="0" presId="urn:microsoft.com/office/officeart/2018/2/layout/IconLabelList"/>
    <dgm:cxn modelId="{1A61D1ED-235C-4991-A0F0-41EFD2F0F709}" type="presParOf" srcId="{20B9954F-AE5C-4893-BC11-EB74CC4CA32B}" destId="{C2589765-012D-407E-9908-2CD4638D525F}" srcOrd="1" destOrd="0" presId="urn:microsoft.com/office/officeart/2018/2/layout/IconLabelList"/>
    <dgm:cxn modelId="{32C04317-BC9E-4917-8545-C1E6CC0B6BB7}" type="presParOf" srcId="{20B9954F-AE5C-4893-BC11-EB74CC4CA32B}" destId="{5A613C56-F5A3-434E-8233-0A4D16492710}" srcOrd="2" destOrd="0" presId="urn:microsoft.com/office/officeart/2018/2/layout/IconLabelList"/>
    <dgm:cxn modelId="{78F04814-0CCB-41DA-8DBE-2F7068D8A9CF}" type="presParOf" srcId="{5C26B1B0-5A8A-441E-BAC6-FCDD1286013C}" destId="{3CF26F26-B87B-4BC4-BE46-F46876EE3062}" srcOrd="5" destOrd="0" presId="urn:microsoft.com/office/officeart/2018/2/layout/IconLabelList"/>
    <dgm:cxn modelId="{6D4C25C2-1E5B-4A7A-9DF7-8613D26CCF20}" type="presParOf" srcId="{5C26B1B0-5A8A-441E-BAC6-FCDD1286013C}" destId="{3B83BE13-D30C-4C2F-B7B4-648AA15E7A96}" srcOrd="6" destOrd="0" presId="urn:microsoft.com/office/officeart/2018/2/layout/IconLabelList"/>
    <dgm:cxn modelId="{F27EABAA-5EEE-43E0-B3BA-BA29472906AE}" type="presParOf" srcId="{3B83BE13-D30C-4C2F-B7B4-648AA15E7A96}" destId="{34EDC012-E1D3-4CC2-A893-FF004460388B}" srcOrd="0" destOrd="0" presId="urn:microsoft.com/office/officeart/2018/2/layout/IconLabelList"/>
    <dgm:cxn modelId="{BA1316AD-70CE-45A4-83F1-E5A5F683FFE0}" type="presParOf" srcId="{3B83BE13-D30C-4C2F-B7B4-648AA15E7A96}" destId="{ADDF329F-97F6-4E1B-9FAE-729E4E1354CC}" srcOrd="1" destOrd="0" presId="urn:microsoft.com/office/officeart/2018/2/layout/IconLabelList"/>
    <dgm:cxn modelId="{258DBE1A-0E56-4BA8-8DE3-27C54B4A5972}" type="presParOf" srcId="{3B83BE13-D30C-4C2F-B7B4-648AA15E7A96}" destId="{99906C1D-9501-4800-A796-E729E690E3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F4A062-1506-4519-9A1C-44435889C3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564144-7E37-4F19-8584-88869AE23B12}">
      <dgm:prSet/>
      <dgm:spPr/>
      <dgm:t>
        <a:bodyPr/>
        <a:lstStyle/>
        <a:p>
          <a:r>
            <a:rPr lang="en-US"/>
            <a:t>Only one domain(politics).</a:t>
          </a:r>
        </a:p>
      </dgm:t>
    </dgm:pt>
    <dgm:pt modelId="{F3EF745B-8ED1-41A2-AA8A-D1308A9A6F7A}" type="parTrans" cxnId="{64F4B0B5-8E13-429E-A143-D79DDA91BA38}">
      <dgm:prSet/>
      <dgm:spPr/>
      <dgm:t>
        <a:bodyPr/>
        <a:lstStyle/>
        <a:p>
          <a:endParaRPr lang="en-US"/>
        </a:p>
      </dgm:t>
    </dgm:pt>
    <dgm:pt modelId="{5AEB4D25-0BD2-4EA9-84A9-9CF7D0A73DA6}" type="sibTrans" cxnId="{64F4B0B5-8E13-429E-A143-D79DDA91BA38}">
      <dgm:prSet/>
      <dgm:spPr/>
      <dgm:t>
        <a:bodyPr/>
        <a:lstStyle/>
        <a:p>
          <a:endParaRPr lang="en-US"/>
        </a:p>
      </dgm:t>
    </dgm:pt>
    <dgm:pt modelId="{4E28E378-39DD-45ED-94B0-5D9339858258}">
      <dgm:prSet/>
      <dgm:spPr/>
      <dgm:t>
        <a:bodyPr/>
        <a:lstStyle/>
        <a:p>
          <a:r>
            <a:rPr lang="en-US"/>
            <a:t>Only for English Language.</a:t>
          </a:r>
        </a:p>
      </dgm:t>
    </dgm:pt>
    <dgm:pt modelId="{8B4CFCEC-ABCF-4629-8D7D-73FE9F04774B}" type="parTrans" cxnId="{A446D409-E12D-4332-9109-FF9F0991BAAB}">
      <dgm:prSet/>
      <dgm:spPr/>
      <dgm:t>
        <a:bodyPr/>
        <a:lstStyle/>
        <a:p>
          <a:endParaRPr lang="en-US"/>
        </a:p>
      </dgm:t>
    </dgm:pt>
    <dgm:pt modelId="{5B5FDBA3-0E3E-43A5-8A41-3BD6232E26B3}" type="sibTrans" cxnId="{A446D409-E12D-4332-9109-FF9F0991BAAB}">
      <dgm:prSet/>
      <dgm:spPr/>
      <dgm:t>
        <a:bodyPr/>
        <a:lstStyle/>
        <a:p>
          <a:endParaRPr lang="en-US"/>
        </a:p>
      </dgm:t>
    </dgm:pt>
    <dgm:pt modelId="{B2C3989E-8059-4970-996A-2F204C8864B1}">
      <dgm:prSet/>
      <dgm:spPr/>
      <dgm:t>
        <a:bodyPr/>
        <a:lstStyle/>
        <a:p>
          <a:r>
            <a:rPr lang="en-US"/>
            <a:t>Lower accuracy for real world data.</a:t>
          </a:r>
        </a:p>
      </dgm:t>
    </dgm:pt>
    <dgm:pt modelId="{7343F93D-8B2A-4906-B448-9DFD3D570C4C}" type="parTrans" cxnId="{F167E8C3-C732-4DA0-A7D4-C5CFBDD119F8}">
      <dgm:prSet/>
      <dgm:spPr/>
      <dgm:t>
        <a:bodyPr/>
        <a:lstStyle/>
        <a:p>
          <a:endParaRPr lang="en-US"/>
        </a:p>
      </dgm:t>
    </dgm:pt>
    <dgm:pt modelId="{AEA686F8-7A59-4B9B-BF14-E8BE7B401E97}" type="sibTrans" cxnId="{F167E8C3-C732-4DA0-A7D4-C5CFBDD119F8}">
      <dgm:prSet/>
      <dgm:spPr/>
      <dgm:t>
        <a:bodyPr/>
        <a:lstStyle/>
        <a:p>
          <a:endParaRPr lang="en-US"/>
        </a:p>
      </dgm:t>
    </dgm:pt>
    <dgm:pt modelId="{9641C57C-B18A-46A3-8A36-BCE9C2C0411D}" type="pres">
      <dgm:prSet presAssocID="{25F4A062-1506-4519-9A1C-44435889C37D}" presName="linear" presStyleCnt="0">
        <dgm:presLayoutVars>
          <dgm:animLvl val="lvl"/>
          <dgm:resizeHandles val="exact"/>
        </dgm:presLayoutVars>
      </dgm:prSet>
      <dgm:spPr/>
    </dgm:pt>
    <dgm:pt modelId="{5AC93964-8191-4989-B755-2B969F236550}" type="pres">
      <dgm:prSet presAssocID="{B1564144-7E37-4F19-8584-88869AE23B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4DC763-373A-43BE-86E1-D2927986D87A}" type="pres">
      <dgm:prSet presAssocID="{5AEB4D25-0BD2-4EA9-84A9-9CF7D0A73DA6}" presName="spacer" presStyleCnt="0"/>
      <dgm:spPr/>
    </dgm:pt>
    <dgm:pt modelId="{7C030080-A68A-49ED-8648-B736B0FF381B}" type="pres">
      <dgm:prSet presAssocID="{4E28E378-39DD-45ED-94B0-5D93398582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24595C-9F1A-4BB6-8788-7B026BF52591}" type="pres">
      <dgm:prSet presAssocID="{5B5FDBA3-0E3E-43A5-8A41-3BD6232E26B3}" presName="spacer" presStyleCnt="0"/>
      <dgm:spPr/>
    </dgm:pt>
    <dgm:pt modelId="{4F329A59-2527-4ADA-A179-06D5EFEE1520}" type="pres">
      <dgm:prSet presAssocID="{B2C3989E-8059-4970-996A-2F204C8864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46D409-E12D-4332-9109-FF9F0991BAAB}" srcId="{25F4A062-1506-4519-9A1C-44435889C37D}" destId="{4E28E378-39DD-45ED-94B0-5D9339858258}" srcOrd="1" destOrd="0" parTransId="{8B4CFCEC-ABCF-4629-8D7D-73FE9F04774B}" sibTransId="{5B5FDBA3-0E3E-43A5-8A41-3BD6232E26B3}"/>
    <dgm:cxn modelId="{6F8FC23A-03D9-4447-9214-743F369BA9D3}" type="presOf" srcId="{B2C3989E-8059-4970-996A-2F204C8864B1}" destId="{4F329A59-2527-4ADA-A179-06D5EFEE1520}" srcOrd="0" destOrd="0" presId="urn:microsoft.com/office/officeart/2005/8/layout/vList2"/>
    <dgm:cxn modelId="{64F4B0B5-8E13-429E-A143-D79DDA91BA38}" srcId="{25F4A062-1506-4519-9A1C-44435889C37D}" destId="{B1564144-7E37-4F19-8584-88869AE23B12}" srcOrd="0" destOrd="0" parTransId="{F3EF745B-8ED1-41A2-AA8A-D1308A9A6F7A}" sibTransId="{5AEB4D25-0BD2-4EA9-84A9-9CF7D0A73DA6}"/>
    <dgm:cxn modelId="{F167E8C3-C732-4DA0-A7D4-C5CFBDD119F8}" srcId="{25F4A062-1506-4519-9A1C-44435889C37D}" destId="{B2C3989E-8059-4970-996A-2F204C8864B1}" srcOrd="2" destOrd="0" parTransId="{7343F93D-8B2A-4906-B448-9DFD3D570C4C}" sibTransId="{AEA686F8-7A59-4B9B-BF14-E8BE7B401E97}"/>
    <dgm:cxn modelId="{895301D2-3900-45AE-8D70-055D9BD8EC25}" type="presOf" srcId="{4E28E378-39DD-45ED-94B0-5D9339858258}" destId="{7C030080-A68A-49ED-8648-B736B0FF381B}" srcOrd="0" destOrd="0" presId="urn:microsoft.com/office/officeart/2005/8/layout/vList2"/>
    <dgm:cxn modelId="{C9694FF0-ACAE-4241-8E4F-782108707683}" type="presOf" srcId="{25F4A062-1506-4519-9A1C-44435889C37D}" destId="{9641C57C-B18A-46A3-8A36-BCE9C2C0411D}" srcOrd="0" destOrd="0" presId="urn:microsoft.com/office/officeart/2005/8/layout/vList2"/>
    <dgm:cxn modelId="{F2028AF5-0C8C-407F-9457-3960C0208F7E}" type="presOf" srcId="{B1564144-7E37-4F19-8584-88869AE23B12}" destId="{5AC93964-8191-4989-B755-2B969F236550}" srcOrd="0" destOrd="0" presId="urn:microsoft.com/office/officeart/2005/8/layout/vList2"/>
    <dgm:cxn modelId="{8A2144C3-3224-4B20-933D-9C1E8E0D244B}" type="presParOf" srcId="{9641C57C-B18A-46A3-8A36-BCE9C2C0411D}" destId="{5AC93964-8191-4989-B755-2B969F236550}" srcOrd="0" destOrd="0" presId="urn:microsoft.com/office/officeart/2005/8/layout/vList2"/>
    <dgm:cxn modelId="{301A406D-AABE-494D-8C4C-0C44404ED65B}" type="presParOf" srcId="{9641C57C-B18A-46A3-8A36-BCE9C2C0411D}" destId="{CA4DC763-373A-43BE-86E1-D2927986D87A}" srcOrd="1" destOrd="0" presId="urn:microsoft.com/office/officeart/2005/8/layout/vList2"/>
    <dgm:cxn modelId="{D82FDE61-0020-4783-A2DF-75E02B0B54C3}" type="presParOf" srcId="{9641C57C-B18A-46A3-8A36-BCE9C2C0411D}" destId="{7C030080-A68A-49ED-8648-B736B0FF381B}" srcOrd="2" destOrd="0" presId="urn:microsoft.com/office/officeart/2005/8/layout/vList2"/>
    <dgm:cxn modelId="{BE266EFC-151B-473E-98A0-4B8628ED1D9D}" type="presParOf" srcId="{9641C57C-B18A-46A3-8A36-BCE9C2C0411D}" destId="{8024595C-9F1A-4BB6-8788-7B026BF52591}" srcOrd="3" destOrd="0" presId="urn:microsoft.com/office/officeart/2005/8/layout/vList2"/>
    <dgm:cxn modelId="{3AC58581-8EDA-45FC-A267-653C96DDFE30}" type="presParOf" srcId="{9641C57C-B18A-46A3-8A36-BCE9C2C0411D}" destId="{4F329A59-2527-4ADA-A179-06D5EFEE15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D9393A-F5C4-4FE1-A063-83F9E32F942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9FB8D5C-43B3-4A5C-8A2A-72CD3F6D96C4}">
      <dgm:prSet/>
      <dgm:spPr/>
      <dgm:t>
        <a:bodyPr/>
        <a:lstStyle/>
        <a:p>
          <a:r>
            <a:rPr lang="en-US"/>
            <a:t>Using custom datasets</a:t>
          </a:r>
        </a:p>
      </dgm:t>
    </dgm:pt>
    <dgm:pt modelId="{E37DB424-3AA9-42C6-A2D7-429FC86CB9C2}" type="parTrans" cxnId="{50D7500F-4699-430E-8985-EAF273F1C422}">
      <dgm:prSet/>
      <dgm:spPr/>
      <dgm:t>
        <a:bodyPr/>
        <a:lstStyle/>
        <a:p>
          <a:endParaRPr lang="en-US"/>
        </a:p>
      </dgm:t>
    </dgm:pt>
    <dgm:pt modelId="{D0A8627B-CC7C-44AF-B789-269A542DE696}" type="sibTrans" cxnId="{50D7500F-4699-430E-8985-EAF273F1C42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2B4241C-2FBD-4B1D-BFAA-06440D454190}">
      <dgm:prSet/>
      <dgm:spPr/>
      <dgm:t>
        <a:bodyPr/>
        <a:lstStyle/>
        <a:p>
          <a:r>
            <a:rPr lang="en-US"/>
            <a:t>Expanding our domain</a:t>
          </a:r>
        </a:p>
      </dgm:t>
    </dgm:pt>
    <dgm:pt modelId="{9C150F22-2AA1-4A2F-BA53-D28E8646F010}" type="parTrans" cxnId="{ED99080F-23FF-46FA-BD8D-A6EB5EAC0EC9}">
      <dgm:prSet/>
      <dgm:spPr/>
      <dgm:t>
        <a:bodyPr/>
        <a:lstStyle/>
        <a:p>
          <a:endParaRPr lang="en-US"/>
        </a:p>
      </dgm:t>
    </dgm:pt>
    <dgm:pt modelId="{29BFC43A-DFE1-4BBE-90F2-0B283058E641}" type="sibTrans" cxnId="{ED99080F-23FF-46FA-BD8D-A6EB5EAC0EC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A4B3D97-CC3D-4D6C-AD42-1036E0D90040}">
      <dgm:prSet/>
      <dgm:spPr/>
      <dgm:t>
        <a:bodyPr/>
        <a:lstStyle/>
        <a:p>
          <a:r>
            <a:rPr lang="en-US"/>
            <a:t>Creating nepali datasets for nepali news detection</a:t>
          </a:r>
        </a:p>
      </dgm:t>
    </dgm:pt>
    <dgm:pt modelId="{B7504896-8CDA-40F3-A4A2-13CC833DA3BD}" type="parTrans" cxnId="{E6DF0247-B0CD-472E-8FE2-76D787B01FF4}">
      <dgm:prSet/>
      <dgm:spPr/>
      <dgm:t>
        <a:bodyPr/>
        <a:lstStyle/>
        <a:p>
          <a:endParaRPr lang="en-US"/>
        </a:p>
      </dgm:t>
    </dgm:pt>
    <dgm:pt modelId="{0D315AAD-91E3-4918-8A26-A1FEA9666070}" type="sibTrans" cxnId="{E6DF0247-B0CD-472E-8FE2-76D787B01FF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885EA4B-A186-4225-A277-5421E774F1DD}">
      <dgm:prSet/>
      <dgm:spPr/>
      <dgm:t>
        <a:bodyPr/>
        <a:lstStyle/>
        <a:p>
          <a:r>
            <a:rPr lang="en-US"/>
            <a:t>Increasing accuracy for real-world data</a:t>
          </a:r>
        </a:p>
      </dgm:t>
    </dgm:pt>
    <dgm:pt modelId="{AE59A8FA-4196-4DA3-A6CA-503076C3F2DE}" type="parTrans" cxnId="{E6D76ED1-CC82-4898-B4BD-2C1A87A54622}">
      <dgm:prSet/>
      <dgm:spPr/>
      <dgm:t>
        <a:bodyPr/>
        <a:lstStyle/>
        <a:p>
          <a:endParaRPr lang="en-US"/>
        </a:p>
      </dgm:t>
    </dgm:pt>
    <dgm:pt modelId="{C9286B80-CB26-4D68-A101-FB8629BD84B4}" type="sibTrans" cxnId="{E6D76ED1-CC82-4898-B4BD-2C1A87A5462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B01255B-47D7-4D29-8AC6-9CC77235E6D6}" type="pres">
      <dgm:prSet presAssocID="{7CD9393A-F5C4-4FE1-A063-83F9E32F9429}" presName="Name0" presStyleCnt="0">
        <dgm:presLayoutVars>
          <dgm:animLvl val="lvl"/>
          <dgm:resizeHandles val="exact"/>
        </dgm:presLayoutVars>
      </dgm:prSet>
      <dgm:spPr/>
    </dgm:pt>
    <dgm:pt modelId="{4E6DB588-DF47-450B-94CD-A131139ECEF8}" type="pres">
      <dgm:prSet presAssocID="{79FB8D5C-43B3-4A5C-8A2A-72CD3F6D96C4}" presName="compositeNode" presStyleCnt="0">
        <dgm:presLayoutVars>
          <dgm:bulletEnabled val="1"/>
        </dgm:presLayoutVars>
      </dgm:prSet>
      <dgm:spPr/>
    </dgm:pt>
    <dgm:pt modelId="{A08F86EC-F138-47B9-93B6-2C71E64EC7AF}" type="pres">
      <dgm:prSet presAssocID="{79FB8D5C-43B3-4A5C-8A2A-72CD3F6D96C4}" presName="bgRect" presStyleLbl="alignNode1" presStyleIdx="0" presStyleCnt="4"/>
      <dgm:spPr/>
    </dgm:pt>
    <dgm:pt modelId="{13DC1DE8-DEAC-4D04-835B-CE1D59D89536}" type="pres">
      <dgm:prSet presAssocID="{D0A8627B-CC7C-44AF-B789-269A542DE69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09062BB-4353-4353-B791-DB5FA69443F4}" type="pres">
      <dgm:prSet presAssocID="{79FB8D5C-43B3-4A5C-8A2A-72CD3F6D96C4}" presName="nodeRect" presStyleLbl="alignNode1" presStyleIdx="0" presStyleCnt="4">
        <dgm:presLayoutVars>
          <dgm:bulletEnabled val="1"/>
        </dgm:presLayoutVars>
      </dgm:prSet>
      <dgm:spPr/>
    </dgm:pt>
    <dgm:pt modelId="{1D116B2E-2AC7-4BEC-9712-E6BE0E610F47}" type="pres">
      <dgm:prSet presAssocID="{D0A8627B-CC7C-44AF-B789-269A542DE696}" presName="sibTrans" presStyleCnt="0"/>
      <dgm:spPr/>
    </dgm:pt>
    <dgm:pt modelId="{81C4E4F3-F163-44D8-9915-C6DE07495A18}" type="pres">
      <dgm:prSet presAssocID="{F2B4241C-2FBD-4B1D-BFAA-06440D454190}" presName="compositeNode" presStyleCnt="0">
        <dgm:presLayoutVars>
          <dgm:bulletEnabled val="1"/>
        </dgm:presLayoutVars>
      </dgm:prSet>
      <dgm:spPr/>
    </dgm:pt>
    <dgm:pt modelId="{C0BA78F2-712B-4B60-8E71-8ECFDA25278F}" type="pres">
      <dgm:prSet presAssocID="{F2B4241C-2FBD-4B1D-BFAA-06440D454190}" presName="bgRect" presStyleLbl="alignNode1" presStyleIdx="1" presStyleCnt="4"/>
      <dgm:spPr/>
    </dgm:pt>
    <dgm:pt modelId="{D8982748-A7B3-4DA6-97E5-5A46CB3CEFE9}" type="pres">
      <dgm:prSet presAssocID="{29BFC43A-DFE1-4BBE-90F2-0B283058E64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DCC27BE-2EB6-429F-A732-70D67B29A5D9}" type="pres">
      <dgm:prSet presAssocID="{F2B4241C-2FBD-4B1D-BFAA-06440D454190}" presName="nodeRect" presStyleLbl="alignNode1" presStyleIdx="1" presStyleCnt="4">
        <dgm:presLayoutVars>
          <dgm:bulletEnabled val="1"/>
        </dgm:presLayoutVars>
      </dgm:prSet>
      <dgm:spPr/>
    </dgm:pt>
    <dgm:pt modelId="{E945C278-97CD-462A-BDCA-01071E937306}" type="pres">
      <dgm:prSet presAssocID="{29BFC43A-DFE1-4BBE-90F2-0B283058E641}" presName="sibTrans" presStyleCnt="0"/>
      <dgm:spPr/>
    </dgm:pt>
    <dgm:pt modelId="{0AEE296E-7145-4E9B-87E9-BC1BD42114C1}" type="pres">
      <dgm:prSet presAssocID="{9A4B3D97-CC3D-4D6C-AD42-1036E0D90040}" presName="compositeNode" presStyleCnt="0">
        <dgm:presLayoutVars>
          <dgm:bulletEnabled val="1"/>
        </dgm:presLayoutVars>
      </dgm:prSet>
      <dgm:spPr/>
    </dgm:pt>
    <dgm:pt modelId="{4F49C426-249E-481D-A429-5715F5AEF290}" type="pres">
      <dgm:prSet presAssocID="{9A4B3D97-CC3D-4D6C-AD42-1036E0D90040}" presName="bgRect" presStyleLbl="alignNode1" presStyleIdx="2" presStyleCnt="4"/>
      <dgm:spPr/>
    </dgm:pt>
    <dgm:pt modelId="{3C312147-8CAB-4E59-BE24-A909F3D686E9}" type="pres">
      <dgm:prSet presAssocID="{0D315AAD-91E3-4918-8A26-A1FEA966607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8F19609-39EE-4F97-85ED-63E69C39A152}" type="pres">
      <dgm:prSet presAssocID="{9A4B3D97-CC3D-4D6C-AD42-1036E0D90040}" presName="nodeRect" presStyleLbl="alignNode1" presStyleIdx="2" presStyleCnt="4">
        <dgm:presLayoutVars>
          <dgm:bulletEnabled val="1"/>
        </dgm:presLayoutVars>
      </dgm:prSet>
      <dgm:spPr/>
    </dgm:pt>
    <dgm:pt modelId="{DD364252-72AC-4F26-B2BF-D3017D30FF3B}" type="pres">
      <dgm:prSet presAssocID="{0D315AAD-91E3-4918-8A26-A1FEA9666070}" presName="sibTrans" presStyleCnt="0"/>
      <dgm:spPr/>
    </dgm:pt>
    <dgm:pt modelId="{FAF02236-A37C-4475-8CC4-5DBE8EFB450A}" type="pres">
      <dgm:prSet presAssocID="{9885EA4B-A186-4225-A277-5421E774F1DD}" presName="compositeNode" presStyleCnt="0">
        <dgm:presLayoutVars>
          <dgm:bulletEnabled val="1"/>
        </dgm:presLayoutVars>
      </dgm:prSet>
      <dgm:spPr/>
    </dgm:pt>
    <dgm:pt modelId="{3A72ACA0-5003-4D52-B342-FC428C7A3C92}" type="pres">
      <dgm:prSet presAssocID="{9885EA4B-A186-4225-A277-5421E774F1DD}" presName="bgRect" presStyleLbl="alignNode1" presStyleIdx="3" presStyleCnt="4"/>
      <dgm:spPr/>
    </dgm:pt>
    <dgm:pt modelId="{3D857444-18D8-40F4-9BCF-5826A60E9853}" type="pres">
      <dgm:prSet presAssocID="{C9286B80-CB26-4D68-A101-FB8629BD84B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A4EA229-1085-4C97-8F96-2BA7F388AC7E}" type="pres">
      <dgm:prSet presAssocID="{9885EA4B-A186-4225-A277-5421E774F1D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244A705-B549-4C90-B000-4A4D24ED91B8}" type="presOf" srcId="{79FB8D5C-43B3-4A5C-8A2A-72CD3F6D96C4}" destId="{209062BB-4353-4353-B791-DB5FA69443F4}" srcOrd="1" destOrd="0" presId="urn:microsoft.com/office/officeart/2016/7/layout/LinearBlockProcessNumbered"/>
    <dgm:cxn modelId="{ED99080F-23FF-46FA-BD8D-A6EB5EAC0EC9}" srcId="{7CD9393A-F5C4-4FE1-A063-83F9E32F9429}" destId="{F2B4241C-2FBD-4B1D-BFAA-06440D454190}" srcOrd="1" destOrd="0" parTransId="{9C150F22-2AA1-4A2F-BA53-D28E8646F010}" sibTransId="{29BFC43A-DFE1-4BBE-90F2-0B283058E641}"/>
    <dgm:cxn modelId="{50D7500F-4699-430E-8985-EAF273F1C422}" srcId="{7CD9393A-F5C4-4FE1-A063-83F9E32F9429}" destId="{79FB8D5C-43B3-4A5C-8A2A-72CD3F6D96C4}" srcOrd="0" destOrd="0" parTransId="{E37DB424-3AA9-42C6-A2D7-429FC86CB9C2}" sibTransId="{D0A8627B-CC7C-44AF-B789-269A542DE696}"/>
    <dgm:cxn modelId="{EB73EB20-44B8-4185-8F67-C78FD9E03070}" type="presOf" srcId="{9885EA4B-A186-4225-A277-5421E774F1DD}" destId="{3A72ACA0-5003-4D52-B342-FC428C7A3C92}" srcOrd="0" destOrd="0" presId="urn:microsoft.com/office/officeart/2016/7/layout/LinearBlockProcessNumbered"/>
    <dgm:cxn modelId="{7BD9A82C-CB1B-4995-BE7C-0FFC8F2E2AB2}" type="presOf" srcId="{7CD9393A-F5C4-4FE1-A063-83F9E32F9429}" destId="{5B01255B-47D7-4D29-8AC6-9CC77235E6D6}" srcOrd="0" destOrd="0" presId="urn:microsoft.com/office/officeart/2016/7/layout/LinearBlockProcessNumbered"/>
    <dgm:cxn modelId="{13169132-1796-41E7-AB17-F8022522C02F}" type="presOf" srcId="{9A4B3D97-CC3D-4D6C-AD42-1036E0D90040}" destId="{B8F19609-39EE-4F97-85ED-63E69C39A152}" srcOrd="1" destOrd="0" presId="urn:microsoft.com/office/officeart/2016/7/layout/LinearBlockProcessNumbered"/>
    <dgm:cxn modelId="{FF8BED3D-793B-4AC3-9DC0-3AB87C01F7BA}" type="presOf" srcId="{D0A8627B-CC7C-44AF-B789-269A542DE696}" destId="{13DC1DE8-DEAC-4D04-835B-CE1D59D89536}" srcOrd="0" destOrd="0" presId="urn:microsoft.com/office/officeart/2016/7/layout/LinearBlockProcessNumbered"/>
    <dgm:cxn modelId="{E6DF0247-B0CD-472E-8FE2-76D787B01FF4}" srcId="{7CD9393A-F5C4-4FE1-A063-83F9E32F9429}" destId="{9A4B3D97-CC3D-4D6C-AD42-1036E0D90040}" srcOrd="2" destOrd="0" parTransId="{B7504896-8CDA-40F3-A4A2-13CC833DA3BD}" sibTransId="{0D315AAD-91E3-4918-8A26-A1FEA9666070}"/>
    <dgm:cxn modelId="{D812344A-B5DD-4B89-8106-DBC70E2DF559}" type="presOf" srcId="{F2B4241C-2FBD-4B1D-BFAA-06440D454190}" destId="{C0BA78F2-712B-4B60-8E71-8ECFDA25278F}" srcOrd="0" destOrd="0" presId="urn:microsoft.com/office/officeart/2016/7/layout/LinearBlockProcessNumbered"/>
    <dgm:cxn modelId="{F443DA4C-8884-4D19-9937-49DF940C9FFA}" type="presOf" srcId="{9A4B3D97-CC3D-4D6C-AD42-1036E0D90040}" destId="{4F49C426-249E-481D-A429-5715F5AEF290}" srcOrd="0" destOrd="0" presId="urn:microsoft.com/office/officeart/2016/7/layout/LinearBlockProcessNumbered"/>
    <dgm:cxn modelId="{49711756-42AB-4A4A-8A68-A16F74D8BD0A}" type="presOf" srcId="{0D315AAD-91E3-4918-8A26-A1FEA9666070}" destId="{3C312147-8CAB-4E59-BE24-A909F3D686E9}" srcOrd="0" destOrd="0" presId="urn:microsoft.com/office/officeart/2016/7/layout/LinearBlockProcessNumbered"/>
    <dgm:cxn modelId="{3AA36698-ECD0-49B3-B5BC-2EAC063A4913}" type="presOf" srcId="{9885EA4B-A186-4225-A277-5421E774F1DD}" destId="{CA4EA229-1085-4C97-8F96-2BA7F388AC7E}" srcOrd="1" destOrd="0" presId="urn:microsoft.com/office/officeart/2016/7/layout/LinearBlockProcessNumbered"/>
    <dgm:cxn modelId="{97BB9FB0-C57D-4ED1-9020-FDB2702FEB3D}" type="presOf" srcId="{29BFC43A-DFE1-4BBE-90F2-0B283058E641}" destId="{D8982748-A7B3-4DA6-97E5-5A46CB3CEFE9}" srcOrd="0" destOrd="0" presId="urn:microsoft.com/office/officeart/2016/7/layout/LinearBlockProcessNumbered"/>
    <dgm:cxn modelId="{18236CBF-CC9A-43A9-B331-AAD2D56FC2BC}" type="presOf" srcId="{79FB8D5C-43B3-4A5C-8A2A-72CD3F6D96C4}" destId="{A08F86EC-F138-47B9-93B6-2C71E64EC7AF}" srcOrd="0" destOrd="0" presId="urn:microsoft.com/office/officeart/2016/7/layout/LinearBlockProcessNumbered"/>
    <dgm:cxn modelId="{94B7E7C2-F4A1-4F4F-B04A-0048F0CDD22A}" type="presOf" srcId="{C9286B80-CB26-4D68-A101-FB8629BD84B4}" destId="{3D857444-18D8-40F4-9BCF-5826A60E9853}" srcOrd="0" destOrd="0" presId="urn:microsoft.com/office/officeart/2016/7/layout/LinearBlockProcessNumbered"/>
    <dgm:cxn modelId="{E6D76ED1-CC82-4898-B4BD-2C1A87A54622}" srcId="{7CD9393A-F5C4-4FE1-A063-83F9E32F9429}" destId="{9885EA4B-A186-4225-A277-5421E774F1DD}" srcOrd="3" destOrd="0" parTransId="{AE59A8FA-4196-4DA3-A6CA-503076C3F2DE}" sibTransId="{C9286B80-CB26-4D68-A101-FB8629BD84B4}"/>
    <dgm:cxn modelId="{0EA291D7-E49B-4FC4-ADF8-D3A6FD1F9D50}" type="presOf" srcId="{F2B4241C-2FBD-4B1D-BFAA-06440D454190}" destId="{8DCC27BE-2EB6-429F-A732-70D67B29A5D9}" srcOrd="1" destOrd="0" presId="urn:microsoft.com/office/officeart/2016/7/layout/LinearBlockProcessNumbered"/>
    <dgm:cxn modelId="{99E6B7DF-A2A5-4FB9-B952-BF9F9D1B4C14}" type="presParOf" srcId="{5B01255B-47D7-4D29-8AC6-9CC77235E6D6}" destId="{4E6DB588-DF47-450B-94CD-A131139ECEF8}" srcOrd="0" destOrd="0" presId="urn:microsoft.com/office/officeart/2016/7/layout/LinearBlockProcessNumbered"/>
    <dgm:cxn modelId="{80E7CD52-CC9D-4682-91C5-E3C5B7272B6A}" type="presParOf" srcId="{4E6DB588-DF47-450B-94CD-A131139ECEF8}" destId="{A08F86EC-F138-47B9-93B6-2C71E64EC7AF}" srcOrd="0" destOrd="0" presId="urn:microsoft.com/office/officeart/2016/7/layout/LinearBlockProcessNumbered"/>
    <dgm:cxn modelId="{0FFD5E53-1E0F-4D31-A48D-3CB384C17391}" type="presParOf" srcId="{4E6DB588-DF47-450B-94CD-A131139ECEF8}" destId="{13DC1DE8-DEAC-4D04-835B-CE1D59D89536}" srcOrd="1" destOrd="0" presId="urn:microsoft.com/office/officeart/2016/7/layout/LinearBlockProcessNumbered"/>
    <dgm:cxn modelId="{FECD21BC-AF8F-4A64-9735-459C0E1CAF2F}" type="presParOf" srcId="{4E6DB588-DF47-450B-94CD-A131139ECEF8}" destId="{209062BB-4353-4353-B791-DB5FA69443F4}" srcOrd="2" destOrd="0" presId="urn:microsoft.com/office/officeart/2016/7/layout/LinearBlockProcessNumbered"/>
    <dgm:cxn modelId="{74F4A4E6-E64D-4AE5-AFB4-4B6FC4706F74}" type="presParOf" srcId="{5B01255B-47D7-4D29-8AC6-9CC77235E6D6}" destId="{1D116B2E-2AC7-4BEC-9712-E6BE0E610F47}" srcOrd="1" destOrd="0" presId="urn:microsoft.com/office/officeart/2016/7/layout/LinearBlockProcessNumbered"/>
    <dgm:cxn modelId="{CFC00045-8661-43DB-A1E4-B0FD7D94D031}" type="presParOf" srcId="{5B01255B-47D7-4D29-8AC6-9CC77235E6D6}" destId="{81C4E4F3-F163-44D8-9915-C6DE07495A18}" srcOrd="2" destOrd="0" presId="urn:microsoft.com/office/officeart/2016/7/layout/LinearBlockProcessNumbered"/>
    <dgm:cxn modelId="{E81BB967-562F-4739-AD3A-808AA0807F09}" type="presParOf" srcId="{81C4E4F3-F163-44D8-9915-C6DE07495A18}" destId="{C0BA78F2-712B-4B60-8E71-8ECFDA25278F}" srcOrd="0" destOrd="0" presId="urn:microsoft.com/office/officeart/2016/7/layout/LinearBlockProcessNumbered"/>
    <dgm:cxn modelId="{523FDA0A-045B-4FB2-96B6-FBE8E0F3B552}" type="presParOf" srcId="{81C4E4F3-F163-44D8-9915-C6DE07495A18}" destId="{D8982748-A7B3-4DA6-97E5-5A46CB3CEFE9}" srcOrd="1" destOrd="0" presId="urn:microsoft.com/office/officeart/2016/7/layout/LinearBlockProcessNumbered"/>
    <dgm:cxn modelId="{B274238A-7FE0-462C-82A2-65C61732DFD7}" type="presParOf" srcId="{81C4E4F3-F163-44D8-9915-C6DE07495A18}" destId="{8DCC27BE-2EB6-429F-A732-70D67B29A5D9}" srcOrd="2" destOrd="0" presId="urn:microsoft.com/office/officeart/2016/7/layout/LinearBlockProcessNumbered"/>
    <dgm:cxn modelId="{256F20C1-4314-4888-9D03-0509F9B21FAC}" type="presParOf" srcId="{5B01255B-47D7-4D29-8AC6-9CC77235E6D6}" destId="{E945C278-97CD-462A-BDCA-01071E937306}" srcOrd="3" destOrd="0" presId="urn:microsoft.com/office/officeart/2016/7/layout/LinearBlockProcessNumbered"/>
    <dgm:cxn modelId="{D438EEF1-9ED1-48EC-97C1-18797538EA60}" type="presParOf" srcId="{5B01255B-47D7-4D29-8AC6-9CC77235E6D6}" destId="{0AEE296E-7145-4E9B-87E9-BC1BD42114C1}" srcOrd="4" destOrd="0" presId="urn:microsoft.com/office/officeart/2016/7/layout/LinearBlockProcessNumbered"/>
    <dgm:cxn modelId="{F9EFF49E-14B4-47BE-966A-A5E4B571211C}" type="presParOf" srcId="{0AEE296E-7145-4E9B-87E9-BC1BD42114C1}" destId="{4F49C426-249E-481D-A429-5715F5AEF290}" srcOrd="0" destOrd="0" presId="urn:microsoft.com/office/officeart/2016/7/layout/LinearBlockProcessNumbered"/>
    <dgm:cxn modelId="{F1D87A98-170B-4CB9-B76F-44A3E6D69929}" type="presParOf" srcId="{0AEE296E-7145-4E9B-87E9-BC1BD42114C1}" destId="{3C312147-8CAB-4E59-BE24-A909F3D686E9}" srcOrd="1" destOrd="0" presId="urn:microsoft.com/office/officeart/2016/7/layout/LinearBlockProcessNumbered"/>
    <dgm:cxn modelId="{0844E79D-104B-4230-9BE7-97826B5CDB9E}" type="presParOf" srcId="{0AEE296E-7145-4E9B-87E9-BC1BD42114C1}" destId="{B8F19609-39EE-4F97-85ED-63E69C39A152}" srcOrd="2" destOrd="0" presId="urn:microsoft.com/office/officeart/2016/7/layout/LinearBlockProcessNumbered"/>
    <dgm:cxn modelId="{EB9DEDFC-1DCB-498A-8821-2A680399842B}" type="presParOf" srcId="{5B01255B-47D7-4D29-8AC6-9CC77235E6D6}" destId="{DD364252-72AC-4F26-B2BF-D3017D30FF3B}" srcOrd="5" destOrd="0" presId="urn:microsoft.com/office/officeart/2016/7/layout/LinearBlockProcessNumbered"/>
    <dgm:cxn modelId="{C771E739-2B39-432A-AD2D-C94BD522AC9F}" type="presParOf" srcId="{5B01255B-47D7-4D29-8AC6-9CC77235E6D6}" destId="{FAF02236-A37C-4475-8CC4-5DBE8EFB450A}" srcOrd="6" destOrd="0" presId="urn:microsoft.com/office/officeart/2016/7/layout/LinearBlockProcessNumbered"/>
    <dgm:cxn modelId="{73E2D2BB-7E81-433D-8A6F-7AE9487DFC59}" type="presParOf" srcId="{FAF02236-A37C-4475-8CC4-5DBE8EFB450A}" destId="{3A72ACA0-5003-4D52-B342-FC428C7A3C92}" srcOrd="0" destOrd="0" presId="urn:microsoft.com/office/officeart/2016/7/layout/LinearBlockProcessNumbered"/>
    <dgm:cxn modelId="{BEC71EB7-5A7D-4853-912E-77C83CFCD16B}" type="presParOf" srcId="{FAF02236-A37C-4475-8CC4-5DBE8EFB450A}" destId="{3D857444-18D8-40F4-9BCF-5826A60E9853}" srcOrd="1" destOrd="0" presId="urn:microsoft.com/office/officeart/2016/7/layout/LinearBlockProcessNumbered"/>
    <dgm:cxn modelId="{DF80E560-9DE4-404B-B418-913F01058491}" type="presParOf" srcId="{FAF02236-A37C-4475-8CC4-5DBE8EFB450A}" destId="{CA4EA229-1085-4C97-8F96-2BA7F388AC7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4A26B-ACC8-4E5B-A778-41240DFF367C}">
      <dsp:nvSpPr>
        <dsp:cNvPr id="0" name=""/>
        <dsp:cNvSpPr/>
      </dsp:nvSpPr>
      <dsp:spPr>
        <a:xfrm>
          <a:off x="0" y="0"/>
          <a:ext cx="3446754" cy="36344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22" tIns="330200" rIns="26872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Help in minimizing spread of disinformation</a:t>
          </a:r>
        </a:p>
      </dsp:txBody>
      <dsp:txXfrm>
        <a:off x="0" y="1381104"/>
        <a:ext cx="3446754" cy="2180691"/>
      </dsp:txXfrm>
    </dsp:sp>
    <dsp:sp modelId="{2FA00389-A4FD-4D7B-AD51-6E61F8C912AB}">
      <dsp:nvSpPr>
        <dsp:cNvPr id="0" name=""/>
        <dsp:cNvSpPr/>
      </dsp:nvSpPr>
      <dsp:spPr>
        <a:xfrm>
          <a:off x="1178204" y="363448"/>
          <a:ext cx="1090345" cy="10903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08" tIns="12700" rIns="8500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37881" y="523125"/>
        <a:ext cx="770991" cy="770991"/>
      </dsp:txXfrm>
    </dsp:sp>
    <dsp:sp modelId="{96C03C6C-A73D-46BB-850A-D250835FD961}">
      <dsp:nvSpPr>
        <dsp:cNvPr id="0" name=""/>
        <dsp:cNvSpPr/>
      </dsp:nvSpPr>
      <dsp:spPr>
        <a:xfrm>
          <a:off x="0" y="3634414"/>
          <a:ext cx="344675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25168-04A1-4D63-84C7-C7DC86E9F024}">
      <dsp:nvSpPr>
        <dsp:cNvPr id="0" name=""/>
        <dsp:cNvSpPr/>
      </dsp:nvSpPr>
      <dsp:spPr>
        <a:xfrm>
          <a:off x="3791430" y="0"/>
          <a:ext cx="3446754" cy="36344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22" tIns="330200" rIns="26872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Protect people's right to true information</a:t>
          </a:r>
        </a:p>
      </dsp:txBody>
      <dsp:txXfrm>
        <a:off x="3791430" y="1381104"/>
        <a:ext cx="3446754" cy="2180691"/>
      </dsp:txXfrm>
    </dsp:sp>
    <dsp:sp modelId="{025DC46F-C301-41D6-B8C3-79138F2DC2B1}">
      <dsp:nvSpPr>
        <dsp:cNvPr id="0" name=""/>
        <dsp:cNvSpPr/>
      </dsp:nvSpPr>
      <dsp:spPr>
        <a:xfrm>
          <a:off x="4969634" y="363448"/>
          <a:ext cx="1090345" cy="10903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08" tIns="12700" rIns="8500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29311" y="523125"/>
        <a:ext cx="770991" cy="770991"/>
      </dsp:txXfrm>
    </dsp:sp>
    <dsp:sp modelId="{031FD2A4-3BFC-43F1-82FE-A9EE494E07E3}">
      <dsp:nvSpPr>
        <dsp:cNvPr id="0" name=""/>
        <dsp:cNvSpPr/>
      </dsp:nvSpPr>
      <dsp:spPr>
        <a:xfrm>
          <a:off x="3791430" y="3634414"/>
          <a:ext cx="344675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202DB-9D1D-458D-892A-2DE6FA25F56C}">
      <dsp:nvSpPr>
        <dsp:cNvPr id="0" name=""/>
        <dsp:cNvSpPr/>
      </dsp:nvSpPr>
      <dsp:spPr>
        <a:xfrm>
          <a:off x="7582860" y="0"/>
          <a:ext cx="3446754" cy="36344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22" tIns="330200" rIns="26872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Identify real news from fake news</a:t>
          </a:r>
        </a:p>
      </dsp:txBody>
      <dsp:txXfrm>
        <a:off x="7582860" y="1381104"/>
        <a:ext cx="3446754" cy="2180691"/>
      </dsp:txXfrm>
    </dsp:sp>
    <dsp:sp modelId="{D87D774E-A3A7-45B2-B89A-7841972079B2}">
      <dsp:nvSpPr>
        <dsp:cNvPr id="0" name=""/>
        <dsp:cNvSpPr/>
      </dsp:nvSpPr>
      <dsp:spPr>
        <a:xfrm>
          <a:off x="8761064" y="363448"/>
          <a:ext cx="1090345" cy="10903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008" tIns="12700" rIns="8500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20741" y="523125"/>
        <a:ext cx="770991" cy="770991"/>
      </dsp:txXfrm>
    </dsp:sp>
    <dsp:sp modelId="{D7C9FD68-5ACF-4BD4-96C9-B5C1317D04C3}">
      <dsp:nvSpPr>
        <dsp:cNvPr id="0" name=""/>
        <dsp:cNvSpPr/>
      </dsp:nvSpPr>
      <dsp:spPr>
        <a:xfrm>
          <a:off x="7582860" y="3634414"/>
          <a:ext cx="344675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D387-9ED5-4AF5-9406-E57D439A2565}">
      <dsp:nvSpPr>
        <dsp:cNvPr id="0" name=""/>
        <dsp:cNvSpPr/>
      </dsp:nvSpPr>
      <dsp:spPr>
        <a:xfrm>
          <a:off x="0" y="0"/>
          <a:ext cx="6143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52B5A-5A24-4D96-A0FA-ED02E8EB131A}">
      <dsp:nvSpPr>
        <dsp:cNvPr id="0" name=""/>
        <dsp:cNvSpPr/>
      </dsp:nvSpPr>
      <dsp:spPr>
        <a:xfrm>
          <a:off x="0" y="0"/>
          <a:ext cx="6143247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Software Requirements</a:t>
          </a:r>
        </a:p>
      </dsp:txBody>
      <dsp:txXfrm>
        <a:off x="0" y="0"/>
        <a:ext cx="6143247" cy="1152000"/>
      </dsp:txXfrm>
    </dsp:sp>
    <dsp:sp modelId="{62D4847B-1723-4756-A0A2-EC7C4A41D62D}">
      <dsp:nvSpPr>
        <dsp:cNvPr id="0" name=""/>
        <dsp:cNvSpPr/>
      </dsp:nvSpPr>
      <dsp:spPr>
        <a:xfrm>
          <a:off x="0" y="1152000"/>
          <a:ext cx="6143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58A9D-3978-4C79-8E24-C6CD210D5783}">
      <dsp:nvSpPr>
        <dsp:cNvPr id="0" name=""/>
        <dsp:cNvSpPr/>
      </dsp:nvSpPr>
      <dsp:spPr>
        <a:xfrm>
          <a:off x="0" y="1152000"/>
          <a:ext cx="6143247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Functional Requirements</a:t>
          </a:r>
        </a:p>
      </dsp:txBody>
      <dsp:txXfrm>
        <a:off x="0" y="1152000"/>
        <a:ext cx="6143247" cy="1152000"/>
      </dsp:txXfrm>
    </dsp:sp>
    <dsp:sp modelId="{7B6E6D92-786E-4BBF-9029-8888C34BC582}">
      <dsp:nvSpPr>
        <dsp:cNvPr id="0" name=""/>
        <dsp:cNvSpPr/>
      </dsp:nvSpPr>
      <dsp:spPr>
        <a:xfrm>
          <a:off x="0" y="2304001"/>
          <a:ext cx="6143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36117-5501-4CD0-9B11-6B945C0A4A9A}">
      <dsp:nvSpPr>
        <dsp:cNvPr id="0" name=""/>
        <dsp:cNvSpPr/>
      </dsp:nvSpPr>
      <dsp:spPr>
        <a:xfrm>
          <a:off x="0" y="2304001"/>
          <a:ext cx="6143247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Non-Functional Requirements</a:t>
          </a:r>
        </a:p>
      </dsp:txBody>
      <dsp:txXfrm>
        <a:off x="0" y="2304001"/>
        <a:ext cx="6143247" cy="1152000"/>
      </dsp:txXfrm>
    </dsp:sp>
    <dsp:sp modelId="{D9CCD2F6-AFD4-43CC-B37D-F3AB8FB60F31}">
      <dsp:nvSpPr>
        <dsp:cNvPr id="0" name=""/>
        <dsp:cNvSpPr/>
      </dsp:nvSpPr>
      <dsp:spPr>
        <a:xfrm>
          <a:off x="0" y="3456002"/>
          <a:ext cx="6143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B04AB-8677-4B37-8E61-8D646A16903D}">
      <dsp:nvSpPr>
        <dsp:cNvPr id="0" name=""/>
        <dsp:cNvSpPr/>
      </dsp:nvSpPr>
      <dsp:spPr>
        <a:xfrm>
          <a:off x="0" y="3456002"/>
          <a:ext cx="6143247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System Requirements</a:t>
          </a:r>
        </a:p>
      </dsp:txBody>
      <dsp:txXfrm>
        <a:off x="0" y="3456002"/>
        <a:ext cx="6143247" cy="1152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83C45-AEB4-46C7-B2EB-C754A16858D5}">
      <dsp:nvSpPr>
        <dsp:cNvPr id="0" name=""/>
        <dsp:cNvSpPr/>
      </dsp:nvSpPr>
      <dsp:spPr>
        <a:xfrm>
          <a:off x="1217824" y="287078"/>
          <a:ext cx="3870722" cy="3870722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Python</a:t>
          </a:r>
        </a:p>
      </dsp:txBody>
      <dsp:txXfrm>
        <a:off x="3197422" y="1003162"/>
        <a:ext cx="1428480" cy="1152000"/>
      </dsp:txXfrm>
    </dsp:sp>
    <dsp:sp modelId="{A271CE23-E612-4459-A667-1A557BE67745}">
      <dsp:nvSpPr>
        <dsp:cNvPr id="0" name=""/>
        <dsp:cNvSpPr/>
      </dsp:nvSpPr>
      <dsp:spPr>
        <a:xfrm>
          <a:off x="1054701" y="450201"/>
          <a:ext cx="3870722" cy="3870722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Keras</a:t>
          </a:r>
        </a:p>
      </dsp:txBody>
      <dsp:txXfrm>
        <a:off x="3059182" y="2454683"/>
        <a:ext cx="1428480" cy="1152000"/>
      </dsp:txXfrm>
    </dsp:sp>
    <dsp:sp modelId="{D38FE122-5C77-4255-A975-F5EB4BDF0C86}">
      <dsp:nvSpPr>
        <dsp:cNvPr id="0" name=""/>
        <dsp:cNvSpPr/>
      </dsp:nvSpPr>
      <dsp:spPr>
        <a:xfrm>
          <a:off x="1054701" y="450201"/>
          <a:ext cx="3870722" cy="3870722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TensorFlow</a:t>
          </a:r>
        </a:p>
      </dsp:txBody>
      <dsp:txXfrm>
        <a:off x="1492461" y="2454683"/>
        <a:ext cx="1428480" cy="1152000"/>
      </dsp:txXfrm>
    </dsp:sp>
    <dsp:sp modelId="{3216F3CF-E470-4B1D-978F-6ED2ED1458C9}">
      <dsp:nvSpPr>
        <dsp:cNvPr id="0" name=""/>
        <dsp:cNvSpPr/>
      </dsp:nvSpPr>
      <dsp:spPr>
        <a:xfrm>
          <a:off x="1054701" y="450201"/>
          <a:ext cx="3870722" cy="3870722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Beautiful Soup</a:t>
          </a:r>
        </a:p>
      </dsp:txBody>
      <dsp:txXfrm>
        <a:off x="1492461" y="1164442"/>
        <a:ext cx="1428480" cy="1152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A91D2-5CE0-4D31-B35C-BE72900FCAD2}">
      <dsp:nvSpPr>
        <dsp:cNvPr id="0" name=""/>
        <dsp:cNvSpPr/>
      </dsp:nvSpPr>
      <dsp:spPr>
        <a:xfrm>
          <a:off x="852" y="0"/>
          <a:ext cx="3450766" cy="39612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Adaptable and elaborated from the point of view of the users.</a:t>
          </a:r>
        </a:p>
      </dsp:txBody>
      <dsp:txXfrm>
        <a:off x="852" y="1584481"/>
        <a:ext cx="3450766" cy="2376723"/>
      </dsp:txXfrm>
    </dsp:sp>
    <dsp:sp modelId="{04BA2105-B4BD-45AA-8E19-70F5141A6E7E}">
      <dsp:nvSpPr>
        <dsp:cNvPr id="0" name=""/>
        <dsp:cNvSpPr/>
      </dsp:nvSpPr>
      <dsp:spPr>
        <a:xfrm>
          <a:off x="852" y="0"/>
          <a:ext cx="3450766" cy="158448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2" y="0"/>
        <a:ext cx="3450766" cy="1584482"/>
      </dsp:txXfrm>
    </dsp:sp>
    <dsp:sp modelId="{B5010B9D-7FC4-49AF-9505-525BECF8A807}">
      <dsp:nvSpPr>
        <dsp:cNvPr id="0" name=""/>
        <dsp:cNvSpPr/>
      </dsp:nvSpPr>
      <dsp:spPr>
        <a:xfrm>
          <a:off x="3727679" y="0"/>
          <a:ext cx="3450766" cy="3961205"/>
        </a:xfrm>
        <a:prstGeom prst="rect">
          <a:avLst/>
        </a:prstGeom>
        <a:solidFill>
          <a:schemeClr val="accent5">
            <a:hueOff val="707083"/>
            <a:satOff val="2386"/>
            <a:lumOff val="-785"/>
            <a:alphaOff val="0"/>
          </a:schemeClr>
        </a:solidFill>
        <a:ln w="22225" cap="rnd" cmpd="sng" algn="ctr">
          <a:solidFill>
            <a:schemeClr val="accent5">
              <a:hueOff val="707083"/>
              <a:satOff val="2386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Should figure out the news that are completely fake or not genuine</a:t>
          </a:r>
        </a:p>
      </dsp:txBody>
      <dsp:txXfrm>
        <a:off x="3727679" y="1584481"/>
        <a:ext cx="3450766" cy="2376723"/>
      </dsp:txXfrm>
    </dsp:sp>
    <dsp:sp modelId="{9543B118-703F-41AC-AE3D-8796A04FA472}">
      <dsp:nvSpPr>
        <dsp:cNvPr id="0" name=""/>
        <dsp:cNvSpPr/>
      </dsp:nvSpPr>
      <dsp:spPr>
        <a:xfrm>
          <a:off x="3727679" y="0"/>
          <a:ext cx="3450766" cy="158448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27679" y="0"/>
        <a:ext cx="3450766" cy="1584482"/>
      </dsp:txXfrm>
    </dsp:sp>
    <dsp:sp modelId="{A8EBE224-8DBC-47C3-AC19-6E82231D1E88}">
      <dsp:nvSpPr>
        <dsp:cNvPr id="0" name=""/>
        <dsp:cNvSpPr/>
      </dsp:nvSpPr>
      <dsp:spPr>
        <a:xfrm>
          <a:off x="7454506" y="0"/>
          <a:ext cx="3450766" cy="3961205"/>
        </a:xfrm>
        <a:prstGeom prst="rect">
          <a:avLst/>
        </a:prstGeom>
        <a:solidFill>
          <a:schemeClr val="accent5">
            <a:hueOff val="1414165"/>
            <a:satOff val="4773"/>
            <a:lumOff val="-1569"/>
            <a:alphaOff val="0"/>
          </a:schemeClr>
        </a:solidFill>
        <a:ln w="22225" cap="rnd" cmpd="sng" algn="ctr">
          <a:solidFill>
            <a:schemeClr val="accent5">
              <a:hueOff val="1414165"/>
              <a:satOff val="4773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Should extract the news article from online news portal</a:t>
          </a:r>
          <a:endParaRPr lang="en-US" sz="2600" kern="1200">
            <a:latin typeface="Franklin Gothic Demi" panose="020B0502020104020203"/>
          </a:endParaRPr>
        </a:p>
      </dsp:txBody>
      <dsp:txXfrm>
        <a:off x="7454506" y="1584481"/>
        <a:ext cx="3450766" cy="2376723"/>
      </dsp:txXfrm>
    </dsp:sp>
    <dsp:sp modelId="{953F1704-B788-4BD0-B445-7BCCA75F770B}">
      <dsp:nvSpPr>
        <dsp:cNvPr id="0" name=""/>
        <dsp:cNvSpPr/>
      </dsp:nvSpPr>
      <dsp:spPr>
        <a:xfrm>
          <a:off x="7454506" y="0"/>
          <a:ext cx="3450766" cy="1584482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54506" y="0"/>
        <a:ext cx="3450766" cy="1584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2021B-433E-4A3D-8C4D-4025F25B3E95}">
      <dsp:nvSpPr>
        <dsp:cNvPr id="0" name=""/>
        <dsp:cNvSpPr/>
      </dsp:nvSpPr>
      <dsp:spPr>
        <a:xfrm>
          <a:off x="790942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A6B92-F68D-420F-9FCB-2579826E7EA3}">
      <dsp:nvSpPr>
        <dsp:cNvPr id="0" name=""/>
        <dsp:cNvSpPr/>
      </dsp:nvSpPr>
      <dsp:spPr>
        <a:xfrm>
          <a:off x="137302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Reliability</a:t>
          </a:r>
        </a:p>
      </dsp:txBody>
      <dsp:txXfrm>
        <a:off x="137302" y="2239946"/>
        <a:ext cx="2376871" cy="720000"/>
      </dsp:txXfrm>
    </dsp:sp>
    <dsp:sp modelId="{C49609FA-1520-46BE-85E1-FE04C618CA4F}">
      <dsp:nvSpPr>
        <dsp:cNvPr id="0" name=""/>
        <dsp:cNvSpPr/>
      </dsp:nvSpPr>
      <dsp:spPr>
        <a:xfrm>
          <a:off x="3583766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9E80E-8DA1-4051-82F3-539BB694910E}">
      <dsp:nvSpPr>
        <dsp:cNvPr id="0" name=""/>
        <dsp:cNvSpPr/>
      </dsp:nvSpPr>
      <dsp:spPr>
        <a:xfrm>
          <a:off x="2930126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Maintainability</a:t>
          </a:r>
        </a:p>
      </dsp:txBody>
      <dsp:txXfrm>
        <a:off x="2930126" y="2239946"/>
        <a:ext cx="2376871" cy="720000"/>
      </dsp:txXfrm>
    </dsp:sp>
    <dsp:sp modelId="{C761AE70-4EB8-4A1B-8A50-C147CA1895B3}">
      <dsp:nvSpPr>
        <dsp:cNvPr id="0" name=""/>
        <dsp:cNvSpPr/>
      </dsp:nvSpPr>
      <dsp:spPr>
        <a:xfrm>
          <a:off x="6376591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13C56-F5A3-434E-8233-0A4D16492710}">
      <dsp:nvSpPr>
        <dsp:cNvPr id="0" name=""/>
        <dsp:cNvSpPr/>
      </dsp:nvSpPr>
      <dsp:spPr>
        <a:xfrm>
          <a:off x="5722951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Performance</a:t>
          </a:r>
        </a:p>
      </dsp:txBody>
      <dsp:txXfrm>
        <a:off x="5722951" y="2239946"/>
        <a:ext cx="2376871" cy="720000"/>
      </dsp:txXfrm>
    </dsp:sp>
    <dsp:sp modelId="{34EDC012-E1D3-4CC2-A893-FF004460388B}">
      <dsp:nvSpPr>
        <dsp:cNvPr id="0" name=""/>
        <dsp:cNvSpPr/>
      </dsp:nvSpPr>
      <dsp:spPr>
        <a:xfrm>
          <a:off x="9169415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06C1D-9501-4800-A796-E729E690E306}">
      <dsp:nvSpPr>
        <dsp:cNvPr id="0" name=""/>
        <dsp:cNvSpPr/>
      </dsp:nvSpPr>
      <dsp:spPr>
        <a:xfrm>
          <a:off x="8515775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Accuracy</a:t>
          </a:r>
        </a:p>
      </dsp:txBody>
      <dsp:txXfrm>
        <a:off x="8515775" y="2239946"/>
        <a:ext cx="2376871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93964-8191-4989-B755-2B969F236550}">
      <dsp:nvSpPr>
        <dsp:cNvPr id="0" name=""/>
        <dsp:cNvSpPr/>
      </dsp:nvSpPr>
      <dsp:spPr>
        <a:xfrm>
          <a:off x="0" y="657511"/>
          <a:ext cx="5822398" cy="6616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Only one domain(politics).</a:t>
          </a:r>
        </a:p>
      </dsp:txBody>
      <dsp:txXfrm>
        <a:off x="32298" y="689809"/>
        <a:ext cx="5757802" cy="597039"/>
      </dsp:txXfrm>
    </dsp:sp>
    <dsp:sp modelId="{7C030080-A68A-49ED-8648-B736B0FF381B}">
      <dsp:nvSpPr>
        <dsp:cNvPr id="0" name=""/>
        <dsp:cNvSpPr/>
      </dsp:nvSpPr>
      <dsp:spPr>
        <a:xfrm>
          <a:off x="0" y="1402666"/>
          <a:ext cx="5822398" cy="661635"/>
        </a:xfrm>
        <a:prstGeom prst="roundRect">
          <a:avLst/>
        </a:prstGeom>
        <a:solidFill>
          <a:schemeClr val="accent2">
            <a:hueOff val="716633"/>
            <a:satOff val="-2963"/>
            <a:lumOff val="39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Only for English Language.</a:t>
          </a:r>
        </a:p>
      </dsp:txBody>
      <dsp:txXfrm>
        <a:off x="32298" y="1434964"/>
        <a:ext cx="5757802" cy="597039"/>
      </dsp:txXfrm>
    </dsp:sp>
    <dsp:sp modelId="{4F329A59-2527-4ADA-A179-06D5EFEE1520}">
      <dsp:nvSpPr>
        <dsp:cNvPr id="0" name=""/>
        <dsp:cNvSpPr/>
      </dsp:nvSpPr>
      <dsp:spPr>
        <a:xfrm>
          <a:off x="0" y="2147821"/>
          <a:ext cx="5822398" cy="661635"/>
        </a:xfrm>
        <a:prstGeom prst="roundRect">
          <a:avLst/>
        </a:prstGeom>
        <a:solidFill>
          <a:schemeClr val="accent2">
            <a:hueOff val="1433266"/>
            <a:satOff val="-5926"/>
            <a:lumOff val="78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Lower accuracy for real world data.</a:t>
          </a:r>
        </a:p>
      </dsp:txBody>
      <dsp:txXfrm>
        <a:off x="32298" y="2180119"/>
        <a:ext cx="5757802" cy="5970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F86EC-F138-47B9-93B6-2C71E64EC7AF}">
      <dsp:nvSpPr>
        <dsp:cNvPr id="0" name=""/>
        <dsp:cNvSpPr/>
      </dsp:nvSpPr>
      <dsp:spPr>
        <a:xfrm>
          <a:off x="215" y="346359"/>
          <a:ext cx="2601301" cy="3121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Using custom datasets</a:t>
          </a:r>
        </a:p>
      </dsp:txBody>
      <dsp:txXfrm>
        <a:off x="215" y="1594984"/>
        <a:ext cx="2601301" cy="1872937"/>
      </dsp:txXfrm>
    </dsp:sp>
    <dsp:sp modelId="{13DC1DE8-DEAC-4D04-835B-CE1D59D89536}">
      <dsp:nvSpPr>
        <dsp:cNvPr id="0" name=""/>
        <dsp:cNvSpPr/>
      </dsp:nvSpPr>
      <dsp:spPr>
        <a:xfrm>
          <a:off x="215" y="346359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5" y="346359"/>
        <a:ext cx="2601301" cy="1248624"/>
      </dsp:txXfrm>
    </dsp:sp>
    <dsp:sp modelId="{C0BA78F2-712B-4B60-8E71-8ECFDA25278F}">
      <dsp:nvSpPr>
        <dsp:cNvPr id="0" name=""/>
        <dsp:cNvSpPr/>
      </dsp:nvSpPr>
      <dsp:spPr>
        <a:xfrm>
          <a:off x="2809621" y="346359"/>
          <a:ext cx="2601301" cy="31215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Expanding our domain</a:t>
          </a:r>
        </a:p>
      </dsp:txBody>
      <dsp:txXfrm>
        <a:off x="2809621" y="1594984"/>
        <a:ext cx="2601301" cy="1872937"/>
      </dsp:txXfrm>
    </dsp:sp>
    <dsp:sp modelId="{D8982748-A7B3-4DA6-97E5-5A46CB3CEFE9}">
      <dsp:nvSpPr>
        <dsp:cNvPr id="0" name=""/>
        <dsp:cNvSpPr/>
      </dsp:nvSpPr>
      <dsp:spPr>
        <a:xfrm>
          <a:off x="2809621" y="346359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09621" y="346359"/>
        <a:ext cx="2601301" cy="1248624"/>
      </dsp:txXfrm>
    </dsp:sp>
    <dsp:sp modelId="{4F49C426-249E-481D-A429-5715F5AEF290}">
      <dsp:nvSpPr>
        <dsp:cNvPr id="0" name=""/>
        <dsp:cNvSpPr/>
      </dsp:nvSpPr>
      <dsp:spPr>
        <a:xfrm>
          <a:off x="5619027" y="346359"/>
          <a:ext cx="2601301" cy="31215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Creating nepali datasets for nepali news detection</a:t>
          </a:r>
        </a:p>
      </dsp:txBody>
      <dsp:txXfrm>
        <a:off x="5619027" y="1594984"/>
        <a:ext cx="2601301" cy="1872937"/>
      </dsp:txXfrm>
    </dsp:sp>
    <dsp:sp modelId="{3C312147-8CAB-4E59-BE24-A909F3D686E9}">
      <dsp:nvSpPr>
        <dsp:cNvPr id="0" name=""/>
        <dsp:cNvSpPr/>
      </dsp:nvSpPr>
      <dsp:spPr>
        <a:xfrm>
          <a:off x="5619027" y="346359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19027" y="346359"/>
        <a:ext cx="2601301" cy="1248624"/>
      </dsp:txXfrm>
    </dsp:sp>
    <dsp:sp modelId="{3A72ACA0-5003-4D52-B342-FC428C7A3C92}">
      <dsp:nvSpPr>
        <dsp:cNvPr id="0" name=""/>
        <dsp:cNvSpPr/>
      </dsp:nvSpPr>
      <dsp:spPr>
        <a:xfrm>
          <a:off x="8428432" y="346359"/>
          <a:ext cx="2601301" cy="31215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Increasing accuracy for real-world data</a:t>
          </a:r>
        </a:p>
      </dsp:txBody>
      <dsp:txXfrm>
        <a:off x="8428432" y="1594984"/>
        <a:ext cx="2601301" cy="1872937"/>
      </dsp:txXfrm>
    </dsp:sp>
    <dsp:sp modelId="{3D857444-18D8-40F4-9BCF-5826A60E9853}">
      <dsp:nvSpPr>
        <dsp:cNvPr id="0" name=""/>
        <dsp:cNvSpPr/>
      </dsp:nvSpPr>
      <dsp:spPr>
        <a:xfrm>
          <a:off x="8428432" y="346359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28432" y="346359"/>
        <a:ext cx="2601301" cy="1248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046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959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089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4/17/2022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069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4/17/2022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02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4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018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986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6189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4/17/2022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795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100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597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2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8" name="Picture 3" descr="News Daily Newspaper Press - Free photo on Pixabay">
            <a:extLst>
              <a:ext uri="{FF2B5EF4-FFF2-40B4-BE49-F238E27FC236}">
                <a16:creationId xmlns:a16="http://schemas.microsoft.com/office/drawing/2014/main" id="{CADA773F-9102-47A2-9D25-61B3BBE88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9" name="Rectangle 125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0" name="Rectangle 127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1F628-A81A-4BEB-8778-4CBB329A8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00643"/>
            <a:ext cx="3208866" cy="369404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Fake news detection using machine learning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193E4-6729-43BF-83F7-29AF029DD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781" y="4196607"/>
            <a:ext cx="3769582" cy="17452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Ronish </a:t>
            </a:r>
            <a:r>
              <a:rPr lang="en-US" err="1">
                <a:solidFill>
                  <a:srgbClr val="FFFFFF">
                    <a:alpha val="75000"/>
                  </a:srgbClr>
                </a:solidFill>
              </a:rPr>
              <a:t>shrestha</a:t>
            </a:r>
            <a:r>
              <a:rPr lang="en-US">
                <a:solidFill>
                  <a:srgbClr val="FFFFFF">
                    <a:alpha val="75000"/>
                  </a:srgbClr>
                </a:solidFill>
              </a:rPr>
              <a:t>     Kce075bct032</a:t>
            </a:r>
          </a:p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Roshan </a:t>
            </a:r>
            <a:r>
              <a:rPr lang="en-US" err="1">
                <a:solidFill>
                  <a:srgbClr val="FFFFFF">
                    <a:alpha val="75000"/>
                  </a:srgbClr>
                </a:solidFill>
              </a:rPr>
              <a:t>shrestha</a:t>
            </a:r>
            <a:r>
              <a:rPr lang="en-US">
                <a:solidFill>
                  <a:srgbClr val="FFFFFF">
                    <a:alpha val="75000"/>
                  </a:srgbClr>
                </a:solidFill>
              </a:rPr>
              <a:t>    Kce075bct033</a:t>
            </a:r>
          </a:p>
          <a:p>
            <a:r>
              <a:rPr lang="en-US">
                <a:solidFill>
                  <a:srgbClr val="FFFFFF">
                    <a:alpha val="75000"/>
                  </a:srgbClr>
                </a:solidFill>
              </a:rPr>
              <a:t>Rubin </a:t>
            </a:r>
            <a:r>
              <a:rPr lang="en-US" err="1">
                <a:solidFill>
                  <a:srgbClr val="FFFFFF">
                    <a:alpha val="75000"/>
                  </a:srgbClr>
                </a:solidFill>
              </a:rPr>
              <a:t>baidhya</a:t>
            </a:r>
            <a:r>
              <a:rPr lang="en-US">
                <a:solidFill>
                  <a:srgbClr val="FFFFFF">
                    <a:alpha val="75000"/>
                  </a:srgbClr>
                </a:solidFill>
              </a:rPr>
              <a:t>           Kce075bct034</a:t>
            </a:r>
          </a:p>
          <a:p>
            <a:r>
              <a:rPr lang="en-US" err="1">
                <a:solidFill>
                  <a:srgbClr val="FFFFFF">
                    <a:alpha val="75000"/>
                  </a:srgbClr>
                </a:solidFill>
              </a:rPr>
              <a:t>Sairush</a:t>
            </a:r>
            <a:r>
              <a:rPr lang="en-US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5000"/>
                  </a:srgbClr>
                </a:solidFill>
              </a:rPr>
              <a:t>tamang</a:t>
            </a:r>
            <a:r>
              <a:rPr lang="en-US">
                <a:solidFill>
                  <a:srgbClr val="FFFFFF">
                    <a:alpha val="75000"/>
                  </a:srgbClr>
                </a:solidFill>
              </a:rPr>
              <a:t>       kce075bct036</a:t>
            </a:r>
          </a:p>
        </p:txBody>
      </p:sp>
    </p:spTree>
    <p:extLst>
      <p:ext uri="{BB962C8B-B14F-4D97-AF65-F5344CB8AC3E}">
        <p14:creationId xmlns:p14="http://schemas.microsoft.com/office/powerpoint/2010/main" val="310927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A blue wall clock showing the time 11:59">
            <a:extLst>
              <a:ext uri="{FF2B5EF4-FFF2-40B4-BE49-F238E27FC236}">
                <a16:creationId xmlns:a16="http://schemas.microsoft.com/office/drawing/2014/main" id="{63C991AB-451E-4622-B484-DEB441A6C9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644" r="-2" b="116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78A46A-AC1B-4BE0-86C9-EBCE4002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88" y="315937"/>
            <a:ext cx="10144260" cy="10138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Feasibility analysis</a:t>
            </a: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5AF50926-7FB9-4852-85C7-A266A8F0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350" y="1721208"/>
            <a:ext cx="4207356" cy="3678303"/>
          </a:xfrm>
        </p:spPr>
        <p:txBody>
          <a:bodyPr>
            <a:normAutofit/>
          </a:bodyPr>
          <a:lstStyle/>
          <a:p>
            <a:pPr marL="305435" indent="-305435">
              <a:spcBef>
                <a:spcPts val="1200"/>
              </a:spcBef>
              <a:spcAft>
                <a:spcPts val="0"/>
              </a:spcAft>
              <a:buFont typeface="Wingdings,Sans-Serif" panose="05020102010507070707" pitchFamily="18" charset="2"/>
              <a:buChar char="Ø"/>
            </a:pPr>
            <a:r>
              <a:rPr lang="en-US" sz="2400">
                <a:ea typeface="+mn-lt"/>
                <a:cs typeface="+mn-lt"/>
              </a:rPr>
              <a:t> Time Feasibility</a:t>
            </a:r>
          </a:p>
          <a:p>
            <a:pPr marL="305435" indent="-305435">
              <a:spcBef>
                <a:spcPts val="1200"/>
              </a:spcBef>
              <a:spcAft>
                <a:spcPts val="0"/>
              </a:spcAft>
              <a:buFont typeface="Wingdings,Sans-Serif" panose="05020102010507070707" pitchFamily="18" charset="2"/>
              <a:buChar char="Ø"/>
            </a:pPr>
            <a:r>
              <a:rPr lang="en-US" sz="2400">
                <a:ea typeface="+mn-lt"/>
                <a:cs typeface="+mn-lt"/>
              </a:rPr>
              <a:t> Size Feasibility</a:t>
            </a:r>
          </a:p>
          <a:p>
            <a:pPr marL="305435" indent="-305435">
              <a:spcBef>
                <a:spcPts val="1200"/>
              </a:spcBef>
              <a:spcAft>
                <a:spcPts val="0"/>
              </a:spcAft>
              <a:buFont typeface="Wingdings,Sans-Serif" panose="05020102010507070707" pitchFamily="18" charset="2"/>
              <a:buChar char="Ø"/>
            </a:pPr>
            <a:r>
              <a:rPr lang="en-US" sz="2400">
                <a:ea typeface="+mn-lt"/>
                <a:cs typeface="+mn-lt"/>
              </a:rPr>
              <a:t> Technical Feasibility</a:t>
            </a:r>
            <a:endParaRPr lang="en-US" sz="2400">
              <a:latin typeface="Rockwell"/>
              <a:ea typeface="+mn-lt"/>
              <a:cs typeface="+mn-lt"/>
            </a:endParaRPr>
          </a:p>
          <a:p>
            <a:pPr marL="305435" indent="-305435">
              <a:spcBef>
                <a:spcPts val="1200"/>
              </a:spcBef>
              <a:spcAft>
                <a:spcPts val="0"/>
              </a:spcAft>
              <a:buFont typeface="Wingdings,Sans-Serif" panose="05020102010507070707" pitchFamily="18" charset="2"/>
              <a:buChar char="Ø"/>
            </a:pPr>
            <a:r>
              <a:rPr lang="en-US" sz="2400">
                <a:ea typeface="+mn-lt"/>
                <a:cs typeface="+mn-lt"/>
              </a:rPr>
              <a:t> Economic Feasibility</a:t>
            </a:r>
            <a:endParaRPr lang="en-US" sz="2400">
              <a:latin typeface="Rockwell"/>
              <a:ea typeface="+mn-lt"/>
              <a:cs typeface="+mn-lt"/>
            </a:endParaRPr>
          </a:p>
          <a:p>
            <a:pPr marL="305435" indent="-305435">
              <a:spcBef>
                <a:spcPts val="1200"/>
              </a:spcBef>
              <a:spcAft>
                <a:spcPts val="0"/>
              </a:spcAft>
              <a:buFont typeface="Wingdings,Sans-Serif" panose="05020102010507070707" pitchFamily="18" charset="2"/>
              <a:buChar char="Ø"/>
            </a:pPr>
            <a:r>
              <a:rPr lang="en-US" sz="2400">
                <a:ea typeface="+mn-lt"/>
                <a:cs typeface="+mn-lt"/>
              </a:rPr>
              <a:t> Operational Feasibility</a:t>
            </a:r>
            <a:endParaRPr lang="en-US" sz="2400">
              <a:latin typeface="Rockwell"/>
            </a:endParaRP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7B92F091-68C6-49B6-BCB7-BE745E90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2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61D90-02A9-49CE-91D1-67AE97E9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733" y="980660"/>
            <a:ext cx="4836121" cy="4878137"/>
          </a:xfrm>
        </p:spPr>
        <p:txBody>
          <a:bodyPr anchor="ctr">
            <a:normAutofit/>
          </a:bodyPr>
          <a:lstStyle/>
          <a:p>
            <a:r>
              <a:rPr lang="en-US" sz="4000"/>
              <a:t>Why </a:t>
            </a:r>
            <a:r>
              <a:rPr lang="en-US" sz="4000" err="1"/>
              <a:t>lstm</a:t>
            </a:r>
            <a:r>
              <a:rPr lang="en-US" sz="4000"/>
              <a:t>??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A75B5EE-3124-4314-90F7-8D9AFE941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0129C37-C465-4475-927F-B861932A3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752989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9CB6-534A-4748-9347-1949A4DC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66" y="1046922"/>
            <a:ext cx="5069756" cy="481187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/>
              <a:t>Well suited for classification and predictions</a:t>
            </a:r>
          </a:p>
          <a:p>
            <a:pPr marL="305435" indent="-305435"/>
            <a:r>
              <a:rPr lang="en-US" sz="2400"/>
              <a:t>Understand context along with recent dependencies</a:t>
            </a:r>
          </a:p>
          <a:p>
            <a:pPr marL="305435" indent="-305435"/>
            <a:r>
              <a:rPr lang="en-US" sz="2400"/>
              <a:t>Can deal with vanishing gradient problem seen in RNN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F92C143-3594-4735-B621-397DDDA5F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C1A03D1-169B-4C87-8F26-45E0BAC2B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5950032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7CD37-5E0B-4491-ACE2-EDE45327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7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92E12-EC70-454B-8133-747BA812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733" y="980660"/>
            <a:ext cx="4836121" cy="4878137"/>
          </a:xfrm>
        </p:spPr>
        <p:txBody>
          <a:bodyPr anchor="ctr">
            <a:normAutofit/>
          </a:bodyPr>
          <a:lstStyle/>
          <a:p>
            <a:r>
              <a:rPr lang="en-US" sz="4000"/>
              <a:t>Why </a:t>
            </a:r>
            <a:r>
              <a:rPr lang="en-US" sz="4000" err="1"/>
              <a:t>svm</a:t>
            </a:r>
            <a:r>
              <a:rPr lang="en-US" sz="4000"/>
              <a:t>??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1A75B5EE-3124-4314-90F7-8D9AFE941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0129C37-C465-4475-927F-B861932A3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752989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27A1-DEA2-47AB-B750-2CE941D29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66" y="1046922"/>
            <a:ext cx="5069756" cy="481187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/>
              <a:t>Best for Text Classification</a:t>
            </a:r>
          </a:p>
          <a:p>
            <a:pPr marL="305435" indent="-305435"/>
            <a:r>
              <a:rPr lang="en-US" sz="2400"/>
              <a:t>Uses Kernel function </a:t>
            </a:r>
          </a:p>
          <a:p>
            <a:pPr marL="305435" indent="-305435"/>
            <a:r>
              <a:rPr lang="en-US" sz="2400"/>
              <a:t>Can be used for Linear and Non-linear data.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8F92C143-3594-4735-B621-397DDDA5F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C1A03D1-169B-4C87-8F26-45E0BAC2B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5950032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32883-6B6C-4E67-BD37-45ED964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EE2DB-368D-4A9A-95C4-0EC584A4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646" y="1710548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methodology</a:t>
            </a:r>
            <a:endParaRPr lang="en-US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FDE01-D1FD-417A-AD43-5F935A4D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5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37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ED2A36F-395E-43C6-B762-4B6558104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6" y="2194366"/>
            <a:ext cx="5476375" cy="2669733"/>
          </a:xfrm>
          <a:prstGeom prst="rect">
            <a:avLst/>
          </a:prstGeom>
        </p:spPr>
      </p:pic>
      <p:sp>
        <p:nvSpPr>
          <p:cNvPr id="64" name="Rectangle 39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E10B2-644E-4D90-9C3A-43FE86B0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1340588"/>
            <a:ext cx="4597758" cy="1188720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Software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4947-9B6E-45DD-A097-631990A5C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Planning</a:t>
            </a:r>
            <a:endParaRPr lang="en-US"/>
          </a:p>
          <a:p>
            <a:pPr marL="305435" indent="-305435"/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Development</a:t>
            </a:r>
            <a:endParaRPr lang="en-US" sz="2400">
              <a:solidFill>
                <a:srgbClr val="FFFFFF"/>
              </a:solidFill>
            </a:endParaRPr>
          </a:p>
          <a:p>
            <a:pPr marL="305435" indent="-305435"/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Testing</a:t>
            </a:r>
            <a:endParaRPr lang="en-US" sz="2400">
              <a:solidFill>
                <a:srgbClr val="FFFFFF"/>
              </a:solidFill>
            </a:endParaRPr>
          </a:p>
          <a:p>
            <a:pPr marL="305435" indent="-305435"/>
            <a:r>
              <a:rPr lang="en-US" sz="2400">
                <a:solidFill>
                  <a:srgbClr val="FFFFFF"/>
                </a:solidFill>
              </a:rPr>
              <a:t>Evaluation</a:t>
            </a:r>
          </a:p>
          <a:p>
            <a:pPr marL="305435" indent="-305435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FAF21-E04C-4665-97B6-12D859F7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9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AD4B9-56E1-46D1-BF84-0DDA09BA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System design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0C83-0B49-4F08-9F53-C610706C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solidFill>
                  <a:srgbClr val="FFFFFF"/>
                </a:solidFill>
              </a:rPr>
              <a:t>A client server based architecture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87EDAD9-DC93-4691-AAC6-2FA36B76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878390"/>
            <a:ext cx="7380591" cy="49941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724B8-067D-4831-95FA-3700977F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BB9B8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BB9B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53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8505-DEDE-46CC-8892-1ADCCFB2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06" y="3119535"/>
            <a:ext cx="2782118" cy="1188720"/>
          </a:xfrm>
        </p:spPr>
        <p:txBody>
          <a:bodyPr>
            <a:normAutofit fontScale="90000"/>
          </a:bodyPr>
          <a:lstStyle/>
          <a:p>
            <a:r>
              <a:rPr lang="en-US" sz="4000"/>
              <a:t>System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968A-CACA-4898-A9A5-F34CF02B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DE00F3A-A409-4423-97CA-04BE8C952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95" y="516759"/>
            <a:ext cx="4219333" cy="6272279"/>
          </a:xfrm>
        </p:spPr>
      </p:pic>
    </p:spTree>
    <p:extLst>
      <p:ext uri="{BB962C8B-B14F-4D97-AF65-F5344CB8AC3E}">
        <p14:creationId xmlns:p14="http://schemas.microsoft.com/office/powerpoint/2010/main" val="71625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9AEA4E-C352-41F7-9F5B-4A1E968C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E726908-B644-4366-BF58-7AB0CA79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305227"/>
            <a:ext cx="6764864" cy="62957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746B0-71B4-49F2-B44C-B0D7D102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8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3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5780C-E1CB-4576-A60E-87CE993B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53" y="82331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Sequence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33E80-AB32-4E66-B910-7B76D1CE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F99866C-5FD1-43B3-983D-385BBA0D4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39" y="723091"/>
            <a:ext cx="7996924" cy="5547351"/>
          </a:xfrm>
        </p:spPr>
      </p:pic>
    </p:spTree>
    <p:extLst>
      <p:ext uri="{BB962C8B-B14F-4D97-AF65-F5344CB8AC3E}">
        <p14:creationId xmlns:p14="http://schemas.microsoft.com/office/powerpoint/2010/main" val="299681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991E-6D01-4B90-B9BD-8C2747A7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Data flow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514DD01-7F62-448A-B98A-5CB4B577C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0" y="2483773"/>
            <a:ext cx="6286500" cy="24860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0E8298-F616-4CFF-B637-954AC1D715F8}"/>
              </a:ext>
            </a:extLst>
          </p:cNvPr>
          <p:cNvSpPr txBox="1"/>
          <p:nvPr/>
        </p:nvSpPr>
        <p:spPr>
          <a:xfrm>
            <a:off x="4666891" y="4968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Figure: Level-0 DFD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CA0D-B505-47FD-87F4-BD940538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E0ADB-F78A-B67F-C229-E7485146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Fake news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F864-D39F-7933-DCE7-4E6A2908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/>
              <a:t>Title and content being different.</a:t>
            </a:r>
          </a:p>
          <a:p>
            <a:pPr marL="305435" indent="-305435"/>
            <a:r>
              <a:rPr lang="en-US" sz="2400"/>
              <a:t>Released source is not credible.</a:t>
            </a:r>
          </a:p>
          <a:p>
            <a:pPr marL="305435" indent="-305435"/>
            <a:r>
              <a:rPr lang="en-US" sz="2400"/>
              <a:t>Author is not mentioned.</a:t>
            </a:r>
          </a:p>
          <a:p>
            <a:pPr marL="305435" indent="-305435"/>
            <a:r>
              <a:rPr lang="en-US" sz="2400"/>
              <a:t>Misleading headlines and satire or parody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E8247-92C2-9E11-6297-536314EF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9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B75C4A-C6A7-47AC-97F5-E3456D763A5D}"/>
              </a:ext>
            </a:extLst>
          </p:cNvPr>
          <p:cNvSpPr txBox="1"/>
          <p:nvPr/>
        </p:nvSpPr>
        <p:spPr>
          <a:xfrm>
            <a:off x="4953540" y="60462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Figure: Level-1 DFD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3BAB6-3FD0-45D2-9FC0-0722C57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7" descr="Diagram&#10;&#10;Description automatically generated">
            <a:extLst>
              <a:ext uri="{FF2B5EF4-FFF2-40B4-BE49-F238E27FC236}">
                <a16:creationId xmlns:a16="http://schemas.microsoft.com/office/drawing/2014/main" id="{A2A69A36-FED2-4FAF-AC8D-9E1FF0014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303" y="704805"/>
            <a:ext cx="6168507" cy="5449838"/>
          </a:xfrm>
        </p:spPr>
      </p:pic>
    </p:spTree>
    <p:extLst>
      <p:ext uri="{BB962C8B-B14F-4D97-AF65-F5344CB8AC3E}">
        <p14:creationId xmlns:p14="http://schemas.microsoft.com/office/powerpoint/2010/main" val="2944788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FAC7D-FDF0-44AC-A97F-D15B5E8B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2341174"/>
            <a:ext cx="3409783" cy="1300365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collection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BDDD03E-9445-4F51-81AB-4EBF654F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924401"/>
            <a:ext cx="6831503" cy="36890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CD74F-88CA-4802-8C65-A746CCDC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A9F51-6427-5D9C-E7C8-3712D6B9F731}"/>
              </a:ext>
            </a:extLst>
          </p:cNvPr>
          <p:cNvSpPr txBox="1"/>
          <p:nvPr/>
        </p:nvSpPr>
        <p:spPr>
          <a:xfrm>
            <a:off x="5189810" y="4623990"/>
            <a:ext cx="6615578" cy="13593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</a:rPr>
              <a:t>Datasets for the projects are collected from Kaggle.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marL="324485" lvl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</a:rPr>
              <a:t>    Number of True data = 21417 (labelled as 0)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marL="324485" lvl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</a:rPr>
              <a:t>    Number of Fake data = 23460 (labeled as 1)</a:t>
            </a:r>
          </a:p>
        </p:txBody>
      </p:sp>
    </p:spTree>
    <p:extLst>
      <p:ext uri="{BB962C8B-B14F-4D97-AF65-F5344CB8AC3E}">
        <p14:creationId xmlns:p14="http://schemas.microsoft.com/office/powerpoint/2010/main" val="2039571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2ECED-B2B0-4D3B-B97E-B123C09A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Dataset preprocessing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A4CE743-5A01-442A-9FA9-C96B5DAB2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828" y="2429658"/>
            <a:ext cx="7345719" cy="38834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8A6B7-E846-459A-99C5-11246428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6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926DD-795B-494A-9649-C9883F21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74" y="453689"/>
            <a:ext cx="5893243" cy="2256390"/>
          </a:xfrm>
        </p:spPr>
        <p:txBody>
          <a:bodyPr anchor="ctr">
            <a:normAutofit/>
          </a:bodyPr>
          <a:lstStyle/>
          <a:p>
            <a:r>
              <a:rPr lang="en-US" sz="4000"/>
              <a:t>feature extraction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964E7EC-7682-442E-B87B-1993BCA0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8" y="3274225"/>
            <a:ext cx="11297469" cy="30220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52D62-2D75-42FD-8EC1-DC2C55AE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5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5F8E8-1AE4-42D8-AC6B-BBF448E8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72" name="Rectangle 5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6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Rectangle 6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D3EE-E0BF-4CEB-BEC2-B2B8EBA50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rgbClr val="FFFFFF"/>
                </a:solidFill>
              </a:rPr>
              <a:t>A Web site</a:t>
            </a:r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7E8021F-C74D-2182-1437-8682AE534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7" r="12068" b="2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F9D1A-8FEA-45CD-8B74-E4CA6779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pPr defTabSz="457200">
                <a:spcAft>
                  <a:spcPts val="600"/>
                </a:spcAft>
              </a:pPr>
              <a:t>24</a:t>
            </a:fld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90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D3163-A9CA-41AA-8018-C3664AE0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7860939" cy="2256390"/>
          </a:xfrm>
        </p:spPr>
        <p:txBody>
          <a:bodyPr anchor="ctr">
            <a:normAutofit/>
          </a:bodyPr>
          <a:lstStyle/>
          <a:p>
            <a:r>
              <a:rPr lang="en-US" sz="4000"/>
              <a:t>Accuracy and loss functions</a:t>
            </a:r>
            <a:br>
              <a:rPr lang="en-US" sz="4000"/>
            </a:br>
            <a:endParaRPr lang="en-US" sz="4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49B60C9-B7E9-4F8B-B851-94A5BBB55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148" y="2787650"/>
            <a:ext cx="5484624" cy="3077442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31D0B22-6ECF-40E2-A881-D312A9D43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12" y="2792222"/>
            <a:ext cx="5489646" cy="3019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911CDC-9187-495B-A275-AC41F95A5500}"/>
              </a:ext>
            </a:extLst>
          </p:cNvPr>
          <p:cNvSpPr txBox="1"/>
          <p:nvPr/>
        </p:nvSpPr>
        <p:spPr>
          <a:xfrm>
            <a:off x="2302701" y="605786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Accuracy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1BA1E-2E18-4EA4-B541-7E8E440F4B4C}"/>
              </a:ext>
            </a:extLst>
          </p:cNvPr>
          <p:cNvSpPr txBox="1"/>
          <p:nvPr/>
        </p:nvSpPr>
        <p:spPr>
          <a:xfrm>
            <a:off x="8593768" y="59839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Loss plot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D46355-83A4-4F64-9F54-767EF774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9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C261-235E-4777-A885-9420B202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97" y="73840"/>
            <a:ext cx="11029616" cy="11887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/>
              <a:t>web scraping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7DE293C-886D-4735-9CB3-154411942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838" y="2340864"/>
            <a:ext cx="9792323" cy="36344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E6E77-0448-418E-A518-C5F3B2D9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5B2736C3-8E2D-B016-CAA4-CA3040D11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74" y="1188062"/>
            <a:ext cx="4146884" cy="53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7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7E61F-0176-4D63-8EAB-1A93A03B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05" y="1622515"/>
            <a:ext cx="3054091" cy="3968008"/>
          </a:xfrm>
        </p:spPr>
        <p:txBody>
          <a:bodyPr anchor="ctr">
            <a:normAutofit/>
          </a:bodyPr>
          <a:lstStyle/>
          <a:p>
            <a:r>
              <a:rPr lang="en-US" sz="4000"/>
              <a:t>limitations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AD90B-C432-4C80-91D1-F167FEC07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31651"/>
              </p:ext>
            </p:extLst>
          </p:nvPr>
        </p:nvGraphicFramePr>
        <p:xfrm>
          <a:off x="4744575" y="1875836"/>
          <a:ext cx="5822398" cy="3466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5EB5D5F-3D7E-45A6-A6E7-CB606033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6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65E9F-AFB5-473C-94E0-2C827343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Future enhancements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2798CC-7B73-44CF-B5AC-59A9A6631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05227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907C087A-A17A-4402-8ADC-53A57867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4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C0BF4-5B54-454E-8576-0B99E7C8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D653-650E-4EFF-B733-9E098C7D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>
                <a:solidFill>
                  <a:schemeClr val="tx2"/>
                </a:solidFill>
              </a:rPr>
              <a:t>Implemented SVM and LSTM classifier to distinguish whether the news is True or Fake.</a:t>
            </a:r>
          </a:p>
          <a:p>
            <a:pPr marL="305435" indent="-305435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A stack of newspaper">
            <a:extLst>
              <a:ext uri="{FF2B5EF4-FFF2-40B4-BE49-F238E27FC236}">
                <a16:creationId xmlns:a16="http://schemas.microsoft.com/office/drawing/2014/main" id="{4FB5ADD0-9CED-4781-BE35-A7CA7E04E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29" r="10123" b="8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AD691-4AB7-48FD-B264-FBB82386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1E30A-0C12-4800-B0D6-08C19E68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AADD963-F09C-44C9-A0CB-F0D5101A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>
              <a:spcBef>
                <a:spcPts val="0"/>
              </a:spcBef>
              <a:buFont typeface="Wingdings" panose="05020102010507070707" pitchFamily="18" charset="2"/>
              <a:buChar char="§"/>
            </a:pPr>
            <a:r>
              <a:rPr lang="en-US" sz="2400">
                <a:ea typeface="+mn-lt"/>
                <a:cs typeface="+mn-lt"/>
              </a:rPr>
              <a:t>Mislead the readers and create a devastating impact on people's mindset.</a:t>
            </a:r>
            <a:endParaRPr lang="en-US" sz="2400"/>
          </a:p>
          <a:p>
            <a:pPr marL="305435" indent="-305435">
              <a:spcBef>
                <a:spcPts val="0"/>
              </a:spcBef>
              <a:buFont typeface="Wingdings" panose="05020102010507070707" pitchFamily="18" charset="2"/>
              <a:buChar char="§"/>
            </a:pPr>
            <a:r>
              <a:rPr lang="en-US" sz="2400">
                <a:ea typeface="+mn-lt"/>
                <a:cs typeface="+mn-lt"/>
              </a:rPr>
              <a:t>Encroach human right and public safety. </a:t>
            </a:r>
          </a:p>
          <a:p>
            <a:pPr marL="305435" indent="-305435">
              <a:spcBef>
                <a:spcPts val="0"/>
              </a:spcBef>
              <a:buFont typeface="Wingdings" panose="05020102010507070707" pitchFamily="18" charset="2"/>
              <a:buChar char="§"/>
            </a:pPr>
            <a:r>
              <a:rPr lang="en-US" sz="2400">
                <a:ea typeface="+mn-lt"/>
                <a:cs typeface="+mn-lt"/>
              </a:rPr>
              <a:t>Not enough Nepali dataset.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1372DB6-16F0-40D7-B8ED-08FE8A98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4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B303-F64A-4DA3-B893-69B39480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0405"/>
          </a:xfrm>
        </p:spPr>
        <p:txBody>
          <a:bodyPr/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FC73-CACE-4C45-BB69-86561837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1498"/>
            <a:ext cx="11029615" cy="5506062"/>
          </a:xfrm>
        </p:spPr>
        <p:txBody>
          <a:bodyPr>
            <a:normAutofit fontScale="77500" lnSpcReduction="20000"/>
          </a:bodyPr>
          <a:lstStyle/>
          <a:p>
            <a:pPr marL="305435" indent="-305435"/>
            <a:r>
              <a:rPr lang="en-US">
                <a:ea typeface="+mn-lt"/>
                <a:cs typeface="+mn-lt"/>
              </a:rPr>
              <a:t>[1] R. K. </a:t>
            </a:r>
            <a:r>
              <a:rPr lang="en-US" err="1">
                <a:ea typeface="+mn-lt"/>
                <a:cs typeface="+mn-lt"/>
              </a:rPr>
              <a:t>Kaliyar</a:t>
            </a:r>
            <a:r>
              <a:rPr lang="en-US">
                <a:ea typeface="+mn-lt"/>
                <a:cs typeface="+mn-lt"/>
              </a:rPr>
              <a:t>, “Fake news detection using a deep neural network,” in 2018 4th International Conference on Computing Communication and Automation (ICCCA). IEEE, 2018, pp. 1–7.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 [2] R. K. </a:t>
            </a:r>
            <a:r>
              <a:rPr lang="en-US" err="1">
                <a:ea typeface="+mn-lt"/>
                <a:cs typeface="+mn-lt"/>
              </a:rPr>
              <a:t>Kaliyar</a:t>
            </a:r>
            <a:r>
              <a:rPr lang="en-US">
                <a:ea typeface="+mn-lt"/>
                <a:cs typeface="+mn-lt"/>
              </a:rPr>
              <a:t>, A. Goswami, P. Narang, and S. Sinha, “</a:t>
            </a:r>
            <a:r>
              <a:rPr lang="en-US" err="1">
                <a:ea typeface="+mn-lt"/>
                <a:cs typeface="+mn-lt"/>
              </a:rPr>
              <a:t>Fndnet</a:t>
            </a:r>
            <a:r>
              <a:rPr lang="en-US">
                <a:ea typeface="+mn-lt"/>
                <a:cs typeface="+mn-lt"/>
              </a:rPr>
              <a:t>–a deep convolutional neural network for fake news detection,” Cognitive Systems Research, vol. 61, pp. 32–44, 2020. 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[3] H. Ahmed, I. Traore, and S. Saad, “Detecting opinion spams and fake news using text classification,” Security and Privacy, vol. 1, no. 1, p. e9, 2018.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 [4] M.-A. Abbasi and H. Liu, “Measuring user credibility in social media,” in Social Computing, Behavioral-Cultural Modeling and Prediction, A. M. Greenberg, W. G. Kennedy, and N. D. Bos, Eds. Berlin, Heidelberg: Springer Berlin Heidelberg, 2013, pp. 441–448. 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[5] M. </a:t>
            </a:r>
            <a:r>
              <a:rPr lang="en-US" err="1">
                <a:ea typeface="+mn-lt"/>
                <a:cs typeface="+mn-lt"/>
              </a:rPr>
              <a:t>Granik</a:t>
            </a:r>
            <a:r>
              <a:rPr lang="en-US">
                <a:ea typeface="+mn-lt"/>
                <a:cs typeface="+mn-lt"/>
              </a:rPr>
              <a:t> and V. </a:t>
            </a:r>
            <a:r>
              <a:rPr lang="en-US" err="1">
                <a:ea typeface="+mn-lt"/>
                <a:cs typeface="+mn-lt"/>
              </a:rPr>
              <a:t>Mesyura</a:t>
            </a:r>
            <a:r>
              <a:rPr lang="en-US">
                <a:ea typeface="+mn-lt"/>
                <a:cs typeface="+mn-lt"/>
              </a:rPr>
              <a:t>, “Fake news detection using naive bayes classifier,” in 2017 IEEE First Ukraine Conference on Electrical and Computer Engineering (UKRCON), 2017, pp. 900–903.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[6] S. Gilda, “Notice of violation of </a:t>
            </a:r>
            <a:r>
              <a:rPr lang="en-US" err="1">
                <a:ea typeface="+mn-lt"/>
                <a:cs typeface="+mn-lt"/>
              </a:rPr>
              <a:t>ieee</a:t>
            </a:r>
            <a:r>
              <a:rPr lang="en-US">
                <a:ea typeface="+mn-lt"/>
                <a:cs typeface="+mn-lt"/>
              </a:rPr>
              <a:t> publication principles: Evaluating machine learning algorithms for fake news detection,” in 2017 IEEE 15th Student Conference on Research and Development (</a:t>
            </a:r>
            <a:r>
              <a:rPr lang="en-US" err="1">
                <a:ea typeface="+mn-lt"/>
                <a:cs typeface="+mn-lt"/>
              </a:rPr>
              <a:t>SCOReD</a:t>
            </a:r>
            <a:r>
              <a:rPr lang="en-US">
                <a:ea typeface="+mn-lt"/>
                <a:cs typeface="+mn-lt"/>
              </a:rPr>
              <a:t>), 2017, pp. 110–115. 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[7] P. </a:t>
            </a:r>
            <a:r>
              <a:rPr lang="en-US" err="1">
                <a:ea typeface="+mn-lt"/>
                <a:cs typeface="+mn-lt"/>
              </a:rPr>
              <a:t>Bahad</a:t>
            </a:r>
            <a:r>
              <a:rPr lang="en-US">
                <a:ea typeface="+mn-lt"/>
                <a:cs typeface="+mn-lt"/>
              </a:rPr>
              <a:t>, P. Saxena, and R. Kamal, “Fake news detection using bi-directional </a:t>
            </a:r>
            <a:r>
              <a:rPr lang="en-US" err="1">
                <a:ea typeface="+mn-lt"/>
                <a:cs typeface="+mn-lt"/>
              </a:rPr>
              <a:t>lstm</a:t>
            </a:r>
            <a:r>
              <a:rPr lang="en-US">
                <a:ea typeface="+mn-lt"/>
                <a:cs typeface="+mn-lt"/>
              </a:rPr>
              <a:t>-recurrent neural network,” Procedia Computer Science, vol. 165, pp. 74–82, 2019, 2nd International Conference on Recent Trends in Advanced Computing ICRTAC -DISRUP - TIV INNOVATION , 2019 November 11-12, 2019. [Online]. Available: https://www.sciencedirect.com/ science/article/</a:t>
            </a:r>
            <a:r>
              <a:rPr lang="en-US" err="1">
                <a:ea typeface="+mn-lt"/>
                <a:cs typeface="+mn-lt"/>
              </a:rPr>
              <a:t>pii</a:t>
            </a:r>
            <a:r>
              <a:rPr lang="en-US">
                <a:ea typeface="+mn-lt"/>
                <a:cs typeface="+mn-lt"/>
              </a:rPr>
              <a:t>/S1877050920300806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[8] R. </a:t>
            </a:r>
            <a:r>
              <a:rPr lang="en-US" err="1">
                <a:ea typeface="+mn-lt"/>
                <a:cs typeface="+mn-lt"/>
              </a:rPr>
              <a:t>Oshikawa</a:t>
            </a:r>
            <a:r>
              <a:rPr lang="en-US">
                <a:ea typeface="+mn-lt"/>
                <a:cs typeface="+mn-lt"/>
              </a:rPr>
              <a:t>, J. Qian, and W. Y. Wang, “A survey on natural language processing for fake news detection,” </a:t>
            </a:r>
            <a:r>
              <a:rPr lang="en-US" err="1">
                <a:ea typeface="+mn-lt"/>
                <a:cs typeface="+mn-lt"/>
              </a:rPr>
              <a:t>arXiv</a:t>
            </a:r>
            <a:r>
              <a:rPr lang="en-US">
                <a:ea typeface="+mn-lt"/>
                <a:cs typeface="+mn-lt"/>
              </a:rPr>
              <a:t> preprint arXiv:1811.00770, 2018.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[9] M. Umer, Z. Imtiaz, S. Ullah, A. Mehmood, G. S. Choi, and B.-W. On, “Fake news stance detection using deep learning architecture (</a:t>
            </a:r>
            <a:r>
              <a:rPr lang="en-US" err="1">
                <a:ea typeface="+mn-lt"/>
                <a:cs typeface="+mn-lt"/>
              </a:rPr>
              <a:t>cnn-lstm</a:t>
            </a:r>
            <a:r>
              <a:rPr lang="en-US">
                <a:ea typeface="+mn-lt"/>
                <a:cs typeface="+mn-lt"/>
              </a:rPr>
              <a:t>),” IEEE Access, vol. 8, pp. 156 695–156 706, 2020. 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[10] M. G. Hussain, M. </a:t>
            </a:r>
            <a:r>
              <a:rPr lang="en-US" err="1">
                <a:ea typeface="+mn-lt"/>
                <a:cs typeface="+mn-lt"/>
              </a:rPr>
              <a:t>Rashidul</a:t>
            </a:r>
            <a:r>
              <a:rPr lang="en-US">
                <a:ea typeface="+mn-lt"/>
                <a:cs typeface="+mn-lt"/>
              </a:rPr>
              <a:t> Hasan, M. Rahman, J. </a:t>
            </a:r>
            <a:r>
              <a:rPr lang="en-US" err="1">
                <a:ea typeface="+mn-lt"/>
                <a:cs typeface="+mn-lt"/>
              </a:rPr>
              <a:t>Protim</a:t>
            </a:r>
            <a:r>
              <a:rPr lang="en-US">
                <a:ea typeface="+mn-lt"/>
                <a:cs typeface="+mn-lt"/>
              </a:rPr>
              <a:t>, and S. Al Hasan, “Detection of </a:t>
            </a:r>
            <a:r>
              <a:rPr lang="en-US" err="1">
                <a:ea typeface="+mn-lt"/>
                <a:cs typeface="+mn-lt"/>
              </a:rPr>
              <a:t>bangla</a:t>
            </a:r>
            <a:r>
              <a:rPr lang="en-US">
                <a:ea typeface="+mn-lt"/>
                <a:cs typeface="+mn-lt"/>
              </a:rPr>
              <a:t> fake news using </a:t>
            </a:r>
            <a:r>
              <a:rPr lang="en-US" err="1">
                <a:ea typeface="+mn-lt"/>
                <a:cs typeface="+mn-lt"/>
              </a:rPr>
              <a:t>mnb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err="1">
                <a:ea typeface="+mn-lt"/>
                <a:cs typeface="+mn-lt"/>
              </a:rPr>
              <a:t>svm</a:t>
            </a:r>
            <a:r>
              <a:rPr lang="en-US">
                <a:ea typeface="+mn-lt"/>
                <a:cs typeface="+mn-lt"/>
              </a:rPr>
              <a:t> classifier,” in 2020 International Conference on Computing, Electronics Communications Engineering (</a:t>
            </a:r>
            <a:r>
              <a:rPr lang="en-US" err="1">
                <a:ea typeface="+mn-lt"/>
                <a:cs typeface="+mn-lt"/>
              </a:rPr>
              <a:t>iCCECE</a:t>
            </a:r>
            <a:r>
              <a:rPr lang="en-US">
                <a:ea typeface="+mn-lt"/>
                <a:cs typeface="+mn-lt"/>
              </a:rPr>
              <a:t>), 2020, pp. 81–85. </a:t>
            </a:r>
          </a:p>
          <a:p>
            <a:pPr marL="305435" indent="-305435"/>
            <a:r>
              <a:rPr lang="en-US">
                <a:ea typeface="+mn-lt"/>
                <a:cs typeface="+mn-lt"/>
              </a:rPr>
              <a:t>[11] J. Shaikh and R. Patil, “Fake news detection using machine learning,” in 2020 IEEE International Symposium on Sustainable Energy, Signal Processing and Cyber Security (</a:t>
            </a:r>
            <a:r>
              <a:rPr lang="en-US" err="1">
                <a:ea typeface="+mn-lt"/>
                <a:cs typeface="+mn-lt"/>
              </a:rPr>
              <a:t>iSSSC</a:t>
            </a:r>
            <a:r>
              <a:rPr lang="en-US">
                <a:ea typeface="+mn-lt"/>
                <a:cs typeface="+mn-lt"/>
              </a:rPr>
              <a:t>), 2020, pp. 1–5.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5B189-C123-479F-AF6E-7682F157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30B41-43A8-5EC8-AE7B-2E2FBBFF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F9300D43-E8B9-D447-A8CF-710B5F08C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0E3CE-772F-AE91-2764-4362FDF8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spcAft>
                  <a:spcPts val="600"/>
                </a:spcAft>
              </a:pPr>
              <a:t>31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8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DD9B0-CC8A-4699-9944-1B091BE6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59B8-A74A-4ECC-987A-A647A07C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8" y="1594724"/>
            <a:ext cx="6143248" cy="4608003"/>
          </a:xfrm>
        </p:spPr>
        <p:txBody>
          <a:bodyPr>
            <a:normAutofit/>
          </a:bodyPr>
          <a:lstStyle/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US" sz="2400">
                <a:ea typeface="+mn-lt"/>
                <a:cs typeface="+mn-lt"/>
              </a:rPr>
              <a:t>To reduce the effort and time to detect fake news</a:t>
            </a:r>
            <a:r>
              <a:rPr lang="en-US" sz="2400"/>
              <a:t>.</a:t>
            </a:r>
            <a:endParaRPr lang="en-US"/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US" sz="2400">
                <a:ea typeface="+mn-lt"/>
                <a:cs typeface="+mn-lt"/>
              </a:rPr>
              <a:t>To classify news as fake or real as it is a major problem.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305435" indent="-305435"/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9496F-1BCA-451E-8D31-A5AF68D9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5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7DC6-348A-4383-818F-A2D823D0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scope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73A4713-0D02-4F28-BBF2-D2A277C62D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7" name="Slide Number Placeholder 106">
            <a:extLst>
              <a:ext uri="{FF2B5EF4-FFF2-40B4-BE49-F238E27FC236}">
                <a16:creationId xmlns:a16="http://schemas.microsoft.com/office/drawing/2014/main" id="{459B6FC7-73EE-48D9-A57E-3494F52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6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0" name="Rectangle 13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355D1-09FC-4134-A168-2678EB9273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Requirements analysis</a:t>
            </a:r>
          </a:p>
        </p:txBody>
      </p:sp>
      <p:sp>
        <p:nvSpPr>
          <p:cNvPr id="81" name="Rectangle 15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17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3" name="Content Placeholder 2">
            <a:extLst>
              <a:ext uri="{FF2B5EF4-FFF2-40B4-BE49-F238E27FC236}">
                <a16:creationId xmlns:a16="http://schemas.microsoft.com/office/drawing/2014/main" id="{24BB67A3-C4F5-4B65-9981-223258E7ECA6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117586" y="1124998"/>
          <a:ext cx="6143248" cy="460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7DE477C7-FE20-4014-9A33-ADC240F7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5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4F75D-89FD-4621-BEF9-21DF9DA9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Software Requirement</a:t>
            </a:r>
          </a:p>
        </p:txBody>
      </p:sp>
      <p:sp>
        <p:nvSpPr>
          <p:cNvPr id="84" name="Rectangle 6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6" name="TextBox 5">
            <a:extLst>
              <a:ext uri="{FF2B5EF4-FFF2-40B4-BE49-F238E27FC236}">
                <a16:creationId xmlns:a16="http://schemas.microsoft.com/office/drawing/2014/main" id="{811FAF14-231F-428D-BF34-69BCDE7950F6}"/>
              </a:ext>
            </a:extLst>
          </p:cNvPr>
          <p:cNvGraphicFramePr/>
          <p:nvPr/>
        </p:nvGraphicFramePr>
        <p:xfrm>
          <a:off x="5117586" y="1392366"/>
          <a:ext cx="6143248" cy="460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F8588E27-4EF0-4158-990C-9BA70E66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8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95863-DBC9-4B85-BAD9-B317BE76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0883444" cy="958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Functional Requirements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5C6BB3-F359-4E0C-B8DA-4CEA9EE8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12FDBA-7374-4A50-B15C-1C421A40B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99D451D-9C66-42CF-BC10-324A4F64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BE8AFE-C5C7-4C77-BA29-047DBBF70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04506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83F69D2E-DC26-402A-9C49-41EFF3FE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7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1955-37CB-477B-A9EA-4544723C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Non-Functional requirements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40F9B90-CFD5-4B96-B4E8-C1E64EFDD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75927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7C7E8378-A373-465E-848F-A84EF268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051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941"/>
      </a:dk2>
      <a:lt2>
        <a:srgbClr val="E2E5E8"/>
      </a:lt2>
      <a:accent1>
        <a:srgbClr val="BB9B82"/>
      </a:accent1>
      <a:accent2>
        <a:srgbClr val="AAA274"/>
      </a:accent2>
      <a:accent3>
        <a:srgbClr val="9BA57D"/>
      </a:accent3>
      <a:accent4>
        <a:srgbClr val="87AC75"/>
      </a:accent4>
      <a:accent5>
        <a:srgbClr val="81AC86"/>
      </a:accent5>
      <a:accent6>
        <a:srgbClr val="77AE93"/>
      </a:accent6>
      <a:hlink>
        <a:srgbClr val="5B86A7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31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DividendVTI</vt:lpstr>
      <vt:lpstr>Fake news detection using machine learning</vt:lpstr>
      <vt:lpstr>Fake news</vt:lpstr>
      <vt:lpstr>Problem</vt:lpstr>
      <vt:lpstr>objectives</vt:lpstr>
      <vt:lpstr>scope</vt:lpstr>
      <vt:lpstr>Requirements analysis</vt:lpstr>
      <vt:lpstr>Software Requirement</vt:lpstr>
      <vt:lpstr>Functional Requirements</vt:lpstr>
      <vt:lpstr>Non-Functional requirements</vt:lpstr>
      <vt:lpstr>Feasibility analysis</vt:lpstr>
      <vt:lpstr>Why lstm??</vt:lpstr>
      <vt:lpstr>Why svm??</vt:lpstr>
      <vt:lpstr>methodology</vt:lpstr>
      <vt:lpstr>Software development approach</vt:lpstr>
      <vt:lpstr>System design and architecture</vt:lpstr>
      <vt:lpstr>System overview</vt:lpstr>
      <vt:lpstr>Use case diagram</vt:lpstr>
      <vt:lpstr>Sequence diagram</vt:lpstr>
      <vt:lpstr>Data flow diagram</vt:lpstr>
      <vt:lpstr>PowerPoint Presentation</vt:lpstr>
      <vt:lpstr>Data collection</vt:lpstr>
      <vt:lpstr>Dataset preprocessing</vt:lpstr>
      <vt:lpstr>feature extraction</vt:lpstr>
      <vt:lpstr>implementation</vt:lpstr>
      <vt:lpstr>Accuracy and loss functions </vt:lpstr>
      <vt:lpstr>web scraping</vt:lpstr>
      <vt:lpstr>limitations</vt:lpstr>
      <vt:lpstr>Future enhancements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2022-03-08T08:21:19Z</dcterms:created>
  <dcterms:modified xsi:type="dcterms:W3CDTF">2022-04-17T16:47:39Z</dcterms:modified>
</cp:coreProperties>
</file>