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sldIdLst>
    <p:sldId id="256" r:id="rId5"/>
    <p:sldId id="257" r:id="rId6"/>
    <p:sldId id="268" r:id="rId7"/>
    <p:sldId id="258" r:id="rId8"/>
    <p:sldId id="263" r:id="rId9"/>
    <p:sldId id="259" r:id="rId10"/>
    <p:sldId id="285" r:id="rId11"/>
    <p:sldId id="287" r:id="rId12"/>
    <p:sldId id="286" r:id="rId13"/>
    <p:sldId id="265" r:id="rId14"/>
    <p:sldId id="261" r:id="rId15"/>
    <p:sldId id="264" r:id="rId16"/>
    <p:sldId id="269" r:id="rId17"/>
    <p:sldId id="288" r:id="rId18"/>
    <p:sldId id="281" r:id="rId19"/>
    <p:sldId id="282" r:id="rId20"/>
    <p:sldId id="284" r:id="rId21"/>
    <p:sldId id="270" r:id="rId22"/>
    <p:sldId id="283" r:id="rId23"/>
    <p:sldId id="271" r:id="rId24"/>
    <p:sldId id="272" r:id="rId25"/>
    <p:sldId id="279" r:id="rId26"/>
    <p:sldId id="273" r:id="rId27"/>
    <p:sldId id="266" r:id="rId28"/>
    <p:sldId id="260" r:id="rId29"/>
    <p:sldId id="274" r:id="rId30"/>
    <p:sldId id="275" r:id="rId31"/>
    <p:sldId id="276" r:id="rId32"/>
    <p:sldId id="26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34060-4356-49D6-44A1-E0AA024BCBEB}" v="518" dt="2021-12-07T18:47:16.914"/>
    <p1510:client id="{2826A02D-9CFF-472C-8F63-1872ADDEBC60}" v="568" dt="2021-12-12T16:34:27.670"/>
    <p1510:client id="{3F4BFFAC-6BDE-AC79-A66E-748E9B015B3D}" v="199" dt="2021-12-07T18:45:20.943"/>
    <p1510:client id="{5A33686E-40BD-4C84-8E61-9C06E706F28E}" v="115" dt="2021-12-12T15:01:25.551"/>
    <p1510:client id="{80B9AA70-D30A-4E43-95F0-C9CDBAFB0DF9}" v="130" dt="2021-12-12T03:00:25.457"/>
    <p1510:client id="{AAEC99B6-8BA8-4949-B94E-66E88D8EED5F}" v="273" dt="2021-12-07T18:48:34.836"/>
    <p1510:client id="{AFCEADF5-B269-402C-8093-04D2BA356A17}" v="471" dt="2021-12-07T18:48:02.265"/>
    <p1510:client id="{B09B1364-6C80-49E4-96C6-F8C01727D182}" v="1" dt="2021-12-07T18:51:16.515"/>
    <p1510:client id="{B1AFB35F-206F-4319-86CC-8F63AE43991E}" v="1" dt="2021-12-07T18:58:00.530"/>
    <p1510:client id="{B6AE0D86-AA26-4FCD-AB78-C1F96C6D8767}" v="678" dt="2021-12-12T16:32:33.519"/>
    <p1510:client id="{CD02FCD1-7DCA-458F-8E4E-E9581D9F8C46}" v="208" dt="2021-12-12T16:48:29.666"/>
    <p1510:client id="{EAB37987-C2F8-60FD-B3B2-32AE53B3F400}" v="271" dt="2021-12-12T16:46:31.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ish Shrestha" userId="S::kce075bct032@khwopa.edu.np::8035703d-bce8-4679-9172-1e0dc9b662c8" providerId="AD" clId="Web-{B09B1364-6C80-49E4-96C6-F8C01727D182}"/>
    <pc:docChg chg="modSld">
      <pc:chgData name="Ronish Shrestha" userId="S::kce075bct032@khwopa.edu.np::8035703d-bce8-4679-9172-1e0dc9b662c8" providerId="AD" clId="Web-{B09B1364-6C80-49E4-96C6-F8C01727D182}" dt="2021-12-07T18:51:16.515" v="0" actId="1076"/>
      <pc:docMkLst>
        <pc:docMk/>
      </pc:docMkLst>
      <pc:sldChg chg="modSp">
        <pc:chgData name="Ronish Shrestha" userId="S::kce075bct032@khwopa.edu.np::8035703d-bce8-4679-9172-1e0dc9b662c8" providerId="AD" clId="Web-{B09B1364-6C80-49E4-96C6-F8C01727D182}" dt="2021-12-07T18:51:16.515" v="0" actId="1076"/>
        <pc:sldMkLst>
          <pc:docMk/>
          <pc:sldMk cId="112713626" sldId="264"/>
        </pc:sldMkLst>
        <pc:picChg chg="mod">
          <ac:chgData name="Ronish Shrestha" userId="S::kce075bct032@khwopa.edu.np::8035703d-bce8-4679-9172-1e0dc9b662c8" providerId="AD" clId="Web-{B09B1364-6C80-49E4-96C6-F8C01727D182}" dt="2021-12-07T18:51:16.515" v="0" actId="1076"/>
          <ac:picMkLst>
            <pc:docMk/>
            <pc:sldMk cId="112713626" sldId="264"/>
            <ac:picMk id="4" creationId="{587E88E8-A7DE-4EED-B8EC-03B6F28C26C8}"/>
          </ac:picMkLst>
        </pc:picChg>
      </pc:sldChg>
    </pc:docChg>
  </pc:docChgLst>
  <pc:docChgLst>
    <pc:chgData name="Sairush Tamang" userId="S::kce075bct036@khwopa.edu.np::d2d5d0a4-35a4-4d69-856f-1212d80cc706" providerId="AD" clId="Web-{CD02FCD1-7DCA-458F-8E4E-E9581D9F8C46}"/>
    <pc:docChg chg="addSld modSld">
      <pc:chgData name="Sairush Tamang" userId="S::kce075bct036@khwopa.edu.np::d2d5d0a4-35a4-4d69-856f-1212d80cc706" providerId="AD" clId="Web-{CD02FCD1-7DCA-458F-8E4E-E9581D9F8C46}" dt="2021-12-12T16:48:29.666" v="201" actId="20577"/>
      <pc:docMkLst>
        <pc:docMk/>
      </pc:docMkLst>
      <pc:sldChg chg="modSp">
        <pc:chgData name="Sairush Tamang" userId="S::kce075bct036@khwopa.edu.np::d2d5d0a4-35a4-4d69-856f-1212d80cc706" providerId="AD" clId="Web-{CD02FCD1-7DCA-458F-8E4E-E9581D9F8C46}" dt="2021-12-12T16:48:12.353" v="194" actId="20577"/>
        <pc:sldMkLst>
          <pc:docMk/>
          <pc:sldMk cId="4236221478" sldId="260"/>
        </pc:sldMkLst>
        <pc:spChg chg="mod">
          <ac:chgData name="Sairush Tamang" userId="S::kce075bct036@khwopa.edu.np::d2d5d0a4-35a4-4d69-856f-1212d80cc706" providerId="AD" clId="Web-{CD02FCD1-7DCA-458F-8E4E-E9581D9F8C46}" dt="2021-12-12T16:48:12.353" v="194" actId="20577"/>
          <ac:spMkLst>
            <pc:docMk/>
            <pc:sldMk cId="4236221478" sldId="260"/>
            <ac:spMk id="3" creationId="{27C2AB26-E432-499A-9A4B-CF9B3F0A9E34}"/>
          </ac:spMkLst>
        </pc:spChg>
      </pc:sldChg>
      <pc:sldChg chg="modSp">
        <pc:chgData name="Sairush Tamang" userId="S::kce075bct036@khwopa.edu.np::d2d5d0a4-35a4-4d69-856f-1212d80cc706" providerId="AD" clId="Web-{CD02FCD1-7DCA-458F-8E4E-E9581D9F8C46}" dt="2021-12-12T16:48:29.666" v="201" actId="20577"/>
        <pc:sldMkLst>
          <pc:docMk/>
          <pc:sldMk cId="2013589734" sldId="266"/>
        </pc:sldMkLst>
        <pc:spChg chg="mod">
          <ac:chgData name="Sairush Tamang" userId="S::kce075bct036@khwopa.edu.np::d2d5d0a4-35a4-4d69-856f-1212d80cc706" providerId="AD" clId="Web-{CD02FCD1-7DCA-458F-8E4E-E9581D9F8C46}" dt="2021-12-12T16:48:29.666" v="201" actId="20577"/>
          <ac:spMkLst>
            <pc:docMk/>
            <pc:sldMk cId="2013589734" sldId="266"/>
            <ac:spMk id="3" creationId="{547DCD8F-FFC9-4318-AD09-991D0D8E39AF}"/>
          </ac:spMkLst>
        </pc:spChg>
      </pc:sldChg>
      <pc:sldChg chg="modSp">
        <pc:chgData name="Sairush Tamang" userId="S::kce075bct036@khwopa.edu.np::d2d5d0a4-35a4-4d69-856f-1212d80cc706" providerId="AD" clId="Web-{CD02FCD1-7DCA-458F-8E4E-E9581D9F8C46}" dt="2021-12-12T14:22:27.479" v="71" actId="20577"/>
        <pc:sldMkLst>
          <pc:docMk/>
          <pc:sldMk cId="1112686166" sldId="269"/>
        </pc:sldMkLst>
        <pc:spChg chg="mod">
          <ac:chgData name="Sairush Tamang" userId="S::kce075bct036@khwopa.edu.np::d2d5d0a4-35a4-4d69-856f-1212d80cc706" providerId="AD" clId="Web-{CD02FCD1-7DCA-458F-8E4E-E9581D9F8C46}" dt="2021-12-12T14:22:27.479" v="71" actId="20577"/>
          <ac:spMkLst>
            <pc:docMk/>
            <pc:sldMk cId="1112686166" sldId="269"/>
            <ac:spMk id="3" creationId="{B8E9545B-0A3F-446B-9B77-2731B92110ED}"/>
          </ac:spMkLst>
        </pc:spChg>
      </pc:sldChg>
      <pc:sldChg chg="addSp delSp modSp">
        <pc:chgData name="Sairush Tamang" userId="S::kce075bct036@khwopa.edu.np::d2d5d0a4-35a4-4d69-856f-1212d80cc706" providerId="AD" clId="Web-{CD02FCD1-7DCA-458F-8E4E-E9581D9F8C46}" dt="2021-12-12T14:18:17.910" v="3"/>
        <pc:sldMkLst>
          <pc:docMk/>
          <pc:sldMk cId="432500358" sldId="271"/>
        </pc:sldMkLst>
        <pc:spChg chg="del">
          <ac:chgData name="Sairush Tamang" userId="S::kce075bct036@khwopa.edu.np::d2d5d0a4-35a4-4d69-856f-1212d80cc706" providerId="AD" clId="Web-{CD02FCD1-7DCA-458F-8E4E-E9581D9F8C46}" dt="2021-12-12T14:17:45.472" v="0"/>
          <ac:spMkLst>
            <pc:docMk/>
            <pc:sldMk cId="432500358" sldId="271"/>
            <ac:spMk id="3" creationId="{52D11622-1407-4A72-84DD-8B3C66ED68CD}"/>
          </ac:spMkLst>
        </pc:spChg>
        <pc:spChg chg="add del mod">
          <ac:chgData name="Sairush Tamang" userId="S::kce075bct036@khwopa.edu.np::d2d5d0a4-35a4-4d69-856f-1212d80cc706" providerId="AD" clId="Web-{CD02FCD1-7DCA-458F-8E4E-E9581D9F8C46}" dt="2021-12-12T14:18:17.910" v="3"/>
          <ac:spMkLst>
            <pc:docMk/>
            <pc:sldMk cId="432500358" sldId="271"/>
            <ac:spMk id="6" creationId="{8ADE89CF-0409-409E-B08F-3A866D9E839F}"/>
          </ac:spMkLst>
        </pc:spChg>
        <pc:spChg chg="add">
          <ac:chgData name="Sairush Tamang" userId="S::kce075bct036@khwopa.edu.np::d2d5d0a4-35a4-4d69-856f-1212d80cc706" providerId="AD" clId="Web-{CD02FCD1-7DCA-458F-8E4E-E9581D9F8C46}" dt="2021-12-12T14:18:01.941" v="2"/>
          <ac:spMkLst>
            <pc:docMk/>
            <pc:sldMk cId="432500358" sldId="271"/>
            <ac:spMk id="7" creationId="{AE12EA06-FFFA-4557-A8B1-7F96995AB8A9}"/>
          </ac:spMkLst>
        </pc:spChg>
        <pc:picChg chg="add del mod ord">
          <ac:chgData name="Sairush Tamang" userId="S::kce075bct036@khwopa.edu.np::d2d5d0a4-35a4-4d69-856f-1212d80cc706" providerId="AD" clId="Web-{CD02FCD1-7DCA-458F-8E4E-E9581D9F8C46}" dt="2021-12-12T14:17:59.316" v="1"/>
          <ac:picMkLst>
            <pc:docMk/>
            <pc:sldMk cId="432500358" sldId="271"/>
            <ac:picMk id="4" creationId="{1EA1C5DF-B7EA-4154-AAA0-E1F6E86C1F48}"/>
          </ac:picMkLst>
        </pc:picChg>
        <pc:picChg chg="add mod ord">
          <ac:chgData name="Sairush Tamang" userId="S::kce075bct036@khwopa.edu.np::d2d5d0a4-35a4-4d69-856f-1212d80cc706" providerId="AD" clId="Web-{CD02FCD1-7DCA-458F-8E4E-E9581D9F8C46}" dt="2021-12-12T14:18:17.910" v="3"/>
          <ac:picMkLst>
            <pc:docMk/>
            <pc:sldMk cId="432500358" sldId="271"/>
            <ac:picMk id="8" creationId="{45A7D04D-C28B-4F3C-9048-2DB8B8EC76DE}"/>
          </ac:picMkLst>
        </pc:picChg>
      </pc:sldChg>
      <pc:sldChg chg="addSp modSp mod setBg">
        <pc:chgData name="Sairush Tamang" userId="S::kce075bct036@khwopa.edu.np::d2d5d0a4-35a4-4d69-856f-1212d80cc706" providerId="AD" clId="Web-{CD02FCD1-7DCA-458F-8E4E-E9581D9F8C46}" dt="2021-12-12T14:38:44.938" v="72"/>
        <pc:sldMkLst>
          <pc:docMk/>
          <pc:sldMk cId="1109598501" sldId="272"/>
        </pc:sldMkLst>
        <pc:spChg chg="mod">
          <ac:chgData name="Sairush Tamang" userId="S::kce075bct036@khwopa.edu.np::d2d5d0a4-35a4-4d69-856f-1212d80cc706" providerId="AD" clId="Web-{CD02FCD1-7DCA-458F-8E4E-E9581D9F8C46}" dt="2021-12-12T14:38:44.938" v="72"/>
          <ac:spMkLst>
            <pc:docMk/>
            <pc:sldMk cId="1109598501" sldId="272"/>
            <ac:spMk id="2" creationId="{FD96A76C-D34B-4B99-86AE-BB75527972F4}"/>
          </ac:spMkLst>
        </pc:spChg>
        <pc:spChg chg="add">
          <ac:chgData name="Sairush Tamang" userId="S::kce075bct036@khwopa.edu.np::d2d5d0a4-35a4-4d69-856f-1212d80cc706" providerId="AD" clId="Web-{CD02FCD1-7DCA-458F-8E4E-E9581D9F8C46}" dt="2021-12-12T14:38:44.938" v="72"/>
          <ac:spMkLst>
            <pc:docMk/>
            <pc:sldMk cId="1109598501" sldId="272"/>
            <ac:spMk id="15" creationId="{F3AF35CD-DA30-4E34-B0F3-32C27766DA05}"/>
          </ac:spMkLst>
        </pc:spChg>
        <pc:spChg chg="add">
          <ac:chgData name="Sairush Tamang" userId="S::kce075bct036@khwopa.edu.np::d2d5d0a4-35a4-4d69-856f-1212d80cc706" providerId="AD" clId="Web-{CD02FCD1-7DCA-458F-8E4E-E9581D9F8C46}" dt="2021-12-12T14:38:44.938" v="72"/>
          <ac:spMkLst>
            <pc:docMk/>
            <pc:sldMk cId="1109598501" sldId="272"/>
            <ac:spMk id="19" creationId="{46E9E305-BFBE-4067-917C-07052D2BFE06}"/>
          </ac:spMkLst>
        </pc:spChg>
        <pc:grpChg chg="add">
          <ac:chgData name="Sairush Tamang" userId="S::kce075bct036@khwopa.edu.np::d2d5d0a4-35a4-4d69-856f-1212d80cc706" providerId="AD" clId="Web-{CD02FCD1-7DCA-458F-8E4E-E9581D9F8C46}" dt="2021-12-12T14:38:44.938" v="72"/>
          <ac:grpSpMkLst>
            <pc:docMk/>
            <pc:sldMk cId="1109598501" sldId="272"/>
            <ac:grpSpMk id="21" creationId="{BCFC42DC-2C46-47C4-BC61-530557385DBD}"/>
          </ac:grpSpMkLst>
        </pc:grpChg>
        <pc:picChg chg="mod">
          <ac:chgData name="Sairush Tamang" userId="S::kce075bct036@khwopa.edu.np::d2d5d0a4-35a4-4d69-856f-1212d80cc706" providerId="AD" clId="Web-{CD02FCD1-7DCA-458F-8E4E-E9581D9F8C46}" dt="2021-12-12T14:38:44.938" v="72"/>
          <ac:picMkLst>
            <pc:docMk/>
            <pc:sldMk cId="1109598501" sldId="272"/>
            <ac:picMk id="7" creationId="{865DE336-2C9F-498A-8989-8F5BCAC93FB0}"/>
          </ac:picMkLst>
        </pc:picChg>
      </pc:sldChg>
      <pc:sldChg chg="addSp delSp modSp">
        <pc:chgData name="Sairush Tamang" userId="S::kce075bct036@khwopa.edu.np::d2d5d0a4-35a4-4d69-856f-1212d80cc706" providerId="AD" clId="Web-{CD02FCD1-7DCA-458F-8E4E-E9581D9F8C46}" dt="2021-12-12T15:42:26.183" v="122" actId="20577"/>
        <pc:sldMkLst>
          <pc:docMk/>
          <pc:sldMk cId="3604216372" sldId="275"/>
        </pc:sldMkLst>
        <pc:spChg chg="mod">
          <ac:chgData name="Sairush Tamang" userId="S::kce075bct036@khwopa.edu.np::d2d5d0a4-35a4-4d69-856f-1212d80cc706" providerId="AD" clId="Web-{CD02FCD1-7DCA-458F-8E4E-E9581D9F8C46}" dt="2021-12-12T15:42:26.183" v="122" actId="20577"/>
          <ac:spMkLst>
            <pc:docMk/>
            <pc:sldMk cId="3604216372" sldId="275"/>
            <ac:spMk id="3" creationId="{6019D5CC-CEB4-4801-A3DB-5ABD8B849BC9}"/>
          </ac:spMkLst>
        </pc:spChg>
        <pc:spChg chg="add del mod">
          <ac:chgData name="Sairush Tamang" userId="S::kce075bct036@khwopa.edu.np::d2d5d0a4-35a4-4d69-856f-1212d80cc706" providerId="AD" clId="Web-{CD02FCD1-7DCA-458F-8E4E-E9581D9F8C46}" dt="2021-12-12T15:25:05.615" v="106"/>
          <ac:spMkLst>
            <pc:docMk/>
            <pc:sldMk cId="3604216372" sldId="275"/>
            <ac:spMk id="5" creationId="{1D89FC61-68B0-43BC-8AA6-275D54D0E7AD}"/>
          </ac:spMkLst>
        </pc:spChg>
        <pc:picChg chg="add del mod">
          <ac:chgData name="Sairush Tamang" userId="S::kce075bct036@khwopa.edu.np::d2d5d0a4-35a4-4d69-856f-1212d80cc706" providerId="AD" clId="Web-{CD02FCD1-7DCA-458F-8E4E-E9581D9F8C46}" dt="2021-12-12T15:23:45.942" v="104"/>
          <ac:picMkLst>
            <pc:docMk/>
            <pc:sldMk cId="3604216372" sldId="275"/>
            <ac:picMk id="4" creationId="{F211B943-0626-4766-8538-DE2B818F2C04}"/>
          </ac:picMkLst>
        </pc:picChg>
      </pc:sldChg>
      <pc:sldChg chg="addSp delSp modSp new">
        <pc:chgData name="Sairush Tamang" userId="S::kce075bct036@khwopa.edu.np::d2d5d0a4-35a4-4d69-856f-1212d80cc706" providerId="AD" clId="Web-{CD02FCD1-7DCA-458F-8E4E-E9581D9F8C46}" dt="2021-12-12T15:58:54.077" v="143"/>
        <pc:sldMkLst>
          <pc:docMk/>
          <pc:sldMk cId="1242832625" sldId="283"/>
        </pc:sldMkLst>
        <pc:spChg chg="mod">
          <ac:chgData name="Sairush Tamang" userId="S::kce075bct036@khwopa.edu.np::d2d5d0a4-35a4-4d69-856f-1212d80cc706" providerId="AD" clId="Web-{CD02FCD1-7DCA-458F-8E4E-E9581D9F8C46}" dt="2021-12-12T15:52:40.507" v="140" actId="20577"/>
          <ac:spMkLst>
            <pc:docMk/>
            <pc:sldMk cId="1242832625" sldId="283"/>
            <ac:spMk id="2" creationId="{1E9CA6F4-9C85-404A-B8ED-414A8B37DAAB}"/>
          </ac:spMkLst>
        </pc:spChg>
        <pc:spChg chg="del">
          <ac:chgData name="Sairush Tamang" userId="S::kce075bct036@khwopa.edu.np::d2d5d0a4-35a4-4d69-856f-1212d80cc706" providerId="AD" clId="Web-{CD02FCD1-7DCA-458F-8E4E-E9581D9F8C46}" dt="2021-12-12T15:58:00.669" v="141"/>
          <ac:spMkLst>
            <pc:docMk/>
            <pc:sldMk cId="1242832625" sldId="283"/>
            <ac:spMk id="3" creationId="{72B38852-D874-472F-A0A3-BA92E6A4CE37}"/>
          </ac:spMkLst>
        </pc:spChg>
        <pc:spChg chg="add del mod">
          <ac:chgData name="Sairush Tamang" userId="S::kce075bct036@khwopa.edu.np::d2d5d0a4-35a4-4d69-856f-1212d80cc706" providerId="AD" clId="Web-{CD02FCD1-7DCA-458F-8E4E-E9581D9F8C46}" dt="2021-12-12T15:58:54.077" v="143"/>
          <ac:spMkLst>
            <pc:docMk/>
            <pc:sldMk cId="1242832625" sldId="283"/>
            <ac:spMk id="6" creationId="{D8E3C445-C4D7-41B3-AD75-1B8A4ED3FBDF}"/>
          </ac:spMkLst>
        </pc:spChg>
        <pc:picChg chg="add del mod ord">
          <ac:chgData name="Sairush Tamang" userId="S::kce075bct036@khwopa.edu.np::d2d5d0a4-35a4-4d69-856f-1212d80cc706" providerId="AD" clId="Web-{CD02FCD1-7DCA-458F-8E4E-E9581D9F8C46}" dt="2021-12-12T15:58:16.451" v="142"/>
          <ac:picMkLst>
            <pc:docMk/>
            <pc:sldMk cId="1242832625" sldId="283"/>
            <ac:picMk id="4" creationId="{F2ECAEC6-96C9-4715-A9C1-D780595FEF8A}"/>
          </ac:picMkLst>
        </pc:picChg>
        <pc:picChg chg="add mod ord">
          <ac:chgData name="Sairush Tamang" userId="S::kce075bct036@khwopa.edu.np::d2d5d0a4-35a4-4d69-856f-1212d80cc706" providerId="AD" clId="Web-{CD02FCD1-7DCA-458F-8E4E-E9581D9F8C46}" dt="2021-12-12T15:58:54.077" v="143"/>
          <ac:picMkLst>
            <pc:docMk/>
            <pc:sldMk cId="1242832625" sldId="283"/>
            <ac:picMk id="7" creationId="{C3A7F674-20E8-4334-BAE7-19D09E1491A0}"/>
          </ac:picMkLst>
        </pc:picChg>
      </pc:sldChg>
      <pc:sldChg chg="modSp">
        <pc:chgData name="Sairush Tamang" userId="S::kce075bct036@khwopa.edu.np::d2d5d0a4-35a4-4d69-856f-1212d80cc706" providerId="AD" clId="Web-{CD02FCD1-7DCA-458F-8E4E-E9581D9F8C46}" dt="2021-12-12T16:07:28.274" v="145" actId="20577"/>
        <pc:sldMkLst>
          <pc:docMk/>
          <pc:sldMk cId="772466281" sldId="286"/>
        </pc:sldMkLst>
        <pc:spChg chg="mod">
          <ac:chgData name="Sairush Tamang" userId="S::kce075bct036@khwopa.edu.np::d2d5d0a4-35a4-4d69-856f-1212d80cc706" providerId="AD" clId="Web-{CD02FCD1-7DCA-458F-8E4E-E9581D9F8C46}" dt="2021-12-12T16:07:28.274" v="145" actId="20577"/>
          <ac:spMkLst>
            <pc:docMk/>
            <pc:sldMk cId="772466281" sldId="286"/>
            <ac:spMk id="3" creationId="{307AA511-820D-49FC-AFBA-028C382C6C51}"/>
          </ac:spMkLst>
        </pc:spChg>
      </pc:sldChg>
      <pc:sldChg chg="modSp new">
        <pc:chgData name="Sairush Tamang" userId="S::kce075bct036@khwopa.edu.np::d2d5d0a4-35a4-4d69-856f-1212d80cc706" providerId="AD" clId="Web-{CD02FCD1-7DCA-458F-8E4E-E9581D9F8C46}" dt="2021-12-12T16:08:05.494" v="187" actId="20577"/>
        <pc:sldMkLst>
          <pc:docMk/>
          <pc:sldMk cId="2370504153" sldId="287"/>
        </pc:sldMkLst>
        <pc:spChg chg="mod">
          <ac:chgData name="Sairush Tamang" userId="S::kce075bct036@khwopa.edu.np::d2d5d0a4-35a4-4d69-856f-1212d80cc706" providerId="AD" clId="Web-{CD02FCD1-7DCA-458F-8E4E-E9581D9F8C46}" dt="2021-12-12T16:08:05.494" v="187" actId="20577"/>
          <ac:spMkLst>
            <pc:docMk/>
            <pc:sldMk cId="2370504153" sldId="287"/>
            <ac:spMk id="2" creationId="{F53A78D5-3CD7-41D2-A10D-54FCBB63FB52}"/>
          </ac:spMkLst>
        </pc:spChg>
      </pc:sldChg>
    </pc:docChg>
  </pc:docChgLst>
  <pc:docChgLst>
    <pc:chgData name="Ronish Shrestha" userId="S::kce075bct032@khwopa.edu.np::8035703d-bce8-4679-9172-1e0dc9b662c8" providerId="AD" clId="Web-{2826A02D-9CFF-472C-8F63-1872ADDEBC60}"/>
    <pc:docChg chg="addSld delSld modSld sldOrd">
      <pc:chgData name="Ronish Shrestha" userId="S::kce075bct032@khwopa.edu.np::8035703d-bce8-4679-9172-1e0dc9b662c8" providerId="AD" clId="Web-{2826A02D-9CFF-472C-8F63-1872ADDEBC60}" dt="2021-12-12T16:45:06.308" v="790" actId="20577"/>
      <pc:docMkLst>
        <pc:docMk/>
      </pc:docMkLst>
      <pc:sldChg chg="addSp delSp modSp ord">
        <pc:chgData name="Ronish Shrestha" userId="S::kce075bct032@khwopa.edu.np::8035703d-bce8-4679-9172-1e0dc9b662c8" providerId="AD" clId="Web-{2826A02D-9CFF-472C-8F63-1872ADDEBC60}" dt="2021-12-12T14:50:42.845" v="216"/>
        <pc:sldMkLst>
          <pc:docMk/>
          <pc:sldMk cId="4005316384" sldId="259"/>
        </pc:sldMkLst>
        <pc:spChg chg="add del mod">
          <ac:chgData name="Ronish Shrestha" userId="S::kce075bct032@khwopa.edu.np::8035703d-bce8-4679-9172-1e0dc9b662c8" providerId="AD" clId="Web-{2826A02D-9CFF-472C-8F63-1872ADDEBC60}" dt="2021-12-12T14:50:42.845" v="215"/>
          <ac:spMkLst>
            <pc:docMk/>
            <pc:sldMk cId="4005316384" sldId="259"/>
            <ac:spMk id="14" creationId="{B258C343-B537-42B0-97DE-FC26B9A1CB6A}"/>
          </ac:spMkLst>
        </pc:spChg>
        <pc:picChg chg="add del mod">
          <ac:chgData name="Ronish Shrestha" userId="S::kce075bct032@khwopa.edu.np::8035703d-bce8-4679-9172-1e0dc9b662c8" providerId="AD" clId="Web-{2826A02D-9CFF-472C-8F63-1872ADDEBC60}" dt="2021-12-12T14:50:42.845" v="216"/>
          <ac:picMkLst>
            <pc:docMk/>
            <pc:sldMk cId="4005316384" sldId="259"/>
            <ac:picMk id="12" creationId="{9D145CC5-7BBB-4964-9A72-00EB1EF4FD79}"/>
          </ac:picMkLst>
        </pc:picChg>
      </pc:sldChg>
      <pc:sldChg chg="addSp delSp modSp">
        <pc:chgData name="Ronish Shrestha" userId="S::kce075bct032@khwopa.edu.np::8035703d-bce8-4679-9172-1e0dc9b662c8" providerId="AD" clId="Web-{2826A02D-9CFF-472C-8F63-1872ADDEBC60}" dt="2021-12-12T15:45:52.775" v="466"/>
        <pc:sldMkLst>
          <pc:docMk/>
          <pc:sldMk cId="2063901599" sldId="261"/>
        </pc:sldMkLst>
        <pc:spChg chg="mod">
          <ac:chgData name="Ronish Shrestha" userId="S::kce075bct032@khwopa.edu.np::8035703d-bce8-4679-9172-1e0dc9b662c8" providerId="AD" clId="Web-{2826A02D-9CFF-472C-8F63-1872ADDEBC60}" dt="2021-12-12T15:45:52.666" v="465"/>
          <ac:spMkLst>
            <pc:docMk/>
            <pc:sldMk cId="2063901599" sldId="261"/>
            <ac:spMk id="2" creationId="{87277FE5-67BC-4C69-B6ED-46F51200FFCE}"/>
          </ac:spMkLst>
        </pc:spChg>
        <pc:spChg chg="add del">
          <ac:chgData name="Ronish Shrestha" userId="S::kce075bct032@khwopa.edu.np::8035703d-bce8-4679-9172-1e0dc9b662c8" providerId="AD" clId="Web-{2826A02D-9CFF-472C-8F63-1872ADDEBC60}" dt="2021-12-12T15:45:52.775" v="466"/>
          <ac:spMkLst>
            <pc:docMk/>
            <pc:sldMk cId="2063901599" sldId="261"/>
            <ac:spMk id="6" creationId="{5118BA95-03E7-41B7-B442-0AF8C0A7FF68}"/>
          </ac:spMkLst>
        </pc:spChg>
        <pc:spChg chg="add del">
          <ac:chgData name="Ronish Shrestha" userId="S::kce075bct032@khwopa.edu.np::8035703d-bce8-4679-9172-1e0dc9b662c8" providerId="AD" clId="Web-{2826A02D-9CFF-472C-8F63-1872ADDEBC60}" dt="2021-12-12T15:45:52.775" v="466"/>
          <ac:spMkLst>
            <pc:docMk/>
            <pc:sldMk cId="2063901599" sldId="261"/>
            <ac:spMk id="11" creationId="{059D8741-EAD6-41B1-A882-70D70FC35821}"/>
          </ac:spMkLst>
        </pc:spChg>
        <pc:spChg chg="add del">
          <ac:chgData name="Ronish Shrestha" userId="S::kce075bct032@khwopa.edu.np::8035703d-bce8-4679-9172-1e0dc9b662c8" providerId="AD" clId="Web-{2826A02D-9CFF-472C-8F63-1872ADDEBC60}" dt="2021-12-12T15:45:52.775" v="466"/>
          <ac:spMkLst>
            <pc:docMk/>
            <pc:sldMk cId="2063901599" sldId="261"/>
            <ac:spMk id="13" creationId="{45444F36-3103-4D11-A25F-C054D4606DA4}"/>
          </ac:spMkLst>
        </pc:spChg>
        <pc:spChg chg="add del">
          <ac:chgData name="Ronish Shrestha" userId="S::kce075bct032@khwopa.edu.np::8035703d-bce8-4679-9172-1e0dc9b662c8" providerId="AD" clId="Web-{2826A02D-9CFF-472C-8F63-1872ADDEBC60}" dt="2021-12-12T15:45:52.775" v="466"/>
          <ac:spMkLst>
            <pc:docMk/>
            <pc:sldMk cId="2063901599" sldId="261"/>
            <ac:spMk id="15" creationId="{AD9B3EAD-A2B3-42C4-927C-3455E3E69EE6}"/>
          </ac:spMkLst>
        </pc:spChg>
        <pc:spChg chg="add del">
          <ac:chgData name="Ronish Shrestha" userId="S::kce075bct032@khwopa.edu.np::8035703d-bce8-4679-9172-1e0dc9b662c8" providerId="AD" clId="Web-{2826A02D-9CFF-472C-8F63-1872ADDEBC60}" dt="2021-12-12T15:45:45.119" v="461"/>
          <ac:spMkLst>
            <pc:docMk/>
            <pc:sldMk cId="2063901599" sldId="261"/>
            <ac:spMk id="17" creationId="{3FD711E9-7F79-40A9-8D9E-4AE293C154A5}"/>
          </ac:spMkLst>
        </pc:spChg>
        <pc:spChg chg="add del">
          <ac:chgData name="Ronish Shrestha" userId="S::kce075bct032@khwopa.edu.np::8035703d-bce8-4679-9172-1e0dc9b662c8" providerId="AD" clId="Web-{2826A02D-9CFF-472C-8F63-1872ADDEBC60}" dt="2021-12-12T15:45:47.556" v="463"/>
          <ac:spMkLst>
            <pc:docMk/>
            <pc:sldMk cId="2063901599" sldId="261"/>
            <ac:spMk id="18" creationId="{5FB4329C-BF98-421E-8A0D-43A2CF95E1DC}"/>
          </ac:spMkLst>
        </pc:spChg>
        <pc:spChg chg="add del">
          <ac:chgData name="Ronish Shrestha" userId="S::kce075bct032@khwopa.edu.np::8035703d-bce8-4679-9172-1e0dc9b662c8" providerId="AD" clId="Web-{2826A02D-9CFF-472C-8F63-1872ADDEBC60}" dt="2021-12-12T15:45:52.666" v="465"/>
          <ac:spMkLst>
            <pc:docMk/>
            <pc:sldMk cId="2063901599" sldId="261"/>
            <ac:spMk id="19" creationId="{7F436110-A18F-4051-A35C-BC7FA676BE66}"/>
          </ac:spMkLst>
        </pc:spChg>
        <pc:spChg chg="add del">
          <ac:chgData name="Ronish Shrestha" userId="S::kce075bct032@khwopa.edu.np::8035703d-bce8-4679-9172-1e0dc9b662c8" providerId="AD" clId="Web-{2826A02D-9CFF-472C-8F63-1872ADDEBC60}" dt="2021-12-12T15:45:37.212" v="459"/>
          <ac:spMkLst>
            <pc:docMk/>
            <pc:sldMk cId="2063901599" sldId="261"/>
            <ac:spMk id="20" creationId="{3FD711E9-7F79-40A9-8D9E-4AE293C154A5}"/>
          </ac:spMkLst>
        </pc:spChg>
        <pc:spChg chg="add">
          <ac:chgData name="Ronish Shrestha" userId="S::kce075bct032@khwopa.edu.np::8035703d-bce8-4679-9172-1e0dc9b662c8" providerId="AD" clId="Web-{2826A02D-9CFF-472C-8F63-1872ADDEBC60}" dt="2021-12-12T15:45:52.775" v="466"/>
          <ac:spMkLst>
            <pc:docMk/>
            <pc:sldMk cId="2063901599" sldId="261"/>
            <ac:spMk id="21" creationId="{5118BA95-03E7-41B7-B442-0AF8C0A7FF68}"/>
          </ac:spMkLst>
        </pc:spChg>
        <pc:spChg chg="add del">
          <ac:chgData name="Ronish Shrestha" userId="S::kce075bct032@khwopa.edu.np::8035703d-bce8-4679-9172-1e0dc9b662c8" providerId="AD" clId="Web-{2826A02D-9CFF-472C-8F63-1872ADDEBC60}" dt="2021-12-12T15:45:47.556" v="463"/>
          <ac:spMkLst>
            <pc:docMk/>
            <pc:sldMk cId="2063901599" sldId="261"/>
            <ac:spMk id="22" creationId="{F3CDC6B8-20F2-4C8D-8599-EC572C0BFF59}"/>
          </ac:spMkLst>
        </pc:spChg>
        <pc:spChg chg="add">
          <ac:chgData name="Ronish Shrestha" userId="S::kce075bct032@khwopa.edu.np::8035703d-bce8-4679-9172-1e0dc9b662c8" providerId="AD" clId="Web-{2826A02D-9CFF-472C-8F63-1872ADDEBC60}" dt="2021-12-12T15:45:52.775" v="466"/>
          <ac:spMkLst>
            <pc:docMk/>
            <pc:sldMk cId="2063901599" sldId="261"/>
            <ac:spMk id="23" creationId="{059D8741-EAD6-41B1-A882-70D70FC35821}"/>
          </ac:spMkLst>
        </pc:spChg>
        <pc:spChg chg="add">
          <ac:chgData name="Ronish Shrestha" userId="S::kce075bct032@khwopa.edu.np::8035703d-bce8-4679-9172-1e0dc9b662c8" providerId="AD" clId="Web-{2826A02D-9CFF-472C-8F63-1872ADDEBC60}" dt="2021-12-12T15:45:52.775" v="466"/>
          <ac:spMkLst>
            <pc:docMk/>
            <pc:sldMk cId="2063901599" sldId="261"/>
            <ac:spMk id="25" creationId="{45444F36-3103-4D11-A25F-C054D4606DA4}"/>
          </ac:spMkLst>
        </pc:spChg>
        <pc:spChg chg="add">
          <ac:chgData name="Ronish Shrestha" userId="S::kce075bct032@khwopa.edu.np::8035703d-bce8-4679-9172-1e0dc9b662c8" providerId="AD" clId="Web-{2826A02D-9CFF-472C-8F63-1872ADDEBC60}" dt="2021-12-12T15:45:52.775" v="466"/>
          <ac:spMkLst>
            <pc:docMk/>
            <pc:sldMk cId="2063901599" sldId="261"/>
            <ac:spMk id="26" creationId="{AD9B3EAD-A2B3-42C4-927C-3455E3E69EE6}"/>
          </ac:spMkLst>
        </pc:spChg>
        <pc:grpChg chg="add del">
          <ac:chgData name="Ronish Shrestha" userId="S::kce075bct032@khwopa.edu.np::8035703d-bce8-4679-9172-1e0dc9b662c8" providerId="AD" clId="Web-{2826A02D-9CFF-472C-8F63-1872ADDEBC60}" dt="2021-12-12T15:45:47.556" v="463"/>
          <ac:grpSpMkLst>
            <pc:docMk/>
            <pc:sldMk cId="2063901599" sldId="261"/>
            <ac:grpSpMk id="24" creationId="{B4342043-9755-451A-9341-6461ADE858EA}"/>
          </ac:grpSpMkLst>
        </pc:grpChg>
        <pc:graphicFrameChg chg="mod modGraphic">
          <ac:chgData name="Ronish Shrestha" userId="S::kce075bct032@khwopa.edu.np::8035703d-bce8-4679-9172-1e0dc9b662c8" providerId="AD" clId="Web-{2826A02D-9CFF-472C-8F63-1872ADDEBC60}" dt="2021-12-12T15:45:52.775" v="466"/>
          <ac:graphicFrameMkLst>
            <pc:docMk/>
            <pc:sldMk cId="2063901599" sldId="261"/>
            <ac:graphicFrameMk id="7" creationId="{D770EAED-E19A-4D43-930E-DA2EEB99A030}"/>
          </ac:graphicFrameMkLst>
        </pc:graphicFrameChg>
      </pc:sldChg>
      <pc:sldChg chg="ord">
        <pc:chgData name="Ronish Shrestha" userId="S::kce075bct032@khwopa.edu.np::8035703d-bce8-4679-9172-1e0dc9b662c8" providerId="AD" clId="Web-{2826A02D-9CFF-472C-8F63-1872ADDEBC60}" dt="2021-12-12T13:45:26.391" v="14"/>
        <pc:sldMkLst>
          <pc:docMk/>
          <pc:sldMk cId="1863092368" sldId="263"/>
        </pc:sldMkLst>
      </pc:sldChg>
      <pc:sldChg chg="modSp ord">
        <pc:chgData name="Ronish Shrestha" userId="S::kce075bct032@khwopa.edu.np::8035703d-bce8-4679-9172-1e0dc9b662c8" providerId="AD" clId="Web-{2826A02D-9CFF-472C-8F63-1872ADDEBC60}" dt="2021-12-12T13:56:10.737" v="18" actId="14100"/>
        <pc:sldMkLst>
          <pc:docMk/>
          <pc:sldMk cId="112713626" sldId="264"/>
        </pc:sldMkLst>
        <pc:spChg chg="mod">
          <ac:chgData name="Ronish Shrestha" userId="S::kce075bct032@khwopa.edu.np::8035703d-bce8-4679-9172-1e0dc9b662c8" providerId="AD" clId="Web-{2826A02D-9CFF-472C-8F63-1872ADDEBC60}" dt="2021-12-12T13:43:52.498" v="11" actId="20577"/>
          <ac:spMkLst>
            <pc:docMk/>
            <pc:sldMk cId="112713626" sldId="264"/>
            <ac:spMk id="2" creationId="{408E6D45-2EC9-470F-83D9-FF425CCE7004}"/>
          </ac:spMkLst>
        </pc:spChg>
        <pc:picChg chg="mod">
          <ac:chgData name="Ronish Shrestha" userId="S::kce075bct032@khwopa.edu.np::8035703d-bce8-4679-9172-1e0dc9b662c8" providerId="AD" clId="Web-{2826A02D-9CFF-472C-8F63-1872ADDEBC60}" dt="2021-12-12T13:56:10.737" v="18" actId="14100"/>
          <ac:picMkLst>
            <pc:docMk/>
            <pc:sldMk cId="112713626" sldId="264"/>
            <ac:picMk id="4" creationId="{587E88E8-A7DE-4EED-B8EC-03B6F28C26C8}"/>
          </ac:picMkLst>
        </pc:picChg>
      </pc:sldChg>
      <pc:sldChg chg="addSp delSp modSp mod setBg">
        <pc:chgData name="Ronish Shrestha" userId="S::kce075bct032@khwopa.edu.np::8035703d-bce8-4679-9172-1e0dc9b662c8" providerId="AD" clId="Web-{2826A02D-9CFF-472C-8F63-1872ADDEBC60}" dt="2021-12-12T15:10:54.481" v="287"/>
        <pc:sldMkLst>
          <pc:docMk/>
          <pc:sldMk cId="2013589734" sldId="266"/>
        </pc:sldMkLst>
        <pc:spChg chg="mod">
          <ac:chgData name="Ronish Shrestha" userId="S::kce075bct032@khwopa.edu.np::8035703d-bce8-4679-9172-1e0dc9b662c8" providerId="AD" clId="Web-{2826A02D-9CFF-472C-8F63-1872ADDEBC60}" dt="2021-12-12T15:10:54.481" v="287"/>
          <ac:spMkLst>
            <pc:docMk/>
            <pc:sldMk cId="2013589734" sldId="266"/>
            <ac:spMk id="2" creationId="{9CFBB19D-F77E-46EB-B982-7AA8146C1DFA}"/>
          </ac:spMkLst>
        </pc:spChg>
        <pc:spChg chg="mod">
          <ac:chgData name="Ronish Shrestha" userId="S::kce075bct032@khwopa.edu.np::8035703d-bce8-4679-9172-1e0dc9b662c8" providerId="AD" clId="Web-{2826A02D-9CFF-472C-8F63-1872ADDEBC60}" dt="2021-12-12T15:10:54.481" v="287"/>
          <ac:spMkLst>
            <pc:docMk/>
            <pc:sldMk cId="2013589734" sldId="266"/>
            <ac:spMk id="3" creationId="{547DCD8F-FFC9-4318-AD09-991D0D8E39AF}"/>
          </ac:spMkLst>
        </pc:spChg>
        <pc:spChg chg="del">
          <ac:chgData name="Ronish Shrestha" userId="S::kce075bct032@khwopa.edu.np::8035703d-bce8-4679-9172-1e0dc9b662c8" providerId="AD" clId="Web-{2826A02D-9CFF-472C-8F63-1872ADDEBC60}" dt="2021-12-12T15:10:54.481" v="287"/>
          <ac:spMkLst>
            <pc:docMk/>
            <pc:sldMk cId="2013589734" sldId="266"/>
            <ac:spMk id="8" creationId="{9FB3768C-1D21-400E-B059-EFF86063F588}"/>
          </ac:spMkLst>
        </pc:spChg>
        <pc:spChg chg="del">
          <ac:chgData name="Ronish Shrestha" userId="S::kce075bct032@khwopa.edu.np::8035703d-bce8-4679-9172-1e0dc9b662c8" providerId="AD" clId="Web-{2826A02D-9CFF-472C-8F63-1872ADDEBC60}" dt="2021-12-12T15:10:54.481" v="287"/>
          <ac:spMkLst>
            <pc:docMk/>
            <pc:sldMk cId="2013589734" sldId="266"/>
            <ac:spMk id="10" creationId="{4D87BCA1-45E6-44B3-B3DA-1F4144DE67CD}"/>
          </ac:spMkLst>
        </pc:spChg>
        <pc:spChg chg="add">
          <ac:chgData name="Ronish Shrestha" userId="S::kce075bct032@khwopa.edu.np::8035703d-bce8-4679-9172-1e0dc9b662c8" providerId="AD" clId="Web-{2826A02D-9CFF-472C-8F63-1872ADDEBC60}" dt="2021-12-12T15:10:54.481" v="287"/>
          <ac:spMkLst>
            <pc:docMk/>
            <pc:sldMk cId="2013589734" sldId="266"/>
            <ac:spMk id="19" creationId="{3C06EAFD-0C69-4B3B-BEA7-E7E11DDF9C43}"/>
          </ac:spMkLst>
        </pc:spChg>
        <pc:spChg chg="add">
          <ac:chgData name="Ronish Shrestha" userId="S::kce075bct032@khwopa.edu.np::8035703d-bce8-4679-9172-1e0dc9b662c8" providerId="AD" clId="Web-{2826A02D-9CFF-472C-8F63-1872ADDEBC60}" dt="2021-12-12T15:10:54.481" v="287"/>
          <ac:spMkLst>
            <pc:docMk/>
            <pc:sldMk cId="2013589734" sldId="266"/>
            <ac:spMk id="21" creationId="{A4066C89-42FB-4624-9AFE-3A31B36491B5}"/>
          </ac:spMkLst>
        </pc:spChg>
        <pc:spChg chg="add">
          <ac:chgData name="Ronish Shrestha" userId="S::kce075bct032@khwopa.edu.np::8035703d-bce8-4679-9172-1e0dc9b662c8" providerId="AD" clId="Web-{2826A02D-9CFF-472C-8F63-1872ADDEBC60}" dt="2021-12-12T15:10:54.481" v="287"/>
          <ac:spMkLst>
            <pc:docMk/>
            <pc:sldMk cId="2013589734" sldId="266"/>
            <ac:spMk id="23" creationId="{BA218FBC-B2D6-48CA-9289-C4110162EDAD}"/>
          </ac:spMkLst>
        </pc:spChg>
        <pc:spChg chg="add">
          <ac:chgData name="Ronish Shrestha" userId="S::kce075bct032@khwopa.edu.np::8035703d-bce8-4679-9172-1e0dc9b662c8" providerId="AD" clId="Web-{2826A02D-9CFF-472C-8F63-1872ADDEBC60}" dt="2021-12-12T15:10:54.481" v="287"/>
          <ac:spMkLst>
            <pc:docMk/>
            <pc:sldMk cId="2013589734" sldId="266"/>
            <ac:spMk id="25" creationId="{2DED9084-49DA-4911-ACB7-5F9E4DEFA039}"/>
          </ac:spMkLst>
        </pc:spChg>
        <pc:grpChg chg="del">
          <ac:chgData name="Ronish Shrestha" userId="S::kce075bct032@khwopa.edu.np::8035703d-bce8-4679-9172-1e0dc9b662c8" providerId="AD" clId="Web-{2826A02D-9CFF-472C-8F63-1872ADDEBC60}" dt="2021-12-12T15:10:54.481" v="287"/>
          <ac:grpSpMkLst>
            <pc:docMk/>
            <pc:sldMk cId="2013589734" sldId="266"/>
            <ac:grpSpMk id="12" creationId="{9AE62FDA-E44C-440D-A3D3-5C188720D498}"/>
          </ac:grpSpMkLst>
        </pc:grpChg>
      </pc:sldChg>
      <pc:sldChg chg="modSp ord">
        <pc:chgData name="Ronish Shrestha" userId="S::kce075bct032@khwopa.edu.np::8035703d-bce8-4679-9172-1e0dc9b662c8" providerId="AD" clId="Web-{2826A02D-9CFF-472C-8F63-1872ADDEBC60}" dt="2021-12-12T16:45:06.308" v="790" actId="20577"/>
        <pc:sldMkLst>
          <pc:docMk/>
          <pc:sldMk cId="1228531398" sldId="268"/>
        </pc:sldMkLst>
        <pc:spChg chg="mod">
          <ac:chgData name="Ronish Shrestha" userId="S::kce075bct032@khwopa.edu.np::8035703d-bce8-4679-9172-1e0dc9b662c8" providerId="AD" clId="Web-{2826A02D-9CFF-472C-8F63-1872ADDEBC60}" dt="2021-12-12T15:44:34.336" v="457" actId="20577"/>
          <ac:spMkLst>
            <pc:docMk/>
            <pc:sldMk cId="1228531398" sldId="268"/>
            <ac:spMk id="2" creationId="{9B9599F8-CFDB-443E-8D9A-8F69E9B66C19}"/>
          </ac:spMkLst>
        </pc:spChg>
        <pc:graphicFrameChg chg="modGraphic">
          <ac:chgData name="Ronish Shrestha" userId="S::kce075bct032@khwopa.edu.np::8035703d-bce8-4679-9172-1e0dc9b662c8" providerId="AD" clId="Web-{2826A02D-9CFF-472C-8F63-1872ADDEBC60}" dt="2021-12-12T16:45:06.308" v="790" actId="20577"/>
          <ac:graphicFrameMkLst>
            <pc:docMk/>
            <pc:sldMk cId="1228531398" sldId="268"/>
            <ac:graphicFrameMk id="5" creationId="{85D37DC9-C770-4297-A4E0-CBDF130A8280}"/>
          </ac:graphicFrameMkLst>
        </pc:graphicFrameChg>
      </pc:sldChg>
      <pc:sldChg chg="addSp delSp modSp new mod setBg">
        <pc:chgData name="Ronish Shrestha" userId="S::kce075bct032@khwopa.edu.np::8035703d-bce8-4679-9172-1e0dc9b662c8" providerId="AD" clId="Web-{2826A02D-9CFF-472C-8F63-1872ADDEBC60}" dt="2021-12-12T15:40:43.003" v="450"/>
        <pc:sldMkLst>
          <pc:docMk/>
          <pc:sldMk cId="1112686166" sldId="269"/>
        </pc:sldMkLst>
        <pc:spChg chg="mod">
          <ac:chgData name="Ronish Shrestha" userId="S::kce075bct032@khwopa.edu.np::8035703d-bce8-4679-9172-1e0dc9b662c8" providerId="AD" clId="Web-{2826A02D-9CFF-472C-8F63-1872ADDEBC60}" dt="2021-12-12T15:40:43.003" v="450"/>
          <ac:spMkLst>
            <pc:docMk/>
            <pc:sldMk cId="1112686166" sldId="269"/>
            <ac:spMk id="2" creationId="{6BF77063-22ED-4FF2-8E94-F382146411E2}"/>
          </ac:spMkLst>
        </pc:spChg>
        <pc:spChg chg="add del mod">
          <ac:chgData name="Ronish Shrestha" userId="S::kce075bct032@khwopa.edu.np::8035703d-bce8-4679-9172-1e0dc9b662c8" providerId="AD" clId="Web-{2826A02D-9CFF-472C-8F63-1872ADDEBC60}" dt="2021-12-12T15:40:43.003" v="450"/>
          <ac:spMkLst>
            <pc:docMk/>
            <pc:sldMk cId="1112686166" sldId="269"/>
            <ac:spMk id="3" creationId="{B8E9545B-0A3F-446B-9B77-2731B92110ED}"/>
          </ac:spMkLst>
        </pc:spChg>
        <pc:spChg chg="add del">
          <ac:chgData name="Ronish Shrestha" userId="S::kce075bct032@khwopa.edu.np::8035703d-bce8-4679-9172-1e0dc9b662c8" providerId="AD" clId="Web-{2826A02D-9CFF-472C-8F63-1872ADDEBC60}" dt="2021-12-12T15:40:17.205" v="443"/>
          <ac:spMkLst>
            <pc:docMk/>
            <pc:sldMk cId="1112686166" sldId="269"/>
            <ac:spMk id="7" creationId="{E009DD9B-5EE2-4C0D-8B2B-351C8C102205}"/>
          </ac:spMkLst>
        </pc:spChg>
        <pc:spChg chg="add del">
          <ac:chgData name="Ronish Shrestha" userId="S::kce075bct032@khwopa.edu.np::8035703d-bce8-4679-9172-1e0dc9b662c8" providerId="AD" clId="Web-{2826A02D-9CFF-472C-8F63-1872ADDEBC60}" dt="2021-12-12T15:40:04.627" v="439"/>
          <ac:spMkLst>
            <pc:docMk/>
            <pc:sldMk cId="1112686166" sldId="269"/>
            <ac:spMk id="9" creationId="{3FD711E9-7F79-40A9-8D9E-4AE293C154A5}"/>
          </ac:spMkLst>
        </pc:spChg>
        <pc:spChg chg="add del">
          <ac:chgData name="Ronish Shrestha" userId="S::kce075bct032@khwopa.edu.np::8035703d-bce8-4679-9172-1e0dc9b662c8" providerId="AD" clId="Web-{2826A02D-9CFF-472C-8F63-1872ADDEBC60}" dt="2021-12-12T15:40:20.549" v="445"/>
          <ac:spMkLst>
            <pc:docMk/>
            <pc:sldMk cId="1112686166" sldId="269"/>
            <ac:spMk id="10" creationId="{3FD711E9-7F79-40A9-8D9E-4AE293C154A5}"/>
          </ac:spMkLst>
        </pc:spChg>
        <pc:spChg chg="add del">
          <ac:chgData name="Ronish Shrestha" userId="S::kce075bct032@khwopa.edu.np::8035703d-bce8-4679-9172-1e0dc9b662c8" providerId="AD" clId="Web-{2826A02D-9CFF-472C-8F63-1872ADDEBC60}" dt="2021-12-12T15:40:17.205" v="443"/>
          <ac:spMkLst>
            <pc:docMk/>
            <pc:sldMk cId="1112686166" sldId="269"/>
            <ac:spMk id="11" creationId="{E720DB99-7745-4E75-9D96-AAB6D55C531E}"/>
          </ac:spMkLst>
        </pc:spChg>
        <pc:spChg chg="add del">
          <ac:chgData name="Ronish Shrestha" userId="S::kce075bct032@khwopa.edu.np::8035703d-bce8-4679-9172-1e0dc9b662c8" providerId="AD" clId="Web-{2826A02D-9CFF-472C-8F63-1872ADDEBC60}" dt="2021-12-12T15:40:17.205" v="443"/>
          <ac:spMkLst>
            <pc:docMk/>
            <pc:sldMk cId="1112686166" sldId="269"/>
            <ac:spMk id="13" creationId="{D68803C4-E159-4360-B7BB-74205C8F782D}"/>
          </ac:spMkLst>
        </pc:spChg>
        <pc:spChg chg="add del">
          <ac:chgData name="Ronish Shrestha" userId="S::kce075bct032@khwopa.edu.np::8035703d-bce8-4679-9172-1e0dc9b662c8" providerId="AD" clId="Web-{2826A02D-9CFF-472C-8F63-1872ADDEBC60}" dt="2021-12-12T15:40:27.299" v="447"/>
          <ac:spMkLst>
            <pc:docMk/>
            <pc:sldMk cId="1112686166" sldId="269"/>
            <ac:spMk id="14" creationId="{3FD711E9-7F79-40A9-8D9E-4AE293C154A5}"/>
          </ac:spMkLst>
        </pc:spChg>
        <pc:spChg chg="add del">
          <ac:chgData name="Ronish Shrestha" userId="S::kce075bct032@khwopa.edu.np::8035703d-bce8-4679-9172-1e0dc9b662c8" providerId="AD" clId="Web-{2826A02D-9CFF-472C-8F63-1872ADDEBC60}" dt="2021-12-12T15:40:17.205" v="443"/>
          <ac:spMkLst>
            <pc:docMk/>
            <pc:sldMk cId="1112686166" sldId="269"/>
            <ac:spMk id="15" creationId="{504B0465-3B07-49BF-BEA7-D81476246293}"/>
          </ac:spMkLst>
        </pc:spChg>
        <pc:spChg chg="add del">
          <ac:chgData name="Ronish Shrestha" userId="S::kce075bct032@khwopa.edu.np::8035703d-bce8-4679-9172-1e0dc9b662c8" providerId="AD" clId="Web-{2826A02D-9CFF-472C-8F63-1872ADDEBC60}" dt="2021-12-12T15:40:17.205" v="443"/>
          <ac:spMkLst>
            <pc:docMk/>
            <pc:sldMk cId="1112686166" sldId="269"/>
            <ac:spMk id="17" creationId="{49B7FFA5-14CB-4A4F-9BCC-CA3AA5D9D276}"/>
          </ac:spMkLst>
        </pc:spChg>
        <pc:spChg chg="add del">
          <ac:chgData name="Ronish Shrestha" userId="S::kce075bct032@khwopa.edu.np::8035703d-bce8-4679-9172-1e0dc9b662c8" providerId="AD" clId="Web-{2826A02D-9CFF-472C-8F63-1872ADDEBC60}" dt="2021-12-12T15:40:17.205" v="443"/>
          <ac:spMkLst>
            <pc:docMk/>
            <pc:sldMk cId="1112686166" sldId="269"/>
            <ac:spMk id="19" creationId="{04E48745-7512-4EC2-9E20-9092D12150CA}"/>
          </ac:spMkLst>
        </pc:spChg>
        <pc:spChg chg="add">
          <ac:chgData name="Ronish Shrestha" userId="S::kce075bct032@khwopa.edu.np::8035703d-bce8-4679-9172-1e0dc9b662c8" providerId="AD" clId="Web-{2826A02D-9CFF-472C-8F63-1872ADDEBC60}" dt="2021-12-12T15:40:43.003" v="450"/>
          <ac:spMkLst>
            <pc:docMk/>
            <pc:sldMk cId="1112686166" sldId="269"/>
            <ac:spMk id="20" creationId="{3FD711E9-7F79-40A9-8D9E-4AE293C154A5}"/>
          </ac:spMkLst>
        </pc:spChg>
        <pc:graphicFrameChg chg="add del">
          <ac:chgData name="Ronish Shrestha" userId="S::kce075bct032@khwopa.edu.np::8035703d-bce8-4679-9172-1e0dc9b662c8" providerId="AD" clId="Web-{2826A02D-9CFF-472C-8F63-1872ADDEBC60}" dt="2021-12-12T15:40:04.627" v="439"/>
          <ac:graphicFrameMkLst>
            <pc:docMk/>
            <pc:sldMk cId="1112686166" sldId="269"/>
            <ac:graphicFrameMk id="5" creationId="{5CE6763A-5E94-452D-B96A-CC3034F985FC}"/>
          </ac:graphicFrameMkLst>
        </pc:graphicFrameChg>
        <pc:graphicFrameChg chg="add del">
          <ac:chgData name="Ronish Shrestha" userId="S::kce075bct032@khwopa.edu.np::8035703d-bce8-4679-9172-1e0dc9b662c8" providerId="AD" clId="Web-{2826A02D-9CFF-472C-8F63-1872ADDEBC60}" dt="2021-12-12T15:40:11.940" v="441"/>
          <ac:graphicFrameMkLst>
            <pc:docMk/>
            <pc:sldMk cId="1112686166" sldId="269"/>
            <ac:graphicFrameMk id="6" creationId="{BCE2616C-1F46-4D70-9D54-BBF29790BF13}"/>
          </ac:graphicFrameMkLst>
        </pc:graphicFrameChg>
        <pc:graphicFrameChg chg="add del">
          <ac:chgData name="Ronish Shrestha" userId="S::kce075bct032@khwopa.edu.np::8035703d-bce8-4679-9172-1e0dc9b662c8" providerId="AD" clId="Web-{2826A02D-9CFF-472C-8F63-1872ADDEBC60}" dt="2021-12-12T15:40:20.549" v="445"/>
          <ac:graphicFrameMkLst>
            <pc:docMk/>
            <pc:sldMk cId="1112686166" sldId="269"/>
            <ac:graphicFrameMk id="12" creationId="{82231A90-FCDA-4D70-9320-1414C8B53771}"/>
          </ac:graphicFrameMkLst>
        </pc:graphicFrameChg>
        <pc:graphicFrameChg chg="add del">
          <ac:chgData name="Ronish Shrestha" userId="S::kce075bct032@khwopa.edu.np::8035703d-bce8-4679-9172-1e0dc9b662c8" providerId="AD" clId="Web-{2826A02D-9CFF-472C-8F63-1872ADDEBC60}" dt="2021-12-12T15:40:27.299" v="447"/>
          <ac:graphicFrameMkLst>
            <pc:docMk/>
            <pc:sldMk cId="1112686166" sldId="269"/>
            <ac:graphicFrameMk id="16" creationId="{5CE6763A-5E94-452D-B96A-CC3034F985FC}"/>
          </ac:graphicFrameMkLst>
        </pc:graphicFrameChg>
        <pc:graphicFrameChg chg="add del">
          <ac:chgData name="Ronish Shrestha" userId="S::kce075bct032@khwopa.edu.np::8035703d-bce8-4679-9172-1e0dc9b662c8" providerId="AD" clId="Web-{2826A02D-9CFF-472C-8F63-1872ADDEBC60}" dt="2021-12-12T15:40:42.956" v="449"/>
          <ac:graphicFrameMkLst>
            <pc:docMk/>
            <pc:sldMk cId="1112686166" sldId="269"/>
            <ac:graphicFrameMk id="18" creationId="{BCE2616C-1F46-4D70-9D54-BBF29790BF13}"/>
          </ac:graphicFrameMkLst>
        </pc:graphicFrameChg>
        <pc:graphicFrameChg chg="add">
          <ac:chgData name="Ronish Shrestha" userId="S::kce075bct032@khwopa.edu.np::8035703d-bce8-4679-9172-1e0dc9b662c8" providerId="AD" clId="Web-{2826A02D-9CFF-472C-8F63-1872ADDEBC60}" dt="2021-12-12T15:40:43.003" v="450"/>
          <ac:graphicFrameMkLst>
            <pc:docMk/>
            <pc:sldMk cId="1112686166" sldId="269"/>
            <ac:graphicFrameMk id="21" creationId="{5CE6763A-5E94-452D-B96A-CC3034F985FC}"/>
          </ac:graphicFrameMkLst>
        </pc:graphicFrameChg>
        <pc:picChg chg="add del">
          <ac:chgData name="Ronish Shrestha" userId="S::kce075bct032@khwopa.edu.np::8035703d-bce8-4679-9172-1e0dc9b662c8" providerId="AD" clId="Web-{2826A02D-9CFF-472C-8F63-1872ADDEBC60}" dt="2021-12-12T15:40:17.205" v="443"/>
          <ac:picMkLst>
            <pc:docMk/>
            <pc:sldMk cId="1112686166" sldId="269"/>
            <ac:picMk id="8" creationId="{27A88C51-657F-419C-9360-0E13C422DC50}"/>
          </ac:picMkLst>
        </pc:picChg>
      </pc:sldChg>
      <pc:sldChg chg="addSp delSp modSp new mod setBg">
        <pc:chgData name="Ronish Shrestha" userId="S::kce075bct032@khwopa.edu.np::8035703d-bce8-4679-9172-1e0dc9b662c8" providerId="AD" clId="Web-{2826A02D-9CFF-472C-8F63-1872ADDEBC60}" dt="2021-12-12T15:46:47.729" v="471" actId="14100"/>
        <pc:sldMkLst>
          <pc:docMk/>
          <pc:sldMk cId="2490106120" sldId="270"/>
        </pc:sldMkLst>
        <pc:spChg chg="mod">
          <ac:chgData name="Ronish Shrestha" userId="S::kce075bct032@khwopa.edu.np::8035703d-bce8-4679-9172-1e0dc9b662c8" providerId="AD" clId="Web-{2826A02D-9CFF-472C-8F63-1872ADDEBC60}" dt="2021-12-12T15:43:42.694" v="454"/>
          <ac:spMkLst>
            <pc:docMk/>
            <pc:sldMk cId="2490106120" sldId="270"/>
            <ac:spMk id="2" creationId="{32878849-C065-48A6-A931-0FEFD843D465}"/>
          </ac:spMkLst>
        </pc:spChg>
        <pc:spChg chg="add del mod">
          <ac:chgData name="Ronish Shrestha" userId="S::kce075bct032@khwopa.edu.np::8035703d-bce8-4679-9172-1e0dc9b662c8" providerId="AD" clId="Web-{2826A02D-9CFF-472C-8F63-1872ADDEBC60}" dt="2021-12-12T15:43:42.710" v="455"/>
          <ac:spMkLst>
            <pc:docMk/>
            <pc:sldMk cId="2490106120" sldId="270"/>
            <ac:spMk id="3" creationId="{E82DF47C-85BC-4172-9490-78EB4CC21F8B}"/>
          </ac:spMkLst>
        </pc:spChg>
        <pc:spChg chg="add del">
          <ac:chgData name="Ronish Shrestha" userId="S::kce075bct032@khwopa.edu.np::8035703d-bce8-4679-9172-1e0dc9b662c8" providerId="AD" clId="Web-{2826A02D-9CFF-472C-8F63-1872ADDEBC60}" dt="2021-12-12T15:43:42.694" v="454"/>
          <ac:spMkLst>
            <pc:docMk/>
            <pc:sldMk cId="2490106120" sldId="270"/>
            <ac:spMk id="9" creationId="{3FD711E9-7F79-40A9-8D9E-4AE293C154A5}"/>
          </ac:spMkLst>
        </pc:spChg>
        <pc:graphicFrameChg chg="add del">
          <ac:chgData name="Ronish Shrestha" userId="S::kce075bct032@khwopa.edu.np::8035703d-bce8-4679-9172-1e0dc9b662c8" providerId="AD" clId="Web-{2826A02D-9CFF-472C-8F63-1872ADDEBC60}" dt="2021-12-12T15:43:33.069" v="452"/>
          <ac:graphicFrameMkLst>
            <pc:docMk/>
            <pc:sldMk cId="2490106120" sldId="270"/>
            <ac:graphicFrameMk id="5" creationId="{990CCA50-6E00-461E-AACE-B31E9A1B0B9D}"/>
          </ac:graphicFrameMkLst>
        </pc:graphicFrameChg>
        <pc:graphicFrameChg chg="add del">
          <ac:chgData name="Ronish Shrestha" userId="S::kce075bct032@khwopa.edu.np::8035703d-bce8-4679-9172-1e0dc9b662c8" providerId="AD" clId="Web-{2826A02D-9CFF-472C-8F63-1872ADDEBC60}" dt="2021-12-12T15:43:42.694" v="454"/>
          <ac:graphicFrameMkLst>
            <pc:docMk/>
            <pc:sldMk cId="2490106120" sldId="270"/>
            <ac:graphicFrameMk id="6" creationId="{074E9D0B-366C-4B9B-BF9D-17780CBDDB96}"/>
          </ac:graphicFrameMkLst>
        </pc:graphicFrameChg>
        <pc:graphicFrameChg chg="add mod modGraphic">
          <ac:chgData name="Ronish Shrestha" userId="S::kce075bct032@khwopa.edu.np::8035703d-bce8-4679-9172-1e0dc9b662c8" providerId="AD" clId="Web-{2826A02D-9CFF-472C-8F63-1872ADDEBC60}" dt="2021-12-12T15:46:47.729" v="471" actId="14100"/>
          <ac:graphicFrameMkLst>
            <pc:docMk/>
            <pc:sldMk cId="2490106120" sldId="270"/>
            <ac:graphicFrameMk id="7" creationId="{70CC25CE-4B32-4ADD-B6D6-277C82114F08}"/>
          </ac:graphicFrameMkLst>
        </pc:graphicFrameChg>
      </pc:sldChg>
      <pc:sldChg chg="modSp new">
        <pc:chgData name="Ronish Shrestha" userId="S::kce075bct032@khwopa.edu.np::8035703d-bce8-4679-9172-1e0dc9b662c8" providerId="AD" clId="Web-{2826A02D-9CFF-472C-8F63-1872ADDEBC60}" dt="2021-12-12T15:57:54.358" v="489" actId="1076"/>
        <pc:sldMkLst>
          <pc:docMk/>
          <pc:sldMk cId="432500358" sldId="271"/>
        </pc:sldMkLst>
        <pc:spChg chg="mod">
          <ac:chgData name="Ronish Shrestha" userId="S::kce075bct032@khwopa.edu.np::8035703d-bce8-4679-9172-1e0dc9b662c8" providerId="AD" clId="Web-{2826A02D-9CFF-472C-8F63-1872ADDEBC60}" dt="2021-12-12T14:03:38.875" v="87" actId="20577"/>
          <ac:spMkLst>
            <pc:docMk/>
            <pc:sldMk cId="432500358" sldId="271"/>
            <ac:spMk id="2" creationId="{FD96A76C-D34B-4B99-86AE-BB75527972F4}"/>
          </ac:spMkLst>
        </pc:spChg>
        <pc:picChg chg="mod">
          <ac:chgData name="Ronish Shrestha" userId="S::kce075bct032@khwopa.edu.np::8035703d-bce8-4679-9172-1e0dc9b662c8" providerId="AD" clId="Web-{2826A02D-9CFF-472C-8F63-1872ADDEBC60}" dt="2021-12-12T15:57:54.358" v="489" actId="1076"/>
          <ac:picMkLst>
            <pc:docMk/>
            <pc:sldMk cId="432500358" sldId="271"/>
            <ac:picMk id="8" creationId="{45A7D04D-C28B-4F3C-9048-2DB8B8EC76DE}"/>
          </ac:picMkLst>
        </pc:picChg>
      </pc:sldChg>
      <pc:sldChg chg="addSp delSp modSp add mod replId setBg setClrOvrMap">
        <pc:chgData name="Ronish Shrestha" userId="S::kce075bct032@khwopa.edu.np::8035703d-bce8-4679-9172-1e0dc9b662c8" providerId="AD" clId="Web-{2826A02D-9CFF-472C-8F63-1872ADDEBC60}" dt="2021-12-12T14:55:08.617" v="219" actId="14100"/>
        <pc:sldMkLst>
          <pc:docMk/>
          <pc:sldMk cId="1109598501" sldId="272"/>
        </pc:sldMkLst>
        <pc:spChg chg="mod">
          <ac:chgData name="Ronish Shrestha" userId="S::kce075bct032@khwopa.edu.np::8035703d-bce8-4679-9172-1e0dc9b662c8" providerId="AD" clId="Web-{2826A02D-9CFF-472C-8F63-1872ADDEBC60}" dt="2021-12-12T14:41:37.959" v="198" actId="14100"/>
          <ac:spMkLst>
            <pc:docMk/>
            <pc:sldMk cId="1109598501" sldId="272"/>
            <ac:spMk id="2" creationId="{FD96A76C-D34B-4B99-86AE-BB75527972F4}"/>
          </ac:spMkLst>
        </pc:spChg>
        <pc:spChg chg="del">
          <ac:chgData name="Ronish Shrestha" userId="S::kce075bct032@khwopa.edu.np::8035703d-bce8-4679-9172-1e0dc9b662c8" providerId="AD" clId="Web-{2826A02D-9CFF-472C-8F63-1872ADDEBC60}" dt="2021-12-12T14:29:23.535" v="176"/>
          <ac:spMkLst>
            <pc:docMk/>
            <pc:sldMk cId="1109598501" sldId="272"/>
            <ac:spMk id="3" creationId="{52D11622-1407-4A72-84DD-8B3C66ED68CD}"/>
          </ac:spMkLst>
        </pc:spChg>
        <pc:spChg chg="del mod">
          <ac:chgData name="Ronish Shrestha" userId="S::kce075bct032@khwopa.edu.np::8035703d-bce8-4679-9172-1e0dc9b662c8" providerId="AD" clId="Web-{2826A02D-9CFF-472C-8F63-1872ADDEBC60}" dt="2021-12-12T14:41:01.646" v="196"/>
          <ac:spMkLst>
            <pc:docMk/>
            <pc:sldMk cId="1109598501" sldId="272"/>
            <ac:spMk id="19" creationId="{46E9E305-BFBE-4067-917C-07052D2BFE06}"/>
          </ac:spMkLst>
        </pc:spChg>
        <pc:spChg chg="add del">
          <ac:chgData name="Ronish Shrestha" userId="S::kce075bct032@khwopa.edu.np::8035703d-bce8-4679-9172-1e0dc9b662c8" providerId="AD" clId="Web-{2826A02D-9CFF-472C-8F63-1872ADDEBC60}" dt="2021-12-12T14:40:40.692" v="194"/>
          <ac:spMkLst>
            <pc:docMk/>
            <pc:sldMk cId="1109598501" sldId="272"/>
            <ac:spMk id="28" creationId="{CCF043BA-0C52-4068-BCF5-2B2D89BA9D36}"/>
          </ac:spMkLst>
        </pc:spChg>
        <pc:spChg chg="add del">
          <ac:chgData name="Ronish Shrestha" userId="S::kce075bct032@khwopa.edu.np::8035703d-bce8-4679-9172-1e0dc9b662c8" providerId="AD" clId="Web-{2826A02D-9CFF-472C-8F63-1872ADDEBC60}" dt="2021-12-12T14:40:40.692" v="194"/>
          <ac:spMkLst>
            <pc:docMk/>
            <pc:sldMk cId="1109598501" sldId="272"/>
            <ac:spMk id="34" creationId="{E009DD9B-5EE2-4C0D-8B2B-351C8C102205}"/>
          </ac:spMkLst>
        </pc:spChg>
        <pc:spChg chg="add del">
          <ac:chgData name="Ronish Shrestha" userId="S::kce075bct032@khwopa.edu.np::8035703d-bce8-4679-9172-1e0dc9b662c8" providerId="AD" clId="Web-{2826A02D-9CFF-472C-8F63-1872ADDEBC60}" dt="2021-12-12T14:40:40.692" v="194"/>
          <ac:spMkLst>
            <pc:docMk/>
            <pc:sldMk cId="1109598501" sldId="272"/>
            <ac:spMk id="35" creationId="{E720DB99-7745-4E75-9D96-AAB6D55C531E}"/>
          </ac:spMkLst>
        </pc:spChg>
        <pc:spChg chg="add del">
          <ac:chgData name="Ronish Shrestha" userId="S::kce075bct032@khwopa.edu.np::8035703d-bce8-4679-9172-1e0dc9b662c8" providerId="AD" clId="Web-{2826A02D-9CFF-472C-8F63-1872ADDEBC60}" dt="2021-12-12T14:40:40.692" v="194"/>
          <ac:spMkLst>
            <pc:docMk/>
            <pc:sldMk cId="1109598501" sldId="272"/>
            <ac:spMk id="36" creationId="{D68803C4-E159-4360-B7BB-74205C8F782D}"/>
          </ac:spMkLst>
        </pc:spChg>
        <pc:spChg chg="add del">
          <ac:chgData name="Ronish Shrestha" userId="S::kce075bct032@khwopa.edu.np::8035703d-bce8-4679-9172-1e0dc9b662c8" providerId="AD" clId="Web-{2826A02D-9CFF-472C-8F63-1872ADDEBC60}" dt="2021-12-12T14:40:17.582" v="190"/>
          <ac:spMkLst>
            <pc:docMk/>
            <pc:sldMk cId="1109598501" sldId="272"/>
            <ac:spMk id="37" creationId="{2A0E4E09-FC02-4ADC-951A-3FFA90B6FE39}"/>
          </ac:spMkLst>
        </pc:spChg>
        <pc:spChg chg="add del">
          <ac:chgData name="Ronish Shrestha" userId="S::kce075bct032@khwopa.edu.np::8035703d-bce8-4679-9172-1e0dc9b662c8" providerId="AD" clId="Web-{2826A02D-9CFF-472C-8F63-1872ADDEBC60}" dt="2021-12-12T14:40:17.582" v="190"/>
          <ac:spMkLst>
            <pc:docMk/>
            <pc:sldMk cId="1109598501" sldId="272"/>
            <ac:spMk id="39" creationId="{E5821A2D-F010-4C2B-8819-23281D9C770F}"/>
          </ac:spMkLst>
        </pc:spChg>
        <pc:spChg chg="add del">
          <ac:chgData name="Ronish Shrestha" userId="S::kce075bct032@khwopa.edu.np::8035703d-bce8-4679-9172-1e0dc9b662c8" providerId="AD" clId="Web-{2826A02D-9CFF-472C-8F63-1872ADDEBC60}" dt="2021-12-12T14:40:40.692" v="194"/>
          <ac:spMkLst>
            <pc:docMk/>
            <pc:sldMk cId="1109598501" sldId="272"/>
            <ac:spMk id="43" creationId="{504B0465-3B07-49BF-BEA7-D81476246293}"/>
          </ac:spMkLst>
        </pc:spChg>
        <pc:spChg chg="add del">
          <ac:chgData name="Ronish Shrestha" userId="S::kce075bct032@khwopa.edu.np::8035703d-bce8-4679-9172-1e0dc9b662c8" providerId="AD" clId="Web-{2826A02D-9CFF-472C-8F63-1872ADDEBC60}" dt="2021-12-12T14:40:40.692" v="194"/>
          <ac:spMkLst>
            <pc:docMk/>
            <pc:sldMk cId="1109598501" sldId="272"/>
            <ac:spMk id="45" creationId="{49B7FFA5-14CB-4A4F-9BCC-CA3AA5D9D276}"/>
          </ac:spMkLst>
        </pc:spChg>
        <pc:spChg chg="add del">
          <ac:chgData name="Ronish Shrestha" userId="S::kce075bct032@khwopa.edu.np::8035703d-bce8-4679-9172-1e0dc9b662c8" providerId="AD" clId="Web-{2826A02D-9CFF-472C-8F63-1872ADDEBC60}" dt="2021-12-12T14:40:40.692" v="194"/>
          <ac:spMkLst>
            <pc:docMk/>
            <pc:sldMk cId="1109598501" sldId="272"/>
            <ac:spMk id="47" creationId="{04E48745-7512-4EC2-9E20-9092D12150CA}"/>
          </ac:spMkLst>
        </pc:spChg>
        <pc:grpChg chg="add del ord">
          <ac:chgData name="Ronish Shrestha" userId="S::kce075bct032@khwopa.edu.np::8035703d-bce8-4679-9172-1e0dc9b662c8" providerId="AD" clId="Web-{2826A02D-9CFF-472C-8F63-1872ADDEBC60}" dt="2021-12-12T14:41:45.678" v="199"/>
          <ac:grpSpMkLst>
            <pc:docMk/>
            <pc:sldMk cId="1109598501" sldId="272"/>
            <ac:grpSpMk id="30" creationId="{789ACCC8-A635-400E-B9C0-AD9CA57109CE}"/>
          </ac:grpSpMkLst>
        </pc:grpChg>
        <pc:grpChg chg="add del">
          <ac:chgData name="Ronish Shrestha" userId="S::kce075bct032@khwopa.edu.np::8035703d-bce8-4679-9172-1e0dc9b662c8" providerId="AD" clId="Web-{2826A02D-9CFF-472C-8F63-1872ADDEBC60}" dt="2021-12-12T14:40:17.582" v="190"/>
          <ac:grpSpMkLst>
            <pc:docMk/>
            <pc:sldMk cId="1109598501" sldId="272"/>
            <ac:grpSpMk id="41" creationId="{D68B9961-F007-40D1-AF51-61B6DE5106CE}"/>
          </ac:grpSpMkLst>
        </pc:grpChg>
        <pc:picChg chg="add mod ord">
          <ac:chgData name="Ronish Shrestha" userId="S::kce075bct032@khwopa.edu.np::8035703d-bce8-4679-9172-1e0dc9b662c8" providerId="AD" clId="Web-{2826A02D-9CFF-472C-8F63-1872ADDEBC60}" dt="2021-12-12T14:29:55.332" v="180" actId="14100"/>
          <ac:picMkLst>
            <pc:docMk/>
            <pc:sldMk cId="1109598501" sldId="272"/>
            <ac:picMk id="4" creationId="{C95C1E70-EF92-459C-B261-0ED8755CD161}"/>
          </ac:picMkLst>
        </pc:picChg>
        <pc:picChg chg="mod">
          <ac:chgData name="Ronish Shrestha" userId="S::kce075bct032@khwopa.edu.np::8035703d-bce8-4679-9172-1e0dc9b662c8" providerId="AD" clId="Web-{2826A02D-9CFF-472C-8F63-1872ADDEBC60}" dt="2021-12-12T14:55:08.617" v="219" actId="14100"/>
          <ac:picMkLst>
            <pc:docMk/>
            <pc:sldMk cId="1109598501" sldId="272"/>
            <ac:picMk id="7" creationId="{865DE336-2C9F-498A-8989-8F5BCAC93FB0}"/>
          </ac:picMkLst>
        </pc:picChg>
      </pc:sldChg>
      <pc:sldChg chg="addSp delSp modSp new mod setBg">
        <pc:chgData name="Ronish Shrestha" userId="S::kce075bct032@khwopa.edu.np::8035703d-bce8-4679-9172-1e0dc9b662c8" providerId="AD" clId="Web-{2826A02D-9CFF-472C-8F63-1872ADDEBC60}" dt="2021-12-12T16:30:07.852" v="626" actId="20577"/>
        <pc:sldMkLst>
          <pc:docMk/>
          <pc:sldMk cId="2043845761" sldId="273"/>
        </pc:sldMkLst>
        <pc:spChg chg="mod">
          <ac:chgData name="Ronish Shrestha" userId="S::kce075bct032@khwopa.edu.np::8035703d-bce8-4679-9172-1e0dc9b662c8" providerId="AD" clId="Web-{2826A02D-9CFF-472C-8F63-1872ADDEBC60}" dt="2021-12-12T15:15:32.924" v="292" actId="20577"/>
          <ac:spMkLst>
            <pc:docMk/>
            <pc:sldMk cId="2043845761" sldId="273"/>
            <ac:spMk id="2" creationId="{1319047F-0E21-4A20-844F-30B04851D3AD}"/>
          </ac:spMkLst>
        </pc:spChg>
        <pc:spChg chg="mod">
          <ac:chgData name="Ronish Shrestha" userId="S::kce075bct032@khwopa.edu.np::8035703d-bce8-4679-9172-1e0dc9b662c8" providerId="AD" clId="Web-{2826A02D-9CFF-472C-8F63-1872ADDEBC60}" dt="2021-12-12T16:30:07.852" v="626" actId="20577"/>
          <ac:spMkLst>
            <pc:docMk/>
            <pc:sldMk cId="2043845761" sldId="273"/>
            <ac:spMk id="3" creationId="{93A6FC65-FE03-4B7F-8790-9104BDF210C3}"/>
          </ac:spMkLst>
        </pc:spChg>
        <pc:spChg chg="add">
          <ac:chgData name="Ronish Shrestha" userId="S::kce075bct032@khwopa.edu.np::8035703d-bce8-4679-9172-1e0dc9b662c8" providerId="AD" clId="Web-{2826A02D-9CFF-472C-8F63-1872ADDEBC60}" dt="2021-12-12T15:07:27.976" v="275"/>
          <ac:spMkLst>
            <pc:docMk/>
            <pc:sldMk cId="2043845761" sldId="273"/>
            <ac:spMk id="7" creationId="{484E34F7-E155-426C-A88E-8AEA6CF3F7EC}"/>
          </ac:spMkLst>
        </pc:spChg>
        <pc:spChg chg="add del mod">
          <ac:chgData name="Ronish Shrestha" userId="S::kce075bct032@khwopa.edu.np::8035703d-bce8-4679-9172-1e0dc9b662c8" providerId="AD" clId="Web-{2826A02D-9CFF-472C-8F63-1872ADDEBC60}" dt="2021-12-12T15:08:07.649" v="284"/>
          <ac:spMkLst>
            <pc:docMk/>
            <pc:sldMk cId="2043845761" sldId="273"/>
            <ac:spMk id="8" creationId="{AF91B4E8-B2A0-4212-A4D5-56BE218DA860}"/>
          </ac:spMkLst>
        </pc:spChg>
        <pc:spChg chg="add del">
          <ac:chgData name="Ronish Shrestha" userId="S::kce075bct032@khwopa.edu.np::8035703d-bce8-4679-9172-1e0dc9b662c8" providerId="AD" clId="Web-{2826A02D-9CFF-472C-8F63-1872ADDEBC60}" dt="2021-12-12T15:07:27.961" v="274"/>
          <ac:spMkLst>
            <pc:docMk/>
            <pc:sldMk cId="2043845761" sldId="273"/>
            <ac:spMk id="9" creationId="{3964958D-AF5D-4863-B5FB-83F6B8CB12A0}"/>
          </ac:spMkLst>
        </pc:spChg>
        <pc:spChg chg="add del mod">
          <ac:chgData name="Ronish Shrestha" userId="S::kce075bct032@khwopa.edu.np::8035703d-bce8-4679-9172-1e0dc9b662c8" providerId="AD" clId="Web-{2826A02D-9CFF-472C-8F63-1872ADDEBC60}" dt="2021-12-12T15:32:52.415" v="402"/>
          <ac:spMkLst>
            <pc:docMk/>
            <pc:sldMk cId="2043845761" sldId="273"/>
            <ac:spMk id="114" creationId="{205BB3DE-AAB6-49B6-886F-BB1A3695542D}"/>
          </ac:spMkLst>
        </pc:spChg>
        <pc:spChg chg="add del mod">
          <ac:chgData name="Ronish Shrestha" userId="S::kce075bct032@khwopa.edu.np::8035703d-bce8-4679-9172-1e0dc9b662c8" providerId="AD" clId="Web-{2826A02D-9CFF-472C-8F63-1872ADDEBC60}" dt="2021-12-12T15:32:52.415" v="401"/>
          <ac:spMkLst>
            <pc:docMk/>
            <pc:sldMk cId="2043845761" sldId="273"/>
            <ac:spMk id="115" creationId="{C5893AEA-BBC4-4320-86E2-87A4BA719050}"/>
          </ac:spMkLst>
        </pc:spChg>
        <pc:spChg chg="add del mod">
          <ac:chgData name="Ronish Shrestha" userId="S::kce075bct032@khwopa.edu.np::8035703d-bce8-4679-9172-1e0dc9b662c8" providerId="AD" clId="Web-{2826A02D-9CFF-472C-8F63-1872ADDEBC60}" dt="2021-12-12T15:32:52.415" v="400"/>
          <ac:spMkLst>
            <pc:docMk/>
            <pc:sldMk cId="2043845761" sldId="273"/>
            <ac:spMk id="116" creationId="{D07BE079-A056-4EC7-B4F0-F618AE7B010E}"/>
          </ac:spMkLst>
        </pc:spChg>
        <pc:spChg chg="add del mod">
          <ac:chgData name="Ronish Shrestha" userId="S::kce075bct032@khwopa.edu.np::8035703d-bce8-4679-9172-1e0dc9b662c8" providerId="AD" clId="Web-{2826A02D-9CFF-472C-8F63-1872ADDEBC60}" dt="2021-12-12T15:32:52.415" v="399"/>
          <ac:spMkLst>
            <pc:docMk/>
            <pc:sldMk cId="2043845761" sldId="273"/>
            <ac:spMk id="117" creationId="{A3907219-ACF3-49EB-AB3B-33F363ED23CF}"/>
          </ac:spMkLst>
        </pc:spChg>
        <pc:spChg chg="add del mod">
          <ac:chgData name="Ronish Shrestha" userId="S::kce075bct032@khwopa.edu.np::8035703d-bce8-4679-9172-1e0dc9b662c8" providerId="AD" clId="Web-{2826A02D-9CFF-472C-8F63-1872ADDEBC60}" dt="2021-12-12T15:32:52.415" v="398"/>
          <ac:spMkLst>
            <pc:docMk/>
            <pc:sldMk cId="2043845761" sldId="273"/>
            <ac:spMk id="118" creationId="{58B321B0-AC4A-4FFD-B13B-96CF0571FE8C}"/>
          </ac:spMkLst>
        </pc:spChg>
        <pc:spChg chg="add del">
          <ac:chgData name="Ronish Shrestha" userId="S::kce075bct032@khwopa.edu.np::8035703d-bce8-4679-9172-1e0dc9b662c8" providerId="AD" clId="Web-{2826A02D-9CFF-472C-8F63-1872ADDEBC60}" dt="2021-12-12T15:31:51.070" v="385"/>
          <ac:spMkLst>
            <pc:docMk/>
            <pc:sldMk cId="2043845761" sldId="273"/>
            <ac:spMk id="119" creationId="{114EA184-1BBF-431F-8C64-A999F365FE83}"/>
          </ac:spMkLst>
        </pc:spChg>
        <pc:grpChg chg="add del">
          <ac:chgData name="Ronish Shrestha" userId="S::kce075bct032@khwopa.edu.np::8035703d-bce8-4679-9172-1e0dc9b662c8" providerId="AD" clId="Web-{2826A02D-9CFF-472C-8F63-1872ADDEBC60}" dt="2021-12-12T15:07:27.961" v="274"/>
          <ac:grpSpMkLst>
            <pc:docMk/>
            <pc:sldMk cId="2043845761" sldId="273"/>
            <ac:grpSpMk id="11" creationId="{11002ACD-3B0C-4885-8754-8A00E926FE4B}"/>
          </ac:grpSpMkLst>
        </pc:grpChg>
        <pc:graphicFrameChg chg="add del mod modGraphic">
          <ac:chgData name="Ronish Shrestha" userId="S::kce075bct032@khwopa.edu.np::8035703d-bce8-4679-9172-1e0dc9b662c8" providerId="AD" clId="Web-{2826A02D-9CFF-472C-8F63-1872ADDEBC60}" dt="2021-12-12T15:19:10.335" v="310"/>
          <ac:graphicFrameMkLst>
            <pc:docMk/>
            <pc:sldMk cId="2043845761" sldId="273"/>
            <ac:graphicFrameMk id="17" creationId="{6615EC57-6BD3-42BB-BF68-5E10C4D4CD78}"/>
          </ac:graphicFrameMkLst>
        </pc:graphicFrameChg>
        <pc:picChg chg="add del mod">
          <ac:chgData name="Ronish Shrestha" userId="S::kce075bct032@khwopa.edu.np::8035703d-bce8-4679-9172-1e0dc9b662c8" providerId="AD" clId="Web-{2826A02D-9CFF-472C-8F63-1872ADDEBC60}" dt="2021-12-12T15:08:07.649" v="284"/>
          <ac:picMkLst>
            <pc:docMk/>
            <pc:sldMk cId="2043845761" sldId="273"/>
            <ac:picMk id="4" creationId="{C08982F4-EFD2-4A58-82B3-C0BC5CE3CAAE}"/>
          </ac:picMkLst>
        </pc:picChg>
        <pc:picChg chg="add del">
          <ac:chgData name="Ronish Shrestha" userId="S::kce075bct032@khwopa.edu.np::8035703d-bce8-4679-9172-1e0dc9b662c8" providerId="AD" clId="Web-{2826A02D-9CFF-472C-8F63-1872ADDEBC60}" dt="2021-12-12T15:07:27.961" v="274"/>
          <ac:picMkLst>
            <pc:docMk/>
            <pc:sldMk cId="2043845761" sldId="273"/>
            <ac:picMk id="5" creationId="{52A6F0C9-2BCB-41AB-9F7D-8576CD4C7D0E}"/>
          </ac:picMkLst>
        </pc:picChg>
        <pc:picChg chg="add mod">
          <ac:chgData name="Ronish Shrestha" userId="S::kce075bct032@khwopa.edu.np::8035703d-bce8-4679-9172-1e0dc9b662c8" providerId="AD" clId="Web-{2826A02D-9CFF-472C-8F63-1872ADDEBC60}" dt="2021-12-12T15:08:04.180" v="283" actId="1076"/>
          <ac:picMkLst>
            <pc:docMk/>
            <pc:sldMk cId="2043845761" sldId="273"/>
            <ac:picMk id="6" creationId="{CED23B6A-01E9-4A73-9830-2D6BCEFFA209}"/>
          </ac:picMkLst>
        </pc:picChg>
        <pc:picChg chg="add del mod">
          <ac:chgData name="Ronish Shrestha" userId="S::kce075bct032@khwopa.edu.np::8035703d-bce8-4679-9172-1e0dc9b662c8" providerId="AD" clId="Web-{2826A02D-9CFF-472C-8F63-1872ADDEBC60}" dt="2021-12-12T15:10:21.793" v="286"/>
          <ac:picMkLst>
            <pc:docMk/>
            <pc:sldMk cId="2043845761" sldId="273"/>
            <ac:picMk id="14" creationId="{21702C0D-86CB-4B0F-86CF-9F7F646FA641}"/>
          </ac:picMkLst>
        </pc:picChg>
        <pc:picChg chg="add del mod">
          <ac:chgData name="Ronish Shrestha" userId="S::kce075bct032@khwopa.edu.np::8035703d-bce8-4679-9172-1e0dc9b662c8" providerId="AD" clId="Web-{2826A02D-9CFF-472C-8F63-1872ADDEBC60}" dt="2021-12-12T15:12:47.968" v="289"/>
          <ac:picMkLst>
            <pc:docMk/>
            <pc:sldMk cId="2043845761" sldId="273"/>
            <ac:picMk id="15" creationId="{98D38CD5-86A1-4554-8C4C-AE80B496E095}"/>
          </ac:picMkLst>
        </pc:picChg>
        <pc:picChg chg="add del mod">
          <ac:chgData name="Ronish Shrestha" userId="S::kce075bct032@khwopa.edu.np::8035703d-bce8-4679-9172-1e0dc9b662c8" providerId="AD" clId="Web-{2826A02D-9CFF-472C-8F63-1872ADDEBC60}" dt="2021-12-12T15:19:33.476" v="311"/>
          <ac:picMkLst>
            <pc:docMk/>
            <pc:sldMk cId="2043845761" sldId="273"/>
            <ac:picMk id="16" creationId="{39897611-27CA-4C0B-B70A-02C74A9803BF}"/>
          </ac:picMkLst>
        </pc:picChg>
      </pc:sldChg>
      <pc:sldChg chg="modSp new">
        <pc:chgData name="Ronish Shrestha" userId="S::kce075bct032@khwopa.edu.np::8035703d-bce8-4679-9172-1e0dc9b662c8" providerId="AD" clId="Web-{2826A02D-9CFF-472C-8F63-1872ADDEBC60}" dt="2021-12-12T16:34:27.670" v="631" actId="20577"/>
        <pc:sldMkLst>
          <pc:docMk/>
          <pc:sldMk cId="3376659759" sldId="274"/>
        </pc:sldMkLst>
        <pc:spChg chg="mod">
          <ac:chgData name="Ronish Shrestha" userId="S::kce075bct032@khwopa.edu.np::8035703d-bce8-4679-9172-1e0dc9b662c8" providerId="AD" clId="Web-{2826A02D-9CFF-472C-8F63-1872ADDEBC60}" dt="2021-12-12T14:06:10.613" v="126" actId="20577"/>
          <ac:spMkLst>
            <pc:docMk/>
            <pc:sldMk cId="3376659759" sldId="274"/>
            <ac:spMk id="2" creationId="{E99E2EAB-F737-407E-B968-699C3DD6288D}"/>
          </ac:spMkLst>
        </pc:spChg>
        <pc:spChg chg="mod">
          <ac:chgData name="Ronish Shrestha" userId="S::kce075bct032@khwopa.edu.np::8035703d-bce8-4679-9172-1e0dc9b662c8" providerId="AD" clId="Web-{2826A02D-9CFF-472C-8F63-1872ADDEBC60}" dt="2021-12-12T16:34:27.670" v="631" actId="20577"/>
          <ac:spMkLst>
            <pc:docMk/>
            <pc:sldMk cId="3376659759" sldId="274"/>
            <ac:spMk id="3" creationId="{38B90B06-4D42-494F-87F7-0560C3B44372}"/>
          </ac:spMkLst>
        </pc:spChg>
      </pc:sldChg>
      <pc:sldChg chg="addSp delSp modSp new mod setBg">
        <pc:chgData name="Ronish Shrestha" userId="S::kce075bct032@khwopa.edu.np::8035703d-bce8-4679-9172-1e0dc9b662c8" providerId="AD" clId="Web-{2826A02D-9CFF-472C-8F63-1872ADDEBC60}" dt="2021-12-12T15:50:08.999" v="485"/>
        <pc:sldMkLst>
          <pc:docMk/>
          <pc:sldMk cId="3604216372" sldId="275"/>
        </pc:sldMkLst>
        <pc:spChg chg="mod">
          <ac:chgData name="Ronish Shrestha" userId="S::kce075bct032@khwopa.edu.np::8035703d-bce8-4679-9172-1e0dc9b662c8" providerId="AD" clId="Web-{2826A02D-9CFF-472C-8F63-1872ADDEBC60}" dt="2021-12-12T15:50:08.999" v="485"/>
          <ac:spMkLst>
            <pc:docMk/>
            <pc:sldMk cId="3604216372" sldId="275"/>
            <ac:spMk id="2" creationId="{78BBA813-87C7-4706-8C62-AD3729DBF76F}"/>
          </ac:spMkLst>
        </pc:spChg>
        <pc:spChg chg="mod">
          <ac:chgData name="Ronish Shrestha" userId="S::kce075bct032@khwopa.edu.np::8035703d-bce8-4679-9172-1e0dc9b662c8" providerId="AD" clId="Web-{2826A02D-9CFF-472C-8F63-1872ADDEBC60}" dt="2021-12-12T15:50:08.999" v="485"/>
          <ac:spMkLst>
            <pc:docMk/>
            <pc:sldMk cId="3604216372" sldId="275"/>
            <ac:spMk id="3" creationId="{6019D5CC-CEB4-4801-A3DB-5ABD8B849BC9}"/>
          </ac:spMkLst>
        </pc:spChg>
        <pc:spChg chg="add del">
          <ac:chgData name="Ronish Shrestha" userId="S::kce075bct032@khwopa.edu.np::8035703d-bce8-4679-9172-1e0dc9b662c8" providerId="AD" clId="Web-{2826A02D-9CFF-472C-8F63-1872ADDEBC60}" dt="2021-12-12T15:50:08.999" v="485"/>
          <ac:spMkLst>
            <pc:docMk/>
            <pc:sldMk cId="3604216372" sldId="275"/>
            <ac:spMk id="8" creationId="{E009DD9B-5EE2-4C0D-8B2B-351C8C102205}"/>
          </ac:spMkLst>
        </pc:spChg>
        <pc:spChg chg="add del">
          <ac:chgData name="Ronish Shrestha" userId="S::kce075bct032@khwopa.edu.np::8035703d-bce8-4679-9172-1e0dc9b662c8" providerId="AD" clId="Web-{2826A02D-9CFF-472C-8F63-1872ADDEBC60}" dt="2021-12-12T15:50:08.999" v="485"/>
          <ac:spMkLst>
            <pc:docMk/>
            <pc:sldMk cId="3604216372" sldId="275"/>
            <ac:spMk id="10" creationId="{E720DB99-7745-4E75-9D96-AAB6D55C531E}"/>
          </ac:spMkLst>
        </pc:spChg>
        <pc:spChg chg="add del">
          <ac:chgData name="Ronish Shrestha" userId="S::kce075bct032@khwopa.edu.np::8035703d-bce8-4679-9172-1e0dc9b662c8" providerId="AD" clId="Web-{2826A02D-9CFF-472C-8F63-1872ADDEBC60}" dt="2021-12-12T15:50:08.999" v="485"/>
          <ac:spMkLst>
            <pc:docMk/>
            <pc:sldMk cId="3604216372" sldId="275"/>
            <ac:spMk id="12" creationId="{D68803C4-E159-4360-B7BB-74205C8F782D}"/>
          </ac:spMkLst>
        </pc:spChg>
        <pc:spChg chg="add del">
          <ac:chgData name="Ronish Shrestha" userId="S::kce075bct032@khwopa.edu.np::8035703d-bce8-4679-9172-1e0dc9b662c8" providerId="AD" clId="Web-{2826A02D-9CFF-472C-8F63-1872ADDEBC60}" dt="2021-12-12T15:50:08.999" v="485"/>
          <ac:spMkLst>
            <pc:docMk/>
            <pc:sldMk cId="3604216372" sldId="275"/>
            <ac:spMk id="14" creationId="{504B0465-3B07-49BF-BEA7-D81476246293}"/>
          </ac:spMkLst>
        </pc:spChg>
        <pc:spChg chg="add del">
          <ac:chgData name="Ronish Shrestha" userId="S::kce075bct032@khwopa.edu.np::8035703d-bce8-4679-9172-1e0dc9b662c8" providerId="AD" clId="Web-{2826A02D-9CFF-472C-8F63-1872ADDEBC60}" dt="2021-12-12T15:50:08.999" v="485"/>
          <ac:spMkLst>
            <pc:docMk/>
            <pc:sldMk cId="3604216372" sldId="275"/>
            <ac:spMk id="16" creationId="{49B7FFA5-14CB-4A4F-9BCC-CA3AA5D9D276}"/>
          </ac:spMkLst>
        </pc:spChg>
        <pc:spChg chg="add del">
          <ac:chgData name="Ronish Shrestha" userId="S::kce075bct032@khwopa.edu.np::8035703d-bce8-4679-9172-1e0dc9b662c8" providerId="AD" clId="Web-{2826A02D-9CFF-472C-8F63-1872ADDEBC60}" dt="2021-12-12T15:50:08.999" v="485"/>
          <ac:spMkLst>
            <pc:docMk/>
            <pc:sldMk cId="3604216372" sldId="275"/>
            <ac:spMk id="18" creationId="{04E48745-7512-4EC2-9E20-9092D12150CA}"/>
          </ac:spMkLst>
        </pc:spChg>
      </pc:sldChg>
      <pc:sldChg chg="modSp new">
        <pc:chgData name="Ronish Shrestha" userId="S::kce075bct032@khwopa.edu.np::8035703d-bce8-4679-9172-1e0dc9b662c8" providerId="AD" clId="Web-{2826A02D-9CFF-472C-8F63-1872ADDEBC60}" dt="2021-12-12T14:10:04.495" v="173" actId="14100"/>
        <pc:sldMkLst>
          <pc:docMk/>
          <pc:sldMk cId="3300014746" sldId="276"/>
        </pc:sldMkLst>
        <pc:spChg chg="mod">
          <ac:chgData name="Ronish Shrestha" userId="S::kce075bct032@khwopa.edu.np::8035703d-bce8-4679-9172-1e0dc9b662c8" providerId="AD" clId="Web-{2826A02D-9CFF-472C-8F63-1872ADDEBC60}" dt="2021-12-12T14:06:46.114" v="146" actId="20577"/>
          <ac:spMkLst>
            <pc:docMk/>
            <pc:sldMk cId="3300014746" sldId="276"/>
            <ac:spMk id="2" creationId="{701295F6-2670-4A1C-BD5B-C029943ED711}"/>
          </ac:spMkLst>
        </pc:spChg>
        <pc:spChg chg="mod">
          <ac:chgData name="Ronish Shrestha" userId="S::kce075bct032@khwopa.edu.np::8035703d-bce8-4679-9172-1e0dc9b662c8" providerId="AD" clId="Web-{2826A02D-9CFF-472C-8F63-1872ADDEBC60}" dt="2021-12-12T14:10:04.495" v="173" actId="14100"/>
          <ac:spMkLst>
            <pc:docMk/>
            <pc:sldMk cId="3300014746" sldId="276"/>
            <ac:spMk id="3" creationId="{A78A4D9D-9F16-4570-9C58-CAB842648936}"/>
          </ac:spMkLst>
        </pc:spChg>
      </pc:sldChg>
      <pc:sldChg chg="modSp new del">
        <pc:chgData name="Ronish Shrestha" userId="S::kce075bct032@khwopa.edu.np::8035703d-bce8-4679-9172-1e0dc9b662c8" providerId="AD" clId="Web-{2826A02D-9CFF-472C-8F63-1872ADDEBC60}" dt="2021-12-12T15:36:17.138" v="436"/>
        <pc:sldMkLst>
          <pc:docMk/>
          <pc:sldMk cId="2235492056" sldId="277"/>
        </pc:sldMkLst>
        <pc:spChg chg="mod">
          <ac:chgData name="Ronish Shrestha" userId="S::kce075bct032@khwopa.edu.np::8035703d-bce8-4679-9172-1e0dc9b662c8" providerId="AD" clId="Web-{2826A02D-9CFF-472C-8F63-1872ADDEBC60}" dt="2021-12-12T14:08:37.914" v="152" actId="20577"/>
          <ac:spMkLst>
            <pc:docMk/>
            <pc:sldMk cId="2235492056" sldId="277"/>
            <ac:spMk id="2" creationId="{BC91D19E-8818-4CEC-9082-000A5B5EB105}"/>
          </ac:spMkLst>
        </pc:spChg>
      </pc:sldChg>
      <pc:sldChg chg="addSp delSp modSp new del mod setBg">
        <pc:chgData name="Ronish Shrestha" userId="S::kce075bct032@khwopa.edu.np::8035703d-bce8-4679-9172-1e0dc9b662c8" providerId="AD" clId="Web-{2826A02D-9CFF-472C-8F63-1872ADDEBC60}" dt="2021-12-12T16:31:57.589" v="627"/>
        <pc:sldMkLst>
          <pc:docMk/>
          <pc:sldMk cId="343946574" sldId="278"/>
        </pc:sldMkLst>
        <pc:spChg chg="mod">
          <ac:chgData name="Ronish Shrestha" userId="S::kce075bct032@khwopa.edu.np::8035703d-bce8-4679-9172-1e0dc9b662c8" providerId="AD" clId="Web-{2826A02D-9CFF-472C-8F63-1872ADDEBC60}" dt="2021-12-12T16:04:20.366" v="497" actId="14100"/>
          <ac:spMkLst>
            <pc:docMk/>
            <pc:sldMk cId="343946574" sldId="278"/>
            <ac:spMk id="2" creationId="{A03EB38B-AE17-42BD-8E45-F4F7B90D4D9C}"/>
          </ac:spMkLst>
        </pc:spChg>
        <pc:spChg chg="del mod">
          <ac:chgData name="Ronish Shrestha" userId="S::kce075bct032@khwopa.edu.np::8035703d-bce8-4679-9172-1e0dc9b662c8" providerId="AD" clId="Web-{2826A02D-9CFF-472C-8F63-1872ADDEBC60}" dt="2021-12-12T16:08:36.637" v="554"/>
          <ac:spMkLst>
            <pc:docMk/>
            <pc:sldMk cId="343946574" sldId="278"/>
            <ac:spMk id="3" creationId="{DB2322A9-8BF2-4FA9-89F3-942D99B50C6A}"/>
          </ac:spMkLst>
        </pc:spChg>
        <pc:spChg chg="add">
          <ac:chgData name="Ronish Shrestha" userId="S::kce075bct032@khwopa.edu.np::8035703d-bce8-4679-9172-1e0dc9b662c8" providerId="AD" clId="Web-{2826A02D-9CFF-472C-8F63-1872ADDEBC60}" dt="2021-12-12T15:37:32.780" v="437"/>
          <ac:spMkLst>
            <pc:docMk/>
            <pc:sldMk cId="343946574" sldId="278"/>
            <ac:spMk id="9" creationId="{3964958D-AF5D-4863-B5FB-83F6B8CB12A0}"/>
          </ac:spMkLst>
        </pc:spChg>
        <pc:grpChg chg="add">
          <ac:chgData name="Ronish Shrestha" userId="S::kce075bct032@khwopa.edu.np::8035703d-bce8-4679-9172-1e0dc9b662c8" providerId="AD" clId="Web-{2826A02D-9CFF-472C-8F63-1872ADDEBC60}" dt="2021-12-12T15:37:32.780" v="437"/>
          <ac:grpSpMkLst>
            <pc:docMk/>
            <pc:sldMk cId="343946574" sldId="278"/>
            <ac:grpSpMk id="11" creationId="{11002ACD-3B0C-4885-8754-8A00E926FE4B}"/>
          </ac:grpSpMkLst>
        </pc:grpChg>
        <pc:picChg chg="add mod ord">
          <ac:chgData name="Ronish Shrestha" userId="S::kce075bct032@khwopa.edu.np::8035703d-bce8-4679-9172-1e0dc9b662c8" providerId="AD" clId="Web-{2826A02D-9CFF-472C-8F63-1872ADDEBC60}" dt="2021-12-12T16:09:00.528" v="558" actId="14100"/>
          <ac:picMkLst>
            <pc:docMk/>
            <pc:sldMk cId="343946574" sldId="278"/>
            <ac:picMk id="4" creationId="{94B553E9-10A1-4AE8-94F8-4CA06EFD0F73}"/>
          </ac:picMkLst>
        </pc:picChg>
        <pc:picChg chg="add">
          <ac:chgData name="Ronish Shrestha" userId="S::kce075bct032@khwopa.edu.np::8035703d-bce8-4679-9172-1e0dc9b662c8" providerId="AD" clId="Web-{2826A02D-9CFF-472C-8F63-1872ADDEBC60}" dt="2021-12-12T15:37:32.780" v="437"/>
          <ac:picMkLst>
            <pc:docMk/>
            <pc:sldMk cId="343946574" sldId="278"/>
            <ac:picMk id="5" creationId="{BE2390C8-1FFF-4ED9-BD48-393C5C66E265}"/>
          </ac:picMkLst>
        </pc:picChg>
      </pc:sldChg>
      <pc:sldChg chg="addSp delSp modSp">
        <pc:chgData name="Ronish Shrestha" userId="S::kce075bct032@khwopa.edu.np::8035703d-bce8-4679-9172-1e0dc9b662c8" providerId="AD" clId="Web-{2826A02D-9CFF-472C-8F63-1872ADDEBC60}" dt="2021-12-12T14:48:04.983" v="206" actId="14100"/>
        <pc:sldMkLst>
          <pc:docMk/>
          <pc:sldMk cId="132000482" sldId="279"/>
        </pc:sldMkLst>
        <pc:spChg chg="mod">
          <ac:chgData name="Ronish Shrestha" userId="S::kce075bct032@khwopa.edu.np::8035703d-bce8-4679-9172-1e0dc9b662c8" providerId="AD" clId="Web-{2826A02D-9CFF-472C-8F63-1872ADDEBC60}" dt="2021-12-12T14:47:08.997" v="204"/>
          <ac:spMkLst>
            <pc:docMk/>
            <pc:sldMk cId="132000482" sldId="279"/>
            <ac:spMk id="2" creationId="{F176CBC2-0D00-4C33-A40B-80A58C67B390}"/>
          </ac:spMkLst>
        </pc:spChg>
        <pc:spChg chg="del">
          <ac:chgData name="Ronish Shrestha" userId="S::kce075bct032@khwopa.edu.np::8035703d-bce8-4679-9172-1e0dc9b662c8" providerId="AD" clId="Web-{2826A02D-9CFF-472C-8F63-1872ADDEBC60}" dt="2021-12-12T14:47:08.997" v="204"/>
          <ac:spMkLst>
            <pc:docMk/>
            <pc:sldMk cId="132000482" sldId="279"/>
            <ac:spMk id="54" creationId="{2550AE69-AC86-4188-83E5-A856C4F1DCFF}"/>
          </ac:spMkLst>
        </pc:spChg>
        <pc:spChg chg="del">
          <ac:chgData name="Ronish Shrestha" userId="S::kce075bct032@khwopa.edu.np::8035703d-bce8-4679-9172-1e0dc9b662c8" providerId="AD" clId="Web-{2826A02D-9CFF-472C-8F63-1872ADDEBC60}" dt="2021-12-12T14:47:08.997" v="204"/>
          <ac:spMkLst>
            <pc:docMk/>
            <pc:sldMk cId="132000482" sldId="279"/>
            <ac:spMk id="55" creationId="{EC4CA156-2C9D-4F0C-B229-88D8B5E17BCF}"/>
          </ac:spMkLst>
        </pc:spChg>
        <pc:spChg chg="del">
          <ac:chgData name="Ronish Shrestha" userId="S::kce075bct032@khwopa.edu.np::8035703d-bce8-4679-9172-1e0dc9b662c8" providerId="AD" clId="Web-{2826A02D-9CFF-472C-8F63-1872ADDEBC60}" dt="2021-12-12T14:47:08.997" v="204"/>
          <ac:spMkLst>
            <pc:docMk/>
            <pc:sldMk cId="132000482" sldId="279"/>
            <ac:spMk id="56" creationId="{D7361ED3-EBE5-4EFC-8DA3-D0CE4BF2F4B1}"/>
          </ac:spMkLst>
        </pc:spChg>
        <pc:spChg chg="del">
          <ac:chgData name="Ronish Shrestha" userId="S::kce075bct032@khwopa.edu.np::8035703d-bce8-4679-9172-1e0dc9b662c8" providerId="AD" clId="Web-{2826A02D-9CFF-472C-8F63-1872ADDEBC60}" dt="2021-12-12T14:47:08.997" v="204"/>
          <ac:spMkLst>
            <pc:docMk/>
            <pc:sldMk cId="132000482" sldId="279"/>
            <ac:spMk id="60" creationId="{5C28659E-412C-4600-B45E-BAE370BC24B9}"/>
          </ac:spMkLst>
        </pc:spChg>
        <pc:spChg chg="del">
          <ac:chgData name="Ronish Shrestha" userId="S::kce075bct032@khwopa.edu.np::8035703d-bce8-4679-9172-1e0dc9b662c8" providerId="AD" clId="Web-{2826A02D-9CFF-472C-8F63-1872ADDEBC60}" dt="2021-12-12T14:47:08.997" v="204"/>
          <ac:spMkLst>
            <pc:docMk/>
            <pc:sldMk cId="132000482" sldId="279"/>
            <ac:spMk id="62" creationId="{55BE2824-A619-43D4-8CEE-814E76EACEFF}"/>
          </ac:spMkLst>
        </pc:spChg>
        <pc:spChg chg="del">
          <ac:chgData name="Ronish Shrestha" userId="S::kce075bct032@khwopa.edu.np::8035703d-bce8-4679-9172-1e0dc9b662c8" providerId="AD" clId="Web-{2826A02D-9CFF-472C-8F63-1872ADDEBC60}" dt="2021-12-12T14:47:08.997" v="204"/>
          <ac:spMkLst>
            <pc:docMk/>
            <pc:sldMk cId="132000482" sldId="279"/>
            <ac:spMk id="66" creationId="{7F757314-8028-429F-A691-15514DF1133C}"/>
          </ac:spMkLst>
        </pc:spChg>
        <pc:spChg chg="del">
          <ac:chgData name="Ronish Shrestha" userId="S::kce075bct032@khwopa.edu.np::8035703d-bce8-4679-9172-1e0dc9b662c8" providerId="AD" clId="Web-{2826A02D-9CFF-472C-8F63-1872ADDEBC60}" dt="2021-12-12T14:47:08.997" v="204"/>
          <ac:spMkLst>
            <pc:docMk/>
            <pc:sldMk cId="132000482" sldId="279"/>
            <ac:spMk id="73" creationId="{CCFB0F09-9A6D-4393-94DE-D19BB32FF3B2}"/>
          </ac:spMkLst>
        </pc:spChg>
        <pc:spChg chg="del">
          <ac:chgData name="Ronish Shrestha" userId="S::kce075bct032@khwopa.edu.np::8035703d-bce8-4679-9172-1e0dc9b662c8" providerId="AD" clId="Web-{2826A02D-9CFF-472C-8F63-1872ADDEBC60}" dt="2021-12-12T14:47:08.997" v="204"/>
          <ac:spMkLst>
            <pc:docMk/>
            <pc:sldMk cId="132000482" sldId="279"/>
            <ac:spMk id="75" creationId="{C1A8FF86-3729-44D9-9029-E0816A7E245C}"/>
          </ac:spMkLst>
        </pc:spChg>
        <pc:spChg chg="add">
          <ac:chgData name="Ronish Shrestha" userId="S::kce075bct032@khwopa.edu.np::8035703d-bce8-4679-9172-1e0dc9b662c8" providerId="AD" clId="Web-{2826A02D-9CFF-472C-8F63-1872ADDEBC60}" dt="2021-12-12T14:47:08.997" v="204"/>
          <ac:spMkLst>
            <pc:docMk/>
            <pc:sldMk cId="132000482" sldId="279"/>
            <ac:spMk id="84" creationId="{7049A7D3-684C-4C59-A4B6-7B308A6AD34D}"/>
          </ac:spMkLst>
        </pc:spChg>
        <pc:spChg chg="add">
          <ac:chgData name="Ronish Shrestha" userId="S::kce075bct032@khwopa.edu.np::8035703d-bce8-4679-9172-1e0dc9b662c8" providerId="AD" clId="Web-{2826A02D-9CFF-472C-8F63-1872ADDEBC60}" dt="2021-12-12T14:47:08.997" v="204"/>
          <ac:spMkLst>
            <pc:docMk/>
            <pc:sldMk cId="132000482" sldId="279"/>
            <ac:spMk id="86" creationId="{D7B1087B-C592-40E7-B532-60B453A2FE6A}"/>
          </ac:spMkLst>
        </pc:spChg>
        <pc:spChg chg="add">
          <ac:chgData name="Ronish Shrestha" userId="S::kce075bct032@khwopa.edu.np::8035703d-bce8-4679-9172-1e0dc9b662c8" providerId="AD" clId="Web-{2826A02D-9CFF-472C-8F63-1872ADDEBC60}" dt="2021-12-12T14:47:08.997" v="204"/>
          <ac:spMkLst>
            <pc:docMk/>
            <pc:sldMk cId="132000482" sldId="279"/>
            <ac:spMk id="88" creationId="{14AE7447-E8F8-4A0F-9E3D-94842BFF886E}"/>
          </ac:spMkLst>
        </pc:spChg>
        <pc:spChg chg="add">
          <ac:chgData name="Ronish Shrestha" userId="S::kce075bct032@khwopa.edu.np::8035703d-bce8-4679-9172-1e0dc9b662c8" providerId="AD" clId="Web-{2826A02D-9CFF-472C-8F63-1872ADDEBC60}" dt="2021-12-12T14:47:08.997" v="204"/>
          <ac:spMkLst>
            <pc:docMk/>
            <pc:sldMk cId="132000482" sldId="279"/>
            <ac:spMk id="94" creationId="{0680B5D0-24EC-465A-A0E6-C4DF951E0043}"/>
          </ac:spMkLst>
        </pc:spChg>
        <pc:spChg chg="add">
          <ac:chgData name="Ronish Shrestha" userId="S::kce075bct032@khwopa.edu.np::8035703d-bce8-4679-9172-1e0dc9b662c8" providerId="AD" clId="Web-{2826A02D-9CFF-472C-8F63-1872ADDEBC60}" dt="2021-12-12T14:47:08.997" v="204"/>
          <ac:spMkLst>
            <pc:docMk/>
            <pc:sldMk cId="132000482" sldId="279"/>
            <ac:spMk id="96" creationId="{30BF1B50-A83E-4ED6-A2AA-C943C1F89F85}"/>
          </ac:spMkLst>
        </pc:spChg>
        <pc:spChg chg="add">
          <ac:chgData name="Ronish Shrestha" userId="S::kce075bct032@khwopa.edu.np::8035703d-bce8-4679-9172-1e0dc9b662c8" providerId="AD" clId="Web-{2826A02D-9CFF-472C-8F63-1872ADDEBC60}" dt="2021-12-12T14:47:08.997" v="204"/>
          <ac:spMkLst>
            <pc:docMk/>
            <pc:sldMk cId="132000482" sldId="279"/>
            <ac:spMk id="98" creationId="{1F31E8B2-210B-4B90-83BB-3B180732EF38}"/>
          </ac:spMkLst>
        </pc:spChg>
        <pc:spChg chg="add">
          <ac:chgData name="Ronish Shrestha" userId="S::kce075bct032@khwopa.edu.np::8035703d-bce8-4679-9172-1e0dc9b662c8" providerId="AD" clId="Web-{2826A02D-9CFF-472C-8F63-1872ADDEBC60}" dt="2021-12-12T14:47:08.997" v="204"/>
          <ac:spMkLst>
            <pc:docMk/>
            <pc:sldMk cId="132000482" sldId="279"/>
            <ac:spMk id="100" creationId="{6B387409-2B98-40F8-A65F-EF7CF989512F}"/>
          </ac:spMkLst>
        </pc:spChg>
        <pc:grpChg chg="del">
          <ac:chgData name="Ronish Shrestha" userId="S::kce075bct032@khwopa.edu.np::8035703d-bce8-4679-9172-1e0dc9b662c8" providerId="AD" clId="Web-{2826A02D-9CFF-472C-8F63-1872ADDEBC60}" dt="2021-12-12T14:47:08.997" v="204"/>
          <ac:grpSpMkLst>
            <pc:docMk/>
            <pc:sldMk cId="132000482" sldId="279"/>
            <ac:grpSpMk id="58" creationId="{85105087-7F16-4C94-837C-C45445116665}"/>
          </ac:grpSpMkLst>
        </pc:grpChg>
        <pc:grpChg chg="del">
          <ac:chgData name="Ronish Shrestha" userId="S::kce075bct032@khwopa.edu.np::8035703d-bce8-4679-9172-1e0dc9b662c8" providerId="AD" clId="Web-{2826A02D-9CFF-472C-8F63-1872ADDEBC60}" dt="2021-12-12T14:47:08.997" v="204"/>
          <ac:grpSpMkLst>
            <pc:docMk/>
            <pc:sldMk cId="132000482" sldId="279"/>
            <ac:grpSpMk id="77" creationId="{A924F705-30C0-4ED8-9364-62609FAD44D2}"/>
          </ac:grpSpMkLst>
        </pc:grpChg>
        <pc:grpChg chg="add">
          <ac:chgData name="Ronish Shrestha" userId="S::kce075bct032@khwopa.edu.np::8035703d-bce8-4679-9172-1e0dc9b662c8" providerId="AD" clId="Web-{2826A02D-9CFF-472C-8F63-1872ADDEBC60}" dt="2021-12-12T14:47:08.997" v="204"/>
          <ac:grpSpMkLst>
            <pc:docMk/>
            <pc:sldMk cId="132000482" sldId="279"/>
            <ac:grpSpMk id="90" creationId="{85981F80-69EE-4E2B-82A8-47FDFD7720AC}"/>
          </ac:grpSpMkLst>
        </pc:grpChg>
        <pc:grpChg chg="add">
          <ac:chgData name="Ronish Shrestha" userId="S::kce075bct032@khwopa.edu.np::8035703d-bce8-4679-9172-1e0dc9b662c8" providerId="AD" clId="Web-{2826A02D-9CFF-472C-8F63-1872ADDEBC60}" dt="2021-12-12T14:47:08.997" v="204"/>
          <ac:grpSpMkLst>
            <pc:docMk/>
            <pc:sldMk cId="132000482" sldId="279"/>
            <ac:grpSpMk id="102" creationId="{C9E5F284-A588-4AE7-A36D-1C93E4FD0241}"/>
          </ac:grpSpMkLst>
        </pc:grpChg>
        <pc:picChg chg="mod ord">
          <ac:chgData name="Ronish Shrestha" userId="S::kce075bct032@khwopa.edu.np::8035703d-bce8-4679-9172-1e0dc9b662c8" providerId="AD" clId="Web-{2826A02D-9CFF-472C-8F63-1872ADDEBC60}" dt="2021-12-12T14:48:04.983" v="206" actId="14100"/>
          <ac:picMkLst>
            <pc:docMk/>
            <pc:sldMk cId="132000482" sldId="279"/>
            <ac:picMk id="4" creationId="{ABEFBF02-5DFA-436B-BCD6-D7F18554C215}"/>
          </ac:picMkLst>
        </pc:picChg>
      </pc:sldChg>
      <pc:sldChg chg="modSp">
        <pc:chgData name="Ronish Shrestha" userId="S::kce075bct032@khwopa.edu.np::8035703d-bce8-4679-9172-1e0dc9b662c8" providerId="AD" clId="Web-{2826A02D-9CFF-472C-8F63-1872ADDEBC60}" dt="2021-12-12T15:50:59.031" v="487" actId="14100"/>
        <pc:sldMkLst>
          <pc:docMk/>
          <pc:sldMk cId="2494228888" sldId="281"/>
        </pc:sldMkLst>
        <pc:picChg chg="mod">
          <ac:chgData name="Ronish Shrestha" userId="S::kce075bct032@khwopa.edu.np::8035703d-bce8-4679-9172-1e0dc9b662c8" providerId="AD" clId="Web-{2826A02D-9CFF-472C-8F63-1872ADDEBC60}" dt="2021-12-12T15:50:59.031" v="487" actId="14100"/>
          <ac:picMkLst>
            <pc:docMk/>
            <pc:sldMk cId="2494228888" sldId="281"/>
            <ac:picMk id="6" creationId="{3BB69642-05C9-46C0-A0A2-51A664FD2485}"/>
          </ac:picMkLst>
        </pc:picChg>
      </pc:sldChg>
      <pc:sldChg chg="modSp">
        <pc:chgData name="Ronish Shrestha" userId="S::kce075bct032@khwopa.edu.np::8035703d-bce8-4679-9172-1e0dc9b662c8" providerId="AD" clId="Web-{2826A02D-9CFF-472C-8F63-1872ADDEBC60}" dt="2021-12-12T15:59:11.985" v="495" actId="14100"/>
        <pc:sldMkLst>
          <pc:docMk/>
          <pc:sldMk cId="1242832625" sldId="283"/>
        </pc:sldMkLst>
        <pc:spChg chg="mod">
          <ac:chgData name="Ronish Shrestha" userId="S::kce075bct032@khwopa.edu.np::8035703d-bce8-4679-9172-1e0dc9b662c8" providerId="AD" clId="Web-{2826A02D-9CFF-472C-8F63-1872ADDEBC60}" dt="2021-12-12T15:58:59.156" v="494" actId="20577"/>
          <ac:spMkLst>
            <pc:docMk/>
            <pc:sldMk cId="1242832625" sldId="283"/>
            <ac:spMk id="2" creationId="{1E9CA6F4-9C85-404A-B8ED-414A8B37DAAB}"/>
          </ac:spMkLst>
        </pc:spChg>
        <pc:picChg chg="mod">
          <ac:chgData name="Ronish Shrestha" userId="S::kce075bct032@khwopa.edu.np::8035703d-bce8-4679-9172-1e0dc9b662c8" providerId="AD" clId="Web-{2826A02D-9CFF-472C-8F63-1872ADDEBC60}" dt="2021-12-12T15:59:11.985" v="495" actId="14100"/>
          <ac:picMkLst>
            <pc:docMk/>
            <pc:sldMk cId="1242832625" sldId="283"/>
            <ac:picMk id="7" creationId="{C3A7F674-20E8-4334-BAE7-19D09E1491A0}"/>
          </ac:picMkLst>
        </pc:picChg>
      </pc:sldChg>
      <pc:sldChg chg="addSp delSp modSp new mod setBg">
        <pc:chgData name="Ronish Shrestha" userId="S::kce075bct032@khwopa.edu.np::8035703d-bce8-4679-9172-1e0dc9b662c8" providerId="AD" clId="Web-{2826A02D-9CFF-472C-8F63-1872ADDEBC60}" dt="2021-12-12T16:20:09.558" v="571"/>
        <pc:sldMkLst>
          <pc:docMk/>
          <pc:sldMk cId="1348482230" sldId="285"/>
        </pc:sldMkLst>
        <pc:spChg chg="mod">
          <ac:chgData name="Ronish Shrestha" userId="S::kce075bct032@khwopa.edu.np::8035703d-bce8-4679-9172-1e0dc9b662c8" providerId="AD" clId="Web-{2826A02D-9CFF-472C-8F63-1872ADDEBC60}" dt="2021-12-12T16:20:09.558" v="571"/>
          <ac:spMkLst>
            <pc:docMk/>
            <pc:sldMk cId="1348482230" sldId="285"/>
            <ac:spMk id="2" creationId="{51EB2973-7A8B-4D85-BA64-F5C80D035D8E}"/>
          </ac:spMkLst>
        </pc:spChg>
        <pc:spChg chg="add del mod">
          <ac:chgData name="Ronish Shrestha" userId="S::kce075bct032@khwopa.edu.np::8035703d-bce8-4679-9172-1e0dc9b662c8" providerId="AD" clId="Web-{2826A02D-9CFF-472C-8F63-1872ADDEBC60}" dt="2021-12-12T16:20:09.558" v="571"/>
          <ac:spMkLst>
            <pc:docMk/>
            <pc:sldMk cId="1348482230" sldId="285"/>
            <ac:spMk id="3" creationId="{A69E873E-3997-4BAB-B193-C85446194CED}"/>
          </ac:spMkLst>
        </pc:spChg>
        <pc:spChg chg="add del">
          <ac:chgData name="Ronish Shrestha" userId="S::kce075bct032@khwopa.edu.np::8035703d-bce8-4679-9172-1e0dc9b662c8" providerId="AD" clId="Web-{2826A02D-9CFF-472C-8F63-1872ADDEBC60}" dt="2021-12-12T16:19:42.136" v="562"/>
          <ac:spMkLst>
            <pc:docMk/>
            <pc:sldMk cId="1348482230" sldId="285"/>
            <ac:spMk id="9" creationId="{5118BA95-03E7-41B7-B442-0AF8C0A7FF68}"/>
          </ac:spMkLst>
        </pc:spChg>
        <pc:spChg chg="add del">
          <ac:chgData name="Ronish Shrestha" userId="S::kce075bct032@khwopa.edu.np::8035703d-bce8-4679-9172-1e0dc9b662c8" providerId="AD" clId="Web-{2826A02D-9CFF-472C-8F63-1872ADDEBC60}" dt="2021-12-12T16:20:09.511" v="570"/>
          <ac:spMkLst>
            <pc:docMk/>
            <pc:sldMk cId="1348482230" sldId="285"/>
            <ac:spMk id="10" creationId="{B8F15AE3-A549-4E9C-A62A-C6256C1EEFB8}"/>
          </ac:spMkLst>
        </pc:spChg>
        <pc:spChg chg="add del">
          <ac:chgData name="Ronish Shrestha" userId="S::kce075bct032@khwopa.edu.np::8035703d-bce8-4679-9172-1e0dc9b662c8" providerId="AD" clId="Web-{2826A02D-9CFF-472C-8F63-1872ADDEBC60}" dt="2021-12-12T16:19:42.136" v="562"/>
          <ac:spMkLst>
            <pc:docMk/>
            <pc:sldMk cId="1348482230" sldId="285"/>
            <ac:spMk id="11" creationId="{059D8741-EAD6-41B1-A882-70D70FC35821}"/>
          </ac:spMkLst>
        </pc:spChg>
        <pc:spChg chg="add del">
          <ac:chgData name="Ronish Shrestha" userId="S::kce075bct032@khwopa.edu.np::8035703d-bce8-4679-9172-1e0dc9b662c8" providerId="AD" clId="Web-{2826A02D-9CFF-472C-8F63-1872ADDEBC60}" dt="2021-12-12T16:20:09.511" v="570"/>
          <ac:spMkLst>
            <pc:docMk/>
            <pc:sldMk cId="1348482230" sldId="285"/>
            <ac:spMk id="12" creationId="{1789832D-7426-4DC3-9DFD-E3E3BB473A24}"/>
          </ac:spMkLst>
        </pc:spChg>
        <pc:spChg chg="add del">
          <ac:chgData name="Ronish Shrestha" userId="S::kce075bct032@khwopa.edu.np::8035703d-bce8-4679-9172-1e0dc9b662c8" providerId="AD" clId="Web-{2826A02D-9CFF-472C-8F63-1872ADDEBC60}" dt="2021-12-12T16:19:42.136" v="562"/>
          <ac:spMkLst>
            <pc:docMk/>
            <pc:sldMk cId="1348482230" sldId="285"/>
            <ac:spMk id="13" creationId="{45444F36-3103-4D11-A25F-C054D4606DA4}"/>
          </ac:spMkLst>
        </pc:spChg>
        <pc:spChg chg="add del">
          <ac:chgData name="Ronish Shrestha" userId="S::kce075bct032@khwopa.edu.np::8035703d-bce8-4679-9172-1e0dc9b662c8" providerId="AD" clId="Web-{2826A02D-9CFF-472C-8F63-1872ADDEBC60}" dt="2021-12-12T16:20:09.511" v="570"/>
          <ac:spMkLst>
            <pc:docMk/>
            <pc:sldMk cId="1348482230" sldId="285"/>
            <ac:spMk id="14" creationId="{0738A7C6-2A60-4720-B4A8-8703EF35ECF6}"/>
          </ac:spMkLst>
        </pc:spChg>
        <pc:spChg chg="add del">
          <ac:chgData name="Ronish Shrestha" userId="S::kce075bct032@khwopa.edu.np::8035703d-bce8-4679-9172-1e0dc9b662c8" providerId="AD" clId="Web-{2826A02D-9CFF-472C-8F63-1872ADDEBC60}" dt="2021-12-12T16:19:42.136" v="562"/>
          <ac:spMkLst>
            <pc:docMk/>
            <pc:sldMk cId="1348482230" sldId="285"/>
            <ac:spMk id="15" creationId="{AD9B3EAD-A2B3-42C4-927C-3455E3E69EE6}"/>
          </ac:spMkLst>
        </pc:spChg>
        <pc:spChg chg="add del">
          <ac:chgData name="Ronish Shrestha" userId="S::kce075bct032@khwopa.edu.np::8035703d-bce8-4679-9172-1e0dc9b662c8" providerId="AD" clId="Web-{2826A02D-9CFF-472C-8F63-1872ADDEBC60}" dt="2021-12-12T16:20:09.511" v="570"/>
          <ac:spMkLst>
            <pc:docMk/>
            <pc:sldMk cId="1348482230" sldId="285"/>
            <ac:spMk id="16" creationId="{F19A336F-42B4-43F8-B0F7-77F5CBD1E08B}"/>
          </ac:spMkLst>
        </pc:spChg>
        <pc:spChg chg="add">
          <ac:chgData name="Ronish Shrestha" userId="S::kce075bct032@khwopa.edu.np::8035703d-bce8-4679-9172-1e0dc9b662c8" providerId="AD" clId="Web-{2826A02D-9CFF-472C-8F63-1872ADDEBC60}" dt="2021-12-12T16:20:09.558" v="571"/>
          <ac:spMkLst>
            <pc:docMk/>
            <pc:sldMk cId="1348482230" sldId="285"/>
            <ac:spMk id="18" creationId="{04E48745-7512-4EC2-9E20-9092D12150CA}"/>
          </ac:spMkLst>
        </pc:spChg>
        <pc:spChg chg="add">
          <ac:chgData name="Ronish Shrestha" userId="S::kce075bct032@khwopa.edu.np::8035703d-bce8-4679-9172-1e0dc9b662c8" providerId="AD" clId="Web-{2826A02D-9CFF-472C-8F63-1872ADDEBC60}" dt="2021-12-12T16:20:09.558" v="571"/>
          <ac:spMkLst>
            <pc:docMk/>
            <pc:sldMk cId="1348482230" sldId="285"/>
            <ac:spMk id="19" creationId="{E009DD9B-5EE2-4C0D-8B2B-351C8C102205}"/>
          </ac:spMkLst>
        </pc:spChg>
        <pc:spChg chg="add">
          <ac:chgData name="Ronish Shrestha" userId="S::kce075bct032@khwopa.edu.np::8035703d-bce8-4679-9172-1e0dc9b662c8" providerId="AD" clId="Web-{2826A02D-9CFF-472C-8F63-1872ADDEBC60}" dt="2021-12-12T16:20:09.558" v="571"/>
          <ac:spMkLst>
            <pc:docMk/>
            <pc:sldMk cId="1348482230" sldId="285"/>
            <ac:spMk id="20" creationId="{E720DB99-7745-4E75-9D96-AAB6D55C531E}"/>
          </ac:spMkLst>
        </pc:spChg>
        <pc:spChg chg="add">
          <ac:chgData name="Ronish Shrestha" userId="S::kce075bct032@khwopa.edu.np::8035703d-bce8-4679-9172-1e0dc9b662c8" providerId="AD" clId="Web-{2826A02D-9CFF-472C-8F63-1872ADDEBC60}" dt="2021-12-12T16:20:09.558" v="571"/>
          <ac:spMkLst>
            <pc:docMk/>
            <pc:sldMk cId="1348482230" sldId="285"/>
            <ac:spMk id="21" creationId="{D68803C4-E159-4360-B7BB-74205C8F782D}"/>
          </ac:spMkLst>
        </pc:spChg>
        <pc:spChg chg="add">
          <ac:chgData name="Ronish Shrestha" userId="S::kce075bct032@khwopa.edu.np::8035703d-bce8-4679-9172-1e0dc9b662c8" providerId="AD" clId="Web-{2826A02D-9CFF-472C-8F63-1872ADDEBC60}" dt="2021-12-12T16:20:09.558" v="571"/>
          <ac:spMkLst>
            <pc:docMk/>
            <pc:sldMk cId="1348482230" sldId="285"/>
            <ac:spMk id="22" creationId="{504B0465-3B07-49BF-BEA7-D81476246293}"/>
          </ac:spMkLst>
        </pc:spChg>
        <pc:spChg chg="add">
          <ac:chgData name="Ronish Shrestha" userId="S::kce075bct032@khwopa.edu.np::8035703d-bce8-4679-9172-1e0dc9b662c8" providerId="AD" clId="Web-{2826A02D-9CFF-472C-8F63-1872ADDEBC60}" dt="2021-12-12T16:20:09.558" v="571"/>
          <ac:spMkLst>
            <pc:docMk/>
            <pc:sldMk cId="1348482230" sldId="285"/>
            <ac:spMk id="23" creationId="{49B7FFA5-14CB-4A4F-9BCC-CA3AA5D9D276}"/>
          </ac:spMkLst>
        </pc:spChg>
        <pc:graphicFrameChg chg="add del">
          <ac:chgData name="Ronish Shrestha" userId="S::kce075bct032@khwopa.edu.np::8035703d-bce8-4679-9172-1e0dc9b662c8" providerId="AD" clId="Web-{2826A02D-9CFF-472C-8F63-1872ADDEBC60}" dt="2021-12-12T16:19:42.136" v="562"/>
          <ac:graphicFrameMkLst>
            <pc:docMk/>
            <pc:sldMk cId="1348482230" sldId="285"/>
            <ac:graphicFrameMk id="5" creationId="{F77C0DE3-48D9-4BD0-B075-7F09A9E5BAE8}"/>
          </ac:graphicFrameMkLst>
        </pc:graphicFrameChg>
        <pc:graphicFrameChg chg="add del">
          <ac:chgData name="Ronish Shrestha" userId="S::kce075bct032@khwopa.edu.np::8035703d-bce8-4679-9172-1e0dc9b662c8" providerId="AD" clId="Web-{2826A02D-9CFF-472C-8F63-1872ADDEBC60}" dt="2021-12-12T16:19:49.323" v="564"/>
          <ac:graphicFrameMkLst>
            <pc:docMk/>
            <pc:sldMk cId="1348482230" sldId="285"/>
            <ac:graphicFrameMk id="6" creationId="{E933D2FB-3D07-4041-9E40-B9134385CF79}"/>
          </ac:graphicFrameMkLst>
        </pc:graphicFrameChg>
        <pc:graphicFrameChg chg="add del">
          <ac:chgData name="Ronish Shrestha" userId="S::kce075bct032@khwopa.edu.np::8035703d-bce8-4679-9172-1e0dc9b662c8" providerId="AD" clId="Web-{2826A02D-9CFF-472C-8F63-1872ADDEBC60}" dt="2021-12-12T16:19:52.542" v="566"/>
          <ac:graphicFrameMkLst>
            <pc:docMk/>
            <pc:sldMk cId="1348482230" sldId="285"/>
            <ac:graphicFrameMk id="7" creationId="{6DBF33DA-E37E-44AE-9234-71DB6CB73BF3}"/>
          </ac:graphicFrameMkLst>
        </pc:graphicFrameChg>
        <pc:graphicFrameChg chg="add del">
          <ac:chgData name="Ronish Shrestha" userId="S::kce075bct032@khwopa.edu.np::8035703d-bce8-4679-9172-1e0dc9b662c8" providerId="AD" clId="Web-{2826A02D-9CFF-472C-8F63-1872ADDEBC60}" dt="2021-12-12T16:19:56.980" v="568"/>
          <ac:graphicFrameMkLst>
            <pc:docMk/>
            <pc:sldMk cId="1348482230" sldId="285"/>
            <ac:graphicFrameMk id="8" creationId="{EA36E252-8541-4BF7-BB05-4F1B51F47AB3}"/>
          </ac:graphicFrameMkLst>
        </pc:graphicFrameChg>
        <pc:graphicFrameChg chg="add del">
          <ac:chgData name="Ronish Shrestha" userId="S::kce075bct032@khwopa.edu.np::8035703d-bce8-4679-9172-1e0dc9b662c8" providerId="AD" clId="Web-{2826A02D-9CFF-472C-8F63-1872ADDEBC60}" dt="2021-12-12T16:20:09.511" v="570"/>
          <ac:graphicFrameMkLst>
            <pc:docMk/>
            <pc:sldMk cId="1348482230" sldId="285"/>
            <ac:graphicFrameMk id="17" creationId="{B73F890B-1443-48DA-83E3-B924E11B376D}"/>
          </ac:graphicFrameMkLst>
        </pc:graphicFrameChg>
      </pc:sldChg>
      <pc:sldChg chg="modSp new">
        <pc:chgData name="Ronish Shrestha" userId="S::kce075bct032@khwopa.edu.np::8035703d-bce8-4679-9172-1e0dc9b662c8" providerId="AD" clId="Web-{2826A02D-9CFF-472C-8F63-1872ADDEBC60}" dt="2021-12-12T16:07:08.932" v="553" actId="20577"/>
        <pc:sldMkLst>
          <pc:docMk/>
          <pc:sldMk cId="772466281" sldId="286"/>
        </pc:sldMkLst>
        <pc:spChg chg="mod">
          <ac:chgData name="Ronish Shrestha" userId="S::kce075bct032@khwopa.edu.np::8035703d-bce8-4679-9172-1e0dc9b662c8" providerId="AD" clId="Web-{2826A02D-9CFF-472C-8F63-1872ADDEBC60}" dt="2021-12-12T16:07:08.932" v="553" actId="20577"/>
          <ac:spMkLst>
            <pc:docMk/>
            <pc:sldMk cId="772466281" sldId="286"/>
            <ac:spMk id="2" creationId="{75099468-2129-4D88-ADD2-165B53C1E1C7}"/>
          </ac:spMkLst>
        </pc:spChg>
      </pc:sldChg>
      <pc:sldChg chg="modSp">
        <pc:chgData name="Ronish Shrestha" userId="S::kce075bct032@khwopa.edu.np::8035703d-bce8-4679-9172-1e0dc9b662c8" providerId="AD" clId="Web-{2826A02D-9CFF-472C-8F63-1872ADDEBC60}" dt="2021-12-12T16:09:35.576" v="560" actId="20577"/>
        <pc:sldMkLst>
          <pc:docMk/>
          <pc:sldMk cId="2370504153" sldId="287"/>
        </pc:sldMkLst>
        <pc:spChg chg="mod">
          <ac:chgData name="Ronish Shrestha" userId="S::kce075bct032@khwopa.edu.np::8035703d-bce8-4679-9172-1e0dc9b662c8" providerId="AD" clId="Web-{2826A02D-9CFF-472C-8F63-1872ADDEBC60}" dt="2021-12-12T16:09:35.576" v="560" actId="20577"/>
          <ac:spMkLst>
            <pc:docMk/>
            <pc:sldMk cId="2370504153" sldId="287"/>
            <ac:spMk id="2" creationId="{F53A78D5-3CD7-41D2-A10D-54FCBB63FB52}"/>
          </ac:spMkLst>
        </pc:spChg>
      </pc:sldChg>
    </pc:docChg>
  </pc:docChgLst>
  <pc:docChgLst>
    <pc:chgData name="Rubin Baidhya" userId="S::kce075bct034@khwopa.edu.np::b15fe602-8a0c-47e4-a42f-5bb486671e99" providerId="AD" clId="Web-{B6AE0D86-AA26-4FCD-AB78-C1F96C6D8767}"/>
    <pc:docChg chg="modSld sldOrd">
      <pc:chgData name="Rubin Baidhya" userId="S::kce075bct034@khwopa.edu.np::b15fe602-8a0c-47e4-a42f-5bb486671e99" providerId="AD" clId="Web-{B6AE0D86-AA26-4FCD-AB78-C1F96C6D8767}" dt="2021-12-12T16:32:30.847" v="703" actId="20577"/>
      <pc:docMkLst>
        <pc:docMk/>
      </pc:docMkLst>
      <pc:sldChg chg="ord">
        <pc:chgData name="Rubin Baidhya" userId="S::kce075bct034@khwopa.edu.np::b15fe602-8a0c-47e4-a42f-5bb486671e99" providerId="AD" clId="Web-{B6AE0D86-AA26-4FCD-AB78-C1F96C6D8767}" dt="2021-12-12T14:05:53.523" v="0"/>
        <pc:sldMkLst>
          <pc:docMk/>
          <pc:sldMk cId="2063901599" sldId="261"/>
        </pc:sldMkLst>
      </pc:sldChg>
      <pc:sldChg chg="ord">
        <pc:chgData name="Rubin Baidhya" userId="S::kce075bct034@khwopa.edu.np::b15fe602-8a0c-47e4-a42f-5bb486671e99" providerId="AD" clId="Web-{B6AE0D86-AA26-4FCD-AB78-C1F96C6D8767}" dt="2021-12-12T14:06:04.351" v="1"/>
        <pc:sldMkLst>
          <pc:docMk/>
          <pc:sldMk cId="59513807" sldId="265"/>
        </pc:sldMkLst>
      </pc:sldChg>
      <pc:sldChg chg="modSp">
        <pc:chgData name="Rubin Baidhya" userId="S::kce075bct034@khwopa.edu.np::b15fe602-8a0c-47e4-a42f-5bb486671e99" providerId="AD" clId="Web-{B6AE0D86-AA26-4FCD-AB78-C1F96C6D8767}" dt="2021-12-12T14:20:28.181" v="41" actId="20577"/>
        <pc:sldMkLst>
          <pc:docMk/>
          <pc:sldMk cId="2490106120" sldId="270"/>
        </pc:sldMkLst>
        <pc:spChg chg="mod">
          <ac:chgData name="Rubin Baidhya" userId="S::kce075bct034@khwopa.edu.np::b15fe602-8a0c-47e4-a42f-5bb486671e99" providerId="AD" clId="Web-{B6AE0D86-AA26-4FCD-AB78-C1F96C6D8767}" dt="2021-12-12T14:20:28.181" v="41" actId="20577"/>
          <ac:spMkLst>
            <pc:docMk/>
            <pc:sldMk cId="2490106120" sldId="270"/>
            <ac:spMk id="3" creationId="{E82DF47C-85BC-4172-9490-78EB4CC21F8B}"/>
          </ac:spMkLst>
        </pc:spChg>
      </pc:sldChg>
      <pc:sldChg chg="modSp">
        <pc:chgData name="Rubin Baidhya" userId="S::kce075bct034@khwopa.edu.np::b15fe602-8a0c-47e4-a42f-5bb486671e99" providerId="AD" clId="Web-{B6AE0D86-AA26-4FCD-AB78-C1F96C6D8767}" dt="2021-12-12T14:55:57.741" v="243" actId="1076"/>
        <pc:sldMkLst>
          <pc:docMk/>
          <pc:sldMk cId="432500358" sldId="271"/>
        </pc:sldMkLst>
        <pc:spChg chg="mod">
          <ac:chgData name="Rubin Baidhya" userId="S::kce075bct034@khwopa.edu.np::b15fe602-8a0c-47e4-a42f-5bb486671e99" providerId="AD" clId="Web-{B6AE0D86-AA26-4FCD-AB78-C1F96C6D8767}" dt="2021-12-12T14:21:38.230" v="42" actId="20577"/>
          <ac:spMkLst>
            <pc:docMk/>
            <pc:sldMk cId="432500358" sldId="271"/>
            <ac:spMk id="7" creationId="{AE12EA06-FFFA-4557-A8B1-7F96995AB8A9}"/>
          </ac:spMkLst>
        </pc:spChg>
        <pc:picChg chg="mod ord">
          <ac:chgData name="Rubin Baidhya" userId="S::kce075bct034@khwopa.edu.np::b15fe602-8a0c-47e4-a42f-5bb486671e99" providerId="AD" clId="Web-{B6AE0D86-AA26-4FCD-AB78-C1F96C6D8767}" dt="2021-12-12T14:55:57.741" v="243" actId="1076"/>
          <ac:picMkLst>
            <pc:docMk/>
            <pc:sldMk cId="432500358" sldId="271"/>
            <ac:picMk id="8" creationId="{45A7D04D-C28B-4F3C-9048-2DB8B8EC76DE}"/>
          </ac:picMkLst>
        </pc:picChg>
      </pc:sldChg>
      <pc:sldChg chg="addSp delSp modSp mod setBg setClrOvrMap">
        <pc:chgData name="Rubin Baidhya" userId="S::kce075bct034@khwopa.edu.np::b15fe602-8a0c-47e4-a42f-5bb486671e99" providerId="AD" clId="Web-{B6AE0D86-AA26-4FCD-AB78-C1F96C6D8767}" dt="2021-12-12T14:55:08.364" v="242" actId="14100"/>
        <pc:sldMkLst>
          <pc:docMk/>
          <pc:sldMk cId="1109598501" sldId="272"/>
        </pc:sldMkLst>
        <pc:spChg chg="mod ord">
          <ac:chgData name="Rubin Baidhya" userId="S::kce075bct034@khwopa.edu.np::b15fe602-8a0c-47e4-a42f-5bb486671e99" providerId="AD" clId="Web-{B6AE0D86-AA26-4FCD-AB78-C1F96C6D8767}" dt="2021-12-12T14:54:52.802" v="240"/>
          <ac:spMkLst>
            <pc:docMk/>
            <pc:sldMk cId="1109598501" sldId="272"/>
            <ac:spMk id="2" creationId="{FD96A76C-D34B-4B99-86AE-BB75527972F4}"/>
          </ac:spMkLst>
        </pc:spChg>
        <pc:spChg chg="add del mod">
          <ac:chgData name="Rubin Baidhya" userId="S::kce075bct034@khwopa.edu.np::b15fe602-8a0c-47e4-a42f-5bb486671e99" providerId="AD" clId="Web-{B6AE0D86-AA26-4FCD-AB78-C1F96C6D8767}" dt="2021-12-12T14:35:57.575" v="115"/>
          <ac:spMkLst>
            <pc:docMk/>
            <pc:sldMk cId="1109598501" sldId="272"/>
            <ac:spMk id="6" creationId="{5DFDB3D4-DCBD-4FD0-A847-2A46411F76F8}"/>
          </ac:spMkLst>
        </pc:spChg>
        <pc:spChg chg="add del mod">
          <ac:chgData name="Rubin Baidhya" userId="S::kce075bct034@khwopa.edu.np::b15fe602-8a0c-47e4-a42f-5bb486671e99" providerId="AD" clId="Web-{B6AE0D86-AA26-4FCD-AB78-C1F96C6D8767}" dt="2021-12-12T14:41:36.051" v="134"/>
          <ac:spMkLst>
            <pc:docMk/>
            <pc:sldMk cId="1109598501" sldId="272"/>
            <ac:spMk id="8" creationId="{6D8F202F-E0D1-4E93-87C5-481DAE80D3BD}"/>
          </ac:spMkLst>
        </pc:spChg>
        <pc:spChg chg="add del">
          <ac:chgData name="Rubin Baidhya" userId="S::kce075bct034@khwopa.edu.np::b15fe602-8a0c-47e4-a42f-5bb486671e99" providerId="AD" clId="Web-{B6AE0D86-AA26-4FCD-AB78-C1F96C6D8767}" dt="2021-12-12T14:37:13.499" v="123"/>
          <ac:spMkLst>
            <pc:docMk/>
            <pc:sldMk cId="1109598501" sldId="272"/>
            <ac:spMk id="9" creationId="{E009DD9B-5EE2-4C0D-8B2B-351C8C102205}"/>
          </ac:spMkLst>
        </pc:spChg>
        <pc:spChg chg="add del">
          <ac:chgData name="Rubin Baidhya" userId="S::kce075bct034@khwopa.edu.np::b15fe602-8a0c-47e4-a42f-5bb486671e99" providerId="AD" clId="Web-{B6AE0D86-AA26-4FCD-AB78-C1F96C6D8767}" dt="2021-12-12T14:37:13.499" v="123"/>
          <ac:spMkLst>
            <pc:docMk/>
            <pc:sldMk cId="1109598501" sldId="272"/>
            <ac:spMk id="10" creationId="{E720DB99-7745-4E75-9D96-AAB6D55C531E}"/>
          </ac:spMkLst>
        </pc:spChg>
        <pc:spChg chg="add del">
          <ac:chgData name="Rubin Baidhya" userId="S::kce075bct034@khwopa.edu.np::b15fe602-8a0c-47e4-a42f-5bb486671e99" providerId="AD" clId="Web-{B6AE0D86-AA26-4FCD-AB78-C1F96C6D8767}" dt="2021-12-12T14:37:08.280" v="121"/>
          <ac:spMkLst>
            <pc:docMk/>
            <pc:sldMk cId="1109598501" sldId="272"/>
            <ac:spMk id="11" creationId="{768131AB-4AFC-429B-8D0E-83AB0545C655}"/>
          </ac:spMkLst>
        </pc:spChg>
        <pc:spChg chg="add del">
          <ac:chgData name="Rubin Baidhya" userId="S::kce075bct034@khwopa.edu.np::b15fe602-8a0c-47e4-a42f-5bb486671e99" providerId="AD" clId="Web-{B6AE0D86-AA26-4FCD-AB78-C1F96C6D8767}" dt="2021-12-12T14:37:13.499" v="123"/>
          <ac:spMkLst>
            <pc:docMk/>
            <pc:sldMk cId="1109598501" sldId="272"/>
            <ac:spMk id="12" creationId="{D65EFE6C-D2D5-48A0-BE46-1D29F803610F}"/>
          </ac:spMkLst>
        </pc:spChg>
        <pc:spChg chg="add del">
          <ac:chgData name="Rubin Baidhya" userId="S::kce075bct034@khwopa.edu.np::b15fe602-8a0c-47e4-a42f-5bb486671e99" providerId="AD" clId="Web-{B6AE0D86-AA26-4FCD-AB78-C1F96C6D8767}" dt="2021-12-12T14:37:21.749" v="125"/>
          <ac:spMkLst>
            <pc:docMk/>
            <pc:sldMk cId="1109598501" sldId="272"/>
            <ac:spMk id="13" creationId="{79F4D68F-074F-4CB3-95AF-3B8832BB50F5}"/>
          </ac:spMkLst>
        </pc:spChg>
        <pc:spChg chg="add del">
          <ac:chgData name="Rubin Baidhya" userId="S::kce075bct034@khwopa.edu.np::b15fe602-8a0c-47e4-a42f-5bb486671e99" providerId="AD" clId="Web-{B6AE0D86-AA26-4FCD-AB78-C1F96C6D8767}" dt="2021-12-12T14:37:08.280" v="121"/>
          <ac:spMkLst>
            <pc:docMk/>
            <pc:sldMk cId="1109598501" sldId="272"/>
            <ac:spMk id="14" creationId="{F3AF35CD-DA30-4E34-B0F3-32C27766DA05}"/>
          </ac:spMkLst>
        </pc:spChg>
        <pc:spChg chg="del">
          <ac:chgData name="Rubin Baidhya" userId="S::kce075bct034@khwopa.edu.np::b15fe602-8a0c-47e4-a42f-5bb486671e99" providerId="AD" clId="Web-{B6AE0D86-AA26-4FCD-AB78-C1F96C6D8767}" dt="2021-12-12T14:39:54.502" v="131"/>
          <ac:spMkLst>
            <pc:docMk/>
            <pc:sldMk cId="1109598501" sldId="272"/>
            <ac:spMk id="15" creationId="{F3AF35CD-DA30-4E34-B0F3-32C27766DA05}"/>
          </ac:spMkLst>
        </pc:spChg>
        <pc:spChg chg="add del">
          <ac:chgData name="Rubin Baidhya" userId="S::kce075bct034@khwopa.edu.np::b15fe602-8a0c-47e4-a42f-5bb486671e99" providerId="AD" clId="Web-{B6AE0D86-AA26-4FCD-AB78-C1F96C6D8767}" dt="2021-12-12T14:37:13.499" v="123"/>
          <ac:spMkLst>
            <pc:docMk/>
            <pc:sldMk cId="1109598501" sldId="272"/>
            <ac:spMk id="18" creationId="{D68803C4-E159-4360-B7BB-74205C8F782D}"/>
          </ac:spMkLst>
        </pc:spChg>
        <pc:spChg chg="mod">
          <ac:chgData name="Rubin Baidhya" userId="S::kce075bct034@khwopa.edu.np::b15fe602-8a0c-47e4-a42f-5bb486671e99" providerId="AD" clId="Web-{B6AE0D86-AA26-4FCD-AB78-C1F96C6D8767}" dt="2021-12-12T14:39:54.502" v="131"/>
          <ac:spMkLst>
            <pc:docMk/>
            <pc:sldMk cId="1109598501" sldId="272"/>
            <ac:spMk id="19" creationId="{46E9E305-BFBE-4067-917C-07052D2BFE06}"/>
          </ac:spMkLst>
        </pc:spChg>
        <pc:spChg chg="add del">
          <ac:chgData name="Rubin Baidhya" userId="S::kce075bct034@khwopa.edu.np::b15fe602-8a0c-47e4-a42f-5bb486671e99" providerId="AD" clId="Web-{B6AE0D86-AA26-4FCD-AB78-C1F96C6D8767}" dt="2021-12-12T14:37:13.499" v="123"/>
          <ac:spMkLst>
            <pc:docMk/>
            <pc:sldMk cId="1109598501" sldId="272"/>
            <ac:spMk id="20" creationId="{504B0465-3B07-49BF-BEA7-D81476246293}"/>
          </ac:spMkLst>
        </pc:spChg>
        <pc:spChg chg="add del">
          <ac:chgData name="Rubin Baidhya" userId="S::kce075bct034@khwopa.edu.np::b15fe602-8a0c-47e4-a42f-5bb486671e99" providerId="AD" clId="Web-{B6AE0D86-AA26-4FCD-AB78-C1F96C6D8767}" dt="2021-12-12T14:37:13.499" v="123"/>
          <ac:spMkLst>
            <pc:docMk/>
            <pc:sldMk cId="1109598501" sldId="272"/>
            <ac:spMk id="22" creationId="{49B7FFA5-14CB-4A4F-9BCC-CA3AA5D9D276}"/>
          </ac:spMkLst>
        </pc:spChg>
        <pc:spChg chg="add del">
          <ac:chgData name="Rubin Baidhya" userId="S::kce075bct034@khwopa.edu.np::b15fe602-8a0c-47e4-a42f-5bb486671e99" providerId="AD" clId="Web-{B6AE0D86-AA26-4FCD-AB78-C1F96C6D8767}" dt="2021-12-12T14:37:13.499" v="123"/>
          <ac:spMkLst>
            <pc:docMk/>
            <pc:sldMk cId="1109598501" sldId="272"/>
            <ac:spMk id="24" creationId="{04E48745-7512-4EC2-9E20-9092D12150CA}"/>
          </ac:spMkLst>
        </pc:spChg>
        <pc:spChg chg="add del">
          <ac:chgData name="Rubin Baidhya" userId="S::kce075bct034@khwopa.edu.np::b15fe602-8a0c-47e4-a42f-5bb486671e99" providerId="AD" clId="Web-{B6AE0D86-AA26-4FCD-AB78-C1F96C6D8767}" dt="2021-12-12T14:48:38.622" v="208"/>
          <ac:spMkLst>
            <pc:docMk/>
            <pc:sldMk cId="1109598501" sldId="272"/>
            <ac:spMk id="25" creationId="{9A80AF88-8817-436E-9929-16E8093B798A}"/>
          </ac:spMkLst>
        </pc:spChg>
        <pc:spChg chg="add del mod">
          <ac:chgData name="Rubin Baidhya" userId="S::kce075bct034@khwopa.edu.np::b15fe602-8a0c-47e4-a42f-5bb486671e99" providerId="AD" clId="Web-{B6AE0D86-AA26-4FCD-AB78-C1F96C6D8767}" dt="2021-12-12T14:50:59.719" v="225"/>
          <ac:spMkLst>
            <pc:docMk/>
            <pc:sldMk cId="1109598501" sldId="272"/>
            <ac:spMk id="26" creationId="{CBBD2D8C-9041-4EF3-9429-269AF54E26BA}"/>
          </ac:spMkLst>
        </pc:spChg>
        <pc:spChg chg="add del">
          <ac:chgData name="Rubin Baidhya" userId="S::kce075bct034@khwopa.edu.np::b15fe602-8a0c-47e4-a42f-5bb486671e99" providerId="AD" clId="Web-{B6AE0D86-AA26-4FCD-AB78-C1F96C6D8767}" dt="2021-12-12T14:50:32.062" v="223"/>
          <ac:spMkLst>
            <pc:docMk/>
            <pc:sldMk cId="1109598501" sldId="272"/>
            <ac:spMk id="27" creationId="{FD9D535B-9CAF-4E23-ADE8-EE8C7694A920}"/>
          </ac:spMkLst>
        </pc:spChg>
        <pc:spChg chg="add del">
          <ac:chgData name="Rubin Baidhya" userId="S::kce075bct034@khwopa.edu.np::b15fe602-8a0c-47e4-a42f-5bb486671e99" providerId="AD" clId="Web-{B6AE0D86-AA26-4FCD-AB78-C1F96C6D8767}" dt="2021-12-12T14:43:21.538" v="148"/>
          <ac:spMkLst>
            <pc:docMk/>
            <pc:sldMk cId="1109598501" sldId="272"/>
            <ac:spMk id="28" creationId="{CCF043BA-0C52-4068-BCF5-2B2D89BA9D36}"/>
          </ac:spMkLst>
        </pc:spChg>
        <pc:spChg chg="add del">
          <ac:chgData name="Rubin Baidhya" userId="S::kce075bct034@khwopa.edu.np::b15fe602-8a0c-47e4-a42f-5bb486671e99" providerId="AD" clId="Web-{B6AE0D86-AA26-4FCD-AB78-C1F96C6D8767}" dt="2021-12-12T14:50:29.671" v="222"/>
          <ac:spMkLst>
            <pc:docMk/>
            <pc:sldMk cId="1109598501" sldId="272"/>
            <ac:spMk id="29" creationId="{67703743-562E-471A-8461-08F834AFDD3C}"/>
          </ac:spMkLst>
        </pc:spChg>
        <pc:spChg chg="add del">
          <ac:chgData name="Rubin Baidhya" userId="S::kce075bct034@khwopa.edu.np::b15fe602-8a0c-47e4-a42f-5bb486671e99" providerId="AD" clId="Web-{B6AE0D86-AA26-4FCD-AB78-C1F96C6D8767}" dt="2021-12-12T14:52:11.345" v="229"/>
          <ac:spMkLst>
            <pc:docMk/>
            <pc:sldMk cId="1109598501" sldId="272"/>
            <ac:spMk id="33" creationId="{E13AD65F-256F-4C25-9FE3-868C6BE5E4AB}"/>
          </ac:spMkLst>
        </pc:spChg>
        <pc:spChg chg="add del">
          <ac:chgData name="Rubin Baidhya" userId="S::kce075bct034@khwopa.edu.np::b15fe602-8a0c-47e4-a42f-5bb486671e99" providerId="AD" clId="Web-{B6AE0D86-AA26-4FCD-AB78-C1F96C6D8767}" dt="2021-12-12T14:43:13.787" v="145"/>
          <ac:spMkLst>
            <pc:docMk/>
            <pc:sldMk cId="1109598501" sldId="272"/>
            <ac:spMk id="38" creationId="{2550AE69-AC86-4188-83E5-A856C4F1DCFF}"/>
          </ac:spMkLst>
        </pc:spChg>
        <pc:spChg chg="add del">
          <ac:chgData name="Rubin Baidhya" userId="S::kce075bct034@khwopa.edu.np::b15fe602-8a0c-47e4-a42f-5bb486671e99" providerId="AD" clId="Web-{B6AE0D86-AA26-4FCD-AB78-C1F96C6D8767}" dt="2021-12-12T14:43:13.787" v="145"/>
          <ac:spMkLst>
            <pc:docMk/>
            <pc:sldMk cId="1109598501" sldId="272"/>
            <ac:spMk id="40" creationId="{EC4CA156-2C9D-4F0C-B229-88D8B5E17BCF}"/>
          </ac:spMkLst>
        </pc:spChg>
        <pc:spChg chg="add del">
          <ac:chgData name="Rubin Baidhya" userId="S::kce075bct034@khwopa.edu.np::b15fe602-8a0c-47e4-a42f-5bb486671e99" providerId="AD" clId="Web-{B6AE0D86-AA26-4FCD-AB78-C1F96C6D8767}" dt="2021-12-12T14:43:13.787" v="145"/>
          <ac:spMkLst>
            <pc:docMk/>
            <pc:sldMk cId="1109598501" sldId="272"/>
            <ac:spMk id="42" creationId="{D7361ED3-EBE5-4EFC-8DA3-D0CE4BF2F4B1}"/>
          </ac:spMkLst>
        </pc:spChg>
        <pc:spChg chg="add del">
          <ac:chgData name="Rubin Baidhya" userId="S::kce075bct034@khwopa.edu.np::b15fe602-8a0c-47e4-a42f-5bb486671e99" providerId="AD" clId="Web-{B6AE0D86-AA26-4FCD-AB78-C1F96C6D8767}" dt="2021-12-12T14:43:21.475" v="147"/>
          <ac:spMkLst>
            <pc:docMk/>
            <pc:sldMk cId="1109598501" sldId="272"/>
            <ac:spMk id="48" creationId="{2550AE69-AC86-4188-83E5-A856C4F1DCFF}"/>
          </ac:spMkLst>
        </pc:spChg>
        <pc:spChg chg="add del">
          <ac:chgData name="Rubin Baidhya" userId="S::kce075bct034@khwopa.edu.np::b15fe602-8a0c-47e4-a42f-5bb486671e99" providerId="AD" clId="Web-{B6AE0D86-AA26-4FCD-AB78-C1F96C6D8767}" dt="2021-12-12T14:43:13.787" v="145"/>
          <ac:spMkLst>
            <pc:docMk/>
            <pc:sldMk cId="1109598501" sldId="272"/>
            <ac:spMk id="49" creationId="{4BE79ECB-20D1-486E-B39D-0F98D69BEBAF}"/>
          </ac:spMkLst>
        </pc:spChg>
        <pc:spChg chg="add del">
          <ac:chgData name="Rubin Baidhya" userId="S::kce075bct034@khwopa.edu.np::b15fe602-8a0c-47e4-a42f-5bb486671e99" providerId="AD" clId="Web-{B6AE0D86-AA26-4FCD-AB78-C1F96C6D8767}" dt="2021-12-12T14:43:13.787" v="145"/>
          <ac:spMkLst>
            <pc:docMk/>
            <pc:sldMk cId="1109598501" sldId="272"/>
            <ac:spMk id="50" creationId="{8363C3DA-5063-4048-965B-F5FDB35CCC78}"/>
          </ac:spMkLst>
        </pc:spChg>
        <pc:spChg chg="add del">
          <ac:chgData name="Rubin Baidhya" userId="S::kce075bct034@khwopa.edu.np::b15fe602-8a0c-47e4-a42f-5bb486671e99" providerId="AD" clId="Web-{B6AE0D86-AA26-4FCD-AB78-C1F96C6D8767}" dt="2021-12-12T14:43:13.787" v="145"/>
          <ac:spMkLst>
            <pc:docMk/>
            <pc:sldMk cId="1109598501" sldId="272"/>
            <ac:spMk id="51" creationId="{E2F1DBD8-7930-4EF6-AF8F-F6A674303635}"/>
          </ac:spMkLst>
        </pc:spChg>
        <pc:spChg chg="add del">
          <ac:chgData name="Rubin Baidhya" userId="S::kce075bct034@khwopa.edu.np::b15fe602-8a0c-47e4-a42f-5bb486671e99" providerId="AD" clId="Web-{B6AE0D86-AA26-4FCD-AB78-C1F96C6D8767}" dt="2021-12-12T14:43:21.475" v="147"/>
          <ac:spMkLst>
            <pc:docMk/>
            <pc:sldMk cId="1109598501" sldId="272"/>
            <ac:spMk id="52" creationId="{EC4CA156-2C9D-4F0C-B229-88D8B5E17BCF}"/>
          </ac:spMkLst>
        </pc:spChg>
        <pc:spChg chg="add del">
          <ac:chgData name="Rubin Baidhya" userId="S::kce075bct034@khwopa.edu.np::b15fe602-8a0c-47e4-a42f-5bb486671e99" providerId="AD" clId="Web-{B6AE0D86-AA26-4FCD-AB78-C1F96C6D8767}" dt="2021-12-12T14:43:13.787" v="145"/>
          <ac:spMkLst>
            <pc:docMk/>
            <pc:sldMk cId="1109598501" sldId="272"/>
            <ac:spMk id="53" creationId="{F39044D3-8725-4D57-BD64-A96E7C271A33}"/>
          </ac:spMkLst>
        </pc:spChg>
        <pc:spChg chg="add del">
          <ac:chgData name="Rubin Baidhya" userId="S::kce075bct034@khwopa.edu.np::b15fe602-8a0c-47e4-a42f-5bb486671e99" providerId="AD" clId="Web-{B6AE0D86-AA26-4FCD-AB78-C1F96C6D8767}" dt="2021-12-12T14:43:21.475" v="147"/>
          <ac:spMkLst>
            <pc:docMk/>
            <pc:sldMk cId="1109598501" sldId="272"/>
            <ac:spMk id="54" creationId="{D7361ED3-EBE5-4EFC-8DA3-D0CE4BF2F4B1}"/>
          </ac:spMkLst>
        </pc:spChg>
        <pc:spChg chg="add del ord">
          <ac:chgData name="Rubin Baidhya" userId="S::kce075bct034@khwopa.edu.np::b15fe602-8a0c-47e4-a42f-5bb486671e99" providerId="AD" clId="Web-{B6AE0D86-AA26-4FCD-AB78-C1F96C6D8767}" dt="2021-12-12T14:48:20.216" v="206"/>
          <ac:spMkLst>
            <pc:docMk/>
            <pc:sldMk cId="1109598501" sldId="272"/>
            <ac:spMk id="57" creationId="{2550AE69-AC86-4188-83E5-A856C4F1DCFF}"/>
          </ac:spMkLst>
        </pc:spChg>
        <pc:spChg chg="add del">
          <ac:chgData name="Rubin Baidhya" userId="S::kce075bct034@khwopa.edu.np::b15fe602-8a0c-47e4-a42f-5bb486671e99" providerId="AD" clId="Web-{B6AE0D86-AA26-4FCD-AB78-C1F96C6D8767}" dt="2021-12-12T14:43:21.475" v="147"/>
          <ac:spMkLst>
            <pc:docMk/>
            <pc:sldMk cId="1109598501" sldId="272"/>
            <ac:spMk id="58" creationId="{CD60390C-0E4C-4682-8246-AFA2E49856DA}"/>
          </ac:spMkLst>
        </pc:spChg>
        <pc:spChg chg="add del">
          <ac:chgData name="Rubin Baidhya" userId="S::kce075bct034@khwopa.edu.np::b15fe602-8a0c-47e4-a42f-5bb486671e99" providerId="AD" clId="Web-{B6AE0D86-AA26-4FCD-AB78-C1F96C6D8767}" dt="2021-12-12T14:43:21.475" v="147"/>
          <ac:spMkLst>
            <pc:docMk/>
            <pc:sldMk cId="1109598501" sldId="272"/>
            <ac:spMk id="59" creationId="{CEBA87F4-FB8A-4D91-B3F3-DFA78E0CC64D}"/>
          </ac:spMkLst>
        </pc:spChg>
        <pc:spChg chg="add del">
          <ac:chgData name="Rubin Baidhya" userId="S::kce075bct034@khwopa.edu.np::b15fe602-8a0c-47e4-a42f-5bb486671e99" providerId="AD" clId="Web-{B6AE0D86-AA26-4FCD-AB78-C1F96C6D8767}" dt="2021-12-12T14:43:21.475" v="147"/>
          <ac:spMkLst>
            <pc:docMk/>
            <pc:sldMk cId="1109598501" sldId="272"/>
            <ac:spMk id="60" creationId="{D012A90F-45C2-4C9B-BAF6-9CE1F546C7EA}"/>
          </ac:spMkLst>
        </pc:spChg>
        <pc:spChg chg="add del">
          <ac:chgData name="Rubin Baidhya" userId="S::kce075bct034@khwopa.edu.np::b15fe602-8a0c-47e4-a42f-5bb486671e99" providerId="AD" clId="Web-{B6AE0D86-AA26-4FCD-AB78-C1F96C6D8767}" dt="2021-12-12T14:48:20.216" v="206"/>
          <ac:spMkLst>
            <pc:docMk/>
            <pc:sldMk cId="1109598501" sldId="272"/>
            <ac:spMk id="61" creationId="{EC4CA156-2C9D-4F0C-B229-88D8B5E17BCF}"/>
          </ac:spMkLst>
        </pc:spChg>
        <pc:spChg chg="add del">
          <ac:chgData name="Rubin Baidhya" userId="S::kce075bct034@khwopa.edu.np::b15fe602-8a0c-47e4-a42f-5bb486671e99" providerId="AD" clId="Web-{B6AE0D86-AA26-4FCD-AB78-C1F96C6D8767}" dt="2021-12-12T14:48:20.216" v="206"/>
          <ac:spMkLst>
            <pc:docMk/>
            <pc:sldMk cId="1109598501" sldId="272"/>
            <ac:spMk id="62" creationId="{D7361ED3-EBE5-4EFC-8DA3-D0CE4BF2F4B1}"/>
          </ac:spMkLst>
        </pc:spChg>
        <pc:spChg chg="add del">
          <ac:chgData name="Rubin Baidhya" userId="S::kce075bct034@khwopa.edu.np::b15fe602-8a0c-47e4-a42f-5bb486671e99" providerId="AD" clId="Web-{B6AE0D86-AA26-4FCD-AB78-C1F96C6D8767}" dt="2021-12-12T14:48:20.216" v="206"/>
          <ac:spMkLst>
            <pc:docMk/>
            <pc:sldMk cId="1109598501" sldId="272"/>
            <ac:spMk id="65" creationId="{19A1D830-E73C-47A9-A534-323CEEFF5B32}"/>
          </ac:spMkLst>
        </pc:spChg>
        <pc:spChg chg="add del">
          <ac:chgData name="Rubin Baidhya" userId="S::kce075bct034@khwopa.edu.np::b15fe602-8a0c-47e4-a42f-5bb486671e99" providerId="AD" clId="Web-{B6AE0D86-AA26-4FCD-AB78-C1F96C6D8767}" dt="2021-12-12T14:48:20.216" v="206"/>
          <ac:spMkLst>
            <pc:docMk/>
            <pc:sldMk cId="1109598501" sldId="272"/>
            <ac:spMk id="66" creationId="{8F69FBEC-4C47-4288-962D-3FC20C79F3F5}"/>
          </ac:spMkLst>
        </pc:spChg>
        <pc:spChg chg="add del">
          <ac:chgData name="Rubin Baidhya" userId="S::kce075bct034@khwopa.edu.np::b15fe602-8a0c-47e4-a42f-5bb486671e99" providerId="AD" clId="Web-{B6AE0D86-AA26-4FCD-AB78-C1F96C6D8767}" dt="2021-12-12T14:53:14.847" v="236"/>
          <ac:spMkLst>
            <pc:docMk/>
            <pc:sldMk cId="1109598501" sldId="272"/>
            <ac:spMk id="70" creationId="{19432789-6F27-4925-BDAF-8ACB3C3AF44B}"/>
          </ac:spMkLst>
        </pc:spChg>
        <pc:spChg chg="add del">
          <ac:chgData name="Rubin Baidhya" userId="S::kce075bct034@khwopa.edu.np::b15fe602-8a0c-47e4-a42f-5bb486671e99" providerId="AD" clId="Web-{B6AE0D86-AA26-4FCD-AB78-C1F96C6D8767}" dt="2021-12-12T14:50:05.702" v="217"/>
          <ac:spMkLst>
            <pc:docMk/>
            <pc:sldMk cId="1109598501" sldId="272"/>
            <ac:spMk id="71" creationId="{2550AE69-AC86-4188-83E5-A856C4F1DCFF}"/>
          </ac:spMkLst>
        </pc:spChg>
        <pc:spChg chg="add del">
          <ac:chgData name="Rubin Baidhya" userId="S::kce075bct034@khwopa.edu.np::b15fe602-8a0c-47e4-a42f-5bb486671e99" providerId="AD" clId="Web-{B6AE0D86-AA26-4FCD-AB78-C1F96C6D8767}" dt="2021-12-12T14:50:05.702" v="217"/>
          <ac:spMkLst>
            <pc:docMk/>
            <pc:sldMk cId="1109598501" sldId="272"/>
            <ac:spMk id="72" creationId="{EC4CA156-2C9D-4F0C-B229-88D8B5E17BCF}"/>
          </ac:spMkLst>
        </pc:spChg>
        <pc:spChg chg="add del">
          <ac:chgData name="Rubin Baidhya" userId="S::kce075bct034@khwopa.edu.np::b15fe602-8a0c-47e4-a42f-5bb486671e99" providerId="AD" clId="Web-{B6AE0D86-AA26-4FCD-AB78-C1F96C6D8767}" dt="2021-12-12T14:50:05.702" v="217"/>
          <ac:spMkLst>
            <pc:docMk/>
            <pc:sldMk cId="1109598501" sldId="272"/>
            <ac:spMk id="73" creationId="{D7361ED3-EBE5-4EFC-8DA3-D0CE4BF2F4B1}"/>
          </ac:spMkLst>
        </pc:spChg>
        <pc:spChg chg="add del">
          <ac:chgData name="Rubin Baidhya" userId="S::kce075bct034@khwopa.edu.np::b15fe602-8a0c-47e4-a42f-5bb486671e99" providerId="AD" clId="Web-{B6AE0D86-AA26-4FCD-AB78-C1F96C6D8767}" dt="2021-12-12T14:47:59.856" v="201"/>
          <ac:spMkLst>
            <pc:docMk/>
            <pc:sldMk cId="1109598501" sldId="272"/>
            <ac:spMk id="74" creationId="{2550AE69-AC86-4188-83E5-A856C4F1DCFF}"/>
          </ac:spMkLst>
        </pc:spChg>
        <pc:spChg chg="add del">
          <ac:chgData name="Rubin Baidhya" userId="S::kce075bct034@khwopa.edu.np::b15fe602-8a0c-47e4-a42f-5bb486671e99" providerId="AD" clId="Web-{B6AE0D86-AA26-4FCD-AB78-C1F96C6D8767}" dt="2021-12-12T14:47:59.856" v="201"/>
          <ac:spMkLst>
            <pc:docMk/>
            <pc:sldMk cId="1109598501" sldId="272"/>
            <ac:spMk id="76" creationId="{EC4CA156-2C9D-4F0C-B229-88D8B5E17BCF}"/>
          </ac:spMkLst>
        </pc:spChg>
        <pc:spChg chg="add del">
          <ac:chgData name="Rubin Baidhya" userId="S::kce075bct034@khwopa.edu.np::b15fe602-8a0c-47e4-a42f-5bb486671e99" providerId="AD" clId="Web-{B6AE0D86-AA26-4FCD-AB78-C1F96C6D8767}" dt="2021-12-12T14:50:05.702" v="217"/>
          <ac:spMkLst>
            <pc:docMk/>
            <pc:sldMk cId="1109598501" sldId="272"/>
            <ac:spMk id="77" creationId="{8363C3DA-5063-4048-965B-F5FDB35CCC78}"/>
          </ac:spMkLst>
        </pc:spChg>
        <pc:spChg chg="add del">
          <ac:chgData name="Rubin Baidhya" userId="S::kce075bct034@khwopa.edu.np::b15fe602-8a0c-47e4-a42f-5bb486671e99" providerId="AD" clId="Web-{B6AE0D86-AA26-4FCD-AB78-C1F96C6D8767}" dt="2021-12-12T14:47:59.856" v="201"/>
          <ac:spMkLst>
            <pc:docMk/>
            <pc:sldMk cId="1109598501" sldId="272"/>
            <ac:spMk id="78" creationId="{D7361ED3-EBE5-4EFC-8DA3-D0CE4BF2F4B1}"/>
          </ac:spMkLst>
        </pc:spChg>
        <pc:spChg chg="add del">
          <ac:chgData name="Rubin Baidhya" userId="S::kce075bct034@khwopa.edu.np::b15fe602-8a0c-47e4-a42f-5bb486671e99" providerId="AD" clId="Web-{B6AE0D86-AA26-4FCD-AB78-C1F96C6D8767}" dt="2021-12-12T14:50:05.702" v="217"/>
          <ac:spMkLst>
            <pc:docMk/>
            <pc:sldMk cId="1109598501" sldId="272"/>
            <ac:spMk id="79" creationId="{4BE79ECB-20D1-486E-B39D-0F98D69BEBAF}"/>
          </ac:spMkLst>
        </pc:spChg>
        <pc:spChg chg="add del">
          <ac:chgData name="Rubin Baidhya" userId="S::kce075bct034@khwopa.edu.np::b15fe602-8a0c-47e4-a42f-5bb486671e99" providerId="AD" clId="Web-{B6AE0D86-AA26-4FCD-AB78-C1F96C6D8767}" dt="2021-12-12T14:50:05.702" v="217"/>
          <ac:spMkLst>
            <pc:docMk/>
            <pc:sldMk cId="1109598501" sldId="272"/>
            <ac:spMk id="83" creationId="{E2F1DBD8-7930-4EF6-AF8F-F6A674303635}"/>
          </ac:spMkLst>
        </pc:spChg>
        <pc:spChg chg="add del">
          <ac:chgData name="Rubin Baidhya" userId="S::kce075bct034@khwopa.edu.np::b15fe602-8a0c-47e4-a42f-5bb486671e99" providerId="AD" clId="Web-{B6AE0D86-AA26-4FCD-AB78-C1F96C6D8767}" dt="2021-12-12T14:47:59.856" v="201"/>
          <ac:spMkLst>
            <pc:docMk/>
            <pc:sldMk cId="1109598501" sldId="272"/>
            <ac:spMk id="84" creationId="{5C28659E-412C-4600-B45E-BAE370BC24B9}"/>
          </ac:spMkLst>
        </pc:spChg>
        <pc:spChg chg="add del">
          <ac:chgData name="Rubin Baidhya" userId="S::kce075bct034@khwopa.edu.np::b15fe602-8a0c-47e4-a42f-5bb486671e99" providerId="AD" clId="Web-{B6AE0D86-AA26-4FCD-AB78-C1F96C6D8767}" dt="2021-12-12T14:50:05.702" v="217"/>
          <ac:spMkLst>
            <pc:docMk/>
            <pc:sldMk cId="1109598501" sldId="272"/>
            <ac:spMk id="85" creationId="{F39044D3-8725-4D57-BD64-A96E7C271A33}"/>
          </ac:spMkLst>
        </pc:spChg>
        <pc:spChg chg="add del">
          <ac:chgData name="Rubin Baidhya" userId="S::kce075bct034@khwopa.edu.np::b15fe602-8a0c-47e4-a42f-5bb486671e99" providerId="AD" clId="Web-{B6AE0D86-AA26-4FCD-AB78-C1F96C6D8767}" dt="2021-12-12T14:47:59.856" v="201"/>
          <ac:spMkLst>
            <pc:docMk/>
            <pc:sldMk cId="1109598501" sldId="272"/>
            <ac:spMk id="86" creationId="{AE95896B-6905-4618-A7DF-DED8A61FBC83}"/>
          </ac:spMkLst>
        </pc:spChg>
        <pc:spChg chg="add del">
          <ac:chgData name="Rubin Baidhya" userId="S::kce075bct034@khwopa.edu.np::b15fe602-8a0c-47e4-a42f-5bb486671e99" providerId="AD" clId="Web-{B6AE0D86-AA26-4FCD-AB78-C1F96C6D8767}" dt="2021-12-12T14:47:59.856" v="201"/>
          <ac:spMkLst>
            <pc:docMk/>
            <pc:sldMk cId="1109598501" sldId="272"/>
            <ac:spMk id="88" creationId="{7748BD8C-4984-4138-94CA-2DC5F39DC379}"/>
          </ac:spMkLst>
        </pc:spChg>
        <pc:spChg chg="add del">
          <ac:chgData name="Rubin Baidhya" userId="S::kce075bct034@khwopa.edu.np::b15fe602-8a0c-47e4-a42f-5bb486671e99" providerId="AD" clId="Web-{B6AE0D86-AA26-4FCD-AB78-C1F96C6D8767}" dt="2021-12-12T14:46:41.323" v="178"/>
          <ac:spMkLst>
            <pc:docMk/>
            <pc:sldMk cId="1109598501" sldId="272"/>
            <ac:spMk id="90" creationId="{2550AE69-AC86-4188-83E5-A856C4F1DCFF}"/>
          </ac:spMkLst>
        </pc:spChg>
        <pc:spChg chg="add del">
          <ac:chgData name="Rubin Baidhya" userId="S::kce075bct034@khwopa.edu.np::b15fe602-8a0c-47e4-a42f-5bb486671e99" providerId="AD" clId="Web-{B6AE0D86-AA26-4FCD-AB78-C1F96C6D8767}" dt="2021-12-12T14:46:41.323" v="178"/>
          <ac:spMkLst>
            <pc:docMk/>
            <pc:sldMk cId="1109598501" sldId="272"/>
            <ac:spMk id="91" creationId="{EC4CA156-2C9D-4F0C-B229-88D8B5E17BCF}"/>
          </ac:spMkLst>
        </pc:spChg>
        <pc:spChg chg="add del">
          <ac:chgData name="Rubin Baidhya" userId="S::kce075bct034@khwopa.edu.np::b15fe602-8a0c-47e4-a42f-5bb486671e99" providerId="AD" clId="Web-{B6AE0D86-AA26-4FCD-AB78-C1F96C6D8767}" dt="2021-12-12T14:46:41.323" v="178"/>
          <ac:spMkLst>
            <pc:docMk/>
            <pc:sldMk cId="1109598501" sldId="272"/>
            <ac:spMk id="92" creationId="{D7361ED3-EBE5-4EFC-8DA3-D0CE4BF2F4B1}"/>
          </ac:spMkLst>
        </pc:spChg>
        <pc:spChg chg="add del">
          <ac:chgData name="Rubin Baidhya" userId="S::kce075bct034@khwopa.edu.np::b15fe602-8a0c-47e4-a42f-5bb486671e99" providerId="AD" clId="Web-{B6AE0D86-AA26-4FCD-AB78-C1F96C6D8767}" dt="2021-12-12T14:46:36.307" v="176"/>
          <ac:spMkLst>
            <pc:docMk/>
            <pc:sldMk cId="1109598501" sldId="272"/>
            <ac:spMk id="93" creationId="{7049A7D3-684C-4C59-A4B6-7B308A6AD34D}"/>
          </ac:spMkLst>
        </pc:spChg>
        <pc:spChg chg="add del">
          <ac:chgData name="Rubin Baidhya" userId="S::kce075bct034@khwopa.edu.np::b15fe602-8a0c-47e4-a42f-5bb486671e99" providerId="AD" clId="Web-{B6AE0D86-AA26-4FCD-AB78-C1F96C6D8767}" dt="2021-12-12T14:46:36.307" v="176"/>
          <ac:spMkLst>
            <pc:docMk/>
            <pc:sldMk cId="1109598501" sldId="272"/>
            <ac:spMk id="95" creationId="{D7B1087B-C592-40E7-B532-60B453A2FE6A}"/>
          </ac:spMkLst>
        </pc:spChg>
        <pc:spChg chg="add del">
          <ac:chgData name="Rubin Baidhya" userId="S::kce075bct034@khwopa.edu.np::b15fe602-8a0c-47e4-a42f-5bb486671e99" providerId="AD" clId="Web-{B6AE0D86-AA26-4FCD-AB78-C1F96C6D8767}" dt="2021-12-12T14:46:41.323" v="178"/>
          <ac:spMkLst>
            <pc:docMk/>
            <pc:sldMk cId="1109598501" sldId="272"/>
            <ac:spMk id="96" creationId="{0E2D3DCD-4716-40AA-90C0-6F2F9F116CF3}"/>
          </ac:spMkLst>
        </pc:spChg>
        <pc:spChg chg="add del">
          <ac:chgData name="Rubin Baidhya" userId="S::kce075bct034@khwopa.edu.np::b15fe602-8a0c-47e4-a42f-5bb486671e99" providerId="AD" clId="Web-{B6AE0D86-AA26-4FCD-AB78-C1F96C6D8767}" dt="2021-12-12T14:46:36.307" v="176"/>
          <ac:spMkLst>
            <pc:docMk/>
            <pc:sldMk cId="1109598501" sldId="272"/>
            <ac:spMk id="97" creationId="{14AE7447-E8F8-4A0F-9E3D-94842BFF886E}"/>
          </ac:spMkLst>
        </pc:spChg>
        <pc:spChg chg="add del">
          <ac:chgData name="Rubin Baidhya" userId="S::kce075bct034@khwopa.edu.np::b15fe602-8a0c-47e4-a42f-5bb486671e99" providerId="AD" clId="Web-{B6AE0D86-AA26-4FCD-AB78-C1F96C6D8767}" dt="2021-12-12T14:46:41.323" v="178"/>
          <ac:spMkLst>
            <pc:docMk/>
            <pc:sldMk cId="1109598501" sldId="272"/>
            <ac:spMk id="98" creationId="{037BACED-9574-4AAE-9D04-5100308350B6}"/>
          </ac:spMkLst>
        </pc:spChg>
        <pc:spChg chg="add del">
          <ac:chgData name="Rubin Baidhya" userId="S::kce075bct034@khwopa.edu.np::b15fe602-8a0c-47e4-a42f-5bb486671e99" providerId="AD" clId="Web-{B6AE0D86-AA26-4FCD-AB78-C1F96C6D8767}" dt="2021-12-12T14:47:15.933" v="180"/>
          <ac:spMkLst>
            <pc:docMk/>
            <pc:sldMk cId="1109598501" sldId="272"/>
            <ac:spMk id="102" creationId="{7049A7D3-684C-4C59-A4B6-7B308A6AD34D}"/>
          </ac:spMkLst>
        </pc:spChg>
        <pc:spChg chg="add del">
          <ac:chgData name="Rubin Baidhya" userId="S::kce075bct034@khwopa.edu.np::b15fe602-8a0c-47e4-a42f-5bb486671e99" providerId="AD" clId="Web-{B6AE0D86-AA26-4FCD-AB78-C1F96C6D8767}" dt="2021-12-12T14:46:36.307" v="176"/>
          <ac:spMkLst>
            <pc:docMk/>
            <pc:sldMk cId="1109598501" sldId="272"/>
            <ac:spMk id="103" creationId="{EDF3BDB2-0586-430E-811A-74BAFDEE663D}"/>
          </ac:spMkLst>
        </pc:spChg>
        <pc:spChg chg="add del">
          <ac:chgData name="Rubin Baidhya" userId="S::kce075bct034@khwopa.edu.np::b15fe602-8a0c-47e4-a42f-5bb486671e99" providerId="AD" clId="Web-{B6AE0D86-AA26-4FCD-AB78-C1F96C6D8767}" dt="2021-12-12T14:47:15.933" v="180"/>
          <ac:spMkLst>
            <pc:docMk/>
            <pc:sldMk cId="1109598501" sldId="272"/>
            <ac:spMk id="104" creationId="{D7B1087B-C592-40E7-B532-60B453A2FE6A}"/>
          </ac:spMkLst>
        </pc:spChg>
        <pc:spChg chg="add del">
          <ac:chgData name="Rubin Baidhya" userId="S::kce075bct034@khwopa.edu.np::b15fe602-8a0c-47e4-a42f-5bb486671e99" providerId="AD" clId="Web-{B6AE0D86-AA26-4FCD-AB78-C1F96C6D8767}" dt="2021-12-12T14:46:36.307" v="176"/>
          <ac:spMkLst>
            <pc:docMk/>
            <pc:sldMk cId="1109598501" sldId="272"/>
            <ac:spMk id="105" creationId="{821E305B-0351-4E03-8C1B-F23D3A346E81}"/>
          </ac:spMkLst>
        </pc:spChg>
        <pc:spChg chg="add del">
          <ac:chgData name="Rubin Baidhya" userId="S::kce075bct034@khwopa.edu.np::b15fe602-8a0c-47e4-a42f-5bb486671e99" providerId="AD" clId="Web-{B6AE0D86-AA26-4FCD-AB78-C1F96C6D8767}" dt="2021-12-12T14:47:15.933" v="180"/>
          <ac:spMkLst>
            <pc:docMk/>
            <pc:sldMk cId="1109598501" sldId="272"/>
            <ac:spMk id="106" creationId="{14AE7447-E8F8-4A0F-9E3D-94842BFF886E}"/>
          </ac:spMkLst>
        </pc:spChg>
        <pc:spChg chg="add del">
          <ac:chgData name="Rubin Baidhya" userId="S::kce075bct034@khwopa.edu.np::b15fe602-8a0c-47e4-a42f-5bb486671e99" providerId="AD" clId="Web-{B6AE0D86-AA26-4FCD-AB78-C1F96C6D8767}" dt="2021-12-12T14:46:36.307" v="176"/>
          <ac:spMkLst>
            <pc:docMk/>
            <pc:sldMk cId="1109598501" sldId="272"/>
            <ac:spMk id="107" creationId="{3C848660-F9C2-4F86-A218-6AE0FB4CCC5E}"/>
          </ac:spMkLst>
        </pc:spChg>
        <pc:spChg chg="add del">
          <ac:chgData name="Rubin Baidhya" userId="S::kce075bct034@khwopa.edu.np::b15fe602-8a0c-47e4-a42f-5bb486671e99" providerId="AD" clId="Web-{B6AE0D86-AA26-4FCD-AB78-C1F96C6D8767}" dt="2021-12-12T14:46:36.307" v="176"/>
          <ac:spMkLst>
            <pc:docMk/>
            <pc:sldMk cId="1109598501" sldId="272"/>
            <ac:spMk id="109" creationId="{5CABD882-B7CE-4433-B509-99205DB70549}"/>
          </ac:spMkLst>
        </pc:spChg>
        <pc:spChg chg="add del">
          <ac:chgData name="Rubin Baidhya" userId="S::kce075bct034@khwopa.edu.np::b15fe602-8a0c-47e4-a42f-5bb486671e99" providerId="AD" clId="Web-{B6AE0D86-AA26-4FCD-AB78-C1F96C6D8767}" dt="2021-12-12T14:47:15.933" v="180"/>
          <ac:spMkLst>
            <pc:docMk/>
            <pc:sldMk cId="1109598501" sldId="272"/>
            <ac:spMk id="110" creationId="{0680B5D0-24EC-465A-A0E6-C4DF951E0043}"/>
          </ac:spMkLst>
        </pc:spChg>
        <pc:spChg chg="add">
          <ac:chgData name="Rubin Baidhya" userId="S::kce075bct034@khwopa.edu.np::b15fe602-8a0c-47e4-a42f-5bb486671e99" providerId="AD" clId="Web-{B6AE0D86-AA26-4FCD-AB78-C1F96C6D8767}" dt="2021-12-12T14:54:52.802" v="240"/>
          <ac:spMkLst>
            <pc:docMk/>
            <pc:sldMk cId="1109598501" sldId="272"/>
            <ac:spMk id="112" creationId="{D7361ED3-EBE5-4EFC-8DA3-D0CE4BF2F4B1}"/>
          </ac:spMkLst>
        </pc:spChg>
        <pc:spChg chg="add del">
          <ac:chgData name="Rubin Baidhya" userId="S::kce075bct034@khwopa.edu.np::b15fe602-8a0c-47e4-a42f-5bb486671e99" providerId="AD" clId="Web-{B6AE0D86-AA26-4FCD-AB78-C1F96C6D8767}" dt="2021-12-12T14:47:15.933" v="180"/>
          <ac:spMkLst>
            <pc:docMk/>
            <pc:sldMk cId="1109598501" sldId="272"/>
            <ac:spMk id="114" creationId="{30BF1B50-A83E-4ED6-A2AA-C943C1F89F85}"/>
          </ac:spMkLst>
        </pc:spChg>
        <pc:spChg chg="add del">
          <ac:chgData name="Rubin Baidhya" userId="S::kce075bct034@khwopa.edu.np::b15fe602-8a0c-47e4-a42f-5bb486671e99" providerId="AD" clId="Web-{B6AE0D86-AA26-4FCD-AB78-C1F96C6D8767}" dt="2021-12-12T14:47:15.933" v="180"/>
          <ac:spMkLst>
            <pc:docMk/>
            <pc:sldMk cId="1109598501" sldId="272"/>
            <ac:spMk id="115" creationId="{1F31E8B2-210B-4B90-83BB-3B180732EF38}"/>
          </ac:spMkLst>
        </pc:spChg>
        <pc:spChg chg="add del">
          <ac:chgData name="Rubin Baidhya" userId="S::kce075bct034@khwopa.edu.np::b15fe602-8a0c-47e4-a42f-5bb486671e99" providerId="AD" clId="Web-{B6AE0D86-AA26-4FCD-AB78-C1F96C6D8767}" dt="2021-12-12T14:47:15.933" v="180"/>
          <ac:spMkLst>
            <pc:docMk/>
            <pc:sldMk cId="1109598501" sldId="272"/>
            <ac:spMk id="116" creationId="{6B387409-2B98-40F8-A65F-EF7CF989512F}"/>
          </ac:spMkLst>
        </pc:spChg>
        <pc:spChg chg="add del">
          <ac:chgData name="Rubin Baidhya" userId="S::kce075bct034@khwopa.edu.np::b15fe602-8a0c-47e4-a42f-5bb486671e99" providerId="AD" clId="Web-{B6AE0D86-AA26-4FCD-AB78-C1F96C6D8767}" dt="2021-12-12T14:49:49.530" v="212"/>
          <ac:spMkLst>
            <pc:docMk/>
            <pc:sldMk cId="1109598501" sldId="272"/>
            <ac:spMk id="118" creationId="{2550AE69-AC86-4188-83E5-A856C4F1DCFF}"/>
          </ac:spMkLst>
        </pc:spChg>
        <pc:spChg chg="add del">
          <ac:chgData name="Rubin Baidhya" userId="S::kce075bct034@khwopa.edu.np::b15fe602-8a0c-47e4-a42f-5bb486671e99" providerId="AD" clId="Web-{B6AE0D86-AA26-4FCD-AB78-C1F96C6D8767}" dt="2021-12-12T14:49:55.702" v="214"/>
          <ac:spMkLst>
            <pc:docMk/>
            <pc:sldMk cId="1109598501" sldId="272"/>
            <ac:spMk id="120" creationId="{2550AE69-AC86-4188-83E5-A856C4F1DCFF}"/>
          </ac:spMkLst>
        </pc:spChg>
        <pc:spChg chg="add del">
          <ac:chgData name="Rubin Baidhya" userId="S::kce075bct034@khwopa.edu.np::b15fe602-8a0c-47e4-a42f-5bb486671e99" providerId="AD" clId="Web-{B6AE0D86-AA26-4FCD-AB78-C1F96C6D8767}" dt="2021-12-12T14:49:55.702" v="214"/>
          <ac:spMkLst>
            <pc:docMk/>
            <pc:sldMk cId="1109598501" sldId="272"/>
            <ac:spMk id="121" creationId="{CCFB0F09-9A6D-4393-94DE-D19BB32FF3B2}"/>
          </ac:spMkLst>
        </pc:spChg>
        <pc:spChg chg="add del">
          <ac:chgData name="Rubin Baidhya" userId="S::kce075bct034@khwopa.edu.np::b15fe602-8a0c-47e4-a42f-5bb486671e99" providerId="AD" clId="Web-{B6AE0D86-AA26-4FCD-AB78-C1F96C6D8767}" dt="2021-12-12T14:49:49.530" v="212"/>
          <ac:spMkLst>
            <pc:docMk/>
            <pc:sldMk cId="1109598501" sldId="272"/>
            <ac:spMk id="122" creationId="{EC4CA156-2C9D-4F0C-B229-88D8B5E17BCF}"/>
          </ac:spMkLst>
        </pc:spChg>
        <pc:spChg chg="add del">
          <ac:chgData name="Rubin Baidhya" userId="S::kce075bct034@khwopa.edu.np::b15fe602-8a0c-47e4-a42f-5bb486671e99" providerId="AD" clId="Web-{B6AE0D86-AA26-4FCD-AB78-C1F96C6D8767}" dt="2021-12-12T14:49:49.530" v="212"/>
          <ac:spMkLst>
            <pc:docMk/>
            <pc:sldMk cId="1109598501" sldId="272"/>
            <ac:spMk id="123" creationId="{D7361ED3-EBE5-4EFC-8DA3-D0CE4BF2F4B1}"/>
          </ac:spMkLst>
        </pc:spChg>
        <pc:spChg chg="add del">
          <ac:chgData name="Rubin Baidhya" userId="S::kce075bct034@khwopa.edu.np::b15fe602-8a0c-47e4-a42f-5bb486671e99" providerId="AD" clId="Web-{B6AE0D86-AA26-4FCD-AB78-C1F96C6D8767}" dt="2021-12-12T14:49:49.530" v="212"/>
          <ac:spMkLst>
            <pc:docMk/>
            <pc:sldMk cId="1109598501" sldId="272"/>
            <ac:spMk id="125" creationId="{0E2D3DCD-4716-40AA-90C0-6F2F9F116CF3}"/>
          </ac:spMkLst>
        </pc:spChg>
        <pc:spChg chg="add del">
          <ac:chgData name="Rubin Baidhya" userId="S::kce075bct034@khwopa.edu.np::b15fe602-8a0c-47e4-a42f-5bb486671e99" providerId="AD" clId="Web-{B6AE0D86-AA26-4FCD-AB78-C1F96C6D8767}" dt="2021-12-12T14:49:49.530" v="212"/>
          <ac:spMkLst>
            <pc:docMk/>
            <pc:sldMk cId="1109598501" sldId="272"/>
            <ac:spMk id="126" creationId="{037BACED-9574-4AAE-9D04-5100308350B6}"/>
          </ac:spMkLst>
        </pc:spChg>
        <pc:spChg chg="add del">
          <ac:chgData name="Rubin Baidhya" userId="S::kce075bct034@khwopa.edu.np::b15fe602-8a0c-47e4-a42f-5bb486671e99" providerId="AD" clId="Web-{B6AE0D86-AA26-4FCD-AB78-C1F96C6D8767}" dt="2021-12-12T14:50:05.640" v="216"/>
          <ac:spMkLst>
            <pc:docMk/>
            <pc:sldMk cId="1109598501" sldId="272"/>
            <ac:spMk id="127" creationId="{2550AE69-AC86-4188-83E5-A856C4F1DCFF}"/>
          </ac:spMkLst>
        </pc:spChg>
        <pc:spChg chg="add del">
          <ac:chgData name="Rubin Baidhya" userId="S::kce075bct034@khwopa.edu.np::b15fe602-8a0c-47e4-a42f-5bb486671e99" providerId="AD" clId="Web-{B6AE0D86-AA26-4FCD-AB78-C1F96C6D8767}" dt="2021-12-12T14:49:55.702" v="214"/>
          <ac:spMkLst>
            <pc:docMk/>
            <pc:sldMk cId="1109598501" sldId="272"/>
            <ac:spMk id="128" creationId="{EC4CA156-2C9D-4F0C-B229-88D8B5E17BCF}"/>
          </ac:spMkLst>
        </pc:spChg>
        <pc:spChg chg="add del">
          <ac:chgData name="Rubin Baidhya" userId="S::kce075bct034@khwopa.edu.np::b15fe602-8a0c-47e4-a42f-5bb486671e99" providerId="AD" clId="Web-{B6AE0D86-AA26-4FCD-AB78-C1F96C6D8767}" dt="2021-12-12T14:49:55.702" v="214"/>
          <ac:spMkLst>
            <pc:docMk/>
            <pc:sldMk cId="1109598501" sldId="272"/>
            <ac:spMk id="129" creationId="{D7361ED3-EBE5-4EFC-8DA3-D0CE4BF2F4B1}"/>
          </ac:spMkLst>
        </pc:spChg>
        <pc:spChg chg="add del">
          <ac:chgData name="Rubin Baidhya" userId="S::kce075bct034@khwopa.edu.np::b15fe602-8a0c-47e4-a42f-5bb486671e99" providerId="AD" clId="Web-{B6AE0D86-AA26-4FCD-AB78-C1F96C6D8767}" dt="2021-12-12T14:49:55.702" v="214"/>
          <ac:spMkLst>
            <pc:docMk/>
            <pc:sldMk cId="1109598501" sldId="272"/>
            <ac:spMk id="131" creationId="{5C28659E-412C-4600-B45E-BAE370BC24B9}"/>
          </ac:spMkLst>
        </pc:spChg>
        <pc:spChg chg="add del">
          <ac:chgData name="Rubin Baidhya" userId="S::kce075bct034@khwopa.edu.np::b15fe602-8a0c-47e4-a42f-5bb486671e99" providerId="AD" clId="Web-{B6AE0D86-AA26-4FCD-AB78-C1F96C6D8767}" dt="2021-12-12T14:49:55.702" v="214"/>
          <ac:spMkLst>
            <pc:docMk/>
            <pc:sldMk cId="1109598501" sldId="272"/>
            <ac:spMk id="132" creationId="{55BE2824-A619-43D4-8CEE-814E76EACEFF}"/>
          </ac:spMkLst>
        </pc:spChg>
        <pc:spChg chg="add del">
          <ac:chgData name="Rubin Baidhya" userId="S::kce075bct034@khwopa.edu.np::b15fe602-8a0c-47e4-a42f-5bb486671e99" providerId="AD" clId="Web-{B6AE0D86-AA26-4FCD-AB78-C1F96C6D8767}" dt="2021-12-12T14:49:55.702" v="214"/>
          <ac:spMkLst>
            <pc:docMk/>
            <pc:sldMk cId="1109598501" sldId="272"/>
            <ac:spMk id="133" creationId="{7F757314-8028-429F-A691-15514DF1133C}"/>
          </ac:spMkLst>
        </pc:spChg>
        <pc:spChg chg="add del">
          <ac:chgData name="Rubin Baidhya" userId="S::kce075bct034@khwopa.edu.np::b15fe602-8a0c-47e4-a42f-5bb486671e99" providerId="AD" clId="Web-{B6AE0D86-AA26-4FCD-AB78-C1F96C6D8767}" dt="2021-12-12T14:49:55.702" v="214"/>
          <ac:spMkLst>
            <pc:docMk/>
            <pc:sldMk cId="1109598501" sldId="272"/>
            <ac:spMk id="134" creationId="{C1A8FF86-3729-44D9-9029-E0816A7E245C}"/>
          </ac:spMkLst>
        </pc:spChg>
        <pc:spChg chg="add del">
          <ac:chgData name="Rubin Baidhya" userId="S::kce075bct034@khwopa.edu.np::b15fe602-8a0c-47e4-a42f-5bb486671e99" providerId="AD" clId="Web-{B6AE0D86-AA26-4FCD-AB78-C1F96C6D8767}" dt="2021-12-12T14:50:05.640" v="216"/>
          <ac:spMkLst>
            <pc:docMk/>
            <pc:sldMk cId="1109598501" sldId="272"/>
            <ac:spMk id="136" creationId="{EC4CA156-2C9D-4F0C-B229-88D8B5E17BCF}"/>
          </ac:spMkLst>
        </pc:spChg>
        <pc:spChg chg="add del">
          <ac:chgData name="Rubin Baidhya" userId="S::kce075bct034@khwopa.edu.np::b15fe602-8a0c-47e4-a42f-5bb486671e99" providerId="AD" clId="Web-{B6AE0D86-AA26-4FCD-AB78-C1F96C6D8767}" dt="2021-12-12T14:50:05.640" v="216"/>
          <ac:spMkLst>
            <pc:docMk/>
            <pc:sldMk cId="1109598501" sldId="272"/>
            <ac:spMk id="137" creationId="{D7361ED3-EBE5-4EFC-8DA3-D0CE4BF2F4B1}"/>
          </ac:spMkLst>
        </pc:spChg>
        <pc:spChg chg="add del">
          <ac:chgData name="Rubin Baidhya" userId="S::kce075bct034@khwopa.edu.np::b15fe602-8a0c-47e4-a42f-5bb486671e99" providerId="AD" clId="Web-{B6AE0D86-AA26-4FCD-AB78-C1F96C6D8767}" dt="2021-12-12T14:50:05.640" v="216"/>
          <ac:spMkLst>
            <pc:docMk/>
            <pc:sldMk cId="1109598501" sldId="272"/>
            <ac:spMk id="139" creationId="{19A1D830-E73C-47A9-A534-323CEEFF5B32}"/>
          </ac:spMkLst>
        </pc:spChg>
        <pc:spChg chg="add del">
          <ac:chgData name="Rubin Baidhya" userId="S::kce075bct034@khwopa.edu.np::b15fe602-8a0c-47e4-a42f-5bb486671e99" providerId="AD" clId="Web-{B6AE0D86-AA26-4FCD-AB78-C1F96C6D8767}" dt="2021-12-12T14:50:05.640" v="216"/>
          <ac:spMkLst>
            <pc:docMk/>
            <pc:sldMk cId="1109598501" sldId="272"/>
            <ac:spMk id="140" creationId="{8F69FBEC-4C47-4288-962D-3FC20C79F3F5}"/>
          </ac:spMkLst>
        </pc:spChg>
        <pc:spChg chg="add del">
          <ac:chgData name="Rubin Baidhya" userId="S::kce075bct034@khwopa.edu.np::b15fe602-8a0c-47e4-a42f-5bb486671e99" providerId="AD" clId="Web-{B6AE0D86-AA26-4FCD-AB78-C1F96C6D8767}" dt="2021-12-12T14:50:17.046" v="219"/>
          <ac:spMkLst>
            <pc:docMk/>
            <pc:sldMk cId="1109598501" sldId="272"/>
            <ac:spMk id="142" creationId="{2550AE69-AC86-4188-83E5-A856C4F1DCFF}"/>
          </ac:spMkLst>
        </pc:spChg>
        <pc:spChg chg="add del">
          <ac:chgData name="Rubin Baidhya" userId="S::kce075bct034@khwopa.edu.np::b15fe602-8a0c-47e4-a42f-5bb486671e99" providerId="AD" clId="Web-{B6AE0D86-AA26-4FCD-AB78-C1F96C6D8767}" dt="2021-12-12T14:50:17.046" v="219"/>
          <ac:spMkLst>
            <pc:docMk/>
            <pc:sldMk cId="1109598501" sldId="272"/>
            <ac:spMk id="143" creationId="{EC4CA156-2C9D-4F0C-B229-88D8B5E17BCF}"/>
          </ac:spMkLst>
        </pc:spChg>
        <pc:spChg chg="add del">
          <ac:chgData name="Rubin Baidhya" userId="S::kce075bct034@khwopa.edu.np::b15fe602-8a0c-47e4-a42f-5bb486671e99" providerId="AD" clId="Web-{B6AE0D86-AA26-4FCD-AB78-C1F96C6D8767}" dt="2021-12-12T14:50:17.046" v="219"/>
          <ac:spMkLst>
            <pc:docMk/>
            <pc:sldMk cId="1109598501" sldId="272"/>
            <ac:spMk id="144" creationId="{D7361ED3-EBE5-4EFC-8DA3-D0CE4BF2F4B1}"/>
          </ac:spMkLst>
        </pc:spChg>
        <pc:spChg chg="add del">
          <ac:chgData name="Rubin Baidhya" userId="S::kce075bct034@khwopa.edu.np::b15fe602-8a0c-47e4-a42f-5bb486671e99" providerId="AD" clId="Web-{B6AE0D86-AA26-4FCD-AB78-C1F96C6D8767}" dt="2021-12-12T14:50:17.046" v="219"/>
          <ac:spMkLst>
            <pc:docMk/>
            <pc:sldMk cId="1109598501" sldId="272"/>
            <ac:spMk id="146" creationId="{8363C3DA-5063-4048-965B-F5FDB35CCC78}"/>
          </ac:spMkLst>
        </pc:spChg>
        <pc:spChg chg="add del">
          <ac:chgData name="Rubin Baidhya" userId="S::kce075bct034@khwopa.edu.np::b15fe602-8a0c-47e4-a42f-5bb486671e99" providerId="AD" clId="Web-{B6AE0D86-AA26-4FCD-AB78-C1F96C6D8767}" dt="2021-12-12T14:50:17.046" v="219"/>
          <ac:spMkLst>
            <pc:docMk/>
            <pc:sldMk cId="1109598501" sldId="272"/>
            <ac:spMk id="147" creationId="{4BE79ECB-20D1-486E-B39D-0F98D69BEBAF}"/>
          </ac:spMkLst>
        </pc:spChg>
        <pc:spChg chg="add del">
          <ac:chgData name="Rubin Baidhya" userId="S::kce075bct034@khwopa.edu.np::b15fe602-8a0c-47e4-a42f-5bb486671e99" providerId="AD" clId="Web-{B6AE0D86-AA26-4FCD-AB78-C1F96C6D8767}" dt="2021-12-12T14:50:17.046" v="219"/>
          <ac:spMkLst>
            <pc:docMk/>
            <pc:sldMk cId="1109598501" sldId="272"/>
            <ac:spMk id="148" creationId="{E2F1DBD8-7930-4EF6-AF8F-F6A674303635}"/>
          </ac:spMkLst>
        </pc:spChg>
        <pc:spChg chg="add del">
          <ac:chgData name="Rubin Baidhya" userId="S::kce075bct034@khwopa.edu.np::b15fe602-8a0c-47e4-a42f-5bb486671e99" providerId="AD" clId="Web-{B6AE0D86-AA26-4FCD-AB78-C1F96C6D8767}" dt="2021-12-12T14:50:17.046" v="219"/>
          <ac:spMkLst>
            <pc:docMk/>
            <pc:sldMk cId="1109598501" sldId="272"/>
            <ac:spMk id="149" creationId="{F39044D3-8725-4D57-BD64-A96E7C271A33}"/>
          </ac:spMkLst>
        </pc:spChg>
        <pc:spChg chg="add del">
          <ac:chgData name="Rubin Baidhya" userId="S::kce075bct034@khwopa.edu.np::b15fe602-8a0c-47e4-a42f-5bb486671e99" providerId="AD" clId="Web-{B6AE0D86-AA26-4FCD-AB78-C1F96C6D8767}" dt="2021-12-12T14:53:10.878" v="235"/>
          <ac:spMkLst>
            <pc:docMk/>
            <pc:sldMk cId="1109598501" sldId="272"/>
            <ac:spMk id="153" creationId="{9A410A5B-D164-446E-A2A7-934604870580}"/>
          </ac:spMkLst>
        </pc:spChg>
        <pc:spChg chg="add del">
          <ac:chgData name="Rubin Baidhya" userId="S::kce075bct034@khwopa.edu.np::b15fe602-8a0c-47e4-a42f-5bb486671e99" providerId="AD" clId="Web-{B6AE0D86-AA26-4FCD-AB78-C1F96C6D8767}" dt="2021-12-12T14:53:39.363" v="239"/>
          <ac:spMkLst>
            <pc:docMk/>
            <pc:sldMk cId="1109598501" sldId="272"/>
            <ac:spMk id="154" creationId="{331FE0C6-2A91-4470-B0EF-E9A1F3952860}"/>
          </ac:spMkLst>
        </pc:spChg>
        <pc:spChg chg="add del">
          <ac:chgData name="Rubin Baidhya" userId="S::kce075bct034@khwopa.edu.np::b15fe602-8a0c-47e4-a42f-5bb486671e99" providerId="AD" clId="Web-{B6AE0D86-AA26-4FCD-AB78-C1F96C6D8767}" dt="2021-12-12T14:54:52.802" v="240"/>
          <ac:spMkLst>
            <pc:docMk/>
            <pc:sldMk cId="1109598501" sldId="272"/>
            <ac:spMk id="157" creationId="{E009DD9B-5EE2-4C0D-8B2B-351C8C102205}"/>
          </ac:spMkLst>
        </pc:spChg>
        <pc:spChg chg="add del">
          <ac:chgData name="Rubin Baidhya" userId="S::kce075bct034@khwopa.edu.np::b15fe602-8a0c-47e4-a42f-5bb486671e99" providerId="AD" clId="Web-{B6AE0D86-AA26-4FCD-AB78-C1F96C6D8767}" dt="2021-12-12T14:54:52.802" v="240"/>
          <ac:spMkLst>
            <pc:docMk/>
            <pc:sldMk cId="1109598501" sldId="272"/>
            <ac:spMk id="159" creationId="{E720DB99-7745-4E75-9D96-AAB6D55C531E}"/>
          </ac:spMkLst>
        </pc:spChg>
        <pc:spChg chg="add del">
          <ac:chgData name="Rubin Baidhya" userId="S::kce075bct034@khwopa.edu.np::b15fe602-8a0c-47e4-a42f-5bb486671e99" providerId="AD" clId="Web-{B6AE0D86-AA26-4FCD-AB78-C1F96C6D8767}" dt="2021-12-12T14:54:52.802" v="240"/>
          <ac:spMkLst>
            <pc:docMk/>
            <pc:sldMk cId="1109598501" sldId="272"/>
            <ac:spMk id="161" creationId="{D68803C4-E159-4360-B7BB-74205C8F782D}"/>
          </ac:spMkLst>
        </pc:spChg>
        <pc:spChg chg="add del">
          <ac:chgData name="Rubin Baidhya" userId="S::kce075bct034@khwopa.edu.np::b15fe602-8a0c-47e4-a42f-5bb486671e99" providerId="AD" clId="Web-{B6AE0D86-AA26-4FCD-AB78-C1F96C6D8767}" dt="2021-12-12T14:54:52.802" v="240"/>
          <ac:spMkLst>
            <pc:docMk/>
            <pc:sldMk cId="1109598501" sldId="272"/>
            <ac:spMk id="163" creationId="{504B0465-3B07-49BF-BEA7-D81476246293}"/>
          </ac:spMkLst>
        </pc:spChg>
        <pc:spChg chg="add del">
          <ac:chgData name="Rubin Baidhya" userId="S::kce075bct034@khwopa.edu.np::b15fe602-8a0c-47e4-a42f-5bb486671e99" providerId="AD" clId="Web-{B6AE0D86-AA26-4FCD-AB78-C1F96C6D8767}" dt="2021-12-12T14:54:52.802" v="240"/>
          <ac:spMkLst>
            <pc:docMk/>
            <pc:sldMk cId="1109598501" sldId="272"/>
            <ac:spMk id="165" creationId="{49B7FFA5-14CB-4A4F-9BCC-CA3AA5D9D276}"/>
          </ac:spMkLst>
        </pc:spChg>
        <pc:spChg chg="add del">
          <ac:chgData name="Rubin Baidhya" userId="S::kce075bct034@khwopa.edu.np::b15fe602-8a0c-47e4-a42f-5bb486671e99" providerId="AD" clId="Web-{B6AE0D86-AA26-4FCD-AB78-C1F96C6D8767}" dt="2021-12-12T14:54:52.802" v="240"/>
          <ac:spMkLst>
            <pc:docMk/>
            <pc:sldMk cId="1109598501" sldId="272"/>
            <ac:spMk id="167" creationId="{04E48745-7512-4EC2-9E20-9092D12150CA}"/>
          </ac:spMkLst>
        </pc:spChg>
        <pc:spChg chg="add">
          <ac:chgData name="Rubin Baidhya" userId="S::kce075bct034@khwopa.edu.np::b15fe602-8a0c-47e4-a42f-5bb486671e99" providerId="AD" clId="Web-{B6AE0D86-AA26-4FCD-AB78-C1F96C6D8767}" dt="2021-12-12T14:54:52.802" v="240"/>
          <ac:spMkLst>
            <pc:docMk/>
            <pc:sldMk cId="1109598501" sldId="272"/>
            <ac:spMk id="169" creationId="{2550AE69-AC86-4188-83E5-A856C4F1DCFF}"/>
          </ac:spMkLst>
        </pc:spChg>
        <pc:spChg chg="add">
          <ac:chgData name="Rubin Baidhya" userId="S::kce075bct034@khwopa.edu.np::b15fe602-8a0c-47e4-a42f-5bb486671e99" providerId="AD" clId="Web-{B6AE0D86-AA26-4FCD-AB78-C1F96C6D8767}" dt="2021-12-12T14:54:52.802" v="240"/>
          <ac:spMkLst>
            <pc:docMk/>
            <pc:sldMk cId="1109598501" sldId="272"/>
            <ac:spMk id="170" creationId="{EC4CA156-2C9D-4F0C-B229-88D8B5E17BCF}"/>
          </ac:spMkLst>
        </pc:spChg>
        <pc:spChg chg="add">
          <ac:chgData name="Rubin Baidhya" userId="S::kce075bct034@khwopa.edu.np::b15fe602-8a0c-47e4-a42f-5bb486671e99" providerId="AD" clId="Web-{B6AE0D86-AA26-4FCD-AB78-C1F96C6D8767}" dt="2021-12-12T14:54:52.802" v="240"/>
          <ac:spMkLst>
            <pc:docMk/>
            <pc:sldMk cId="1109598501" sldId="272"/>
            <ac:spMk id="174" creationId="{8363C3DA-5063-4048-965B-F5FDB35CCC78}"/>
          </ac:spMkLst>
        </pc:spChg>
        <pc:spChg chg="add">
          <ac:chgData name="Rubin Baidhya" userId="S::kce075bct034@khwopa.edu.np::b15fe602-8a0c-47e4-a42f-5bb486671e99" providerId="AD" clId="Web-{B6AE0D86-AA26-4FCD-AB78-C1F96C6D8767}" dt="2021-12-12T14:54:52.802" v="240"/>
          <ac:spMkLst>
            <pc:docMk/>
            <pc:sldMk cId="1109598501" sldId="272"/>
            <ac:spMk id="175" creationId="{4BE79ECB-20D1-486E-B39D-0F98D69BEBAF}"/>
          </ac:spMkLst>
        </pc:spChg>
        <pc:spChg chg="add">
          <ac:chgData name="Rubin Baidhya" userId="S::kce075bct034@khwopa.edu.np::b15fe602-8a0c-47e4-a42f-5bb486671e99" providerId="AD" clId="Web-{B6AE0D86-AA26-4FCD-AB78-C1F96C6D8767}" dt="2021-12-12T14:54:52.802" v="240"/>
          <ac:spMkLst>
            <pc:docMk/>
            <pc:sldMk cId="1109598501" sldId="272"/>
            <ac:spMk id="176" creationId="{E2F1DBD8-7930-4EF6-AF8F-F6A674303635}"/>
          </ac:spMkLst>
        </pc:spChg>
        <pc:spChg chg="add">
          <ac:chgData name="Rubin Baidhya" userId="S::kce075bct034@khwopa.edu.np::b15fe602-8a0c-47e4-a42f-5bb486671e99" providerId="AD" clId="Web-{B6AE0D86-AA26-4FCD-AB78-C1F96C6D8767}" dt="2021-12-12T14:54:52.802" v="240"/>
          <ac:spMkLst>
            <pc:docMk/>
            <pc:sldMk cId="1109598501" sldId="272"/>
            <ac:spMk id="177" creationId="{F39044D3-8725-4D57-BD64-A96E7C271A33}"/>
          </ac:spMkLst>
        </pc:spChg>
        <pc:grpChg chg="add del">
          <ac:chgData name="Rubin Baidhya" userId="S::kce075bct034@khwopa.edu.np::b15fe602-8a0c-47e4-a42f-5bb486671e99" providerId="AD" clId="Web-{B6AE0D86-AA26-4FCD-AB78-C1F96C6D8767}" dt="2021-12-12T14:37:08.280" v="121"/>
          <ac:grpSpMkLst>
            <pc:docMk/>
            <pc:sldMk cId="1109598501" sldId="272"/>
            <ac:grpSpMk id="16" creationId="{BCFC42DC-2C46-47C4-BC61-530557385DBD}"/>
          </ac:grpSpMkLst>
        </pc:grpChg>
        <pc:grpChg chg="del">
          <ac:chgData name="Rubin Baidhya" userId="S::kce075bct034@khwopa.edu.np::b15fe602-8a0c-47e4-a42f-5bb486671e99" providerId="AD" clId="Web-{B6AE0D86-AA26-4FCD-AB78-C1F96C6D8767}" dt="2021-12-12T14:39:54.502" v="131"/>
          <ac:grpSpMkLst>
            <pc:docMk/>
            <pc:sldMk cId="1109598501" sldId="272"/>
            <ac:grpSpMk id="21" creationId="{BCFC42DC-2C46-47C4-BC61-530557385DBD}"/>
          </ac:grpSpMkLst>
        </pc:grpChg>
        <pc:grpChg chg="add del">
          <ac:chgData name="Rubin Baidhya" userId="S::kce075bct034@khwopa.edu.np::b15fe602-8a0c-47e4-a42f-5bb486671e99" providerId="AD" clId="Web-{B6AE0D86-AA26-4FCD-AB78-C1F96C6D8767}" dt="2021-12-12T14:43:21.538" v="148"/>
          <ac:grpSpMkLst>
            <pc:docMk/>
            <pc:sldMk cId="1109598501" sldId="272"/>
            <ac:grpSpMk id="30" creationId="{789ACCC8-A635-400E-B9C0-AD9CA57109CE}"/>
          </ac:grpSpMkLst>
        </pc:grpChg>
        <pc:grpChg chg="add del">
          <ac:chgData name="Rubin Baidhya" userId="S::kce075bct034@khwopa.edu.np::b15fe602-8a0c-47e4-a42f-5bb486671e99" providerId="AD" clId="Web-{B6AE0D86-AA26-4FCD-AB78-C1F96C6D8767}" dt="2021-12-12T14:43:13.787" v="145"/>
          <ac:grpSpMkLst>
            <pc:docMk/>
            <pc:sldMk cId="1109598501" sldId="272"/>
            <ac:grpSpMk id="46" creationId="{85105087-7F16-4C94-837C-C45445116665}"/>
          </ac:grpSpMkLst>
        </pc:grpChg>
        <pc:grpChg chg="add del">
          <ac:chgData name="Rubin Baidhya" userId="S::kce075bct034@khwopa.edu.np::b15fe602-8a0c-47e4-a42f-5bb486671e99" providerId="AD" clId="Web-{B6AE0D86-AA26-4FCD-AB78-C1F96C6D8767}" dt="2021-12-12T14:43:13.787" v="145"/>
          <ac:grpSpMkLst>
            <pc:docMk/>
            <pc:sldMk cId="1109598501" sldId="272"/>
            <ac:grpSpMk id="55" creationId="{8DCC089B-F750-4C12-822F-DF53F4DD36BE}"/>
          </ac:grpSpMkLst>
        </pc:grpChg>
        <pc:grpChg chg="add del">
          <ac:chgData name="Rubin Baidhya" userId="S::kce075bct034@khwopa.edu.np::b15fe602-8a0c-47e4-a42f-5bb486671e99" providerId="AD" clId="Web-{B6AE0D86-AA26-4FCD-AB78-C1F96C6D8767}" dt="2021-12-12T14:43:21.475" v="147"/>
          <ac:grpSpMkLst>
            <pc:docMk/>
            <pc:sldMk cId="1109598501" sldId="272"/>
            <ac:grpSpMk id="56" creationId="{85105087-7F16-4C94-837C-C45445116665}"/>
          </ac:grpSpMkLst>
        </pc:grpChg>
        <pc:grpChg chg="add del">
          <ac:chgData name="Rubin Baidhya" userId="S::kce075bct034@khwopa.edu.np::b15fe602-8a0c-47e4-a42f-5bb486671e99" providerId="AD" clId="Web-{B6AE0D86-AA26-4FCD-AB78-C1F96C6D8767}" dt="2021-12-12T14:48:20.216" v="206"/>
          <ac:grpSpMkLst>
            <pc:docMk/>
            <pc:sldMk cId="1109598501" sldId="272"/>
            <ac:grpSpMk id="63" creationId="{85105087-7F16-4C94-837C-C45445116665}"/>
          </ac:grpSpMkLst>
        </pc:grpChg>
        <pc:grpChg chg="add del ord">
          <ac:chgData name="Rubin Baidhya" userId="S::kce075bct034@khwopa.edu.np::b15fe602-8a0c-47e4-a42f-5bb486671e99" providerId="AD" clId="Web-{B6AE0D86-AA26-4FCD-AB78-C1F96C6D8767}" dt="2021-12-12T14:48:20.216" v="206"/>
          <ac:grpSpMkLst>
            <pc:docMk/>
            <pc:sldMk cId="1109598501" sldId="272"/>
            <ac:grpSpMk id="67" creationId="{54F6FC82-E588-4DA0-8096-0C3BD54F17B5}"/>
          </ac:grpSpMkLst>
        </pc:grpChg>
        <pc:grpChg chg="add del">
          <ac:chgData name="Rubin Baidhya" userId="S::kce075bct034@khwopa.edu.np::b15fe602-8a0c-47e4-a42f-5bb486671e99" providerId="AD" clId="Web-{B6AE0D86-AA26-4FCD-AB78-C1F96C6D8767}" dt="2021-12-12T14:50:05.702" v="217"/>
          <ac:grpSpMkLst>
            <pc:docMk/>
            <pc:sldMk cId="1109598501" sldId="272"/>
            <ac:grpSpMk id="75" creationId="{85105087-7F16-4C94-837C-C45445116665}"/>
          </ac:grpSpMkLst>
        </pc:grpChg>
        <pc:grpChg chg="add del">
          <ac:chgData name="Rubin Baidhya" userId="S::kce075bct034@khwopa.edu.np::b15fe602-8a0c-47e4-a42f-5bb486671e99" providerId="AD" clId="Web-{B6AE0D86-AA26-4FCD-AB78-C1F96C6D8767}" dt="2021-12-12T14:47:59.856" v="201"/>
          <ac:grpSpMkLst>
            <pc:docMk/>
            <pc:sldMk cId="1109598501" sldId="272"/>
            <ac:grpSpMk id="80" creationId="{85105087-7F16-4C94-837C-C45445116665}"/>
          </ac:grpSpMkLst>
        </pc:grpChg>
        <pc:grpChg chg="add del">
          <ac:chgData name="Rubin Baidhya" userId="S::kce075bct034@khwopa.edu.np::b15fe602-8a0c-47e4-a42f-5bb486671e99" providerId="AD" clId="Web-{B6AE0D86-AA26-4FCD-AB78-C1F96C6D8767}" dt="2021-12-12T14:50:05.702" v="217"/>
          <ac:grpSpMkLst>
            <pc:docMk/>
            <pc:sldMk cId="1109598501" sldId="272"/>
            <ac:grpSpMk id="87" creationId="{8DCC089B-F750-4C12-822F-DF53F4DD36BE}"/>
          </ac:grpSpMkLst>
        </pc:grpChg>
        <pc:grpChg chg="add del">
          <ac:chgData name="Rubin Baidhya" userId="S::kce075bct034@khwopa.edu.np::b15fe602-8a0c-47e4-a42f-5bb486671e99" providerId="AD" clId="Web-{B6AE0D86-AA26-4FCD-AB78-C1F96C6D8767}" dt="2021-12-12T14:46:41.323" v="178"/>
          <ac:grpSpMkLst>
            <pc:docMk/>
            <pc:sldMk cId="1109598501" sldId="272"/>
            <ac:grpSpMk id="94" creationId="{85105087-7F16-4C94-837C-C45445116665}"/>
          </ac:grpSpMkLst>
        </pc:grpChg>
        <pc:grpChg chg="add del">
          <ac:chgData name="Rubin Baidhya" userId="S::kce075bct034@khwopa.edu.np::b15fe602-8a0c-47e4-a42f-5bb486671e99" providerId="AD" clId="Web-{B6AE0D86-AA26-4FCD-AB78-C1F96C6D8767}" dt="2021-12-12T14:46:36.307" v="176"/>
          <ac:grpSpMkLst>
            <pc:docMk/>
            <pc:sldMk cId="1109598501" sldId="272"/>
            <ac:grpSpMk id="99" creationId="{85981F80-69EE-4E2B-82A8-47FDFD7720AC}"/>
          </ac:grpSpMkLst>
        </pc:grpChg>
        <pc:grpChg chg="add del">
          <ac:chgData name="Rubin Baidhya" userId="S::kce075bct034@khwopa.edu.np::b15fe602-8a0c-47e4-a42f-5bb486671e99" providerId="AD" clId="Web-{B6AE0D86-AA26-4FCD-AB78-C1F96C6D8767}" dt="2021-12-12T14:47:15.933" v="180"/>
          <ac:grpSpMkLst>
            <pc:docMk/>
            <pc:sldMk cId="1109598501" sldId="272"/>
            <ac:grpSpMk id="108" creationId="{85981F80-69EE-4E2B-82A8-47FDFD7720AC}"/>
          </ac:grpSpMkLst>
        </pc:grpChg>
        <pc:grpChg chg="add del">
          <ac:chgData name="Rubin Baidhya" userId="S::kce075bct034@khwopa.edu.np::b15fe602-8a0c-47e4-a42f-5bb486671e99" providerId="AD" clId="Web-{B6AE0D86-AA26-4FCD-AB78-C1F96C6D8767}" dt="2021-12-12T14:46:36.307" v="176"/>
          <ac:grpSpMkLst>
            <pc:docMk/>
            <pc:sldMk cId="1109598501" sldId="272"/>
            <ac:grpSpMk id="111" creationId="{49F6A645-6137-4F43-8E88-D91CC337D5B7}"/>
          </ac:grpSpMkLst>
        </pc:grpChg>
        <pc:grpChg chg="add del">
          <ac:chgData name="Rubin Baidhya" userId="S::kce075bct034@khwopa.edu.np::b15fe602-8a0c-47e4-a42f-5bb486671e99" providerId="AD" clId="Web-{B6AE0D86-AA26-4FCD-AB78-C1F96C6D8767}" dt="2021-12-12T14:47:15.933" v="180"/>
          <ac:grpSpMkLst>
            <pc:docMk/>
            <pc:sldMk cId="1109598501" sldId="272"/>
            <ac:grpSpMk id="117" creationId="{C9E5F284-A588-4AE7-A36D-1C93E4FD0241}"/>
          </ac:grpSpMkLst>
        </pc:grpChg>
        <pc:grpChg chg="add del">
          <ac:chgData name="Rubin Baidhya" userId="S::kce075bct034@khwopa.edu.np::b15fe602-8a0c-47e4-a42f-5bb486671e99" providerId="AD" clId="Web-{B6AE0D86-AA26-4FCD-AB78-C1F96C6D8767}" dt="2021-12-12T14:49:49.530" v="212"/>
          <ac:grpSpMkLst>
            <pc:docMk/>
            <pc:sldMk cId="1109598501" sldId="272"/>
            <ac:grpSpMk id="119" creationId="{FA08BC01-A289-44B6-9133-2814052F97D2}"/>
          </ac:grpSpMkLst>
        </pc:grpChg>
        <pc:grpChg chg="add del">
          <ac:chgData name="Rubin Baidhya" userId="S::kce075bct034@khwopa.edu.np::b15fe602-8a0c-47e4-a42f-5bb486671e99" providerId="AD" clId="Web-{B6AE0D86-AA26-4FCD-AB78-C1F96C6D8767}" dt="2021-12-12T14:49:49.530" v="212"/>
          <ac:grpSpMkLst>
            <pc:docMk/>
            <pc:sldMk cId="1109598501" sldId="272"/>
            <ac:grpSpMk id="124" creationId="{85105087-7F16-4C94-837C-C45445116665}"/>
          </ac:grpSpMkLst>
        </pc:grpChg>
        <pc:grpChg chg="add del">
          <ac:chgData name="Rubin Baidhya" userId="S::kce075bct034@khwopa.edu.np::b15fe602-8a0c-47e4-a42f-5bb486671e99" providerId="AD" clId="Web-{B6AE0D86-AA26-4FCD-AB78-C1F96C6D8767}" dt="2021-12-12T14:49:55.702" v="214"/>
          <ac:grpSpMkLst>
            <pc:docMk/>
            <pc:sldMk cId="1109598501" sldId="272"/>
            <ac:grpSpMk id="130" creationId="{85105087-7F16-4C94-837C-C45445116665}"/>
          </ac:grpSpMkLst>
        </pc:grpChg>
        <pc:grpChg chg="add del">
          <ac:chgData name="Rubin Baidhya" userId="S::kce075bct034@khwopa.edu.np::b15fe602-8a0c-47e4-a42f-5bb486671e99" providerId="AD" clId="Web-{B6AE0D86-AA26-4FCD-AB78-C1F96C6D8767}" dt="2021-12-12T14:49:55.702" v="214"/>
          <ac:grpSpMkLst>
            <pc:docMk/>
            <pc:sldMk cId="1109598501" sldId="272"/>
            <ac:grpSpMk id="135" creationId="{A924F705-30C0-4ED8-9364-62609FAD44D2}"/>
          </ac:grpSpMkLst>
        </pc:grpChg>
        <pc:grpChg chg="add del">
          <ac:chgData name="Rubin Baidhya" userId="S::kce075bct034@khwopa.edu.np::b15fe602-8a0c-47e4-a42f-5bb486671e99" providerId="AD" clId="Web-{B6AE0D86-AA26-4FCD-AB78-C1F96C6D8767}" dt="2021-12-12T14:50:05.640" v="216"/>
          <ac:grpSpMkLst>
            <pc:docMk/>
            <pc:sldMk cId="1109598501" sldId="272"/>
            <ac:grpSpMk id="138" creationId="{85105087-7F16-4C94-837C-C45445116665}"/>
          </ac:grpSpMkLst>
        </pc:grpChg>
        <pc:grpChg chg="add del">
          <ac:chgData name="Rubin Baidhya" userId="S::kce075bct034@khwopa.edu.np::b15fe602-8a0c-47e4-a42f-5bb486671e99" providerId="AD" clId="Web-{B6AE0D86-AA26-4FCD-AB78-C1F96C6D8767}" dt="2021-12-12T14:50:05.640" v="216"/>
          <ac:grpSpMkLst>
            <pc:docMk/>
            <pc:sldMk cId="1109598501" sldId="272"/>
            <ac:grpSpMk id="141" creationId="{54F6FC82-E588-4DA0-8096-0C3BD54F17B5}"/>
          </ac:grpSpMkLst>
        </pc:grpChg>
        <pc:grpChg chg="add del">
          <ac:chgData name="Rubin Baidhya" userId="S::kce075bct034@khwopa.edu.np::b15fe602-8a0c-47e4-a42f-5bb486671e99" providerId="AD" clId="Web-{B6AE0D86-AA26-4FCD-AB78-C1F96C6D8767}" dt="2021-12-12T14:50:17.046" v="219"/>
          <ac:grpSpMkLst>
            <pc:docMk/>
            <pc:sldMk cId="1109598501" sldId="272"/>
            <ac:grpSpMk id="145" creationId="{85105087-7F16-4C94-837C-C45445116665}"/>
          </ac:grpSpMkLst>
        </pc:grpChg>
        <pc:grpChg chg="add del">
          <ac:chgData name="Rubin Baidhya" userId="S::kce075bct034@khwopa.edu.np::b15fe602-8a0c-47e4-a42f-5bb486671e99" providerId="AD" clId="Web-{B6AE0D86-AA26-4FCD-AB78-C1F96C6D8767}" dt="2021-12-12T14:50:17.046" v="219"/>
          <ac:grpSpMkLst>
            <pc:docMk/>
            <pc:sldMk cId="1109598501" sldId="272"/>
            <ac:grpSpMk id="150" creationId="{8DCC089B-F750-4C12-822F-DF53F4DD36BE}"/>
          </ac:grpSpMkLst>
        </pc:grpChg>
        <pc:grpChg chg="add">
          <ac:chgData name="Rubin Baidhya" userId="S::kce075bct034@khwopa.edu.np::b15fe602-8a0c-47e4-a42f-5bb486671e99" providerId="AD" clId="Web-{B6AE0D86-AA26-4FCD-AB78-C1F96C6D8767}" dt="2021-12-12T14:54:52.802" v="240"/>
          <ac:grpSpMkLst>
            <pc:docMk/>
            <pc:sldMk cId="1109598501" sldId="272"/>
            <ac:grpSpMk id="171" creationId="{85105087-7F16-4C94-837C-C45445116665}"/>
          </ac:grpSpMkLst>
        </pc:grpChg>
        <pc:grpChg chg="add">
          <ac:chgData name="Rubin Baidhya" userId="S::kce075bct034@khwopa.edu.np::b15fe602-8a0c-47e4-a42f-5bb486671e99" providerId="AD" clId="Web-{B6AE0D86-AA26-4FCD-AB78-C1F96C6D8767}" dt="2021-12-12T14:54:52.802" v="240"/>
          <ac:grpSpMkLst>
            <pc:docMk/>
            <pc:sldMk cId="1109598501" sldId="272"/>
            <ac:grpSpMk id="178" creationId="{8DCC089B-F750-4C12-822F-DF53F4DD36BE}"/>
          </ac:grpSpMkLst>
        </pc:grpChg>
        <pc:picChg chg="del mod">
          <ac:chgData name="Rubin Baidhya" userId="S::kce075bct034@khwopa.edu.np::b15fe602-8a0c-47e4-a42f-5bb486671e99" providerId="AD" clId="Web-{B6AE0D86-AA26-4FCD-AB78-C1F96C6D8767}" dt="2021-12-12T14:35:48.122" v="114"/>
          <ac:picMkLst>
            <pc:docMk/>
            <pc:sldMk cId="1109598501" sldId="272"/>
            <ac:picMk id="4" creationId="{C95C1E70-EF92-459C-B261-0ED8755CD161}"/>
          </ac:picMkLst>
        </pc:picChg>
        <pc:picChg chg="add mod ord">
          <ac:chgData name="Rubin Baidhya" userId="S::kce075bct034@khwopa.edu.np::b15fe602-8a0c-47e4-a42f-5bb486671e99" providerId="AD" clId="Web-{B6AE0D86-AA26-4FCD-AB78-C1F96C6D8767}" dt="2021-12-12T14:55:08.364" v="242" actId="14100"/>
          <ac:picMkLst>
            <pc:docMk/>
            <pc:sldMk cId="1109598501" sldId="272"/>
            <ac:picMk id="7" creationId="{865DE336-2C9F-498A-8989-8F5BCAC93FB0}"/>
          </ac:picMkLst>
        </pc:picChg>
      </pc:sldChg>
      <pc:sldChg chg="addSp modSp mod setBg">
        <pc:chgData name="Rubin Baidhya" userId="S::kce075bct034@khwopa.edu.np::b15fe602-8a0c-47e4-a42f-5bb486671e99" providerId="AD" clId="Web-{B6AE0D86-AA26-4FCD-AB78-C1F96C6D8767}" dt="2021-12-12T15:37:13.097" v="361" actId="20577"/>
        <pc:sldMkLst>
          <pc:docMk/>
          <pc:sldMk cId="3376659759" sldId="274"/>
        </pc:sldMkLst>
        <pc:spChg chg="mod">
          <ac:chgData name="Rubin Baidhya" userId="S::kce075bct034@khwopa.edu.np::b15fe602-8a0c-47e4-a42f-5bb486671e99" providerId="AD" clId="Web-{B6AE0D86-AA26-4FCD-AB78-C1F96C6D8767}" dt="2021-12-12T15:37:13.097" v="361" actId="20577"/>
          <ac:spMkLst>
            <pc:docMk/>
            <pc:sldMk cId="3376659759" sldId="274"/>
            <ac:spMk id="2" creationId="{E99E2EAB-F737-407E-B968-699C3DD6288D}"/>
          </ac:spMkLst>
        </pc:spChg>
        <pc:spChg chg="mod">
          <ac:chgData name="Rubin Baidhya" userId="S::kce075bct034@khwopa.edu.np::b15fe602-8a0c-47e4-a42f-5bb486671e99" providerId="AD" clId="Web-{B6AE0D86-AA26-4FCD-AB78-C1F96C6D8767}" dt="2021-12-12T15:07:11.379" v="359" actId="20577"/>
          <ac:spMkLst>
            <pc:docMk/>
            <pc:sldMk cId="3376659759" sldId="274"/>
            <ac:spMk id="3" creationId="{38B90B06-4D42-494F-87F7-0560C3B44372}"/>
          </ac:spMkLst>
        </pc:spChg>
        <pc:spChg chg="add">
          <ac:chgData name="Rubin Baidhya" userId="S::kce075bct034@khwopa.edu.np::b15fe602-8a0c-47e4-a42f-5bb486671e99" providerId="AD" clId="Web-{B6AE0D86-AA26-4FCD-AB78-C1F96C6D8767}" dt="2021-12-12T15:06:25.613" v="353"/>
          <ac:spMkLst>
            <pc:docMk/>
            <pc:sldMk cId="3376659759" sldId="274"/>
            <ac:spMk id="8" creationId="{4FCA88C2-C73C-4062-A097-8FBCE3090BEA}"/>
          </ac:spMkLst>
        </pc:spChg>
        <pc:spChg chg="add">
          <ac:chgData name="Rubin Baidhya" userId="S::kce075bct034@khwopa.edu.np::b15fe602-8a0c-47e4-a42f-5bb486671e99" providerId="AD" clId="Web-{B6AE0D86-AA26-4FCD-AB78-C1F96C6D8767}" dt="2021-12-12T15:06:25.613" v="353"/>
          <ac:spMkLst>
            <pc:docMk/>
            <pc:sldMk cId="3376659759" sldId="274"/>
            <ac:spMk id="10" creationId="{83981C21-E132-4402-B31B-D725C1CE77D2}"/>
          </ac:spMkLst>
        </pc:spChg>
        <pc:spChg chg="add">
          <ac:chgData name="Rubin Baidhya" userId="S::kce075bct034@khwopa.edu.np::b15fe602-8a0c-47e4-a42f-5bb486671e99" providerId="AD" clId="Web-{B6AE0D86-AA26-4FCD-AB78-C1F96C6D8767}" dt="2021-12-12T15:06:25.613" v="353"/>
          <ac:spMkLst>
            <pc:docMk/>
            <pc:sldMk cId="3376659759" sldId="274"/>
            <ac:spMk id="12" creationId="{6A685C77-4E84-486A-9AE5-F3635BE98EFB}"/>
          </ac:spMkLst>
        </pc:spChg>
        <pc:spChg chg="add">
          <ac:chgData name="Rubin Baidhya" userId="S::kce075bct034@khwopa.edu.np::b15fe602-8a0c-47e4-a42f-5bb486671e99" providerId="AD" clId="Web-{B6AE0D86-AA26-4FCD-AB78-C1F96C6D8767}" dt="2021-12-12T15:06:25.613" v="353"/>
          <ac:spMkLst>
            <pc:docMk/>
            <pc:sldMk cId="3376659759" sldId="274"/>
            <ac:spMk id="14" creationId="{E55C1C3E-5158-47F3-8FD9-14B22C3E6EAD}"/>
          </ac:spMkLst>
        </pc:spChg>
      </pc:sldChg>
      <pc:sldChg chg="modSp">
        <pc:chgData name="Rubin Baidhya" userId="S::kce075bct034@khwopa.edu.np::b15fe602-8a0c-47e4-a42f-5bb486671e99" providerId="AD" clId="Web-{B6AE0D86-AA26-4FCD-AB78-C1F96C6D8767}" dt="2021-12-12T14:09:40.231" v="16" actId="20577"/>
        <pc:sldMkLst>
          <pc:docMk/>
          <pc:sldMk cId="3300014746" sldId="276"/>
        </pc:sldMkLst>
        <pc:spChg chg="mod">
          <ac:chgData name="Rubin Baidhya" userId="S::kce075bct034@khwopa.edu.np::b15fe602-8a0c-47e4-a42f-5bb486671e99" providerId="AD" clId="Web-{B6AE0D86-AA26-4FCD-AB78-C1F96C6D8767}" dt="2021-12-12T14:09:40.231" v="16" actId="20577"/>
          <ac:spMkLst>
            <pc:docMk/>
            <pc:sldMk cId="3300014746" sldId="276"/>
            <ac:spMk id="3" creationId="{A78A4D9D-9F16-4570-9C58-CAB842648936}"/>
          </ac:spMkLst>
        </pc:spChg>
      </pc:sldChg>
      <pc:sldChg chg="addSp delSp modSp">
        <pc:chgData name="Rubin Baidhya" userId="S::kce075bct034@khwopa.edu.np::b15fe602-8a0c-47e4-a42f-5bb486671e99" providerId="AD" clId="Web-{B6AE0D86-AA26-4FCD-AB78-C1F96C6D8767}" dt="2021-12-12T16:21:03.112" v="561"/>
        <pc:sldMkLst>
          <pc:docMk/>
          <pc:sldMk cId="1348482230" sldId="285"/>
        </pc:sldMkLst>
        <pc:spChg chg="mod">
          <ac:chgData name="Rubin Baidhya" userId="S::kce075bct034@khwopa.edu.np::b15fe602-8a0c-47e4-a42f-5bb486671e99" providerId="AD" clId="Web-{B6AE0D86-AA26-4FCD-AB78-C1F96C6D8767}" dt="2021-12-12T16:21:03.112" v="561"/>
          <ac:spMkLst>
            <pc:docMk/>
            <pc:sldMk cId="1348482230" sldId="285"/>
            <ac:spMk id="2" creationId="{51EB2973-7A8B-4D85-BA64-F5C80D035D8E}"/>
          </ac:spMkLst>
        </pc:spChg>
        <pc:spChg chg="add del mod">
          <ac:chgData name="Rubin Baidhya" userId="S::kce075bct034@khwopa.edu.np::b15fe602-8a0c-47e4-a42f-5bb486671e99" providerId="AD" clId="Web-{B6AE0D86-AA26-4FCD-AB78-C1F96C6D8767}" dt="2021-12-12T16:21:03.112" v="561"/>
          <ac:spMkLst>
            <pc:docMk/>
            <pc:sldMk cId="1348482230" sldId="285"/>
            <ac:spMk id="3" creationId="{A69E873E-3997-4BAB-B193-C85446194CED}"/>
          </ac:spMkLst>
        </pc:spChg>
        <pc:spChg chg="add del">
          <ac:chgData name="Rubin Baidhya" userId="S::kce075bct034@khwopa.edu.np::b15fe602-8a0c-47e4-a42f-5bb486671e99" providerId="AD" clId="Web-{B6AE0D86-AA26-4FCD-AB78-C1F96C6D8767}" dt="2021-12-12T16:21:03.112" v="561"/>
          <ac:spMkLst>
            <pc:docMk/>
            <pc:sldMk cId="1348482230" sldId="285"/>
            <ac:spMk id="18" creationId="{04E48745-7512-4EC2-9E20-9092D12150CA}"/>
          </ac:spMkLst>
        </pc:spChg>
        <pc:spChg chg="add del">
          <ac:chgData name="Rubin Baidhya" userId="S::kce075bct034@khwopa.edu.np::b15fe602-8a0c-47e4-a42f-5bb486671e99" providerId="AD" clId="Web-{B6AE0D86-AA26-4FCD-AB78-C1F96C6D8767}" dt="2021-12-12T16:21:03.112" v="561"/>
          <ac:spMkLst>
            <pc:docMk/>
            <pc:sldMk cId="1348482230" sldId="285"/>
            <ac:spMk id="19" creationId="{E009DD9B-5EE2-4C0D-8B2B-351C8C102205}"/>
          </ac:spMkLst>
        </pc:spChg>
        <pc:spChg chg="add del">
          <ac:chgData name="Rubin Baidhya" userId="S::kce075bct034@khwopa.edu.np::b15fe602-8a0c-47e4-a42f-5bb486671e99" providerId="AD" clId="Web-{B6AE0D86-AA26-4FCD-AB78-C1F96C6D8767}" dt="2021-12-12T16:21:03.112" v="561"/>
          <ac:spMkLst>
            <pc:docMk/>
            <pc:sldMk cId="1348482230" sldId="285"/>
            <ac:spMk id="20" creationId="{E720DB99-7745-4E75-9D96-AAB6D55C531E}"/>
          </ac:spMkLst>
        </pc:spChg>
        <pc:spChg chg="add del">
          <ac:chgData name="Rubin Baidhya" userId="S::kce075bct034@khwopa.edu.np::b15fe602-8a0c-47e4-a42f-5bb486671e99" providerId="AD" clId="Web-{B6AE0D86-AA26-4FCD-AB78-C1F96C6D8767}" dt="2021-12-12T16:21:03.112" v="561"/>
          <ac:spMkLst>
            <pc:docMk/>
            <pc:sldMk cId="1348482230" sldId="285"/>
            <ac:spMk id="21" creationId="{D68803C4-E159-4360-B7BB-74205C8F782D}"/>
          </ac:spMkLst>
        </pc:spChg>
        <pc:spChg chg="add del">
          <ac:chgData name="Rubin Baidhya" userId="S::kce075bct034@khwopa.edu.np::b15fe602-8a0c-47e4-a42f-5bb486671e99" providerId="AD" clId="Web-{B6AE0D86-AA26-4FCD-AB78-C1F96C6D8767}" dt="2021-12-12T16:21:03.112" v="561"/>
          <ac:spMkLst>
            <pc:docMk/>
            <pc:sldMk cId="1348482230" sldId="285"/>
            <ac:spMk id="22" creationId="{504B0465-3B07-49BF-BEA7-D81476246293}"/>
          </ac:spMkLst>
        </pc:spChg>
        <pc:spChg chg="add del">
          <ac:chgData name="Rubin Baidhya" userId="S::kce075bct034@khwopa.edu.np::b15fe602-8a0c-47e4-a42f-5bb486671e99" providerId="AD" clId="Web-{B6AE0D86-AA26-4FCD-AB78-C1F96C6D8767}" dt="2021-12-12T16:21:03.112" v="561"/>
          <ac:spMkLst>
            <pc:docMk/>
            <pc:sldMk cId="1348482230" sldId="285"/>
            <ac:spMk id="23" creationId="{49B7FFA5-14CB-4A4F-9BCC-CA3AA5D9D276}"/>
          </ac:spMkLst>
        </pc:spChg>
        <pc:spChg chg="add">
          <ac:chgData name="Rubin Baidhya" userId="S::kce075bct034@khwopa.edu.np::b15fe602-8a0c-47e4-a42f-5bb486671e99" providerId="AD" clId="Web-{B6AE0D86-AA26-4FCD-AB78-C1F96C6D8767}" dt="2021-12-12T16:21:03.112" v="561"/>
          <ac:spMkLst>
            <pc:docMk/>
            <pc:sldMk cId="1348482230" sldId="285"/>
            <ac:spMk id="26" creationId="{BCFFB95F-D901-4937-8084-8A7BAA84FAFB}"/>
          </ac:spMkLst>
        </pc:spChg>
        <pc:spChg chg="add del">
          <ac:chgData name="Rubin Baidhya" userId="S::kce075bct034@khwopa.edu.np::b15fe602-8a0c-47e4-a42f-5bb486671e99" providerId="AD" clId="Web-{B6AE0D86-AA26-4FCD-AB78-C1F96C6D8767}" dt="2021-12-12T16:21:03.049" v="560"/>
          <ac:spMkLst>
            <pc:docMk/>
            <pc:sldMk cId="1348482230" sldId="285"/>
            <ac:spMk id="29" creationId="{5118BA95-03E7-41B7-B442-0AF8C0A7FF68}"/>
          </ac:spMkLst>
        </pc:spChg>
        <pc:spChg chg="add del">
          <ac:chgData name="Rubin Baidhya" userId="S::kce075bct034@khwopa.edu.np::b15fe602-8a0c-47e4-a42f-5bb486671e99" providerId="AD" clId="Web-{B6AE0D86-AA26-4FCD-AB78-C1F96C6D8767}" dt="2021-12-12T16:21:03.049" v="560"/>
          <ac:spMkLst>
            <pc:docMk/>
            <pc:sldMk cId="1348482230" sldId="285"/>
            <ac:spMk id="31" creationId="{059D8741-EAD6-41B1-A882-70D70FC35821}"/>
          </ac:spMkLst>
        </pc:spChg>
        <pc:spChg chg="add del">
          <ac:chgData name="Rubin Baidhya" userId="S::kce075bct034@khwopa.edu.np::b15fe602-8a0c-47e4-a42f-5bb486671e99" providerId="AD" clId="Web-{B6AE0D86-AA26-4FCD-AB78-C1F96C6D8767}" dt="2021-12-12T16:21:03.049" v="560"/>
          <ac:spMkLst>
            <pc:docMk/>
            <pc:sldMk cId="1348482230" sldId="285"/>
            <ac:spMk id="33" creationId="{45444F36-3103-4D11-A25F-C054D4606DA4}"/>
          </ac:spMkLst>
        </pc:spChg>
        <pc:spChg chg="add del">
          <ac:chgData name="Rubin Baidhya" userId="S::kce075bct034@khwopa.edu.np::b15fe602-8a0c-47e4-a42f-5bb486671e99" providerId="AD" clId="Web-{B6AE0D86-AA26-4FCD-AB78-C1F96C6D8767}" dt="2021-12-12T16:21:03.049" v="560"/>
          <ac:spMkLst>
            <pc:docMk/>
            <pc:sldMk cId="1348482230" sldId="285"/>
            <ac:spMk id="35" creationId="{AD9B3EAD-A2B3-42C4-927C-3455E3E69EE6}"/>
          </ac:spMkLst>
        </pc:spChg>
        <pc:grpChg chg="add">
          <ac:chgData name="Rubin Baidhya" userId="S::kce075bct034@khwopa.edu.np::b15fe602-8a0c-47e4-a42f-5bb486671e99" providerId="AD" clId="Web-{B6AE0D86-AA26-4FCD-AB78-C1F96C6D8767}" dt="2021-12-12T16:21:03.112" v="561"/>
          <ac:grpSpMkLst>
            <pc:docMk/>
            <pc:sldMk cId="1348482230" sldId="285"/>
            <ac:grpSpMk id="27" creationId="{60F473BD-3FD3-4548-A8F5-11D3C9CB88BC}"/>
          </ac:grpSpMkLst>
        </pc:grpChg>
        <pc:graphicFrameChg chg="add del">
          <ac:chgData name="Rubin Baidhya" userId="S::kce075bct034@khwopa.edu.np::b15fe602-8a0c-47e4-a42f-5bb486671e99" providerId="AD" clId="Web-{B6AE0D86-AA26-4FCD-AB78-C1F96C6D8767}" dt="2021-12-12T16:21:03.049" v="560"/>
          <ac:graphicFrameMkLst>
            <pc:docMk/>
            <pc:sldMk cId="1348482230" sldId="285"/>
            <ac:graphicFrameMk id="25" creationId="{DA918BEA-706A-45C9-8320-0B14D0982674}"/>
          </ac:graphicFrameMkLst>
        </pc:graphicFrameChg>
        <pc:graphicFrameChg chg="add">
          <ac:chgData name="Rubin Baidhya" userId="S::kce075bct034@khwopa.edu.np::b15fe602-8a0c-47e4-a42f-5bb486671e99" providerId="AD" clId="Web-{B6AE0D86-AA26-4FCD-AB78-C1F96C6D8767}" dt="2021-12-12T16:21:03.112" v="561"/>
          <ac:graphicFrameMkLst>
            <pc:docMk/>
            <pc:sldMk cId="1348482230" sldId="285"/>
            <ac:graphicFrameMk id="30" creationId="{F6812994-56C7-4F28-AFAA-C29D23CF12A4}"/>
          </ac:graphicFrameMkLst>
        </pc:graphicFrameChg>
      </pc:sldChg>
      <pc:sldChg chg="addSp delSp modSp mod setBg">
        <pc:chgData name="Rubin Baidhya" userId="S::kce075bct034@khwopa.edu.np::b15fe602-8a0c-47e4-a42f-5bb486671e99" providerId="AD" clId="Web-{B6AE0D86-AA26-4FCD-AB78-C1F96C6D8767}" dt="2021-12-12T16:31:46.830" v="701"/>
        <pc:sldMkLst>
          <pc:docMk/>
          <pc:sldMk cId="772466281" sldId="286"/>
        </pc:sldMkLst>
        <pc:spChg chg="mod">
          <ac:chgData name="Rubin Baidhya" userId="S::kce075bct034@khwopa.edu.np::b15fe602-8a0c-47e4-a42f-5bb486671e99" providerId="AD" clId="Web-{B6AE0D86-AA26-4FCD-AB78-C1F96C6D8767}" dt="2021-12-12T16:31:46.830" v="701"/>
          <ac:spMkLst>
            <pc:docMk/>
            <pc:sldMk cId="772466281" sldId="286"/>
            <ac:spMk id="2" creationId="{75099468-2129-4D88-ADD2-165B53C1E1C7}"/>
          </ac:spMkLst>
        </pc:spChg>
        <pc:spChg chg="del mod">
          <ac:chgData name="Rubin Baidhya" userId="S::kce075bct034@khwopa.edu.np::b15fe602-8a0c-47e4-a42f-5bb486671e99" providerId="AD" clId="Web-{B6AE0D86-AA26-4FCD-AB78-C1F96C6D8767}" dt="2021-12-12T16:31:46.830" v="701"/>
          <ac:spMkLst>
            <pc:docMk/>
            <pc:sldMk cId="772466281" sldId="286"/>
            <ac:spMk id="3" creationId="{307AA511-820D-49FC-AFBA-028C382C6C51}"/>
          </ac:spMkLst>
        </pc:spChg>
        <pc:spChg chg="add">
          <ac:chgData name="Rubin Baidhya" userId="S::kce075bct034@khwopa.edu.np::b15fe602-8a0c-47e4-a42f-5bb486671e99" providerId="AD" clId="Web-{B6AE0D86-AA26-4FCD-AB78-C1F96C6D8767}" dt="2021-12-12T16:31:46.830" v="701"/>
          <ac:spMkLst>
            <pc:docMk/>
            <pc:sldMk cId="772466281" sldId="286"/>
            <ac:spMk id="9" creationId="{BCFFB95F-D901-4937-8084-8A7BAA84FAFB}"/>
          </ac:spMkLst>
        </pc:spChg>
        <pc:grpChg chg="add">
          <ac:chgData name="Rubin Baidhya" userId="S::kce075bct034@khwopa.edu.np::b15fe602-8a0c-47e4-a42f-5bb486671e99" providerId="AD" clId="Web-{B6AE0D86-AA26-4FCD-AB78-C1F96C6D8767}" dt="2021-12-12T16:31:46.830" v="701"/>
          <ac:grpSpMkLst>
            <pc:docMk/>
            <pc:sldMk cId="772466281" sldId="286"/>
            <ac:grpSpMk id="11" creationId="{60F473BD-3FD3-4548-A8F5-11D3C9CB88BC}"/>
          </ac:grpSpMkLst>
        </pc:grpChg>
        <pc:graphicFrameChg chg="add">
          <ac:chgData name="Rubin Baidhya" userId="S::kce075bct034@khwopa.edu.np::b15fe602-8a0c-47e4-a42f-5bb486671e99" providerId="AD" clId="Web-{B6AE0D86-AA26-4FCD-AB78-C1F96C6D8767}" dt="2021-12-12T16:31:46.830" v="701"/>
          <ac:graphicFrameMkLst>
            <pc:docMk/>
            <pc:sldMk cId="772466281" sldId="286"/>
            <ac:graphicFrameMk id="5" creationId="{97909820-9654-4D48-8E68-FC55E2266863}"/>
          </ac:graphicFrameMkLst>
        </pc:graphicFrameChg>
      </pc:sldChg>
      <pc:sldChg chg="addSp modSp mod setBg">
        <pc:chgData name="Rubin Baidhya" userId="S::kce075bct034@khwopa.edu.np::b15fe602-8a0c-47e4-a42f-5bb486671e99" providerId="AD" clId="Web-{B6AE0D86-AA26-4FCD-AB78-C1F96C6D8767}" dt="2021-12-12T16:32:30.847" v="703" actId="20577"/>
        <pc:sldMkLst>
          <pc:docMk/>
          <pc:sldMk cId="2370504153" sldId="287"/>
        </pc:sldMkLst>
        <pc:spChg chg="mod">
          <ac:chgData name="Rubin Baidhya" userId="S::kce075bct034@khwopa.edu.np::b15fe602-8a0c-47e4-a42f-5bb486671e99" providerId="AD" clId="Web-{B6AE0D86-AA26-4FCD-AB78-C1F96C6D8767}" dt="2021-12-12T16:29:21.670" v="680"/>
          <ac:spMkLst>
            <pc:docMk/>
            <pc:sldMk cId="2370504153" sldId="287"/>
            <ac:spMk id="2" creationId="{F53A78D5-3CD7-41D2-A10D-54FCBB63FB52}"/>
          </ac:spMkLst>
        </pc:spChg>
        <pc:spChg chg="mod">
          <ac:chgData name="Rubin Baidhya" userId="S::kce075bct034@khwopa.edu.np::b15fe602-8a0c-47e4-a42f-5bb486671e99" providerId="AD" clId="Web-{B6AE0D86-AA26-4FCD-AB78-C1F96C6D8767}" dt="2021-12-12T16:32:30.847" v="703" actId="20577"/>
          <ac:spMkLst>
            <pc:docMk/>
            <pc:sldMk cId="2370504153" sldId="287"/>
            <ac:spMk id="3" creationId="{8FB94E5B-4414-492B-B223-0924A4F0588B}"/>
          </ac:spMkLst>
        </pc:spChg>
        <pc:spChg chg="add">
          <ac:chgData name="Rubin Baidhya" userId="S::kce075bct034@khwopa.edu.np::b15fe602-8a0c-47e4-a42f-5bb486671e99" providerId="AD" clId="Web-{B6AE0D86-AA26-4FCD-AB78-C1F96C6D8767}" dt="2021-12-12T16:29:21.670" v="680"/>
          <ac:spMkLst>
            <pc:docMk/>
            <pc:sldMk cId="2370504153" sldId="287"/>
            <ac:spMk id="8" creationId="{E009DD9B-5EE2-4C0D-8B2B-351C8C102205}"/>
          </ac:spMkLst>
        </pc:spChg>
        <pc:spChg chg="add">
          <ac:chgData name="Rubin Baidhya" userId="S::kce075bct034@khwopa.edu.np::b15fe602-8a0c-47e4-a42f-5bb486671e99" providerId="AD" clId="Web-{B6AE0D86-AA26-4FCD-AB78-C1F96C6D8767}" dt="2021-12-12T16:29:21.670" v="680"/>
          <ac:spMkLst>
            <pc:docMk/>
            <pc:sldMk cId="2370504153" sldId="287"/>
            <ac:spMk id="10" creationId="{E720DB99-7745-4E75-9D96-AAB6D55C531E}"/>
          </ac:spMkLst>
        </pc:spChg>
        <pc:spChg chg="add">
          <ac:chgData name="Rubin Baidhya" userId="S::kce075bct034@khwopa.edu.np::b15fe602-8a0c-47e4-a42f-5bb486671e99" providerId="AD" clId="Web-{B6AE0D86-AA26-4FCD-AB78-C1F96C6D8767}" dt="2021-12-12T16:29:21.670" v="680"/>
          <ac:spMkLst>
            <pc:docMk/>
            <pc:sldMk cId="2370504153" sldId="287"/>
            <ac:spMk id="12" creationId="{D68803C4-E159-4360-B7BB-74205C8F782D}"/>
          </ac:spMkLst>
        </pc:spChg>
        <pc:spChg chg="add">
          <ac:chgData name="Rubin Baidhya" userId="S::kce075bct034@khwopa.edu.np::b15fe602-8a0c-47e4-a42f-5bb486671e99" providerId="AD" clId="Web-{B6AE0D86-AA26-4FCD-AB78-C1F96C6D8767}" dt="2021-12-12T16:29:21.670" v="680"/>
          <ac:spMkLst>
            <pc:docMk/>
            <pc:sldMk cId="2370504153" sldId="287"/>
            <ac:spMk id="14" creationId="{504B0465-3B07-49BF-BEA7-D81476246293}"/>
          </ac:spMkLst>
        </pc:spChg>
        <pc:spChg chg="add">
          <ac:chgData name="Rubin Baidhya" userId="S::kce075bct034@khwopa.edu.np::b15fe602-8a0c-47e4-a42f-5bb486671e99" providerId="AD" clId="Web-{B6AE0D86-AA26-4FCD-AB78-C1F96C6D8767}" dt="2021-12-12T16:29:21.670" v="680"/>
          <ac:spMkLst>
            <pc:docMk/>
            <pc:sldMk cId="2370504153" sldId="287"/>
            <ac:spMk id="16" creationId="{49B7FFA5-14CB-4A4F-9BCC-CA3AA5D9D276}"/>
          </ac:spMkLst>
        </pc:spChg>
        <pc:spChg chg="add">
          <ac:chgData name="Rubin Baidhya" userId="S::kce075bct034@khwopa.edu.np::b15fe602-8a0c-47e4-a42f-5bb486671e99" providerId="AD" clId="Web-{B6AE0D86-AA26-4FCD-AB78-C1F96C6D8767}" dt="2021-12-12T16:29:21.670" v="680"/>
          <ac:spMkLst>
            <pc:docMk/>
            <pc:sldMk cId="2370504153" sldId="287"/>
            <ac:spMk id="18" creationId="{04E48745-7512-4EC2-9E20-9092D12150CA}"/>
          </ac:spMkLst>
        </pc:spChg>
      </pc:sldChg>
    </pc:docChg>
  </pc:docChgLst>
  <pc:docChgLst>
    <pc:chgData name="Rubin Baidhya" userId="S::kce075bct034@khwopa.edu.np::b15fe602-8a0c-47e4-a42f-5bb486671e99" providerId="AD" clId="Web-{B1AFB35F-206F-4319-86CC-8F63AE43991E}"/>
    <pc:docChg chg="sldOrd">
      <pc:chgData name="Rubin Baidhya" userId="S::kce075bct034@khwopa.edu.np::b15fe602-8a0c-47e4-a42f-5bb486671e99" providerId="AD" clId="Web-{B1AFB35F-206F-4319-86CC-8F63AE43991E}" dt="2021-12-07T18:58:00.530" v="0"/>
      <pc:docMkLst>
        <pc:docMk/>
      </pc:docMkLst>
      <pc:sldChg chg="ord">
        <pc:chgData name="Rubin Baidhya" userId="S::kce075bct034@khwopa.edu.np::b15fe602-8a0c-47e4-a42f-5bb486671e99" providerId="AD" clId="Web-{B1AFB35F-206F-4319-86CC-8F63AE43991E}" dt="2021-12-07T18:58:00.530" v="0"/>
        <pc:sldMkLst>
          <pc:docMk/>
          <pc:sldMk cId="112713626" sldId="264"/>
        </pc:sldMkLst>
      </pc:sldChg>
    </pc:docChg>
  </pc:docChgLst>
  <pc:docChgLst>
    <pc:chgData name="Roshan Shrestha" userId="S::kce075bct033@khwopa.edu.np::24e4cddb-b601-4f37-9da3-39f4460886e5" providerId="AD" clId="Web-{EAB37987-C2F8-60FD-B3B2-32AE53B3F400}"/>
    <pc:docChg chg="addSld delSld modSld">
      <pc:chgData name="Roshan Shrestha" userId="S::kce075bct033@khwopa.edu.np::24e4cddb-b601-4f37-9da3-39f4460886e5" providerId="AD" clId="Web-{EAB37987-C2F8-60FD-B3B2-32AE53B3F400}" dt="2021-12-12T16:46:30.436" v="244" actId="20577"/>
      <pc:docMkLst>
        <pc:docMk/>
      </pc:docMkLst>
      <pc:sldChg chg="addSp modSp">
        <pc:chgData name="Roshan Shrestha" userId="S::kce075bct033@khwopa.edu.np::24e4cddb-b601-4f37-9da3-39f4460886e5" providerId="AD" clId="Web-{EAB37987-C2F8-60FD-B3B2-32AE53B3F400}" dt="2021-12-12T16:23:51.732" v="82" actId="1076"/>
        <pc:sldMkLst>
          <pc:docMk/>
          <pc:sldMk cId="112713626" sldId="264"/>
        </pc:sldMkLst>
        <pc:spChg chg="add mod">
          <ac:chgData name="Roshan Shrestha" userId="S::kce075bct033@khwopa.edu.np::24e4cddb-b601-4f37-9da3-39f4460886e5" providerId="AD" clId="Web-{EAB37987-C2F8-60FD-B3B2-32AE53B3F400}" dt="2021-12-12T16:23:51.732" v="82" actId="1076"/>
          <ac:spMkLst>
            <pc:docMk/>
            <pc:sldMk cId="112713626" sldId="264"/>
            <ac:spMk id="3" creationId="{C6DA1951-91BF-4C48-B4EE-C4391734BA6E}"/>
          </ac:spMkLst>
        </pc:spChg>
      </pc:sldChg>
      <pc:sldChg chg="modSp add del">
        <pc:chgData name="Roshan Shrestha" userId="S::kce075bct033@khwopa.edu.np::24e4cddb-b601-4f37-9da3-39f4460886e5" providerId="AD" clId="Web-{EAB37987-C2F8-60FD-B3B2-32AE53B3F400}" dt="2021-12-12T16:31:06.491" v="88"/>
        <pc:sldMkLst>
          <pc:docMk/>
          <pc:sldMk cId="2435807398" sldId="280"/>
        </pc:sldMkLst>
        <pc:spChg chg="mod">
          <ac:chgData name="Roshan Shrestha" userId="S::kce075bct033@khwopa.edu.np::24e4cddb-b601-4f37-9da3-39f4460886e5" providerId="AD" clId="Web-{EAB37987-C2F8-60FD-B3B2-32AE53B3F400}" dt="2021-12-12T16:24:10.046" v="84" actId="1076"/>
          <ac:spMkLst>
            <pc:docMk/>
            <pc:sldMk cId="2435807398" sldId="280"/>
            <ac:spMk id="2" creationId="{BF90B982-D742-450A-B091-BA37378483FB}"/>
          </ac:spMkLst>
        </pc:spChg>
      </pc:sldChg>
      <pc:sldChg chg="addSp delSp modSp mod modClrScheme chgLayout">
        <pc:chgData name="Roshan Shrestha" userId="S::kce075bct033@khwopa.edu.np::24e4cddb-b601-4f37-9da3-39f4460886e5" providerId="AD" clId="Web-{EAB37987-C2F8-60FD-B3B2-32AE53B3F400}" dt="2021-12-12T16:24:23.328" v="87" actId="20577"/>
        <pc:sldMkLst>
          <pc:docMk/>
          <pc:sldMk cId="2494228888" sldId="281"/>
        </pc:sldMkLst>
        <pc:spChg chg="mod ord">
          <ac:chgData name="Roshan Shrestha" userId="S::kce075bct033@khwopa.edu.np::24e4cddb-b601-4f37-9da3-39f4460886e5" providerId="AD" clId="Web-{EAB37987-C2F8-60FD-B3B2-32AE53B3F400}" dt="2021-12-12T16:24:23.328" v="87" actId="20577"/>
          <ac:spMkLst>
            <pc:docMk/>
            <pc:sldMk cId="2494228888" sldId="281"/>
            <ac:spMk id="2" creationId="{CED15D41-4A44-43BA-8F55-707064D55E32}"/>
          </ac:spMkLst>
        </pc:spChg>
        <pc:spChg chg="add del mod ord">
          <ac:chgData name="Roshan Shrestha" userId="S::kce075bct033@khwopa.edu.np::24e4cddb-b601-4f37-9da3-39f4460886e5" providerId="AD" clId="Web-{EAB37987-C2F8-60FD-B3B2-32AE53B3F400}" dt="2021-12-12T15:35:30.960" v="4"/>
          <ac:spMkLst>
            <pc:docMk/>
            <pc:sldMk cId="2494228888" sldId="281"/>
            <ac:spMk id="5" creationId="{499D6B63-8087-4F01-A8A0-D658BEF23B47}"/>
          </ac:spMkLst>
        </pc:spChg>
        <pc:picChg chg="add del mod">
          <ac:chgData name="Roshan Shrestha" userId="S::kce075bct033@khwopa.edu.np::24e4cddb-b601-4f37-9da3-39f4460886e5" providerId="AD" clId="Web-{EAB37987-C2F8-60FD-B3B2-32AE53B3F400}" dt="2021-12-12T15:35:05.490" v="2"/>
          <ac:picMkLst>
            <pc:docMk/>
            <pc:sldMk cId="2494228888" sldId="281"/>
            <ac:picMk id="4" creationId="{D5C98D2F-F1C1-4085-A544-0985E7B324C7}"/>
          </ac:picMkLst>
        </pc:picChg>
        <pc:picChg chg="add mod ord">
          <ac:chgData name="Roshan Shrestha" userId="S::kce075bct033@khwopa.edu.np::24e4cddb-b601-4f37-9da3-39f4460886e5" providerId="AD" clId="Web-{EAB37987-C2F8-60FD-B3B2-32AE53B3F400}" dt="2021-12-12T15:35:47.227" v="9" actId="1076"/>
          <ac:picMkLst>
            <pc:docMk/>
            <pc:sldMk cId="2494228888" sldId="281"/>
            <ac:picMk id="6" creationId="{3BB69642-05C9-46C0-A0A2-51A664FD2485}"/>
          </ac:picMkLst>
        </pc:picChg>
      </pc:sldChg>
      <pc:sldChg chg="addSp delSp modSp mod modClrScheme chgLayout">
        <pc:chgData name="Roshan Shrestha" userId="S::kce075bct033@khwopa.edu.np::24e4cddb-b601-4f37-9da3-39f4460886e5" providerId="AD" clId="Web-{EAB37987-C2F8-60FD-B3B2-32AE53B3F400}" dt="2021-12-12T15:40:56.384" v="14" actId="14100"/>
        <pc:sldMkLst>
          <pc:docMk/>
          <pc:sldMk cId="125414882" sldId="282"/>
        </pc:sldMkLst>
        <pc:spChg chg="mod ord">
          <ac:chgData name="Roshan Shrestha" userId="S::kce075bct033@khwopa.edu.np::24e4cddb-b601-4f37-9da3-39f4460886e5" providerId="AD" clId="Web-{EAB37987-C2F8-60FD-B3B2-32AE53B3F400}" dt="2021-12-12T15:40:41.806" v="10"/>
          <ac:spMkLst>
            <pc:docMk/>
            <pc:sldMk cId="125414882" sldId="282"/>
            <ac:spMk id="2" creationId="{8F1AD5E6-F8BE-4D5B-99BC-4B5778E60E78}"/>
          </ac:spMkLst>
        </pc:spChg>
        <pc:spChg chg="add del mod ord">
          <ac:chgData name="Roshan Shrestha" userId="S::kce075bct033@khwopa.edu.np::24e4cddb-b601-4f37-9da3-39f4460886e5" providerId="AD" clId="Web-{EAB37987-C2F8-60FD-B3B2-32AE53B3F400}" dt="2021-12-12T15:40:49.415" v="11"/>
          <ac:spMkLst>
            <pc:docMk/>
            <pc:sldMk cId="125414882" sldId="282"/>
            <ac:spMk id="3" creationId="{13EE5C0C-EB93-4C43-9969-A58011627FC8}"/>
          </ac:spMkLst>
        </pc:spChg>
        <pc:picChg chg="add mod ord">
          <ac:chgData name="Roshan Shrestha" userId="S::kce075bct033@khwopa.edu.np::24e4cddb-b601-4f37-9da3-39f4460886e5" providerId="AD" clId="Web-{EAB37987-C2F8-60FD-B3B2-32AE53B3F400}" dt="2021-12-12T15:40:56.384" v="14" actId="14100"/>
          <ac:picMkLst>
            <pc:docMk/>
            <pc:sldMk cId="125414882" sldId="282"/>
            <ac:picMk id="4" creationId="{588E2398-B8B3-4BF5-A40C-ADF929CF4A27}"/>
          </ac:picMkLst>
        </pc:picChg>
      </pc:sldChg>
      <pc:sldChg chg="addSp delSp modSp new">
        <pc:chgData name="Roshan Shrestha" userId="S::kce075bct033@khwopa.edu.np::24e4cddb-b601-4f37-9da3-39f4460886e5" providerId="AD" clId="Web-{EAB37987-C2F8-60FD-B3B2-32AE53B3F400}" dt="2021-12-12T15:56:26.562" v="29" actId="1076"/>
        <pc:sldMkLst>
          <pc:docMk/>
          <pc:sldMk cId="93953929" sldId="284"/>
        </pc:sldMkLst>
        <pc:spChg chg="mod">
          <ac:chgData name="Roshan Shrestha" userId="S::kce075bct033@khwopa.edu.np::24e4cddb-b601-4f37-9da3-39f4460886e5" providerId="AD" clId="Web-{EAB37987-C2F8-60FD-B3B2-32AE53B3F400}" dt="2021-12-12T15:55:57.279" v="27" actId="1076"/>
          <ac:spMkLst>
            <pc:docMk/>
            <pc:sldMk cId="93953929" sldId="284"/>
            <ac:spMk id="2" creationId="{3E13861E-A52E-4E81-BC72-FC3753C67E54}"/>
          </ac:spMkLst>
        </pc:spChg>
        <pc:spChg chg="del">
          <ac:chgData name="Roshan Shrestha" userId="S::kce075bct033@khwopa.edu.np::24e4cddb-b601-4f37-9da3-39f4460886e5" providerId="AD" clId="Web-{EAB37987-C2F8-60FD-B3B2-32AE53B3F400}" dt="2021-12-12T15:55:19.167" v="20"/>
          <ac:spMkLst>
            <pc:docMk/>
            <pc:sldMk cId="93953929" sldId="284"/>
            <ac:spMk id="3" creationId="{B33F460B-3699-436D-B07F-0226949E172C}"/>
          </ac:spMkLst>
        </pc:spChg>
        <pc:picChg chg="add mod ord">
          <ac:chgData name="Roshan Shrestha" userId="S::kce075bct033@khwopa.edu.np::24e4cddb-b601-4f37-9da3-39f4460886e5" providerId="AD" clId="Web-{EAB37987-C2F8-60FD-B3B2-32AE53B3F400}" dt="2021-12-12T15:56:26.562" v="29" actId="1076"/>
          <ac:picMkLst>
            <pc:docMk/>
            <pc:sldMk cId="93953929" sldId="284"/>
            <ac:picMk id="4" creationId="{8F036F71-B6EE-437C-B12D-AEA797E1EB12}"/>
          </ac:picMkLst>
        </pc:picChg>
      </pc:sldChg>
      <pc:sldChg chg="modSp new del">
        <pc:chgData name="Roshan Shrestha" userId="S::kce075bct033@khwopa.edu.np::24e4cddb-b601-4f37-9da3-39f4460886e5" providerId="AD" clId="Web-{EAB37987-C2F8-60FD-B3B2-32AE53B3F400}" dt="2021-12-12T16:23:49.670" v="80"/>
        <pc:sldMkLst>
          <pc:docMk/>
          <pc:sldMk cId="2471381825" sldId="288"/>
        </pc:sldMkLst>
        <pc:spChg chg="mod">
          <ac:chgData name="Roshan Shrestha" userId="S::kce075bct033@khwopa.edu.np::24e4cddb-b601-4f37-9da3-39f4460886e5" providerId="AD" clId="Web-{EAB37987-C2F8-60FD-B3B2-32AE53B3F400}" dt="2021-12-12T16:23:47.920" v="79" actId="20577"/>
          <ac:spMkLst>
            <pc:docMk/>
            <pc:sldMk cId="2471381825" sldId="288"/>
            <ac:spMk id="2" creationId="{A33900BB-7E92-4E76-9688-2D762FC12303}"/>
          </ac:spMkLst>
        </pc:spChg>
      </pc:sldChg>
      <pc:sldChg chg="addSp delSp modSp new mod setBg">
        <pc:chgData name="Roshan Shrestha" userId="S::kce075bct033@khwopa.edu.np::24e4cddb-b601-4f37-9da3-39f4460886e5" providerId="AD" clId="Web-{EAB37987-C2F8-60FD-B3B2-32AE53B3F400}" dt="2021-12-12T16:46:30.436" v="244" actId="20577"/>
        <pc:sldMkLst>
          <pc:docMk/>
          <pc:sldMk cId="3320901517" sldId="288"/>
        </pc:sldMkLst>
        <pc:spChg chg="mod">
          <ac:chgData name="Roshan Shrestha" userId="S::kce075bct033@khwopa.edu.np::24e4cddb-b601-4f37-9da3-39f4460886e5" providerId="AD" clId="Web-{EAB37987-C2F8-60FD-B3B2-32AE53B3F400}" dt="2021-12-12T16:32:00.463" v="104"/>
          <ac:spMkLst>
            <pc:docMk/>
            <pc:sldMk cId="3320901517" sldId="288"/>
            <ac:spMk id="2" creationId="{4EEDC6E3-BBCF-4DF3-BBAD-60A2B5C6C638}"/>
          </ac:spMkLst>
        </pc:spChg>
        <pc:spChg chg="del">
          <ac:chgData name="Roshan Shrestha" userId="S::kce075bct033@khwopa.edu.np::24e4cddb-b601-4f37-9da3-39f4460886e5" providerId="AD" clId="Web-{EAB37987-C2F8-60FD-B3B2-32AE53B3F400}" dt="2021-12-12T16:31:26.820" v="99"/>
          <ac:spMkLst>
            <pc:docMk/>
            <pc:sldMk cId="3320901517" sldId="288"/>
            <ac:spMk id="3" creationId="{2158CA2D-E1C9-4B08-86A6-D864E7738C0D}"/>
          </ac:spMkLst>
        </pc:spChg>
        <pc:spChg chg="add mod">
          <ac:chgData name="Roshan Shrestha" userId="S::kce075bct033@khwopa.edu.np::24e4cddb-b601-4f37-9da3-39f4460886e5" providerId="AD" clId="Web-{EAB37987-C2F8-60FD-B3B2-32AE53B3F400}" dt="2021-12-12T16:46:30.436" v="244" actId="20577"/>
          <ac:spMkLst>
            <pc:docMk/>
            <pc:sldMk cId="3320901517" sldId="288"/>
            <ac:spMk id="6" creationId="{FD530EED-5268-48C9-8999-5A9381944C01}"/>
          </ac:spMkLst>
        </pc:spChg>
        <pc:spChg chg="add">
          <ac:chgData name="Roshan Shrestha" userId="S::kce075bct033@khwopa.edu.np::24e4cddb-b601-4f37-9da3-39f4460886e5" providerId="AD" clId="Web-{EAB37987-C2F8-60FD-B3B2-32AE53B3F400}" dt="2021-12-12T16:32:00.463" v="104"/>
          <ac:spMkLst>
            <pc:docMk/>
            <pc:sldMk cId="3320901517" sldId="288"/>
            <ac:spMk id="7" creationId="{484E34F7-E155-426C-A88E-8AEA6CF3F7EC}"/>
          </ac:spMkLst>
        </pc:spChg>
        <pc:spChg chg="add del">
          <ac:chgData name="Roshan Shrestha" userId="S::kce075bct033@khwopa.edu.np::24e4cddb-b601-4f37-9da3-39f4460886e5" providerId="AD" clId="Web-{EAB37987-C2F8-60FD-B3B2-32AE53B3F400}" dt="2021-12-12T16:32:00.463" v="103"/>
          <ac:spMkLst>
            <pc:docMk/>
            <pc:sldMk cId="3320901517" sldId="288"/>
            <ac:spMk id="8" creationId="{8162D11B-6CD0-4646-A2B3-0BF6EE8D80D9}"/>
          </ac:spMkLst>
        </pc:spChg>
        <pc:spChg chg="add del">
          <ac:chgData name="Roshan Shrestha" userId="S::kce075bct033@khwopa.edu.np::24e4cddb-b601-4f37-9da3-39f4460886e5" providerId="AD" clId="Web-{EAB37987-C2F8-60FD-B3B2-32AE53B3F400}" dt="2021-12-12T16:32:00.463" v="103"/>
          <ac:spMkLst>
            <pc:docMk/>
            <pc:sldMk cId="3320901517" sldId="288"/>
            <ac:spMk id="11" creationId="{D8AFD15B-CF29-4306-884F-47675092F91F}"/>
          </ac:spMkLst>
        </pc:spChg>
        <pc:spChg chg="add del">
          <ac:chgData name="Roshan Shrestha" userId="S::kce075bct033@khwopa.edu.np::24e4cddb-b601-4f37-9da3-39f4460886e5" providerId="AD" clId="Web-{EAB37987-C2F8-60FD-B3B2-32AE53B3F400}" dt="2021-12-12T16:32:00.463" v="103"/>
          <ac:spMkLst>
            <pc:docMk/>
            <pc:sldMk cId="3320901517" sldId="288"/>
            <ac:spMk id="13" creationId="{96349AB3-1BD3-41E1-8979-1DBDCB5CDCF9}"/>
          </ac:spMkLst>
        </pc:spChg>
        <pc:grpChg chg="add del">
          <ac:chgData name="Roshan Shrestha" userId="S::kce075bct033@khwopa.edu.np::24e4cddb-b601-4f37-9da3-39f4460886e5" providerId="AD" clId="Web-{EAB37987-C2F8-60FD-B3B2-32AE53B3F400}" dt="2021-12-12T16:32:00.463" v="103"/>
          <ac:grpSpMkLst>
            <pc:docMk/>
            <pc:sldMk cId="3320901517" sldId="288"/>
            <ac:grpSpMk id="15" creationId="{54CA915D-BDF0-41F8-B00E-FB186EFF7BD6}"/>
          </ac:grpSpMkLst>
        </pc:grpChg>
        <pc:picChg chg="add mod ord">
          <ac:chgData name="Roshan Shrestha" userId="S::kce075bct033@khwopa.edu.np::24e4cddb-b601-4f37-9da3-39f4460886e5" providerId="AD" clId="Web-{EAB37987-C2F8-60FD-B3B2-32AE53B3F400}" dt="2021-12-12T16:32:00.463" v="104"/>
          <ac:picMkLst>
            <pc:docMk/>
            <pc:sldMk cId="3320901517" sldId="288"/>
            <ac:picMk id="4" creationId="{4877A13A-D7A6-4EAB-9820-8275B7C88A35}"/>
          </ac:picMkLst>
        </pc:picChg>
      </pc:sldChg>
    </pc:docChg>
  </pc:docChgLst>
  <pc:docChgLst>
    <pc:chgData name="Ronish Shrestha" userId="S::kce075bct032@khwopa.edu.np::8035703d-bce8-4679-9172-1e0dc9b662c8" providerId="AD" clId="Web-{80B9AA70-D30A-4E43-95F0-C9CDBAFB0DF9}"/>
    <pc:docChg chg="addSld delSld modSld">
      <pc:chgData name="Ronish Shrestha" userId="S::kce075bct032@khwopa.edu.np::8035703d-bce8-4679-9172-1e0dc9b662c8" providerId="AD" clId="Web-{80B9AA70-D30A-4E43-95F0-C9CDBAFB0DF9}" dt="2021-12-12T03:00:25.644" v="161"/>
      <pc:docMkLst>
        <pc:docMk/>
      </pc:docMkLst>
      <pc:sldChg chg="addSp delSp modSp new del mod setBg">
        <pc:chgData name="Ronish Shrestha" userId="S::kce075bct032@khwopa.edu.np::8035703d-bce8-4679-9172-1e0dc9b662c8" providerId="AD" clId="Web-{80B9AA70-D30A-4E43-95F0-C9CDBAFB0DF9}" dt="2021-12-12T03:00:08.253" v="153"/>
        <pc:sldMkLst>
          <pc:docMk/>
          <pc:sldMk cId="508079289" sldId="268"/>
        </pc:sldMkLst>
        <pc:spChg chg="mod">
          <ac:chgData name="Ronish Shrestha" userId="S::kce075bct032@khwopa.edu.np::8035703d-bce8-4679-9172-1e0dc9b662c8" providerId="AD" clId="Web-{80B9AA70-D30A-4E43-95F0-C9CDBAFB0DF9}" dt="2021-12-12T02:57:13.421" v="121"/>
          <ac:spMkLst>
            <pc:docMk/>
            <pc:sldMk cId="508079289" sldId="268"/>
            <ac:spMk id="2" creationId="{3DC71E02-8B2B-4E32-98A7-3F3D073EAF7C}"/>
          </ac:spMkLst>
        </pc:spChg>
        <pc:spChg chg="del mod">
          <ac:chgData name="Ronish Shrestha" userId="S::kce075bct032@khwopa.edu.np::8035703d-bce8-4679-9172-1e0dc9b662c8" providerId="AD" clId="Web-{80B9AA70-D30A-4E43-95F0-C9CDBAFB0DF9}" dt="2021-12-12T02:57:13.421" v="121"/>
          <ac:spMkLst>
            <pc:docMk/>
            <pc:sldMk cId="508079289" sldId="268"/>
            <ac:spMk id="3" creationId="{0E5FBA14-164D-4A85-B766-E12E396908EA}"/>
          </ac:spMkLst>
        </pc:spChg>
        <pc:spChg chg="add">
          <ac:chgData name="Ronish Shrestha" userId="S::kce075bct032@khwopa.edu.np::8035703d-bce8-4679-9172-1e0dc9b662c8" providerId="AD" clId="Web-{80B9AA70-D30A-4E43-95F0-C9CDBAFB0DF9}" dt="2021-12-12T02:57:13.421" v="121"/>
          <ac:spMkLst>
            <pc:docMk/>
            <pc:sldMk cId="508079289" sldId="268"/>
            <ac:spMk id="9" creationId="{3FD711E9-7F79-40A9-8D9E-4AE293C154A5}"/>
          </ac:spMkLst>
        </pc:spChg>
        <pc:graphicFrameChg chg="add modGraphic">
          <ac:chgData name="Ronish Shrestha" userId="S::kce075bct032@khwopa.edu.np::8035703d-bce8-4679-9172-1e0dc9b662c8" providerId="AD" clId="Web-{80B9AA70-D30A-4E43-95F0-C9CDBAFB0DF9}" dt="2021-12-12T03:00:01.769" v="152" actId="20577"/>
          <ac:graphicFrameMkLst>
            <pc:docMk/>
            <pc:sldMk cId="508079289" sldId="268"/>
            <ac:graphicFrameMk id="5" creationId="{53CE0A7B-B7F3-4F40-AE92-A70F2EE1DE9D}"/>
          </ac:graphicFrameMkLst>
        </pc:graphicFrameChg>
      </pc:sldChg>
      <pc:sldChg chg="addSp delSp modSp new mod setBg">
        <pc:chgData name="Ronish Shrestha" userId="S::kce075bct032@khwopa.edu.np::8035703d-bce8-4679-9172-1e0dc9b662c8" providerId="AD" clId="Web-{80B9AA70-D30A-4E43-95F0-C9CDBAFB0DF9}" dt="2021-12-12T03:00:25.644" v="161"/>
        <pc:sldMkLst>
          <pc:docMk/>
          <pc:sldMk cId="1228531398" sldId="268"/>
        </pc:sldMkLst>
        <pc:spChg chg="mod">
          <ac:chgData name="Ronish Shrestha" userId="S::kce075bct032@khwopa.edu.np::8035703d-bce8-4679-9172-1e0dc9b662c8" providerId="AD" clId="Web-{80B9AA70-D30A-4E43-95F0-C9CDBAFB0DF9}" dt="2021-12-12T03:00:25.644" v="161"/>
          <ac:spMkLst>
            <pc:docMk/>
            <pc:sldMk cId="1228531398" sldId="268"/>
            <ac:spMk id="2" creationId="{9B9599F8-CFDB-443E-8D9A-8F69E9B66C19}"/>
          </ac:spMkLst>
        </pc:spChg>
        <pc:spChg chg="del mod">
          <ac:chgData name="Ronish Shrestha" userId="S::kce075bct032@khwopa.edu.np::8035703d-bce8-4679-9172-1e0dc9b662c8" providerId="AD" clId="Web-{80B9AA70-D30A-4E43-95F0-C9CDBAFB0DF9}" dt="2021-12-12T03:00:25.644" v="161"/>
          <ac:spMkLst>
            <pc:docMk/>
            <pc:sldMk cId="1228531398" sldId="268"/>
            <ac:spMk id="3" creationId="{2A3324A0-1E01-44A4-90FB-66309A584799}"/>
          </ac:spMkLst>
        </pc:spChg>
        <pc:spChg chg="add">
          <ac:chgData name="Ronish Shrestha" userId="S::kce075bct032@khwopa.edu.np::8035703d-bce8-4679-9172-1e0dc9b662c8" providerId="AD" clId="Web-{80B9AA70-D30A-4E43-95F0-C9CDBAFB0DF9}" dt="2021-12-12T03:00:25.644" v="161"/>
          <ac:spMkLst>
            <pc:docMk/>
            <pc:sldMk cId="1228531398" sldId="268"/>
            <ac:spMk id="9" creationId="{3FD711E9-7F79-40A9-8D9E-4AE293C154A5}"/>
          </ac:spMkLst>
        </pc:spChg>
        <pc:graphicFrameChg chg="add">
          <ac:chgData name="Ronish Shrestha" userId="S::kce075bct032@khwopa.edu.np::8035703d-bce8-4679-9172-1e0dc9b662c8" providerId="AD" clId="Web-{80B9AA70-D30A-4E43-95F0-C9CDBAFB0DF9}" dt="2021-12-12T03:00:25.644" v="161"/>
          <ac:graphicFrameMkLst>
            <pc:docMk/>
            <pc:sldMk cId="1228531398" sldId="268"/>
            <ac:graphicFrameMk id="5" creationId="{85D37DC9-C770-4297-A4E0-CBDF130A8280}"/>
          </ac:graphicFrameMkLst>
        </pc:graphicFrameChg>
      </pc:sldChg>
    </pc:docChg>
  </pc:docChgLst>
  <pc:docChgLst>
    <pc:chgData name="Roshan Shrestha" userId="S::kce075bct033@khwopa.edu.np::24e4cddb-b601-4f37-9da3-39f4460886e5" providerId="AD" clId="Web-{5A33686E-40BD-4C84-8E61-9C06E706F28E}"/>
    <pc:docChg chg="addSld delSld modSld">
      <pc:chgData name="Roshan Shrestha" userId="S::kce075bct033@khwopa.edu.np::24e4cddb-b601-4f37-9da3-39f4460886e5" providerId="AD" clId="Web-{5A33686E-40BD-4C84-8E61-9C06E706F28E}" dt="2021-12-12T15:01:23.426" v="114" actId="20577"/>
      <pc:docMkLst>
        <pc:docMk/>
      </pc:docMkLst>
      <pc:sldChg chg="modSp">
        <pc:chgData name="Roshan Shrestha" userId="S::kce075bct033@khwopa.edu.np::24e4cddb-b601-4f37-9da3-39f4460886e5" providerId="AD" clId="Web-{5A33686E-40BD-4C84-8E61-9C06E706F28E}" dt="2021-12-12T14:54:07.574" v="68" actId="20577"/>
        <pc:sldMkLst>
          <pc:docMk/>
          <pc:sldMk cId="1112686166" sldId="269"/>
        </pc:sldMkLst>
        <pc:spChg chg="mod">
          <ac:chgData name="Roshan Shrestha" userId="S::kce075bct033@khwopa.edu.np::24e4cddb-b601-4f37-9da3-39f4460886e5" providerId="AD" clId="Web-{5A33686E-40BD-4C84-8E61-9C06E706F28E}" dt="2021-12-12T14:54:07.574" v="68" actId="20577"/>
          <ac:spMkLst>
            <pc:docMk/>
            <pc:sldMk cId="1112686166" sldId="269"/>
            <ac:spMk id="3" creationId="{B8E9545B-0A3F-446B-9B77-2731B92110ED}"/>
          </ac:spMkLst>
        </pc:spChg>
      </pc:sldChg>
      <pc:sldChg chg="modSp">
        <pc:chgData name="Roshan Shrestha" userId="S::kce075bct033@khwopa.edu.np::24e4cddb-b601-4f37-9da3-39f4460886e5" providerId="AD" clId="Web-{5A33686E-40BD-4C84-8E61-9C06E706F28E}" dt="2021-12-12T14:50:17.726" v="64" actId="20577"/>
        <pc:sldMkLst>
          <pc:docMk/>
          <pc:sldMk cId="2490106120" sldId="270"/>
        </pc:sldMkLst>
        <pc:spChg chg="mod">
          <ac:chgData name="Roshan Shrestha" userId="S::kce075bct033@khwopa.edu.np::24e4cddb-b601-4f37-9da3-39f4460886e5" providerId="AD" clId="Web-{5A33686E-40BD-4C84-8E61-9C06E706F28E}" dt="2021-12-12T14:50:17.726" v="64" actId="20577"/>
          <ac:spMkLst>
            <pc:docMk/>
            <pc:sldMk cId="2490106120" sldId="270"/>
            <ac:spMk id="3" creationId="{E82DF47C-85BC-4172-9490-78EB4CC21F8B}"/>
          </ac:spMkLst>
        </pc:spChg>
      </pc:sldChg>
      <pc:sldChg chg="addSp delSp modSp new del mod setBg modClrScheme delDesignElem chgLayout">
        <pc:chgData name="Roshan Shrestha" userId="S::kce075bct033@khwopa.edu.np::24e4cddb-b601-4f37-9da3-39f4460886e5" providerId="AD" clId="Web-{5A33686E-40BD-4C84-8E61-9C06E706F28E}" dt="2021-12-12T14:48:30.162" v="38"/>
        <pc:sldMkLst>
          <pc:docMk/>
          <pc:sldMk cId="132000482" sldId="279"/>
        </pc:sldMkLst>
        <pc:spChg chg="mod ord">
          <ac:chgData name="Roshan Shrestha" userId="S::kce075bct033@khwopa.edu.np::24e4cddb-b601-4f37-9da3-39f4460886e5" providerId="AD" clId="Web-{5A33686E-40BD-4C84-8E61-9C06E706F28E}" dt="2021-12-12T14:48:21.209" v="37"/>
          <ac:spMkLst>
            <pc:docMk/>
            <pc:sldMk cId="132000482" sldId="279"/>
            <ac:spMk id="2" creationId="{F176CBC2-0D00-4C33-A40B-80A58C67B390}"/>
          </ac:spMkLst>
        </pc:spChg>
        <pc:spChg chg="del">
          <ac:chgData name="Roshan Shrestha" userId="S::kce075bct033@khwopa.edu.np::24e4cddb-b601-4f37-9da3-39f4460886e5" providerId="AD" clId="Web-{5A33686E-40BD-4C84-8E61-9C06E706F28E}" dt="2021-12-12T14:44:03.673" v="9"/>
          <ac:spMkLst>
            <pc:docMk/>
            <pc:sldMk cId="132000482" sldId="279"/>
            <ac:spMk id="3" creationId="{95344545-32A6-4C87-BE10-F1991CB2323C}"/>
          </ac:spMkLst>
        </pc:spChg>
        <pc:spChg chg="add del">
          <ac:chgData name="Roshan Shrestha" userId="S::kce075bct033@khwopa.edu.np::24e4cddb-b601-4f37-9da3-39f4460886e5" providerId="AD" clId="Web-{5A33686E-40BD-4C84-8E61-9C06E706F28E}" dt="2021-12-12T14:44:37.439" v="14"/>
          <ac:spMkLst>
            <pc:docMk/>
            <pc:sldMk cId="132000482" sldId="279"/>
            <ac:spMk id="6" creationId="{E009DD9B-5EE2-4C0D-8B2B-351C8C102205}"/>
          </ac:spMkLst>
        </pc:spChg>
        <pc:spChg chg="add del">
          <ac:chgData name="Roshan Shrestha" userId="S::kce075bct033@khwopa.edu.np::24e4cddb-b601-4f37-9da3-39f4460886e5" providerId="AD" clId="Web-{5A33686E-40BD-4C84-8E61-9C06E706F28E}" dt="2021-12-12T14:44:37.439" v="14"/>
          <ac:spMkLst>
            <pc:docMk/>
            <pc:sldMk cId="132000482" sldId="279"/>
            <ac:spMk id="7" creationId="{E720DB99-7745-4E75-9D96-AAB6D55C531E}"/>
          </ac:spMkLst>
        </pc:spChg>
        <pc:spChg chg="add del">
          <ac:chgData name="Roshan Shrestha" userId="S::kce075bct033@khwopa.edu.np::24e4cddb-b601-4f37-9da3-39f4460886e5" providerId="AD" clId="Web-{5A33686E-40BD-4C84-8E61-9C06E706F28E}" dt="2021-12-12T14:44:21.798" v="12"/>
          <ac:spMkLst>
            <pc:docMk/>
            <pc:sldMk cId="132000482" sldId="279"/>
            <ac:spMk id="8" creationId="{3F601BD3-7C0D-45B1-9B9D-54E54DAD75C5}"/>
          </ac:spMkLst>
        </pc:spChg>
        <pc:spChg chg="add del">
          <ac:chgData name="Roshan Shrestha" userId="S::kce075bct033@khwopa.edu.np::24e4cddb-b601-4f37-9da3-39f4460886e5" providerId="AD" clId="Web-{5A33686E-40BD-4C84-8E61-9C06E706F28E}" dt="2021-12-12T14:44:37.439" v="14"/>
          <ac:spMkLst>
            <pc:docMk/>
            <pc:sldMk cId="132000482" sldId="279"/>
            <ac:spMk id="9" creationId="{6E9CB835-5D43-4CD6-BE89-4C3C7F749C9A}"/>
          </ac:spMkLst>
        </pc:spChg>
        <pc:spChg chg="add del">
          <ac:chgData name="Roshan Shrestha" userId="S::kce075bct033@khwopa.edu.np::24e4cddb-b601-4f37-9da3-39f4460886e5" providerId="AD" clId="Web-{5A33686E-40BD-4C84-8E61-9C06E706F28E}" dt="2021-12-12T14:44:47.048" v="16"/>
          <ac:spMkLst>
            <pc:docMk/>
            <pc:sldMk cId="132000482" sldId="279"/>
            <ac:spMk id="10" creationId="{D8AFD15B-CF29-4306-884F-47675092F91F}"/>
          </ac:spMkLst>
        </pc:spChg>
        <pc:spChg chg="add del">
          <ac:chgData name="Roshan Shrestha" userId="S::kce075bct033@khwopa.edu.np::24e4cddb-b601-4f37-9da3-39f4460886e5" providerId="AD" clId="Web-{5A33686E-40BD-4C84-8E61-9C06E706F28E}" dt="2021-12-12T14:44:21.798" v="12"/>
          <ac:spMkLst>
            <pc:docMk/>
            <pc:sldMk cId="132000482" sldId="279"/>
            <ac:spMk id="11" creationId="{F3AF35CD-DA30-4E34-B0F3-32C27766DA05}"/>
          </ac:spMkLst>
        </pc:spChg>
        <pc:spChg chg="add del">
          <ac:chgData name="Roshan Shrestha" userId="S::kce075bct033@khwopa.edu.np::24e4cddb-b601-4f37-9da3-39f4460886e5" providerId="AD" clId="Web-{5A33686E-40BD-4C84-8E61-9C06E706F28E}" dt="2021-12-12T14:44:47.048" v="16"/>
          <ac:spMkLst>
            <pc:docMk/>
            <pc:sldMk cId="132000482" sldId="279"/>
            <ac:spMk id="12" creationId="{96349AB3-1BD3-41E1-8979-1DBDCB5CDCF9}"/>
          </ac:spMkLst>
        </pc:spChg>
        <pc:spChg chg="add del">
          <ac:chgData name="Roshan Shrestha" userId="S::kce075bct033@khwopa.edu.np::24e4cddb-b601-4f37-9da3-39f4460886e5" providerId="AD" clId="Web-{5A33686E-40BD-4C84-8E61-9C06E706F28E}" dt="2021-12-12T14:44:47.048" v="16"/>
          <ac:spMkLst>
            <pc:docMk/>
            <pc:sldMk cId="132000482" sldId="279"/>
            <ac:spMk id="14" creationId="{09FFBFAF-14E4-474D-A074-96CADB53825E}"/>
          </ac:spMkLst>
        </pc:spChg>
        <pc:spChg chg="add del">
          <ac:chgData name="Roshan Shrestha" userId="S::kce075bct033@khwopa.edu.np::24e4cddb-b601-4f37-9da3-39f4460886e5" providerId="AD" clId="Web-{5A33686E-40BD-4C84-8E61-9C06E706F28E}" dt="2021-12-12T14:44:37.439" v="14"/>
          <ac:spMkLst>
            <pc:docMk/>
            <pc:sldMk cId="132000482" sldId="279"/>
            <ac:spMk id="15" creationId="{D68803C4-E159-4360-B7BB-74205C8F782D}"/>
          </ac:spMkLst>
        </pc:spChg>
        <pc:spChg chg="add del">
          <ac:chgData name="Roshan Shrestha" userId="S::kce075bct033@khwopa.edu.np::24e4cddb-b601-4f37-9da3-39f4460886e5" providerId="AD" clId="Web-{5A33686E-40BD-4C84-8E61-9C06E706F28E}" dt="2021-12-12T14:45:36.299" v="24"/>
          <ac:spMkLst>
            <pc:docMk/>
            <pc:sldMk cId="132000482" sldId="279"/>
            <ac:spMk id="16" creationId="{E009DD9B-5EE2-4C0D-8B2B-351C8C102205}"/>
          </ac:spMkLst>
        </pc:spChg>
        <pc:spChg chg="add del">
          <ac:chgData name="Roshan Shrestha" userId="S::kce075bct033@khwopa.edu.np::24e4cddb-b601-4f37-9da3-39f4460886e5" providerId="AD" clId="Web-{5A33686E-40BD-4C84-8E61-9C06E706F28E}" dt="2021-12-12T14:44:37.439" v="14"/>
          <ac:spMkLst>
            <pc:docMk/>
            <pc:sldMk cId="132000482" sldId="279"/>
            <ac:spMk id="17" creationId="{504B0465-3B07-49BF-BEA7-D81476246293}"/>
          </ac:spMkLst>
        </pc:spChg>
        <pc:spChg chg="add del">
          <ac:chgData name="Roshan Shrestha" userId="S::kce075bct033@khwopa.edu.np::24e4cddb-b601-4f37-9da3-39f4460886e5" providerId="AD" clId="Web-{5A33686E-40BD-4C84-8E61-9C06E706F28E}" dt="2021-12-12T14:44:37.439" v="14"/>
          <ac:spMkLst>
            <pc:docMk/>
            <pc:sldMk cId="132000482" sldId="279"/>
            <ac:spMk id="19" creationId="{49B7FFA5-14CB-4A4F-9BCC-CA3AA5D9D276}"/>
          </ac:spMkLst>
        </pc:spChg>
        <pc:spChg chg="add del">
          <ac:chgData name="Roshan Shrestha" userId="S::kce075bct033@khwopa.edu.np::24e4cddb-b601-4f37-9da3-39f4460886e5" providerId="AD" clId="Web-{5A33686E-40BD-4C84-8E61-9C06E706F28E}" dt="2021-12-12T14:45:36.299" v="24"/>
          <ac:spMkLst>
            <pc:docMk/>
            <pc:sldMk cId="132000482" sldId="279"/>
            <ac:spMk id="20" creationId="{E720DB99-7745-4E75-9D96-AAB6D55C531E}"/>
          </ac:spMkLst>
        </pc:spChg>
        <pc:spChg chg="add del">
          <ac:chgData name="Roshan Shrestha" userId="S::kce075bct033@khwopa.edu.np::24e4cddb-b601-4f37-9da3-39f4460886e5" providerId="AD" clId="Web-{5A33686E-40BD-4C84-8E61-9C06E706F28E}" dt="2021-12-12T14:44:37.439" v="14"/>
          <ac:spMkLst>
            <pc:docMk/>
            <pc:sldMk cId="132000482" sldId="279"/>
            <ac:spMk id="21" creationId="{04E48745-7512-4EC2-9E20-9092D12150CA}"/>
          </ac:spMkLst>
        </pc:spChg>
        <pc:spChg chg="add del">
          <ac:chgData name="Roshan Shrestha" userId="S::kce075bct033@khwopa.edu.np::24e4cddb-b601-4f37-9da3-39f4460886e5" providerId="AD" clId="Web-{5A33686E-40BD-4C84-8E61-9C06E706F28E}" dt="2021-12-12T14:45:36.299" v="24"/>
          <ac:spMkLst>
            <pc:docMk/>
            <pc:sldMk cId="132000482" sldId="279"/>
            <ac:spMk id="22" creationId="{D68803C4-E159-4360-B7BB-74205C8F782D}"/>
          </ac:spMkLst>
        </pc:spChg>
        <pc:spChg chg="add del">
          <ac:chgData name="Roshan Shrestha" userId="S::kce075bct033@khwopa.edu.np::24e4cddb-b601-4f37-9da3-39f4460886e5" providerId="AD" clId="Web-{5A33686E-40BD-4C84-8E61-9C06E706F28E}" dt="2021-12-12T14:45:36.299" v="24"/>
          <ac:spMkLst>
            <pc:docMk/>
            <pc:sldMk cId="132000482" sldId="279"/>
            <ac:spMk id="23" creationId="{504B0465-3B07-49BF-BEA7-D81476246293}"/>
          </ac:spMkLst>
        </pc:spChg>
        <pc:spChg chg="add del">
          <ac:chgData name="Roshan Shrestha" userId="S::kce075bct033@khwopa.edu.np::24e4cddb-b601-4f37-9da3-39f4460886e5" providerId="AD" clId="Web-{5A33686E-40BD-4C84-8E61-9C06E706F28E}" dt="2021-12-12T14:45:00.502" v="18"/>
          <ac:spMkLst>
            <pc:docMk/>
            <pc:sldMk cId="132000482" sldId="279"/>
            <ac:spMk id="24" creationId="{6E9CB835-5D43-4CD6-BE89-4C3C7F749C9A}"/>
          </ac:spMkLst>
        </pc:spChg>
        <pc:spChg chg="add del">
          <ac:chgData name="Roshan Shrestha" userId="S::kce075bct033@khwopa.edu.np::24e4cddb-b601-4f37-9da3-39f4460886e5" providerId="AD" clId="Web-{5A33686E-40BD-4C84-8E61-9C06E706F28E}" dt="2021-12-12T14:45:36.299" v="24"/>
          <ac:spMkLst>
            <pc:docMk/>
            <pc:sldMk cId="132000482" sldId="279"/>
            <ac:spMk id="25" creationId="{49B7FFA5-14CB-4A4F-9BCC-CA3AA5D9D276}"/>
          </ac:spMkLst>
        </pc:spChg>
        <pc:spChg chg="add del">
          <ac:chgData name="Roshan Shrestha" userId="S::kce075bct033@khwopa.edu.np::24e4cddb-b601-4f37-9da3-39f4460886e5" providerId="AD" clId="Web-{5A33686E-40BD-4C84-8E61-9C06E706F28E}" dt="2021-12-12T14:45:36.299" v="24"/>
          <ac:spMkLst>
            <pc:docMk/>
            <pc:sldMk cId="132000482" sldId="279"/>
            <ac:spMk id="26" creationId="{04E48745-7512-4EC2-9E20-9092D12150CA}"/>
          </ac:spMkLst>
        </pc:spChg>
        <pc:spChg chg="add del mod">
          <ac:chgData name="Roshan Shrestha" userId="S::kce075bct033@khwopa.edu.np::24e4cddb-b601-4f37-9da3-39f4460886e5" providerId="AD" clId="Web-{5A33686E-40BD-4C84-8E61-9C06E706F28E}" dt="2021-12-12T14:46:10.425" v="31"/>
          <ac:spMkLst>
            <pc:docMk/>
            <pc:sldMk cId="132000482" sldId="279"/>
            <ac:spMk id="27" creationId="{91241303-04C3-462F-8555-284F8647CDE0}"/>
          </ac:spMkLst>
        </pc:spChg>
        <pc:spChg chg="add del">
          <ac:chgData name="Roshan Shrestha" userId="S::kce075bct033@khwopa.edu.np::24e4cddb-b601-4f37-9da3-39f4460886e5" providerId="AD" clId="Web-{5A33686E-40BD-4C84-8E61-9C06E706F28E}" dt="2021-12-12T14:45:36.253" v="23"/>
          <ac:spMkLst>
            <pc:docMk/>
            <pc:sldMk cId="132000482" sldId="279"/>
            <ac:spMk id="28" creationId="{7049A7D3-684C-4C59-A4B6-7B308A6AD34D}"/>
          </ac:spMkLst>
        </pc:spChg>
        <pc:spChg chg="add del">
          <ac:chgData name="Roshan Shrestha" userId="S::kce075bct033@khwopa.edu.np::24e4cddb-b601-4f37-9da3-39f4460886e5" providerId="AD" clId="Web-{5A33686E-40BD-4C84-8E61-9C06E706F28E}" dt="2021-12-12T14:45:36.253" v="23"/>
          <ac:spMkLst>
            <pc:docMk/>
            <pc:sldMk cId="132000482" sldId="279"/>
            <ac:spMk id="29" creationId="{D7B1087B-C592-40E7-B532-60B453A2FE6A}"/>
          </ac:spMkLst>
        </pc:spChg>
        <pc:spChg chg="add del">
          <ac:chgData name="Roshan Shrestha" userId="S::kce075bct033@khwopa.edu.np::24e4cddb-b601-4f37-9da3-39f4460886e5" providerId="AD" clId="Web-{5A33686E-40BD-4C84-8E61-9C06E706F28E}" dt="2021-12-12T14:45:36.253" v="23"/>
          <ac:spMkLst>
            <pc:docMk/>
            <pc:sldMk cId="132000482" sldId="279"/>
            <ac:spMk id="30" creationId="{14AE7447-E8F8-4A0F-9E3D-94842BFF886E}"/>
          </ac:spMkLst>
        </pc:spChg>
        <pc:spChg chg="add del">
          <ac:chgData name="Roshan Shrestha" userId="S::kce075bct033@khwopa.edu.np::24e4cddb-b601-4f37-9da3-39f4460886e5" providerId="AD" clId="Web-{5A33686E-40BD-4C84-8E61-9C06E706F28E}" dt="2021-12-12T14:45:30.471" v="21"/>
          <ac:spMkLst>
            <pc:docMk/>
            <pc:sldMk cId="132000482" sldId="279"/>
            <ac:spMk id="31" creationId="{2550AE69-AC86-4188-83E5-A856C4F1DCFF}"/>
          </ac:spMkLst>
        </pc:spChg>
        <pc:spChg chg="add del">
          <ac:chgData name="Roshan Shrestha" userId="S::kce075bct033@khwopa.edu.np::24e4cddb-b601-4f37-9da3-39f4460886e5" providerId="AD" clId="Web-{5A33686E-40BD-4C84-8E61-9C06E706F28E}" dt="2021-12-12T14:45:30.471" v="21"/>
          <ac:spMkLst>
            <pc:docMk/>
            <pc:sldMk cId="132000482" sldId="279"/>
            <ac:spMk id="33" creationId="{EC4CA156-2C9D-4F0C-B229-88D8B5E17BCF}"/>
          </ac:spMkLst>
        </pc:spChg>
        <pc:spChg chg="add del">
          <ac:chgData name="Roshan Shrestha" userId="S::kce075bct033@khwopa.edu.np::24e4cddb-b601-4f37-9da3-39f4460886e5" providerId="AD" clId="Web-{5A33686E-40BD-4C84-8E61-9C06E706F28E}" dt="2021-12-12T14:45:36.253" v="23"/>
          <ac:spMkLst>
            <pc:docMk/>
            <pc:sldMk cId="132000482" sldId="279"/>
            <ac:spMk id="34" creationId="{0680B5D0-24EC-465A-A0E6-C4DF951E0043}"/>
          </ac:spMkLst>
        </pc:spChg>
        <pc:spChg chg="add del">
          <ac:chgData name="Roshan Shrestha" userId="S::kce075bct033@khwopa.edu.np::24e4cddb-b601-4f37-9da3-39f4460886e5" providerId="AD" clId="Web-{5A33686E-40BD-4C84-8E61-9C06E706F28E}" dt="2021-12-12T14:45:30.471" v="21"/>
          <ac:spMkLst>
            <pc:docMk/>
            <pc:sldMk cId="132000482" sldId="279"/>
            <ac:spMk id="35" creationId="{D7361ED3-EBE5-4EFC-8DA3-D0CE4BF2F4B1}"/>
          </ac:spMkLst>
        </pc:spChg>
        <pc:spChg chg="add del">
          <ac:chgData name="Roshan Shrestha" userId="S::kce075bct033@khwopa.edu.np::24e4cddb-b601-4f37-9da3-39f4460886e5" providerId="AD" clId="Web-{5A33686E-40BD-4C84-8E61-9C06E706F28E}" dt="2021-12-12T14:45:36.253" v="23"/>
          <ac:spMkLst>
            <pc:docMk/>
            <pc:sldMk cId="132000482" sldId="279"/>
            <ac:spMk id="36" creationId="{30BF1B50-A83E-4ED6-A2AA-C943C1F89F85}"/>
          </ac:spMkLst>
        </pc:spChg>
        <pc:spChg chg="add del">
          <ac:chgData name="Roshan Shrestha" userId="S::kce075bct033@khwopa.edu.np::24e4cddb-b601-4f37-9da3-39f4460886e5" providerId="AD" clId="Web-{5A33686E-40BD-4C84-8E61-9C06E706F28E}" dt="2021-12-12T14:45:36.253" v="23"/>
          <ac:spMkLst>
            <pc:docMk/>
            <pc:sldMk cId="132000482" sldId="279"/>
            <ac:spMk id="40" creationId="{1F31E8B2-210B-4B90-83BB-3B180732EF38}"/>
          </ac:spMkLst>
        </pc:spChg>
        <pc:spChg chg="add del">
          <ac:chgData name="Roshan Shrestha" userId="S::kce075bct033@khwopa.edu.np::24e4cddb-b601-4f37-9da3-39f4460886e5" providerId="AD" clId="Web-{5A33686E-40BD-4C84-8E61-9C06E706F28E}" dt="2021-12-12T14:45:30.471" v="21"/>
          <ac:spMkLst>
            <pc:docMk/>
            <pc:sldMk cId="132000482" sldId="279"/>
            <ac:spMk id="41" creationId="{5C28659E-412C-4600-B45E-BAE370BC24B9}"/>
          </ac:spMkLst>
        </pc:spChg>
        <pc:spChg chg="add del">
          <ac:chgData name="Roshan Shrestha" userId="S::kce075bct033@khwopa.edu.np::24e4cddb-b601-4f37-9da3-39f4460886e5" providerId="AD" clId="Web-{5A33686E-40BD-4C84-8E61-9C06E706F28E}" dt="2021-12-12T14:46:54.176" v="35"/>
          <ac:spMkLst>
            <pc:docMk/>
            <pc:sldMk cId="132000482" sldId="279"/>
            <ac:spMk id="42" creationId="{2550AE69-AC86-4188-83E5-A856C4F1DCFF}"/>
          </ac:spMkLst>
        </pc:spChg>
        <pc:spChg chg="add del">
          <ac:chgData name="Roshan Shrestha" userId="S::kce075bct033@khwopa.edu.np::24e4cddb-b601-4f37-9da3-39f4460886e5" providerId="AD" clId="Web-{5A33686E-40BD-4C84-8E61-9C06E706F28E}" dt="2021-12-12T14:45:30.471" v="21"/>
          <ac:spMkLst>
            <pc:docMk/>
            <pc:sldMk cId="132000482" sldId="279"/>
            <ac:spMk id="43" creationId="{AE95896B-6905-4618-A7DF-DED8A61FBC83}"/>
          </ac:spMkLst>
        </pc:spChg>
        <pc:spChg chg="add del">
          <ac:chgData name="Roshan Shrestha" userId="S::kce075bct033@khwopa.edu.np::24e4cddb-b601-4f37-9da3-39f4460886e5" providerId="AD" clId="Web-{5A33686E-40BD-4C84-8E61-9C06E706F28E}" dt="2021-12-12T14:46:54.176" v="35"/>
          <ac:spMkLst>
            <pc:docMk/>
            <pc:sldMk cId="132000482" sldId="279"/>
            <ac:spMk id="44" creationId="{EC4CA156-2C9D-4F0C-B229-88D8B5E17BCF}"/>
          </ac:spMkLst>
        </pc:spChg>
        <pc:spChg chg="add del">
          <ac:chgData name="Roshan Shrestha" userId="S::kce075bct033@khwopa.edu.np::24e4cddb-b601-4f37-9da3-39f4460886e5" providerId="AD" clId="Web-{5A33686E-40BD-4C84-8E61-9C06E706F28E}" dt="2021-12-12T14:45:30.471" v="21"/>
          <ac:spMkLst>
            <pc:docMk/>
            <pc:sldMk cId="132000482" sldId="279"/>
            <ac:spMk id="45" creationId="{7748BD8C-4984-4138-94CA-2DC5F39DC379}"/>
          </ac:spMkLst>
        </pc:spChg>
        <pc:spChg chg="add del">
          <ac:chgData name="Roshan Shrestha" userId="S::kce075bct033@khwopa.edu.np::24e4cddb-b601-4f37-9da3-39f4460886e5" providerId="AD" clId="Web-{5A33686E-40BD-4C84-8E61-9C06E706F28E}" dt="2021-12-12T14:46:54.176" v="35"/>
          <ac:spMkLst>
            <pc:docMk/>
            <pc:sldMk cId="132000482" sldId="279"/>
            <ac:spMk id="46" creationId="{D7361ED3-EBE5-4EFC-8DA3-D0CE4BF2F4B1}"/>
          </ac:spMkLst>
        </pc:spChg>
        <pc:spChg chg="add del">
          <ac:chgData name="Roshan Shrestha" userId="S::kce075bct033@khwopa.edu.np::24e4cddb-b601-4f37-9da3-39f4460886e5" providerId="AD" clId="Web-{5A33686E-40BD-4C84-8E61-9C06E706F28E}" dt="2021-12-12T14:45:36.253" v="23"/>
          <ac:spMkLst>
            <pc:docMk/>
            <pc:sldMk cId="132000482" sldId="279"/>
            <ac:spMk id="47" creationId="{6B387409-2B98-40F8-A65F-EF7CF989512F}"/>
          </ac:spMkLst>
        </pc:spChg>
        <pc:spChg chg="add del">
          <ac:chgData name="Roshan Shrestha" userId="S::kce075bct033@khwopa.edu.np::24e4cddb-b601-4f37-9da3-39f4460886e5" providerId="AD" clId="Web-{5A33686E-40BD-4C84-8E61-9C06E706F28E}" dt="2021-12-12T14:46:54.176" v="35"/>
          <ac:spMkLst>
            <pc:docMk/>
            <pc:sldMk cId="132000482" sldId="279"/>
            <ac:spMk id="50" creationId="{5C28659E-412C-4600-B45E-BAE370BC24B9}"/>
          </ac:spMkLst>
        </pc:spChg>
        <pc:spChg chg="add del">
          <ac:chgData name="Roshan Shrestha" userId="S::kce075bct033@khwopa.edu.np::24e4cddb-b601-4f37-9da3-39f4460886e5" providerId="AD" clId="Web-{5A33686E-40BD-4C84-8E61-9C06E706F28E}" dt="2021-12-12T14:46:54.176" v="35"/>
          <ac:spMkLst>
            <pc:docMk/>
            <pc:sldMk cId="132000482" sldId="279"/>
            <ac:spMk id="51" creationId="{AE95896B-6905-4618-A7DF-DED8A61FBC83}"/>
          </ac:spMkLst>
        </pc:spChg>
        <pc:spChg chg="add del">
          <ac:chgData name="Roshan Shrestha" userId="S::kce075bct033@khwopa.edu.np::24e4cddb-b601-4f37-9da3-39f4460886e5" providerId="AD" clId="Web-{5A33686E-40BD-4C84-8E61-9C06E706F28E}" dt="2021-12-12T14:46:54.176" v="35"/>
          <ac:spMkLst>
            <pc:docMk/>
            <pc:sldMk cId="132000482" sldId="279"/>
            <ac:spMk id="52" creationId="{7748BD8C-4984-4138-94CA-2DC5F39DC379}"/>
          </ac:spMkLst>
        </pc:spChg>
        <pc:spChg chg="add">
          <ac:chgData name="Roshan Shrestha" userId="S::kce075bct033@khwopa.edu.np::24e4cddb-b601-4f37-9da3-39f4460886e5" providerId="AD" clId="Web-{5A33686E-40BD-4C84-8E61-9C06E706F28E}" dt="2021-12-12T14:46:54.176" v="35"/>
          <ac:spMkLst>
            <pc:docMk/>
            <pc:sldMk cId="132000482" sldId="279"/>
            <ac:spMk id="54" creationId="{2550AE69-AC86-4188-83E5-A856C4F1DCFF}"/>
          </ac:spMkLst>
        </pc:spChg>
        <pc:spChg chg="add">
          <ac:chgData name="Roshan Shrestha" userId="S::kce075bct033@khwopa.edu.np::24e4cddb-b601-4f37-9da3-39f4460886e5" providerId="AD" clId="Web-{5A33686E-40BD-4C84-8E61-9C06E706F28E}" dt="2021-12-12T14:46:54.176" v="35"/>
          <ac:spMkLst>
            <pc:docMk/>
            <pc:sldMk cId="132000482" sldId="279"/>
            <ac:spMk id="55" creationId="{EC4CA156-2C9D-4F0C-B229-88D8B5E17BCF}"/>
          </ac:spMkLst>
        </pc:spChg>
        <pc:spChg chg="add">
          <ac:chgData name="Roshan Shrestha" userId="S::kce075bct033@khwopa.edu.np::24e4cddb-b601-4f37-9da3-39f4460886e5" providerId="AD" clId="Web-{5A33686E-40BD-4C84-8E61-9C06E706F28E}" dt="2021-12-12T14:46:54.176" v="35"/>
          <ac:spMkLst>
            <pc:docMk/>
            <pc:sldMk cId="132000482" sldId="279"/>
            <ac:spMk id="56" creationId="{D7361ED3-EBE5-4EFC-8DA3-D0CE4BF2F4B1}"/>
          </ac:spMkLst>
        </pc:spChg>
        <pc:spChg chg="add del">
          <ac:chgData name="Roshan Shrestha" userId="S::kce075bct033@khwopa.edu.np::24e4cddb-b601-4f37-9da3-39f4460886e5" providerId="AD" clId="Web-{5A33686E-40BD-4C84-8E61-9C06E706F28E}" dt="2021-12-12T14:46:54.066" v="34"/>
          <ac:spMkLst>
            <pc:docMk/>
            <pc:sldMk cId="132000482" sldId="279"/>
            <ac:spMk id="57" creationId="{7049A7D3-684C-4C59-A4B6-7B308A6AD34D}"/>
          </ac:spMkLst>
        </pc:spChg>
        <pc:spChg chg="add del">
          <ac:chgData name="Roshan Shrestha" userId="S::kce075bct033@khwopa.edu.np::24e4cddb-b601-4f37-9da3-39f4460886e5" providerId="AD" clId="Web-{5A33686E-40BD-4C84-8E61-9C06E706F28E}" dt="2021-12-12T14:46:54.066" v="34"/>
          <ac:spMkLst>
            <pc:docMk/>
            <pc:sldMk cId="132000482" sldId="279"/>
            <ac:spMk id="59" creationId="{D7B1087B-C592-40E7-B532-60B453A2FE6A}"/>
          </ac:spMkLst>
        </pc:spChg>
        <pc:spChg chg="add">
          <ac:chgData name="Roshan Shrestha" userId="S::kce075bct033@khwopa.edu.np::24e4cddb-b601-4f37-9da3-39f4460886e5" providerId="AD" clId="Web-{5A33686E-40BD-4C84-8E61-9C06E706F28E}" dt="2021-12-12T14:46:54.176" v="35"/>
          <ac:spMkLst>
            <pc:docMk/>
            <pc:sldMk cId="132000482" sldId="279"/>
            <ac:spMk id="60" creationId="{5C28659E-412C-4600-B45E-BAE370BC24B9}"/>
          </ac:spMkLst>
        </pc:spChg>
        <pc:spChg chg="add del">
          <ac:chgData name="Roshan Shrestha" userId="S::kce075bct033@khwopa.edu.np::24e4cddb-b601-4f37-9da3-39f4460886e5" providerId="AD" clId="Web-{5A33686E-40BD-4C84-8E61-9C06E706F28E}" dt="2021-12-12T14:46:54.066" v="34"/>
          <ac:spMkLst>
            <pc:docMk/>
            <pc:sldMk cId="132000482" sldId="279"/>
            <ac:spMk id="61" creationId="{14AE7447-E8F8-4A0F-9E3D-94842BFF886E}"/>
          </ac:spMkLst>
        </pc:spChg>
        <pc:spChg chg="add">
          <ac:chgData name="Roshan Shrestha" userId="S::kce075bct033@khwopa.edu.np::24e4cddb-b601-4f37-9da3-39f4460886e5" providerId="AD" clId="Web-{5A33686E-40BD-4C84-8E61-9C06E706F28E}" dt="2021-12-12T14:46:54.176" v="35"/>
          <ac:spMkLst>
            <pc:docMk/>
            <pc:sldMk cId="132000482" sldId="279"/>
            <ac:spMk id="62" creationId="{55BE2824-A619-43D4-8CEE-814E76EACEFF}"/>
          </ac:spMkLst>
        </pc:spChg>
        <pc:spChg chg="add">
          <ac:chgData name="Roshan Shrestha" userId="S::kce075bct033@khwopa.edu.np::24e4cddb-b601-4f37-9da3-39f4460886e5" providerId="AD" clId="Web-{5A33686E-40BD-4C84-8E61-9C06E706F28E}" dt="2021-12-12T14:46:54.176" v="35"/>
          <ac:spMkLst>
            <pc:docMk/>
            <pc:sldMk cId="132000482" sldId="279"/>
            <ac:spMk id="66" creationId="{7F757314-8028-429F-A691-15514DF1133C}"/>
          </ac:spMkLst>
        </pc:spChg>
        <pc:spChg chg="add del">
          <ac:chgData name="Roshan Shrestha" userId="S::kce075bct033@khwopa.edu.np::24e4cddb-b601-4f37-9da3-39f4460886e5" providerId="AD" clId="Web-{5A33686E-40BD-4C84-8E61-9C06E706F28E}" dt="2021-12-12T14:46:54.066" v="34"/>
          <ac:spMkLst>
            <pc:docMk/>
            <pc:sldMk cId="132000482" sldId="279"/>
            <ac:spMk id="67" creationId="{EB384DB2-5DBE-4000-BBD8-68F4A6F35310}"/>
          </ac:spMkLst>
        </pc:spChg>
        <pc:spChg chg="add del">
          <ac:chgData name="Roshan Shrestha" userId="S::kce075bct033@khwopa.edu.np::24e4cddb-b601-4f37-9da3-39f4460886e5" providerId="AD" clId="Web-{5A33686E-40BD-4C84-8E61-9C06E706F28E}" dt="2021-12-12T14:46:54.066" v="34"/>
          <ac:spMkLst>
            <pc:docMk/>
            <pc:sldMk cId="132000482" sldId="279"/>
            <ac:spMk id="69" creationId="{F8497EEB-0DDE-4044-AAB7-899504057148}"/>
          </ac:spMkLst>
        </pc:spChg>
        <pc:spChg chg="add">
          <ac:chgData name="Roshan Shrestha" userId="S::kce075bct033@khwopa.edu.np::24e4cddb-b601-4f37-9da3-39f4460886e5" providerId="AD" clId="Web-{5A33686E-40BD-4C84-8E61-9C06E706F28E}" dt="2021-12-12T14:46:54.176" v="35"/>
          <ac:spMkLst>
            <pc:docMk/>
            <pc:sldMk cId="132000482" sldId="279"/>
            <ac:spMk id="73" creationId="{CCFB0F09-9A6D-4393-94DE-D19BB32FF3B2}"/>
          </ac:spMkLst>
        </pc:spChg>
        <pc:spChg chg="add">
          <ac:chgData name="Roshan Shrestha" userId="S::kce075bct033@khwopa.edu.np::24e4cddb-b601-4f37-9da3-39f4460886e5" providerId="AD" clId="Web-{5A33686E-40BD-4C84-8E61-9C06E706F28E}" dt="2021-12-12T14:46:54.176" v="35"/>
          <ac:spMkLst>
            <pc:docMk/>
            <pc:sldMk cId="132000482" sldId="279"/>
            <ac:spMk id="75" creationId="{C1A8FF86-3729-44D9-9029-E0816A7E245C}"/>
          </ac:spMkLst>
        </pc:spChg>
        <pc:spChg chg="add del">
          <ac:chgData name="Roshan Shrestha" userId="S::kce075bct033@khwopa.edu.np::24e4cddb-b601-4f37-9da3-39f4460886e5" providerId="AD" clId="Web-{5A33686E-40BD-4C84-8E61-9C06E706F28E}" dt="2021-12-12T14:48:21.209" v="37"/>
          <ac:spMkLst>
            <pc:docMk/>
            <pc:sldMk cId="132000482" sldId="279"/>
            <ac:spMk id="84" creationId="{7049A7D3-684C-4C59-A4B6-7B308A6AD34D}"/>
          </ac:spMkLst>
        </pc:spChg>
        <pc:spChg chg="add del">
          <ac:chgData name="Roshan Shrestha" userId="S::kce075bct033@khwopa.edu.np::24e4cddb-b601-4f37-9da3-39f4460886e5" providerId="AD" clId="Web-{5A33686E-40BD-4C84-8E61-9C06E706F28E}" dt="2021-12-12T14:48:21.209" v="37"/>
          <ac:spMkLst>
            <pc:docMk/>
            <pc:sldMk cId="132000482" sldId="279"/>
            <ac:spMk id="86" creationId="{D7B1087B-C592-40E7-B532-60B453A2FE6A}"/>
          </ac:spMkLst>
        </pc:spChg>
        <pc:spChg chg="add del">
          <ac:chgData name="Roshan Shrestha" userId="S::kce075bct033@khwopa.edu.np::24e4cddb-b601-4f37-9da3-39f4460886e5" providerId="AD" clId="Web-{5A33686E-40BD-4C84-8E61-9C06E706F28E}" dt="2021-12-12T14:48:21.209" v="37"/>
          <ac:spMkLst>
            <pc:docMk/>
            <pc:sldMk cId="132000482" sldId="279"/>
            <ac:spMk id="88" creationId="{14AE7447-E8F8-4A0F-9E3D-94842BFF886E}"/>
          </ac:spMkLst>
        </pc:spChg>
        <pc:spChg chg="add del">
          <ac:chgData name="Roshan Shrestha" userId="S::kce075bct033@khwopa.edu.np::24e4cddb-b601-4f37-9da3-39f4460886e5" providerId="AD" clId="Web-{5A33686E-40BD-4C84-8E61-9C06E706F28E}" dt="2021-12-12T14:48:21.209" v="37"/>
          <ac:spMkLst>
            <pc:docMk/>
            <pc:sldMk cId="132000482" sldId="279"/>
            <ac:spMk id="94" creationId="{0680B5D0-24EC-465A-A0E6-C4DF951E0043}"/>
          </ac:spMkLst>
        </pc:spChg>
        <pc:spChg chg="add del">
          <ac:chgData name="Roshan Shrestha" userId="S::kce075bct033@khwopa.edu.np::24e4cddb-b601-4f37-9da3-39f4460886e5" providerId="AD" clId="Web-{5A33686E-40BD-4C84-8E61-9C06E706F28E}" dt="2021-12-12T14:48:21.209" v="37"/>
          <ac:spMkLst>
            <pc:docMk/>
            <pc:sldMk cId="132000482" sldId="279"/>
            <ac:spMk id="96" creationId="{30BF1B50-A83E-4ED6-A2AA-C943C1F89F85}"/>
          </ac:spMkLst>
        </pc:spChg>
        <pc:spChg chg="add del">
          <ac:chgData name="Roshan Shrestha" userId="S::kce075bct033@khwopa.edu.np::24e4cddb-b601-4f37-9da3-39f4460886e5" providerId="AD" clId="Web-{5A33686E-40BD-4C84-8E61-9C06E706F28E}" dt="2021-12-12T14:48:21.209" v="37"/>
          <ac:spMkLst>
            <pc:docMk/>
            <pc:sldMk cId="132000482" sldId="279"/>
            <ac:spMk id="98" creationId="{1F31E8B2-210B-4B90-83BB-3B180732EF38}"/>
          </ac:spMkLst>
        </pc:spChg>
        <pc:spChg chg="add del">
          <ac:chgData name="Roshan Shrestha" userId="S::kce075bct033@khwopa.edu.np::24e4cddb-b601-4f37-9da3-39f4460886e5" providerId="AD" clId="Web-{5A33686E-40BD-4C84-8E61-9C06E706F28E}" dt="2021-12-12T14:48:21.209" v="37"/>
          <ac:spMkLst>
            <pc:docMk/>
            <pc:sldMk cId="132000482" sldId="279"/>
            <ac:spMk id="100" creationId="{6B387409-2B98-40F8-A65F-EF7CF989512F}"/>
          </ac:spMkLst>
        </pc:spChg>
        <pc:grpChg chg="add del">
          <ac:chgData name="Roshan Shrestha" userId="S::kce075bct033@khwopa.edu.np::24e4cddb-b601-4f37-9da3-39f4460886e5" providerId="AD" clId="Web-{5A33686E-40BD-4C84-8E61-9C06E706F28E}" dt="2021-12-12T14:44:21.798" v="12"/>
          <ac:grpSpMkLst>
            <pc:docMk/>
            <pc:sldMk cId="132000482" sldId="279"/>
            <ac:grpSpMk id="13" creationId="{BCFC42DC-2C46-47C4-BC61-530557385DBD}"/>
          </ac:grpSpMkLst>
        </pc:grpChg>
        <pc:grpChg chg="add del">
          <ac:chgData name="Roshan Shrestha" userId="S::kce075bct033@khwopa.edu.np::24e4cddb-b601-4f37-9da3-39f4460886e5" providerId="AD" clId="Web-{5A33686E-40BD-4C84-8E61-9C06E706F28E}" dt="2021-12-12T14:44:47.048" v="16"/>
          <ac:grpSpMkLst>
            <pc:docMk/>
            <pc:sldMk cId="132000482" sldId="279"/>
            <ac:grpSpMk id="18" creationId="{54CA915D-BDF0-41F8-B00E-FB186EFF7BD6}"/>
          </ac:grpSpMkLst>
        </pc:grpChg>
        <pc:grpChg chg="add del">
          <ac:chgData name="Roshan Shrestha" userId="S::kce075bct033@khwopa.edu.np::24e4cddb-b601-4f37-9da3-39f4460886e5" providerId="AD" clId="Web-{5A33686E-40BD-4C84-8E61-9C06E706F28E}" dt="2021-12-12T14:45:36.253" v="23"/>
          <ac:grpSpMkLst>
            <pc:docMk/>
            <pc:sldMk cId="132000482" sldId="279"/>
            <ac:grpSpMk id="32" creationId="{85981F80-69EE-4E2B-82A8-47FDFD7720AC}"/>
          </ac:grpSpMkLst>
        </pc:grpChg>
        <pc:grpChg chg="add del">
          <ac:chgData name="Roshan Shrestha" userId="S::kce075bct033@khwopa.edu.np::24e4cddb-b601-4f37-9da3-39f4460886e5" providerId="AD" clId="Web-{5A33686E-40BD-4C84-8E61-9C06E706F28E}" dt="2021-12-12T14:45:30.471" v="21"/>
          <ac:grpSpMkLst>
            <pc:docMk/>
            <pc:sldMk cId="132000482" sldId="279"/>
            <ac:grpSpMk id="37" creationId="{85105087-7F16-4C94-837C-C45445116665}"/>
          </ac:grpSpMkLst>
        </pc:grpChg>
        <pc:grpChg chg="add del">
          <ac:chgData name="Roshan Shrestha" userId="S::kce075bct033@khwopa.edu.np::24e4cddb-b601-4f37-9da3-39f4460886e5" providerId="AD" clId="Web-{5A33686E-40BD-4C84-8E61-9C06E706F28E}" dt="2021-12-12T14:46:54.176" v="35"/>
          <ac:grpSpMkLst>
            <pc:docMk/>
            <pc:sldMk cId="132000482" sldId="279"/>
            <ac:grpSpMk id="48" creationId="{85105087-7F16-4C94-837C-C45445116665}"/>
          </ac:grpSpMkLst>
        </pc:grpChg>
        <pc:grpChg chg="add del">
          <ac:chgData name="Roshan Shrestha" userId="S::kce075bct033@khwopa.edu.np::24e4cddb-b601-4f37-9da3-39f4460886e5" providerId="AD" clId="Web-{5A33686E-40BD-4C84-8E61-9C06E706F28E}" dt="2021-12-12T14:45:36.253" v="23"/>
          <ac:grpSpMkLst>
            <pc:docMk/>
            <pc:sldMk cId="132000482" sldId="279"/>
            <ac:grpSpMk id="49" creationId="{C9E5F284-A588-4AE7-A36D-1C93E4FD0241}"/>
          </ac:grpSpMkLst>
        </pc:grpChg>
        <pc:grpChg chg="add">
          <ac:chgData name="Roshan Shrestha" userId="S::kce075bct033@khwopa.edu.np::24e4cddb-b601-4f37-9da3-39f4460886e5" providerId="AD" clId="Web-{5A33686E-40BD-4C84-8E61-9C06E706F28E}" dt="2021-12-12T14:46:54.176" v="35"/>
          <ac:grpSpMkLst>
            <pc:docMk/>
            <pc:sldMk cId="132000482" sldId="279"/>
            <ac:grpSpMk id="58" creationId="{85105087-7F16-4C94-837C-C45445116665}"/>
          </ac:grpSpMkLst>
        </pc:grpChg>
        <pc:grpChg chg="add del">
          <ac:chgData name="Roshan Shrestha" userId="S::kce075bct033@khwopa.edu.np::24e4cddb-b601-4f37-9da3-39f4460886e5" providerId="AD" clId="Web-{5A33686E-40BD-4C84-8E61-9C06E706F28E}" dt="2021-12-12T14:46:54.066" v="34"/>
          <ac:grpSpMkLst>
            <pc:docMk/>
            <pc:sldMk cId="132000482" sldId="279"/>
            <ac:grpSpMk id="63" creationId="{85981F80-69EE-4E2B-82A8-47FDFD7720AC}"/>
          </ac:grpSpMkLst>
        </pc:grpChg>
        <pc:grpChg chg="add del">
          <ac:chgData name="Roshan Shrestha" userId="S::kce075bct033@khwopa.edu.np::24e4cddb-b601-4f37-9da3-39f4460886e5" providerId="AD" clId="Web-{5A33686E-40BD-4C84-8E61-9C06E706F28E}" dt="2021-12-12T14:46:54.066" v="34"/>
          <ac:grpSpMkLst>
            <pc:docMk/>
            <pc:sldMk cId="132000482" sldId="279"/>
            <ac:grpSpMk id="71" creationId="{291D5588-0A43-44F8-8BF9-4BD0CB07312F}"/>
          </ac:grpSpMkLst>
        </pc:grpChg>
        <pc:grpChg chg="add">
          <ac:chgData name="Roshan Shrestha" userId="S::kce075bct033@khwopa.edu.np::24e4cddb-b601-4f37-9da3-39f4460886e5" providerId="AD" clId="Web-{5A33686E-40BD-4C84-8E61-9C06E706F28E}" dt="2021-12-12T14:46:54.176" v="35"/>
          <ac:grpSpMkLst>
            <pc:docMk/>
            <pc:sldMk cId="132000482" sldId="279"/>
            <ac:grpSpMk id="77" creationId="{A924F705-30C0-4ED8-9364-62609FAD44D2}"/>
          </ac:grpSpMkLst>
        </pc:grpChg>
        <pc:grpChg chg="add del">
          <ac:chgData name="Roshan Shrestha" userId="S::kce075bct033@khwopa.edu.np::24e4cddb-b601-4f37-9da3-39f4460886e5" providerId="AD" clId="Web-{5A33686E-40BD-4C84-8E61-9C06E706F28E}" dt="2021-12-12T14:48:21.209" v="37"/>
          <ac:grpSpMkLst>
            <pc:docMk/>
            <pc:sldMk cId="132000482" sldId="279"/>
            <ac:grpSpMk id="90" creationId="{85981F80-69EE-4E2B-82A8-47FDFD7720AC}"/>
          </ac:grpSpMkLst>
        </pc:grpChg>
        <pc:grpChg chg="add del">
          <ac:chgData name="Roshan Shrestha" userId="S::kce075bct033@khwopa.edu.np::24e4cddb-b601-4f37-9da3-39f4460886e5" providerId="AD" clId="Web-{5A33686E-40BD-4C84-8E61-9C06E706F28E}" dt="2021-12-12T14:48:21.209" v="37"/>
          <ac:grpSpMkLst>
            <pc:docMk/>
            <pc:sldMk cId="132000482" sldId="279"/>
            <ac:grpSpMk id="102" creationId="{C9E5F284-A588-4AE7-A36D-1C93E4FD0241}"/>
          </ac:grpSpMkLst>
        </pc:grpChg>
        <pc:picChg chg="add mod ord">
          <ac:chgData name="Roshan Shrestha" userId="S::kce075bct033@khwopa.edu.np::24e4cddb-b601-4f37-9da3-39f4460886e5" providerId="AD" clId="Web-{5A33686E-40BD-4C84-8E61-9C06E706F28E}" dt="2021-12-12T14:46:54.176" v="35"/>
          <ac:picMkLst>
            <pc:docMk/>
            <pc:sldMk cId="132000482" sldId="279"/>
            <ac:picMk id="4" creationId="{ABEFBF02-5DFA-436B-BCD6-D7F18554C215}"/>
          </ac:picMkLst>
        </pc:picChg>
        <pc:picChg chg="add del mod">
          <ac:chgData name="Roshan Shrestha" userId="S::kce075bct033@khwopa.edu.np::24e4cddb-b601-4f37-9da3-39f4460886e5" providerId="AD" clId="Web-{5A33686E-40BD-4C84-8E61-9C06E706F28E}" dt="2021-12-12T14:46:10.425" v="32"/>
          <ac:picMkLst>
            <pc:docMk/>
            <pc:sldMk cId="132000482" sldId="279"/>
            <ac:picMk id="5" creationId="{B1E9E828-7D1C-4CB4-B0C4-61604CD63176}"/>
          </ac:picMkLst>
        </pc:picChg>
      </pc:sldChg>
      <pc:sldChg chg="addSp delSp modSp new">
        <pc:chgData name="Roshan Shrestha" userId="S::kce075bct033@khwopa.edu.np::24e4cddb-b601-4f37-9da3-39f4460886e5" providerId="AD" clId="Web-{5A33686E-40BD-4C84-8E61-9C06E706F28E}" dt="2021-12-12T14:49:22.022" v="53" actId="14100"/>
        <pc:sldMkLst>
          <pc:docMk/>
          <pc:sldMk cId="2618410260" sldId="279"/>
        </pc:sldMkLst>
        <pc:spChg chg="mod">
          <ac:chgData name="Roshan Shrestha" userId="S::kce075bct033@khwopa.edu.np::24e4cddb-b601-4f37-9da3-39f4460886e5" providerId="AD" clId="Web-{5A33686E-40BD-4C84-8E61-9C06E706F28E}" dt="2021-12-12T14:49:17.538" v="52" actId="20577"/>
          <ac:spMkLst>
            <pc:docMk/>
            <pc:sldMk cId="2618410260" sldId="279"/>
            <ac:spMk id="2" creationId="{993B6B70-0F0F-42E0-A6AE-FEFBA8F50869}"/>
          </ac:spMkLst>
        </pc:spChg>
        <pc:spChg chg="del">
          <ac:chgData name="Roshan Shrestha" userId="S::kce075bct033@khwopa.edu.np::24e4cddb-b601-4f37-9da3-39f4460886e5" providerId="AD" clId="Web-{5A33686E-40BD-4C84-8E61-9C06E706F28E}" dt="2021-12-12T14:48:57.756" v="48"/>
          <ac:spMkLst>
            <pc:docMk/>
            <pc:sldMk cId="2618410260" sldId="279"/>
            <ac:spMk id="3" creationId="{6F41AC81-4F2D-49DB-AC74-9EC3E2F9F7EB}"/>
          </ac:spMkLst>
        </pc:spChg>
        <pc:picChg chg="add mod ord">
          <ac:chgData name="Roshan Shrestha" userId="S::kce075bct033@khwopa.edu.np::24e4cddb-b601-4f37-9da3-39f4460886e5" providerId="AD" clId="Web-{5A33686E-40BD-4C84-8E61-9C06E706F28E}" dt="2021-12-12T14:49:22.022" v="53" actId="14100"/>
          <ac:picMkLst>
            <pc:docMk/>
            <pc:sldMk cId="2618410260" sldId="279"/>
            <ac:picMk id="4" creationId="{2C6E480B-BE31-4134-AC7A-81ECADCBB073}"/>
          </ac:picMkLst>
        </pc:picChg>
      </pc:sldChg>
      <pc:sldChg chg="addSp delSp modSp new mod setBg modClrScheme addAnim chgLayout">
        <pc:chgData name="Roshan Shrestha" userId="S::kce075bct033@khwopa.edu.np::24e4cddb-b601-4f37-9da3-39f4460886e5" providerId="AD" clId="Web-{5A33686E-40BD-4C84-8E61-9C06E706F28E}" dt="2021-12-12T14:54:57.466" v="79"/>
        <pc:sldMkLst>
          <pc:docMk/>
          <pc:sldMk cId="2435807398" sldId="280"/>
        </pc:sldMkLst>
        <pc:spChg chg="mod ord">
          <ac:chgData name="Roshan Shrestha" userId="S::kce075bct033@khwopa.edu.np::24e4cddb-b601-4f37-9da3-39f4460886e5" providerId="AD" clId="Web-{5A33686E-40BD-4C84-8E61-9C06E706F28E}" dt="2021-12-12T14:54:57.466" v="78"/>
          <ac:spMkLst>
            <pc:docMk/>
            <pc:sldMk cId="2435807398" sldId="280"/>
            <ac:spMk id="2" creationId="{BF90B982-D742-450A-B091-BA37378483FB}"/>
          </ac:spMkLst>
        </pc:spChg>
        <pc:spChg chg="del">
          <ac:chgData name="Roshan Shrestha" userId="S::kce075bct033@khwopa.edu.np::24e4cddb-b601-4f37-9da3-39f4460886e5" providerId="AD" clId="Web-{5A33686E-40BD-4C84-8E61-9C06E706F28E}" dt="2021-12-12T14:54:39.653" v="70"/>
          <ac:spMkLst>
            <pc:docMk/>
            <pc:sldMk cId="2435807398" sldId="280"/>
            <ac:spMk id="3" creationId="{576932BB-CC8E-4E55-B653-BD9BD37A8F05}"/>
          </ac:spMkLst>
        </pc:spChg>
        <pc:spChg chg="add">
          <ac:chgData name="Roshan Shrestha" userId="S::kce075bct033@khwopa.edu.np::24e4cddb-b601-4f37-9da3-39f4460886e5" providerId="AD" clId="Web-{5A33686E-40BD-4C84-8E61-9C06E706F28E}" dt="2021-12-12T14:54:57.466" v="78"/>
          <ac:spMkLst>
            <pc:docMk/>
            <pc:sldMk cId="2435807398" sldId="280"/>
            <ac:spMk id="8" creationId="{2550AE69-AC86-4188-83E5-A856C4F1DCFF}"/>
          </ac:spMkLst>
        </pc:spChg>
        <pc:spChg chg="add">
          <ac:chgData name="Roshan Shrestha" userId="S::kce075bct033@khwopa.edu.np::24e4cddb-b601-4f37-9da3-39f4460886e5" providerId="AD" clId="Web-{5A33686E-40BD-4C84-8E61-9C06E706F28E}" dt="2021-12-12T14:54:57.466" v="78"/>
          <ac:spMkLst>
            <pc:docMk/>
            <pc:sldMk cId="2435807398" sldId="280"/>
            <ac:spMk id="10" creationId="{EC4CA156-2C9D-4F0C-B229-88D8B5E17BCF}"/>
          </ac:spMkLst>
        </pc:spChg>
        <pc:spChg chg="add">
          <ac:chgData name="Roshan Shrestha" userId="S::kce075bct033@khwopa.edu.np::24e4cddb-b601-4f37-9da3-39f4460886e5" providerId="AD" clId="Web-{5A33686E-40BD-4C84-8E61-9C06E706F28E}" dt="2021-12-12T14:54:57.466" v="78"/>
          <ac:spMkLst>
            <pc:docMk/>
            <pc:sldMk cId="2435807398" sldId="280"/>
            <ac:spMk id="12" creationId="{D7361ED3-EBE5-4EFC-8DA3-D0CE4BF2F4B1}"/>
          </ac:spMkLst>
        </pc:spChg>
        <pc:spChg chg="add">
          <ac:chgData name="Roshan Shrestha" userId="S::kce075bct033@khwopa.edu.np::24e4cddb-b601-4f37-9da3-39f4460886e5" providerId="AD" clId="Web-{5A33686E-40BD-4C84-8E61-9C06E706F28E}" dt="2021-12-12T14:54:57.466" v="78"/>
          <ac:spMkLst>
            <pc:docMk/>
            <pc:sldMk cId="2435807398" sldId="280"/>
            <ac:spMk id="18" creationId="{5C28659E-412C-4600-B45E-BAE370BC24B9}"/>
          </ac:spMkLst>
        </pc:spChg>
        <pc:spChg chg="add">
          <ac:chgData name="Roshan Shrestha" userId="S::kce075bct033@khwopa.edu.np::24e4cddb-b601-4f37-9da3-39f4460886e5" providerId="AD" clId="Web-{5A33686E-40BD-4C84-8E61-9C06E706F28E}" dt="2021-12-12T14:54:57.466" v="78"/>
          <ac:spMkLst>
            <pc:docMk/>
            <pc:sldMk cId="2435807398" sldId="280"/>
            <ac:spMk id="20" creationId="{AE95896B-6905-4618-A7DF-DED8A61FBC83}"/>
          </ac:spMkLst>
        </pc:spChg>
        <pc:spChg chg="add">
          <ac:chgData name="Roshan Shrestha" userId="S::kce075bct033@khwopa.edu.np::24e4cddb-b601-4f37-9da3-39f4460886e5" providerId="AD" clId="Web-{5A33686E-40BD-4C84-8E61-9C06E706F28E}" dt="2021-12-12T14:54:57.466" v="78"/>
          <ac:spMkLst>
            <pc:docMk/>
            <pc:sldMk cId="2435807398" sldId="280"/>
            <ac:spMk id="22" creationId="{7748BD8C-4984-4138-94CA-2DC5F39DC379}"/>
          </ac:spMkLst>
        </pc:spChg>
        <pc:grpChg chg="add">
          <ac:chgData name="Roshan Shrestha" userId="S::kce075bct033@khwopa.edu.np::24e4cddb-b601-4f37-9da3-39f4460886e5" providerId="AD" clId="Web-{5A33686E-40BD-4C84-8E61-9C06E706F28E}" dt="2021-12-12T14:54:57.466" v="78"/>
          <ac:grpSpMkLst>
            <pc:docMk/>
            <pc:sldMk cId="2435807398" sldId="280"/>
            <ac:grpSpMk id="14" creationId="{85105087-7F16-4C94-837C-C45445116665}"/>
          </ac:grpSpMkLst>
        </pc:grpChg>
        <pc:picChg chg="add">
          <ac:chgData name="Roshan Shrestha" userId="S::kce075bct033@khwopa.edu.np::24e4cddb-b601-4f37-9da3-39f4460886e5" providerId="AD" clId="Web-{5A33686E-40BD-4C84-8E61-9C06E706F28E}" dt="2021-12-12T14:54:57.466" v="78"/>
          <ac:picMkLst>
            <pc:docMk/>
            <pc:sldMk cId="2435807398" sldId="280"/>
            <ac:picMk id="4" creationId="{CD5DED16-966E-4752-B6B2-BE1BC5CDEC41}"/>
          </ac:picMkLst>
        </pc:picChg>
      </pc:sldChg>
      <pc:sldChg chg="addSp modSp new">
        <pc:chgData name="Roshan Shrestha" userId="S::kce075bct033@khwopa.edu.np::24e4cddb-b601-4f37-9da3-39f4460886e5" providerId="AD" clId="Web-{5A33686E-40BD-4C84-8E61-9C06E706F28E}" dt="2021-12-12T15:01:23.426" v="114" actId="20577"/>
        <pc:sldMkLst>
          <pc:docMk/>
          <pc:sldMk cId="2494228888" sldId="281"/>
        </pc:sldMkLst>
        <pc:spChg chg="mod">
          <ac:chgData name="Roshan Shrestha" userId="S::kce075bct033@khwopa.edu.np::24e4cddb-b601-4f37-9da3-39f4460886e5" providerId="AD" clId="Web-{5A33686E-40BD-4C84-8E61-9C06E706F28E}" dt="2021-12-12T15:01:23.426" v="114" actId="20577"/>
          <ac:spMkLst>
            <pc:docMk/>
            <pc:sldMk cId="2494228888" sldId="281"/>
            <ac:spMk id="2" creationId="{CED15D41-4A44-43BA-8F55-707064D55E32}"/>
          </ac:spMkLst>
        </pc:spChg>
        <pc:spChg chg="add mod">
          <ac:chgData name="Roshan Shrestha" userId="S::kce075bct033@khwopa.edu.np::24e4cddb-b601-4f37-9da3-39f4460886e5" providerId="AD" clId="Web-{5A33686E-40BD-4C84-8E61-9C06E706F28E}" dt="2021-12-12T15:00:30.113" v="111" actId="20577"/>
          <ac:spMkLst>
            <pc:docMk/>
            <pc:sldMk cId="2494228888" sldId="281"/>
            <ac:spMk id="3" creationId="{C8250CDC-275A-47A0-BE5C-59380AB6AB04}"/>
          </ac:spMkLst>
        </pc:spChg>
      </pc:sldChg>
      <pc:sldChg chg="addSp delSp modSp new mod setBg addAnim delAnim">
        <pc:chgData name="Roshan Shrestha" userId="S::kce075bct033@khwopa.edu.np::24e4cddb-b601-4f37-9da3-39f4460886e5" providerId="AD" clId="Web-{5A33686E-40BD-4C84-8E61-9C06E706F28E}" dt="2021-12-12T14:58:39.345" v="106"/>
        <pc:sldMkLst>
          <pc:docMk/>
          <pc:sldMk cId="125414882" sldId="282"/>
        </pc:sldMkLst>
        <pc:spChg chg="mod">
          <ac:chgData name="Roshan Shrestha" userId="S::kce075bct033@khwopa.edu.np::24e4cddb-b601-4f37-9da3-39f4460886e5" providerId="AD" clId="Web-{5A33686E-40BD-4C84-8E61-9C06E706F28E}" dt="2021-12-12T14:58:39.345" v="106"/>
          <ac:spMkLst>
            <pc:docMk/>
            <pc:sldMk cId="125414882" sldId="282"/>
            <ac:spMk id="2" creationId="{8F1AD5E6-F8BE-4D5B-99BC-4B5778E60E78}"/>
          </ac:spMkLst>
        </pc:spChg>
        <pc:spChg chg="add del">
          <ac:chgData name="Roshan Shrestha" userId="S::kce075bct033@khwopa.edu.np::24e4cddb-b601-4f37-9da3-39f4460886e5" providerId="AD" clId="Web-{5A33686E-40BD-4C84-8E61-9C06E706F28E}" dt="2021-12-12T14:58:39.345" v="106"/>
          <ac:spMkLst>
            <pc:docMk/>
            <pc:sldMk cId="125414882" sldId="282"/>
            <ac:spMk id="8" creationId="{2550AE69-AC86-4188-83E5-A856C4F1DCFF}"/>
          </ac:spMkLst>
        </pc:spChg>
        <pc:spChg chg="add del">
          <ac:chgData name="Roshan Shrestha" userId="S::kce075bct033@khwopa.edu.np::24e4cddb-b601-4f37-9da3-39f4460886e5" providerId="AD" clId="Web-{5A33686E-40BD-4C84-8E61-9C06E706F28E}" dt="2021-12-12T14:58:39.345" v="106"/>
          <ac:spMkLst>
            <pc:docMk/>
            <pc:sldMk cId="125414882" sldId="282"/>
            <ac:spMk id="10" creationId="{EC4CA156-2C9D-4F0C-B229-88D8B5E17BCF}"/>
          </ac:spMkLst>
        </pc:spChg>
        <pc:spChg chg="add del">
          <ac:chgData name="Roshan Shrestha" userId="S::kce075bct033@khwopa.edu.np::24e4cddb-b601-4f37-9da3-39f4460886e5" providerId="AD" clId="Web-{5A33686E-40BD-4C84-8E61-9C06E706F28E}" dt="2021-12-12T14:58:39.345" v="106"/>
          <ac:spMkLst>
            <pc:docMk/>
            <pc:sldMk cId="125414882" sldId="282"/>
            <ac:spMk id="12" creationId="{D7361ED3-EBE5-4EFC-8DA3-D0CE4BF2F4B1}"/>
          </ac:spMkLst>
        </pc:spChg>
        <pc:spChg chg="add del">
          <ac:chgData name="Roshan Shrestha" userId="S::kce075bct033@khwopa.edu.np::24e4cddb-b601-4f37-9da3-39f4460886e5" providerId="AD" clId="Web-{5A33686E-40BD-4C84-8E61-9C06E706F28E}" dt="2021-12-12T14:58:39.345" v="106"/>
          <ac:spMkLst>
            <pc:docMk/>
            <pc:sldMk cId="125414882" sldId="282"/>
            <ac:spMk id="18" creationId="{5C28659E-412C-4600-B45E-BAE370BC24B9}"/>
          </ac:spMkLst>
        </pc:spChg>
        <pc:spChg chg="add del">
          <ac:chgData name="Roshan Shrestha" userId="S::kce075bct033@khwopa.edu.np::24e4cddb-b601-4f37-9da3-39f4460886e5" providerId="AD" clId="Web-{5A33686E-40BD-4C84-8E61-9C06E706F28E}" dt="2021-12-12T14:58:39.345" v="106"/>
          <ac:spMkLst>
            <pc:docMk/>
            <pc:sldMk cId="125414882" sldId="282"/>
            <ac:spMk id="20" creationId="{AE95896B-6905-4618-A7DF-DED8A61FBC83}"/>
          </ac:spMkLst>
        </pc:spChg>
        <pc:spChg chg="add del">
          <ac:chgData name="Roshan Shrestha" userId="S::kce075bct033@khwopa.edu.np::24e4cddb-b601-4f37-9da3-39f4460886e5" providerId="AD" clId="Web-{5A33686E-40BD-4C84-8E61-9C06E706F28E}" dt="2021-12-12T14:58:39.345" v="106"/>
          <ac:spMkLst>
            <pc:docMk/>
            <pc:sldMk cId="125414882" sldId="282"/>
            <ac:spMk id="22" creationId="{7748BD8C-4984-4138-94CA-2DC5F39DC379}"/>
          </ac:spMkLst>
        </pc:spChg>
        <pc:grpChg chg="add del">
          <ac:chgData name="Roshan Shrestha" userId="S::kce075bct033@khwopa.edu.np::24e4cddb-b601-4f37-9da3-39f4460886e5" providerId="AD" clId="Web-{5A33686E-40BD-4C84-8E61-9C06E706F28E}" dt="2021-12-12T14:58:39.345" v="106"/>
          <ac:grpSpMkLst>
            <pc:docMk/>
            <pc:sldMk cId="125414882" sldId="282"/>
            <ac:grpSpMk id="14" creationId="{85105087-7F16-4C94-837C-C45445116665}"/>
          </ac:grpSpMkLst>
        </pc:grpChg>
        <pc:picChg chg="add del">
          <ac:chgData name="Roshan Shrestha" userId="S::kce075bct033@khwopa.edu.np::24e4cddb-b601-4f37-9da3-39f4460886e5" providerId="AD" clId="Web-{5A33686E-40BD-4C84-8E61-9C06E706F28E}" dt="2021-12-12T14:58:39.345" v="106"/>
          <ac:picMkLst>
            <pc:docMk/>
            <pc:sldMk cId="125414882" sldId="282"/>
            <ac:picMk id="4" creationId="{51CCD13F-EA15-4823-AA08-FEDBD77B1F04}"/>
          </ac:picMkLst>
        </pc:pic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7A5D9-4EF7-4131-BD9F-B1A1843CC3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879B23-1185-4032-877E-6E71315F7644}">
      <dgm:prSet phldr="0"/>
      <dgm:spPr/>
      <dgm:t>
        <a:bodyPr/>
        <a:lstStyle/>
        <a:p>
          <a:r>
            <a:rPr lang="en-US"/>
            <a:t>Our main problem is that we do not have enough nepali dataset.</a:t>
          </a:r>
        </a:p>
      </dgm:t>
    </dgm:pt>
    <dgm:pt modelId="{4C526383-CA99-49C1-B0FB-34239777E0D4}" type="parTrans" cxnId="{30588235-96D5-476D-8C54-A8E4CDC89B26}">
      <dgm:prSet/>
      <dgm:spPr/>
    </dgm:pt>
    <dgm:pt modelId="{36E0A2CB-EE6F-4842-A26A-56E699A816F1}" type="sibTrans" cxnId="{30588235-96D5-476D-8C54-A8E4CDC89B26}">
      <dgm:prSet/>
      <dgm:spPr/>
    </dgm:pt>
    <dgm:pt modelId="{68124867-6EB4-437F-952B-10D7C0B03AA5}">
      <dgm:prSet phldr="0"/>
      <dgm:spPr/>
      <dgm:t>
        <a:bodyPr/>
        <a:lstStyle/>
        <a:p>
          <a:pPr rtl="0"/>
          <a:r>
            <a:rPr lang="en-US"/>
            <a:t>Fake news mislead the readers and create a devastating impact on people's mindset.</a:t>
          </a:r>
        </a:p>
      </dgm:t>
    </dgm:pt>
    <dgm:pt modelId="{8FD037AC-D622-4969-A6A4-ED86FCEBD631}" type="parTrans" cxnId="{1C710390-B576-4E1E-A334-9245FC522C55}">
      <dgm:prSet/>
      <dgm:spPr/>
    </dgm:pt>
    <dgm:pt modelId="{FC0B7997-D2BE-4EA3-8CD0-F7276CA8C422}" type="sibTrans" cxnId="{1C710390-B576-4E1E-A334-9245FC522C55}">
      <dgm:prSet/>
      <dgm:spPr/>
    </dgm:pt>
    <dgm:pt modelId="{DD8281D4-702D-4B23-99EF-3C2258D92E80}">
      <dgm:prSet phldr="0"/>
      <dgm:spPr/>
      <dgm:t>
        <a:bodyPr/>
        <a:lstStyle/>
        <a:p>
          <a:r>
            <a:rPr lang="en-US"/>
            <a:t>It tends to encroach human right and public safety so our priority is to build this system so that real news can be shared to all.</a:t>
          </a:r>
        </a:p>
      </dgm:t>
    </dgm:pt>
    <dgm:pt modelId="{DB194DEB-B102-4EED-AB40-9373FBB78E07}" type="parTrans" cxnId="{AF7D5837-E18B-40E4-A661-B8BA9B62E922}">
      <dgm:prSet/>
      <dgm:spPr/>
    </dgm:pt>
    <dgm:pt modelId="{94C1D208-3F16-46AE-A9E1-39A52007C64D}" type="sibTrans" cxnId="{AF7D5837-E18B-40E4-A661-B8BA9B62E922}">
      <dgm:prSet/>
      <dgm:spPr/>
    </dgm:pt>
    <dgm:pt modelId="{CE9C03DE-C3F7-4B9A-851D-146B7054F195}" type="pres">
      <dgm:prSet presAssocID="{95A7A5D9-4EF7-4131-BD9F-B1A1843CC3BF}" presName="linear" presStyleCnt="0">
        <dgm:presLayoutVars>
          <dgm:animLvl val="lvl"/>
          <dgm:resizeHandles val="exact"/>
        </dgm:presLayoutVars>
      </dgm:prSet>
      <dgm:spPr/>
    </dgm:pt>
    <dgm:pt modelId="{0952103A-CBFF-4062-A028-03BF5E35C78C}" type="pres">
      <dgm:prSet presAssocID="{68124867-6EB4-437F-952B-10D7C0B03AA5}" presName="parentText" presStyleLbl="node1" presStyleIdx="0" presStyleCnt="3">
        <dgm:presLayoutVars>
          <dgm:chMax val="0"/>
          <dgm:bulletEnabled val="1"/>
        </dgm:presLayoutVars>
      </dgm:prSet>
      <dgm:spPr/>
    </dgm:pt>
    <dgm:pt modelId="{D9FEEB53-0B03-49DF-9C47-FD59DABD7FB6}" type="pres">
      <dgm:prSet presAssocID="{FC0B7997-D2BE-4EA3-8CD0-F7276CA8C422}" presName="spacer" presStyleCnt="0"/>
      <dgm:spPr/>
    </dgm:pt>
    <dgm:pt modelId="{C4AEAA28-6619-4364-9D01-E7041CA81BF5}" type="pres">
      <dgm:prSet presAssocID="{DD8281D4-702D-4B23-99EF-3C2258D92E80}" presName="parentText" presStyleLbl="node1" presStyleIdx="1" presStyleCnt="3">
        <dgm:presLayoutVars>
          <dgm:chMax val="0"/>
          <dgm:bulletEnabled val="1"/>
        </dgm:presLayoutVars>
      </dgm:prSet>
      <dgm:spPr/>
    </dgm:pt>
    <dgm:pt modelId="{66F11772-26D4-477F-8C9F-1D80F4658878}" type="pres">
      <dgm:prSet presAssocID="{94C1D208-3F16-46AE-A9E1-39A52007C64D}" presName="spacer" presStyleCnt="0"/>
      <dgm:spPr/>
    </dgm:pt>
    <dgm:pt modelId="{BAB050DD-A668-4A1D-BF2F-685817AE0E53}" type="pres">
      <dgm:prSet presAssocID="{B0879B23-1185-4032-877E-6E71315F7644}" presName="parentText" presStyleLbl="node1" presStyleIdx="2" presStyleCnt="3">
        <dgm:presLayoutVars>
          <dgm:chMax val="0"/>
          <dgm:bulletEnabled val="1"/>
        </dgm:presLayoutVars>
      </dgm:prSet>
      <dgm:spPr/>
    </dgm:pt>
  </dgm:ptLst>
  <dgm:cxnLst>
    <dgm:cxn modelId="{CB2A960B-A6E2-437B-98F3-029FE0490CC6}" type="presOf" srcId="{68124867-6EB4-437F-952B-10D7C0B03AA5}" destId="{0952103A-CBFF-4062-A028-03BF5E35C78C}" srcOrd="0" destOrd="0" presId="urn:microsoft.com/office/officeart/2005/8/layout/vList2"/>
    <dgm:cxn modelId="{30588235-96D5-476D-8C54-A8E4CDC89B26}" srcId="{95A7A5D9-4EF7-4131-BD9F-B1A1843CC3BF}" destId="{B0879B23-1185-4032-877E-6E71315F7644}" srcOrd="2" destOrd="0" parTransId="{4C526383-CA99-49C1-B0FB-34239777E0D4}" sibTransId="{36E0A2CB-EE6F-4842-A26A-56E699A816F1}"/>
    <dgm:cxn modelId="{AF7D5837-E18B-40E4-A661-B8BA9B62E922}" srcId="{95A7A5D9-4EF7-4131-BD9F-B1A1843CC3BF}" destId="{DD8281D4-702D-4B23-99EF-3C2258D92E80}" srcOrd="1" destOrd="0" parTransId="{DB194DEB-B102-4EED-AB40-9373FBB78E07}" sibTransId="{94C1D208-3F16-46AE-A9E1-39A52007C64D}"/>
    <dgm:cxn modelId="{437E0F64-435B-40E4-8B3A-978131B0217D}" type="presOf" srcId="{95A7A5D9-4EF7-4131-BD9F-B1A1843CC3BF}" destId="{CE9C03DE-C3F7-4B9A-851D-146B7054F195}" srcOrd="0" destOrd="0" presId="urn:microsoft.com/office/officeart/2005/8/layout/vList2"/>
    <dgm:cxn modelId="{87A48546-8D3F-431D-9311-C54C7EFB5363}" type="presOf" srcId="{B0879B23-1185-4032-877E-6E71315F7644}" destId="{BAB050DD-A668-4A1D-BF2F-685817AE0E53}" srcOrd="0" destOrd="0" presId="urn:microsoft.com/office/officeart/2005/8/layout/vList2"/>
    <dgm:cxn modelId="{1C710390-B576-4E1E-A334-9245FC522C55}" srcId="{95A7A5D9-4EF7-4131-BD9F-B1A1843CC3BF}" destId="{68124867-6EB4-437F-952B-10D7C0B03AA5}" srcOrd="0" destOrd="0" parTransId="{8FD037AC-D622-4969-A6A4-ED86FCEBD631}" sibTransId="{FC0B7997-D2BE-4EA3-8CD0-F7276CA8C422}"/>
    <dgm:cxn modelId="{F4F552E5-4492-44A8-8961-5B7CFE485001}" type="presOf" srcId="{DD8281D4-702D-4B23-99EF-3C2258D92E80}" destId="{C4AEAA28-6619-4364-9D01-E7041CA81BF5}" srcOrd="0" destOrd="0" presId="urn:microsoft.com/office/officeart/2005/8/layout/vList2"/>
    <dgm:cxn modelId="{BB63CAFA-7D55-4997-9ECE-AEA39EDD5108}" type="presParOf" srcId="{CE9C03DE-C3F7-4B9A-851D-146B7054F195}" destId="{0952103A-CBFF-4062-A028-03BF5E35C78C}" srcOrd="0" destOrd="0" presId="urn:microsoft.com/office/officeart/2005/8/layout/vList2"/>
    <dgm:cxn modelId="{F5C25F25-C710-43E1-A233-D407A51CE47D}" type="presParOf" srcId="{CE9C03DE-C3F7-4B9A-851D-146B7054F195}" destId="{D9FEEB53-0B03-49DF-9C47-FD59DABD7FB6}" srcOrd="1" destOrd="0" presId="urn:microsoft.com/office/officeart/2005/8/layout/vList2"/>
    <dgm:cxn modelId="{11A43B1D-D299-4F6F-97BF-3C354B8433C9}" type="presParOf" srcId="{CE9C03DE-C3F7-4B9A-851D-146B7054F195}" destId="{C4AEAA28-6619-4364-9D01-E7041CA81BF5}" srcOrd="2" destOrd="0" presId="urn:microsoft.com/office/officeart/2005/8/layout/vList2"/>
    <dgm:cxn modelId="{A6412133-47C3-4674-9F76-3483E2CD112D}" type="presParOf" srcId="{CE9C03DE-C3F7-4B9A-851D-146B7054F195}" destId="{66F11772-26D4-477F-8C9F-1D80F4658878}" srcOrd="3" destOrd="0" presId="urn:microsoft.com/office/officeart/2005/8/layout/vList2"/>
    <dgm:cxn modelId="{F87E7AD6-3010-4FEC-96EE-A40781C914B0}" type="presParOf" srcId="{CE9C03DE-C3F7-4B9A-851D-146B7054F195}" destId="{BAB050DD-A668-4A1D-BF2F-685817AE0E5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44F9B9-EFC7-4AE0-9939-DC5CBE4EC7BF}"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AD739E72-E840-4D03-893A-E44694C8B785}">
      <dgm:prSet/>
      <dgm:spPr/>
      <dgm:t>
        <a:bodyPr/>
        <a:lstStyle/>
        <a:p>
          <a:r>
            <a:rPr lang="en-US"/>
            <a:t>Develop a system for recognizing and classifying news stories using NLP and LSTM.</a:t>
          </a:r>
        </a:p>
      </dgm:t>
    </dgm:pt>
    <dgm:pt modelId="{811FDC01-7CAD-4763-ADE2-062A4E17EF73}" type="parTrans" cxnId="{4DD803A9-6824-4E91-BC28-252F3E659767}">
      <dgm:prSet/>
      <dgm:spPr/>
      <dgm:t>
        <a:bodyPr/>
        <a:lstStyle/>
        <a:p>
          <a:endParaRPr lang="en-US"/>
        </a:p>
      </dgm:t>
    </dgm:pt>
    <dgm:pt modelId="{5D86F294-CEA5-41ED-988D-A4B980FB164F}" type="sibTrans" cxnId="{4DD803A9-6824-4E91-BC28-252F3E659767}">
      <dgm:prSet phldrT="01" phldr="0"/>
      <dgm:spPr/>
      <dgm:t>
        <a:bodyPr/>
        <a:lstStyle/>
        <a:p>
          <a:r>
            <a:rPr lang="en-US"/>
            <a:t>01</a:t>
          </a:r>
        </a:p>
      </dgm:t>
    </dgm:pt>
    <dgm:pt modelId="{112415D2-353D-4489-AA14-0A62CBA944F3}">
      <dgm:prSet/>
      <dgm:spPr/>
      <dgm:t>
        <a:bodyPr/>
        <a:lstStyle/>
        <a:p>
          <a:r>
            <a:rPr lang="en-US"/>
            <a:t>The main purpose is to spot fake news.</a:t>
          </a:r>
        </a:p>
      </dgm:t>
    </dgm:pt>
    <dgm:pt modelId="{78CC7699-1518-47F6-85E8-F2DA43FFCDF2}" type="parTrans" cxnId="{728D3666-5539-4DF4-A914-D1D2ABC5F916}">
      <dgm:prSet/>
      <dgm:spPr/>
      <dgm:t>
        <a:bodyPr/>
        <a:lstStyle/>
        <a:p>
          <a:endParaRPr lang="en-US"/>
        </a:p>
      </dgm:t>
    </dgm:pt>
    <dgm:pt modelId="{FA42F83E-D9A8-48D4-B32C-6E1DCB72561F}" type="sibTrans" cxnId="{728D3666-5539-4DF4-A914-D1D2ABC5F916}">
      <dgm:prSet phldrT="02" phldr="0"/>
      <dgm:spPr/>
      <dgm:t>
        <a:bodyPr/>
        <a:lstStyle/>
        <a:p>
          <a:r>
            <a:rPr lang="en-US"/>
            <a:t>02</a:t>
          </a:r>
        </a:p>
      </dgm:t>
    </dgm:pt>
    <dgm:pt modelId="{F74A18B5-7FCE-43FB-9AB4-36ECB78C73D8}">
      <dgm:prSet/>
      <dgm:spPr/>
      <dgm:t>
        <a:bodyPr/>
        <a:lstStyle/>
        <a:p>
          <a:r>
            <a:rPr lang="en-US"/>
            <a:t>Our goal is to create a model that can determine whether a news piece is phony or real.</a:t>
          </a:r>
        </a:p>
      </dgm:t>
    </dgm:pt>
    <dgm:pt modelId="{92020CDF-34BC-432D-A21A-794FF783289F}" type="parTrans" cxnId="{3E3C0FB5-745A-48DA-B136-A5D64976113D}">
      <dgm:prSet/>
      <dgm:spPr/>
      <dgm:t>
        <a:bodyPr/>
        <a:lstStyle/>
        <a:p>
          <a:endParaRPr lang="en-US"/>
        </a:p>
      </dgm:t>
    </dgm:pt>
    <dgm:pt modelId="{03C64FF0-7552-47B0-8F04-DAB295683A99}" type="sibTrans" cxnId="{3E3C0FB5-745A-48DA-B136-A5D64976113D}">
      <dgm:prSet phldrT="03" phldr="0"/>
      <dgm:spPr/>
      <dgm:t>
        <a:bodyPr/>
        <a:lstStyle/>
        <a:p>
          <a:r>
            <a:rPr lang="en-US"/>
            <a:t>03</a:t>
          </a:r>
        </a:p>
      </dgm:t>
    </dgm:pt>
    <dgm:pt modelId="{1F525C21-381C-4F28-9CD4-C91931F137C6}" type="pres">
      <dgm:prSet presAssocID="{0344F9B9-EFC7-4AE0-9939-DC5CBE4EC7BF}" presName="Name0" presStyleCnt="0">
        <dgm:presLayoutVars>
          <dgm:animLvl val="lvl"/>
          <dgm:resizeHandles val="exact"/>
        </dgm:presLayoutVars>
      </dgm:prSet>
      <dgm:spPr/>
    </dgm:pt>
    <dgm:pt modelId="{22B0F708-E812-4740-8556-333614542EE0}" type="pres">
      <dgm:prSet presAssocID="{AD739E72-E840-4D03-893A-E44694C8B785}" presName="compositeNode" presStyleCnt="0">
        <dgm:presLayoutVars>
          <dgm:bulletEnabled val="1"/>
        </dgm:presLayoutVars>
      </dgm:prSet>
      <dgm:spPr/>
    </dgm:pt>
    <dgm:pt modelId="{CAE8E5E1-661F-4EE6-8558-8B769468A8DD}" type="pres">
      <dgm:prSet presAssocID="{AD739E72-E840-4D03-893A-E44694C8B785}" presName="bgRect" presStyleLbl="alignNode1" presStyleIdx="0" presStyleCnt="3"/>
      <dgm:spPr/>
    </dgm:pt>
    <dgm:pt modelId="{C033A285-1439-4341-9E91-3F654272AC8F}" type="pres">
      <dgm:prSet presAssocID="{5D86F294-CEA5-41ED-988D-A4B980FB164F}" presName="sibTransNodeRect" presStyleLbl="alignNode1" presStyleIdx="0" presStyleCnt="3">
        <dgm:presLayoutVars>
          <dgm:chMax val="0"/>
          <dgm:bulletEnabled val="1"/>
        </dgm:presLayoutVars>
      </dgm:prSet>
      <dgm:spPr/>
    </dgm:pt>
    <dgm:pt modelId="{B5BBE82C-011F-4D11-A664-B7BF54AEEF39}" type="pres">
      <dgm:prSet presAssocID="{AD739E72-E840-4D03-893A-E44694C8B785}" presName="nodeRect" presStyleLbl="alignNode1" presStyleIdx="0" presStyleCnt="3">
        <dgm:presLayoutVars>
          <dgm:bulletEnabled val="1"/>
        </dgm:presLayoutVars>
      </dgm:prSet>
      <dgm:spPr/>
    </dgm:pt>
    <dgm:pt modelId="{41517C9E-9132-4E0F-9E6B-F23DFC927A6B}" type="pres">
      <dgm:prSet presAssocID="{5D86F294-CEA5-41ED-988D-A4B980FB164F}" presName="sibTrans" presStyleCnt="0"/>
      <dgm:spPr/>
    </dgm:pt>
    <dgm:pt modelId="{A98B388F-B57D-4A2E-B9F5-D23255D3F53E}" type="pres">
      <dgm:prSet presAssocID="{112415D2-353D-4489-AA14-0A62CBA944F3}" presName="compositeNode" presStyleCnt="0">
        <dgm:presLayoutVars>
          <dgm:bulletEnabled val="1"/>
        </dgm:presLayoutVars>
      </dgm:prSet>
      <dgm:spPr/>
    </dgm:pt>
    <dgm:pt modelId="{26344169-E6DF-4D8C-8D5F-A47DFA052258}" type="pres">
      <dgm:prSet presAssocID="{112415D2-353D-4489-AA14-0A62CBA944F3}" presName="bgRect" presStyleLbl="alignNode1" presStyleIdx="1" presStyleCnt="3"/>
      <dgm:spPr/>
    </dgm:pt>
    <dgm:pt modelId="{F0B01916-6202-4EAC-B2F2-286BFAA40CAA}" type="pres">
      <dgm:prSet presAssocID="{FA42F83E-D9A8-48D4-B32C-6E1DCB72561F}" presName="sibTransNodeRect" presStyleLbl="alignNode1" presStyleIdx="1" presStyleCnt="3">
        <dgm:presLayoutVars>
          <dgm:chMax val="0"/>
          <dgm:bulletEnabled val="1"/>
        </dgm:presLayoutVars>
      </dgm:prSet>
      <dgm:spPr/>
    </dgm:pt>
    <dgm:pt modelId="{7FA5C664-34F3-45F8-937F-2A0D480A0F34}" type="pres">
      <dgm:prSet presAssocID="{112415D2-353D-4489-AA14-0A62CBA944F3}" presName="nodeRect" presStyleLbl="alignNode1" presStyleIdx="1" presStyleCnt="3">
        <dgm:presLayoutVars>
          <dgm:bulletEnabled val="1"/>
        </dgm:presLayoutVars>
      </dgm:prSet>
      <dgm:spPr/>
    </dgm:pt>
    <dgm:pt modelId="{FF5A9DCA-90E6-4888-A739-10B671A6F429}" type="pres">
      <dgm:prSet presAssocID="{FA42F83E-D9A8-48D4-B32C-6E1DCB72561F}" presName="sibTrans" presStyleCnt="0"/>
      <dgm:spPr/>
    </dgm:pt>
    <dgm:pt modelId="{353C3F87-5066-4C84-9FA6-6DFE78772D36}" type="pres">
      <dgm:prSet presAssocID="{F74A18B5-7FCE-43FB-9AB4-36ECB78C73D8}" presName="compositeNode" presStyleCnt="0">
        <dgm:presLayoutVars>
          <dgm:bulletEnabled val="1"/>
        </dgm:presLayoutVars>
      </dgm:prSet>
      <dgm:spPr/>
    </dgm:pt>
    <dgm:pt modelId="{6AFA742F-2393-4066-A05E-EDCDE7FB31AA}" type="pres">
      <dgm:prSet presAssocID="{F74A18B5-7FCE-43FB-9AB4-36ECB78C73D8}" presName="bgRect" presStyleLbl="alignNode1" presStyleIdx="2" presStyleCnt="3"/>
      <dgm:spPr/>
    </dgm:pt>
    <dgm:pt modelId="{D705A3A7-2FEE-40E0-A3A1-E742EB4468DD}" type="pres">
      <dgm:prSet presAssocID="{03C64FF0-7552-47B0-8F04-DAB295683A99}" presName="sibTransNodeRect" presStyleLbl="alignNode1" presStyleIdx="2" presStyleCnt="3">
        <dgm:presLayoutVars>
          <dgm:chMax val="0"/>
          <dgm:bulletEnabled val="1"/>
        </dgm:presLayoutVars>
      </dgm:prSet>
      <dgm:spPr/>
    </dgm:pt>
    <dgm:pt modelId="{30422751-D464-413F-9B48-D6E156914616}" type="pres">
      <dgm:prSet presAssocID="{F74A18B5-7FCE-43FB-9AB4-36ECB78C73D8}" presName="nodeRect" presStyleLbl="alignNode1" presStyleIdx="2" presStyleCnt="3">
        <dgm:presLayoutVars>
          <dgm:bulletEnabled val="1"/>
        </dgm:presLayoutVars>
      </dgm:prSet>
      <dgm:spPr/>
    </dgm:pt>
  </dgm:ptLst>
  <dgm:cxnLst>
    <dgm:cxn modelId="{42936A14-5593-456B-ACE2-63256C100F83}" type="presOf" srcId="{112415D2-353D-4489-AA14-0A62CBA944F3}" destId="{26344169-E6DF-4D8C-8D5F-A47DFA052258}" srcOrd="0" destOrd="0" presId="urn:microsoft.com/office/officeart/2016/7/layout/LinearBlockProcessNumbered"/>
    <dgm:cxn modelId="{8AA8C818-5E53-4B7B-8EFC-D0C658B162D9}" type="presOf" srcId="{F74A18B5-7FCE-43FB-9AB4-36ECB78C73D8}" destId="{6AFA742F-2393-4066-A05E-EDCDE7FB31AA}" srcOrd="0" destOrd="0" presId="urn:microsoft.com/office/officeart/2016/7/layout/LinearBlockProcessNumbered"/>
    <dgm:cxn modelId="{CA65B027-6781-43D4-90F4-2789A3A2C2A9}" type="presOf" srcId="{AD739E72-E840-4D03-893A-E44694C8B785}" destId="{CAE8E5E1-661F-4EE6-8558-8B769468A8DD}" srcOrd="0" destOrd="0" presId="urn:microsoft.com/office/officeart/2016/7/layout/LinearBlockProcessNumbered"/>
    <dgm:cxn modelId="{728D3666-5539-4DF4-A914-D1D2ABC5F916}" srcId="{0344F9B9-EFC7-4AE0-9939-DC5CBE4EC7BF}" destId="{112415D2-353D-4489-AA14-0A62CBA944F3}" srcOrd="1" destOrd="0" parTransId="{78CC7699-1518-47F6-85E8-F2DA43FFCDF2}" sibTransId="{FA42F83E-D9A8-48D4-B32C-6E1DCB72561F}"/>
    <dgm:cxn modelId="{EED65374-7BD4-49E5-A6EF-F54FE60B79C8}" type="presOf" srcId="{FA42F83E-D9A8-48D4-B32C-6E1DCB72561F}" destId="{F0B01916-6202-4EAC-B2F2-286BFAA40CAA}" srcOrd="0" destOrd="0" presId="urn:microsoft.com/office/officeart/2016/7/layout/LinearBlockProcessNumbered"/>
    <dgm:cxn modelId="{CB304258-D06F-4606-8E3B-AFAA9B3298EF}" type="presOf" srcId="{0344F9B9-EFC7-4AE0-9939-DC5CBE4EC7BF}" destId="{1F525C21-381C-4F28-9CD4-C91931F137C6}" srcOrd="0" destOrd="0" presId="urn:microsoft.com/office/officeart/2016/7/layout/LinearBlockProcessNumbered"/>
    <dgm:cxn modelId="{BCF16878-20F5-4522-8429-05C6F08E8C4F}" type="presOf" srcId="{F74A18B5-7FCE-43FB-9AB4-36ECB78C73D8}" destId="{30422751-D464-413F-9B48-D6E156914616}" srcOrd="1" destOrd="0" presId="urn:microsoft.com/office/officeart/2016/7/layout/LinearBlockProcessNumbered"/>
    <dgm:cxn modelId="{4DD803A9-6824-4E91-BC28-252F3E659767}" srcId="{0344F9B9-EFC7-4AE0-9939-DC5CBE4EC7BF}" destId="{AD739E72-E840-4D03-893A-E44694C8B785}" srcOrd="0" destOrd="0" parTransId="{811FDC01-7CAD-4763-ADE2-062A4E17EF73}" sibTransId="{5D86F294-CEA5-41ED-988D-A4B980FB164F}"/>
    <dgm:cxn modelId="{3E3C0FB5-745A-48DA-B136-A5D64976113D}" srcId="{0344F9B9-EFC7-4AE0-9939-DC5CBE4EC7BF}" destId="{F74A18B5-7FCE-43FB-9AB4-36ECB78C73D8}" srcOrd="2" destOrd="0" parTransId="{92020CDF-34BC-432D-A21A-794FF783289F}" sibTransId="{03C64FF0-7552-47B0-8F04-DAB295683A99}"/>
    <dgm:cxn modelId="{96A72BD6-6F0B-4B15-9417-5427F2450B10}" type="presOf" srcId="{5D86F294-CEA5-41ED-988D-A4B980FB164F}" destId="{C033A285-1439-4341-9E91-3F654272AC8F}" srcOrd="0" destOrd="0" presId="urn:microsoft.com/office/officeart/2016/7/layout/LinearBlockProcessNumbered"/>
    <dgm:cxn modelId="{0B3F91E5-16F7-41A7-869A-FC6A8F93593E}" type="presOf" srcId="{AD739E72-E840-4D03-893A-E44694C8B785}" destId="{B5BBE82C-011F-4D11-A664-B7BF54AEEF39}" srcOrd="1" destOrd="0" presId="urn:microsoft.com/office/officeart/2016/7/layout/LinearBlockProcessNumbered"/>
    <dgm:cxn modelId="{797485E8-6A38-482F-9023-1F9D2C31CB32}" type="presOf" srcId="{03C64FF0-7552-47B0-8F04-DAB295683A99}" destId="{D705A3A7-2FEE-40E0-A3A1-E742EB4468DD}" srcOrd="0" destOrd="0" presId="urn:microsoft.com/office/officeart/2016/7/layout/LinearBlockProcessNumbered"/>
    <dgm:cxn modelId="{01FD9BFD-B1E2-4C62-B7EF-015A3627F33B}" type="presOf" srcId="{112415D2-353D-4489-AA14-0A62CBA944F3}" destId="{7FA5C664-34F3-45F8-937F-2A0D480A0F34}" srcOrd="1" destOrd="0" presId="urn:microsoft.com/office/officeart/2016/7/layout/LinearBlockProcessNumbered"/>
    <dgm:cxn modelId="{02DDC131-2875-4BFE-A248-B1282D63ED8A}" type="presParOf" srcId="{1F525C21-381C-4F28-9CD4-C91931F137C6}" destId="{22B0F708-E812-4740-8556-333614542EE0}" srcOrd="0" destOrd="0" presId="urn:microsoft.com/office/officeart/2016/7/layout/LinearBlockProcessNumbered"/>
    <dgm:cxn modelId="{8DBA5715-A738-468A-9E9A-265460E1E00C}" type="presParOf" srcId="{22B0F708-E812-4740-8556-333614542EE0}" destId="{CAE8E5E1-661F-4EE6-8558-8B769468A8DD}" srcOrd="0" destOrd="0" presId="urn:microsoft.com/office/officeart/2016/7/layout/LinearBlockProcessNumbered"/>
    <dgm:cxn modelId="{D03BE19E-274A-4CE9-9FF9-A6761F636FF1}" type="presParOf" srcId="{22B0F708-E812-4740-8556-333614542EE0}" destId="{C033A285-1439-4341-9E91-3F654272AC8F}" srcOrd="1" destOrd="0" presId="urn:microsoft.com/office/officeart/2016/7/layout/LinearBlockProcessNumbered"/>
    <dgm:cxn modelId="{A9246D77-CC67-4318-9EAF-FE1551DB192B}" type="presParOf" srcId="{22B0F708-E812-4740-8556-333614542EE0}" destId="{B5BBE82C-011F-4D11-A664-B7BF54AEEF39}" srcOrd="2" destOrd="0" presId="urn:microsoft.com/office/officeart/2016/7/layout/LinearBlockProcessNumbered"/>
    <dgm:cxn modelId="{9BB53606-81D7-4AE0-B5E1-7AEA1E2FD5A5}" type="presParOf" srcId="{1F525C21-381C-4F28-9CD4-C91931F137C6}" destId="{41517C9E-9132-4E0F-9E6B-F23DFC927A6B}" srcOrd="1" destOrd="0" presId="urn:microsoft.com/office/officeart/2016/7/layout/LinearBlockProcessNumbered"/>
    <dgm:cxn modelId="{7B14AA47-7AEE-4CDB-861D-F08FA532D5C3}" type="presParOf" srcId="{1F525C21-381C-4F28-9CD4-C91931F137C6}" destId="{A98B388F-B57D-4A2E-B9F5-D23255D3F53E}" srcOrd="2" destOrd="0" presId="urn:microsoft.com/office/officeart/2016/7/layout/LinearBlockProcessNumbered"/>
    <dgm:cxn modelId="{DCF7AB96-6E40-4B8F-9B15-8493B11E2723}" type="presParOf" srcId="{A98B388F-B57D-4A2E-B9F5-D23255D3F53E}" destId="{26344169-E6DF-4D8C-8D5F-A47DFA052258}" srcOrd="0" destOrd="0" presId="urn:microsoft.com/office/officeart/2016/7/layout/LinearBlockProcessNumbered"/>
    <dgm:cxn modelId="{DB7C861E-9135-4915-9A3E-AF9A8D047E0D}" type="presParOf" srcId="{A98B388F-B57D-4A2E-B9F5-D23255D3F53E}" destId="{F0B01916-6202-4EAC-B2F2-286BFAA40CAA}" srcOrd="1" destOrd="0" presId="urn:microsoft.com/office/officeart/2016/7/layout/LinearBlockProcessNumbered"/>
    <dgm:cxn modelId="{956614EF-351F-445B-B732-D5CE1B8FA02D}" type="presParOf" srcId="{A98B388F-B57D-4A2E-B9F5-D23255D3F53E}" destId="{7FA5C664-34F3-45F8-937F-2A0D480A0F34}" srcOrd="2" destOrd="0" presId="urn:microsoft.com/office/officeart/2016/7/layout/LinearBlockProcessNumbered"/>
    <dgm:cxn modelId="{4157E711-C196-4449-BF2B-29EA451B6429}" type="presParOf" srcId="{1F525C21-381C-4F28-9CD4-C91931F137C6}" destId="{FF5A9DCA-90E6-4888-A739-10B671A6F429}" srcOrd="3" destOrd="0" presId="urn:microsoft.com/office/officeart/2016/7/layout/LinearBlockProcessNumbered"/>
    <dgm:cxn modelId="{35148C3D-03CA-4619-93DE-0D705A116018}" type="presParOf" srcId="{1F525C21-381C-4F28-9CD4-C91931F137C6}" destId="{353C3F87-5066-4C84-9FA6-6DFE78772D36}" srcOrd="4" destOrd="0" presId="urn:microsoft.com/office/officeart/2016/7/layout/LinearBlockProcessNumbered"/>
    <dgm:cxn modelId="{7894D1C7-160A-4397-AE6A-750707C44D51}" type="presParOf" srcId="{353C3F87-5066-4C84-9FA6-6DFE78772D36}" destId="{6AFA742F-2393-4066-A05E-EDCDE7FB31AA}" srcOrd="0" destOrd="0" presId="urn:microsoft.com/office/officeart/2016/7/layout/LinearBlockProcessNumbered"/>
    <dgm:cxn modelId="{4BE2B1EA-CC69-4BC2-A5F6-BFF167D624F3}" type="presParOf" srcId="{353C3F87-5066-4C84-9FA6-6DFE78772D36}" destId="{D705A3A7-2FEE-40E0-A3A1-E742EB4468DD}" srcOrd="1" destOrd="0" presId="urn:microsoft.com/office/officeart/2016/7/layout/LinearBlockProcessNumbered"/>
    <dgm:cxn modelId="{63E513D5-C792-4080-BA7A-CFFC872665D6}" type="presParOf" srcId="{353C3F87-5066-4C84-9FA6-6DFE78772D36}" destId="{30422751-D464-413F-9B48-D6E156914616}"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960E6C-9C82-452A-A2C7-594121EF9F1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982C42E-E94F-45EF-ABE5-DEFF87D7F5CA}">
      <dgm:prSet/>
      <dgm:spPr/>
      <dgm:t>
        <a:bodyPr/>
        <a:lstStyle/>
        <a:p>
          <a:r>
            <a:rPr lang="en-US"/>
            <a:t>Python</a:t>
          </a:r>
        </a:p>
      </dgm:t>
    </dgm:pt>
    <dgm:pt modelId="{E73C32F8-2083-460C-BF72-1F7DD260A3F8}" type="parTrans" cxnId="{5C31A3E3-2597-4E46-BB3D-7050450E533F}">
      <dgm:prSet/>
      <dgm:spPr/>
      <dgm:t>
        <a:bodyPr/>
        <a:lstStyle/>
        <a:p>
          <a:endParaRPr lang="en-US"/>
        </a:p>
      </dgm:t>
    </dgm:pt>
    <dgm:pt modelId="{26436AF0-9089-4855-A36B-B98C3258D683}" type="sibTrans" cxnId="{5C31A3E3-2597-4E46-BB3D-7050450E533F}">
      <dgm:prSet/>
      <dgm:spPr/>
      <dgm:t>
        <a:bodyPr/>
        <a:lstStyle/>
        <a:p>
          <a:endParaRPr lang="en-US"/>
        </a:p>
      </dgm:t>
    </dgm:pt>
    <dgm:pt modelId="{C1217742-3B9F-4154-A4C7-55BE42C4CF7E}">
      <dgm:prSet/>
      <dgm:spPr/>
      <dgm:t>
        <a:bodyPr/>
        <a:lstStyle/>
        <a:p>
          <a:r>
            <a:rPr lang="en-US"/>
            <a:t>Keras</a:t>
          </a:r>
        </a:p>
      </dgm:t>
    </dgm:pt>
    <dgm:pt modelId="{215372E2-55DB-4ED9-97E2-41F21FAC46E1}" type="parTrans" cxnId="{0E9A2205-DACC-4C22-9BA0-865D11DBA74F}">
      <dgm:prSet/>
      <dgm:spPr/>
      <dgm:t>
        <a:bodyPr/>
        <a:lstStyle/>
        <a:p>
          <a:endParaRPr lang="en-US"/>
        </a:p>
      </dgm:t>
    </dgm:pt>
    <dgm:pt modelId="{1CACFBF2-6DC9-472F-891D-7E387D0DD0D1}" type="sibTrans" cxnId="{0E9A2205-DACC-4C22-9BA0-865D11DBA74F}">
      <dgm:prSet/>
      <dgm:spPr/>
      <dgm:t>
        <a:bodyPr/>
        <a:lstStyle/>
        <a:p>
          <a:endParaRPr lang="en-US"/>
        </a:p>
      </dgm:t>
    </dgm:pt>
    <dgm:pt modelId="{41BB537C-1698-4CFB-8E9A-2E1949D64843}">
      <dgm:prSet/>
      <dgm:spPr/>
      <dgm:t>
        <a:bodyPr/>
        <a:lstStyle/>
        <a:p>
          <a:r>
            <a:rPr lang="en-US"/>
            <a:t>NLP</a:t>
          </a:r>
        </a:p>
      </dgm:t>
    </dgm:pt>
    <dgm:pt modelId="{9F2528B4-0A27-4884-8DA0-8D04CF0AE68E}" type="parTrans" cxnId="{E1C79031-751A-4C64-B9EE-112705D3AF09}">
      <dgm:prSet/>
      <dgm:spPr/>
      <dgm:t>
        <a:bodyPr/>
        <a:lstStyle/>
        <a:p>
          <a:endParaRPr lang="en-US"/>
        </a:p>
      </dgm:t>
    </dgm:pt>
    <dgm:pt modelId="{A0DBD5B9-C039-4635-AF04-C7A190BD4CF2}" type="sibTrans" cxnId="{E1C79031-751A-4C64-B9EE-112705D3AF09}">
      <dgm:prSet/>
      <dgm:spPr/>
      <dgm:t>
        <a:bodyPr/>
        <a:lstStyle/>
        <a:p>
          <a:endParaRPr lang="en-US"/>
        </a:p>
      </dgm:t>
    </dgm:pt>
    <dgm:pt modelId="{7F998F88-B973-4C6E-8A1D-271112E98F35}">
      <dgm:prSet/>
      <dgm:spPr/>
      <dgm:t>
        <a:bodyPr/>
        <a:lstStyle/>
        <a:p>
          <a:r>
            <a:rPr lang="en-US"/>
            <a:t>RNN</a:t>
          </a:r>
        </a:p>
      </dgm:t>
    </dgm:pt>
    <dgm:pt modelId="{3F555563-FDDC-4B7F-988B-E21E5EFEE3D6}" type="parTrans" cxnId="{A70EDA12-8E6F-487C-A4C7-9063C33BEA38}">
      <dgm:prSet/>
      <dgm:spPr/>
      <dgm:t>
        <a:bodyPr/>
        <a:lstStyle/>
        <a:p>
          <a:endParaRPr lang="en-US"/>
        </a:p>
      </dgm:t>
    </dgm:pt>
    <dgm:pt modelId="{4CA928C6-199F-483B-A3ED-DD9BC5E48AF5}" type="sibTrans" cxnId="{A70EDA12-8E6F-487C-A4C7-9063C33BEA38}">
      <dgm:prSet/>
      <dgm:spPr/>
      <dgm:t>
        <a:bodyPr/>
        <a:lstStyle/>
        <a:p>
          <a:endParaRPr lang="en-US"/>
        </a:p>
      </dgm:t>
    </dgm:pt>
    <dgm:pt modelId="{ED9B626A-64DC-40C8-9588-BD6B2901F6E3}">
      <dgm:prSet/>
      <dgm:spPr/>
      <dgm:t>
        <a:bodyPr/>
        <a:lstStyle/>
        <a:p>
          <a:r>
            <a:rPr lang="en-US"/>
            <a:t>LSTM</a:t>
          </a:r>
        </a:p>
      </dgm:t>
    </dgm:pt>
    <dgm:pt modelId="{1E29D6A5-D437-4262-8462-6DADCDED7FB8}" type="parTrans" cxnId="{11AEDBB9-7847-4365-B740-D783F5E5043E}">
      <dgm:prSet/>
      <dgm:spPr/>
      <dgm:t>
        <a:bodyPr/>
        <a:lstStyle/>
        <a:p>
          <a:endParaRPr lang="en-US"/>
        </a:p>
      </dgm:t>
    </dgm:pt>
    <dgm:pt modelId="{C030A6EC-C28E-46F7-AD1C-6BD3214277A2}" type="sibTrans" cxnId="{11AEDBB9-7847-4365-B740-D783F5E5043E}">
      <dgm:prSet/>
      <dgm:spPr/>
      <dgm:t>
        <a:bodyPr/>
        <a:lstStyle/>
        <a:p>
          <a:endParaRPr lang="en-US"/>
        </a:p>
      </dgm:t>
    </dgm:pt>
    <dgm:pt modelId="{408EACEC-D8E8-4AD8-983C-5657AC27C00A}" type="pres">
      <dgm:prSet presAssocID="{A9960E6C-9C82-452A-A2C7-594121EF9F14}" presName="linear" presStyleCnt="0">
        <dgm:presLayoutVars>
          <dgm:animLvl val="lvl"/>
          <dgm:resizeHandles val="exact"/>
        </dgm:presLayoutVars>
      </dgm:prSet>
      <dgm:spPr/>
    </dgm:pt>
    <dgm:pt modelId="{F6D586C1-2156-4EE3-85D2-2100A5C89B9C}" type="pres">
      <dgm:prSet presAssocID="{0982C42E-E94F-45EF-ABE5-DEFF87D7F5CA}" presName="parentText" presStyleLbl="node1" presStyleIdx="0" presStyleCnt="5">
        <dgm:presLayoutVars>
          <dgm:chMax val="0"/>
          <dgm:bulletEnabled val="1"/>
        </dgm:presLayoutVars>
      </dgm:prSet>
      <dgm:spPr/>
    </dgm:pt>
    <dgm:pt modelId="{AD87508F-4D29-41B6-8B82-C34627767272}" type="pres">
      <dgm:prSet presAssocID="{26436AF0-9089-4855-A36B-B98C3258D683}" presName="spacer" presStyleCnt="0"/>
      <dgm:spPr/>
    </dgm:pt>
    <dgm:pt modelId="{412B4C9C-F88E-473A-9ECB-44B1DF1A72E5}" type="pres">
      <dgm:prSet presAssocID="{C1217742-3B9F-4154-A4C7-55BE42C4CF7E}" presName="parentText" presStyleLbl="node1" presStyleIdx="1" presStyleCnt="5">
        <dgm:presLayoutVars>
          <dgm:chMax val="0"/>
          <dgm:bulletEnabled val="1"/>
        </dgm:presLayoutVars>
      </dgm:prSet>
      <dgm:spPr/>
    </dgm:pt>
    <dgm:pt modelId="{C1CCA597-7E3E-40C5-B0E6-023022919FD7}" type="pres">
      <dgm:prSet presAssocID="{1CACFBF2-6DC9-472F-891D-7E387D0DD0D1}" presName="spacer" presStyleCnt="0"/>
      <dgm:spPr/>
    </dgm:pt>
    <dgm:pt modelId="{02D9F457-AA41-4CC0-AFA5-D1011F35C330}" type="pres">
      <dgm:prSet presAssocID="{41BB537C-1698-4CFB-8E9A-2E1949D64843}" presName="parentText" presStyleLbl="node1" presStyleIdx="2" presStyleCnt="5">
        <dgm:presLayoutVars>
          <dgm:chMax val="0"/>
          <dgm:bulletEnabled val="1"/>
        </dgm:presLayoutVars>
      </dgm:prSet>
      <dgm:spPr/>
    </dgm:pt>
    <dgm:pt modelId="{C43EF4F0-81C1-44D8-81D2-57106F24D2B4}" type="pres">
      <dgm:prSet presAssocID="{A0DBD5B9-C039-4635-AF04-C7A190BD4CF2}" presName="spacer" presStyleCnt="0"/>
      <dgm:spPr/>
    </dgm:pt>
    <dgm:pt modelId="{926DDA53-E4B1-4A76-A816-1059DBE85A9F}" type="pres">
      <dgm:prSet presAssocID="{7F998F88-B973-4C6E-8A1D-271112E98F35}" presName="parentText" presStyleLbl="node1" presStyleIdx="3" presStyleCnt="5">
        <dgm:presLayoutVars>
          <dgm:chMax val="0"/>
          <dgm:bulletEnabled val="1"/>
        </dgm:presLayoutVars>
      </dgm:prSet>
      <dgm:spPr/>
    </dgm:pt>
    <dgm:pt modelId="{6A2ABCD5-88C3-4EBD-9D0A-522E2D5CBAD4}" type="pres">
      <dgm:prSet presAssocID="{4CA928C6-199F-483B-A3ED-DD9BC5E48AF5}" presName="spacer" presStyleCnt="0"/>
      <dgm:spPr/>
    </dgm:pt>
    <dgm:pt modelId="{9C5FD4D4-2A84-4254-BB9F-22CC4EB78C72}" type="pres">
      <dgm:prSet presAssocID="{ED9B626A-64DC-40C8-9588-BD6B2901F6E3}" presName="parentText" presStyleLbl="node1" presStyleIdx="4" presStyleCnt="5">
        <dgm:presLayoutVars>
          <dgm:chMax val="0"/>
          <dgm:bulletEnabled val="1"/>
        </dgm:presLayoutVars>
      </dgm:prSet>
      <dgm:spPr/>
    </dgm:pt>
  </dgm:ptLst>
  <dgm:cxnLst>
    <dgm:cxn modelId="{0E9A2205-DACC-4C22-9BA0-865D11DBA74F}" srcId="{A9960E6C-9C82-452A-A2C7-594121EF9F14}" destId="{C1217742-3B9F-4154-A4C7-55BE42C4CF7E}" srcOrd="1" destOrd="0" parTransId="{215372E2-55DB-4ED9-97E2-41F21FAC46E1}" sibTransId="{1CACFBF2-6DC9-472F-891D-7E387D0DD0D1}"/>
    <dgm:cxn modelId="{A70EDA12-8E6F-487C-A4C7-9063C33BEA38}" srcId="{A9960E6C-9C82-452A-A2C7-594121EF9F14}" destId="{7F998F88-B973-4C6E-8A1D-271112E98F35}" srcOrd="3" destOrd="0" parTransId="{3F555563-FDDC-4B7F-988B-E21E5EFEE3D6}" sibTransId="{4CA928C6-199F-483B-A3ED-DD9BC5E48AF5}"/>
    <dgm:cxn modelId="{993ABE14-40ED-44D4-9C87-77E9791B9EFF}" type="presOf" srcId="{C1217742-3B9F-4154-A4C7-55BE42C4CF7E}" destId="{412B4C9C-F88E-473A-9ECB-44B1DF1A72E5}" srcOrd="0" destOrd="0" presId="urn:microsoft.com/office/officeart/2005/8/layout/vList2"/>
    <dgm:cxn modelId="{E1C79031-751A-4C64-B9EE-112705D3AF09}" srcId="{A9960E6C-9C82-452A-A2C7-594121EF9F14}" destId="{41BB537C-1698-4CFB-8E9A-2E1949D64843}" srcOrd="2" destOrd="0" parTransId="{9F2528B4-0A27-4884-8DA0-8D04CF0AE68E}" sibTransId="{A0DBD5B9-C039-4635-AF04-C7A190BD4CF2}"/>
    <dgm:cxn modelId="{2A0BC450-4002-4777-BB34-D5AD6ACD14DA}" type="presOf" srcId="{ED9B626A-64DC-40C8-9588-BD6B2901F6E3}" destId="{9C5FD4D4-2A84-4254-BB9F-22CC4EB78C72}" srcOrd="0" destOrd="0" presId="urn:microsoft.com/office/officeart/2005/8/layout/vList2"/>
    <dgm:cxn modelId="{CE168799-A390-4BB3-9300-982617495CE0}" type="presOf" srcId="{7F998F88-B973-4C6E-8A1D-271112E98F35}" destId="{926DDA53-E4B1-4A76-A816-1059DBE85A9F}" srcOrd="0" destOrd="0" presId="urn:microsoft.com/office/officeart/2005/8/layout/vList2"/>
    <dgm:cxn modelId="{3BA8D3A1-9435-4F23-9703-2951ECA490F5}" type="presOf" srcId="{0982C42E-E94F-45EF-ABE5-DEFF87D7F5CA}" destId="{F6D586C1-2156-4EE3-85D2-2100A5C89B9C}" srcOrd="0" destOrd="0" presId="urn:microsoft.com/office/officeart/2005/8/layout/vList2"/>
    <dgm:cxn modelId="{11AEDBB9-7847-4365-B740-D783F5E5043E}" srcId="{A9960E6C-9C82-452A-A2C7-594121EF9F14}" destId="{ED9B626A-64DC-40C8-9588-BD6B2901F6E3}" srcOrd="4" destOrd="0" parTransId="{1E29D6A5-D437-4262-8462-6DADCDED7FB8}" sibTransId="{C030A6EC-C28E-46F7-AD1C-6BD3214277A2}"/>
    <dgm:cxn modelId="{F9C6CFDF-AB92-4219-AEEC-E438F20ADC9D}" type="presOf" srcId="{41BB537C-1698-4CFB-8E9A-2E1949D64843}" destId="{02D9F457-AA41-4CC0-AFA5-D1011F35C330}" srcOrd="0" destOrd="0" presId="urn:microsoft.com/office/officeart/2005/8/layout/vList2"/>
    <dgm:cxn modelId="{5C31A3E3-2597-4E46-BB3D-7050450E533F}" srcId="{A9960E6C-9C82-452A-A2C7-594121EF9F14}" destId="{0982C42E-E94F-45EF-ABE5-DEFF87D7F5CA}" srcOrd="0" destOrd="0" parTransId="{E73C32F8-2083-460C-BF72-1F7DD260A3F8}" sibTransId="{26436AF0-9089-4855-A36B-B98C3258D683}"/>
    <dgm:cxn modelId="{F67738E4-4864-41AE-B51E-E54F639DE5D8}" type="presOf" srcId="{A9960E6C-9C82-452A-A2C7-594121EF9F14}" destId="{408EACEC-D8E8-4AD8-983C-5657AC27C00A}" srcOrd="0" destOrd="0" presId="urn:microsoft.com/office/officeart/2005/8/layout/vList2"/>
    <dgm:cxn modelId="{525460D8-D409-4984-892C-D0A0A29C0D77}" type="presParOf" srcId="{408EACEC-D8E8-4AD8-983C-5657AC27C00A}" destId="{F6D586C1-2156-4EE3-85D2-2100A5C89B9C}" srcOrd="0" destOrd="0" presId="urn:microsoft.com/office/officeart/2005/8/layout/vList2"/>
    <dgm:cxn modelId="{E58650CF-E0EC-45DF-BD26-B5E544022954}" type="presParOf" srcId="{408EACEC-D8E8-4AD8-983C-5657AC27C00A}" destId="{AD87508F-4D29-41B6-8B82-C34627767272}" srcOrd="1" destOrd="0" presId="urn:microsoft.com/office/officeart/2005/8/layout/vList2"/>
    <dgm:cxn modelId="{D0BB0B37-5A72-4FE2-BBF4-93651446A890}" type="presParOf" srcId="{408EACEC-D8E8-4AD8-983C-5657AC27C00A}" destId="{412B4C9C-F88E-473A-9ECB-44B1DF1A72E5}" srcOrd="2" destOrd="0" presId="urn:microsoft.com/office/officeart/2005/8/layout/vList2"/>
    <dgm:cxn modelId="{91209EF2-9153-4796-8E59-9C43A733206F}" type="presParOf" srcId="{408EACEC-D8E8-4AD8-983C-5657AC27C00A}" destId="{C1CCA597-7E3E-40C5-B0E6-023022919FD7}" srcOrd="3" destOrd="0" presId="urn:microsoft.com/office/officeart/2005/8/layout/vList2"/>
    <dgm:cxn modelId="{E61827AB-4BD9-467E-BA05-C8938C236D04}" type="presParOf" srcId="{408EACEC-D8E8-4AD8-983C-5657AC27C00A}" destId="{02D9F457-AA41-4CC0-AFA5-D1011F35C330}" srcOrd="4" destOrd="0" presId="urn:microsoft.com/office/officeart/2005/8/layout/vList2"/>
    <dgm:cxn modelId="{D6BE871E-7B7B-4C46-AE81-B8C994FFBE7C}" type="presParOf" srcId="{408EACEC-D8E8-4AD8-983C-5657AC27C00A}" destId="{C43EF4F0-81C1-44D8-81D2-57106F24D2B4}" srcOrd="5" destOrd="0" presId="urn:microsoft.com/office/officeart/2005/8/layout/vList2"/>
    <dgm:cxn modelId="{02A0D769-287F-43C7-AEC7-4F6B4D8CFD3C}" type="presParOf" srcId="{408EACEC-D8E8-4AD8-983C-5657AC27C00A}" destId="{926DDA53-E4B1-4A76-A816-1059DBE85A9F}" srcOrd="6" destOrd="0" presId="urn:microsoft.com/office/officeart/2005/8/layout/vList2"/>
    <dgm:cxn modelId="{6CE69DC9-6AB7-4C01-B5BE-D9665FE8219E}" type="presParOf" srcId="{408EACEC-D8E8-4AD8-983C-5657AC27C00A}" destId="{6A2ABCD5-88C3-4EBD-9D0A-522E2D5CBAD4}" srcOrd="7" destOrd="0" presId="urn:microsoft.com/office/officeart/2005/8/layout/vList2"/>
    <dgm:cxn modelId="{E613EE10-9628-4382-BD42-D320C1D77470}" type="presParOf" srcId="{408EACEC-D8E8-4AD8-983C-5657AC27C00A}" destId="{9C5FD4D4-2A84-4254-BB9F-22CC4EB78C72}" srcOrd="8"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829817-CA20-49F7-A0D2-3AAE88D881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7883C9-0393-4824-8D0A-F3B64BC135BA}">
      <dgm:prSet/>
      <dgm:spPr/>
      <dgm:t>
        <a:bodyPr/>
        <a:lstStyle/>
        <a:p>
          <a:r>
            <a:rPr lang="en-US"/>
            <a:t>Concerned with interactions between computer and human language.</a:t>
          </a:r>
        </a:p>
      </dgm:t>
    </dgm:pt>
    <dgm:pt modelId="{4EC073C1-8636-4E17-9E12-879CBD47AA6D}" type="parTrans" cxnId="{B4EF629C-5208-4F6E-8C6B-041D5DD000A8}">
      <dgm:prSet/>
      <dgm:spPr/>
      <dgm:t>
        <a:bodyPr/>
        <a:lstStyle/>
        <a:p>
          <a:endParaRPr lang="en-US"/>
        </a:p>
      </dgm:t>
    </dgm:pt>
    <dgm:pt modelId="{03D47629-2F44-4AD0-92D5-CB199E19172E}" type="sibTrans" cxnId="{B4EF629C-5208-4F6E-8C6B-041D5DD000A8}">
      <dgm:prSet/>
      <dgm:spPr/>
      <dgm:t>
        <a:bodyPr/>
        <a:lstStyle/>
        <a:p>
          <a:endParaRPr lang="en-US"/>
        </a:p>
      </dgm:t>
    </dgm:pt>
    <dgm:pt modelId="{3F1BD073-3F82-443A-B2B0-8A79A19F0923}">
      <dgm:prSet/>
      <dgm:spPr/>
      <dgm:t>
        <a:bodyPr/>
        <a:lstStyle/>
        <a:p>
          <a:r>
            <a:rPr lang="en-US"/>
            <a:t>Enables computer to analyze and understand human language.</a:t>
          </a:r>
        </a:p>
      </dgm:t>
    </dgm:pt>
    <dgm:pt modelId="{0E23C972-5288-4428-8BCD-1E5CEB2EE352}" type="parTrans" cxnId="{18756897-8B11-4D33-84CA-2B78F3637F1B}">
      <dgm:prSet/>
      <dgm:spPr/>
      <dgm:t>
        <a:bodyPr/>
        <a:lstStyle/>
        <a:p>
          <a:endParaRPr lang="en-US"/>
        </a:p>
      </dgm:t>
    </dgm:pt>
    <dgm:pt modelId="{3FE00E32-666A-4E40-A8BA-38F044D92677}" type="sibTrans" cxnId="{18756897-8B11-4D33-84CA-2B78F3637F1B}">
      <dgm:prSet/>
      <dgm:spPr/>
      <dgm:t>
        <a:bodyPr/>
        <a:lstStyle/>
        <a:p>
          <a:endParaRPr lang="en-US"/>
        </a:p>
      </dgm:t>
    </dgm:pt>
    <dgm:pt modelId="{82326483-0F66-47A1-A464-0CAD2DA46D4F}">
      <dgm:prSet/>
      <dgm:spPr/>
      <dgm:t>
        <a:bodyPr/>
        <a:lstStyle/>
        <a:p>
          <a:r>
            <a:rPr lang="en-US"/>
            <a:t>A difficult problem in computer science.</a:t>
          </a:r>
        </a:p>
      </dgm:t>
    </dgm:pt>
    <dgm:pt modelId="{BD873455-CE35-4967-8462-C94A3D792BD1}" type="parTrans" cxnId="{A7A3B6A5-32A2-4056-BE1D-49C8F10B8D61}">
      <dgm:prSet/>
      <dgm:spPr/>
      <dgm:t>
        <a:bodyPr/>
        <a:lstStyle/>
        <a:p>
          <a:endParaRPr lang="en-US"/>
        </a:p>
      </dgm:t>
    </dgm:pt>
    <dgm:pt modelId="{154AFDC8-8E37-4F84-BDAC-F6411AEFA8E0}" type="sibTrans" cxnId="{A7A3B6A5-32A2-4056-BE1D-49C8F10B8D61}">
      <dgm:prSet/>
      <dgm:spPr/>
      <dgm:t>
        <a:bodyPr/>
        <a:lstStyle/>
        <a:p>
          <a:endParaRPr lang="en-US"/>
        </a:p>
      </dgm:t>
    </dgm:pt>
    <dgm:pt modelId="{65BD79BD-4E88-4E00-8A94-0060DF34CB25}">
      <dgm:prSet/>
      <dgm:spPr/>
      <dgm:t>
        <a:bodyPr/>
        <a:lstStyle/>
        <a:p>
          <a:r>
            <a:rPr lang="en-US"/>
            <a:t>Based in machine learning algorithms.</a:t>
          </a:r>
        </a:p>
      </dgm:t>
    </dgm:pt>
    <dgm:pt modelId="{2492E5A3-5820-4299-9EB0-E39BBC1C7AC2}" type="parTrans" cxnId="{2E7E9CAE-8F72-4E68-901F-9D845F07DC76}">
      <dgm:prSet/>
      <dgm:spPr/>
      <dgm:t>
        <a:bodyPr/>
        <a:lstStyle/>
        <a:p>
          <a:endParaRPr lang="en-US"/>
        </a:p>
      </dgm:t>
    </dgm:pt>
    <dgm:pt modelId="{BC65D8DA-E695-4987-A23F-F987174ADE37}" type="sibTrans" cxnId="{2E7E9CAE-8F72-4E68-901F-9D845F07DC76}">
      <dgm:prSet/>
      <dgm:spPr/>
      <dgm:t>
        <a:bodyPr/>
        <a:lstStyle/>
        <a:p>
          <a:endParaRPr lang="en-US"/>
        </a:p>
      </dgm:t>
    </dgm:pt>
    <dgm:pt modelId="{2829C571-F021-4230-AA4E-4D1411CE486D}">
      <dgm:prSet/>
      <dgm:spPr/>
      <dgm:t>
        <a:bodyPr/>
        <a:lstStyle/>
        <a:p>
          <a:r>
            <a:rPr lang="en-US"/>
            <a:t>Spell check, Autocomplete, Siri/Alexa/Google assistant</a:t>
          </a:r>
        </a:p>
      </dgm:t>
    </dgm:pt>
    <dgm:pt modelId="{680423C9-0CCE-4319-882B-943B198B7213}" type="parTrans" cxnId="{75B25208-74B7-41F1-8016-D76452736958}">
      <dgm:prSet/>
      <dgm:spPr/>
      <dgm:t>
        <a:bodyPr/>
        <a:lstStyle/>
        <a:p>
          <a:endParaRPr lang="en-US"/>
        </a:p>
      </dgm:t>
    </dgm:pt>
    <dgm:pt modelId="{477344A0-4470-4A4E-8B44-FB43B9EC7B24}" type="sibTrans" cxnId="{75B25208-74B7-41F1-8016-D76452736958}">
      <dgm:prSet/>
      <dgm:spPr/>
      <dgm:t>
        <a:bodyPr/>
        <a:lstStyle/>
        <a:p>
          <a:endParaRPr lang="en-US"/>
        </a:p>
      </dgm:t>
    </dgm:pt>
    <dgm:pt modelId="{7033FCE7-299E-4DA3-863C-C55A680CC4D3}" type="pres">
      <dgm:prSet presAssocID="{86829817-CA20-49F7-A0D2-3AAE88D8814F}" presName="root" presStyleCnt="0">
        <dgm:presLayoutVars>
          <dgm:dir/>
          <dgm:resizeHandles val="exact"/>
        </dgm:presLayoutVars>
      </dgm:prSet>
      <dgm:spPr/>
    </dgm:pt>
    <dgm:pt modelId="{27405359-4D83-4E85-AA2A-85D9CDC04571}" type="pres">
      <dgm:prSet presAssocID="{C17883C9-0393-4824-8D0A-F3B64BC135BA}" presName="compNode" presStyleCnt="0"/>
      <dgm:spPr/>
    </dgm:pt>
    <dgm:pt modelId="{6FCFF305-6029-43C7-A2F3-4E24E0D91CAA}" type="pres">
      <dgm:prSet presAssocID="{C17883C9-0393-4824-8D0A-F3B64BC135BA}" presName="bgRect" presStyleLbl="bgShp" presStyleIdx="0" presStyleCnt="5"/>
      <dgm:spPr/>
    </dgm:pt>
    <dgm:pt modelId="{C1EA5D61-0A27-4A26-BBE6-C300B540AB03}" type="pres">
      <dgm:prSet presAssocID="{C17883C9-0393-4824-8D0A-F3B64BC135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2F17CB54-0601-4F0F-94A8-6B842B419762}" type="pres">
      <dgm:prSet presAssocID="{C17883C9-0393-4824-8D0A-F3B64BC135BA}" presName="spaceRect" presStyleCnt="0"/>
      <dgm:spPr/>
    </dgm:pt>
    <dgm:pt modelId="{B23FE2F4-631E-4F18-9564-A5FFB3375013}" type="pres">
      <dgm:prSet presAssocID="{C17883C9-0393-4824-8D0A-F3B64BC135BA}" presName="parTx" presStyleLbl="revTx" presStyleIdx="0" presStyleCnt="5">
        <dgm:presLayoutVars>
          <dgm:chMax val="0"/>
          <dgm:chPref val="0"/>
        </dgm:presLayoutVars>
      </dgm:prSet>
      <dgm:spPr/>
    </dgm:pt>
    <dgm:pt modelId="{6DF2B240-0FE5-49B3-A24B-5790D74578FE}" type="pres">
      <dgm:prSet presAssocID="{03D47629-2F44-4AD0-92D5-CB199E19172E}" presName="sibTrans" presStyleCnt="0"/>
      <dgm:spPr/>
    </dgm:pt>
    <dgm:pt modelId="{8C212483-D697-4586-B55A-7A8E74198CDA}" type="pres">
      <dgm:prSet presAssocID="{3F1BD073-3F82-443A-B2B0-8A79A19F0923}" presName="compNode" presStyleCnt="0"/>
      <dgm:spPr/>
    </dgm:pt>
    <dgm:pt modelId="{24F8A5E1-AE89-45D7-8021-9F7A54714BEC}" type="pres">
      <dgm:prSet presAssocID="{3F1BD073-3F82-443A-B2B0-8A79A19F0923}" presName="bgRect" presStyleLbl="bgShp" presStyleIdx="1" presStyleCnt="5"/>
      <dgm:spPr/>
    </dgm:pt>
    <dgm:pt modelId="{FF7FEF34-0124-450B-A3D7-9B664A45BC2D}" type="pres">
      <dgm:prSet presAssocID="{3F1BD073-3F82-443A-B2B0-8A79A19F092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33FD82F-83E7-4C5D-AE3E-F6793902D0FC}" type="pres">
      <dgm:prSet presAssocID="{3F1BD073-3F82-443A-B2B0-8A79A19F0923}" presName="spaceRect" presStyleCnt="0"/>
      <dgm:spPr/>
    </dgm:pt>
    <dgm:pt modelId="{D0263476-90C5-43A2-B0F4-7E57B06DD096}" type="pres">
      <dgm:prSet presAssocID="{3F1BD073-3F82-443A-B2B0-8A79A19F0923}" presName="parTx" presStyleLbl="revTx" presStyleIdx="1" presStyleCnt="5">
        <dgm:presLayoutVars>
          <dgm:chMax val="0"/>
          <dgm:chPref val="0"/>
        </dgm:presLayoutVars>
      </dgm:prSet>
      <dgm:spPr/>
    </dgm:pt>
    <dgm:pt modelId="{7AAFED9D-4C0F-4684-99BC-DB9634AE903C}" type="pres">
      <dgm:prSet presAssocID="{3FE00E32-666A-4E40-A8BA-38F044D92677}" presName="sibTrans" presStyleCnt="0"/>
      <dgm:spPr/>
    </dgm:pt>
    <dgm:pt modelId="{89504A1D-DB5D-4BA7-8340-6C2CA67A825A}" type="pres">
      <dgm:prSet presAssocID="{82326483-0F66-47A1-A464-0CAD2DA46D4F}" presName="compNode" presStyleCnt="0"/>
      <dgm:spPr/>
    </dgm:pt>
    <dgm:pt modelId="{BB7BEAC0-E944-46AC-8197-5F31BE13C2BD}" type="pres">
      <dgm:prSet presAssocID="{82326483-0F66-47A1-A464-0CAD2DA46D4F}" presName="bgRect" presStyleLbl="bgShp" presStyleIdx="2" presStyleCnt="5"/>
      <dgm:spPr/>
    </dgm:pt>
    <dgm:pt modelId="{4024EF0B-56D1-4AB2-903B-964EE6164813}" type="pres">
      <dgm:prSet presAssocID="{82326483-0F66-47A1-A464-0CAD2DA46D4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6294576-E3C0-4BFD-B034-C64111BFAC51}" type="pres">
      <dgm:prSet presAssocID="{82326483-0F66-47A1-A464-0CAD2DA46D4F}" presName="spaceRect" presStyleCnt="0"/>
      <dgm:spPr/>
    </dgm:pt>
    <dgm:pt modelId="{4255C32F-211D-432A-88CE-34EB6AD63BAD}" type="pres">
      <dgm:prSet presAssocID="{82326483-0F66-47A1-A464-0CAD2DA46D4F}" presName="parTx" presStyleLbl="revTx" presStyleIdx="2" presStyleCnt="5">
        <dgm:presLayoutVars>
          <dgm:chMax val="0"/>
          <dgm:chPref val="0"/>
        </dgm:presLayoutVars>
      </dgm:prSet>
      <dgm:spPr/>
    </dgm:pt>
    <dgm:pt modelId="{87F86318-3419-4470-8E9A-C8F94070794E}" type="pres">
      <dgm:prSet presAssocID="{154AFDC8-8E37-4F84-BDAC-F6411AEFA8E0}" presName="sibTrans" presStyleCnt="0"/>
      <dgm:spPr/>
    </dgm:pt>
    <dgm:pt modelId="{014E3CC0-7498-4225-9AE4-E4B6A8B346B2}" type="pres">
      <dgm:prSet presAssocID="{65BD79BD-4E88-4E00-8A94-0060DF34CB25}" presName="compNode" presStyleCnt="0"/>
      <dgm:spPr/>
    </dgm:pt>
    <dgm:pt modelId="{D51F8754-477E-47DB-8734-2C7E3D5D3BCC}" type="pres">
      <dgm:prSet presAssocID="{65BD79BD-4E88-4E00-8A94-0060DF34CB25}" presName="bgRect" presStyleLbl="bgShp" presStyleIdx="3" presStyleCnt="5"/>
      <dgm:spPr/>
    </dgm:pt>
    <dgm:pt modelId="{5556C34C-567C-403F-AB1A-1A1E82D1A8DE}" type="pres">
      <dgm:prSet presAssocID="{65BD79BD-4E88-4E00-8A94-0060DF34CB2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01923345-69AD-4B9B-B2BE-3966F1E7158B}" type="pres">
      <dgm:prSet presAssocID="{65BD79BD-4E88-4E00-8A94-0060DF34CB25}" presName="spaceRect" presStyleCnt="0"/>
      <dgm:spPr/>
    </dgm:pt>
    <dgm:pt modelId="{573A611E-8B88-4773-8933-BA50EE2CDAE5}" type="pres">
      <dgm:prSet presAssocID="{65BD79BD-4E88-4E00-8A94-0060DF34CB25}" presName="parTx" presStyleLbl="revTx" presStyleIdx="3" presStyleCnt="5">
        <dgm:presLayoutVars>
          <dgm:chMax val="0"/>
          <dgm:chPref val="0"/>
        </dgm:presLayoutVars>
      </dgm:prSet>
      <dgm:spPr/>
    </dgm:pt>
    <dgm:pt modelId="{49B8022E-86CA-40BC-A6CE-CFEEE4F9B817}" type="pres">
      <dgm:prSet presAssocID="{BC65D8DA-E695-4987-A23F-F987174ADE37}" presName="sibTrans" presStyleCnt="0"/>
      <dgm:spPr/>
    </dgm:pt>
    <dgm:pt modelId="{AFBE7351-EB0F-4DC4-B57F-A518A1B2941A}" type="pres">
      <dgm:prSet presAssocID="{2829C571-F021-4230-AA4E-4D1411CE486D}" presName="compNode" presStyleCnt="0"/>
      <dgm:spPr/>
    </dgm:pt>
    <dgm:pt modelId="{898E61F9-BB69-4B15-AB08-247BE902F614}" type="pres">
      <dgm:prSet presAssocID="{2829C571-F021-4230-AA4E-4D1411CE486D}" presName="bgRect" presStyleLbl="bgShp" presStyleIdx="4" presStyleCnt="5"/>
      <dgm:spPr/>
    </dgm:pt>
    <dgm:pt modelId="{B7ABFFA0-44BB-4E23-901A-2D42D9575CA6}" type="pres">
      <dgm:prSet presAssocID="{2829C571-F021-4230-AA4E-4D1411CE48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terodactyl"/>
        </a:ext>
      </dgm:extLst>
    </dgm:pt>
    <dgm:pt modelId="{BB8440E5-007D-4203-A646-088897B21BDF}" type="pres">
      <dgm:prSet presAssocID="{2829C571-F021-4230-AA4E-4D1411CE486D}" presName="spaceRect" presStyleCnt="0"/>
      <dgm:spPr/>
    </dgm:pt>
    <dgm:pt modelId="{0C26CA10-637B-4D7C-9B0B-16A0E3C854B9}" type="pres">
      <dgm:prSet presAssocID="{2829C571-F021-4230-AA4E-4D1411CE486D}" presName="parTx" presStyleLbl="revTx" presStyleIdx="4" presStyleCnt="5">
        <dgm:presLayoutVars>
          <dgm:chMax val="0"/>
          <dgm:chPref val="0"/>
        </dgm:presLayoutVars>
      </dgm:prSet>
      <dgm:spPr/>
    </dgm:pt>
  </dgm:ptLst>
  <dgm:cxnLst>
    <dgm:cxn modelId="{75B25208-74B7-41F1-8016-D76452736958}" srcId="{86829817-CA20-49F7-A0D2-3AAE88D8814F}" destId="{2829C571-F021-4230-AA4E-4D1411CE486D}" srcOrd="4" destOrd="0" parTransId="{680423C9-0CCE-4319-882B-943B198B7213}" sibTransId="{477344A0-4470-4A4E-8B44-FB43B9EC7B24}"/>
    <dgm:cxn modelId="{204A488B-80A2-415A-B4EC-934BF02324E5}" type="presOf" srcId="{C17883C9-0393-4824-8D0A-F3B64BC135BA}" destId="{B23FE2F4-631E-4F18-9564-A5FFB3375013}" srcOrd="0" destOrd="0" presId="urn:microsoft.com/office/officeart/2018/2/layout/IconVerticalSolidList"/>
    <dgm:cxn modelId="{CB1AF393-1149-466C-B8ED-A85C00A36F3F}" type="presOf" srcId="{86829817-CA20-49F7-A0D2-3AAE88D8814F}" destId="{7033FCE7-299E-4DA3-863C-C55A680CC4D3}" srcOrd="0" destOrd="0" presId="urn:microsoft.com/office/officeart/2018/2/layout/IconVerticalSolidList"/>
    <dgm:cxn modelId="{18756897-8B11-4D33-84CA-2B78F3637F1B}" srcId="{86829817-CA20-49F7-A0D2-3AAE88D8814F}" destId="{3F1BD073-3F82-443A-B2B0-8A79A19F0923}" srcOrd="1" destOrd="0" parTransId="{0E23C972-5288-4428-8BCD-1E5CEB2EE352}" sibTransId="{3FE00E32-666A-4E40-A8BA-38F044D92677}"/>
    <dgm:cxn modelId="{B4EF629C-5208-4F6E-8C6B-041D5DD000A8}" srcId="{86829817-CA20-49F7-A0D2-3AAE88D8814F}" destId="{C17883C9-0393-4824-8D0A-F3B64BC135BA}" srcOrd="0" destOrd="0" parTransId="{4EC073C1-8636-4E17-9E12-879CBD47AA6D}" sibTransId="{03D47629-2F44-4AD0-92D5-CB199E19172E}"/>
    <dgm:cxn modelId="{A7A3B6A5-32A2-4056-BE1D-49C8F10B8D61}" srcId="{86829817-CA20-49F7-A0D2-3AAE88D8814F}" destId="{82326483-0F66-47A1-A464-0CAD2DA46D4F}" srcOrd="2" destOrd="0" parTransId="{BD873455-CE35-4967-8462-C94A3D792BD1}" sibTransId="{154AFDC8-8E37-4F84-BDAC-F6411AEFA8E0}"/>
    <dgm:cxn modelId="{2E7E9CAE-8F72-4E68-901F-9D845F07DC76}" srcId="{86829817-CA20-49F7-A0D2-3AAE88D8814F}" destId="{65BD79BD-4E88-4E00-8A94-0060DF34CB25}" srcOrd="3" destOrd="0" parTransId="{2492E5A3-5820-4299-9EB0-E39BBC1C7AC2}" sibTransId="{BC65D8DA-E695-4987-A23F-F987174ADE37}"/>
    <dgm:cxn modelId="{40533FD6-45B0-498F-B5EC-5C33B7AC9522}" type="presOf" srcId="{2829C571-F021-4230-AA4E-4D1411CE486D}" destId="{0C26CA10-637B-4D7C-9B0B-16A0E3C854B9}" srcOrd="0" destOrd="0" presId="urn:microsoft.com/office/officeart/2018/2/layout/IconVerticalSolidList"/>
    <dgm:cxn modelId="{F6527EE5-8CC2-4247-B0DF-D5EE48240CBF}" type="presOf" srcId="{65BD79BD-4E88-4E00-8A94-0060DF34CB25}" destId="{573A611E-8B88-4773-8933-BA50EE2CDAE5}" srcOrd="0" destOrd="0" presId="urn:microsoft.com/office/officeart/2018/2/layout/IconVerticalSolidList"/>
    <dgm:cxn modelId="{F12554EF-C525-4CDF-9D79-D1904711336E}" type="presOf" srcId="{3F1BD073-3F82-443A-B2B0-8A79A19F0923}" destId="{D0263476-90C5-43A2-B0F4-7E57B06DD096}" srcOrd="0" destOrd="0" presId="urn:microsoft.com/office/officeart/2018/2/layout/IconVerticalSolidList"/>
    <dgm:cxn modelId="{6D4E2FFB-F1AE-4863-945B-695409659308}" type="presOf" srcId="{82326483-0F66-47A1-A464-0CAD2DA46D4F}" destId="{4255C32F-211D-432A-88CE-34EB6AD63BAD}" srcOrd="0" destOrd="0" presId="urn:microsoft.com/office/officeart/2018/2/layout/IconVerticalSolidList"/>
    <dgm:cxn modelId="{FC264B23-E15F-44CB-9A57-4E2993C3F8B7}" type="presParOf" srcId="{7033FCE7-299E-4DA3-863C-C55A680CC4D3}" destId="{27405359-4D83-4E85-AA2A-85D9CDC04571}" srcOrd="0" destOrd="0" presId="urn:microsoft.com/office/officeart/2018/2/layout/IconVerticalSolidList"/>
    <dgm:cxn modelId="{568D16FA-806E-4032-8F7E-9993EC4EE929}" type="presParOf" srcId="{27405359-4D83-4E85-AA2A-85D9CDC04571}" destId="{6FCFF305-6029-43C7-A2F3-4E24E0D91CAA}" srcOrd="0" destOrd="0" presId="urn:microsoft.com/office/officeart/2018/2/layout/IconVerticalSolidList"/>
    <dgm:cxn modelId="{E08D1C5C-28BA-4DC1-BD5E-B34655B68915}" type="presParOf" srcId="{27405359-4D83-4E85-AA2A-85D9CDC04571}" destId="{C1EA5D61-0A27-4A26-BBE6-C300B540AB03}" srcOrd="1" destOrd="0" presId="urn:microsoft.com/office/officeart/2018/2/layout/IconVerticalSolidList"/>
    <dgm:cxn modelId="{F4448763-6859-41FB-9DD5-D50A4B215AD5}" type="presParOf" srcId="{27405359-4D83-4E85-AA2A-85D9CDC04571}" destId="{2F17CB54-0601-4F0F-94A8-6B842B419762}" srcOrd="2" destOrd="0" presId="urn:microsoft.com/office/officeart/2018/2/layout/IconVerticalSolidList"/>
    <dgm:cxn modelId="{C6D96215-ECC1-4155-90F6-2A6F5AB26FF7}" type="presParOf" srcId="{27405359-4D83-4E85-AA2A-85D9CDC04571}" destId="{B23FE2F4-631E-4F18-9564-A5FFB3375013}" srcOrd="3" destOrd="0" presId="urn:microsoft.com/office/officeart/2018/2/layout/IconVerticalSolidList"/>
    <dgm:cxn modelId="{807F240F-CAA8-4001-BA65-3F8F11474045}" type="presParOf" srcId="{7033FCE7-299E-4DA3-863C-C55A680CC4D3}" destId="{6DF2B240-0FE5-49B3-A24B-5790D74578FE}" srcOrd="1" destOrd="0" presId="urn:microsoft.com/office/officeart/2018/2/layout/IconVerticalSolidList"/>
    <dgm:cxn modelId="{DA25C887-E581-4998-A088-07AF6104224B}" type="presParOf" srcId="{7033FCE7-299E-4DA3-863C-C55A680CC4D3}" destId="{8C212483-D697-4586-B55A-7A8E74198CDA}" srcOrd="2" destOrd="0" presId="urn:microsoft.com/office/officeart/2018/2/layout/IconVerticalSolidList"/>
    <dgm:cxn modelId="{670CEBDB-E776-4C5B-A226-88402A4219B6}" type="presParOf" srcId="{8C212483-D697-4586-B55A-7A8E74198CDA}" destId="{24F8A5E1-AE89-45D7-8021-9F7A54714BEC}" srcOrd="0" destOrd="0" presId="urn:microsoft.com/office/officeart/2018/2/layout/IconVerticalSolidList"/>
    <dgm:cxn modelId="{67F2F80B-AF45-4F22-A243-3690B42D0EF3}" type="presParOf" srcId="{8C212483-D697-4586-B55A-7A8E74198CDA}" destId="{FF7FEF34-0124-450B-A3D7-9B664A45BC2D}" srcOrd="1" destOrd="0" presId="urn:microsoft.com/office/officeart/2018/2/layout/IconVerticalSolidList"/>
    <dgm:cxn modelId="{61A78B94-C7AC-48FE-8061-09757EDD4C3C}" type="presParOf" srcId="{8C212483-D697-4586-B55A-7A8E74198CDA}" destId="{133FD82F-83E7-4C5D-AE3E-F6793902D0FC}" srcOrd="2" destOrd="0" presId="urn:microsoft.com/office/officeart/2018/2/layout/IconVerticalSolidList"/>
    <dgm:cxn modelId="{71E60069-6919-420F-8047-8BF0AB51EA0E}" type="presParOf" srcId="{8C212483-D697-4586-B55A-7A8E74198CDA}" destId="{D0263476-90C5-43A2-B0F4-7E57B06DD096}" srcOrd="3" destOrd="0" presId="urn:microsoft.com/office/officeart/2018/2/layout/IconVerticalSolidList"/>
    <dgm:cxn modelId="{CA838832-77AE-44DD-9AEC-5A429449930E}" type="presParOf" srcId="{7033FCE7-299E-4DA3-863C-C55A680CC4D3}" destId="{7AAFED9D-4C0F-4684-99BC-DB9634AE903C}" srcOrd="3" destOrd="0" presId="urn:microsoft.com/office/officeart/2018/2/layout/IconVerticalSolidList"/>
    <dgm:cxn modelId="{B2779FCC-B52E-406D-9FDF-996F27CE5793}" type="presParOf" srcId="{7033FCE7-299E-4DA3-863C-C55A680CC4D3}" destId="{89504A1D-DB5D-4BA7-8340-6C2CA67A825A}" srcOrd="4" destOrd="0" presId="urn:microsoft.com/office/officeart/2018/2/layout/IconVerticalSolidList"/>
    <dgm:cxn modelId="{9EB423D3-6917-4573-9033-666F08336FDA}" type="presParOf" srcId="{89504A1D-DB5D-4BA7-8340-6C2CA67A825A}" destId="{BB7BEAC0-E944-46AC-8197-5F31BE13C2BD}" srcOrd="0" destOrd="0" presId="urn:microsoft.com/office/officeart/2018/2/layout/IconVerticalSolidList"/>
    <dgm:cxn modelId="{12382117-9CD1-4331-B5B8-A38C5E9915AF}" type="presParOf" srcId="{89504A1D-DB5D-4BA7-8340-6C2CA67A825A}" destId="{4024EF0B-56D1-4AB2-903B-964EE6164813}" srcOrd="1" destOrd="0" presId="urn:microsoft.com/office/officeart/2018/2/layout/IconVerticalSolidList"/>
    <dgm:cxn modelId="{D1F68B93-466E-49D1-B1EC-FDDE97CE581C}" type="presParOf" srcId="{89504A1D-DB5D-4BA7-8340-6C2CA67A825A}" destId="{36294576-E3C0-4BFD-B034-C64111BFAC51}" srcOrd="2" destOrd="0" presId="urn:microsoft.com/office/officeart/2018/2/layout/IconVerticalSolidList"/>
    <dgm:cxn modelId="{65ADB614-1DF1-4DF5-A342-5A142742316F}" type="presParOf" srcId="{89504A1D-DB5D-4BA7-8340-6C2CA67A825A}" destId="{4255C32F-211D-432A-88CE-34EB6AD63BAD}" srcOrd="3" destOrd="0" presId="urn:microsoft.com/office/officeart/2018/2/layout/IconVerticalSolidList"/>
    <dgm:cxn modelId="{9DD4C5C4-2760-4E50-8212-490A42F9A87E}" type="presParOf" srcId="{7033FCE7-299E-4DA3-863C-C55A680CC4D3}" destId="{87F86318-3419-4470-8E9A-C8F94070794E}" srcOrd="5" destOrd="0" presId="urn:microsoft.com/office/officeart/2018/2/layout/IconVerticalSolidList"/>
    <dgm:cxn modelId="{A8278986-A261-4AF9-82A4-19CCF552DF86}" type="presParOf" srcId="{7033FCE7-299E-4DA3-863C-C55A680CC4D3}" destId="{014E3CC0-7498-4225-9AE4-E4B6A8B346B2}" srcOrd="6" destOrd="0" presId="urn:microsoft.com/office/officeart/2018/2/layout/IconVerticalSolidList"/>
    <dgm:cxn modelId="{72CC81DB-8E4B-430D-97B9-D8675CDB7C9C}" type="presParOf" srcId="{014E3CC0-7498-4225-9AE4-E4B6A8B346B2}" destId="{D51F8754-477E-47DB-8734-2C7E3D5D3BCC}" srcOrd="0" destOrd="0" presId="urn:microsoft.com/office/officeart/2018/2/layout/IconVerticalSolidList"/>
    <dgm:cxn modelId="{B9553191-5790-406A-9F41-4CD37A049017}" type="presParOf" srcId="{014E3CC0-7498-4225-9AE4-E4B6A8B346B2}" destId="{5556C34C-567C-403F-AB1A-1A1E82D1A8DE}" srcOrd="1" destOrd="0" presId="urn:microsoft.com/office/officeart/2018/2/layout/IconVerticalSolidList"/>
    <dgm:cxn modelId="{4C297454-BD53-48A5-A6ED-AF11C22268C9}" type="presParOf" srcId="{014E3CC0-7498-4225-9AE4-E4B6A8B346B2}" destId="{01923345-69AD-4B9B-B2BE-3966F1E7158B}" srcOrd="2" destOrd="0" presId="urn:microsoft.com/office/officeart/2018/2/layout/IconVerticalSolidList"/>
    <dgm:cxn modelId="{F0EA495D-85A9-430B-839E-7D21B81D6F5E}" type="presParOf" srcId="{014E3CC0-7498-4225-9AE4-E4B6A8B346B2}" destId="{573A611E-8B88-4773-8933-BA50EE2CDAE5}" srcOrd="3" destOrd="0" presId="urn:microsoft.com/office/officeart/2018/2/layout/IconVerticalSolidList"/>
    <dgm:cxn modelId="{468B4E05-87E9-45F6-AC43-E6582669C1C4}" type="presParOf" srcId="{7033FCE7-299E-4DA3-863C-C55A680CC4D3}" destId="{49B8022E-86CA-40BC-A6CE-CFEEE4F9B817}" srcOrd="7" destOrd="0" presId="urn:microsoft.com/office/officeart/2018/2/layout/IconVerticalSolidList"/>
    <dgm:cxn modelId="{BC6416CE-1659-45F4-BE43-987A9DD0F4AE}" type="presParOf" srcId="{7033FCE7-299E-4DA3-863C-C55A680CC4D3}" destId="{AFBE7351-EB0F-4DC4-B57F-A518A1B2941A}" srcOrd="8" destOrd="0" presId="urn:microsoft.com/office/officeart/2018/2/layout/IconVerticalSolidList"/>
    <dgm:cxn modelId="{8BD163EF-2265-48B4-B5E3-A3F820AE1E36}" type="presParOf" srcId="{AFBE7351-EB0F-4DC4-B57F-A518A1B2941A}" destId="{898E61F9-BB69-4B15-AB08-247BE902F614}" srcOrd="0" destOrd="0" presId="urn:microsoft.com/office/officeart/2018/2/layout/IconVerticalSolidList"/>
    <dgm:cxn modelId="{311BA6CF-F4AF-40CF-9DAA-5A23471C6E92}" type="presParOf" srcId="{AFBE7351-EB0F-4DC4-B57F-A518A1B2941A}" destId="{B7ABFFA0-44BB-4E23-901A-2D42D9575CA6}" srcOrd="1" destOrd="0" presId="urn:microsoft.com/office/officeart/2018/2/layout/IconVerticalSolidList"/>
    <dgm:cxn modelId="{9D00136C-9523-4304-8B7A-EFFD21311974}" type="presParOf" srcId="{AFBE7351-EB0F-4DC4-B57F-A518A1B2941A}" destId="{BB8440E5-007D-4203-A646-088897B21BDF}" srcOrd="2" destOrd="0" presId="urn:microsoft.com/office/officeart/2018/2/layout/IconVerticalSolidList"/>
    <dgm:cxn modelId="{4A1642BC-0E3F-409C-8A2D-0C0E153248D7}" type="presParOf" srcId="{AFBE7351-EB0F-4DC4-B57F-A518A1B2941A}" destId="{0C26CA10-637B-4D7C-9B0B-16A0E3C854B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F03A9E-C127-4639-9F62-E4DEED08AE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C8151E-C32F-4CD1-81B6-D1857922B9F9}">
      <dgm:prSet/>
      <dgm:spPr/>
      <dgm:t>
        <a:bodyPr/>
        <a:lstStyle/>
        <a:p>
          <a:r>
            <a:rPr lang="en-US"/>
            <a:t>A deep learning architecture that uses an artificial recurrent neural network (RNN).</a:t>
          </a:r>
        </a:p>
      </dgm:t>
    </dgm:pt>
    <dgm:pt modelId="{5F3AB24D-63B8-4794-B932-3815CC97D884}" type="parTrans" cxnId="{5F146392-5BF6-495F-AEF1-AB3B44946C00}">
      <dgm:prSet/>
      <dgm:spPr/>
      <dgm:t>
        <a:bodyPr/>
        <a:lstStyle/>
        <a:p>
          <a:endParaRPr lang="en-US"/>
        </a:p>
      </dgm:t>
    </dgm:pt>
    <dgm:pt modelId="{9362D54F-94DC-4A3A-91F1-77CCC6CC4FCE}" type="sibTrans" cxnId="{5F146392-5BF6-495F-AEF1-AB3B44946C00}">
      <dgm:prSet/>
      <dgm:spPr/>
      <dgm:t>
        <a:bodyPr/>
        <a:lstStyle/>
        <a:p>
          <a:endParaRPr lang="en-US"/>
        </a:p>
      </dgm:t>
    </dgm:pt>
    <dgm:pt modelId="{015FA4BE-05D1-4A08-986A-9390FEBBAD75}">
      <dgm:prSet/>
      <dgm:spPr/>
      <dgm:t>
        <a:bodyPr/>
        <a:lstStyle/>
        <a:p>
          <a:r>
            <a:rPr lang="en-US"/>
            <a:t>Can handle not only individual data points(such as photos), but also unsegmented, connected handwriting identification, speech recognition, and anomaly detection in network traffic or IDS (intrusion detection systems) can all benefit from LSTM.</a:t>
          </a:r>
        </a:p>
      </dgm:t>
    </dgm:pt>
    <dgm:pt modelId="{CC00996B-6AE7-4AEF-90CC-F4528BC682FB}" type="parTrans" cxnId="{C16E70C6-4719-424E-92C2-27D621AC1ABA}">
      <dgm:prSet/>
      <dgm:spPr/>
      <dgm:t>
        <a:bodyPr/>
        <a:lstStyle/>
        <a:p>
          <a:endParaRPr lang="en-US"/>
        </a:p>
      </dgm:t>
    </dgm:pt>
    <dgm:pt modelId="{663915B8-CD58-4B61-B63B-C624AC12188D}" type="sibTrans" cxnId="{C16E70C6-4719-424E-92C2-27D621AC1ABA}">
      <dgm:prSet/>
      <dgm:spPr/>
      <dgm:t>
        <a:bodyPr/>
        <a:lstStyle/>
        <a:p>
          <a:endParaRPr lang="en-US"/>
        </a:p>
      </dgm:t>
    </dgm:pt>
    <dgm:pt modelId="{96F5EE53-7734-4515-ACCC-25157620380E}">
      <dgm:prSet/>
      <dgm:spPr/>
      <dgm:t>
        <a:bodyPr/>
        <a:lstStyle/>
        <a:p>
          <a:r>
            <a:rPr lang="en-US"/>
            <a:t>A cell, an input gate, an output gate, and a forget gate make up a typical LSTM unit.</a:t>
          </a:r>
        </a:p>
      </dgm:t>
    </dgm:pt>
    <dgm:pt modelId="{3653FF58-B9C2-4522-BCE1-E1722AA6413D}" type="parTrans" cxnId="{477EFD68-BCB0-4141-B6B1-F7CE3685A92B}">
      <dgm:prSet/>
      <dgm:spPr/>
      <dgm:t>
        <a:bodyPr/>
        <a:lstStyle/>
        <a:p>
          <a:endParaRPr lang="en-US"/>
        </a:p>
      </dgm:t>
    </dgm:pt>
    <dgm:pt modelId="{FCC73DE7-54E4-4846-B339-DF9CB6A7F01D}" type="sibTrans" cxnId="{477EFD68-BCB0-4141-B6B1-F7CE3685A92B}">
      <dgm:prSet/>
      <dgm:spPr/>
      <dgm:t>
        <a:bodyPr/>
        <a:lstStyle/>
        <a:p>
          <a:endParaRPr lang="en-US"/>
        </a:p>
      </dgm:t>
    </dgm:pt>
    <dgm:pt modelId="{FD0A9DED-5662-4545-B4B1-5376C603D348}">
      <dgm:prSet/>
      <dgm:spPr/>
      <dgm:t>
        <a:bodyPr/>
        <a:lstStyle/>
        <a:p>
          <a:r>
            <a:rPr lang="en-US"/>
            <a:t>The three gates control the flow of information into and out of the cell, and the cell remembers values across arbitrary time intervals.</a:t>
          </a:r>
        </a:p>
      </dgm:t>
    </dgm:pt>
    <dgm:pt modelId="{AC2A1D6D-1F54-4E7B-96E4-3A2CAA6AEF91}" type="parTrans" cxnId="{D5FA68FE-AF2E-4025-8C7D-8DCCD6EEAD77}">
      <dgm:prSet/>
      <dgm:spPr/>
      <dgm:t>
        <a:bodyPr/>
        <a:lstStyle/>
        <a:p>
          <a:endParaRPr lang="en-US"/>
        </a:p>
      </dgm:t>
    </dgm:pt>
    <dgm:pt modelId="{6DE62DA0-148A-4AAD-8BE9-0FC6556A50C4}" type="sibTrans" cxnId="{D5FA68FE-AF2E-4025-8C7D-8DCCD6EEAD77}">
      <dgm:prSet/>
      <dgm:spPr/>
      <dgm:t>
        <a:bodyPr/>
        <a:lstStyle/>
        <a:p>
          <a:endParaRPr lang="en-US"/>
        </a:p>
      </dgm:t>
    </dgm:pt>
    <dgm:pt modelId="{927B7D0F-19A5-41E6-BEB0-939A7390B7AB}" type="pres">
      <dgm:prSet presAssocID="{56F03A9E-C127-4639-9F62-E4DEED08AEE8}" presName="root" presStyleCnt="0">
        <dgm:presLayoutVars>
          <dgm:dir/>
          <dgm:resizeHandles val="exact"/>
        </dgm:presLayoutVars>
      </dgm:prSet>
      <dgm:spPr/>
    </dgm:pt>
    <dgm:pt modelId="{D83E3B91-D3F5-441E-BDB6-773E0AF4DCBE}" type="pres">
      <dgm:prSet presAssocID="{B2C8151E-C32F-4CD1-81B6-D1857922B9F9}" presName="compNode" presStyleCnt="0"/>
      <dgm:spPr/>
    </dgm:pt>
    <dgm:pt modelId="{8D5C8747-5357-4AA4-93E0-95825F865159}" type="pres">
      <dgm:prSet presAssocID="{B2C8151E-C32F-4CD1-81B6-D1857922B9F9}" presName="bgRect" presStyleLbl="bgShp" presStyleIdx="0" presStyleCnt="4"/>
      <dgm:spPr/>
    </dgm:pt>
    <dgm:pt modelId="{360B67C6-3BFC-4E4D-A2DE-0104C0EB68C2}" type="pres">
      <dgm:prSet presAssocID="{B2C8151E-C32F-4CD1-81B6-D1857922B9F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748079B-7713-4869-9035-E2B7E8F8AD28}" type="pres">
      <dgm:prSet presAssocID="{B2C8151E-C32F-4CD1-81B6-D1857922B9F9}" presName="spaceRect" presStyleCnt="0"/>
      <dgm:spPr/>
    </dgm:pt>
    <dgm:pt modelId="{69940343-F250-4B0E-A97F-6B029DE598D6}" type="pres">
      <dgm:prSet presAssocID="{B2C8151E-C32F-4CD1-81B6-D1857922B9F9}" presName="parTx" presStyleLbl="revTx" presStyleIdx="0" presStyleCnt="4">
        <dgm:presLayoutVars>
          <dgm:chMax val="0"/>
          <dgm:chPref val="0"/>
        </dgm:presLayoutVars>
      </dgm:prSet>
      <dgm:spPr/>
    </dgm:pt>
    <dgm:pt modelId="{C55FE945-29C9-4FC2-B1A2-FF14C13BB5BD}" type="pres">
      <dgm:prSet presAssocID="{9362D54F-94DC-4A3A-91F1-77CCC6CC4FCE}" presName="sibTrans" presStyleCnt="0"/>
      <dgm:spPr/>
    </dgm:pt>
    <dgm:pt modelId="{C9D4A2EC-A1F5-40FA-8DF3-E8DB1DD2E4A9}" type="pres">
      <dgm:prSet presAssocID="{015FA4BE-05D1-4A08-986A-9390FEBBAD75}" presName="compNode" presStyleCnt="0"/>
      <dgm:spPr/>
    </dgm:pt>
    <dgm:pt modelId="{1A6A0D33-B158-4645-9B81-AD5E8B980942}" type="pres">
      <dgm:prSet presAssocID="{015FA4BE-05D1-4A08-986A-9390FEBBAD75}" presName="bgRect" presStyleLbl="bgShp" presStyleIdx="1" presStyleCnt="4"/>
      <dgm:spPr/>
    </dgm:pt>
    <dgm:pt modelId="{B3B574E2-9A3B-4D19-8522-1551608AC91E}" type="pres">
      <dgm:prSet presAssocID="{015FA4BE-05D1-4A08-986A-9390FEBBAD7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
        </a:ext>
      </dgm:extLst>
    </dgm:pt>
    <dgm:pt modelId="{C632A7EE-28FE-4438-8351-EE894729626F}" type="pres">
      <dgm:prSet presAssocID="{015FA4BE-05D1-4A08-986A-9390FEBBAD75}" presName="spaceRect" presStyleCnt="0"/>
      <dgm:spPr/>
    </dgm:pt>
    <dgm:pt modelId="{B3EC2995-12B4-4941-9511-FF504E695138}" type="pres">
      <dgm:prSet presAssocID="{015FA4BE-05D1-4A08-986A-9390FEBBAD75}" presName="parTx" presStyleLbl="revTx" presStyleIdx="1" presStyleCnt="4">
        <dgm:presLayoutVars>
          <dgm:chMax val="0"/>
          <dgm:chPref val="0"/>
        </dgm:presLayoutVars>
      </dgm:prSet>
      <dgm:spPr/>
    </dgm:pt>
    <dgm:pt modelId="{E859F8EA-886E-4282-B006-171D75464969}" type="pres">
      <dgm:prSet presAssocID="{663915B8-CD58-4B61-B63B-C624AC12188D}" presName="sibTrans" presStyleCnt="0"/>
      <dgm:spPr/>
    </dgm:pt>
    <dgm:pt modelId="{41A8A9DA-E12C-494E-B236-DF36982FEDBB}" type="pres">
      <dgm:prSet presAssocID="{96F5EE53-7734-4515-ACCC-25157620380E}" presName="compNode" presStyleCnt="0"/>
      <dgm:spPr/>
    </dgm:pt>
    <dgm:pt modelId="{D4A0C816-8A11-43C4-A163-134FB3A9E965}" type="pres">
      <dgm:prSet presAssocID="{96F5EE53-7734-4515-ACCC-25157620380E}" presName="bgRect" presStyleLbl="bgShp" presStyleIdx="2" presStyleCnt="4"/>
      <dgm:spPr/>
    </dgm:pt>
    <dgm:pt modelId="{CE1A9550-97B4-44C2-99A6-299A9D0A9BE0}" type="pres">
      <dgm:prSet presAssocID="{96F5EE53-7734-4515-ACCC-25157620380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ream"/>
        </a:ext>
      </dgm:extLst>
    </dgm:pt>
    <dgm:pt modelId="{708EBA91-3745-4010-BE91-B552B2E8B917}" type="pres">
      <dgm:prSet presAssocID="{96F5EE53-7734-4515-ACCC-25157620380E}" presName="spaceRect" presStyleCnt="0"/>
      <dgm:spPr/>
    </dgm:pt>
    <dgm:pt modelId="{260616E5-4861-43AB-86D6-4CD3DDA5DC68}" type="pres">
      <dgm:prSet presAssocID="{96F5EE53-7734-4515-ACCC-25157620380E}" presName="parTx" presStyleLbl="revTx" presStyleIdx="2" presStyleCnt="4">
        <dgm:presLayoutVars>
          <dgm:chMax val="0"/>
          <dgm:chPref val="0"/>
        </dgm:presLayoutVars>
      </dgm:prSet>
      <dgm:spPr/>
    </dgm:pt>
    <dgm:pt modelId="{5D80B827-B441-4CF5-8F69-DCC6C6F45E29}" type="pres">
      <dgm:prSet presAssocID="{FCC73DE7-54E4-4846-B339-DF9CB6A7F01D}" presName="sibTrans" presStyleCnt="0"/>
      <dgm:spPr/>
    </dgm:pt>
    <dgm:pt modelId="{86130910-8BF4-4251-9087-E1DE8C0BA56D}" type="pres">
      <dgm:prSet presAssocID="{FD0A9DED-5662-4545-B4B1-5376C603D348}" presName="compNode" presStyleCnt="0"/>
      <dgm:spPr/>
    </dgm:pt>
    <dgm:pt modelId="{35C62766-774E-4C81-9CE1-E55A7CE76E1E}" type="pres">
      <dgm:prSet presAssocID="{FD0A9DED-5662-4545-B4B1-5376C603D348}" presName="bgRect" presStyleLbl="bgShp" presStyleIdx="3" presStyleCnt="4"/>
      <dgm:spPr/>
    </dgm:pt>
    <dgm:pt modelId="{36259ADF-092C-4B26-B09E-3042FC843C58}" type="pres">
      <dgm:prSet presAssocID="{FD0A9DED-5662-4545-B4B1-5376C603D3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21D394C2-D88C-436E-98E3-41D79F6317EC}" type="pres">
      <dgm:prSet presAssocID="{FD0A9DED-5662-4545-B4B1-5376C603D348}" presName="spaceRect" presStyleCnt="0"/>
      <dgm:spPr/>
    </dgm:pt>
    <dgm:pt modelId="{823C7F2C-C189-4123-B9B8-3E91D770F821}" type="pres">
      <dgm:prSet presAssocID="{FD0A9DED-5662-4545-B4B1-5376C603D348}" presName="parTx" presStyleLbl="revTx" presStyleIdx="3" presStyleCnt="4">
        <dgm:presLayoutVars>
          <dgm:chMax val="0"/>
          <dgm:chPref val="0"/>
        </dgm:presLayoutVars>
      </dgm:prSet>
      <dgm:spPr/>
    </dgm:pt>
  </dgm:ptLst>
  <dgm:cxnLst>
    <dgm:cxn modelId="{8EB60C33-5389-4912-85D2-02E464EE0CEE}" type="presOf" srcId="{56F03A9E-C127-4639-9F62-E4DEED08AEE8}" destId="{927B7D0F-19A5-41E6-BEB0-939A7390B7AB}" srcOrd="0" destOrd="0" presId="urn:microsoft.com/office/officeart/2018/2/layout/IconVerticalSolidList"/>
    <dgm:cxn modelId="{477EFD68-BCB0-4141-B6B1-F7CE3685A92B}" srcId="{56F03A9E-C127-4639-9F62-E4DEED08AEE8}" destId="{96F5EE53-7734-4515-ACCC-25157620380E}" srcOrd="2" destOrd="0" parTransId="{3653FF58-B9C2-4522-BCE1-E1722AA6413D}" sibTransId="{FCC73DE7-54E4-4846-B339-DF9CB6A7F01D}"/>
    <dgm:cxn modelId="{3315A87A-BA4A-4D30-B3D0-60463FEAF1F0}" type="presOf" srcId="{015FA4BE-05D1-4A08-986A-9390FEBBAD75}" destId="{B3EC2995-12B4-4941-9511-FF504E695138}" srcOrd="0" destOrd="0" presId="urn:microsoft.com/office/officeart/2018/2/layout/IconVerticalSolidList"/>
    <dgm:cxn modelId="{5F146392-5BF6-495F-AEF1-AB3B44946C00}" srcId="{56F03A9E-C127-4639-9F62-E4DEED08AEE8}" destId="{B2C8151E-C32F-4CD1-81B6-D1857922B9F9}" srcOrd="0" destOrd="0" parTransId="{5F3AB24D-63B8-4794-B932-3815CC97D884}" sibTransId="{9362D54F-94DC-4A3A-91F1-77CCC6CC4FCE}"/>
    <dgm:cxn modelId="{6C9E29B1-802D-4806-97E8-4298353860CE}" type="presOf" srcId="{B2C8151E-C32F-4CD1-81B6-D1857922B9F9}" destId="{69940343-F250-4B0E-A97F-6B029DE598D6}" srcOrd="0" destOrd="0" presId="urn:microsoft.com/office/officeart/2018/2/layout/IconVerticalSolidList"/>
    <dgm:cxn modelId="{5AED7EB9-D93F-448C-A368-9836738F3B77}" type="presOf" srcId="{FD0A9DED-5662-4545-B4B1-5376C603D348}" destId="{823C7F2C-C189-4123-B9B8-3E91D770F821}" srcOrd="0" destOrd="0" presId="urn:microsoft.com/office/officeart/2018/2/layout/IconVerticalSolidList"/>
    <dgm:cxn modelId="{C16E70C6-4719-424E-92C2-27D621AC1ABA}" srcId="{56F03A9E-C127-4639-9F62-E4DEED08AEE8}" destId="{015FA4BE-05D1-4A08-986A-9390FEBBAD75}" srcOrd="1" destOrd="0" parTransId="{CC00996B-6AE7-4AEF-90CC-F4528BC682FB}" sibTransId="{663915B8-CD58-4B61-B63B-C624AC12188D}"/>
    <dgm:cxn modelId="{40EA41E5-CE60-45DE-980E-A98B96B287A3}" type="presOf" srcId="{96F5EE53-7734-4515-ACCC-25157620380E}" destId="{260616E5-4861-43AB-86D6-4CD3DDA5DC68}" srcOrd="0" destOrd="0" presId="urn:microsoft.com/office/officeart/2018/2/layout/IconVerticalSolidList"/>
    <dgm:cxn modelId="{D5FA68FE-AF2E-4025-8C7D-8DCCD6EEAD77}" srcId="{56F03A9E-C127-4639-9F62-E4DEED08AEE8}" destId="{FD0A9DED-5662-4545-B4B1-5376C603D348}" srcOrd="3" destOrd="0" parTransId="{AC2A1D6D-1F54-4E7B-96E4-3A2CAA6AEF91}" sibTransId="{6DE62DA0-148A-4AAD-8BE9-0FC6556A50C4}"/>
    <dgm:cxn modelId="{0817D7AF-A819-4158-A5BE-B76C9FD75A74}" type="presParOf" srcId="{927B7D0F-19A5-41E6-BEB0-939A7390B7AB}" destId="{D83E3B91-D3F5-441E-BDB6-773E0AF4DCBE}" srcOrd="0" destOrd="0" presId="urn:microsoft.com/office/officeart/2018/2/layout/IconVerticalSolidList"/>
    <dgm:cxn modelId="{2F27DD12-1F5B-412D-93FA-51C21506E800}" type="presParOf" srcId="{D83E3B91-D3F5-441E-BDB6-773E0AF4DCBE}" destId="{8D5C8747-5357-4AA4-93E0-95825F865159}" srcOrd="0" destOrd="0" presId="urn:microsoft.com/office/officeart/2018/2/layout/IconVerticalSolidList"/>
    <dgm:cxn modelId="{032086A0-4D5E-45D3-884F-1AB96CE9F0A8}" type="presParOf" srcId="{D83E3B91-D3F5-441E-BDB6-773E0AF4DCBE}" destId="{360B67C6-3BFC-4E4D-A2DE-0104C0EB68C2}" srcOrd="1" destOrd="0" presId="urn:microsoft.com/office/officeart/2018/2/layout/IconVerticalSolidList"/>
    <dgm:cxn modelId="{AD6273B7-350A-462C-81EC-BF813F888590}" type="presParOf" srcId="{D83E3B91-D3F5-441E-BDB6-773E0AF4DCBE}" destId="{9748079B-7713-4869-9035-E2B7E8F8AD28}" srcOrd="2" destOrd="0" presId="urn:microsoft.com/office/officeart/2018/2/layout/IconVerticalSolidList"/>
    <dgm:cxn modelId="{56478303-97B7-4F7C-9002-3E4BD5FAE680}" type="presParOf" srcId="{D83E3B91-D3F5-441E-BDB6-773E0AF4DCBE}" destId="{69940343-F250-4B0E-A97F-6B029DE598D6}" srcOrd="3" destOrd="0" presId="urn:microsoft.com/office/officeart/2018/2/layout/IconVerticalSolidList"/>
    <dgm:cxn modelId="{AA7769BD-6344-4E1F-9DB6-8652446CD227}" type="presParOf" srcId="{927B7D0F-19A5-41E6-BEB0-939A7390B7AB}" destId="{C55FE945-29C9-4FC2-B1A2-FF14C13BB5BD}" srcOrd="1" destOrd="0" presId="urn:microsoft.com/office/officeart/2018/2/layout/IconVerticalSolidList"/>
    <dgm:cxn modelId="{368E01DF-F1A7-4939-970F-0783C6E7FF65}" type="presParOf" srcId="{927B7D0F-19A5-41E6-BEB0-939A7390B7AB}" destId="{C9D4A2EC-A1F5-40FA-8DF3-E8DB1DD2E4A9}" srcOrd="2" destOrd="0" presId="urn:microsoft.com/office/officeart/2018/2/layout/IconVerticalSolidList"/>
    <dgm:cxn modelId="{55874902-515B-4FF5-B930-08C910AB5014}" type="presParOf" srcId="{C9D4A2EC-A1F5-40FA-8DF3-E8DB1DD2E4A9}" destId="{1A6A0D33-B158-4645-9B81-AD5E8B980942}" srcOrd="0" destOrd="0" presId="urn:microsoft.com/office/officeart/2018/2/layout/IconVerticalSolidList"/>
    <dgm:cxn modelId="{5869A05C-FF82-4936-B071-6683A42C8283}" type="presParOf" srcId="{C9D4A2EC-A1F5-40FA-8DF3-E8DB1DD2E4A9}" destId="{B3B574E2-9A3B-4D19-8522-1551608AC91E}" srcOrd="1" destOrd="0" presId="urn:microsoft.com/office/officeart/2018/2/layout/IconVerticalSolidList"/>
    <dgm:cxn modelId="{73E7B53D-2982-4E5E-8D75-6AC80A5BC3D4}" type="presParOf" srcId="{C9D4A2EC-A1F5-40FA-8DF3-E8DB1DD2E4A9}" destId="{C632A7EE-28FE-4438-8351-EE894729626F}" srcOrd="2" destOrd="0" presId="urn:microsoft.com/office/officeart/2018/2/layout/IconVerticalSolidList"/>
    <dgm:cxn modelId="{A255CAE1-6EDF-494E-9EEE-E03B3163E98F}" type="presParOf" srcId="{C9D4A2EC-A1F5-40FA-8DF3-E8DB1DD2E4A9}" destId="{B3EC2995-12B4-4941-9511-FF504E695138}" srcOrd="3" destOrd="0" presId="urn:microsoft.com/office/officeart/2018/2/layout/IconVerticalSolidList"/>
    <dgm:cxn modelId="{19CCF9E4-8265-479E-8B6D-D53C7D1CE549}" type="presParOf" srcId="{927B7D0F-19A5-41E6-BEB0-939A7390B7AB}" destId="{E859F8EA-886E-4282-B006-171D75464969}" srcOrd="3" destOrd="0" presId="urn:microsoft.com/office/officeart/2018/2/layout/IconVerticalSolidList"/>
    <dgm:cxn modelId="{DE26F252-5E5F-4B68-9FEC-0602CF9AE27A}" type="presParOf" srcId="{927B7D0F-19A5-41E6-BEB0-939A7390B7AB}" destId="{41A8A9DA-E12C-494E-B236-DF36982FEDBB}" srcOrd="4" destOrd="0" presId="urn:microsoft.com/office/officeart/2018/2/layout/IconVerticalSolidList"/>
    <dgm:cxn modelId="{56C99CE3-363A-40AD-AA57-CE19F82809A1}" type="presParOf" srcId="{41A8A9DA-E12C-494E-B236-DF36982FEDBB}" destId="{D4A0C816-8A11-43C4-A163-134FB3A9E965}" srcOrd="0" destOrd="0" presId="urn:microsoft.com/office/officeart/2018/2/layout/IconVerticalSolidList"/>
    <dgm:cxn modelId="{FEA6AC0A-1B6B-43BC-89AC-00F2A20D01D8}" type="presParOf" srcId="{41A8A9DA-E12C-494E-B236-DF36982FEDBB}" destId="{CE1A9550-97B4-44C2-99A6-299A9D0A9BE0}" srcOrd="1" destOrd="0" presId="urn:microsoft.com/office/officeart/2018/2/layout/IconVerticalSolidList"/>
    <dgm:cxn modelId="{5F2C80BD-774A-4E8A-99A2-79525AD2467B}" type="presParOf" srcId="{41A8A9DA-E12C-494E-B236-DF36982FEDBB}" destId="{708EBA91-3745-4010-BE91-B552B2E8B917}" srcOrd="2" destOrd="0" presId="urn:microsoft.com/office/officeart/2018/2/layout/IconVerticalSolidList"/>
    <dgm:cxn modelId="{41B6F519-062A-4C86-9725-E9258D35B0D4}" type="presParOf" srcId="{41A8A9DA-E12C-494E-B236-DF36982FEDBB}" destId="{260616E5-4861-43AB-86D6-4CD3DDA5DC68}" srcOrd="3" destOrd="0" presId="urn:microsoft.com/office/officeart/2018/2/layout/IconVerticalSolidList"/>
    <dgm:cxn modelId="{B141B8C9-CB4A-4006-8776-F859B3503378}" type="presParOf" srcId="{927B7D0F-19A5-41E6-BEB0-939A7390B7AB}" destId="{5D80B827-B441-4CF5-8F69-DCC6C6F45E29}" srcOrd="5" destOrd="0" presId="urn:microsoft.com/office/officeart/2018/2/layout/IconVerticalSolidList"/>
    <dgm:cxn modelId="{9FCBAED4-02BC-4B66-904A-02DB002501A5}" type="presParOf" srcId="{927B7D0F-19A5-41E6-BEB0-939A7390B7AB}" destId="{86130910-8BF4-4251-9087-E1DE8C0BA56D}" srcOrd="6" destOrd="0" presId="urn:microsoft.com/office/officeart/2018/2/layout/IconVerticalSolidList"/>
    <dgm:cxn modelId="{A80CC52F-5578-48CB-B29B-52980225A2D0}" type="presParOf" srcId="{86130910-8BF4-4251-9087-E1DE8C0BA56D}" destId="{35C62766-774E-4C81-9CE1-E55A7CE76E1E}" srcOrd="0" destOrd="0" presId="urn:microsoft.com/office/officeart/2018/2/layout/IconVerticalSolidList"/>
    <dgm:cxn modelId="{2586F7DB-AD39-4639-A210-8E524BF108A2}" type="presParOf" srcId="{86130910-8BF4-4251-9087-E1DE8C0BA56D}" destId="{36259ADF-092C-4B26-B09E-3042FC843C58}" srcOrd="1" destOrd="0" presId="urn:microsoft.com/office/officeart/2018/2/layout/IconVerticalSolidList"/>
    <dgm:cxn modelId="{B7392D15-68EB-4BE8-A09A-37327B882C39}" type="presParOf" srcId="{86130910-8BF4-4251-9087-E1DE8C0BA56D}" destId="{21D394C2-D88C-436E-98E3-41D79F6317EC}" srcOrd="2" destOrd="0" presId="urn:microsoft.com/office/officeart/2018/2/layout/IconVerticalSolidList"/>
    <dgm:cxn modelId="{8668B7A2-A44C-4862-A5C2-523FE1331185}" type="presParOf" srcId="{86130910-8BF4-4251-9087-E1DE8C0BA56D}" destId="{823C7F2C-C189-4123-B9B8-3E91D770F821}"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D68802-DBB7-4112-809D-66BB52E03E5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3DC04AE-E2F9-4897-AAFF-DC20AA8E7B28}">
      <dgm:prSet/>
      <dgm:spPr/>
      <dgm:t>
        <a:bodyPr/>
        <a:lstStyle/>
        <a:p>
          <a:r>
            <a:rPr lang="en-US"/>
            <a:t>Adaptable and elaborated from the point of view of the users.</a:t>
          </a:r>
        </a:p>
      </dgm:t>
    </dgm:pt>
    <dgm:pt modelId="{22907D92-37E0-43EB-99CC-28DAF2772762}" type="parTrans" cxnId="{D3236345-596A-426A-8445-FEF1666104BD}">
      <dgm:prSet/>
      <dgm:spPr/>
      <dgm:t>
        <a:bodyPr/>
        <a:lstStyle/>
        <a:p>
          <a:endParaRPr lang="en-US"/>
        </a:p>
      </dgm:t>
    </dgm:pt>
    <dgm:pt modelId="{58309097-33B4-473F-A22F-EE4622C51937}" type="sibTrans" cxnId="{D3236345-596A-426A-8445-FEF1666104BD}">
      <dgm:prSet/>
      <dgm:spPr/>
      <dgm:t>
        <a:bodyPr/>
        <a:lstStyle/>
        <a:p>
          <a:endParaRPr lang="en-US"/>
        </a:p>
      </dgm:t>
    </dgm:pt>
    <dgm:pt modelId="{E5698B10-FCFA-4153-9C8C-2949CE48CD41}">
      <dgm:prSet/>
      <dgm:spPr/>
      <dgm:t>
        <a:bodyPr/>
        <a:lstStyle/>
        <a:p>
          <a:r>
            <a:rPr lang="en-US"/>
            <a:t>Able to distinguish the types of news content.</a:t>
          </a:r>
        </a:p>
      </dgm:t>
    </dgm:pt>
    <dgm:pt modelId="{FB541D75-A010-47D3-BD72-4C1D3F333635}" type="parTrans" cxnId="{CF3E7A9D-E5E7-4984-A9FA-6C90953EF990}">
      <dgm:prSet/>
      <dgm:spPr/>
      <dgm:t>
        <a:bodyPr/>
        <a:lstStyle/>
        <a:p>
          <a:endParaRPr lang="en-US"/>
        </a:p>
      </dgm:t>
    </dgm:pt>
    <dgm:pt modelId="{A91E8E94-E635-4471-B330-67271F9DB270}" type="sibTrans" cxnId="{CF3E7A9D-E5E7-4984-A9FA-6C90953EF990}">
      <dgm:prSet/>
      <dgm:spPr/>
      <dgm:t>
        <a:bodyPr/>
        <a:lstStyle/>
        <a:p>
          <a:endParaRPr lang="en-US"/>
        </a:p>
      </dgm:t>
    </dgm:pt>
    <dgm:pt modelId="{7DC90EE3-64B8-4553-9F92-30B276158296}">
      <dgm:prSet/>
      <dgm:spPr/>
      <dgm:t>
        <a:bodyPr/>
        <a:lstStyle/>
        <a:p>
          <a:r>
            <a:rPr lang="en-US"/>
            <a:t>Should figure out the news that are completely fake or not genuine.</a:t>
          </a:r>
        </a:p>
      </dgm:t>
    </dgm:pt>
    <dgm:pt modelId="{EBC36211-13A8-49C8-848C-B95025959169}" type="parTrans" cxnId="{00E307D1-3D0C-4FCE-B1A8-72E0A2F54E1E}">
      <dgm:prSet/>
      <dgm:spPr/>
      <dgm:t>
        <a:bodyPr/>
        <a:lstStyle/>
        <a:p>
          <a:endParaRPr lang="en-US"/>
        </a:p>
      </dgm:t>
    </dgm:pt>
    <dgm:pt modelId="{540E6BD2-CFFF-4D11-82DD-3BB73FC95887}" type="sibTrans" cxnId="{00E307D1-3D0C-4FCE-B1A8-72E0A2F54E1E}">
      <dgm:prSet/>
      <dgm:spPr/>
      <dgm:t>
        <a:bodyPr/>
        <a:lstStyle/>
        <a:p>
          <a:endParaRPr lang="en-US"/>
        </a:p>
      </dgm:t>
    </dgm:pt>
    <dgm:pt modelId="{A6861943-121A-4134-8B35-0DF1C0025F14}" type="pres">
      <dgm:prSet presAssocID="{8FD68802-DBB7-4112-809D-66BB52E03E58}" presName="hierChild1" presStyleCnt="0">
        <dgm:presLayoutVars>
          <dgm:chPref val="1"/>
          <dgm:dir/>
          <dgm:animOne val="branch"/>
          <dgm:animLvl val="lvl"/>
          <dgm:resizeHandles/>
        </dgm:presLayoutVars>
      </dgm:prSet>
      <dgm:spPr/>
    </dgm:pt>
    <dgm:pt modelId="{6C10B15A-1FCB-4366-A3FC-370CDF117609}" type="pres">
      <dgm:prSet presAssocID="{A3DC04AE-E2F9-4897-AAFF-DC20AA8E7B28}" presName="hierRoot1" presStyleCnt="0"/>
      <dgm:spPr/>
    </dgm:pt>
    <dgm:pt modelId="{6C0455D5-9CA8-4906-9361-384B32CB5C65}" type="pres">
      <dgm:prSet presAssocID="{A3DC04AE-E2F9-4897-AAFF-DC20AA8E7B28}" presName="composite" presStyleCnt="0"/>
      <dgm:spPr/>
    </dgm:pt>
    <dgm:pt modelId="{72988DFD-ACC2-4E04-BB4F-149721A320CD}" type="pres">
      <dgm:prSet presAssocID="{A3DC04AE-E2F9-4897-AAFF-DC20AA8E7B28}" presName="background" presStyleLbl="node0" presStyleIdx="0" presStyleCnt="3"/>
      <dgm:spPr/>
    </dgm:pt>
    <dgm:pt modelId="{CE43B68E-9BA3-4D5B-9D4B-0C6239814CE0}" type="pres">
      <dgm:prSet presAssocID="{A3DC04AE-E2F9-4897-AAFF-DC20AA8E7B28}" presName="text" presStyleLbl="fgAcc0" presStyleIdx="0" presStyleCnt="3">
        <dgm:presLayoutVars>
          <dgm:chPref val="3"/>
        </dgm:presLayoutVars>
      </dgm:prSet>
      <dgm:spPr/>
    </dgm:pt>
    <dgm:pt modelId="{931BB838-23EA-4B3B-9EFA-803272B99B8F}" type="pres">
      <dgm:prSet presAssocID="{A3DC04AE-E2F9-4897-AAFF-DC20AA8E7B28}" presName="hierChild2" presStyleCnt="0"/>
      <dgm:spPr/>
    </dgm:pt>
    <dgm:pt modelId="{630912DD-78BD-4DA5-AB57-AB12683523FD}" type="pres">
      <dgm:prSet presAssocID="{E5698B10-FCFA-4153-9C8C-2949CE48CD41}" presName="hierRoot1" presStyleCnt="0"/>
      <dgm:spPr/>
    </dgm:pt>
    <dgm:pt modelId="{D2A6E8D1-F8B4-487E-A2AA-9F01715D1ADB}" type="pres">
      <dgm:prSet presAssocID="{E5698B10-FCFA-4153-9C8C-2949CE48CD41}" presName="composite" presStyleCnt="0"/>
      <dgm:spPr/>
    </dgm:pt>
    <dgm:pt modelId="{20387439-5890-4AC8-833A-0DAFFF0B2973}" type="pres">
      <dgm:prSet presAssocID="{E5698B10-FCFA-4153-9C8C-2949CE48CD41}" presName="background" presStyleLbl="node0" presStyleIdx="1" presStyleCnt="3"/>
      <dgm:spPr/>
    </dgm:pt>
    <dgm:pt modelId="{480FE0E3-FB03-4B22-B22A-D2ABCD30B849}" type="pres">
      <dgm:prSet presAssocID="{E5698B10-FCFA-4153-9C8C-2949CE48CD41}" presName="text" presStyleLbl="fgAcc0" presStyleIdx="1" presStyleCnt="3">
        <dgm:presLayoutVars>
          <dgm:chPref val="3"/>
        </dgm:presLayoutVars>
      </dgm:prSet>
      <dgm:spPr/>
    </dgm:pt>
    <dgm:pt modelId="{A8C55280-FB0F-4B92-AB22-063AB6624AE4}" type="pres">
      <dgm:prSet presAssocID="{E5698B10-FCFA-4153-9C8C-2949CE48CD41}" presName="hierChild2" presStyleCnt="0"/>
      <dgm:spPr/>
    </dgm:pt>
    <dgm:pt modelId="{8EBDFD80-29BC-47AA-82F8-93EFB893566F}" type="pres">
      <dgm:prSet presAssocID="{7DC90EE3-64B8-4553-9F92-30B276158296}" presName="hierRoot1" presStyleCnt="0"/>
      <dgm:spPr/>
    </dgm:pt>
    <dgm:pt modelId="{5D6FF308-B0B3-49DA-B69D-5EF7B3393D9D}" type="pres">
      <dgm:prSet presAssocID="{7DC90EE3-64B8-4553-9F92-30B276158296}" presName="composite" presStyleCnt="0"/>
      <dgm:spPr/>
    </dgm:pt>
    <dgm:pt modelId="{69B90814-3B57-445E-9740-E4FE4C5706D8}" type="pres">
      <dgm:prSet presAssocID="{7DC90EE3-64B8-4553-9F92-30B276158296}" presName="background" presStyleLbl="node0" presStyleIdx="2" presStyleCnt="3"/>
      <dgm:spPr/>
    </dgm:pt>
    <dgm:pt modelId="{E24D2170-EA5F-4942-8CD9-874AE1B70426}" type="pres">
      <dgm:prSet presAssocID="{7DC90EE3-64B8-4553-9F92-30B276158296}" presName="text" presStyleLbl="fgAcc0" presStyleIdx="2" presStyleCnt="3">
        <dgm:presLayoutVars>
          <dgm:chPref val="3"/>
        </dgm:presLayoutVars>
      </dgm:prSet>
      <dgm:spPr/>
    </dgm:pt>
    <dgm:pt modelId="{CFB0027F-D06E-4017-9AE7-2A804E71935F}" type="pres">
      <dgm:prSet presAssocID="{7DC90EE3-64B8-4553-9F92-30B276158296}" presName="hierChild2" presStyleCnt="0"/>
      <dgm:spPr/>
    </dgm:pt>
  </dgm:ptLst>
  <dgm:cxnLst>
    <dgm:cxn modelId="{D3236345-596A-426A-8445-FEF1666104BD}" srcId="{8FD68802-DBB7-4112-809D-66BB52E03E58}" destId="{A3DC04AE-E2F9-4897-AAFF-DC20AA8E7B28}" srcOrd="0" destOrd="0" parTransId="{22907D92-37E0-43EB-99CC-28DAF2772762}" sibTransId="{58309097-33B4-473F-A22F-EE4622C51937}"/>
    <dgm:cxn modelId="{342AC857-0E98-426B-AC6C-2A875EA9D312}" type="presOf" srcId="{A3DC04AE-E2F9-4897-AAFF-DC20AA8E7B28}" destId="{CE43B68E-9BA3-4D5B-9D4B-0C6239814CE0}" srcOrd="0" destOrd="0" presId="urn:microsoft.com/office/officeart/2005/8/layout/hierarchy1"/>
    <dgm:cxn modelId="{418FDD80-4201-47F7-BFE8-36997E647AE6}" type="presOf" srcId="{7DC90EE3-64B8-4553-9F92-30B276158296}" destId="{E24D2170-EA5F-4942-8CD9-874AE1B70426}" srcOrd="0" destOrd="0" presId="urn:microsoft.com/office/officeart/2005/8/layout/hierarchy1"/>
    <dgm:cxn modelId="{1DD9B381-9461-4F27-A7F6-8878ECD193B2}" type="presOf" srcId="{8FD68802-DBB7-4112-809D-66BB52E03E58}" destId="{A6861943-121A-4134-8B35-0DF1C0025F14}" srcOrd="0" destOrd="0" presId="urn:microsoft.com/office/officeart/2005/8/layout/hierarchy1"/>
    <dgm:cxn modelId="{BCAD9395-8B06-4113-A02D-BBF804002804}" type="presOf" srcId="{E5698B10-FCFA-4153-9C8C-2949CE48CD41}" destId="{480FE0E3-FB03-4B22-B22A-D2ABCD30B849}" srcOrd="0" destOrd="0" presId="urn:microsoft.com/office/officeart/2005/8/layout/hierarchy1"/>
    <dgm:cxn modelId="{CF3E7A9D-E5E7-4984-A9FA-6C90953EF990}" srcId="{8FD68802-DBB7-4112-809D-66BB52E03E58}" destId="{E5698B10-FCFA-4153-9C8C-2949CE48CD41}" srcOrd="1" destOrd="0" parTransId="{FB541D75-A010-47D3-BD72-4C1D3F333635}" sibTransId="{A91E8E94-E635-4471-B330-67271F9DB270}"/>
    <dgm:cxn modelId="{00E307D1-3D0C-4FCE-B1A8-72E0A2F54E1E}" srcId="{8FD68802-DBB7-4112-809D-66BB52E03E58}" destId="{7DC90EE3-64B8-4553-9F92-30B276158296}" srcOrd="2" destOrd="0" parTransId="{EBC36211-13A8-49C8-848C-B95025959169}" sibTransId="{540E6BD2-CFFF-4D11-82DD-3BB73FC95887}"/>
    <dgm:cxn modelId="{7A44C274-5377-4447-870C-B2D1F946760C}" type="presParOf" srcId="{A6861943-121A-4134-8B35-0DF1C0025F14}" destId="{6C10B15A-1FCB-4366-A3FC-370CDF117609}" srcOrd="0" destOrd="0" presId="urn:microsoft.com/office/officeart/2005/8/layout/hierarchy1"/>
    <dgm:cxn modelId="{F2BE789A-0549-43EE-9D97-CCC3EFF2DC8D}" type="presParOf" srcId="{6C10B15A-1FCB-4366-A3FC-370CDF117609}" destId="{6C0455D5-9CA8-4906-9361-384B32CB5C65}" srcOrd="0" destOrd="0" presId="urn:microsoft.com/office/officeart/2005/8/layout/hierarchy1"/>
    <dgm:cxn modelId="{6566BE1B-A400-4495-8724-785968FF0FBF}" type="presParOf" srcId="{6C0455D5-9CA8-4906-9361-384B32CB5C65}" destId="{72988DFD-ACC2-4E04-BB4F-149721A320CD}" srcOrd="0" destOrd="0" presId="urn:microsoft.com/office/officeart/2005/8/layout/hierarchy1"/>
    <dgm:cxn modelId="{2021BEE0-707F-4DEC-ADB7-A076130E0DB5}" type="presParOf" srcId="{6C0455D5-9CA8-4906-9361-384B32CB5C65}" destId="{CE43B68E-9BA3-4D5B-9D4B-0C6239814CE0}" srcOrd="1" destOrd="0" presId="urn:microsoft.com/office/officeart/2005/8/layout/hierarchy1"/>
    <dgm:cxn modelId="{2D4F0BA5-4907-4A13-9FC1-64FF639E24CB}" type="presParOf" srcId="{6C10B15A-1FCB-4366-A3FC-370CDF117609}" destId="{931BB838-23EA-4B3B-9EFA-803272B99B8F}" srcOrd="1" destOrd="0" presId="urn:microsoft.com/office/officeart/2005/8/layout/hierarchy1"/>
    <dgm:cxn modelId="{25102A7E-595B-47F6-9A61-BA9922E5A95A}" type="presParOf" srcId="{A6861943-121A-4134-8B35-0DF1C0025F14}" destId="{630912DD-78BD-4DA5-AB57-AB12683523FD}" srcOrd="1" destOrd="0" presId="urn:microsoft.com/office/officeart/2005/8/layout/hierarchy1"/>
    <dgm:cxn modelId="{9034F6B2-0234-46DF-96AE-C9902589DFFF}" type="presParOf" srcId="{630912DD-78BD-4DA5-AB57-AB12683523FD}" destId="{D2A6E8D1-F8B4-487E-A2AA-9F01715D1ADB}" srcOrd="0" destOrd="0" presId="urn:microsoft.com/office/officeart/2005/8/layout/hierarchy1"/>
    <dgm:cxn modelId="{74299954-5EC6-4C61-8289-B103310E45F1}" type="presParOf" srcId="{D2A6E8D1-F8B4-487E-A2AA-9F01715D1ADB}" destId="{20387439-5890-4AC8-833A-0DAFFF0B2973}" srcOrd="0" destOrd="0" presId="urn:microsoft.com/office/officeart/2005/8/layout/hierarchy1"/>
    <dgm:cxn modelId="{6712420C-5370-4218-BF06-A2544B355758}" type="presParOf" srcId="{D2A6E8D1-F8B4-487E-A2AA-9F01715D1ADB}" destId="{480FE0E3-FB03-4B22-B22A-D2ABCD30B849}" srcOrd="1" destOrd="0" presId="urn:microsoft.com/office/officeart/2005/8/layout/hierarchy1"/>
    <dgm:cxn modelId="{47D6BB92-7CCB-40EA-9CDF-2A98A778C5D4}" type="presParOf" srcId="{630912DD-78BD-4DA5-AB57-AB12683523FD}" destId="{A8C55280-FB0F-4B92-AB22-063AB6624AE4}" srcOrd="1" destOrd="0" presId="urn:microsoft.com/office/officeart/2005/8/layout/hierarchy1"/>
    <dgm:cxn modelId="{56E306E0-CD20-4845-A679-2A3A3322692B}" type="presParOf" srcId="{A6861943-121A-4134-8B35-0DF1C0025F14}" destId="{8EBDFD80-29BC-47AA-82F8-93EFB893566F}" srcOrd="2" destOrd="0" presId="urn:microsoft.com/office/officeart/2005/8/layout/hierarchy1"/>
    <dgm:cxn modelId="{0995AB55-4CBC-49ED-8D54-CB2DA2530975}" type="presParOf" srcId="{8EBDFD80-29BC-47AA-82F8-93EFB893566F}" destId="{5D6FF308-B0B3-49DA-B69D-5EF7B3393D9D}" srcOrd="0" destOrd="0" presId="urn:microsoft.com/office/officeart/2005/8/layout/hierarchy1"/>
    <dgm:cxn modelId="{CF3B945A-C01C-4BCC-AE97-902718A36AFB}" type="presParOf" srcId="{5D6FF308-B0B3-49DA-B69D-5EF7B3393D9D}" destId="{69B90814-3B57-445E-9740-E4FE4C5706D8}" srcOrd="0" destOrd="0" presId="urn:microsoft.com/office/officeart/2005/8/layout/hierarchy1"/>
    <dgm:cxn modelId="{2F3B5303-9DB4-46C6-9121-72DE86B54DCE}" type="presParOf" srcId="{5D6FF308-B0B3-49DA-B69D-5EF7B3393D9D}" destId="{E24D2170-EA5F-4942-8CD9-874AE1B70426}" srcOrd="1" destOrd="0" presId="urn:microsoft.com/office/officeart/2005/8/layout/hierarchy1"/>
    <dgm:cxn modelId="{9C1635FF-0EDB-4A54-B38E-26F0048F20E6}" type="presParOf" srcId="{8EBDFD80-29BC-47AA-82F8-93EFB893566F}" destId="{CFB0027F-D06E-4017-9AE7-2A804E71935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1FB5B2-DFCB-498A-B58B-768EDA66020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E5CD9D3-745E-415C-A336-032D3B3D180A}">
      <dgm:prSet/>
      <dgm:spPr/>
      <dgm:t>
        <a:bodyPr/>
        <a:lstStyle/>
        <a:p>
          <a:pPr>
            <a:lnSpc>
              <a:spcPct val="100000"/>
            </a:lnSpc>
            <a:defRPr cap="all"/>
          </a:pPr>
          <a:r>
            <a:rPr lang="en-US"/>
            <a:t>Reliability</a:t>
          </a:r>
        </a:p>
      </dgm:t>
    </dgm:pt>
    <dgm:pt modelId="{24B1181D-6370-4F2F-AA25-9DB06FDCC728}" type="parTrans" cxnId="{944E9D63-0353-4A49-AF81-4E597AFEC6ED}">
      <dgm:prSet/>
      <dgm:spPr/>
      <dgm:t>
        <a:bodyPr/>
        <a:lstStyle/>
        <a:p>
          <a:endParaRPr lang="en-US"/>
        </a:p>
      </dgm:t>
    </dgm:pt>
    <dgm:pt modelId="{660D9F3C-EA74-47BA-9237-84F538A1B4E2}" type="sibTrans" cxnId="{944E9D63-0353-4A49-AF81-4E597AFEC6ED}">
      <dgm:prSet/>
      <dgm:spPr/>
      <dgm:t>
        <a:bodyPr/>
        <a:lstStyle/>
        <a:p>
          <a:endParaRPr lang="en-US"/>
        </a:p>
      </dgm:t>
    </dgm:pt>
    <dgm:pt modelId="{E1F0379A-0E5D-4471-8E88-DBEC84AA0EA7}">
      <dgm:prSet/>
      <dgm:spPr/>
      <dgm:t>
        <a:bodyPr/>
        <a:lstStyle/>
        <a:p>
          <a:pPr>
            <a:lnSpc>
              <a:spcPct val="100000"/>
            </a:lnSpc>
            <a:defRPr cap="all"/>
          </a:pPr>
          <a:r>
            <a:rPr lang="en-US"/>
            <a:t>Maintainability</a:t>
          </a:r>
        </a:p>
      </dgm:t>
    </dgm:pt>
    <dgm:pt modelId="{0DB4D5CD-21AB-4A85-9462-66F349596137}" type="parTrans" cxnId="{F8B6CBE3-12F0-4CAC-980B-A4DCB2C0479E}">
      <dgm:prSet/>
      <dgm:spPr/>
      <dgm:t>
        <a:bodyPr/>
        <a:lstStyle/>
        <a:p>
          <a:endParaRPr lang="en-US"/>
        </a:p>
      </dgm:t>
    </dgm:pt>
    <dgm:pt modelId="{65C8AA7A-7D8C-410F-9E42-47E5E16C030A}" type="sibTrans" cxnId="{F8B6CBE3-12F0-4CAC-980B-A4DCB2C0479E}">
      <dgm:prSet/>
      <dgm:spPr/>
      <dgm:t>
        <a:bodyPr/>
        <a:lstStyle/>
        <a:p>
          <a:endParaRPr lang="en-US"/>
        </a:p>
      </dgm:t>
    </dgm:pt>
    <dgm:pt modelId="{6C1481C5-81F1-461D-8121-5C3DA55F66A6}">
      <dgm:prSet/>
      <dgm:spPr/>
      <dgm:t>
        <a:bodyPr/>
        <a:lstStyle/>
        <a:p>
          <a:pPr>
            <a:lnSpc>
              <a:spcPct val="100000"/>
            </a:lnSpc>
            <a:defRPr cap="all"/>
          </a:pPr>
          <a:r>
            <a:rPr lang="en-US"/>
            <a:t>Performance</a:t>
          </a:r>
        </a:p>
      </dgm:t>
    </dgm:pt>
    <dgm:pt modelId="{858FA6CF-C89A-4703-A93A-1714D296ED08}" type="parTrans" cxnId="{B9F729D5-A61C-4CC2-9A66-137DF37D199D}">
      <dgm:prSet/>
      <dgm:spPr/>
      <dgm:t>
        <a:bodyPr/>
        <a:lstStyle/>
        <a:p>
          <a:endParaRPr lang="en-US"/>
        </a:p>
      </dgm:t>
    </dgm:pt>
    <dgm:pt modelId="{D4A772C4-AB1A-4765-88A2-6CAF79DBEE0B}" type="sibTrans" cxnId="{B9F729D5-A61C-4CC2-9A66-137DF37D199D}">
      <dgm:prSet/>
      <dgm:spPr/>
      <dgm:t>
        <a:bodyPr/>
        <a:lstStyle/>
        <a:p>
          <a:endParaRPr lang="en-US"/>
        </a:p>
      </dgm:t>
    </dgm:pt>
    <dgm:pt modelId="{648CB7A7-2122-439D-92EC-7EB1874F2082}">
      <dgm:prSet/>
      <dgm:spPr/>
      <dgm:t>
        <a:bodyPr/>
        <a:lstStyle/>
        <a:p>
          <a:pPr>
            <a:lnSpc>
              <a:spcPct val="100000"/>
            </a:lnSpc>
            <a:defRPr cap="all"/>
          </a:pPr>
          <a:r>
            <a:rPr lang="en-US"/>
            <a:t>Accuracy</a:t>
          </a:r>
        </a:p>
      </dgm:t>
    </dgm:pt>
    <dgm:pt modelId="{851E67F2-DD66-4410-9A5C-2B251D9DF68F}" type="parTrans" cxnId="{83C3E0F5-A87E-4FBD-8A19-291D7F55DCDD}">
      <dgm:prSet/>
      <dgm:spPr/>
      <dgm:t>
        <a:bodyPr/>
        <a:lstStyle/>
        <a:p>
          <a:endParaRPr lang="en-US"/>
        </a:p>
      </dgm:t>
    </dgm:pt>
    <dgm:pt modelId="{88F2D992-0593-422F-8865-49ADAE80224E}" type="sibTrans" cxnId="{83C3E0F5-A87E-4FBD-8A19-291D7F55DCDD}">
      <dgm:prSet/>
      <dgm:spPr/>
      <dgm:t>
        <a:bodyPr/>
        <a:lstStyle/>
        <a:p>
          <a:endParaRPr lang="en-US"/>
        </a:p>
      </dgm:t>
    </dgm:pt>
    <dgm:pt modelId="{AA4F19D6-A211-4436-A3DA-2E7E70BE66DA}" type="pres">
      <dgm:prSet presAssocID="{C61FB5B2-DFCB-498A-B58B-768EDA660203}" presName="root" presStyleCnt="0">
        <dgm:presLayoutVars>
          <dgm:dir/>
          <dgm:resizeHandles val="exact"/>
        </dgm:presLayoutVars>
      </dgm:prSet>
      <dgm:spPr/>
    </dgm:pt>
    <dgm:pt modelId="{F85B8A12-3C1D-44B0-941D-6524C8566FF2}" type="pres">
      <dgm:prSet presAssocID="{1E5CD9D3-745E-415C-A336-032D3B3D180A}" presName="compNode" presStyleCnt="0"/>
      <dgm:spPr/>
    </dgm:pt>
    <dgm:pt modelId="{0FE012BE-106E-4627-8087-BEF1824D1E2A}" type="pres">
      <dgm:prSet presAssocID="{1E5CD9D3-745E-415C-A336-032D3B3D180A}" presName="iconBgRect" presStyleLbl="bgShp" presStyleIdx="0" presStyleCnt="4"/>
      <dgm:spPr>
        <a:prstGeom prst="round2DiagRect">
          <a:avLst>
            <a:gd name="adj1" fmla="val 29727"/>
            <a:gd name="adj2" fmla="val 0"/>
          </a:avLst>
        </a:prstGeom>
      </dgm:spPr>
    </dgm:pt>
    <dgm:pt modelId="{C8C97517-CDF6-4483-B644-010E31E32FC4}" type="pres">
      <dgm:prSet presAssocID="{1E5CD9D3-745E-415C-A336-032D3B3D180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1CF4FA3-66F6-4FA2-BB87-267DDED394D3}" type="pres">
      <dgm:prSet presAssocID="{1E5CD9D3-745E-415C-A336-032D3B3D180A}" presName="spaceRect" presStyleCnt="0"/>
      <dgm:spPr/>
    </dgm:pt>
    <dgm:pt modelId="{4177F576-14FA-4F4B-8644-B20F9E6907F5}" type="pres">
      <dgm:prSet presAssocID="{1E5CD9D3-745E-415C-A336-032D3B3D180A}" presName="textRect" presStyleLbl="revTx" presStyleIdx="0" presStyleCnt="4">
        <dgm:presLayoutVars>
          <dgm:chMax val="1"/>
          <dgm:chPref val="1"/>
        </dgm:presLayoutVars>
      </dgm:prSet>
      <dgm:spPr/>
    </dgm:pt>
    <dgm:pt modelId="{6B47E0D4-219B-48B8-8597-C4216CBC62FA}" type="pres">
      <dgm:prSet presAssocID="{660D9F3C-EA74-47BA-9237-84F538A1B4E2}" presName="sibTrans" presStyleCnt="0"/>
      <dgm:spPr/>
    </dgm:pt>
    <dgm:pt modelId="{5BD11ACA-EE11-4B2D-B6BF-DF3844210B89}" type="pres">
      <dgm:prSet presAssocID="{E1F0379A-0E5D-4471-8E88-DBEC84AA0EA7}" presName="compNode" presStyleCnt="0"/>
      <dgm:spPr/>
    </dgm:pt>
    <dgm:pt modelId="{F36AFB78-39DC-46E4-B413-95E742EF8FEE}" type="pres">
      <dgm:prSet presAssocID="{E1F0379A-0E5D-4471-8E88-DBEC84AA0EA7}" presName="iconBgRect" presStyleLbl="bgShp" presStyleIdx="1" presStyleCnt="4"/>
      <dgm:spPr>
        <a:prstGeom prst="round2DiagRect">
          <a:avLst>
            <a:gd name="adj1" fmla="val 29727"/>
            <a:gd name="adj2" fmla="val 0"/>
          </a:avLst>
        </a:prstGeom>
      </dgm:spPr>
    </dgm:pt>
    <dgm:pt modelId="{32E3B412-6BCF-4613-AE1B-456DA96EB252}" type="pres">
      <dgm:prSet presAssocID="{E1F0379A-0E5D-4471-8E88-DBEC84AA0EA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61059094-D1F8-4BA0-9FD5-E9F35EADF689}" type="pres">
      <dgm:prSet presAssocID="{E1F0379A-0E5D-4471-8E88-DBEC84AA0EA7}" presName="spaceRect" presStyleCnt="0"/>
      <dgm:spPr/>
    </dgm:pt>
    <dgm:pt modelId="{9594BB0F-2116-40F2-94DE-E69948066548}" type="pres">
      <dgm:prSet presAssocID="{E1F0379A-0E5D-4471-8E88-DBEC84AA0EA7}" presName="textRect" presStyleLbl="revTx" presStyleIdx="1" presStyleCnt="4">
        <dgm:presLayoutVars>
          <dgm:chMax val="1"/>
          <dgm:chPref val="1"/>
        </dgm:presLayoutVars>
      </dgm:prSet>
      <dgm:spPr/>
    </dgm:pt>
    <dgm:pt modelId="{10954998-BD66-4917-A83E-97628B67DBCC}" type="pres">
      <dgm:prSet presAssocID="{65C8AA7A-7D8C-410F-9E42-47E5E16C030A}" presName="sibTrans" presStyleCnt="0"/>
      <dgm:spPr/>
    </dgm:pt>
    <dgm:pt modelId="{FCA3D0BE-BF33-4FFE-BBAD-2774844E1BC9}" type="pres">
      <dgm:prSet presAssocID="{6C1481C5-81F1-461D-8121-5C3DA55F66A6}" presName="compNode" presStyleCnt="0"/>
      <dgm:spPr/>
    </dgm:pt>
    <dgm:pt modelId="{490F971D-BE4E-404A-8D3D-F9F0E8D10978}" type="pres">
      <dgm:prSet presAssocID="{6C1481C5-81F1-461D-8121-5C3DA55F66A6}" presName="iconBgRect" presStyleLbl="bgShp" presStyleIdx="2" presStyleCnt="4"/>
      <dgm:spPr>
        <a:prstGeom prst="round2DiagRect">
          <a:avLst>
            <a:gd name="adj1" fmla="val 29727"/>
            <a:gd name="adj2" fmla="val 0"/>
          </a:avLst>
        </a:prstGeom>
      </dgm:spPr>
    </dgm:pt>
    <dgm:pt modelId="{3DD596C0-9A38-4721-95A3-40C097ED433F}" type="pres">
      <dgm:prSet presAssocID="{6C1481C5-81F1-461D-8121-5C3DA55F66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695A5096-D4DE-4B2C-917F-5D824A5F185A}" type="pres">
      <dgm:prSet presAssocID="{6C1481C5-81F1-461D-8121-5C3DA55F66A6}" presName="spaceRect" presStyleCnt="0"/>
      <dgm:spPr/>
    </dgm:pt>
    <dgm:pt modelId="{99317C1C-2572-44EF-8C58-FA838D7B9B26}" type="pres">
      <dgm:prSet presAssocID="{6C1481C5-81F1-461D-8121-5C3DA55F66A6}" presName="textRect" presStyleLbl="revTx" presStyleIdx="2" presStyleCnt="4">
        <dgm:presLayoutVars>
          <dgm:chMax val="1"/>
          <dgm:chPref val="1"/>
        </dgm:presLayoutVars>
      </dgm:prSet>
      <dgm:spPr/>
    </dgm:pt>
    <dgm:pt modelId="{9A0005DA-13E5-4A17-9D51-8110DEE33210}" type="pres">
      <dgm:prSet presAssocID="{D4A772C4-AB1A-4765-88A2-6CAF79DBEE0B}" presName="sibTrans" presStyleCnt="0"/>
      <dgm:spPr/>
    </dgm:pt>
    <dgm:pt modelId="{3DFE2375-E6BA-4747-A820-F8791D72C26A}" type="pres">
      <dgm:prSet presAssocID="{648CB7A7-2122-439D-92EC-7EB1874F2082}" presName="compNode" presStyleCnt="0"/>
      <dgm:spPr/>
    </dgm:pt>
    <dgm:pt modelId="{9786C436-1CD4-4EF1-B96D-17DBF4D3C11B}" type="pres">
      <dgm:prSet presAssocID="{648CB7A7-2122-439D-92EC-7EB1874F2082}" presName="iconBgRect" presStyleLbl="bgShp" presStyleIdx="3" presStyleCnt="4"/>
      <dgm:spPr>
        <a:prstGeom prst="round2DiagRect">
          <a:avLst>
            <a:gd name="adj1" fmla="val 29727"/>
            <a:gd name="adj2" fmla="val 0"/>
          </a:avLst>
        </a:prstGeom>
      </dgm:spPr>
    </dgm:pt>
    <dgm:pt modelId="{73986F6C-D04F-45AD-918F-1193024B85ED}" type="pres">
      <dgm:prSet presAssocID="{648CB7A7-2122-439D-92EC-7EB1874F208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17FC8DA9-0E16-4EA0-8032-9EE9CFA7FD88}" type="pres">
      <dgm:prSet presAssocID="{648CB7A7-2122-439D-92EC-7EB1874F2082}" presName="spaceRect" presStyleCnt="0"/>
      <dgm:spPr/>
    </dgm:pt>
    <dgm:pt modelId="{566D4090-2C3E-4B4F-8766-16F1196D0E7F}" type="pres">
      <dgm:prSet presAssocID="{648CB7A7-2122-439D-92EC-7EB1874F2082}" presName="textRect" presStyleLbl="revTx" presStyleIdx="3" presStyleCnt="4">
        <dgm:presLayoutVars>
          <dgm:chMax val="1"/>
          <dgm:chPref val="1"/>
        </dgm:presLayoutVars>
      </dgm:prSet>
      <dgm:spPr/>
    </dgm:pt>
  </dgm:ptLst>
  <dgm:cxnLst>
    <dgm:cxn modelId="{6DC25609-5518-4F01-884A-07D0ED63C7A4}" type="presOf" srcId="{6C1481C5-81F1-461D-8121-5C3DA55F66A6}" destId="{99317C1C-2572-44EF-8C58-FA838D7B9B26}" srcOrd="0" destOrd="0" presId="urn:microsoft.com/office/officeart/2018/5/layout/IconLeafLabelList"/>
    <dgm:cxn modelId="{3682DC40-EC2B-4229-B921-B78D9F48310F}" type="presOf" srcId="{C61FB5B2-DFCB-498A-B58B-768EDA660203}" destId="{AA4F19D6-A211-4436-A3DA-2E7E70BE66DA}" srcOrd="0" destOrd="0" presId="urn:microsoft.com/office/officeart/2018/5/layout/IconLeafLabelList"/>
    <dgm:cxn modelId="{944E9D63-0353-4A49-AF81-4E597AFEC6ED}" srcId="{C61FB5B2-DFCB-498A-B58B-768EDA660203}" destId="{1E5CD9D3-745E-415C-A336-032D3B3D180A}" srcOrd="0" destOrd="0" parTransId="{24B1181D-6370-4F2F-AA25-9DB06FDCC728}" sibTransId="{660D9F3C-EA74-47BA-9237-84F538A1B4E2}"/>
    <dgm:cxn modelId="{C306509B-B4F8-426E-9AB9-51225020CFB3}" type="presOf" srcId="{E1F0379A-0E5D-4471-8E88-DBEC84AA0EA7}" destId="{9594BB0F-2116-40F2-94DE-E69948066548}" srcOrd="0" destOrd="0" presId="urn:microsoft.com/office/officeart/2018/5/layout/IconLeafLabelList"/>
    <dgm:cxn modelId="{FADA6DB6-B8D8-47B6-9006-B666E12F2FD4}" type="presOf" srcId="{1E5CD9D3-745E-415C-A336-032D3B3D180A}" destId="{4177F576-14FA-4F4B-8644-B20F9E6907F5}" srcOrd="0" destOrd="0" presId="urn:microsoft.com/office/officeart/2018/5/layout/IconLeafLabelList"/>
    <dgm:cxn modelId="{B9F729D5-A61C-4CC2-9A66-137DF37D199D}" srcId="{C61FB5B2-DFCB-498A-B58B-768EDA660203}" destId="{6C1481C5-81F1-461D-8121-5C3DA55F66A6}" srcOrd="2" destOrd="0" parTransId="{858FA6CF-C89A-4703-A93A-1714D296ED08}" sibTransId="{D4A772C4-AB1A-4765-88A2-6CAF79DBEE0B}"/>
    <dgm:cxn modelId="{C8F625D6-B451-41A6-A71C-64AB35AAF850}" type="presOf" srcId="{648CB7A7-2122-439D-92EC-7EB1874F2082}" destId="{566D4090-2C3E-4B4F-8766-16F1196D0E7F}" srcOrd="0" destOrd="0" presId="urn:microsoft.com/office/officeart/2018/5/layout/IconLeafLabelList"/>
    <dgm:cxn modelId="{F8B6CBE3-12F0-4CAC-980B-A4DCB2C0479E}" srcId="{C61FB5B2-DFCB-498A-B58B-768EDA660203}" destId="{E1F0379A-0E5D-4471-8E88-DBEC84AA0EA7}" srcOrd="1" destOrd="0" parTransId="{0DB4D5CD-21AB-4A85-9462-66F349596137}" sibTransId="{65C8AA7A-7D8C-410F-9E42-47E5E16C030A}"/>
    <dgm:cxn modelId="{83C3E0F5-A87E-4FBD-8A19-291D7F55DCDD}" srcId="{C61FB5B2-DFCB-498A-B58B-768EDA660203}" destId="{648CB7A7-2122-439D-92EC-7EB1874F2082}" srcOrd="3" destOrd="0" parTransId="{851E67F2-DD66-4410-9A5C-2B251D9DF68F}" sibTransId="{88F2D992-0593-422F-8865-49ADAE80224E}"/>
    <dgm:cxn modelId="{25BA5DC4-8D2B-4BCD-8FEE-3191D4BA9701}" type="presParOf" srcId="{AA4F19D6-A211-4436-A3DA-2E7E70BE66DA}" destId="{F85B8A12-3C1D-44B0-941D-6524C8566FF2}" srcOrd="0" destOrd="0" presId="urn:microsoft.com/office/officeart/2018/5/layout/IconLeafLabelList"/>
    <dgm:cxn modelId="{CBDA7312-3AA8-4CB0-9530-B997708B77C5}" type="presParOf" srcId="{F85B8A12-3C1D-44B0-941D-6524C8566FF2}" destId="{0FE012BE-106E-4627-8087-BEF1824D1E2A}" srcOrd="0" destOrd="0" presId="urn:microsoft.com/office/officeart/2018/5/layout/IconLeafLabelList"/>
    <dgm:cxn modelId="{052EE379-BC8E-4526-AAA0-99EC5AB75B87}" type="presParOf" srcId="{F85B8A12-3C1D-44B0-941D-6524C8566FF2}" destId="{C8C97517-CDF6-4483-B644-010E31E32FC4}" srcOrd="1" destOrd="0" presId="urn:microsoft.com/office/officeart/2018/5/layout/IconLeafLabelList"/>
    <dgm:cxn modelId="{7E1801B4-A189-4301-8798-E9BA15C02B9D}" type="presParOf" srcId="{F85B8A12-3C1D-44B0-941D-6524C8566FF2}" destId="{11CF4FA3-66F6-4FA2-BB87-267DDED394D3}" srcOrd="2" destOrd="0" presId="urn:microsoft.com/office/officeart/2018/5/layout/IconLeafLabelList"/>
    <dgm:cxn modelId="{449FA6ED-1EF9-469A-A350-F8F3922141BE}" type="presParOf" srcId="{F85B8A12-3C1D-44B0-941D-6524C8566FF2}" destId="{4177F576-14FA-4F4B-8644-B20F9E6907F5}" srcOrd="3" destOrd="0" presId="urn:microsoft.com/office/officeart/2018/5/layout/IconLeafLabelList"/>
    <dgm:cxn modelId="{7B353700-1F6F-4055-90C5-CD6E1D94F7BD}" type="presParOf" srcId="{AA4F19D6-A211-4436-A3DA-2E7E70BE66DA}" destId="{6B47E0D4-219B-48B8-8597-C4216CBC62FA}" srcOrd="1" destOrd="0" presId="urn:microsoft.com/office/officeart/2018/5/layout/IconLeafLabelList"/>
    <dgm:cxn modelId="{B5A586D3-495F-41D6-A77F-1C8CDA194B94}" type="presParOf" srcId="{AA4F19D6-A211-4436-A3DA-2E7E70BE66DA}" destId="{5BD11ACA-EE11-4B2D-B6BF-DF3844210B89}" srcOrd="2" destOrd="0" presId="urn:microsoft.com/office/officeart/2018/5/layout/IconLeafLabelList"/>
    <dgm:cxn modelId="{9F7B9E30-67B4-4358-A4EB-D658EAAC5BC8}" type="presParOf" srcId="{5BD11ACA-EE11-4B2D-B6BF-DF3844210B89}" destId="{F36AFB78-39DC-46E4-B413-95E742EF8FEE}" srcOrd="0" destOrd="0" presId="urn:microsoft.com/office/officeart/2018/5/layout/IconLeafLabelList"/>
    <dgm:cxn modelId="{454AE6E5-42DB-4CBC-97C2-871B03F73D7A}" type="presParOf" srcId="{5BD11ACA-EE11-4B2D-B6BF-DF3844210B89}" destId="{32E3B412-6BCF-4613-AE1B-456DA96EB252}" srcOrd="1" destOrd="0" presId="urn:microsoft.com/office/officeart/2018/5/layout/IconLeafLabelList"/>
    <dgm:cxn modelId="{A33E27C9-E15A-4833-B19E-2A4DFB12D1A1}" type="presParOf" srcId="{5BD11ACA-EE11-4B2D-B6BF-DF3844210B89}" destId="{61059094-D1F8-4BA0-9FD5-E9F35EADF689}" srcOrd="2" destOrd="0" presId="urn:microsoft.com/office/officeart/2018/5/layout/IconLeafLabelList"/>
    <dgm:cxn modelId="{9279321B-977B-42EA-BB26-6AA4FA2819C0}" type="presParOf" srcId="{5BD11ACA-EE11-4B2D-B6BF-DF3844210B89}" destId="{9594BB0F-2116-40F2-94DE-E69948066548}" srcOrd="3" destOrd="0" presId="urn:microsoft.com/office/officeart/2018/5/layout/IconLeafLabelList"/>
    <dgm:cxn modelId="{64990AD3-BCC8-4BA4-9F0C-7F6E5100F3B0}" type="presParOf" srcId="{AA4F19D6-A211-4436-A3DA-2E7E70BE66DA}" destId="{10954998-BD66-4917-A83E-97628B67DBCC}" srcOrd="3" destOrd="0" presId="urn:microsoft.com/office/officeart/2018/5/layout/IconLeafLabelList"/>
    <dgm:cxn modelId="{CE85D4D0-16D4-4143-ACA0-DA5610236B67}" type="presParOf" srcId="{AA4F19D6-A211-4436-A3DA-2E7E70BE66DA}" destId="{FCA3D0BE-BF33-4FFE-BBAD-2774844E1BC9}" srcOrd="4" destOrd="0" presId="urn:microsoft.com/office/officeart/2018/5/layout/IconLeafLabelList"/>
    <dgm:cxn modelId="{C76F17A2-676A-4AE6-A053-D2460EE0C404}" type="presParOf" srcId="{FCA3D0BE-BF33-4FFE-BBAD-2774844E1BC9}" destId="{490F971D-BE4E-404A-8D3D-F9F0E8D10978}" srcOrd="0" destOrd="0" presId="urn:microsoft.com/office/officeart/2018/5/layout/IconLeafLabelList"/>
    <dgm:cxn modelId="{B82BD9EC-A340-4F3D-9489-BE19FFE9382C}" type="presParOf" srcId="{FCA3D0BE-BF33-4FFE-BBAD-2774844E1BC9}" destId="{3DD596C0-9A38-4721-95A3-40C097ED433F}" srcOrd="1" destOrd="0" presId="urn:microsoft.com/office/officeart/2018/5/layout/IconLeafLabelList"/>
    <dgm:cxn modelId="{3D7B1F2A-46A8-42A1-B3CD-CDADAD4226C1}" type="presParOf" srcId="{FCA3D0BE-BF33-4FFE-BBAD-2774844E1BC9}" destId="{695A5096-D4DE-4B2C-917F-5D824A5F185A}" srcOrd="2" destOrd="0" presId="urn:microsoft.com/office/officeart/2018/5/layout/IconLeafLabelList"/>
    <dgm:cxn modelId="{3AFD4493-4F9A-438C-94AF-25F76DA6EC4D}" type="presParOf" srcId="{FCA3D0BE-BF33-4FFE-BBAD-2774844E1BC9}" destId="{99317C1C-2572-44EF-8C58-FA838D7B9B26}" srcOrd="3" destOrd="0" presId="urn:microsoft.com/office/officeart/2018/5/layout/IconLeafLabelList"/>
    <dgm:cxn modelId="{0207D95B-6285-422C-8DF7-279A4B4C7E0D}" type="presParOf" srcId="{AA4F19D6-A211-4436-A3DA-2E7E70BE66DA}" destId="{9A0005DA-13E5-4A17-9D51-8110DEE33210}" srcOrd="5" destOrd="0" presId="urn:microsoft.com/office/officeart/2018/5/layout/IconLeafLabelList"/>
    <dgm:cxn modelId="{8CF62FB1-BBC3-4938-81B2-08854F1CBC2C}" type="presParOf" srcId="{AA4F19D6-A211-4436-A3DA-2E7E70BE66DA}" destId="{3DFE2375-E6BA-4747-A820-F8791D72C26A}" srcOrd="6" destOrd="0" presId="urn:microsoft.com/office/officeart/2018/5/layout/IconLeafLabelList"/>
    <dgm:cxn modelId="{515DE0E1-B148-4B56-A7C8-6A15CAEFB938}" type="presParOf" srcId="{3DFE2375-E6BA-4747-A820-F8791D72C26A}" destId="{9786C436-1CD4-4EF1-B96D-17DBF4D3C11B}" srcOrd="0" destOrd="0" presId="urn:microsoft.com/office/officeart/2018/5/layout/IconLeafLabelList"/>
    <dgm:cxn modelId="{9208FE56-02CB-49ED-82B1-236CFC77FCD8}" type="presParOf" srcId="{3DFE2375-E6BA-4747-A820-F8791D72C26A}" destId="{73986F6C-D04F-45AD-918F-1193024B85ED}" srcOrd="1" destOrd="0" presId="urn:microsoft.com/office/officeart/2018/5/layout/IconLeafLabelList"/>
    <dgm:cxn modelId="{4725183D-4F9B-4C4F-B689-4A923B82FEBF}" type="presParOf" srcId="{3DFE2375-E6BA-4747-A820-F8791D72C26A}" destId="{17FC8DA9-0E16-4EA0-8032-9EE9CFA7FD88}" srcOrd="2" destOrd="0" presId="urn:microsoft.com/office/officeart/2018/5/layout/IconLeafLabelList"/>
    <dgm:cxn modelId="{D4625BC4-85D3-4BCE-B2C1-A282FD2FFC24}" type="presParOf" srcId="{3DFE2375-E6BA-4747-A820-F8791D72C26A}" destId="{566D4090-2C3E-4B4F-8766-16F1196D0E7F}"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43552A-29A2-4CE4-A027-A7D3BCB0AC44}"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26E141D9-B379-4579-A584-B2D5F5F29635}">
      <dgm:prSet/>
      <dgm:spPr/>
      <dgm:t>
        <a:bodyPr/>
        <a:lstStyle/>
        <a:p>
          <a:pPr>
            <a:defRPr cap="all"/>
          </a:pPr>
          <a:r>
            <a:rPr lang="en-US"/>
            <a:t>Data collection</a:t>
          </a:r>
        </a:p>
      </dgm:t>
    </dgm:pt>
    <dgm:pt modelId="{DA107336-29CE-4681-AA02-9995DC7114C6}" type="parTrans" cxnId="{A6324017-FF74-4205-89C6-ED4873B1DC62}">
      <dgm:prSet/>
      <dgm:spPr/>
      <dgm:t>
        <a:bodyPr/>
        <a:lstStyle/>
        <a:p>
          <a:endParaRPr lang="en-US"/>
        </a:p>
      </dgm:t>
    </dgm:pt>
    <dgm:pt modelId="{1B59DED0-B4A2-4B24-AA5E-94D9260872C5}" type="sibTrans" cxnId="{A6324017-FF74-4205-89C6-ED4873B1DC62}">
      <dgm:prSet/>
      <dgm:spPr/>
      <dgm:t>
        <a:bodyPr/>
        <a:lstStyle/>
        <a:p>
          <a:endParaRPr lang="en-US"/>
        </a:p>
      </dgm:t>
    </dgm:pt>
    <dgm:pt modelId="{D89E78C6-191D-47EB-9D11-C5D008C776B7}">
      <dgm:prSet/>
      <dgm:spPr/>
      <dgm:t>
        <a:bodyPr/>
        <a:lstStyle/>
        <a:p>
          <a:pPr>
            <a:defRPr cap="all"/>
          </a:pPr>
          <a:r>
            <a:rPr lang="en-US"/>
            <a:t>Dataset processing</a:t>
          </a:r>
        </a:p>
      </dgm:t>
    </dgm:pt>
    <dgm:pt modelId="{F36DD860-49F3-48A2-9069-0DA91ACEF081}" type="parTrans" cxnId="{7DCACA26-521B-4A2E-B1A1-9FEEA0A2D7DA}">
      <dgm:prSet/>
      <dgm:spPr/>
      <dgm:t>
        <a:bodyPr/>
        <a:lstStyle/>
        <a:p>
          <a:endParaRPr lang="en-US"/>
        </a:p>
      </dgm:t>
    </dgm:pt>
    <dgm:pt modelId="{33C9601D-E41A-49C4-8814-75270B889D81}" type="sibTrans" cxnId="{7DCACA26-521B-4A2E-B1A1-9FEEA0A2D7DA}">
      <dgm:prSet/>
      <dgm:spPr/>
      <dgm:t>
        <a:bodyPr/>
        <a:lstStyle/>
        <a:p>
          <a:endParaRPr lang="en-US"/>
        </a:p>
      </dgm:t>
    </dgm:pt>
    <dgm:pt modelId="{F03D7FDB-43D6-4EA5-B9E0-75671414825F}">
      <dgm:prSet/>
      <dgm:spPr/>
      <dgm:t>
        <a:bodyPr/>
        <a:lstStyle/>
        <a:p>
          <a:pPr>
            <a:defRPr cap="all"/>
          </a:pPr>
          <a:r>
            <a:rPr lang="en-US"/>
            <a:t>N-gram analysis</a:t>
          </a:r>
        </a:p>
      </dgm:t>
    </dgm:pt>
    <dgm:pt modelId="{3C5D33D7-A83E-4AD8-BB51-5BFFD5734E4E}" type="parTrans" cxnId="{DC661CD2-AE23-40D7-A1BB-8A88F0A87009}">
      <dgm:prSet/>
      <dgm:spPr/>
      <dgm:t>
        <a:bodyPr/>
        <a:lstStyle/>
        <a:p>
          <a:endParaRPr lang="en-US"/>
        </a:p>
      </dgm:t>
    </dgm:pt>
    <dgm:pt modelId="{69446FCF-9C9A-43A4-8780-B979238CF456}" type="sibTrans" cxnId="{DC661CD2-AE23-40D7-A1BB-8A88F0A87009}">
      <dgm:prSet/>
      <dgm:spPr/>
      <dgm:t>
        <a:bodyPr/>
        <a:lstStyle/>
        <a:p>
          <a:endParaRPr lang="en-US"/>
        </a:p>
      </dgm:t>
    </dgm:pt>
    <dgm:pt modelId="{62A29849-9576-4A0E-9D94-DFD363577E12}">
      <dgm:prSet/>
      <dgm:spPr/>
      <dgm:t>
        <a:bodyPr/>
        <a:lstStyle/>
        <a:p>
          <a:pPr>
            <a:defRPr cap="all"/>
          </a:pPr>
          <a:r>
            <a:rPr lang="en-US"/>
            <a:t>Modelling </a:t>
          </a:r>
        </a:p>
      </dgm:t>
    </dgm:pt>
    <dgm:pt modelId="{F4CA241B-0763-4384-9091-9CF8DF9D84F1}" type="parTrans" cxnId="{1FD25FC2-91C3-4009-9000-1116C5468446}">
      <dgm:prSet/>
      <dgm:spPr/>
      <dgm:t>
        <a:bodyPr/>
        <a:lstStyle/>
        <a:p>
          <a:endParaRPr lang="en-US"/>
        </a:p>
      </dgm:t>
    </dgm:pt>
    <dgm:pt modelId="{0E1769AE-1476-4E2C-A078-06CD82405A46}" type="sibTrans" cxnId="{1FD25FC2-91C3-4009-9000-1116C5468446}">
      <dgm:prSet/>
      <dgm:spPr/>
      <dgm:t>
        <a:bodyPr/>
        <a:lstStyle/>
        <a:p>
          <a:endParaRPr lang="en-US"/>
        </a:p>
      </dgm:t>
    </dgm:pt>
    <dgm:pt modelId="{5219BDC2-2538-436B-A3C1-0FA7175237CE}">
      <dgm:prSet/>
      <dgm:spPr/>
      <dgm:t>
        <a:bodyPr/>
        <a:lstStyle/>
        <a:p>
          <a:pPr>
            <a:defRPr cap="all"/>
          </a:pPr>
          <a:r>
            <a:rPr lang="en-US"/>
            <a:t>Software development approach</a:t>
          </a:r>
        </a:p>
      </dgm:t>
    </dgm:pt>
    <dgm:pt modelId="{7DF3B06E-B6F4-4078-9318-EECF1E2D535C}" type="parTrans" cxnId="{65640779-896A-4D94-ABE4-A7DCF95CEB44}">
      <dgm:prSet/>
      <dgm:spPr/>
      <dgm:t>
        <a:bodyPr/>
        <a:lstStyle/>
        <a:p>
          <a:endParaRPr lang="en-US"/>
        </a:p>
      </dgm:t>
    </dgm:pt>
    <dgm:pt modelId="{DF727398-081C-4B93-9898-B4EA29DD5258}" type="sibTrans" cxnId="{65640779-896A-4D94-ABE4-A7DCF95CEB44}">
      <dgm:prSet/>
      <dgm:spPr/>
      <dgm:t>
        <a:bodyPr/>
        <a:lstStyle/>
        <a:p>
          <a:endParaRPr lang="en-US"/>
        </a:p>
      </dgm:t>
    </dgm:pt>
    <dgm:pt modelId="{534A5620-D487-40EF-ABCA-3DCCB4C53589}" type="pres">
      <dgm:prSet presAssocID="{1543552A-29A2-4CE4-A027-A7D3BCB0AC44}" presName="root" presStyleCnt="0">
        <dgm:presLayoutVars>
          <dgm:dir/>
          <dgm:resizeHandles val="exact"/>
        </dgm:presLayoutVars>
      </dgm:prSet>
      <dgm:spPr/>
    </dgm:pt>
    <dgm:pt modelId="{F591D42C-E8E9-4134-8934-B6E313120069}" type="pres">
      <dgm:prSet presAssocID="{26E141D9-B379-4579-A584-B2D5F5F29635}" presName="compNode" presStyleCnt="0"/>
      <dgm:spPr/>
    </dgm:pt>
    <dgm:pt modelId="{E8DD4AF1-8815-4817-8346-12761A804530}" type="pres">
      <dgm:prSet presAssocID="{26E141D9-B379-4579-A584-B2D5F5F29635}" presName="iconBgRect" presStyleLbl="bgShp" presStyleIdx="0" presStyleCnt="5"/>
      <dgm:spPr/>
    </dgm:pt>
    <dgm:pt modelId="{53616AA4-DD51-486C-B7C1-9C7A4C471EE2}" type="pres">
      <dgm:prSet presAssocID="{26E141D9-B379-4579-A584-B2D5F5F2963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96546E2-862C-4BF0-B500-F98AEEAAC266}" type="pres">
      <dgm:prSet presAssocID="{26E141D9-B379-4579-A584-B2D5F5F29635}" presName="spaceRect" presStyleCnt="0"/>
      <dgm:spPr/>
    </dgm:pt>
    <dgm:pt modelId="{E827452F-878E-4CF6-93F0-63B5A19AB738}" type="pres">
      <dgm:prSet presAssocID="{26E141D9-B379-4579-A584-B2D5F5F29635}" presName="textRect" presStyleLbl="revTx" presStyleIdx="0" presStyleCnt="5">
        <dgm:presLayoutVars>
          <dgm:chMax val="1"/>
          <dgm:chPref val="1"/>
        </dgm:presLayoutVars>
      </dgm:prSet>
      <dgm:spPr/>
    </dgm:pt>
    <dgm:pt modelId="{F1480EBA-82AF-4C29-B1CF-C36F8ABD6E4B}" type="pres">
      <dgm:prSet presAssocID="{1B59DED0-B4A2-4B24-AA5E-94D9260872C5}" presName="sibTrans" presStyleCnt="0"/>
      <dgm:spPr/>
    </dgm:pt>
    <dgm:pt modelId="{C8E1040E-94AA-4185-88BF-80433E86334E}" type="pres">
      <dgm:prSet presAssocID="{D89E78C6-191D-47EB-9D11-C5D008C776B7}" presName="compNode" presStyleCnt="0"/>
      <dgm:spPr/>
    </dgm:pt>
    <dgm:pt modelId="{28EAADDB-C5C4-46BC-875D-2B98FD5825C3}" type="pres">
      <dgm:prSet presAssocID="{D89E78C6-191D-47EB-9D11-C5D008C776B7}" presName="iconBgRect" presStyleLbl="bgShp" presStyleIdx="1" presStyleCnt="5"/>
      <dgm:spPr/>
    </dgm:pt>
    <dgm:pt modelId="{10133B2D-03E5-4AC8-BFDE-98D17266F7C4}" type="pres">
      <dgm:prSet presAssocID="{D89E78C6-191D-47EB-9D11-C5D008C776B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8AA3E2B-BFC0-463A-818E-FCF13B239FF2}" type="pres">
      <dgm:prSet presAssocID="{D89E78C6-191D-47EB-9D11-C5D008C776B7}" presName="spaceRect" presStyleCnt="0"/>
      <dgm:spPr/>
    </dgm:pt>
    <dgm:pt modelId="{BB5861A9-EAEA-4A77-9F1F-850B0B585173}" type="pres">
      <dgm:prSet presAssocID="{D89E78C6-191D-47EB-9D11-C5D008C776B7}" presName="textRect" presStyleLbl="revTx" presStyleIdx="1" presStyleCnt="5">
        <dgm:presLayoutVars>
          <dgm:chMax val="1"/>
          <dgm:chPref val="1"/>
        </dgm:presLayoutVars>
      </dgm:prSet>
      <dgm:spPr/>
    </dgm:pt>
    <dgm:pt modelId="{ECEB3654-43EA-4477-A0D8-F2B79A92D732}" type="pres">
      <dgm:prSet presAssocID="{33C9601D-E41A-49C4-8814-75270B889D81}" presName="sibTrans" presStyleCnt="0"/>
      <dgm:spPr/>
    </dgm:pt>
    <dgm:pt modelId="{0E6BAB3A-3C17-462C-9D33-001B1E00A8C2}" type="pres">
      <dgm:prSet presAssocID="{F03D7FDB-43D6-4EA5-B9E0-75671414825F}" presName="compNode" presStyleCnt="0"/>
      <dgm:spPr/>
    </dgm:pt>
    <dgm:pt modelId="{7DE2A6D7-9D73-4D93-A64E-6F7EB7BA91F2}" type="pres">
      <dgm:prSet presAssocID="{F03D7FDB-43D6-4EA5-B9E0-75671414825F}" presName="iconBgRect" presStyleLbl="bgShp" presStyleIdx="2" presStyleCnt="5"/>
      <dgm:spPr/>
    </dgm:pt>
    <dgm:pt modelId="{574D3740-86D7-4D56-AD8F-6D2B34CDB9C1}" type="pres">
      <dgm:prSet presAssocID="{F03D7FDB-43D6-4EA5-B9E0-75671414825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tellite dish"/>
        </a:ext>
      </dgm:extLst>
    </dgm:pt>
    <dgm:pt modelId="{9475458F-A32F-463B-9FC1-1AC084324BCD}" type="pres">
      <dgm:prSet presAssocID="{F03D7FDB-43D6-4EA5-B9E0-75671414825F}" presName="spaceRect" presStyleCnt="0"/>
      <dgm:spPr/>
    </dgm:pt>
    <dgm:pt modelId="{971267F3-3C60-487A-A0A7-31FC2B90ED9B}" type="pres">
      <dgm:prSet presAssocID="{F03D7FDB-43D6-4EA5-B9E0-75671414825F}" presName="textRect" presStyleLbl="revTx" presStyleIdx="2" presStyleCnt="5">
        <dgm:presLayoutVars>
          <dgm:chMax val="1"/>
          <dgm:chPref val="1"/>
        </dgm:presLayoutVars>
      </dgm:prSet>
      <dgm:spPr/>
    </dgm:pt>
    <dgm:pt modelId="{1C61BDF5-EDE5-4E7D-81E4-2F77229E5711}" type="pres">
      <dgm:prSet presAssocID="{69446FCF-9C9A-43A4-8780-B979238CF456}" presName="sibTrans" presStyleCnt="0"/>
      <dgm:spPr/>
    </dgm:pt>
    <dgm:pt modelId="{C44F7E70-51D9-4030-8F51-EB8009D5CA63}" type="pres">
      <dgm:prSet presAssocID="{62A29849-9576-4A0E-9D94-DFD363577E12}" presName="compNode" presStyleCnt="0"/>
      <dgm:spPr/>
    </dgm:pt>
    <dgm:pt modelId="{A21CFB42-0945-4671-9D40-3FD8D0C758C5}" type="pres">
      <dgm:prSet presAssocID="{62A29849-9576-4A0E-9D94-DFD363577E12}" presName="iconBgRect" presStyleLbl="bgShp" presStyleIdx="3" presStyleCnt="5"/>
      <dgm:spPr/>
    </dgm:pt>
    <dgm:pt modelId="{B99867C3-979F-471D-9490-007AED657244}" type="pres">
      <dgm:prSet presAssocID="{62A29849-9576-4A0E-9D94-DFD363577E1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9D8787D8-A946-4EA1-950D-EF43BE5B0027}" type="pres">
      <dgm:prSet presAssocID="{62A29849-9576-4A0E-9D94-DFD363577E12}" presName="spaceRect" presStyleCnt="0"/>
      <dgm:spPr/>
    </dgm:pt>
    <dgm:pt modelId="{436503B6-93DD-4342-9BBA-C98517D51F41}" type="pres">
      <dgm:prSet presAssocID="{62A29849-9576-4A0E-9D94-DFD363577E12}" presName="textRect" presStyleLbl="revTx" presStyleIdx="3" presStyleCnt="5">
        <dgm:presLayoutVars>
          <dgm:chMax val="1"/>
          <dgm:chPref val="1"/>
        </dgm:presLayoutVars>
      </dgm:prSet>
      <dgm:spPr/>
    </dgm:pt>
    <dgm:pt modelId="{7D9E6F5B-ACCC-47F0-8D7E-F5D784064B10}" type="pres">
      <dgm:prSet presAssocID="{0E1769AE-1476-4E2C-A078-06CD82405A46}" presName="sibTrans" presStyleCnt="0"/>
      <dgm:spPr/>
    </dgm:pt>
    <dgm:pt modelId="{FA9BBCC3-077C-4072-A122-B8CD75566E91}" type="pres">
      <dgm:prSet presAssocID="{5219BDC2-2538-436B-A3C1-0FA7175237CE}" presName="compNode" presStyleCnt="0"/>
      <dgm:spPr/>
    </dgm:pt>
    <dgm:pt modelId="{E548FB0C-343A-4204-AFCC-18EF73A44B86}" type="pres">
      <dgm:prSet presAssocID="{5219BDC2-2538-436B-A3C1-0FA7175237CE}" presName="iconBgRect" presStyleLbl="bgShp" presStyleIdx="4" presStyleCnt="5"/>
      <dgm:spPr/>
    </dgm:pt>
    <dgm:pt modelId="{A4399D44-964C-415C-A782-E4E79D83866E}" type="pres">
      <dgm:prSet presAssocID="{5219BDC2-2538-436B-A3C1-0FA7175237C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845B34CC-57C3-431C-BEC1-A7C841A8D3CE}" type="pres">
      <dgm:prSet presAssocID="{5219BDC2-2538-436B-A3C1-0FA7175237CE}" presName="spaceRect" presStyleCnt="0"/>
      <dgm:spPr/>
    </dgm:pt>
    <dgm:pt modelId="{05C5D400-E42B-45CF-8821-0EA6D9815D7D}" type="pres">
      <dgm:prSet presAssocID="{5219BDC2-2538-436B-A3C1-0FA7175237CE}" presName="textRect" presStyleLbl="revTx" presStyleIdx="4" presStyleCnt="5">
        <dgm:presLayoutVars>
          <dgm:chMax val="1"/>
          <dgm:chPref val="1"/>
        </dgm:presLayoutVars>
      </dgm:prSet>
      <dgm:spPr/>
    </dgm:pt>
  </dgm:ptLst>
  <dgm:cxnLst>
    <dgm:cxn modelId="{A6324017-FF74-4205-89C6-ED4873B1DC62}" srcId="{1543552A-29A2-4CE4-A027-A7D3BCB0AC44}" destId="{26E141D9-B379-4579-A584-B2D5F5F29635}" srcOrd="0" destOrd="0" parTransId="{DA107336-29CE-4681-AA02-9995DC7114C6}" sibTransId="{1B59DED0-B4A2-4B24-AA5E-94D9260872C5}"/>
    <dgm:cxn modelId="{7DCACA26-521B-4A2E-B1A1-9FEEA0A2D7DA}" srcId="{1543552A-29A2-4CE4-A027-A7D3BCB0AC44}" destId="{D89E78C6-191D-47EB-9D11-C5D008C776B7}" srcOrd="1" destOrd="0" parTransId="{F36DD860-49F3-48A2-9069-0DA91ACEF081}" sibTransId="{33C9601D-E41A-49C4-8814-75270B889D81}"/>
    <dgm:cxn modelId="{5F7A3C2C-C6CE-4AFA-B582-783BB50DD1AD}" type="presOf" srcId="{1543552A-29A2-4CE4-A027-A7D3BCB0AC44}" destId="{534A5620-D487-40EF-ABCA-3DCCB4C53589}" srcOrd="0" destOrd="0" presId="urn:microsoft.com/office/officeart/2018/5/layout/IconCircleLabelList"/>
    <dgm:cxn modelId="{9326484A-66D1-49E9-B572-03A357349C36}" type="presOf" srcId="{F03D7FDB-43D6-4EA5-B9E0-75671414825F}" destId="{971267F3-3C60-487A-A0A7-31FC2B90ED9B}" srcOrd="0" destOrd="0" presId="urn:microsoft.com/office/officeart/2018/5/layout/IconCircleLabelList"/>
    <dgm:cxn modelId="{65640779-896A-4D94-ABE4-A7DCF95CEB44}" srcId="{1543552A-29A2-4CE4-A027-A7D3BCB0AC44}" destId="{5219BDC2-2538-436B-A3C1-0FA7175237CE}" srcOrd="4" destOrd="0" parTransId="{7DF3B06E-B6F4-4078-9318-EECF1E2D535C}" sibTransId="{DF727398-081C-4B93-9898-B4EA29DD5258}"/>
    <dgm:cxn modelId="{5F52888F-93A3-4E31-A1D0-0235A1F7C173}" type="presOf" srcId="{62A29849-9576-4A0E-9D94-DFD363577E12}" destId="{436503B6-93DD-4342-9BBA-C98517D51F41}" srcOrd="0" destOrd="0" presId="urn:microsoft.com/office/officeart/2018/5/layout/IconCircleLabelList"/>
    <dgm:cxn modelId="{4EE04DA5-35E6-4428-8E69-2EFFA2693A4A}" type="presOf" srcId="{26E141D9-B379-4579-A584-B2D5F5F29635}" destId="{E827452F-878E-4CF6-93F0-63B5A19AB738}" srcOrd="0" destOrd="0" presId="urn:microsoft.com/office/officeart/2018/5/layout/IconCircleLabelList"/>
    <dgm:cxn modelId="{34A2A6B9-67E1-44DD-81A2-9DEF946A449A}" type="presOf" srcId="{D89E78C6-191D-47EB-9D11-C5D008C776B7}" destId="{BB5861A9-EAEA-4A77-9F1F-850B0B585173}" srcOrd="0" destOrd="0" presId="urn:microsoft.com/office/officeart/2018/5/layout/IconCircleLabelList"/>
    <dgm:cxn modelId="{A02259BE-6294-4659-9E2F-53D3D6A03EF1}" type="presOf" srcId="{5219BDC2-2538-436B-A3C1-0FA7175237CE}" destId="{05C5D400-E42B-45CF-8821-0EA6D9815D7D}" srcOrd="0" destOrd="0" presId="urn:microsoft.com/office/officeart/2018/5/layout/IconCircleLabelList"/>
    <dgm:cxn modelId="{1FD25FC2-91C3-4009-9000-1116C5468446}" srcId="{1543552A-29A2-4CE4-A027-A7D3BCB0AC44}" destId="{62A29849-9576-4A0E-9D94-DFD363577E12}" srcOrd="3" destOrd="0" parTransId="{F4CA241B-0763-4384-9091-9CF8DF9D84F1}" sibTransId="{0E1769AE-1476-4E2C-A078-06CD82405A46}"/>
    <dgm:cxn modelId="{DC661CD2-AE23-40D7-A1BB-8A88F0A87009}" srcId="{1543552A-29A2-4CE4-A027-A7D3BCB0AC44}" destId="{F03D7FDB-43D6-4EA5-B9E0-75671414825F}" srcOrd="2" destOrd="0" parTransId="{3C5D33D7-A83E-4AD8-BB51-5BFFD5734E4E}" sibTransId="{69446FCF-9C9A-43A4-8780-B979238CF456}"/>
    <dgm:cxn modelId="{3BF0F5C3-B1F9-4738-96E1-1C8B49A9EC73}" type="presParOf" srcId="{534A5620-D487-40EF-ABCA-3DCCB4C53589}" destId="{F591D42C-E8E9-4134-8934-B6E313120069}" srcOrd="0" destOrd="0" presId="urn:microsoft.com/office/officeart/2018/5/layout/IconCircleLabelList"/>
    <dgm:cxn modelId="{88E55DB6-57A3-4E9A-8AA5-A0D821657139}" type="presParOf" srcId="{F591D42C-E8E9-4134-8934-B6E313120069}" destId="{E8DD4AF1-8815-4817-8346-12761A804530}" srcOrd="0" destOrd="0" presId="urn:microsoft.com/office/officeart/2018/5/layout/IconCircleLabelList"/>
    <dgm:cxn modelId="{283B9878-3FCE-4986-BDAC-CD702BA712C0}" type="presParOf" srcId="{F591D42C-E8E9-4134-8934-B6E313120069}" destId="{53616AA4-DD51-486C-B7C1-9C7A4C471EE2}" srcOrd="1" destOrd="0" presId="urn:microsoft.com/office/officeart/2018/5/layout/IconCircleLabelList"/>
    <dgm:cxn modelId="{E20D2A03-9E05-4076-9F4A-F16C5E60ECC3}" type="presParOf" srcId="{F591D42C-E8E9-4134-8934-B6E313120069}" destId="{596546E2-862C-4BF0-B500-F98AEEAAC266}" srcOrd="2" destOrd="0" presId="urn:microsoft.com/office/officeart/2018/5/layout/IconCircleLabelList"/>
    <dgm:cxn modelId="{4C417372-B7D2-4336-AA04-9BE7AA829E5A}" type="presParOf" srcId="{F591D42C-E8E9-4134-8934-B6E313120069}" destId="{E827452F-878E-4CF6-93F0-63B5A19AB738}" srcOrd="3" destOrd="0" presId="urn:microsoft.com/office/officeart/2018/5/layout/IconCircleLabelList"/>
    <dgm:cxn modelId="{B72480E6-E39F-4796-8108-E88FA4F10E80}" type="presParOf" srcId="{534A5620-D487-40EF-ABCA-3DCCB4C53589}" destId="{F1480EBA-82AF-4C29-B1CF-C36F8ABD6E4B}" srcOrd="1" destOrd="0" presId="urn:microsoft.com/office/officeart/2018/5/layout/IconCircleLabelList"/>
    <dgm:cxn modelId="{7A852694-DD5A-4372-89CE-063CEA121152}" type="presParOf" srcId="{534A5620-D487-40EF-ABCA-3DCCB4C53589}" destId="{C8E1040E-94AA-4185-88BF-80433E86334E}" srcOrd="2" destOrd="0" presId="urn:microsoft.com/office/officeart/2018/5/layout/IconCircleLabelList"/>
    <dgm:cxn modelId="{9DE60591-7440-44ED-A63A-D0FEF5F0C7A0}" type="presParOf" srcId="{C8E1040E-94AA-4185-88BF-80433E86334E}" destId="{28EAADDB-C5C4-46BC-875D-2B98FD5825C3}" srcOrd="0" destOrd="0" presId="urn:microsoft.com/office/officeart/2018/5/layout/IconCircleLabelList"/>
    <dgm:cxn modelId="{F2981D99-E59C-47EC-8DDC-0EC646B568D4}" type="presParOf" srcId="{C8E1040E-94AA-4185-88BF-80433E86334E}" destId="{10133B2D-03E5-4AC8-BFDE-98D17266F7C4}" srcOrd="1" destOrd="0" presId="urn:microsoft.com/office/officeart/2018/5/layout/IconCircleLabelList"/>
    <dgm:cxn modelId="{C153716B-4290-4E79-865A-015503A8231A}" type="presParOf" srcId="{C8E1040E-94AA-4185-88BF-80433E86334E}" destId="{08AA3E2B-BFC0-463A-818E-FCF13B239FF2}" srcOrd="2" destOrd="0" presId="urn:microsoft.com/office/officeart/2018/5/layout/IconCircleLabelList"/>
    <dgm:cxn modelId="{34D28D2D-DE44-4DCC-A4E7-3AD96D8433EA}" type="presParOf" srcId="{C8E1040E-94AA-4185-88BF-80433E86334E}" destId="{BB5861A9-EAEA-4A77-9F1F-850B0B585173}" srcOrd="3" destOrd="0" presId="urn:microsoft.com/office/officeart/2018/5/layout/IconCircleLabelList"/>
    <dgm:cxn modelId="{B113547F-1ED2-489F-9E0B-162BAAD4282E}" type="presParOf" srcId="{534A5620-D487-40EF-ABCA-3DCCB4C53589}" destId="{ECEB3654-43EA-4477-A0D8-F2B79A92D732}" srcOrd="3" destOrd="0" presId="urn:microsoft.com/office/officeart/2018/5/layout/IconCircleLabelList"/>
    <dgm:cxn modelId="{4D230C73-218B-4086-AD06-C8AEFC703681}" type="presParOf" srcId="{534A5620-D487-40EF-ABCA-3DCCB4C53589}" destId="{0E6BAB3A-3C17-462C-9D33-001B1E00A8C2}" srcOrd="4" destOrd="0" presId="urn:microsoft.com/office/officeart/2018/5/layout/IconCircleLabelList"/>
    <dgm:cxn modelId="{B5674755-DB34-4AA6-8C57-303781DF27B3}" type="presParOf" srcId="{0E6BAB3A-3C17-462C-9D33-001B1E00A8C2}" destId="{7DE2A6D7-9D73-4D93-A64E-6F7EB7BA91F2}" srcOrd="0" destOrd="0" presId="urn:microsoft.com/office/officeart/2018/5/layout/IconCircleLabelList"/>
    <dgm:cxn modelId="{C1CC4C33-F8CF-4918-BE38-72F91F1F50EA}" type="presParOf" srcId="{0E6BAB3A-3C17-462C-9D33-001B1E00A8C2}" destId="{574D3740-86D7-4D56-AD8F-6D2B34CDB9C1}" srcOrd="1" destOrd="0" presId="urn:microsoft.com/office/officeart/2018/5/layout/IconCircleLabelList"/>
    <dgm:cxn modelId="{F8E6216B-7FA7-4D87-BEB5-1345FFD9DC03}" type="presParOf" srcId="{0E6BAB3A-3C17-462C-9D33-001B1E00A8C2}" destId="{9475458F-A32F-463B-9FC1-1AC084324BCD}" srcOrd="2" destOrd="0" presId="urn:microsoft.com/office/officeart/2018/5/layout/IconCircleLabelList"/>
    <dgm:cxn modelId="{330045A0-B697-40A8-99FE-8E5B0F2C4C19}" type="presParOf" srcId="{0E6BAB3A-3C17-462C-9D33-001B1E00A8C2}" destId="{971267F3-3C60-487A-A0A7-31FC2B90ED9B}" srcOrd="3" destOrd="0" presId="urn:microsoft.com/office/officeart/2018/5/layout/IconCircleLabelList"/>
    <dgm:cxn modelId="{4174F1B8-2A65-4E7C-A78F-D26916E35CBD}" type="presParOf" srcId="{534A5620-D487-40EF-ABCA-3DCCB4C53589}" destId="{1C61BDF5-EDE5-4E7D-81E4-2F77229E5711}" srcOrd="5" destOrd="0" presId="urn:microsoft.com/office/officeart/2018/5/layout/IconCircleLabelList"/>
    <dgm:cxn modelId="{ACDAFC75-8E0D-4BA9-AA89-2376F46D5C95}" type="presParOf" srcId="{534A5620-D487-40EF-ABCA-3DCCB4C53589}" destId="{C44F7E70-51D9-4030-8F51-EB8009D5CA63}" srcOrd="6" destOrd="0" presId="urn:microsoft.com/office/officeart/2018/5/layout/IconCircleLabelList"/>
    <dgm:cxn modelId="{7CCE0FC0-8691-45AC-AC10-7C1C2860E273}" type="presParOf" srcId="{C44F7E70-51D9-4030-8F51-EB8009D5CA63}" destId="{A21CFB42-0945-4671-9D40-3FD8D0C758C5}" srcOrd="0" destOrd="0" presId="urn:microsoft.com/office/officeart/2018/5/layout/IconCircleLabelList"/>
    <dgm:cxn modelId="{B6E6B7F4-E884-46CD-A9C6-F6A0E76BA69C}" type="presParOf" srcId="{C44F7E70-51D9-4030-8F51-EB8009D5CA63}" destId="{B99867C3-979F-471D-9490-007AED657244}" srcOrd="1" destOrd="0" presId="urn:microsoft.com/office/officeart/2018/5/layout/IconCircleLabelList"/>
    <dgm:cxn modelId="{F7958EE4-A8EE-4E31-A002-6E31389027C5}" type="presParOf" srcId="{C44F7E70-51D9-4030-8F51-EB8009D5CA63}" destId="{9D8787D8-A946-4EA1-950D-EF43BE5B0027}" srcOrd="2" destOrd="0" presId="urn:microsoft.com/office/officeart/2018/5/layout/IconCircleLabelList"/>
    <dgm:cxn modelId="{3C2DB92C-684D-4BF2-B4CC-3798F2FE4DF7}" type="presParOf" srcId="{C44F7E70-51D9-4030-8F51-EB8009D5CA63}" destId="{436503B6-93DD-4342-9BBA-C98517D51F41}" srcOrd="3" destOrd="0" presId="urn:microsoft.com/office/officeart/2018/5/layout/IconCircleLabelList"/>
    <dgm:cxn modelId="{C5DA32A4-2013-4F03-9D6C-B21961CBE187}" type="presParOf" srcId="{534A5620-D487-40EF-ABCA-3DCCB4C53589}" destId="{7D9E6F5B-ACCC-47F0-8D7E-F5D784064B10}" srcOrd="7" destOrd="0" presId="urn:microsoft.com/office/officeart/2018/5/layout/IconCircleLabelList"/>
    <dgm:cxn modelId="{8BA178D2-AED0-4B59-B540-D6637BA861BE}" type="presParOf" srcId="{534A5620-D487-40EF-ABCA-3DCCB4C53589}" destId="{FA9BBCC3-077C-4072-A122-B8CD75566E91}" srcOrd="8" destOrd="0" presId="urn:microsoft.com/office/officeart/2018/5/layout/IconCircleLabelList"/>
    <dgm:cxn modelId="{DA6D089D-E216-4EBE-8FB2-F6FE058FB49A}" type="presParOf" srcId="{FA9BBCC3-077C-4072-A122-B8CD75566E91}" destId="{E548FB0C-343A-4204-AFCC-18EF73A44B86}" srcOrd="0" destOrd="0" presId="urn:microsoft.com/office/officeart/2018/5/layout/IconCircleLabelList"/>
    <dgm:cxn modelId="{34346165-74D0-42C2-A6F3-5C1624F793D6}" type="presParOf" srcId="{FA9BBCC3-077C-4072-A122-B8CD75566E91}" destId="{A4399D44-964C-415C-A782-E4E79D83866E}" srcOrd="1" destOrd="0" presId="urn:microsoft.com/office/officeart/2018/5/layout/IconCircleLabelList"/>
    <dgm:cxn modelId="{2222B870-2A06-4BCE-A873-8691977C285C}" type="presParOf" srcId="{FA9BBCC3-077C-4072-A122-B8CD75566E91}" destId="{845B34CC-57C3-431C-BEC1-A7C841A8D3CE}" srcOrd="2" destOrd="0" presId="urn:microsoft.com/office/officeart/2018/5/layout/IconCircleLabelList"/>
    <dgm:cxn modelId="{ED3B81C1-4D19-44BE-823B-0B2E8E405044}" type="presParOf" srcId="{FA9BBCC3-077C-4072-A122-B8CD75566E91}" destId="{05C5D400-E42B-45CF-8821-0EA6D9815D7D}"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4F7AEAC-9419-4A6A-9C39-72202230B030}"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BDF98AB-C908-4900-82AA-DF3E80908A5E}">
      <dgm:prSet/>
      <dgm:spPr/>
      <dgm:t>
        <a:bodyPr/>
        <a:lstStyle/>
        <a:p>
          <a:r>
            <a:rPr lang="en-US"/>
            <a:t>Python</a:t>
          </a:r>
        </a:p>
      </dgm:t>
    </dgm:pt>
    <dgm:pt modelId="{5DFD92A4-18F9-412B-971F-429822727574}" type="parTrans" cxnId="{9A17CC5A-6C2C-43BE-91AA-6435EC97A377}">
      <dgm:prSet/>
      <dgm:spPr/>
      <dgm:t>
        <a:bodyPr/>
        <a:lstStyle/>
        <a:p>
          <a:endParaRPr lang="en-US"/>
        </a:p>
      </dgm:t>
    </dgm:pt>
    <dgm:pt modelId="{871433BB-C925-4096-910A-319BB71B3ABF}" type="sibTrans" cxnId="{9A17CC5A-6C2C-43BE-91AA-6435EC97A377}">
      <dgm:prSet/>
      <dgm:spPr/>
      <dgm:t>
        <a:bodyPr/>
        <a:lstStyle/>
        <a:p>
          <a:endParaRPr lang="en-US"/>
        </a:p>
      </dgm:t>
    </dgm:pt>
    <dgm:pt modelId="{867EB3AB-7DA9-4A9E-90C8-D4DBCDF5382C}">
      <dgm:prSet/>
      <dgm:spPr/>
      <dgm:t>
        <a:bodyPr/>
        <a:lstStyle/>
        <a:p>
          <a:r>
            <a:rPr lang="en-US"/>
            <a:t>Google Collab</a:t>
          </a:r>
        </a:p>
      </dgm:t>
    </dgm:pt>
    <dgm:pt modelId="{00A52722-116D-46D3-8759-5FD166F0A5A5}" type="parTrans" cxnId="{D4D59E2A-9CD6-4A73-BFC1-B275C3E77BF2}">
      <dgm:prSet/>
      <dgm:spPr/>
      <dgm:t>
        <a:bodyPr/>
        <a:lstStyle/>
        <a:p>
          <a:endParaRPr lang="en-US"/>
        </a:p>
      </dgm:t>
    </dgm:pt>
    <dgm:pt modelId="{FCEC20EC-32B4-436E-AFCE-45F3925033BB}" type="sibTrans" cxnId="{D4D59E2A-9CD6-4A73-BFC1-B275C3E77BF2}">
      <dgm:prSet/>
      <dgm:spPr/>
      <dgm:t>
        <a:bodyPr/>
        <a:lstStyle/>
        <a:p>
          <a:endParaRPr lang="en-US"/>
        </a:p>
      </dgm:t>
    </dgm:pt>
    <dgm:pt modelId="{45BF3622-BB33-41A6-BEEC-D70AD5077CEA}">
      <dgm:prSet/>
      <dgm:spPr/>
      <dgm:t>
        <a:bodyPr/>
        <a:lstStyle/>
        <a:p>
          <a:r>
            <a:rPr lang="en-US"/>
            <a:t>Jupyter Notebook</a:t>
          </a:r>
        </a:p>
      </dgm:t>
    </dgm:pt>
    <dgm:pt modelId="{85F4ED50-D990-46CE-B78F-E18D017A68AB}" type="parTrans" cxnId="{442D5325-125D-43B5-90BF-8E37C09641C8}">
      <dgm:prSet/>
      <dgm:spPr/>
      <dgm:t>
        <a:bodyPr/>
        <a:lstStyle/>
        <a:p>
          <a:endParaRPr lang="en-US"/>
        </a:p>
      </dgm:t>
    </dgm:pt>
    <dgm:pt modelId="{3BB7BBFF-BD4A-4306-A5D3-1C54509C6BDF}" type="sibTrans" cxnId="{442D5325-125D-43B5-90BF-8E37C09641C8}">
      <dgm:prSet/>
      <dgm:spPr/>
      <dgm:t>
        <a:bodyPr/>
        <a:lstStyle/>
        <a:p>
          <a:endParaRPr lang="en-US"/>
        </a:p>
      </dgm:t>
    </dgm:pt>
    <dgm:pt modelId="{2D056A42-0B4C-4CCA-9533-2A8B1FF4219E}">
      <dgm:prSet/>
      <dgm:spPr/>
      <dgm:t>
        <a:bodyPr/>
        <a:lstStyle/>
        <a:p>
          <a:r>
            <a:rPr lang="en-US"/>
            <a:t>Visual Studio Code</a:t>
          </a:r>
        </a:p>
      </dgm:t>
    </dgm:pt>
    <dgm:pt modelId="{AC52EDF4-3DA5-469F-A413-70A27DAC338D}" type="parTrans" cxnId="{C4B09D99-6F92-4CE7-A446-CADF67EF241D}">
      <dgm:prSet/>
      <dgm:spPr/>
      <dgm:t>
        <a:bodyPr/>
        <a:lstStyle/>
        <a:p>
          <a:endParaRPr lang="en-US"/>
        </a:p>
      </dgm:t>
    </dgm:pt>
    <dgm:pt modelId="{0F0A7FB4-726C-43E0-A4A6-29E0D148D25F}" type="sibTrans" cxnId="{C4B09D99-6F92-4CE7-A446-CADF67EF241D}">
      <dgm:prSet/>
      <dgm:spPr/>
      <dgm:t>
        <a:bodyPr/>
        <a:lstStyle/>
        <a:p>
          <a:endParaRPr lang="en-US"/>
        </a:p>
      </dgm:t>
    </dgm:pt>
    <dgm:pt modelId="{BBF14F4A-1F31-484B-9F0E-B051D2828CB6}">
      <dgm:prSet/>
      <dgm:spPr/>
      <dgm:t>
        <a:bodyPr/>
        <a:lstStyle/>
        <a:p>
          <a:r>
            <a:rPr lang="en-US"/>
            <a:t>Git-Hub</a:t>
          </a:r>
        </a:p>
      </dgm:t>
    </dgm:pt>
    <dgm:pt modelId="{FD451F6E-5FAA-4476-8D2D-1BC1B360D22A}" type="parTrans" cxnId="{9AEED770-3C42-49F0-8F61-74A65A785975}">
      <dgm:prSet/>
      <dgm:spPr/>
      <dgm:t>
        <a:bodyPr/>
        <a:lstStyle/>
        <a:p>
          <a:endParaRPr lang="en-US"/>
        </a:p>
      </dgm:t>
    </dgm:pt>
    <dgm:pt modelId="{44F85DC6-0009-46AA-BAA4-46843EA1B497}" type="sibTrans" cxnId="{9AEED770-3C42-49F0-8F61-74A65A785975}">
      <dgm:prSet/>
      <dgm:spPr/>
      <dgm:t>
        <a:bodyPr/>
        <a:lstStyle/>
        <a:p>
          <a:endParaRPr lang="en-US"/>
        </a:p>
      </dgm:t>
    </dgm:pt>
    <dgm:pt modelId="{514B03C8-C47C-4670-A505-1B47F186C8F2}" type="pres">
      <dgm:prSet presAssocID="{84F7AEAC-9419-4A6A-9C39-72202230B030}" presName="linear" presStyleCnt="0">
        <dgm:presLayoutVars>
          <dgm:dir/>
          <dgm:animLvl val="lvl"/>
          <dgm:resizeHandles val="exact"/>
        </dgm:presLayoutVars>
      </dgm:prSet>
      <dgm:spPr/>
    </dgm:pt>
    <dgm:pt modelId="{D806509A-B909-4EE7-BAB2-593F9C694CF1}" type="pres">
      <dgm:prSet presAssocID="{EBDF98AB-C908-4900-82AA-DF3E80908A5E}" presName="parentLin" presStyleCnt="0"/>
      <dgm:spPr/>
    </dgm:pt>
    <dgm:pt modelId="{62C1D3F7-3066-4838-9F3F-FEEE414A58EE}" type="pres">
      <dgm:prSet presAssocID="{EBDF98AB-C908-4900-82AA-DF3E80908A5E}" presName="parentLeftMargin" presStyleLbl="node1" presStyleIdx="0" presStyleCnt="5"/>
      <dgm:spPr/>
    </dgm:pt>
    <dgm:pt modelId="{97525828-ED2F-43EC-B2E8-CC14CC376435}" type="pres">
      <dgm:prSet presAssocID="{EBDF98AB-C908-4900-82AA-DF3E80908A5E}" presName="parentText" presStyleLbl="node1" presStyleIdx="0" presStyleCnt="5">
        <dgm:presLayoutVars>
          <dgm:chMax val="0"/>
          <dgm:bulletEnabled val="1"/>
        </dgm:presLayoutVars>
      </dgm:prSet>
      <dgm:spPr/>
    </dgm:pt>
    <dgm:pt modelId="{2D3D4F4E-B911-462F-A5B3-25BAA60D9900}" type="pres">
      <dgm:prSet presAssocID="{EBDF98AB-C908-4900-82AA-DF3E80908A5E}" presName="negativeSpace" presStyleCnt="0"/>
      <dgm:spPr/>
    </dgm:pt>
    <dgm:pt modelId="{CB290717-C6F9-4AE3-A3F0-2152D2A0C5E4}" type="pres">
      <dgm:prSet presAssocID="{EBDF98AB-C908-4900-82AA-DF3E80908A5E}" presName="childText" presStyleLbl="conFgAcc1" presStyleIdx="0" presStyleCnt="5">
        <dgm:presLayoutVars>
          <dgm:bulletEnabled val="1"/>
        </dgm:presLayoutVars>
      </dgm:prSet>
      <dgm:spPr/>
    </dgm:pt>
    <dgm:pt modelId="{D2597619-C108-4143-B56F-71253E87A844}" type="pres">
      <dgm:prSet presAssocID="{871433BB-C925-4096-910A-319BB71B3ABF}" presName="spaceBetweenRectangles" presStyleCnt="0"/>
      <dgm:spPr/>
    </dgm:pt>
    <dgm:pt modelId="{E994DCD4-AD10-41FB-A032-2EA15E4AE067}" type="pres">
      <dgm:prSet presAssocID="{867EB3AB-7DA9-4A9E-90C8-D4DBCDF5382C}" presName="parentLin" presStyleCnt="0"/>
      <dgm:spPr/>
    </dgm:pt>
    <dgm:pt modelId="{D3B6AB9C-94AF-4448-A301-E96F6D7BC302}" type="pres">
      <dgm:prSet presAssocID="{867EB3AB-7DA9-4A9E-90C8-D4DBCDF5382C}" presName="parentLeftMargin" presStyleLbl="node1" presStyleIdx="0" presStyleCnt="5"/>
      <dgm:spPr/>
    </dgm:pt>
    <dgm:pt modelId="{21A2937D-2258-4C7F-B42D-7EC246A11CEF}" type="pres">
      <dgm:prSet presAssocID="{867EB3AB-7DA9-4A9E-90C8-D4DBCDF5382C}" presName="parentText" presStyleLbl="node1" presStyleIdx="1" presStyleCnt="5">
        <dgm:presLayoutVars>
          <dgm:chMax val="0"/>
          <dgm:bulletEnabled val="1"/>
        </dgm:presLayoutVars>
      </dgm:prSet>
      <dgm:spPr/>
    </dgm:pt>
    <dgm:pt modelId="{5C0FBC7F-3888-408F-915F-4814D2E53856}" type="pres">
      <dgm:prSet presAssocID="{867EB3AB-7DA9-4A9E-90C8-D4DBCDF5382C}" presName="negativeSpace" presStyleCnt="0"/>
      <dgm:spPr/>
    </dgm:pt>
    <dgm:pt modelId="{3A5CB18A-0183-44F4-B3AC-EABAD7167DAF}" type="pres">
      <dgm:prSet presAssocID="{867EB3AB-7DA9-4A9E-90C8-D4DBCDF5382C}" presName="childText" presStyleLbl="conFgAcc1" presStyleIdx="1" presStyleCnt="5">
        <dgm:presLayoutVars>
          <dgm:bulletEnabled val="1"/>
        </dgm:presLayoutVars>
      </dgm:prSet>
      <dgm:spPr/>
    </dgm:pt>
    <dgm:pt modelId="{A35C5082-8FF1-413A-9647-CD1E6E860ABB}" type="pres">
      <dgm:prSet presAssocID="{FCEC20EC-32B4-436E-AFCE-45F3925033BB}" presName="spaceBetweenRectangles" presStyleCnt="0"/>
      <dgm:spPr/>
    </dgm:pt>
    <dgm:pt modelId="{987E1785-33BE-4BA5-A7BC-346A88D5EB45}" type="pres">
      <dgm:prSet presAssocID="{45BF3622-BB33-41A6-BEEC-D70AD5077CEA}" presName="parentLin" presStyleCnt="0"/>
      <dgm:spPr/>
    </dgm:pt>
    <dgm:pt modelId="{D64F9493-C1BA-44E5-AD88-74388A54B577}" type="pres">
      <dgm:prSet presAssocID="{45BF3622-BB33-41A6-BEEC-D70AD5077CEA}" presName="parentLeftMargin" presStyleLbl="node1" presStyleIdx="1" presStyleCnt="5"/>
      <dgm:spPr/>
    </dgm:pt>
    <dgm:pt modelId="{7DBE6ECF-8085-4B30-A8E6-EC3482157801}" type="pres">
      <dgm:prSet presAssocID="{45BF3622-BB33-41A6-BEEC-D70AD5077CEA}" presName="parentText" presStyleLbl="node1" presStyleIdx="2" presStyleCnt="5">
        <dgm:presLayoutVars>
          <dgm:chMax val="0"/>
          <dgm:bulletEnabled val="1"/>
        </dgm:presLayoutVars>
      </dgm:prSet>
      <dgm:spPr/>
    </dgm:pt>
    <dgm:pt modelId="{BA72C65C-3AC1-4423-BC0D-4D6334448C33}" type="pres">
      <dgm:prSet presAssocID="{45BF3622-BB33-41A6-BEEC-D70AD5077CEA}" presName="negativeSpace" presStyleCnt="0"/>
      <dgm:spPr/>
    </dgm:pt>
    <dgm:pt modelId="{7B97412F-1B0D-449A-A855-AB6453B4E3AC}" type="pres">
      <dgm:prSet presAssocID="{45BF3622-BB33-41A6-BEEC-D70AD5077CEA}" presName="childText" presStyleLbl="conFgAcc1" presStyleIdx="2" presStyleCnt="5">
        <dgm:presLayoutVars>
          <dgm:bulletEnabled val="1"/>
        </dgm:presLayoutVars>
      </dgm:prSet>
      <dgm:spPr/>
    </dgm:pt>
    <dgm:pt modelId="{D69EEB6C-37C4-422A-986F-775D2F63E2CA}" type="pres">
      <dgm:prSet presAssocID="{3BB7BBFF-BD4A-4306-A5D3-1C54509C6BDF}" presName="spaceBetweenRectangles" presStyleCnt="0"/>
      <dgm:spPr/>
    </dgm:pt>
    <dgm:pt modelId="{D7271F76-918C-4D86-826A-E4D86E3F71F3}" type="pres">
      <dgm:prSet presAssocID="{2D056A42-0B4C-4CCA-9533-2A8B1FF4219E}" presName="parentLin" presStyleCnt="0"/>
      <dgm:spPr/>
    </dgm:pt>
    <dgm:pt modelId="{650A9168-AD6F-4BB0-B2C0-1B6D235CB093}" type="pres">
      <dgm:prSet presAssocID="{2D056A42-0B4C-4CCA-9533-2A8B1FF4219E}" presName="parentLeftMargin" presStyleLbl="node1" presStyleIdx="2" presStyleCnt="5"/>
      <dgm:spPr/>
    </dgm:pt>
    <dgm:pt modelId="{801364A5-1AD8-4E8D-8186-FFB9C1F97D18}" type="pres">
      <dgm:prSet presAssocID="{2D056A42-0B4C-4CCA-9533-2A8B1FF4219E}" presName="parentText" presStyleLbl="node1" presStyleIdx="3" presStyleCnt="5">
        <dgm:presLayoutVars>
          <dgm:chMax val="0"/>
          <dgm:bulletEnabled val="1"/>
        </dgm:presLayoutVars>
      </dgm:prSet>
      <dgm:spPr/>
    </dgm:pt>
    <dgm:pt modelId="{9199FA59-AE9A-49A9-B96C-A88DBF861F92}" type="pres">
      <dgm:prSet presAssocID="{2D056A42-0B4C-4CCA-9533-2A8B1FF4219E}" presName="negativeSpace" presStyleCnt="0"/>
      <dgm:spPr/>
    </dgm:pt>
    <dgm:pt modelId="{A457A674-10AE-4905-91A9-FE404094BDA5}" type="pres">
      <dgm:prSet presAssocID="{2D056A42-0B4C-4CCA-9533-2A8B1FF4219E}" presName="childText" presStyleLbl="conFgAcc1" presStyleIdx="3" presStyleCnt="5">
        <dgm:presLayoutVars>
          <dgm:bulletEnabled val="1"/>
        </dgm:presLayoutVars>
      </dgm:prSet>
      <dgm:spPr/>
    </dgm:pt>
    <dgm:pt modelId="{F8A763E7-9249-493B-9513-E3901E18088D}" type="pres">
      <dgm:prSet presAssocID="{0F0A7FB4-726C-43E0-A4A6-29E0D148D25F}" presName="spaceBetweenRectangles" presStyleCnt="0"/>
      <dgm:spPr/>
    </dgm:pt>
    <dgm:pt modelId="{7DDF615B-01F3-4F03-B7EA-E4254CD8CCF3}" type="pres">
      <dgm:prSet presAssocID="{BBF14F4A-1F31-484B-9F0E-B051D2828CB6}" presName="parentLin" presStyleCnt="0"/>
      <dgm:spPr/>
    </dgm:pt>
    <dgm:pt modelId="{02D41D01-7DB7-4D39-9CFF-A61FE0DB008A}" type="pres">
      <dgm:prSet presAssocID="{BBF14F4A-1F31-484B-9F0E-B051D2828CB6}" presName="parentLeftMargin" presStyleLbl="node1" presStyleIdx="3" presStyleCnt="5"/>
      <dgm:spPr/>
    </dgm:pt>
    <dgm:pt modelId="{22DBAD20-92A9-476B-A556-1E91F9914CF2}" type="pres">
      <dgm:prSet presAssocID="{BBF14F4A-1F31-484B-9F0E-B051D2828CB6}" presName="parentText" presStyleLbl="node1" presStyleIdx="4" presStyleCnt="5">
        <dgm:presLayoutVars>
          <dgm:chMax val="0"/>
          <dgm:bulletEnabled val="1"/>
        </dgm:presLayoutVars>
      </dgm:prSet>
      <dgm:spPr/>
    </dgm:pt>
    <dgm:pt modelId="{782A48F6-A5D0-4DEA-803B-A7E7A2B4B224}" type="pres">
      <dgm:prSet presAssocID="{BBF14F4A-1F31-484B-9F0E-B051D2828CB6}" presName="negativeSpace" presStyleCnt="0"/>
      <dgm:spPr/>
    </dgm:pt>
    <dgm:pt modelId="{E1A16482-CDA6-438A-84A3-52F1E380E2A9}" type="pres">
      <dgm:prSet presAssocID="{BBF14F4A-1F31-484B-9F0E-B051D2828CB6}" presName="childText" presStyleLbl="conFgAcc1" presStyleIdx="4" presStyleCnt="5">
        <dgm:presLayoutVars>
          <dgm:bulletEnabled val="1"/>
        </dgm:presLayoutVars>
      </dgm:prSet>
      <dgm:spPr/>
    </dgm:pt>
  </dgm:ptLst>
  <dgm:cxnLst>
    <dgm:cxn modelId="{442D5325-125D-43B5-90BF-8E37C09641C8}" srcId="{84F7AEAC-9419-4A6A-9C39-72202230B030}" destId="{45BF3622-BB33-41A6-BEEC-D70AD5077CEA}" srcOrd="2" destOrd="0" parTransId="{85F4ED50-D990-46CE-B78F-E18D017A68AB}" sibTransId="{3BB7BBFF-BD4A-4306-A5D3-1C54509C6BDF}"/>
    <dgm:cxn modelId="{D4D59E2A-9CD6-4A73-BFC1-B275C3E77BF2}" srcId="{84F7AEAC-9419-4A6A-9C39-72202230B030}" destId="{867EB3AB-7DA9-4A9E-90C8-D4DBCDF5382C}" srcOrd="1" destOrd="0" parTransId="{00A52722-116D-46D3-8759-5FD166F0A5A5}" sibTransId="{FCEC20EC-32B4-436E-AFCE-45F3925033BB}"/>
    <dgm:cxn modelId="{0E70C439-1CED-48E4-8844-A7A58250AC64}" type="presOf" srcId="{45BF3622-BB33-41A6-BEEC-D70AD5077CEA}" destId="{D64F9493-C1BA-44E5-AD88-74388A54B577}" srcOrd="0" destOrd="0" presId="urn:microsoft.com/office/officeart/2005/8/layout/list1"/>
    <dgm:cxn modelId="{D8CEBA5D-7D27-4FC6-8008-FC3619C663C8}" type="presOf" srcId="{2D056A42-0B4C-4CCA-9533-2A8B1FF4219E}" destId="{801364A5-1AD8-4E8D-8186-FFB9C1F97D18}" srcOrd="1" destOrd="0" presId="urn:microsoft.com/office/officeart/2005/8/layout/list1"/>
    <dgm:cxn modelId="{9AEED770-3C42-49F0-8F61-74A65A785975}" srcId="{84F7AEAC-9419-4A6A-9C39-72202230B030}" destId="{BBF14F4A-1F31-484B-9F0E-B051D2828CB6}" srcOrd="4" destOrd="0" parTransId="{FD451F6E-5FAA-4476-8D2D-1BC1B360D22A}" sibTransId="{44F85DC6-0009-46AA-BAA4-46843EA1B497}"/>
    <dgm:cxn modelId="{9D533973-34EB-4112-8BD6-6A35ECD12ADC}" type="presOf" srcId="{84F7AEAC-9419-4A6A-9C39-72202230B030}" destId="{514B03C8-C47C-4670-A505-1B47F186C8F2}" srcOrd="0" destOrd="0" presId="urn:microsoft.com/office/officeart/2005/8/layout/list1"/>
    <dgm:cxn modelId="{9A17CC5A-6C2C-43BE-91AA-6435EC97A377}" srcId="{84F7AEAC-9419-4A6A-9C39-72202230B030}" destId="{EBDF98AB-C908-4900-82AA-DF3E80908A5E}" srcOrd="0" destOrd="0" parTransId="{5DFD92A4-18F9-412B-971F-429822727574}" sibTransId="{871433BB-C925-4096-910A-319BB71B3ABF}"/>
    <dgm:cxn modelId="{F2FBAF7D-D331-4BB7-B191-7CBED4A7F7D9}" type="presOf" srcId="{2D056A42-0B4C-4CCA-9533-2A8B1FF4219E}" destId="{650A9168-AD6F-4BB0-B2C0-1B6D235CB093}" srcOrd="0" destOrd="0" presId="urn:microsoft.com/office/officeart/2005/8/layout/list1"/>
    <dgm:cxn modelId="{C26F0085-0EA6-4616-BC8B-F52E71210F8B}" type="presOf" srcId="{BBF14F4A-1F31-484B-9F0E-B051D2828CB6}" destId="{22DBAD20-92A9-476B-A556-1E91F9914CF2}" srcOrd="1" destOrd="0" presId="urn:microsoft.com/office/officeart/2005/8/layout/list1"/>
    <dgm:cxn modelId="{894E3E8F-A506-4D33-B7B6-1486F7E20B7B}" type="presOf" srcId="{EBDF98AB-C908-4900-82AA-DF3E80908A5E}" destId="{97525828-ED2F-43EC-B2E8-CC14CC376435}" srcOrd="1" destOrd="0" presId="urn:microsoft.com/office/officeart/2005/8/layout/list1"/>
    <dgm:cxn modelId="{C4B09D99-6F92-4CE7-A446-CADF67EF241D}" srcId="{84F7AEAC-9419-4A6A-9C39-72202230B030}" destId="{2D056A42-0B4C-4CCA-9533-2A8B1FF4219E}" srcOrd="3" destOrd="0" parTransId="{AC52EDF4-3DA5-469F-A413-70A27DAC338D}" sibTransId="{0F0A7FB4-726C-43E0-A4A6-29E0D148D25F}"/>
    <dgm:cxn modelId="{322950A5-0411-4AD6-A331-68A0BA79DF28}" type="presOf" srcId="{45BF3622-BB33-41A6-BEEC-D70AD5077CEA}" destId="{7DBE6ECF-8085-4B30-A8E6-EC3482157801}" srcOrd="1" destOrd="0" presId="urn:microsoft.com/office/officeart/2005/8/layout/list1"/>
    <dgm:cxn modelId="{B23EB8BE-20EB-4292-B729-5A62AA5F472E}" type="presOf" srcId="{867EB3AB-7DA9-4A9E-90C8-D4DBCDF5382C}" destId="{D3B6AB9C-94AF-4448-A301-E96F6D7BC302}" srcOrd="0" destOrd="0" presId="urn:microsoft.com/office/officeart/2005/8/layout/list1"/>
    <dgm:cxn modelId="{FF1157CA-F901-4050-8F0C-D97E13CDC098}" type="presOf" srcId="{867EB3AB-7DA9-4A9E-90C8-D4DBCDF5382C}" destId="{21A2937D-2258-4C7F-B42D-7EC246A11CEF}" srcOrd="1" destOrd="0" presId="urn:microsoft.com/office/officeart/2005/8/layout/list1"/>
    <dgm:cxn modelId="{CFF369CD-7DBA-4B3A-A39A-764CEF27A3F9}" type="presOf" srcId="{BBF14F4A-1F31-484B-9F0E-B051D2828CB6}" destId="{02D41D01-7DB7-4D39-9CFF-A61FE0DB008A}" srcOrd="0" destOrd="0" presId="urn:microsoft.com/office/officeart/2005/8/layout/list1"/>
    <dgm:cxn modelId="{99EE8BEB-8216-4726-9C9F-FE2998920974}" type="presOf" srcId="{EBDF98AB-C908-4900-82AA-DF3E80908A5E}" destId="{62C1D3F7-3066-4838-9F3F-FEEE414A58EE}" srcOrd="0" destOrd="0" presId="urn:microsoft.com/office/officeart/2005/8/layout/list1"/>
    <dgm:cxn modelId="{3EFCD998-3D57-49DC-923D-DB594BB9D620}" type="presParOf" srcId="{514B03C8-C47C-4670-A505-1B47F186C8F2}" destId="{D806509A-B909-4EE7-BAB2-593F9C694CF1}" srcOrd="0" destOrd="0" presId="urn:microsoft.com/office/officeart/2005/8/layout/list1"/>
    <dgm:cxn modelId="{B6DEB8B0-F08D-4557-8C24-40234392046A}" type="presParOf" srcId="{D806509A-B909-4EE7-BAB2-593F9C694CF1}" destId="{62C1D3F7-3066-4838-9F3F-FEEE414A58EE}" srcOrd="0" destOrd="0" presId="urn:microsoft.com/office/officeart/2005/8/layout/list1"/>
    <dgm:cxn modelId="{B8BF7ABC-F42E-4B15-B59C-D21E4E393AD0}" type="presParOf" srcId="{D806509A-B909-4EE7-BAB2-593F9C694CF1}" destId="{97525828-ED2F-43EC-B2E8-CC14CC376435}" srcOrd="1" destOrd="0" presId="urn:microsoft.com/office/officeart/2005/8/layout/list1"/>
    <dgm:cxn modelId="{D75EF592-A05D-4F38-B2C3-407AE7124466}" type="presParOf" srcId="{514B03C8-C47C-4670-A505-1B47F186C8F2}" destId="{2D3D4F4E-B911-462F-A5B3-25BAA60D9900}" srcOrd="1" destOrd="0" presId="urn:microsoft.com/office/officeart/2005/8/layout/list1"/>
    <dgm:cxn modelId="{5085E5F1-0E42-4360-8B50-F11D197EB475}" type="presParOf" srcId="{514B03C8-C47C-4670-A505-1B47F186C8F2}" destId="{CB290717-C6F9-4AE3-A3F0-2152D2A0C5E4}" srcOrd="2" destOrd="0" presId="urn:microsoft.com/office/officeart/2005/8/layout/list1"/>
    <dgm:cxn modelId="{413DD1B1-5969-40C1-A090-0EDF32B07A41}" type="presParOf" srcId="{514B03C8-C47C-4670-A505-1B47F186C8F2}" destId="{D2597619-C108-4143-B56F-71253E87A844}" srcOrd="3" destOrd="0" presId="urn:microsoft.com/office/officeart/2005/8/layout/list1"/>
    <dgm:cxn modelId="{029ADECE-EE5E-4EDD-9C6F-5D32D5B22D45}" type="presParOf" srcId="{514B03C8-C47C-4670-A505-1B47F186C8F2}" destId="{E994DCD4-AD10-41FB-A032-2EA15E4AE067}" srcOrd="4" destOrd="0" presId="urn:microsoft.com/office/officeart/2005/8/layout/list1"/>
    <dgm:cxn modelId="{2C0C63DA-FE9F-493F-B8A5-BC0838B31FD2}" type="presParOf" srcId="{E994DCD4-AD10-41FB-A032-2EA15E4AE067}" destId="{D3B6AB9C-94AF-4448-A301-E96F6D7BC302}" srcOrd="0" destOrd="0" presId="urn:microsoft.com/office/officeart/2005/8/layout/list1"/>
    <dgm:cxn modelId="{FE9C6535-E52B-4ABC-AC6B-69C2CDF830F2}" type="presParOf" srcId="{E994DCD4-AD10-41FB-A032-2EA15E4AE067}" destId="{21A2937D-2258-4C7F-B42D-7EC246A11CEF}" srcOrd="1" destOrd="0" presId="urn:microsoft.com/office/officeart/2005/8/layout/list1"/>
    <dgm:cxn modelId="{B30B7DF2-5DA6-4651-B84A-CDC2137C8003}" type="presParOf" srcId="{514B03C8-C47C-4670-A505-1B47F186C8F2}" destId="{5C0FBC7F-3888-408F-915F-4814D2E53856}" srcOrd="5" destOrd="0" presId="urn:microsoft.com/office/officeart/2005/8/layout/list1"/>
    <dgm:cxn modelId="{B0961C2E-4E41-4D5C-A2F4-DEB65FF67193}" type="presParOf" srcId="{514B03C8-C47C-4670-A505-1B47F186C8F2}" destId="{3A5CB18A-0183-44F4-B3AC-EABAD7167DAF}" srcOrd="6" destOrd="0" presId="urn:microsoft.com/office/officeart/2005/8/layout/list1"/>
    <dgm:cxn modelId="{6685367C-C6C5-42BE-99B0-A1803929D2B3}" type="presParOf" srcId="{514B03C8-C47C-4670-A505-1B47F186C8F2}" destId="{A35C5082-8FF1-413A-9647-CD1E6E860ABB}" srcOrd="7" destOrd="0" presId="urn:microsoft.com/office/officeart/2005/8/layout/list1"/>
    <dgm:cxn modelId="{B7809541-24A9-4CA6-AF3C-87E8A39EC7D7}" type="presParOf" srcId="{514B03C8-C47C-4670-A505-1B47F186C8F2}" destId="{987E1785-33BE-4BA5-A7BC-346A88D5EB45}" srcOrd="8" destOrd="0" presId="urn:microsoft.com/office/officeart/2005/8/layout/list1"/>
    <dgm:cxn modelId="{8FE3B835-3164-4CEA-BDD2-66C875B001DE}" type="presParOf" srcId="{987E1785-33BE-4BA5-A7BC-346A88D5EB45}" destId="{D64F9493-C1BA-44E5-AD88-74388A54B577}" srcOrd="0" destOrd="0" presId="urn:microsoft.com/office/officeart/2005/8/layout/list1"/>
    <dgm:cxn modelId="{40787AE1-94AC-4232-A20C-4428012759D1}" type="presParOf" srcId="{987E1785-33BE-4BA5-A7BC-346A88D5EB45}" destId="{7DBE6ECF-8085-4B30-A8E6-EC3482157801}" srcOrd="1" destOrd="0" presId="urn:microsoft.com/office/officeart/2005/8/layout/list1"/>
    <dgm:cxn modelId="{D4CFBB6D-73CE-4403-AAB9-CB27741E3B50}" type="presParOf" srcId="{514B03C8-C47C-4670-A505-1B47F186C8F2}" destId="{BA72C65C-3AC1-4423-BC0D-4D6334448C33}" srcOrd="9" destOrd="0" presId="urn:microsoft.com/office/officeart/2005/8/layout/list1"/>
    <dgm:cxn modelId="{CFF84CF0-5A7E-4A1E-BF90-F1478129D543}" type="presParOf" srcId="{514B03C8-C47C-4670-A505-1B47F186C8F2}" destId="{7B97412F-1B0D-449A-A855-AB6453B4E3AC}" srcOrd="10" destOrd="0" presId="urn:microsoft.com/office/officeart/2005/8/layout/list1"/>
    <dgm:cxn modelId="{8BC9AE4A-55E2-4B30-A129-98AE06E45590}" type="presParOf" srcId="{514B03C8-C47C-4670-A505-1B47F186C8F2}" destId="{D69EEB6C-37C4-422A-986F-775D2F63E2CA}" srcOrd="11" destOrd="0" presId="urn:microsoft.com/office/officeart/2005/8/layout/list1"/>
    <dgm:cxn modelId="{B2DBF0D3-AF99-4272-8CCC-2F0D6A9A66E1}" type="presParOf" srcId="{514B03C8-C47C-4670-A505-1B47F186C8F2}" destId="{D7271F76-918C-4D86-826A-E4D86E3F71F3}" srcOrd="12" destOrd="0" presId="urn:microsoft.com/office/officeart/2005/8/layout/list1"/>
    <dgm:cxn modelId="{CF1C6A7D-B196-4DD8-8591-FA915B12E03F}" type="presParOf" srcId="{D7271F76-918C-4D86-826A-E4D86E3F71F3}" destId="{650A9168-AD6F-4BB0-B2C0-1B6D235CB093}" srcOrd="0" destOrd="0" presId="urn:microsoft.com/office/officeart/2005/8/layout/list1"/>
    <dgm:cxn modelId="{39150CE0-CA7B-4395-8EFE-B57F1852BAC9}" type="presParOf" srcId="{D7271F76-918C-4D86-826A-E4D86E3F71F3}" destId="{801364A5-1AD8-4E8D-8186-FFB9C1F97D18}" srcOrd="1" destOrd="0" presId="urn:microsoft.com/office/officeart/2005/8/layout/list1"/>
    <dgm:cxn modelId="{196BF7B1-00F8-4995-8523-AA6CE7546EDC}" type="presParOf" srcId="{514B03C8-C47C-4670-A505-1B47F186C8F2}" destId="{9199FA59-AE9A-49A9-B96C-A88DBF861F92}" srcOrd="13" destOrd="0" presId="urn:microsoft.com/office/officeart/2005/8/layout/list1"/>
    <dgm:cxn modelId="{B30221F0-E1A0-408E-9269-96058B9B2E2C}" type="presParOf" srcId="{514B03C8-C47C-4670-A505-1B47F186C8F2}" destId="{A457A674-10AE-4905-91A9-FE404094BDA5}" srcOrd="14" destOrd="0" presId="urn:microsoft.com/office/officeart/2005/8/layout/list1"/>
    <dgm:cxn modelId="{B3A3FFBF-129D-4DF6-862A-33FC033F8D1B}" type="presParOf" srcId="{514B03C8-C47C-4670-A505-1B47F186C8F2}" destId="{F8A763E7-9249-493B-9513-E3901E18088D}" srcOrd="15" destOrd="0" presId="urn:microsoft.com/office/officeart/2005/8/layout/list1"/>
    <dgm:cxn modelId="{F1D56AA8-0D93-4038-84D0-93E94CBCB0DD}" type="presParOf" srcId="{514B03C8-C47C-4670-A505-1B47F186C8F2}" destId="{7DDF615B-01F3-4F03-B7EA-E4254CD8CCF3}" srcOrd="16" destOrd="0" presId="urn:microsoft.com/office/officeart/2005/8/layout/list1"/>
    <dgm:cxn modelId="{90971BCD-FDA2-4EF5-9F41-92FEC453A0CB}" type="presParOf" srcId="{7DDF615B-01F3-4F03-B7EA-E4254CD8CCF3}" destId="{02D41D01-7DB7-4D39-9CFF-A61FE0DB008A}" srcOrd="0" destOrd="0" presId="urn:microsoft.com/office/officeart/2005/8/layout/list1"/>
    <dgm:cxn modelId="{FFE45386-8B62-45B3-A1B9-8A03AC556114}" type="presParOf" srcId="{7DDF615B-01F3-4F03-B7EA-E4254CD8CCF3}" destId="{22DBAD20-92A9-476B-A556-1E91F9914CF2}" srcOrd="1" destOrd="0" presId="urn:microsoft.com/office/officeart/2005/8/layout/list1"/>
    <dgm:cxn modelId="{F2288E6F-9EBF-4584-AB19-4E225B10BC32}" type="presParOf" srcId="{514B03C8-C47C-4670-A505-1B47F186C8F2}" destId="{782A48F6-A5D0-4DEA-803B-A7E7A2B4B224}" srcOrd="17" destOrd="0" presId="urn:microsoft.com/office/officeart/2005/8/layout/list1"/>
    <dgm:cxn modelId="{20022145-DDD4-4FF8-A31F-86041AA29FD1}" type="presParOf" srcId="{514B03C8-C47C-4670-A505-1B47F186C8F2}" destId="{E1A16482-CDA6-438A-84A3-52F1E380E2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2103A-CBFF-4062-A028-03BF5E35C78C}">
      <dsp:nvSpPr>
        <dsp:cNvPr id="0" name=""/>
        <dsp:cNvSpPr/>
      </dsp:nvSpPr>
      <dsp:spPr>
        <a:xfrm>
          <a:off x="0" y="57522"/>
          <a:ext cx="10058399"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Fake news mislead the readers and create a devastating impact on people's mindset.</a:t>
          </a:r>
        </a:p>
      </dsp:txBody>
      <dsp:txXfrm>
        <a:off x="54373" y="111895"/>
        <a:ext cx="9949653" cy="1005094"/>
      </dsp:txXfrm>
    </dsp:sp>
    <dsp:sp modelId="{C4AEAA28-6619-4364-9D01-E7041CA81BF5}">
      <dsp:nvSpPr>
        <dsp:cNvPr id="0" name=""/>
        <dsp:cNvSpPr/>
      </dsp:nvSpPr>
      <dsp:spPr>
        <a:xfrm>
          <a:off x="0" y="1252002"/>
          <a:ext cx="10058399"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It tends to encroach human right and public safety so our priority is to build this system so that real news can be shared to all.</a:t>
          </a:r>
        </a:p>
      </dsp:txBody>
      <dsp:txXfrm>
        <a:off x="54373" y="1306375"/>
        <a:ext cx="9949653" cy="1005094"/>
      </dsp:txXfrm>
    </dsp:sp>
    <dsp:sp modelId="{BAB050DD-A668-4A1D-BF2F-685817AE0E53}">
      <dsp:nvSpPr>
        <dsp:cNvPr id="0" name=""/>
        <dsp:cNvSpPr/>
      </dsp:nvSpPr>
      <dsp:spPr>
        <a:xfrm>
          <a:off x="0" y="2446482"/>
          <a:ext cx="10058399"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Our main problem is that we do not have enough nepali dataset.</a:t>
          </a:r>
        </a:p>
      </dsp:txBody>
      <dsp:txXfrm>
        <a:off x="54373" y="2500855"/>
        <a:ext cx="9949653" cy="100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8E5E1-661F-4EE6-8558-8B769468A8DD}">
      <dsp:nvSpPr>
        <dsp:cNvPr id="0" name=""/>
        <dsp:cNvSpPr/>
      </dsp:nvSpPr>
      <dsp:spPr>
        <a:xfrm>
          <a:off x="785" y="0"/>
          <a:ext cx="3182540" cy="361784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66800">
            <a:lnSpc>
              <a:spcPct val="90000"/>
            </a:lnSpc>
            <a:spcBef>
              <a:spcPct val="0"/>
            </a:spcBef>
            <a:spcAft>
              <a:spcPct val="35000"/>
            </a:spcAft>
            <a:buNone/>
          </a:pPr>
          <a:r>
            <a:rPr lang="en-US" sz="2400" kern="1200"/>
            <a:t>Develop a system for recognizing and classifying news stories using NLP and LSTM.</a:t>
          </a:r>
        </a:p>
      </dsp:txBody>
      <dsp:txXfrm>
        <a:off x="785" y="1447138"/>
        <a:ext cx="3182540" cy="2170707"/>
      </dsp:txXfrm>
    </dsp:sp>
    <dsp:sp modelId="{C033A285-1439-4341-9E91-3F654272AC8F}">
      <dsp:nvSpPr>
        <dsp:cNvPr id="0" name=""/>
        <dsp:cNvSpPr/>
      </dsp:nvSpPr>
      <dsp:spPr>
        <a:xfrm>
          <a:off x="785" y="0"/>
          <a:ext cx="3182540" cy="1447138"/>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85" y="0"/>
        <a:ext cx="3182540" cy="1447138"/>
      </dsp:txXfrm>
    </dsp:sp>
    <dsp:sp modelId="{26344169-E6DF-4D8C-8D5F-A47DFA052258}">
      <dsp:nvSpPr>
        <dsp:cNvPr id="0" name=""/>
        <dsp:cNvSpPr/>
      </dsp:nvSpPr>
      <dsp:spPr>
        <a:xfrm>
          <a:off x="3437929" y="0"/>
          <a:ext cx="3182540" cy="3617845"/>
        </a:xfrm>
        <a:prstGeom prst="rect">
          <a:avLst/>
        </a:prstGeom>
        <a:solidFill>
          <a:schemeClr val="accent2">
            <a:hueOff val="953895"/>
            <a:satOff val="-21764"/>
            <a:lumOff val="8039"/>
            <a:alphaOff val="0"/>
          </a:schemeClr>
        </a:solidFill>
        <a:ln w="12700" cap="flat" cmpd="sng" algn="ctr">
          <a:solidFill>
            <a:schemeClr val="accent2">
              <a:hueOff val="953895"/>
              <a:satOff val="-21764"/>
              <a:lumOff val="80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66800">
            <a:lnSpc>
              <a:spcPct val="90000"/>
            </a:lnSpc>
            <a:spcBef>
              <a:spcPct val="0"/>
            </a:spcBef>
            <a:spcAft>
              <a:spcPct val="35000"/>
            </a:spcAft>
            <a:buNone/>
          </a:pPr>
          <a:r>
            <a:rPr lang="en-US" sz="2400" kern="1200"/>
            <a:t>The main purpose is to spot fake news.</a:t>
          </a:r>
        </a:p>
      </dsp:txBody>
      <dsp:txXfrm>
        <a:off x="3437929" y="1447138"/>
        <a:ext cx="3182540" cy="2170707"/>
      </dsp:txXfrm>
    </dsp:sp>
    <dsp:sp modelId="{F0B01916-6202-4EAC-B2F2-286BFAA40CAA}">
      <dsp:nvSpPr>
        <dsp:cNvPr id="0" name=""/>
        <dsp:cNvSpPr/>
      </dsp:nvSpPr>
      <dsp:spPr>
        <a:xfrm>
          <a:off x="3437929" y="0"/>
          <a:ext cx="3182540" cy="1447138"/>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37929" y="0"/>
        <a:ext cx="3182540" cy="1447138"/>
      </dsp:txXfrm>
    </dsp:sp>
    <dsp:sp modelId="{6AFA742F-2393-4066-A05E-EDCDE7FB31AA}">
      <dsp:nvSpPr>
        <dsp:cNvPr id="0" name=""/>
        <dsp:cNvSpPr/>
      </dsp:nvSpPr>
      <dsp:spPr>
        <a:xfrm>
          <a:off x="6875073" y="0"/>
          <a:ext cx="3182540" cy="3617845"/>
        </a:xfrm>
        <a:prstGeom prst="rect">
          <a:avLst/>
        </a:prstGeom>
        <a:solidFill>
          <a:schemeClr val="accent2">
            <a:hueOff val="1907789"/>
            <a:satOff val="-43528"/>
            <a:lumOff val="16079"/>
            <a:alphaOff val="0"/>
          </a:schemeClr>
        </a:solidFill>
        <a:ln w="12700"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66800">
            <a:lnSpc>
              <a:spcPct val="90000"/>
            </a:lnSpc>
            <a:spcBef>
              <a:spcPct val="0"/>
            </a:spcBef>
            <a:spcAft>
              <a:spcPct val="35000"/>
            </a:spcAft>
            <a:buNone/>
          </a:pPr>
          <a:r>
            <a:rPr lang="en-US" sz="2400" kern="1200"/>
            <a:t>Our goal is to create a model that can determine whether a news piece is phony or real.</a:t>
          </a:r>
        </a:p>
      </dsp:txBody>
      <dsp:txXfrm>
        <a:off x="6875073" y="1447138"/>
        <a:ext cx="3182540" cy="2170707"/>
      </dsp:txXfrm>
    </dsp:sp>
    <dsp:sp modelId="{D705A3A7-2FEE-40E0-A3A1-E742EB4468DD}">
      <dsp:nvSpPr>
        <dsp:cNvPr id="0" name=""/>
        <dsp:cNvSpPr/>
      </dsp:nvSpPr>
      <dsp:spPr>
        <a:xfrm>
          <a:off x="6875073" y="0"/>
          <a:ext cx="3182540" cy="1447138"/>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875073" y="0"/>
        <a:ext cx="3182540" cy="1447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586C1-2156-4EE3-85D2-2100A5C89B9C}">
      <dsp:nvSpPr>
        <dsp:cNvPr id="0" name=""/>
        <dsp:cNvSpPr/>
      </dsp:nvSpPr>
      <dsp:spPr>
        <a:xfrm>
          <a:off x="0" y="4592"/>
          <a:ext cx="5141912" cy="9827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Python</a:t>
          </a:r>
        </a:p>
      </dsp:txBody>
      <dsp:txXfrm>
        <a:off x="47976" y="52568"/>
        <a:ext cx="5045960" cy="886847"/>
      </dsp:txXfrm>
    </dsp:sp>
    <dsp:sp modelId="{412B4C9C-F88E-473A-9ECB-44B1DF1A72E5}">
      <dsp:nvSpPr>
        <dsp:cNvPr id="0" name=""/>
        <dsp:cNvSpPr/>
      </dsp:nvSpPr>
      <dsp:spPr>
        <a:xfrm>
          <a:off x="0" y="1108352"/>
          <a:ext cx="5141912" cy="982799"/>
        </a:xfrm>
        <a:prstGeom prst="roundRect">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Keras</a:t>
          </a:r>
        </a:p>
      </dsp:txBody>
      <dsp:txXfrm>
        <a:off x="47976" y="1156328"/>
        <a:ext cx="5045960" cy="886847"/>
      </dsp:txXfrm>
    </dsp:sp>
    <dsp:sp modelId="{02D9F457-AA41-4CC0-AFA5-D1011F35C330}">
      <dsp:nvSpPr>
        <dsp:cNvPr id="0" name=""/>
        <dsp:cNvSpPr/>
      </dsp:nvSpPr>
      <dsp:spPr>
        <a:xfrm>
          <a:off x="0" y="2212112"/>
          <a:ext cx="5141912" cy="982799"/>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NLP</a:t>
          </a:r>
        </a:p>
      </dsp:txBody>
      <dsp:txXfrm>
        <a:off x="47976" y="2260088"/>
        <a:ext cx="5045960" cy="886847"/>
      </dsp:txXfrm>
    </dsp:sp>
    <dsp:sp modelId="{926DDA53-E4B1-4A76-A816-1059DBE85A9F}">
      <dsp:nvSpPr>
        <dsp:cNvPr id="0" name=""/>
        <dsp:cNvSpPr/>
      </dsp:nvSpPr>
      <dsp:spPr>
        <a:xfrm>
          <a:off x="0" y="3315872"/>
          <a:ext cx="5141912" cy="982799"/>
        </a:xfrm>
        <a:prstGeom prst="roundRect">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RNN</a:t>
          </a:r>
        </a:p>
      </dsp:txBody>
      <dsp:txXfrm>
        <a:off x="47976" y="3363848"/>
        <a:ext cx="5045960" cy="886847"/>
      </dsp:txXfrm>
    </dsp:sp>
    <dsp:sp modelId="{9C5FD4D4-2A84-4254-BB9F-22CC4EB78C72}">
      <dsp:nvSpPr>
        <dsp:cNvPr id="0" name=""/>
        <dsp:cNvSpPr/>
      </dsp:nvSpPr>
      <dsp:spPr>
        <a:xfrm>
          <a:off x="0" y="4419632"/>
          <a:ext cx="5141912" cy="982799"/>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LSTM</a:t>
          </a:r>
        </a:p>
      </dsp:txBody>
      <dsp:txXfrm>
        <a:off x="47976" y="4467608"/>
        <a:ext cx="5045960" cy="8868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FF305-6029-43C7-A2F3-4E24E0D91CAA}">
      <dsp:nvSpPr>
        <dsp:cNvPr id="0" name=""/>
        <dsp:cNvSpPr/>
      </dsp:nvSpPr>
      <dsp:spPr>
        <a:xfrm>
          <a:off x="0" y="4365"/>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EA5D61-0A27-4A26-BBE6-C300B540AB03}">
      <dsp:nvSpPr>
        <dsp:cNvPr id="0" name=""/>
        <dsp:cNvSpPr/>
      </dsp:nvSpPr>
      <dsp:spPr>
        <a:xfrm>
          <a:off x="281288" y="213588"/>
          <a:ext cx="511432" cy="5114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3FE2F4-631E-4F18-9564-A5FFB3375013}">
      <dsp:nvSpPr>
        <dsp:cNvPr id="0" name=""/>
        <dsp:cNvSpPr/>
      </dsp:nvSpPr>
      <dsp:spPr>
        <a:xfrm>
          <a:off x="1074009" y="4365"/>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90000"/>
            </a:lnSpc>
            <a:spcBef>
              <a:spcPct val="0"/>
            </a:spcBef>
            <a:spcAft>
              <a:spcPct val="35000"/>
            </a:spcAft>
            <a:buNone/>
          </a:pPr>
          <a:r>
            <a:rPr lang="en-US" sz="1900" kern="1200"/>
            <a:t>Concerned with interactions between computer and human language.</a:t>
          </a:r>
        </a:p>
      </dsp:txBody>
      <dsp:txXfrm>
        <a:off x="1074009" y="4365"/>
        <a:ext cx="5498240" cy="929878"/>
      </dsp:txXfrm>
    </dsp:sp>
    <dsp:sp modelId="{24F8A5E1-AE89-45D7-8021-9F7A54714BEC}">
      <dsp:nvSpPr>
        <dsp:cNvPr id="0" name=""/>
        <dsp:cNvSpPr/>
      </dsp:nvSpPr>
      <dsp:spPr>
        <a:xfrm>
          <a:off x="0" y="1166713"/>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7FEF34-0124-450B-A3D7-9B664A45BC2D}">
      <dsp:nvSpPr>
        <dsp:cNvPr id="0" name=""/>
        <dsp:cNvSpPr/>
      </dsp:nvSpPr>
      <dsp:spPr>
        <a:xfrm>
          <a:off x="281288" y="1375935"/>
          <a:ext cx="511432" cy="5114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263476-90C5-43A2-B0F4-7E57B06DD096}">
      <dsp:nvSpPr>
        <dsp:cNvPr id="0" name=""/>
        <dsp:cNvSpPr/>
      </dsp:nvSpPr>
      <dsp:spPr>
        <a:xfrm>
          <a:off x="1074009" y="1166713"/>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90000"/>
            </a:lnSpc>
            <a:spcBef>
              <a:spcPct val="0"/>
            </a:spcBef>
            <a:spcAft>
              <a:spcPct val="35000"/>
            </a:spcAft>
            <a:buNone/>
          </a:pPr>
          <a:r>
            <a:rPr lang="en-US" sz="1900" kern="1200"/>
            <a:t>Enables computer to analyze and understand human language.</a:t>
          </a:r>
        </a:p>
      </dsp:txBody>
      <dsp:txXfrm>
        <a:off x="1074009" y="1166713"/>
        <a:ext cx="5498240" cy="929878"/>
      </dsp:txXfrm>
    </dsp:sp>
    <dsp:sp modelId="{BB7BEAC0-E944-46AC-8197-5F31BE13C2BD}">
      <dsp:nvSpPr>
        <dsp:cNvPr id="0" name=""/>
        <dsp:cNvSpPr/>
      </dsp:nvSpPr>
      <dsp:spPr>
        <a:xfrm>
          <a:off x="0" y="2329060"/>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4EF0B-56D1-4AB2-903B-964EE6164813}">
      <dsp:nvSpPr>
        <dsp:cNvPr id="0" name=""/>
        <dsp:cNvSpPr/>
      </dsp:nvSpPr>
      <dsp:spPr>
        <a:xfrm>
          <a:off x="281288" y="2538283"/>
          <a:ext cx="511432" cy="5114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55C32F-211D-432A-88CE-34EB6AD63BAD}">
      <dsp:nvSpPr>
        <dsp:cNvPr id="0" name=""/>
        <dsp:cNvSpPr/>
      </dsp:nvSpPr>
      <dsp:spPr>
        <a:xfrm>
          <a:off x="1074009" y="2329060"/>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90000"/>
            </a:lnSpc>
            <a:spcBef>
              <a:spcPct val="0"/>
            </a:spcBef>
            <a:spcAft>
              <a:spcPct val="35000"/>
            </a:spcAft>
            <a:buNone/>
          </a:pPr>
          <a:r>
            <a:rPr lang="en-US" sz="1900" kern="1200"/>
            <a:t>A difficult problem in computer science.</a:t>
          </a:r>
        </a:p>
      </dsp:txBody>
      <dsp:txXfrm>
        <a:off x="1074009" y="2329060"/>
        <a:ext cx="5498240" cy="929878"/>
      </dsp:txXfrm>
    </dsp:sp>
    <dsp:sp modelId="{D51F8754-477E-47DB-8734-2C7E3D5D3BCC}">
      <dsp:nvSpPr>
        <dsp:cNvPr id="0" name=""/>
        <dsp:cNvSpPr/>
      </dsp:nvSpPr>
      <dsp:spPr>
        <a:xfrm>
          <a:off x="0" y="3491408"/>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6C34C-567C-403F-AB1A-1A1E82D1A8DE}">
      <dsp:nvSpPr>
        <dsp:cNvPr id="0" name=""/>
        <dsp:cNvSpPr/>
      </dsp:nvSpPr>
      <dsp:spPr>
        <a:xfrm>
          <a:off x="281288" y="3700631"/>
          <a:ext cx="511432" cy="5114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3A611E-8B88-4773-8933-BA50EE2CDAE5}">
      <dsp:nvSpPr>
        <dsp:cNvPr id="0" name=""/>
        <dsp:cNvSpPr/>
      </dsp:nvSpPr>
      <dsp:spPr>
        <a:xfrm>
          <a:off x="1074009" y="3491408"/>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90000"/>
            </a:lnSpc>
            <a:spcBef>
              <a:spcPct val="0"/>
            </a:spcBef>
            <a:spcAft>
              <a:spcPct val="35000"/>
            </a:spcAft>
            <a:buNone/>
          </a:pPr>
          <a:r>
            <a:rPr lang="en-US" sz="1900" kern="1200"/>
            <a:t>Based in machine learning algorithms.</a:t>
          </a:r>
        </a:p>
      </dsp:txBody>
      <dsp:txXfrm>
        <a:off x="1074009" y="3491408"/>
        <a:ext cx="5498240" cy="929878"/>
      </dsp:txXfrm>
    </dsp:sp>
    <dsp:sp modelId="{898E61F9-BB69-4B15-AB08-247BE902F614}">
      <dsp:nvSpPr>
        <dsp:cNvPr id="0" name=""/>
        <dsp:cNvSpPr/>
      </dsp:nvSpPr>
      <dsp:spPr>
        <a:xfrm>
          <a:off x="0" y="4653756"/>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BFFA0-44BB-4E23-901A-2D42D9575CA6}">
      <dsp:nvSpPr>
        <dsp:cNvPr id="0" name=""/>
        <dsp:cNvSpPr/>
      </dsp:nvSpPr>
      <dsp:spPr>
        <a:xfrm>
          <a:off x="281288" y="4862978"/>
          <a:ext cx="511432" cy="5114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6CA10-637B-4D7C-9B0B-16A0E3C854B9}">
      <dsp:nvSpPr>
        <dsp:cNvPr id="0" name=""/>
        <dsp:cNvSpPr/>
      </dsp:nvSpPr>
      <dsp:spPr>
        <a:xfrm>
          <a:off x="1074009" y="4653756"/>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90000"/>
            </a:lnSpc>
            <a:spcBef>
              <a:spcPct val="0"/>
            </a:spcBef>
            <a:spcAft>
              <a:spcPct val="35000"/>
            </a:spcAft>
            <a:buNone/>
          </a:pPr>
          <a:r>
            <a:rPr lang="en-US" sz="1900" kern="1200"/>
            <a:t>Spell check, Autocomplete, Siri/Alexa/Google assistant</a:t>
          </a:r>
        </a:p>
      </dsp:txBody>
      <dsp:txXfrm>
        <a:off x="1074009" y="4653756"/>
        <a:ext cx="5498240" cy="9298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C8747-5357-4AA4-93E0-95825F865159}">
      <dsp:nvSpPr>
        <dsp:cNvPr id="0" name=""/>
        <dsp:cNvSpPr/>
      </dsp:nvSpPr>
      <dsp:spPr>
        <a:xfrm>
          <a:off x="0" y="5045"/>
          <a:ext cx="6572250" cy="1138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B67C6-3BFC-4E4D-A2DE-0104C0EB68C2}">
      <dsp:nvSpPr>
        <dsp:cNvPr id="0" name=""/>
        <dsp:cNvSpPr/>
      </dsp:nvSpPr>
      <dsp:spPr>
        <a:xfrm>
          <a:off x="344460" y="261255"/>
          <a:ext cx="626903" cy="6262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940343-F250-4B0E-A97F-6B029DE598D6}">
      <dsp:nvSpPr>
        <dsp:cNvPr id="0" name=""/>
        <dsp:cNvSpPr/>
      </dsp:nvSpPr>
      <dsp:spPr>
        <a:xfrm>
          <a:off x="1315824" y="5045"/>
          <a:ext cx="5236161" cy="11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80" tIns="124280" rIns="124280" bIns="124280" numCol="1" spcCol="1270" anchor="ctr" anchorCtr="0">
          <a:noAutofit/>
        </a:bodyPr>
        <a:lstStyle/>
        <a:p>
          <a:pPr marL="0" lvl="0" indent="0" algn="l" defTabSz="622300">
            <a:lnSpc>
              <a:spcPct val="90000"/>
            </a:lnSpc>
            <a:spcBef>
              <a:spcPct val="0"/>
            </a:spcBef>
            <a:spcAft>
              <a:spcPct val="35000"/>
            </a:spcAft>
            <a:buNone/>
          </a:pPr>
          <a:r>
            <a:rPr lang="en-US" sz="1400" kern="1200"/>
            <a:t>A deep learning architecture that uses an artificial recurrent neural network (RNN).</a:t>
          </a:r>
        </a:p>
      </dsp:txBody>
      <dsp:txXfrm>
        <a:off x="1315824" y="5045"/>
        <a:ext cx="5236161" cy="1174296"/>
      </dsp:txXfrm>
    </dsp:sp>
    <dsp:sp modelId="{1A6A0D33-B158-4645-9B81-AD5E8B980942}">
      <dsp:nvSpPr>
        <dsp:cNvPr id="0" name=""/>
        <dsp:cNvSpPr/>
      </dsp:nvSpPr>
      <dsp:spPr>
        <a:xfrm>
          <a:off x="0" y="1472916"/>
          <a:ext cx="6572250" cy="1138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574E2-9A3B-4D19-8522-1551608AC91E}">
      <dsp:nvSpPr>
        <dsp:cNvPr id="0" name=""/>
        <dsp:cNvSpPr/>
      </dsp:nvSpPr>
      <dsp:spPr>
        <a:xfrm>
          <a:off x="344460" y="1729126"/>
          <a:ext cx="626903" cy="6262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EC2995-12B4-4941-9511-FF504E695138}">
      <dsp:nvSpPr>
        <dsp:cNvPr id="0" name=""/>
        <dsp:cNvSpPr/>
      </dsp:nvSpPr>
      <dsp:spPr>
        <a:xfrm>
          <a:off x="1315824" y="1472916"/>
          <a:ext cx="5236161" cy="11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80" tIns="124280" rIns="124280" bIns="124280" numCol="1" spcCol="1270" anchor="ctr" anchorCtr="0">
          <a:noAutofit/>
        </a:bodyPr>
        <a:lstStyle/>
        <a:p>
          <a:pPr marL="0" lvl="0" indent="0" algn="l" defTabSz="622300">
            <a:lnSpc>
              <a:spcPct val="90000"/>
            </a:lnSpc>
            <a:spcBef>
              <a:spcPct val="0"/>
            </a:spcBef>
            <a:spcAft>
              <a:spcPct val="35000"/>
            </a:spcAft>
            <a:buNone/>
          </a:pPr>
          <a:r>
            <a:rPr lang="en-US" sz="1400" kern="1200"/>
            <a:t>Can handle not only individual data points(such as photos), but also unsegmented, connected handwriting identification, speech recognition, and anomaly detection in network traffic or IDS (intrusion detection systems) can all benefit from LSTM.</a:t>
          </a:r>
        </a:p>
      </dsp:txBody>
      <dsp:txXfrm>
        <a:off x="1315824" y="1472916"/>
        <a:ext cx="5236161" cy="1174296"/>
      </dsp:txXfrm>
    </dsp:sp>
    <dsp:sp modelId="{D4A0C816-8A11-43C4-A163-134FB3A9E965}">
      <dsp:nvSpPr>
        <dsp:cNvPr id="0" name=""/>
        <dsp:cNvSpPr/>
      </dsp:nvSpPr>
      <dsp:spPr>
        <a:xfrm>
          <a:off x="0" y="2940787"/>
          <a:ext cx="6572250" cy="1138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1A9550-97B4-44C2-99A6-299A9D0A9BE0}">
      <dsp:nvSpPr>
        <dsp:cNvPr id="0" name=""/>
        <dsp:cNvSpPr/>
      </dsp:nvSpPr>
      <dsp:spPr>
        <a:xfrm>
          <a:off x="344460" y="3196997"/>
          <a:ext cx="626903" cy="6262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0616E5-4861-43AB-86D6-4CD3DDA5DC68}">
      <dsp:nvSpPr>
        <dsp:cNvPr id="0" name=""/>
        <dsp:cNvSpPr/>
      </dsp:nvSpPr>
      <dsp:spPr>
        <a:xfrm>
          <a:off x="1315824" y="2940787"/>
          <a:ext cx="5236161" cy="11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80" tIns="124280" rIns="124280" bIns="124280" numCol="1" spcCol="1270" anchor="ctr" anchorCtr="0">
          <a:noAutofit/>
        </a:bodyPr>
        <a:lstStyle/>
        <a:p>
          <a:pPr marL="0" lvl="0" indent="0" algn="l" defTabSz="622300">
            <a:lnSpc>
              <a:spcPct val="90000"/>
            </a:lnSpc>
            <a:spcBef>
              <a:spcPct val="0"/>
            </a:spcBef>
            <a:spcAft>
              <a:spcPct val="35000"/>
            </a:spcAft>
            <a:buNone/>
          </a:pPr>
          <a:r>
            <a:rPr lang="en-US" sz="1400" kern="1200"/>
            <a:t>A cell, an input gate, an output gate, and a forget gate make up a typical LSTM unit.</a:t>
          </a:r>
        </a:p>
      </dsp:txBody>
      <dsp:txXfrm>
        <a:off x="1315824" y="2940787"/>
        <a:ext cx="5236161" cy="1174296"/>
      </dsp:txXfrm>
    </dsp:sp>
    <dsp:sp modelId="{35C62766-774E-4C81-9CE1-E55A7CE76E1E}">
      <dsp:nvSpPr>
        <dsp:cNvPr id="0" name=""/>
        <dsp:cNvSpPr/>
      </dsp:nvSpPr>
      <dsp:spPr>
        <a:xfrm>
          <a:off x="0" y="4408657"/>
          <a:ext cx="6572250" cy="1138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259ADF-092C-4B26-B09E-3042FC843C58}">
      <dsp:nvSpPr>
        <dsp:cNvPr id="0" name=""/>
        <dsp:cNvSpPr/>
      </dsp:nvSpPr>
      <dsp:spPr>
        <a:xfrm>
          <a:off x="344460" y="4664868"/>
          <a:ext cx="626903" cy="6262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3C7F2C-C189-4123-B9B8-3E91D770F821}">
      <dsp:nvSpPr>
        <dsp:cNvPr id="0" name=""/>
        <dsp:cNvSpPr/>
      </dsp:nvSpPr>
      <dsp:spPr>
        <a:xfrm>
          <a:off x="1315824" y="4408657"/>
          <a:ext cx="5236161" cy="11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80" tIns="124280" rIns="124280" bIns="124280" numCol="1" spcCol="1270" anchor="ctr" anchorCtr="0">
          <a:noAutofit/>
        </a:bodyPr>
        <a:lstStyle/>
        <a:p>
          <a:pPr marL="0" lvl="0" indent="0" algn="l" defTabSz="622300">
            <a:lnSpc>
              <a:spcPct val="90000"/>
            </a:lnSpc>
            <a:spcBef>
              <a:spcPct val="0"/>
            </a:spcBef>
            <a:spcAft>
              <a:spcPct val="35000"/>
            </a:spcAft>
            <a:buNone/>
          </a:pPr>
          <a:r>
            <a:rPr lang="en-US" sz="1400" kern="1200"/>
            <a:t>The three gates control the flow of information into and out of the cell, and the cell remembers values across arbitrary time intervals.</a:t>
          </a:r>
        </a:p>
      </dsp:txBody>
      <dsp:txXfrm>
        <a:off x="1315824" y="4408657"/>
        <a:ext cx="5236161" cy="11742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88DFD-ACC2-4E04-BB4F-149721A320CD}">
      <dsp:nvSpPr>
        <dsp:cNvPr id="0" name=""/>
        <dsp:cNvSpPr/>
      </dsp:nvSpPr>
      <dsp:spPr>
        <a:xfrm>
          <a:off x="0"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43B68E-9BA3-4D5B-9D4B-0C6239814CE0}">
      <dsp:nvSpPr>
        <dsp:cNvPr id="0" name=""/>
        <dsp:cNvSpPr/>
      </dsp:nvSpPr>
      <dsp:spPr>
        <a:xfrm>
          <a:off x="31432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Adaptable and elaborated from the point of view of the users.</a:t>
          </a:r>
        </a:p>
      </dsp:txBody>
      <dsp:txXfrm>
        <a:off x="366939" y="1112657"/>
        <a:ext cx="2723696" cy="1691139"/>
      </dsp:txXfrm>
    </dsp:sp>
    <dsp:sp modelId="{20387439-5890-4AC8-833A-0DAFFF0B2973}">
      <dsp:nvSpPr>
        <dsp:cNvPr id="0" name=""/>
        <dsp:cNvSpPr/>
      </dsp:nvSpPr>
      <dsp:spPr>
        <a:xfrm>
          <a:off x="3457574"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0FE0E3-FB03-4B22-B22A-D2ABCD30B849}">
      <dsp:nvSpPr>
        <dsp:cNvPr id="0" name=""/>
        <dsp:cNvSpPr/>
      </dsp:nvSpPr>
      <dsp:spPr>
        <a:xfrm>
          <a:off x="3771899"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Able to distinguish the types of news content.</a:t>
          </a:r>
        </a:p>
      </dsp:txBody>
      <dsp:txXfrm>
        <a:off x="3824513" y="1112657"/>
        <a:ext cx="2723696" cy="1691139"/>
      </dsp:txXfrm>
    </dsp:sp>
    <dsp:sp modelId="{69B90814-3B57-445E-9740-E4FE4C5706D8}">
      <dsp:nvSpPr>
        <dsp:cNvPr id="0" name=""/>
        <dsp:cNvSpPr/>
      </dsp:nvSpPr>
      <dsp:spPr>
        <a:xfrm>
          <a:off x="6915149"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D2170-EA5F-4942-8CD9-874AE1B70426}">
      <dsp:nvSpPr>
        <dsp:cNvPr id="0" name=""/>
        <dsp:cNvSpPr/>
      </dsp:nvSpPr>
      <dsp:spPr>
        <a:xfrm>
          <a:off x="722947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Should figure out the news that are completely fake or not genuine.</a:t>
          </a:r>
        </a:p>
      </dsp:txBody>
      <dsp:txXfrm>
        <a:off x="7282089" y="1112657"/>
        <a:ext cx="2723696" cy="16911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012BE-106E-4627-8087-BEF1824D1E2A}">
      <dsp:nvSpPr>
        <dsp:cNvPr id="0" name=""/>
        <dsp:cNvSpPr/>
      </dsp:nvSpPr>
      <dsp:spPr>
        <a:xfrm>
          <a:off x="684831" y="28706"/>
          <a:ext cx="1289115" cy="128911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C97517-CDF6-4483-B644-010E31E32FC4}">
      <dsp:nvSpPr>
        <dsp:cNvPr id="0" name=""/>
        <dsp:cNvSpPr/>
      </dsp:nvSpPr>
      <dsp:spPr>
        <a:xfrm>
          <a:off x="959561" y="303435"/>
          <a:ext cx="739656" cy="739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77F576-14FA-4F4B-8644-B20F9E6907F5}">
      <dsp:nvSpPr>
        <dsp:cNvPr id="0" name=""/>
        <dsp:cNvSpPr/>
      </dsp:nvSpPr>
      <dsp:spPr>
        <a:xfrm>
          <a:off x="272737" y="1719349"/>
          <a:ext cx="21133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Reliability</a:t>
          </a:r>
        </a:p>
      </dsp:txBody>
      <dsp:txXfrm>
        <a:off x="272737" y="1719349"/>
        <a:ext cx="2113304" cy="720000"/>
      </dsp:txXfrm>
    </dsp:sp>
    <dsp:sp modelId="{F36AFB78-39DC-46E4-B413-95E742EF8FEE}">
      <dsp:nvSpPr>
        <dsp:cNvPr id="0" name=""/>
        <dsp:cNvSpPr/>
      </dsp:nvSpPr>
      <dsp:spPr>
        <a:xfrm>
          <a:off x="3167964" y="28706"/>
          <a:ext cx="1289115" cy="128911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3B412-6BCF-4613-AE1B-456DA96EB252}">
      <dsp:nvSpPr>
        <dsp:cNvPr id="0" name=""/>
        <dsp:cNvSpPr/>
      </dsp:nvSpPr>
      <dsp:spPr>
        <a:xfrm>
          <a:off x="3442694" y="303435"/>
          <a:ext cx="739656" cy="739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94BB0F-2116-40F2-94DE-E69948066548}">
      <dsp:nvSpPr>
        <dsp:cNvPr id="0" name=""/>
        <dsp:cNvSpPr/>
      </dsp:nvSpPr>
      <dsp:spPr>
        <a:xfrm>
          <a:off x="2755870" y="1719349"/>
          <a:ext cx="21133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Maintainability</a:t>
          </a:r>
        </a:p>
      </dsp:txBody>
      <dsp:txXfrm>
        <a:off x="2755870" y="1719349"/>
        <a:ext cx="2113304" cy="720000"/>
      </dsp:txXfrm>
    </dsp:sp>
    <dsp:sp modelId="{490F971D-BE4E-404A-8D3D-F9F0E8D10978}">
      <dsp:nvSpPr>
        <dsp:cNvPr id="0" name=""/>
        <dsp:cNvSpPr/>
      </dsp:nvSpPr>
      <dsp:spPr>
        <a:xfrm>
          <a:off x="684831" y="2967675"/>
          <a:ext cx="1289115" cy="128911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596C0-9A38-4721-95A3-40C097ED433F}">
      <dsp:nvSpPr>
        <dsp:cNvPr id="0" name=""/>
        <dsp:cNvSpPr/>
      </dsp:nvSpPr>
      <dsp:spPr>
        <a:xfrm>
          <a:off x="959561" y="3242405"/>
          <a:ext cx="739656" cy="7396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317C1C-2572-44EF-8C58-FA838D7B9B26}">
      <dsp:nvSpPr>
        <dsp:cNvPr id="0" name=""/>
        <dsp:cNvSpPr/>
      </dsp:nvSpPr>
      <dsp:spPr>
        <a:xfrm>
          <a:off x="272737" y="4658318"/>
          <a:ext cx="21133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Performance</a:t>
          </a:r>
        </a:p>
      </dsp:txBody>
      <dsp:txXfrm>
        <a:off x="272737" y="4658318"/>
        <a:ext cx="2113304" cy="720000"/>
      </dsp:txXfrm>
    </dsp:sp>
    <dsp:sp modelId="{9786C436-1CD4-4EF1-B96D-17DBF4D3C11B}">
      <dsp:nvSpPr>
        <dsp:cNvPr id="0" name=""/>
        <dsp:cNvSpPr/>
      </dsp:nvSpPr>
      <dsp:spPr>
        <a:xfrm>
          <a:off x="3167964" y="2967675"/>
          <a:ext cx="1289115" cy="128911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986F6C-D04F-45AD-918F-1193024B85ED}">
      <dsp:nvSpPr>
        <dsp:cNvPr id="0" name=""/>
        <dsp:cNvSpPr/>
      </dsp:nvSpPr>
      <dsp:spPr>
        <a:xfrm>
          <a:off x="3442694" y="3242405"/>
          <a:ext cx="739656" cy="7396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6D4090-2C3E-4B4F-8766-16F1196D0E7F}">
      <dsp:nvSpPr>
        <dsp:cNvPr id="0" name=""/>
        <dsp:cNvSpPr/>
      </dsp:nvSpPr>
      <dsp:spPr>
        <a:xfrm>
          <a:off x="2755870" y="4658318"/>
          <a:ext cx="21133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Accuracy</a:t>
          </a:r>
        </a:p>
      </dsp:txBody>
      <dsp:txXfrm>
        <a:off x="2755870" y="4658318"/>
        <a:ext cx="2113304"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D4AF1-8815-4817-8346-12761A804530}">
      <dsp:nvSpPr>
        <dsp:cNvPr id="0" name=""/>
        <dsp:cNvSpPr/>
      </dsp:nvSpPr>
      <dsp:spPr>
        <a:xfrm>
          <a:off x="348206" y="751070"/>
          <a:ext cx="1075482" cy="10754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16AA4-DD51-486C-B7C1-9C7A4C471EE2}">
      <dsp:nvSpPr>
        <dsp:cNvPr id="0" name=""/>
        <dsp:cNvSpPr/>
      </dsp:nvSpPr>
      <dsp:spPr>
        <a:xfrm>
          <a:off x="577408" y="980272"/>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27452F-878E-4CF6-93F0-63B5A19AB738}">
      <dsp:nvSpPr>
        <dsp:cNvPr id="0" name=""/>
        <dsp:cNvSpPr/>
      </dsp:nvSpPr>
      <dsp:spPr>
        <a:xfrm>
          <a:off x="4405" y="216153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Data collection</a:t>
          </a:r>
        </a:p>
      </dsp:txBody>
      <dsp:txXfrm>
        <a:off x="4405" y="2161539"/>
        <a:ext cx="1763085" cy="705234"/>
      </dsp:txXfrm>
    </dsp:sp>
    <dsp:sp modelId="{28EAADDB-C5C4-46BC-875D-2B98FD5825C3}">
      <dsp:nvSpPr>
        <dsp:cNvPr id="0" name=""/>
        <dsp:cNvSpPr/>
      </dsp:nvSpPr>
      <dsp:spPr>
        <a:xfrm>
          <a:off x="2419832" y="751070"/>
          <a:ext cx="1075482" cy="10754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133B2D-03E5-4AC8-BFDE-98D17266F7C4}">
      <dsp:nvSpPr>
        <dsp:cNvPr id="0" name=""/>
        <dsp:cNvSpPr/>
      </dsp:nvSpPr>
      <dsp:spPr>
        <a:xfrm>
          <a:off x="2649033" y="980272"/>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5861A9-EAEA-4A77-9F1F-850B0B585173}">
      <dsp:nvSpPr>
        <dsp:cNvPr id="0" name=""/>
        <dsp:cNvSpPr/>
      </dsp:nvSpPr>
      <dsp:spPr>
        <a:xfrm>
          <a:off x="2076031" y="216153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Dataset processing</a:t>
          </a:r>
        </a:p>
      </dsp:txBody>
      <dsp:txXfrm>
        <a:off x="2076031" y="2161539"/>
        <a:ext cx="1763085" cy="705234"/>
      </dsp:txXfrm>
    </dsp:sp>
    <dsp:sp modelId="{7DE2A6D7-9D73-4D93-A64E-6F7EB7BA91F2}">
      <dsp:nvSpPr>
        <dsp:cNvPr id="0" name=""/>
        <dsp:cNvSpPr/>
      </dsp:nvSpPr>
      <dsp:spPr>
        <a:xfrm>
          <a:off x="4491458" y="751070"/>
          <a:ext cx="1075482" cy="10754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D3740-86D7-4D56-AD8F-6D2B34CDB9C1}">
      <dsp:nvSpPr>
        <dsp:cNvPr id="0" name=""/>
        <dsp:cNvSpPr/>
      </dsp:nvSpPr>
      <dsp:spPr>
        <a:xfrm>
          <a:off x="4720659" y="980272"/>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1267F3-3C60-487A-A0A7-31FC2B90ED9B}">
      <dsp:nvSpPr>
        <dsp:cNvPr id="0" name=""/>
        <dsp:cNvSpPr/>
      </dsp:nvSpPr>
      <dsp:spPr>
        <a:xfrm>
          <a:off x="4147657" y="216153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N-gram analysis</a:t>
          </a:r>
        </a:p>
      </dsp:txBody>
      <dsp:txXfrm>
        <a:off x="4147657" y="2161539"/>
        <a:ext cx="1763085" cy="705234"/>
      </dsp:txXfrm>
    </dsp:sp>
    <dsp:sp modelId="{A21CFB42-0945-4671-9D40-3FD8D0C758C5}">
      <dsp:nvSpPr>
        <dsp:cNvPr id="0" name=""/>
        <dsp:cNvSpPr/>
      </dsp:nvSpPr>
      <dsp:spPr>
        <a:xfrm>
          <a:off x="6563084" y="751070"/>
          <a:ext cx="1075482" cy="10754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867C3-979F-471D-9490-007AED657244}">
      <dsp:nvSpPr>
        <dsp:cNvPr id="0" name=""/>
        <dsp:cNvSpPr/>
      </dsp:nvSpPr>
      <dsp:spPr>
        <a:xfrm>
          <a:off x="6792285" y="980272"/>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6503B6-93DD-4342-9BBA-C98517D51F41}">
      <dsp:nvSpPr>
        <dsp:cNvPr id="0" name=""/>
        <dsp:cNvSpPr/>
      </dsp:nvSpPr>
      <dsp:spPr>
        <a:xfrm>
          <a:off x="6219283" y="216153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Modelling </a:t>
          </a:r>
        </a:p>
      </dsp:txBody>
      <dsp:txXfrm>
        <a:off x="6219283" y="2161539"/>
        <a:ext cx="1763085" cy="705234"/>
      </dsp:txXfrm>
    </dsp:sp>
    <dsp:sp modelId="{E548FB0C-343A-4204-AFCC-18EF73A44B86}">
      <dsp:nvSpPr>
        <dsp:cNvPr id="0" name=""/>
        <dsp:cNvSpPr/>
      </dsp:nvSpPr>
      <dsp:spPr>
        <a:xfrm>
          <a:off x="8634710" y="751070"/>
          <a:ext cx="1075482" cy="10754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399D44-964C-415C-A782-E4E79D83866E}">
      <dsp:nvSpPr>
        <dsp:cNvPr id="0" name=""/>
        <dsp:cNvSpPr/>
      </dsp:nvSpPr>
      <dsp:spPr>
        <a:xfrm>
          <a:off x="8863911" y="980272"/>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C5D400-E42B-45CF-8821-0EA6D9815D7D}">
      <dsp:nvSpPr>
        <dsp:cNvPr id="0" name=""/>
        <dsp:cNvSpPr/>
      </dsp:nvSpPr>
      <dsp:spPr>
        <a:xfrm>
          <a:off x="8290908" y="216153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Software development approach</a:t>
          </a:r>
        </a:p>
      </dsp:txBody>
      <dsp:txXfrm>
        <a:off x="8290908" y="2161539"/>
        <a:ext cx="1763085" cy="7052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90717-C6F9-4AE3-A3F0-2152D2A0C5E4}">
      <dsp:nvSpPr>
        <dsp:cNvPr id="0" name=""/>
        <dsp:cNvSpPr/>
      </dsp:nvSpPr>
      <dsp:spPr>
        <a:xfrm>
          <a:off x="0" y="389441"/>
          <a:ext cx="100583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525828-ED2F-43EC-B2E8-CC14CC376435}">
      <dsp:nvSpPr>
        <dsp:cNvPr id="0" name=""/>
        <dsp:cNvSpPr/>
      </dsp:nvSpPr>
      <dsp:spPr>
        <a:xfrm>
          <a:off x="502920" y="109001"/>
          <a:ext cx="704088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44550">
            <a:lnSpc>
              <a:spcPct val="90000"/>
            </a:lnSpc>
            <a:spcBef>
              <a:spcPct val="0"/>
            </a:spcBef>
            <a:spcAft>
              <a:spcPct val="35000"/>
            </a:spcAft>
            <a:buNone/>
          </a:pPr>
          <a:r>
            <a:rPr lang="en-US" sz="1900" kern="1200"/>
            <a:t>Python</a:t>
          </a:r>
        </a:p>
      </dsp:txBody>
      <dsp:txXfrm>
        <a:off x="530300" y="136381"/>
        <a:ext cx="6986120" cy="506120"/>
      </dsp:txXfrm>
    </dsp:sp>
    <dsp:sp modelId="{3A5CB18A-0183-44F4-B3AC-EABAD7167DAF}">
      <dsp:nvSpPr>
        <dsp:cNvPr id="0" name=""/>
        <dsp:cNvSpPr/>
      </dsp:nvSpPr>
      <dsp:spPr>
        <a:xfrm>
          <a:off x="0" y="1251281"/>
          <a:ext cx="100583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A2937D-2258-4C7F-B42D-7EC246A11CEF}">
      <dsp:nvSpPr>
        <dsp:cNvPr id="0" name=""/>
        <dsp:cNvSpPr/>
      </dsp:nvSpPr>
      <dsp:spPr>
        <a:xfrm>
          <a:off x="502920" y="970841"/>
          <a:ext cx="704088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44550">
            <a:lnSpc>
              <a:spcPct val="90000"/>
            </a:lnSpc>
            <a:spcBef>
              <a:spcPct val="0"/>
            </a:spcBef>
            <a:spcAft>
              <a:spcPct val="35000"/>
            </a:spcAft>
            <a:buNone/>
          </a:pPr>
          <a:r>
            <a:rPr lang="en-US" sz="1900" kern="1200"/>
            <a:t>Google Collab</a:t>
          </a:r>
        </a:p>
      </dsp:txBody>
      <dsp:txXfrm>
        <a:off x="530300" y="998221"/>
        <a:ext cx="6986120" cy="506120"/>
      </dsp:txXfrm>
    </dsp:sp>
    <dsp:sp modelId="{7B97412F-1B0D-449A-A855-AB6453B4E3AC}">
      <dsp:nvSpPr>
        <dsp:cNvPr id="0" name=""/>
        <dsp:cNvSpPr/>
      </dsp:nvSpPr>
      <dsp:spPr>
        <a:xfrm>
          <a:off x="0" y="2113121"/>
          <a:ext cx="100583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BE6ECF-8085-4B30-A8E6-EC3482157801}">
      <dsp:nvSpPr>
        <dsp:cNvPr id="0" name=""/>
        <dsp:cNvSpPr/>
      </dsp:nvSpPr>
      <dsp:spPr>
        <a:xfrm>
          <a:off x="502920" y="1832681"/>
          <a:ext cx="704088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44550">
            <a:lnSpc>
              <a:spcPct val="90000"/>
            </a:lnSpc>
            <a:spcBef>
              <a:spcPct val="0"/>
            </a:spcBef>
            <a:spcAft>
              <a:spcPct val="35000"/>
            </a:spcAft>
            <a:buNone/>
          </a:pPr>
          <a:r>
            <a:rPr lang="en-US" sz="1900" kern="1200"/>
            <a:t>Jupyter Notebook</a:t>
          </a:r>
        </a:p>
      </dsp:txBody>
      <dsp:txXfrm>
        <a:off x="530300" y="1860061"/>
        <a:ext cx="6986120" cy="506120"/>
      </dsp:txXfrm>
    </dsp:sp>
    <dsp:sp modelId="{A457A674-10AE-4905-91A9-FE404094BDA5}">
      <dsp:nvSpPr>
        <dsp:cNvPr id="0" name=""/>
        <dsp:cNvSpPr/>
      </dsp:nvSpPr>
      <dsp:spPr>
        <a:xfrm>
          <a:off x="0" y="2974961"/>
          <a:ext cx="100583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1364A5-1AD8-4E8D-8186-FFB9C1F97D18}">
      <dsp:nvSpPr>
        <dsp:cNvPr id="0" name=""/>
        <dsp:cNvSpPr/>
      </dsp:nvSpPr>
      <dsp:spPr>
        <a:xfrm>
          <a:off x="502920" y="2694521"/>
          <a:ext cx="704088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44550">
            <a:lnSpc>
              <a:spcPct val="90000"/>
            </a:lnSpc>
            <a:spcBef>
              <a:spcPct val="0"/>
            </a:spcBef>
            <a:spcAft>
              <a:spcPct val="35000"/>
            </a:spcAft>
            <a:buNone/>
          </a:pPr>
          <a:r>
            <a:rPr lang="en-US" sz="1900" kern="1200"/>
            <a:t>Visual Studio Code</a:t>
          </a:r>
        </a:p>
      </dsp:txBody>
      <dsp:txXfrm>
        <a:off x="530300" y="2721901"/>
        <a:ext cx="6986120" cy="506120"/>
      </dsp:txXfrm>
    </dsp:sp>
    <dsp:sp modelId="{E1A16482-CDA6-438A-84A3-52F1E380E2A9}">
      <dsp:nvSpPr>
        <dsp:cNvPr id="0" name=""/>
        <dsp:cNvSpPr/>
      </dsp:nvSpPr>
      <dsp:spPr>
        <a:xfrm>
          <a:off x="0" y="3836801"/>
          <a:ext cx="10058399"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DBAD20-92A9-476B-A556-1E91F9914CF2}">
      <dsp:nvSpPr>
        <dsp:cNvPr id="0" name=""/>
        <dsp:cNvSpPr/>
      </dsp:nvSpPr>
      <dsp:spPr>
        <a:xfrm>
          <a:off x="502920" y="3556361"/>
          <a:ext cx="704088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44550">
            <a:lnSpc>
              <a:spcPct val="90000"/>
            </a:lnSpc>
            <a:spcBef>
              <a:spcPct val="0"/>
            </a:spcBef>
            <a:spcAft>
              <a:spcPct val="35000"/>
            </a:spcAft>
            <a:buNone/>
          </a:pPr>
          <a:r>
            <a:rPr lang="en-US" sz="1900" kern="1200"/>
            <a:t>Git-Hub</a:t>
          </a:r>
        </a:p>
      </dsp:txBody>
      <dsp:txXfrm>
        <a:off x="530300" y="3583741"/>
        <a:ext cx="698612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12/12/2021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12/12/2021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12/12/2021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12/12/2021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2.wdp"/><Relationship Id="rId7" Type="http://schemas.openxmlformats.org/officeDocument/2006/relationships/diagramColors" Target="../diagrams/colors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microsoft.com/office/2007/relationships/hdphoto" Target="../media/hdphoto3.wdp"/><Relationship Id="rId7" Type="http://schemas.openxmlformats.org/officeDocument/2006/relationships/diagramLayout" Target="../diagrams/layout7.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microsoft.com/office/2007/relationships/hdphoto" Target="../media/hdphoto2.wdp"/><Relationship Id="rId10" Type="http://schemas.microsoft.com/office/2007/relationships/diagramDrawing" Target="../diagrams/drawing7.xml"/><Relationship Id="rId4" Type="http://schemas.openxmlformats.org/officeDocument/2006/relationships/image" Target="../media/image4.png"/><Relationship Id="rId9" Type="http://schemas.openxmlformats.org/officeDocument/2006/relationships/diagramColors" Target="../diagrams/colors7.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3" Type="http://schemas.microsoft.com/office/2007/relationships/hdphoto" Target="../media/hdphoto2.wdp"/><Relationship Id="rId7" Type="http://schemas.openxmlformats.org/officeDocument/2006/relationships/diagramColors" Target="../diagrams/colors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5.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1.png"/><Relationship Id="rId5" Type="http://schemas.microsoft.com/office/2007/relationships/hdphoto" Target="../media/hdphoto1.wdp"/><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3.jpeg"/><Relationship Id="rId1" Type="http://schemas.openxmlformats.org/officeDocument/2006/relationships/slideLayout" Target="../slideLayouts/slideLayout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5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4.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3.wdp"/><Relationship Id="rId7" Type="http://schemas.openxmlformats.org/officeDocument/2006/relationships/diagramLayout" Target="../diagrams/layout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microsoft.com/office/2007/relationships/hdphoto" Target="../media/hdphoto2.wdp"/><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microsoft.com/office/2007/relationships/hdphoto" Target="../media/hdphoto2.wdp"/><Relationship Id="rId7" Type="http://schemas.openxmlformats.org/officeDocument/2006/relationships/diagramQuickStyle" Target="../diagrams/quickStyle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5.xml"/><Relationship Id="rId3" Type="http://schemas.microsoft.com/office/2007/relationships/hdphoto" Target="../media/hdphoto2.wdp"/><Relationship Id="rId7" Type="http://schemas.openxmlformats.org/officeDocument/2006/relationships/diagramQuickStyle" Target="../diagrams/quickStyle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90000"/>
              </a:lnSpc>
            </a:pPr>
            <a:r>
              <a:rPr lang="en-US">
                <a:ea typeface="+mj-lt"/>
                <a:cs typeface="+mj-lt"/>
              </a:rPr>
              <a:t>Minor project on Fake News Detection using NLP and LSTM</a:t>
            </a:r>
          </a:p>
          <a:p>
            <a:endParaRPr lang="en-US"/>
          </a:p>
        </p:txBody>
      </p:sp>
      <p:sp>
        <p:nvSpPr>
          <p:cNvPr id="3" name="Subtitle 2"/>
          <p:cNvSpPr>
            <a:spLocks noGrp="1"/>
          </p:cNvSpPr>
          <p:nvPr>
            <p:ph type="subTitle" idx="1"/>
          </p:nvPr>
        </p:nvSpPr>
        <p:spPr>
          <a:xfrm>
            <a:off x="1055471" y="4532894"/>
            <a:ext cx="8466365" cy="1616187"/>
          </a:xfrm>
        </p:spPr>
        <p:txBody>
          <a:bodyPr vert="horz" lIns="91440" tIns="45720" rIns="91440" bIns="45720" rtlCol="0" anchor="t">
            <a:normAutofit fontScale="92500" lnSpcReduction="10000"/>
          </a:bodyPr>
          <a:lstStyle/>
          <a:p>
            <a:pPr marL="285750" indent="-285750">
              <a:buFont typeface="Arial"/>
              <a:buChar char="•"/>
            </a:pPr>
            <a:r>
              <a:rPr lang="en-US">
                <a:ea typeface="+mn-lt"/>
                <a:cs typeface="+mn-lt"/>
              </a:rPr>
              <a:t>Ronish Shrestha     (KCE075BCT032)</a:t>
            </a:r>
          </a:p>
          <a:p>
            <a:pPr marL="285750" indent="-285750">
              <a:buFont typeface="Arial"/>
              <a:buChar char="•"/>
            </a:pPr>
            <a:r>
              <a:rPr lang="en-US">
                <a:ea typeface="+mn-lt"/>
                <a:cs typeface="+mn-lt"/>
              </a:rPr>
              <a:t>Roshan Shrestha    (KCE075BCT033)</a:t>
            </a:r>
          </a:p>
          <a:p>
            <a:pPr marL="285750" indent="-285750">
              <a:buFont typeface="Arial"/>
              <a:buChar char="•"/>
            </a:pPr>
            <a:r>
              <a:rPr lang="en-US">
                <a:ea typeface="+mn-lt"/>
                <a:cs typeface="+mn-lt"/>
              </a:rPr>
              <a:t>Rubin </a:t>
            </a:r>
            <a:r>
              <a:rPr lang="en-US" err="1">
                <a:ea typeface="+mn-lt"/>
                <a:cs typeface="+mn-lt"/>
              </a:rPr>
              <a:t>Baidhya</a:t>
            </a:r>
            <a:r>
              <a:rPr lang="en-US">
                <a:ea typeface="+mn-lt"/>
                <a:cs typeface="+mn-lt"/>
              </a:rPr>
              <a:t>       (KCE075BCT034)</a:t>
            </a:r>
          </a:p>
          <a:p>
            <a:pPr marL="285750" indent="-285750">
              <a:buFont typeface="Arial"/>
              <a:buChar char="•"/>
            </a:pPr>
            <a:r>
              <a:rPr lang="en-US" err="1">
                <a:ea typeface="+mn-lt"/>
                <a:cs typeface="+mn-lt"/>
              </a:rPr>
              <a:t>Sairush</a:t>
            </a:r>
            <a:r>
              <a:rPr lang="en-US">
                <a:ea typeface="+mn-lt"/>
                <a:cs typeface="+mn-lt"/>
              </a:rPr>
              <a:t> Tamang     (KCE075BCT036)</a:t>
            </a:r>
            <a:endParaRPr lang="en-US"/>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EEAA-26E3-4E95-8617-71BF8921CF7C}"/>
              </a:ext>
            </a:extLst>
          </p:cNvPr>
          <p:cNvSpPr>
            <a:spLocks noGrp="1"/>
          </p:cNvSpPr>
          <p:nvPr>
            <p:ph type="title"/>
          </p:nvPr>
        </p:nvSpPr>
        <p:spPr>
          <a:xfrm>
            <a:off x="1069848" y="484632"/>
            <a:ext cx="10058400" cy="1609344"/>
          </a:xfrm>
        </p:spPr>
        <p:txBody>
          <a:bodyPr>
            <a:normAutofit/>
          </a:bodyPr>
          <a:lstStyle/>
          <a:p>
            <a:r>
              <a:rPr lang="en-US" err="1"/>
              <a:t>FUnctional</a:t>
            </a:r>
            <a:r>
              <a:rPr lang="en-US"/>
              <a:t> Requirement</a:t>
            </a:r>
          </a:p>
        </p:txBody>
      </p:sp>
      <p:sp>
        <p:nvSpPr>
          <p:cNvPr id="6"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D0CB2A8E-9B5A-4711-8899-F7075D80FCE8}"/>
              </a:ext>
            </a:extLst>
          </p:cNvPr>
          <p:cNvGraphicFramePr>
            <a:graphicFrameLocks noGrp="1"/>
          </p:cNvGraphicFramePr>
          <p:nvPr>
            <p:ph idx="1"/>
            <p:extLst>
              <p:ext uri="{D42A27DB-BD31-4B8C-83A1-F6EECF244321}">
                <p14:modId xmlns:p14="http://schemas.microsoft.com/office/powerpoint/2010/main" val="30488003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951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9">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Oval 2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5" name="Oval 2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87277FE5-67BC-4C69-B6ED-46F51200FFCE}"/>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Non-functional requirements</a:t>
            </a:r>
          </a:p>
        </p:txBody>
      </p:sp>
      <p:sp>
        <p:nvSpPr>
          <p:cNvPr id="26" name="Rectangle 25">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D770EAED-E19A-4D43-930E-DA2EEB99A030}"/>
              </a:ext>
            </a:extLst>
          </p:cNvPr>
          <p:cNvGraphicFramePr>
            <a:graphicFrameLocks noGrp="1"/>
          </p:cNvGraphicFramePr>
          <p:nvPr>
            <p:ph idx="1"/>
            <p:extLst>
              <p:ext uri="{D42A27DB-BD31-4B8C-83A1-F6EECF244321}">
                <p14:modId xmlns:p14="http://schemas.microsoft.com/office/powerpoint/2010/main" val="3353552168"/>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06390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6D45-2EC9-470F-83D9-FF425CCE7004}"/>
              </a:ext>
            </a:extLst>
          </p:cNvPr>
          <p:cNvSpPr>
            <a:spLocks noGrp="1"/>
          </p:cNvSpPr>
          <p:nvPr>
            <p:ph type="title"/>
          </p:nvPr>
        </p:nvSpPr>
        <p:spPr/>
        <p:txBody>
          <a:bodyPr/>
          <a:lstStyle/>
          <a:p>
            <a:r>
              <a:rPr lang="en-US"/>
              <a:t>Overview </a:t>
            </a:r>
          </a:p>
        </p:txBody>
      </p:sp>
      <p:pic>
        <p:nvPicPr>
          <p:cNvPr id="4" name="Picture 4" descr="Diagram&#10;&#10;Description automatically generated">
            <a:extLst>
              <a:ext uri="{FF2B5EF4-FFF2-40B4-BE49-F238E27FC236}">
                <a16:creationId xmlns:a16="http://schemas.microsoft.com/office/drawing/2014/main" id="{587E88E8-A7DE-4EED-B8EC-03B6F28C26C8}"/>
              </a:ext>
            </a:extLst>
          </p:cNvPr>
          <p:cNvPicPr>
            <a:picLocks noGrp="1" noChangeAspect="1"/>
          </p:cNvPicPr>
          <p:nvPr>
            <p:ph idx="1"/>
          </p:nvPr>
        </p:nvPicPr>
        <p:blipFill>
          <a:blip r:embed="rId2"/>
          <a:stretch>
            <a:fillRect/>
          </a:stretch>
        </p:blipFill>
        <p:spPr>
          <a:xfrm>
            <a:off x="3052109" y="1603824"/>
            <a:ext cx="7157801" cy="4784036"/>
          </a:xfrm>
        </p:spPr>
      </p:pic>
      <p:sp>
        <p:nvSpPr>
          <p:cNvPr id="3" name="TextBox 2">
            <a:extLst>
              <a:ext uri="{FF2B5EF4-FFF2-40B4-BE49-F238E27FC236}">
                <a16:creationId xmlns:a16="http://schemas.microsoft.com/office/drawing/2014/main" id="{C6DA1951-91BF-4C48-B4EE-C4391734BA6E}"/>
              </a:ext>
            </a:extLst>
          </p:cNvPr>
          <p:cNvSpPr txBox="1"/>
          <p:nvPr/>
        </p:nvSpPr>
        <p:spPr>
          <a:xfrm>
            <a:off x="4753155" y="6032740"/>
            <a:ext cx="363459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System Block Diagram</a:t>
            </a:r>
          </a:p>
        </p:txBody>
      </p:sp>
    </p:spTree>
    <p:extLst>
      <p:ext uri="{BB962C8B-B14F-4D97-AF65-F5344CB8AC3E}">
        <p14:creationId xmlns:p14="http://schemas.microsoft.com/office/powerpoint/2010/main" val="112713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7063-22ED-4FF2-8E94-F382146411E2}"/>
              </a:ext>
            </a:extLst>
          </p:cNvPr>
          <p:cNvSpPr>
            <a:spLocks noGrp="1"/>
          </p:cNvSpPr>
          <p:nvPr>
            <p:ph type="title"/>
          </p:nvPr>
        </p:nvSpPr>
        <p:spPr>
          <a:xfrm>
            <a:off x="1069848" y="484632"/>
            <a:ext cx="10058400" cy="1609344"/>
          </a:xfrm>
        </p:spPr>
        <p:txBody>
          <a:bodyPr>
            <a:normAutofit/>
          </a:bodyPr>
          <a:lstStyle/>
          <a:p>
            <a:r>
              <a:rPr lang="en-US"/>
              <a:t>methodology</a:t>
            </a:r>
          </a:p>
        </p:txBody>
      </p:sp>
      <p:sp>
        <p:nvSpPr>
          <p:cNvPr id="20"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5CE6763A-5E94-452D-B96A-CC3034F985FC}"/>
              </a:ext>
            </a:extLst>
          </p:cNvPr>
          <p:cNvGraphicFramePr>
            <a:graphicFrameLocks noGrp="1"/>
          </p:cNvGraphicFramePr>
          <p:nvPr>
            <p:ph idx="1"/>
            <p:extLst>
              <p:ext uri="{D42A27DB-BD31-4B8C-83A1-F6EECF244321}">
                <p14:modId xmlns:p14="http://schemas.microsoft.com/office/powerpoint/2010/main" val="194835468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2686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C6E3-BBCF-4DF3-BBAD-60A2B5C6C638}"/>
              </a:ext>
            </a:extLst>
          </p:cNvPr>
          <p:cNvSpPr>
            <a:spLocks noGrp="1"/>
          </p:cNvSpPr>
          <p:nvPr>
            <p:ph type="title"/>
          </p:nvPr>
        </p:nvSpPr>
        <p:spPr>
          <a:xfrm>
            <a:off x="1069848" y="798394"/>
            <a:ext cx="4730451" cy="1637730"/>
          </a:xfrm>
        </p:spPr>
        <p:txBody>
          <a:bodyPr>
            <a:normAutofit/>
          </a:bodyPr>
          <a:lstStyle/>
          <a:p>
            <a:r>
              <a:rPr lang="en-US" sz="4400"/>
              <a:t>Data Collection</a:t>
            </a:r>
          </a:p>
        </p:txBody>
      </p:sp>
      <p:sp>
        <p:nvSpPr>
          <p:cNvPr id="6" name="Content Placeholder 7">
            <a:extLst>
              <a:ext uri="{FF2B5EF4-FFF2-40B4-BE49-F238E27FC236}">
                <a16:creationId xmlns:a16="http://schemas.microsoft.com/office/drawing/2014/main" id="{FD530EED-5268-48C9-8999-5A9381944C01}"/>
              </a:ext>
            </a:extLst>
          </p:cNvPr>
          <p:cNvSpPr>
            <a:spLocks noGrp="1"/>
          </p:cNvSpPr>
          <p:nvPr>
            <p:ph idx="1"/>
          </p:nvPr>
        </p:nvSpPr>
        <p:spPr>
          <a:xfrm>
            <a:off x="1069848" y="2578608"/>
            <a:ext cx="4730451" cy="3593592"/>
          </a:xfrm>
        </p:spPr>
        <p:txBody>
          <a:bodyPr vert="horz" lIns="91440" tIns="45720" rIns="91440" bIns="45720" rtlCol="0" anchor="t">
            <a:noAutofit/>
          </a:bodyPr>
          <a:lstStyle/>
          <a:p>
            <a:r>
              <a:rPr lang="en-US" sz="2400"/>
              <a:t>Datasets are collected from:</a:t>
            </a:r>
          </a:p>
          <a:p>
            <a:pPr marL="0" indent="0">
              <a:buClr>
                <a:srgbClr val="9E3611"/>
              </a:buClr>
              <a:buNone/>
            </a:pPr>
            <a:r>
              <a:rPr lang="en-US" sz="2400">
                <a:ea typeface="+mn-lt"/>
                <a:cs typeface="+mn-lt"/>
              </a:rPr>
              <a:t>1.Kaggle </a:t>
            </a:r>
          </a:p>
          <a:p>
            <a:pPr marL="0" indent="0" algn="just">
              <a:buNone/>
            </a:pPr>
            <a:r>
              <a:rPr lang="en-US" sz="2400">
                <a:ea typeface="+mn-lt"/>
                <a:cs typeface="+mn-lt"/>
              </a:rPr>
              <a:t>2. Buzz Feed News (was created with the help of Facebook and, is fact-checked by five Buzzfeed journalists.)</a:t>
            </a:r>
            <a:br>
              <a:rPr lang="en-US" sz="2400">
                <a:ea typeface="+mn-lt"/>
                <a:cs typeface="+mn-lt"/>
              </a:rPr>
            </a:br>
            <a:endParaRPr lang="en-US" sz="2400">
              <a:ea typeface="+mn-lt"/>
              <a:cs typeface="+mn-lt"/>
            </a:endParaRPr>
          </a:p>
        </p:txBody>
      </p:sp>
      <p:pic>
        <p:nvPicPr>
          <p:cNvPr id="4" name="Picture 4" descr="A picture containing diagram&#10;&#10;Description automatically generated">
            <a:extLst>
              <a:ext uri="{FF2B5EF4-FFF2-40B4-BE49-F238E27FC236}">
                <a16:creationId xmlns:a16="http://schemas.microsoft.com/office/drawing/2014/main" id="{4877A13A-D7A6-4EAB-9820-8275B7C88A35}"/>
              </a:ext>
            </a:extLst>
          </p:cNvPr>
          <p:cNvPicPr>
            <a:picLocks noChangeAspect="1"/>
          </p:cNvPicPr>
          <p:nvPr/>
        </p:nvPicPr>
        <p:blipFill rotWithShape="1">
          <a:blip r:embed="rId2"/>
          <a:srcRect l="8399" r="274"/>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7" name="Freeform: Shape 10">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2090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5D41-4A44-43BA-8F55-707064D55E32}"/>
              </a:ext>
            </a:extLst>
          </p:cNvPr>
          <p:cNvSpPr>
            <a:spLocks noGrp="1"/>
          </p:cNvSpPr>
          <p:nvPr>
            <p:ph type="title"/>
          </p:nvPr>
        </p:nvSpPr>
        <p:spPr/>
        <p:txBody>
          <a:bodyPr/>
          <a:lstStyle/>
          <a:p>
            <a:r>
              <a:rPr lang="en-US"/>
              <a:t>Dataset Pre-Processing</a:t>
            </a:r>
          </a:p>
        </p:txBody>
      </p:sp>
      <p:pic>
        <p:nvPicPr>
          <p:cNvPr id="6" name="Picture 6" descr="Diagram&#10;&#10;Description automatically generated">
            <a:extLst>
              <a:ext uri="{FF2B5EF4-FFF2-40B4-BE49-F238E27FC236}">
                <a16:creationId xmlns:a16="http://schemas.microsoft.com/office/drawing/2014/main" id="{3BB69642-05C9-46C0-A0A2-51A664FD2485}"/>
              </a:ext>
            </a:extLst>
          </p:cNvPr>
          <p:cNvPicPr>
            <a:picLocks noGrp="1" noChangeAspect="1"/>
          </p:cNvPicPr>
          <p:nvPr>
            <p:ph idx="1"/>
          </p:nvPr>
        </p:nvPicPr>
        <p:blipFill>
          <a:blip r:embed="rId2"/>
          <a:stretch>
            <a:fillRect/>
          </a:stretch>
        </p:blipFill>
        <p:spPr>
          <a:xfrm>
            <a:off x="1623621" y="1776353"/>
            <a:ext cx="8188853" cy="4338338"/>
          </a:xfrm>
        </p:spPr>
      </p:pic>
      <p:sp>
        <p:nvSpPr>
          <p:cNvPr id="3" name="TextBox 2">
            <a:extLst>
              <a:ext uri="{FF2B5EF4-FFF2-40B4-BE49-F238E27FC236}">
                <a16:creationId xmlns:a16="http://schemas.microsoft.com/office/drawing/2014/main" id="{C8250CDC-275A-47A0-BE5C-59380AB6AB04}"/>
              </a:ext>
            </a:extLst>
          </p:cNvPr>
          <p:cNvSpPr txBox="1"/>
          <p:nvPr/>
        </p:nvSpPr>
        <p:spPr>
          <a:xfrm>
            <a:off x="1201947" y="22514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49422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D5E6-F8BE-4D5B-99BC-4B5778E60E78}"/>
              </a:ext>
            </a:extLst>
          </p:cNvPr>
          <p:cNvSpPr>
            <a:spLocks noGrp="1"/>
          </p:cNvSpPr>
          <p:nvPr>
            <p:ph type="title"/>
          </p:nvPr>
        </p:nvSpPr>
        <p:spPr/>
        <p:txBody>
          <a:bodyPr/>
          <a:lstStyle/>
          <a:p>
            <a:r>
              <a:rPr lang="en-US"/>
              <a:t>N-Gram Analysis</a:t>
            </a:r>
          </a:p>
        </p:txBody>
      </p:sp>
      <p:pic>
        <p:nvPicPr>
          <p:cNvPr id="4" name="Picture 4" descr="Graphical user interface, Teams&#10;&#10;Description automatically generated">
            <a:extLst>
              <a:ext uri="{FF2B5EF4-FFF2-40B4-BE49-F238E27FC236}">
                <a16:creationId xmlns:a16="http://schemas.microsoft.com/office/drawing/2014/main" id="{588E2398-B8B3-4BF5-A40C-ADF929CF4A27}"/>
              </a:ext>
            </a:extLst>
          </p:cNvPr>
          <p:cNvPicPr>
            <a:picLocks noGrp="1" noChangeAspect="1"/>
          </p:cNvPicPr>
          <p:nvPr>
            <p:ph idx="1"/>
          </p:nvPr>
        </p:nvPicPr>
        <p:blipFill>
          <a:blip r:embed="rId2"/>
          <a:stretch>
            <a:fillRect/>
          </a:stretch>
        </p:blipFill>
        <p:spPr>
          <a:xfrm>
            <a:off x="1205446" y="2095133"/>
            <a:ext cx="9130308" cy="4379239"/>
          </a:xfrm>
        </p:spPr>
      </p:pic>
    </p:spTree>
    <p:extLst>
      <p:ext uri="{BB962C8B-B14F-4D97-AF65-F5344CB8AC3E}">
        <p14:creationId xmlns:p14="http://schemas.microsoft.com/office/powerpoint/2010/main" val="12541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861E-A52E-4E81-BC72-FC3753C67E54}"/>
              </a:ext>
            </a:extLst>
          </p:cNvPr>
          <p:cNvSpPr>
            <a:spLocks noGrp="1"/>
          </p:cNvSpPr>
          <p:nvPr>
            <p:ph type="title"/>
          </p:nvPr>
        </p:nvSpPr>
        <p:spPr>
          <a:xfrm>
            <a:off x="1156112" y="-76085"/>
            <a:ext cx="10058400" cy="1609344"/>
          </a:xfrm>
        </p:spPr>
        <p:txBody>
          <a:bodyPr/>
          <a:lstStyle/>
          <a:p>
            <a:r>
              <a:rPr lang="en-US"/>
              <a:t>Modelling</a:t>
            </a:r>
          </a:p>
        </p:txBody>
      </p:sp>
      <p:pic>
        <p:nvPicPr>
          <p:cNvPr id="4" name="Picture 4" descr="Diagram&#10;&#10;Description automatically generated">
            <a:extLst>
              <a:ext uri="{FF2B5EF4-FFF2-40B4-BE49-F238E27FC236}">
                <a16:creationId xmlns:a16="http://schemas.microsoft.com/office/drawing/2014/main" id="{8F036F71-B6EE-437C-B12D-AEA797E1EB12}"/>
              </a:ext>
            </a:extLst>
          </p:cNvPr>
          <p:cNvPicPr>
            <a:picLocks noGrp="1" noChangeAspect="1"/>
          </p:cNvPicPr>
          <p:nvPr>
            <p:ph idx="1"/>
          </p:nvPr>
        </p:nvPicPr>
        <p:blipFill>
          <a:blip r:embed="rId2"/>
          <a:stretch>
            <a:fillRect/>
          </a:stretch>
        </p:blipFill>
        <p:spPr>
          <a:xfrm>
            <a:off x="4016016" y="338109"/>
            <a:ext cx="4051300" cy="5704694"/>
          </a:xfrm>
        </p:spPr>
      </p:pic>
    </p:spTree>
    <p:extLst>
      <p:ext uri="{BB962C8B-B14F-4D97-AF65-F5344CB8AC3E}">
        <p14:creationId xmlns:p14="http://schemas.microsoft.com/office/powerpoint/2010/main" val="9395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8849-C065-48A6-A931-0FEFD843D465}"/>
              </a:ext>
            </a:extLst>
          </p:cNvPr>
          <p:cNvSpPr>
            <a:spLocks noGrp="1"/>
          </p:cNvSpPr>
          <p:nvPr>
            <p:ph type="title"/>
          </p:nvPr>
        </p:nvSpPr>
        <p:spPr/>
        <p:txBody>
          <a:bodyPr/>
          <a:lstStyle/>
          <a:p>
            <a:r>
              <a:rPr lang="en-US"/>
              <a:t>Tools used</a:t>
            </a:r>
          </a:p>
        </p:txBody>
      </p:sp>
      <p:graphicFrame>
        <p:nvGraphicFramePr>
          <p:cNvPr id="7" name="Content Placeholder 2">
            <a:extLst>
              <a:ext uri="{FF2B5EF4-FFF2-40B4-BE49-F238E27FC236}">
                <a16:creationId xmlns:a16="http://schemas.microsoft.com/office/drawing/2014/main" id="{70CC25CE-4B32-4ADD-B6D6-277C82114F08}"/>
              </a:ext>
            </a:extLst>
          </p:cNvPr>
          <p:cNvGraphicFramePr>
            <a:graphicFrameLocks noGrp="1"/>
          </p:cNvGraphicFramePr>
          <p:nvPr>
            <p:ph idx="1"/>
            <p:extLst>
              <p:ext uri="{D42A27DB-BD31-4B8C-83A1-F6EECF244321}">
                <p14:modId xmlns:p14="http://schemas.microsoft.com/office/powerpoint/2010/main" val="4195157666"/>
              </p:ext>
            </p:extLst>
          </p:nvPr>
        </p:nvGraphicFramePr>
        <p:xfrm>
          <a:off x="1069848" y="1963257"/>
          <a:ext cx="10058400" cy="4424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106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A6F4-9C85-404A-B8ED-414A8B37DAAB}"/>
              </a:ext>
            </a:extLst>
          </p:cNvPr>
          <p:cNvSpPr>
            <a:spLocks noGrp="1"/>
          </p:cNvSpPr>
          <p:nvPr>
            <p:ph type="title"/>
          </p:nvPr>
        </p:nvSpPr>
        <p:spPr/>
        <p:txBody>
          <a:bodyPr/>
          <a:lstStyle/>
          <a:p>
            <a:r>
              <a:rPr lang="en-US"/>
              <a:t>Agile Software Development approach</a:t>
            </a:r>
          </a:p>
        </p:txBody>
      </p:sp>
      <p:pic>
        <p:nvPicPr>
          <p:cNvPr id="7" name="Picture 7">
            <a:extLst>
              <a:ext uri="{FF2B5EF4-FFF2-40B4-BE49-F238E27FC236}">
                <a16:creationId xmlns:a16="http://schemas.microsoft.com/office/drawing/2014/main" id="{C3A7F674-20E8-4334-BAE7-19D09E1491A0}"/>
              </a:ext>
            </a:extLst>
          </p:cNvPr>
          <p:cNvPicPr>
            <a:picLocks noGrp="1" noChangeAspect="1"/>
          </p:cNvPicPr>
          <p:nvPr>
            <p:ph idx="1"/>
          </p:nvPr>
        </p:nvPicPr>
        <p:blipFill>
          <a:blip r:embed="rId2"/>
          <a:stretch>
            <a:fillRect/>
          </a:stretch>
        </p:blipFill>
        <p:spPr>
          <a:xfrm>
            <a:off x="3374898" y="2093988"/>
            <a:ext cx="5735847" cy="4292539"/>
          </a:xfrm>
        </p:spPr>
      </p:pic>
    </p:spTree>
    <p:extLst>
      <p:ext uri="{BB962C8B-B14F-4D97-AF65-F5344CB8AC3E}">
        <p14:creationId xmlns:p14="http://schemas.microsoft.com/office/powerpoint/2010/main" val="124283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1D651CDE-81E5-45F3-8546-3CE49950D186}"/>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latin typeface="Rockwell Condensed"/>
              </a:rPr>
              <a:t>background</a:t>
            </a:r>
          </a:p>
        </p:txBody>
      </p:sp>
      <p:sp>
        <p:nvSpPr>
          <p:cNvPr id="3" name="Content Placeholder 2">
            <a:extLst>
              <a:ext uri="{FF2B5EF4-FFF2-40B4-BE49-F238E27FC236}">
                <a16:creationId xmlns:a16="http://schemas.microsoft.com/office/drawing/2014/main" id="{D2528152-8532-4E59-8C32-0725229F2C2A}"/>
              </a:ext>
            </a:extLst>
          </p:cNvPr>
          <p:cNvSpPr>
            <a:spLocks noGrp="1"/>
          </p:cNvSpPr>
          <p:nvPr>
            <p:ph idx="1"/>
          </p:nvPr>
        </p:nvSpPr>
        <p:spPr>
          <a:xfrm>
            <a:off x="5053780" y="599768"/>
            <a:ext cx="6074467" cy="5572432"/>
          </a:xfrm>
        </p:spPr>
        <p:txBody>
          <a:bodyPr vert="horz" lIns="91440" tIns="45720" rIns="91440" bIns="45720" rtlCol="0" anchor="ctr">
            <a:normAutofit/>
          </a:bodyPr>
          <a:lstStyle/>
          <a:p>
            <a:r>
              <a:rPr lang="en-US"/>
              <a:t>Incorrect information that might be lies</a:t>
            </a:r>
          </a:p>
          <a:p>
            <a:pPr>
              <a:buClr>
                <a:srgbClr val="9E3611"/>
              </a:buClr>
            </a:pPr>
            <a:r>
              <a:rPr lang="en-US"/>
              <a:t>Spread mostly through social medias</a:t>
            </a:r>
          </a:p>
          <a:p>
            <a:pPr>
              <a:buClr>
                <a:srgbClr val="9E3611"/>
              </a:buClr>
            </a:pPr>
            <a:r>
              <a:rPr lang="en-US"/>
              <a:t>For false promotion and personal gains</a:t>
            </a:r>
          </a:p>
          <a:p>
            <a:pPr>
              <a:buClr>
                <a:srgbClr val="9E3611"/>
              </a:buClr>
            </a:pPr>
            <a:r>
              <a:rPr lang="en-US"/>
              <a:t>Creates trouble and chaos among people and society</a:t>
            </a:r>
          </a:p>
          <a:p>
            <a:pPr>
              <a:buClr>
                <a:srgbClr val="9E3611"/>
              </a:buClr>
            </a:pPr>
            <a:r>
              <a:rPr lang="en-US"/>
              <a:t>Can be solved through AI algorithms</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99786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Diagram&#10;&#10;Description automatically generated">
            <a:extLst>
              <a:ext uri="{FF2B5EF4-FFF2-40B4-BE49-F238E27FC236}">
                <a16:creationId xmlns:a16="http://schemas.microsoft.com/office/drawing/2014/main" id="{45A7D04D-C28B-4F3C-9048-2DB8B8EC76DE}"/>
              </a:ext>
            </a:extLst>
          </p:cNvPr>
          <p:cNvPicPr>
            <a:picLocks noGrp="1" noChangeAspect="1"/>
          </p:cNvPicPr>
          <p:nvPr>
            <p:ph idx="1"/>
          </p:nvPr>
        </p:nvPicPr>
        <p:blipFill>
          <a:blip r:embed="rId2"/>
          <a:stretch>
            <a:fillRect/>
          </a:stretch>
        </p:blipFill>
        <p:spPr>
          <a:xfrm>
            <a:off x="4057438" y="1517561"/>
            <a:ext cx="4830843" cy="5344752"/>
          </a:xfrm>
        </p:spPr>
      </p:pic>
      <p:sp>
        <p:nvSpPr>
          <p:cNvPr id="2" name="Title 1">
            <a:extLst>
              <a:ext uri="{FF2B5EF4-FFF2-40B4-BE49-F238E27FC236}">
                <a16:creationId xmlns:a16="http://schemas.microsoft.com/office/drawing/2014/main" id="{FD96A76C-D34B-4B99-86AE-BB75527972F4}"/>
              </a:ext>
            </a:extLst>
          </p:cNvPr>
          <p:cNvSpPr>
            <a:spLocks noGrp="1"/>
          </p:cNvSpPr>
          <p:nvPr>
            <p:ph type="title"/>
          </p:nvPr>
        </p:nvSpPr>
        <p:spPr/>
        <p:txBody>
          <a:bodyPr/>
          <a:lstStyle/>
          <a:p>
            <a:r>
              <a:rPr lang="en-US"/>
              <a:t>Use case diagram</a:t>
            </a:r>
          </a:p>
        </p:txBody>
      </p:sp>
      <p:sp>
        <p:nvSpPr>
          <p:cNvPr id="7" name="TextBox 6">
            <a:extLst>
              <a:ext uri="{FF2B5EF4-FFF2-40B4-BE49-F238E27FC236}">
                <a16:creationId xmlns:a16="http://schemas.microsoft.com/office/drawing/2014/main" id="{AE12EA06-FFFA-4557-A8B1-7F96995AB8A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32500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Rectangle 10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Rectangle 10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Rectangle 1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1" name="Group 1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2" name="Oval 1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3" name="Oval 1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4" name="Rectangle 117">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5" name="Rectangle 119">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21">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6A76C-D34B-4B99-86AE-BB75527972F4}"/>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4800">
                <a:blipFill dpi="0" rotWithShape="1">
                  <a:blip r:embed="rId4"/>
                  <a:srcRect/>
                  <a:tile tx="6350" ty="-127000" sx="65000" sy="64000" flip="none" algn="tl"/>
                </a:blipFill>
              </a:rPr>
              <a:t>sequence diagram</a:t>
            </a:r>
          </a:p>
        </p:txBody>
      </p:sp>
      <p:sp>
        <p:nvSpPr>
          <p:cNvPr id="177" name="Rectangle 123">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 name="Group 125">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79" name="Oval 126">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0" name="Oval 179">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7" name="Picture 7" descr="Graphical user interface, text&#10;&#10;Description automatically generated">
            <a:extLst>
              <a:ext uri="{FF2B5EF4-FFF2-40B4-BE49-F238E27FC236}">
                <a16:creationId xmlns:a16="http://schemas.microsoft.com/office/drawing/2014/main" id="{865DE336-2C9F-498A-8989-8F5BCAC93FB0}"/>
              </a:ext>
            </a:extLst>
          </p:cNvPr>
          <p:cNvPicPr>
            <a:picLocks noChangeAspect="1"/>
          </p:cNvPicPr>
          <p:nvPr/>
        </p:nvPicPr>
        <p:blipFill rotWithShape="1">
          <a:blip r:embed="rId6"/>
          <a:srcRect r="-3" b="4005"/>
          <a:stretch/>
        </p:blipFill>
        <p:spPr>
          <a:xfrm>
            <a:off x="316984" y="710614"/>
            <a:ext cx="7251244" cy="4749911"/>
          </a:xfrm>
          <a:prstGeom prst="rect">
            <a:avLst/>
          </a:prstGeom>
        </p:spPr>
      </p:pic>
    </p:spTree>
    <p:extLst>
      <p:ext uri="{BB962C8B-B14F-4D97-AF65-F5344CB8AC3E}">
        <p14:creationId xmlns:p14="http://schemas.microsoft.com/office/powerpoint/2010/main" val="1109598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6B70-0F0F-42E0-A6AE-FEFBA8F50869}"/>
              </a:ext>
            </a:extLst>
          </p:cNvPr>
          <p:cNvSpPr>
            <a:spLocks noGrp="1"/>
          </p:cNvSpPr>
          <p:nvPr>
            <p:ph type="title"/>
          </p:nvPr>
        </p:nvSpPr>
        <p:spPr/>
        <p:txBody>
          <a:bodyPr/>
          <a:lstStyle/>
          <a:p>
            <a:pPr algn="ctr"/>
            <a:r>
              <a:rPr lang="en-US"/>
              <a:t>Gantt-chart</a:t>
            </a:r>
          </a:p>
        </p:txBody>
      </p:sp>
      <p:pic>
        <p:nvPicPr>
          <p:cNvPr id="4" name="Picture 4" descr="Table&#10;&#10;Description automatically generated">
            <a:extLst>
              <a:ext uri="{FF2B5EF4-FFF2-40B4-BE49-F238E27FC236}">
                <a16:creationId xmlns:a16="http://schemas.microsoft.com/office/drawing/2014/main" id="{2C6E480B-BE31-4134-AC7A-81ECADCBB073}"/>
              </a:ext>
            </a:extLst>
          </p:cNvPr>
          <p:cNvPicPr>
            <a:picLocks noGrp="1" noChangeAspect="1"/>
          </p:cNvPicPr>
          <p:nvPr>
            <p:ph idx="1"/>
          </p:nvPr>
        </p:nvPicPr>
        <p:blipFill>
          <a:blip r:embed="rId2"/>
          <a:stretch>
            <a:fillRect/>
          </a:stretch>
        </p:blipFill>
        <p:spPr>
          <a:xfrm>
            <a:off x="877614" y="1819237"/>
            <a:ext cx="10679350" cy="4352963"/>
          </a:xfrm>
        </p:spPr>
      </p:pic>
    </p:spTree>
    <p:extLst>
      <p:ext uri="{BB962C8B-B14F-4D97-AF65-F5344CB8AC3E}">
        <p14:creationId xmlns:p14="http://schemas.microsoft.com/office/powerpoint/2010/main" val="261841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047F-0E21-4A20-844F-30B04851D3AD}"/>
              </a:ext>
            </a:extLst>
          </p:cNvPr>
          <p:cNvSpPr>
            <a:spLocks noGrp="1"/>
          </p:cNvSpPr>
          <p:nvPr>
            <p:ph type="title"/>
          </p:nvPr>
        </p:nvSpPr>
        <p:spPr>
          <a:xfrm>
            <a:off x="480377" y="525225"/>
            <a:ext cx="5319922" cy="1910899"/>
          </a:xfrm>
        </p:spPr>
        <p:txBody>
          <a:bodyPr>
            <a:normAutofit/>
          </a:bodyPr>
          <a:lstStyle/>
          <a:p>
            <a:r>
              <a:rPr lang="en-US"/>
              <a:t>implementation</a:t>
            </a:r>
          </a:p>
        </p:txBody>
      </p:sp>
      <p:sp>
        <p:nvSpPr>
          <p:cNvPr id="3" name="Content Placeholder 2">
            <a:extLst>
              <a:ext uri="{FF2B5EF4-FFF2-40B4-BE49-F238E27FC236}">
                <a16:creationId xmlns:a16="http://schemas.microsoft.com/office/drawing/2014/main" id="{93A6FC65-FE03-4B7F-8790-9104BDF210C3}"/>
              </a:ext>
            </a:extLst>
          </p:cNvPr>
          <p:cNvSpPr>
            <a:spLocks noGrp="1"/>
          </p:cNvSpPr>
          <p:nvPr>
            <p:ph idx="1"/>
          </p:nvPr>
        </p:nvSpPr>
        <p:spPr>
          <a:xfrm>
            <a:off x="1069848" y="2578608"/>
            <a:ext cx="4730451" cy="3593592"/>
          </a:xfrm>
        </p:spPr>
        <p:txBody>
          <a:bodyPr vert="horz" lIns="91440" tIns="45720" rIns="91440" bIns="45720" rtlCol="0" anchor="t">
            <a:normAutofit/>
          </a:bodyPr>
          <a:lstStyle/>
          <a:p>
            <a:pPr>
              <a:buClr>
                <a:srgbClr val="9E3611"/>
              </a:buClr>
            </a:pPr>
            <a:r>
              <a:rPr lang="en-US"/>
              <a:t>Social Media</a:t>
            </a:r>
          </a:p>
          <a:p>
            <a:pPr>
              <a:buClr>
                <a:srgbClr val="9E3611"/>
              </a:buClr>
            </a:pPr>
            <a:r>
              <a:rPr lang="en-US"/>
              <a:t>Compare the unverified news with real news</a:t>
            </a:r>
          </a:p>
          <a:p>
            <a:pPr>
              <a:buClr>
                <a:srgbClr val="9E3611"/>
              </a:buClr>
            </a:pPr>
            <a:r>
              <a:rPr lang="en-US"/>
              <a:t>Fact Checking</a:t>
            </a:r>
          </a:p>
        </p:txBody>
      </p:sp>
      <p:pic>
        <p:nvPicPr>
          <p:cNvPr id="6" name="Picture 4">
            <a:extLst>
              <a:ext uri="{FF2B5EF4-FFF2-40B4-BE49-F238E27FC236}">
                <a16:creationId xmlns:a16="http://schemas.microsoft.com/office/drawing/2014/main" id="{CED23B6A-01E9-4A73-9830-2D6BCEFFA209}"/>
              </a:ext>
            </a:extLst>
          </p:cNvPr>
          <p:cNvPicPr>
            <a:picLocks noChangeAspect="1"/>
          </p:cNvPicPr>
          <p:nvPr/>
        </p:nvPicPr>
        <p:blipFill rotWithShape="1">
          <a:blip r:embed="rId2"/>
          <a:srcRect l="12707" r="35793"/>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7" name="Freeform: Shape 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43845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9CFBB19D-F77E-46EB-B982-7AA8146C1DFA}"/>
              </a:ext>
            </a:extLst>
          </p:cNvPr>
          <p:cNvSpPr>
            <a:spLocks noGrp="1"/>
          </p:cNvSpPr>
          <p:nvPr>
            <p:ph type="title"/>
          </p:nvPr>
        </p:nvSpPr>
        <p:spPr>
          <a:xfrm>
            <a:off x="643467" y="643466"/>
            <a:ext cx="3682969" cy="5580353"/>
          </a:xfrm>
        </p:spPr>
        <p:txBody>
          <a:bodyPr>
            <a:normAutofit/>
          </a:bodyPr>
          <a:lstStyle/>
          <a:p>
            <a:pPr algn="r"/>
            <a:r>
              <a:rPr lang="en-US" sz="4800">
                <a:solidFill>
                  <a:srgbClr val="FFFFFF"/>
                </a:solidFill>
              </a:rPr>
              <a:t>Scope</a:t>
            </a:r>
          </a:p>
        </p:txBody>
      </p:sp>
      <p:sp>
        <p:nvSpPr>
          <p:cNvPr id="3" name="Content Placeholder 2">
            <a:extLst>
              <a:ext uri="{FF2B5EF4-FFF2-40B4-BE49-F238E27FC236}">
                <a16:creationId xmlns:a16="http://schemas.microsoft.com/office/drawing/2014/main" id="{547DCD8F-FFC9-4318-AD09-991D0D8E39AF}"/>
              </a:ext>
            </a:extLst>
          </p:cNvPr>
          <p:cNvSpPr>
            <a:spLocks noGrp="1"/>
          </p:cNvSpPr>
          <p:nvPr>
            <p:ph idx="1"/>
          </p:nvPr>
        </p:nvSpPr>
        <p:spPr>
          <a:xfrm>
            <a:off x="5053780" y="599768"/>
            <a:ext cx="6074467" cy="5572432"/>
          </a:xfrm>
        </p:spPr>
        <p:txBody>
          <a:bodyPr vert="horz" lIns="91440" tIns="45720" rIns="91440" bIns="45720" rtlCol="0" anchor="ctr">
            <a:normAutofit/>
          </a:bodyPr>
          <a:lstStyle/>
          <a:p>
            <a:r>
              <a:rPr lang="en-US"/>
              <a:t> Help in minimizing spread of disinformation</a:t>
            </a:r>
          </a:p>
          <a:p>
            <a:pPr>
              <a:buClr>
                <a:srgbClr val="9E3611"/>
              </a:buClr>
            </a:pPr>
            <a:r>
              <a:rPr lang="en-US"/>
              <a:t> Protect people's right to true information</a:t>
            </a:r>
          </a:p>
          <a:p>
            <a:pPr>
              <a:buClr>
                <a:srgbClr val="9E3611"/>
              </a:buClr>
            </a:pPr>
            <a:r>
              <a:rPr lang="en-US"/>
              <a:t> Identify real news from fake news</a:t>
            </a:r>
          </a:p>
        </p:txBody>
      </p:sp>
      <p:sp>
        <p:nvSpPr>
          <p:cNvPr id="23" name="Oval 22">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13589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4A732122-9560-4BB7-98F2-AD03D5636EA0}"/>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limitations</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7C2AB26-E432-499A-9A4B-CF9B3F0A9E34}"/>
              </a:ext>
            </a:extLst>
          </p:cNvPr>
          <p:cNvSpPr>
            <a:spLocks noGrp="1"/>
          </p:cNvSpPr>
          <p:nvPr>
            <p:ph idx="1"/>
          </p:nvPr>
        </p:nvSpPr>
        <p:spPr>
          <a:xfrm>
            <a:off x="6081089" y="725394"/>
            <a:ext cx="5142658" cy="5407212"/>
          </a:xfrm>
        </p:spPr>
        <p:txBody>
          <a:bodyPr vert="horz" lIns="91440" tIns="45720" rIns="91440" bIns="45720" rtlCol="0" anchor="ctr">
            <a:normAutofit/>
          </a:bodyPr>
          <a:lstStyle/>
          <a:p>
            <a:pPr>
              <a:buClr>
                <a:srgbClr val="9E3611"/>
              </a:buClr>
            </a:pPr>
            <a:r>
              <a:rPr lang="en-US">
                <a:ea typeface="+mn-lt"/>
                <a:cs typeface="+mn-lt"/>
              </a:rPr>
              <a:t> We won't be able to guarantee that our project will be completely accurate. </a:t>
            </a:r>
            <a:endParaRPr lang="en-US"/>
          </a:p>
          <a:p>
            <a:pPr>
              <a:buClr>
                <a:srgbClr val="9E3611"/>
              </a:buClr>
            </a:pPr>
            <a:r>
              <a:rPr lang="en-US">
                <a:ea typeface="+mn-lt"/>
                <a:cs typeface="+mn-lt"/>
              </a:rPr>
              <a:t> System won't be able to detect the fake news if the dataset for the article isn't addressed while training the mode.</a:t>
            </a:r>
          </a:p>
          <a:p>
            <a:pPr>
              <a:buClr>
                <a:srgbClr val="9E3611"/>
              </a:buClr>
            </a:pPr>
            <a:r>
              <a:rPr lang="en-US">
                <a:ea typeface="+mn-lt"/>
                <a:cs typeface="+mn-lt"/>
              </a:rPr>
              <a:t>Our system will not be able to determine whether an image is genuine or not.</a:t>
            </a:r>
          </a:p>
        </p:txBody>
      </p:sp>
    </p:spTree>
    <p:extLst>
      <p:ext uri="{BB962C8B-B14F-4D97-AF65-F5344CB8AC3E}">
        <p14:creationId xmlns:p14="http://schemas.microsoft.com/office/powerpoint/2010/main" val="4236221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E2EAB-F737-407E-B968-699C3DD6288D}"/>
              </a:ext>
            </a:extLst>
          </p:cNvPr>
          <p:cNvSpPr>
            <a:spLocks noGrp="1"/>
          </p:cNvSpPr>
          <p:nvPr>
            <p:ph type="title"/>
          </p:nvPr>
        </p:nvSpPr>
        <p:spPr>
          <a:xfrm>
            <a:off x="1286934" y="1465790"/>
            <a:ext cx="3860798" cy="3941345"/>
          </a:xfrm>
        </p:spPr>
        <p:txBody>
          <a:bodyPr>
            <a:normAutofit/>
          </a:bodyPr>
          <a:lstStyle/>
          <a:p>
            <a:r>
              <a:rPr lang="en-US" sz="4800"/>
              <a:t>Future enhancements</a:t>
            </a:r>
            <a:endParaRPr lang="en-US" sz="4800">
              <a:latin typeface="Rockwell Condensed"/>
            </a:endParaRPr>
          </a:p>
        </p:txBody>
      </p:sp>
      <p:sp>
        <p:nvSpPr>
          <p:cNvPr id="3" name="Content Placeholder 2">
            <a:extLst>
              <a:ext uri="{FF2B5EF4-FFF2-40B4-BE49-F238E27FC236}">
                <a16:creationId xmlns:a16="http://schemas.microsoft.com/office/drawing/2014/main" id="{38B90B06-4D42-494F-87F7-0560C3B44372}"/>
              </a:ext>
            </a:extLst>
          </p:cNvPr>
          <p:cNvSpPr>
            <a:spLocks noGrp="1"/>
          </p:cNvSpPr>
          <p:nvPr>
            <p:ph idx="1"/>
          </p:nvPr>
        </p:nvSpPr>
        <p:spPr>
          <a:xfrm>
            <a:off x="6417733" y="1359090"/>
            <a:ext cx="5132665" cy="4048046"/>
          </a:xfrm>
        </p:spPr>
        <p:txBody>
          <a:bodyPr vert="horz" lIns="91440" tIns="45720" rIns="91440" bIns="45720" rtlCol="0" anchor="ctr">
            <a:normAutofit/>
          </a:bodyPr>
          <a:lstStyle/>
          <a:p>
            <a:r>
              <a:rPr lang="en-US"/>
              <a:t>Newer and more efficient deep learning algorithms can be used.</a:t>
            </a:r>
          </a:p>
          <a:p>
            <a:pPr>
              <a:buClr>
                <a:srgbClr val="9E3611"/>
              </a:buClr>
            </a:pPr>
            <a:r>
              <a:rPr lang="en-US">
                <a:ea typeface="+mn-lt"/>
                <a:cs typeface="+mn-lt"/>
              </a:rPr>
              <a:t>Identification of fake news through images can be implemented.</a:t>
            </a:r>
            <a:endParaRPr lang="en-US"/>
          </a:p>
          <a:p>
            <a:pPr>
              <a:buClr>
                <a:srgbClr val="9E3611"/>
              </a:buClr>
            </a:pPr>
            <a:endParaRPr lang="en-US"/>
          </a:p>
          <a:p>
            <a:pPr>
              <a:buClr>
                <a:srgbClr val="9E3611"/>
              </a:buClr>
            </a:pPr>
            <a:r>
              <a:rPr lang="en-US"/>
              <a:t>The system can be developed for mobile applications.</a:t>
            </a:r>
          </a:p>
          <a:p>
            <a:pPr>
              <a:buClr>
                <a:srgbClr val="9E3611"/>
              </a:buClr>
            </a:pPr>
            <a:endParaRPr lang="en-US"/>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659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BBA813-87C7-4706-8C62-AD3729DBF76F}"/>
              </a:ext>
            </a:extLst>
          </p:cNvPr>
          <p:cNvSpPr>
            <a:spLocks noGrp="1"/>
          </p:cNvSpPr>
          <p:nvPr>
            <p:ph type="title"/>
          </p:nvPr>
        </p:nvSpPr>
        <p:spPr>
          <a:xfrm>
            <a:off x="1069848" y="484632"/>
            <a:ext cx="10058400" cy="1609344"/>
          </a:xfrm>
        </p:spPr>
        <p:txBody>
          <a:bodyPr>
            <a:normAutofit/>
          </a:bodyPr>
          <a:lstStyle/>
          <a:p>
            <a:r>
              <a:rPr lang="en-US"/>
              <a:t>conclusion</a:t>
            </a:r>
            <a:endParaRPr lang="en-US" err="1">
              <a:latin typeface="Rockwell Condensed"/>
            </a:endParaRPr>
          </a:p>
        </p:txBody>
      </p:sp>
      <p:sp>
        <p:nvSpPr>
          <p:cNvPr id="3" name="Content Placeholder 2">
            <a:extLst>
              <a:ext uri="{FF2B5EF4-FFF2-40B4-BE49-F238E27FC236}">
                <a16:creationId xmlns:a16="http://schemas.microsoft.com/office/drawing/2014/main" id="{6019D5CC-CEB4-4801-A3DB-5ABD8B849BC9}"/>
              </a:ext>
            </a:extLst>
          </p:cNvPr>
          <p:cNvSpPr>
            <a:spLocks noGrp="1"/>
          </p:cNvSpPr>
          <p:nvPr>
            <p:ph idx="1"/>
          </p:nvPr>
        </p:nvSpPr>
        <p:spPr>
          <a:xfrm>
            <a:off x="1069848" y="2320412"/>
            <a:ext cx="10058400" cy="3851787"/>
          </a:xfrm>
        </p:spPr>
        <p:txBody>
          <a:bodyPr vert="horz" lIns="91440" tIns="45720" rIns="91440" bIns="45720" rtlCol="0">
            <a:normAutofit/>
          </a:bodyPr>
          <a:lstStyle/>
          <a:p>
            <a:pPr marL="342900" indent="-342900">
              <a:lnSpc>
                <a:spcPct val="150000"/>
              </a:lnSpc>
            </a:pPr>
            <a:r>
              <a:rPr lang="en-US"/>
              <a:t>We have used NLP and LSTM along with N-grams to implement FAKE NEWS DETECTION.</a:t>
            </a:r>
          </a:p>
          <a:p>
            <a:pPr marL="342900" indent="-342900"/>
            <a:r>
              <a:rPr lang="en-US"/>
              <a:t>The project will be able to detect fake news. </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04216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95F6-2670-4A1C-BD5B-C029943ED71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A78A4D9D-9F16-4570-9C58-CAB842648936}"/>
              </a:ext>
            </a:extLst>
          </p:cNvPr>
          <p:cNvSpPr>
            <a:spLocks noGrp="1"/>
          </p:cNvSpPr>
          <p:nvPr>
            <p:ph idx="1"/>
          </p:nvPr>
        </p:nvSpPr>
        <p:spPr>
          <a:xfrm>
            <a:off x="1069848" y="1790729"/>
            <a:ext cx="10058400" cy="4381471"/>
          </a:xfrm>
        </p:spPr>
        <p:txBody>
          <a:bodyPr vert="horz" lIns="91440" tIns="45720" rIns="91440" bIns="45720" rtlCol="0" anchor="t">
            <a:normAutofit fontScale="55000" lnSpcReduction="20000"/>
          </a:bodyPr>
          <a:lstStyle/>
          <a:p>
            <a:r>
              <a:rPr lang="en-US">
                <a:ea typeface="+mn-lt"/>
                <a:cs typeface="+mn-lt"/>
              </a:rPr>
              <a:t>[1] Mohammad-Ali Abbasi and Huan Liu. “Measuring User Credibility in Social Media”. </a:t>
            </a:r>
            <a:r>
              <a:rPr lang="en-US" err="1">
                <a:ea typeface="+mn-lt"/>
                <a:cs typeface="+mn-lt"/>
              </a:rPr>
              <a:t>In:Social</a:t>
            </a:r>
            <a:r>
              <a:rPr lang="en-US">
                <a:ea typeface="+mn-lt"/>
                <a:cs typeface="+mn-lt"/>
              </a:rPr>
              <a:t> Computing, Behavioral-Cultural Modeling and Prediction. Ed. by Ariel M. Green-berg, William G. Kennedy, and Nathan D. Bos. Berlin, Heidelberg: Springer Berlin Hei-</a:t>
            </a:r>
            <a:r>
              <a:rPr lang="en-US" err="1">
                <a:ea typeface="+mn-lt"/>
                <a:cs typeface="+mn-lt"/>
              </a:rPr>
              <a:t>delberg</a:t>
            </a:r>
            <a:r>
              <a:rPr lang="en-US">
                <a:ea typeface="+mn-lt"/>
                <a:cs typeface="+mn-lt"/>
              </a:rPr>
              <a:t>, 2013, pp. 441–448.isbn: 978-3-642-37210-0.</a:t>
            </a:r>
          </a:p>
          <a:p>
            <a:pPr>
              <a:buClr>
                <a:srgbClr val="9E3611"/>
              </a:buClr>
            </a:pPr>
            <a:r>
              <a:rPr lang="en-US">
                <a:ea typeface="+mn-lt"/>
                <a:cs typeface="+mn-lt"/>
              </a:rPr>
              <a:t>[2] Hadeer Ahmed, Issa Traore, and </a:t>
            </a:r>
            <a:r>
              <a:rPr lang="en-US" err="1">
                <a:ea typeface="+mn-lt"/>
                <a:cs typeface="+mn-lt"/>
              </a:rPr>
              <a:t>Sherif</a:t>
            </a:r>
            <a:r>
              <a:rPr lang="en-US">
                <a:ea typeface="+mn-lt"/>
                <a:cs typeface="+mn-lt"/>
              </a:rPr>
              <a:t> Saad. “Detecting opinion spams and fake </a:t>
            </a:r>
            <a:r>
              <a:rPr lang="en-US" err="1">
                <a:ea typeface="+mn-lt"/>
                <a:cs typeface="+mn-lt"/>
              </a:rPr>
              <a:t>newsusing</a:t>
            </a:r>
            <a:r>
              <a:rPr lang="en-US">
                <a:ea typeface="+mn-lt"/>
                <a:cs typeface="+mn-lt"/>
              </a:rPr>
              <a:t> text classification”. </a:t>
            </a:r>
            <a:r>
              <a:rPr lang="en-US" err="1">
                <a:ea typeface="+mn-lt"/>
                <a:cs typeface="+mn-lt"/>
              </a:rPr>
              <a:t>In:Security</a:t>
            </a:r>
            <a:r>
              <a:rPr lang="en-US">
                <a:ea typeface="+mn-lt"/>
                <a:cs typeface="+mn-lt"/>
              </a:rPr>
              <a:t> and Privacy1.1 (2018), e9.</a:t>
            </a:r>
          </a:p>
          <a:p>
            <a:pPr>
              <a:buClr>
                <a:srgbClr val="9E3611"/>
              </a:buClr>
            </a:pPr>
            <a:r>
              <a:rPr lang="en-US">
                <a:ea typeface="+mn-lt"/>
                <a:cs typeface="+mn-lt"/>
              </a:rPr>
              <a:t>[3] Pritika </a:t>
            </a:r>
            <a:r>
              <a:rPr lang="en-US" err="1">
                <a:ea typeface="+mn-lt"/>
                <a:cs typeface="+mn-lt"/>
              </a:rPr>
              <a:t>Bahad</a:t>
            </a:r>
            <a:r>
              <a:rPr lang="en-US">
                <a:ea typeface="+mn-lt"/>
                <a:cs typeface="+mn-lt"/>
              </a:rPr>
              <a:t>, Preeti Saxena, and Raj Kamal. “Fake News Detection using Bi-</a:t>
            </a:r>
            <a:r>
              <a:rPr lang="en-US" err="1">
                <a:ea typeface="+mn-lt"/>
                <a:cs typeface="+mn-lt"/>
              </a:rPr>
              <a:t>directionalLSTM</a:t>
            </a:r>
            <a:r>
              <a:rPr lang="en-US">
                <a:ea typeface="+mn-lt"/>
                <a:cs typeface="+mn-lt"/>
              </a:rPr>
              <a:t>-Recurrent Neural Network”. </a:t>
            </a:r>
            <a:r>
              <a:rPr lang="en-US" err="1">
                <a:ea typeface="+mn-lt"/>
                <a:cs typeface="+mn-lt"/>
              </a:rPr>
              <a:t>In:Procedia</a:t>
            </a:r>
            <a:r>
              <a:rPr lang="en-US">
                <a:ea typeface="+mn-lt"/>
                <a:cs typeface="+mn-lt"/>
              </a:rPr>
              <a:t> Computer Science165 (2019). 2nd Inter-national Conference on Recent Trends in Advanced Computing ICRTAC -DISRUP - TIVINNOVATION , 2019 November 11-12, 2019, pp. 74–82.issn: 1877-0509.doi:https://doi.org/10.1016/j.procs.2020.01.072.url:https://www.sciencedirect.com/science/article/pii/S1877050920300806.</a:t>
            </a:r>
          </a:p>
          <a:p>
            <a:pPr>
              <a:buClr>
                <a:srgbClr val="9E3611"/>
              </a:buClr>
            </a:pPr>
            <a:r>
              <a:rPr lang="en-US">
                <a:ea typeface="+mn-lt"/>
                <a:cs typeface="+mn-lt"/>
              </a:rPr>
              <a:t>[4] Shlok Gilda. “Notice of Violation of IEEE Publication Principles: Evaluating </a:t>
            </a:r>
            <a:r>
              <a:rPr lang="en-US" err="1">
                <a:ea typeface="+mn-lt"/>
                <a:cs typeface="+mn-lt"/>
              </a:rPr>
              <a:t>machinelearning</a:t>
            </a:r>
            <a:r>
              <a:rPr lang="en-US">
                <a:ea typeface="+mn-lt"/>
                <a:cs typeface="+mn-lt"/>
              </a:rPr>
              <a:t> algorithms for fake news detection”. In:2017 IEEE 15th Student Conference </a:t>
            </a:r>
            <a:r>
              <a:rPr lang="en-US" err="1">
                <a:ea typeface="+mn-lt"/>
                <a:cs typeface="+mn-lt"/>
              </a:rPr>
              <a:t>onResearch</a:t>
            </a:r>
            <a:r>
              <a:rPr lang="en-US">
                <a:ea typeface="+mn-lt"/>
                <a:cs typeface="+mn-lt"/>
              </a:rPr>
              <a:t> and Development (</a:t>
            </a:r>
            <a:r>
              <a:rPr lang="en-US" err="1">
                <a:ea typeface="+mn-lt"/>
                <a:cs typeface="+mn-lt"/>
              </a:rPr>
              <a:t>SCOReD</a:t>
            </a:r>
            <a:r>
              <a:rPr lang="en-US">
                <a:ea typeface="+mn-lt"/>
                <a:cs typeface="+mn-lt"/>
              </a:rPr>
              <a:t>). 2017, pp. 110–115.doi:10.1109/SCORED.2017.8305411.</a:t>
            </a:r>
          </a:p>
          <a:p>
            <a:pPr>
              <a:buClr>
                <a:srgbClr val="9E3611"/>
              </a:buClr>
            </a:pPr>
            <a:r>
              <a:rPr lang="en-US">
                <a:ea typeface="+mn-lt"/>
                <a:cs typeface="+mn-lt"/>
              </a:rPr>
              <a:t>[5] Mykhailo </a:t>
            </a:r>
            <a:r>
              <a:rPr lang="en-US" err="1">
                <a:ea typeface="+mn-lt"/>
                <a:cs typeface="+mn-lt"/>
              </a:rPr>
              <a:t>Granik</a:t>
            </a:r>
            <a:r>
              <a:rPr lang="en-US">
                <a:ea typeface="+mn-lt"/>
                <a:cs typeface="+mn-lt"/>
              </a:rPr>
              <a:t> and Volodymyr </a:t>
            </a:r>
            <a:r>
              <a:rPr lang="en-US" err="1">
                <a:ea typeface="+mn-lt"/>
                <a:cs typeface="+mn-lt"/>
              </a:rPr>
              <a:t>Mesyura</a:t>
            </a:r>
            <a:r>
              <a:rPr lang="en-US">
                <a:ea typeface="+mn-lt"/>
                <a:cs typeface="+mn-lt"/>
              </a:rPr>
              <a:t>. “Fake news detection using naive Bayes </a:t>
            </a:r>
            <a:r>
              <a:rPr lang="en-US" err="1">
                <a:ea typeface="+mn-lt"/>
                <a:cs typeface="+mn-lt"/>
              </a:rPr>
              <a:t>clas-sifier</a:t>
            </a:r>
            <a:r>
              <a:rPr lang="en-US">
                <a:ea typeface="+mn-lt"/>
                <a:cs typeface="+mn-lt"/>
              </a:rPr>
              <a:t>”. In:2017 IEEE First Ukraine Conference on Electrical and Computer Engineering(UKRCON). 2017, pp. 900–903.doi:10.1109/UKRCON.2017.8100379.</a:t>
            </a:r>
          </a:p>
          <a:p>
            <a:pPr>
              <a:buClr>
                <a:srgbClr val="9E3611"/>
              </a:buClr>
            </a:pPr>
            <a:r>
              <a:rPr lang="en-US">
                <a:ea typeface="+mn-lt"/>
                <a:cs typeface="+mn-lt"/>
              </a:rPr>
              <a:t>[6] Kaggle. “Fake News Kaggle Dataset. [Online]. Available: https://www.kaggle.com/c/fake-news/data?select=train.csv”. In: (2020).</a:t>
            </a:r>
          </a:p>
          <a:p>
            <a:pPr>
              <a:buClr>
                <a:srgbClr val="9E3611"/>
              </a:buClr>
            </a:pPr>
            <a:r>
              <a:rPr lang="en-US">
                <a:ea typeface="+mn-lt"/>
                <a:cs typeface="+mn-lt"/>
              </a:rPr>
              <a:t>[7] Rohit Kumar </a:t>
            </a:r>
            <a:r>
              <a:rPr lang="en-US" err="1">
                <a:ea typeface="+mn-lt"/>
                <a:cs typeface="+mn-lt"/>
              </a:rPr>
              <a:t>Kaliyar</a:t>
            </a:r>
            <a:r>
              <a:rPr lang="en-US">
                <a:ea typeface="+mn-lt"/>
                <a:cs typeface="+mn-lt"/>
              </a:rPr>
              <a:t>. “Fake news detection using a deep neural network”. In:2018 4thInternational Conference on Computing Communication and Automation (ICCCA). IEEE.2018, pp. 1–7.</a:t>
            </a:r>
          </a:p>
          <a:p>
            <a:pPr>
              <a:buClr>
                <a:srgbClr val="9E3611"/>
              </a:buClr>
            </a:pPr>
            <a:r>
              <a:rPr lang="en-US">
                <a:ea typeface="+mn-lt"/>
                <a:cs typeface="+mn-lt"/>
              </a:rPr>
              <a:t>[8] Rohit Kumar </a:t>
            </a:r>
            <a:r>
              <a:rPr lang="en-US" err="1">
                <a:ea typeface="+mn-lt"/>
                <a:cs typeface="+mn-lt"/>
              </a:rPr>
              <a:t>Kaliyar</a:t>
            </a:r>
            <a:r>
              <a:rPr lang="en-US">
                <a:ea typeface="+mn-lt"/>
                <a:cs typeface="+mn-lt"/>
              </a:rPr>
              <a:t> et al. “</a:t>
            </a:r>
            <a:r>
              <a:rPr lang="en-US" err="1">
                <a:ea typeface="+mn-lt"/>
                <a:cs typeface="+mn-lt"/>
              </a:rPr>
              <a:t>FNDNet</a:t>
            </a:r>
            <a:r>
              <a:rPr lang="en-US">
                <a:ea typeface="+mn-lt"/>
                <a:cs typeface="+mn-lt"/>
              </a:rPr>
              <a:t>–a deep convolutional neural network for fake </a:t>
            </a:r>
            <a:r>
              <a:rPr lang="en-US" err="1">
                <a:ea typeface="+mn-lt"/>
                <a:cs typeface="+mn-lt"/>
              </a:rPr>
              <a:t>newsdetection</a:t>
            </a:r>
            <a:r>
              <a:rPr lang="en-US">
                <a:ea typeface="+mn-lt"/>
                <a:cs typeface="+mn-lt"/>
              </a:rPr>
              <a:t>”. </a:t>
            </a:r>
            <a:r>
              <a:rPr lang="en-US" err="1">
                <a:ea typeface="+mn-lt"/>
                <a:cs typeface="+mn-lt"/>
              </a:rPr>
              <a:t>In:Cognitive</a:t>
            </a:r>
            <a:r>
              <a:rPr lang="en-US">
                <a:ea typeface="+mn-lt"/>
                <a:cs typeface="+mn-lt"/>
              </a:rPr>
              <a:t> Systems Research61 (2020), pp. 32–44.</a:t>
            </a:r>
          </a:p>
          <a:p>
            <a:pPr>
              <a:buClr>
                <a:srgbClr val="9E3611"/>
              </a:buClr>
            </a:pPr>
            <a:r>
              <a:rPr lang="en-US">
                <a:ea typeface="+mn-lt"/>
                <a:cs typeface="+mn-lt"/>
              </a:rPr>
              <a:t>[9] Buzzfeed News. “Buzzfeed News Dataset. [Online]. Available: https://github.com/BuzzFeedNews/2016-10-facebook-fact-check/tree/master/data”. In: ().</a:t>
            </a:r>
          </a:p>
          <a:p>
            <a:pPr>
              <a:buClr>
                <a:srgbClr val="9E3611"/>
              </a:buClr>
            </a:pPr>
            <a:r>
              <a:rPr lang="en-US">
                <a:ea typeface="+mn-lt"/>
                <a:cs typeface="+mn-lt"/>
              </a:rPr>
              <a:t>[10] Ray </a:t>
            </a:r>
            <a:r>
              <a:rPr lang="en-US" err="1">
                <a:ea typeface="+mn-lt"/>
                <a:cs typeface="+mn-lt"/>
              </a:rPr>
              <a:t>Oshikawa</a:t>
            </a:r>
            <a:r>
              <a:rPr lang="en-US">
                <a:ea typeface="+mn-lt"/>
                <a:cs typeface="+mn-lt"/>
              </a:rPr>
              <a:t>, Jing Qian, and William Yang Wang. “A survey on natural language pro-</a:t>
            </a:r>
            <a:r>
              <a:rPr lang="en-US" err="1">
                <a:ea typeface="+mn-lt"/>
                <a:cs typeface="+mn-lt"/>
              </a:rPr>
              <a:t>cessing</a:t>
            </a:r>
            <a:r>
              <a:rPr lang="en-US">
                <a:ea typeface="+mn-lt"/>
                <a:cs typeface="+mn-lt"/>
              </a:rPr>
              <a:t> for fake news detection”. </a:t>
            </a:r>
            <a:r>
              <a:rPr lang="en-US" err="1">
                <a:ea typeface="+mn-lt"/>
                <a:cs typeface="+mn-lt"/>
              </a:rPr>
              <a:t>In:arXiv</a:t>
            </a:r>
            <a:r>
              <a:rPr lang="en-US">
                <a:ea typeface="+mn-lt"/>
                <a:cs typeface="+mn-lt"/>
              </a:rPr>
              <a:t> preprint arXiv:1811.00770(2018).</a:t>
            </a:r>
          </a:p>
          <a:p>
            <a:pPr>
              <a:buClr>
                <a:srgbClr val="9E3611"/>
              </a:buClr>
            </a:pPr>
            <a:r>
              <a:rPr lang="en-US">
                <a:ea typeface="+mn-lt"/>
                <a:cs typeface="+mn-lt"/>
              </a:rPr>
              <a:t>[11] Muhammad Umer et al. “Fake news stance detection using deep learning architecture(CNN-LSTM)”. </a:t>
            </a:r>
            <a:r>
              <a:rPr lang="en-US" err="1">
                <a:ea typeface="+mn-lt"/>
                <a:cs typeface="+mn-lt"/>
              </a:rPr>
              <a:t>In:IEEE</a:t>
            </a:r>
            <a:r>
              <a:rPr lang="en-US">
                <a:ea typeface="+mn-lt"/>
                <a:cs typeface="+mn-lt"/>
              </a:rPr>
              <a:t> Access8 (2020), pp. 156695–156706.</a:t>
            </a:r>
            <a:endParaRPr lang="en-US"/>
          </a:p>
        </p:txBody>
      </p:sp>
    </p:spTree>
    <p:extLst>
      <p:ext uri="{BB962C8B-B14F-4D97-AF65-F5344CB8AC3E}">
        <p14:creationId xmlns:p14="http://schemas.microsoft.com/office/powerpoint/2010/main" val="3300014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10" name="Rectangle 18">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20">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B2601-1376-40E0-B1E9-783E2C9CDA09}"/>
              </a:ext>
            </a:extLst>
          </p:cNvPr>
          <p:cNvSpPr>
            <a:spLocks noGrp="1"/>
          </p:cNvSpPr>
          <p:nvPr>
            <p:ph type="title"/>
          </p:nvPr>
        </p:nvSpPr>
        <p:spPr>
          <a:xfrm>
            <a:off x="4961376" y="1432223"/>
            <a:ext cx="6057144" cy="3357976"/>
          </a:xfrm>
        </p:spPr>
        <p:txBody>
          <a:bodyPr vert="horz" lIns="91440" tIns="45720" rIns="91440" bIns="45720" rtlCol="0" anchor="ctr">
            <a:normAutofit/>
          </a:bodyPr>
          <a:lstStyle/>
          <a:p>
            <a:pPr>
              <a:lnSpc>
                <a:spcPct val="80000"/>
              </a:lnSpc>
            </a:pPr>
            <a:r>
              <a:rPr lang="en-US" sz="8000">
                <a:blipFill dpi="0" rotWithShape="1">
                  <a:blip r:embed="rId4"/>
                  <a:srcRect/>
                  <a:tile tx="6350" ty="-127000" sx="65000" sy="64000" flip="none" algn="tl"/>
                </a:blipFill>
              </a:rPr>
              <a:t>THANK YOU</a:t>
            </a:r>
          </a:p>
        </p:txBody>
      </p:sp>
      <p:sp>
        <p:nvSpPr>
          <p:cNvPr id="25" name="Rectangle 24">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14" name="Graphic 5" descr="Smiling Face with No Fill">
            <a:extLst>
              <a:ext uri="{FF2B5EF4-FFF2-40B4-BE49-F238E27FC236}">
                <a16:creationId xmlns:a16="http://schemas.microsoft.com/office/drawing/2014/main" id="{D5761FF0-0C81-4109-8DBF-DACF2AB70F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3915" y="1686320"/>
            <a:ext cx="3416725" cy="3416725"/>
          </a:xfrm>
          <a:prstGeom prst="rect">
            <a:avLst/>
          </a:prstGeom>
        </p:spPr>
      </p:pic>
    </p:spTree>
    <p:extLst>
      <p:ext uri="{BB962C8B-B14F-4D97-AF65-F5344CB8AC3E}">
        <p14:creationId xmlns:p14="http://schemas.microsoft.com/office/powerpoint/2010/main" val="350211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99F8-CFDB-443E-8D9A-8F69E9B66C19}"/>
              </a:ext>
            </a:extLst>
          </p:cNvPr>
          <p:cNvSpPr>
            <a:spLocks noGrp="1"/>
          </p:cNvSpPr>
          <p:nvPr>
            <p:ph type="title"/>
          </p:nvPr>
        </p:nvSpPr>
        <p:spPr>
          <a:xfrm>
            <a:off x="1069848" y="484632"/>
            <a:ext cx="10058400" cy="1609344"/>
          </a:xfrm>
        </p:spPr>
        <p:txBody>
          <a:bodyPr>
            <a:normAutofit/>
          </a:bodyPr>
          <a:lstStyle/>
          <a:p>
            <a:r>
              <a:rPr lang="en-US" sz="6000"/>
              <a:t>problem</a:t>
            </a: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5D37DC9-C770-4297-A4E0-CBDF130A8280}"/>
              </a:ext>
            </a:extLst>
          </p:cNvPr>
          <p:cNvGraphicFramePr>
            <a:graphicFrameLocks noGrp="1"/>
          </p:cNvGraphicFramePr>
          <p:nvPr>
            <p:ph idx="1"/>
            <p:extLst>
              <p:ext uri="{D42A27DB-BD31-4B8C-83A1-F6EECF244321}">
                <p14:modId xmlns:p14="http://schemas.microsoft.com/office/powerpoint/2010/main" val="1186890551"/>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2853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912C-F642-4E5C-A803-89F385528B13}"/>
              </a:ext>
            </a:extLst>
          </p:cNvPr>
          <p:cNvSpPr>
            <a:spLocks noGrp="1"/>
          </p:cNvSpPr>
          <p:nvPr>
            <p:ph type="title"/>
          </p:nvPr>
        </p:nvSpPr>
        <p:spPr>
          <a:xfrm>
            <a:off x="1069848" y="484632"/>
            <a:ext cx="10058400" cy="1609344"/>
          </a:xfrm>
        </p:spPr>
        <p:txBody>
          <a:bodyPr>
            <a:normAutofit/>
          </a:bodyPr>
          <a:lstStyle/>
          <a:p>
            <a:r>
              <a:rPr lang="en-US">
                <a:latin typeface="Rockwell Condensed"/>
              </a:rPr>
              <a:t>Objectives</a:t>
            </a:r>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85D6E8-C6AC-43D8-B556-95E2DF5A5AA9}"/>
              </a:ext>
            </a:extLst>
          </p:cNvPr>
          <p:cNvGraphicFramePr>
            <a:graphicFrameLocks noGrp="1"/>
          </p:cNvGraphicFramePr>
          <p:nvPr>
            <p:ph idx="1"/>
            <p:extLst>
              <p:ext uri="{D42A27DB-BD31-4B8C-83A1-F6EECF244321}">
                <p14:modId xmlns:p14="http://schemas.microsoft.com/office/powerpoint/2010/main" val="54196658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3331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EE094-F49D-4E3A-A166-0BF4893A3167}"/>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Feasibility analysis</a:t>
            </a:r>
            <a:endParaRPr lang="en-US" sz="4800">
              <a:solidFill>
                <a:srgbClr val="000000"/>
              </a:solidFill>
              <a:latin typeface="Rockwell Condensed"/>
            </a:endParaRPr>
          </a:p>
        </p:txBody>
      </p:sp>
      <p:pic>
        <p:nvPicPr>
          <p:cNvPr id="7" name="Picture 4" descr="Light bulb on yellow background with sketched light beams and cord">
            <a:extLst>
              <a:ext uri="{FF2B5EF4-FFF2-40B4-BE49-F238E27FC236}">
                <a16:creationId xmlns:a16="http://schemas.microsoft.com/office/drawing/2014/main" id="{07897347-60AC-445C-A7F7-81672B93364D}"/>
              </a:ext>
            </a:extLst>
          </p:cNvPr>
          <p:cNvPicPr>
            <a:picLocks noChangeAspect="1"/>
          </p:cNvPicPr>
          <p:nvPr/>
        </p:nvPicPr>
        <p:blipFill rotWithShape="1">
          <a:blip r:embed="rId2"/>
          <a:srcRect l="41718" r="3" b="3"/>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3" name="Content Placeholder 2">
            <a:extLst>
              <a:ext uri="{FF2B5EF4-FFF2-40B4-BE49-F238E27FC236}">
                <a16:creationId xmlns:a16="http://schemas.microsoft.com/office/drawing/2014/main" id="{29671B43-4E1C-4FC5-B555-E45161F0CA46}"/>
              </a:ext>
            </a:extLst>
          </p:cNvPr>
          <p:cNvSpPr>
            <a:spLocks noGrp="1"/>
          </p:cNvSpPr>
          <p:nvPr>
            <p:ph idx="1"/>
          </p:nvPr>
        </p:nvSpPr>
        <p:spPr>
          <a:xfrm>
            <a:off x="6587545" y="3007389"/>
            <a:ext cx="4869179" cy="3065865"/>
          </a:xfrm>
        </p:spPr>
        <p:txBody>
          <a:bodyPr vert="horz" lIns="91440" tIns="45720" rIns="91440" bIns="45720" rtlCol="0" anchor="t">
            <a:normAutofit/>
          </a:bodyPr>
          <a:lstStyle/>
          <a:p>
            <a:pPr>
              <a:buClr>
                <a:srgbClr val="9E3611"/>
              </a:buClr>
              <a:buChar char="Ø"/>
            </a:pPr>
            <a:r>
              <a:rPr lang="en-US" sz="1800">
                <a:solidFill>
                  <a:srgbClr val="000000"/>
                </a:solidFill>
              </a:rPr>
              <a:t> Time Feasibility</a:t>
            </a:r>
          </a:p>
          <a:p>
            <a:pPr>
              <a:buClr>
                <a:srgbClr val="9E3611"/>
              </a:buClr>
              <a:buChar char="Ø"/>
            </a:pPr>
            <a:r>
              <a:rPr lang="en-US" sz="1800">
                <a:solidFill>
                  <a:srgbClr val="000000"/>
                </a:solidFill>
              </a:rPr>
              <a:t> Space Feasibility</a:t>
            </a:r>
          </a:p>
          <a:p>
            <a:pPr>
              <a:buClr>
                <a:srgbClr val="9E3611"/>
              </a:buClr>
              <a:buChar char="Ø"/>
            </a:pPr>
            <a:r>
              <a:rPr lang="en-US" sz="1800">
                <a:solidFill>
                  <a:srgbClr val="000000"/>
                </a:solidFill>
              </a:rPr>
              <a:t> Technical </a:t>
            </a:r>
            <a:r>
              <a:rPr lang="en-US" sz="1800">
                <a:solidFill>
                  <a:srgbClr val="000000"/>
                </a:solidFill>
                <a:ea typeface="+mn-lt"/>
                <a:cs typeface="+mn-lt"/>
              </a:rPr>
              <a:t>Feasibility</a:t>
            </a:r>
            <a:endParaRPr lang="en-US" sz="1800">
              <a:solidFill>
                <a:srgbClr val="000000"/>
              </a:solidFill>
            </a:endParaRPr>
          </a:p>
          <a:p>
            <a:pPr>
              <a:buClr>
                <a:srgbClr val="9E3611"/>
              </a:buClr>
              <a:buChar char="Ø"/>
            </a:pPr>
            <a:r>
              <a:rPr lang="en-US" sz="1800">
                <a:solidFill>
                  <a:srgbClr val="000000"/>
                </a:solidFill>
              </a:rPr>
              <a:t> Economic </a:t>
            </a:r>
            <a:r>
              <a:rPr lang="en-US" sz="1800">
                <a:solidFill>
                  <a:srgbClr val="000000"/>
                </a:solidFill>
                <a:ea typeface="+mn-lt"/>
                <a:cs typeface="+mn-lt"/>
              </a:rPr>
              <a:t>Feasibility</a:t>
            </a:r>
          </a:p>
          <a:p>
            <a:pPr>
              <a:buClr>
                <a:srgbClr val="9E3611"/>
              </a:buClr>
              <a:buChar char="Ø"/>
            </a:pPr>
            <a:r>
              <a:rPr lang="en-US" sz="1800">
                <a:solidFill>
                  <a:srgbClr val="000000"/>
                </a:solidFill>
              </a:rPr>
              <a:t> Operational </a:t>
            </a:r>
            <a:r>
              <a:rPr lang="en-US" sz="1800">
                <a:solidFill>
                  <a:srgbClr val="000000"/>
                </a:solidFill>
                <a:ea typeface="+mn-lt"/>
                <a:cs typeface="+mn-lt"/>
              </a:rPr>
              <a:t>Feasibility</a:t>
            </a: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186309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BFEEBF91-1310-4013-95E0-49700E34290E}"/>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latin typeface="Rockwell Condensed"/>
              </a:rPr>
              <a:t>software requirements</a:t>
            </a:r>
          </a:p>
        </p:txBody>
      </p:sp>
      <p:sp>
        <p:nvSpPr>
          <p:cNvPr id="1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0DEFE58-8A27-4A72-A7A0-8D3F473A780F}"/>
              </a:ext>
            </a:extLst>
          </p:cNvPr>
          <p:cNvGraphicFramePr>
            <a:graphicFrameLocks noGrp="1"/>
          </p:cNvGraphicFramePr>
          <p:nvPr>
            <p:ph idx="1"/>
            <p:extLst>
              <p:ext uri="{D42A27DB-BD31-4B8C-83A1-F6EECF244321}">
                <p14:modId xmlns:p14="http://schemas.microsoft.com/office/powerpoint/2010/main" val="3299352558"/>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00531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B2973-7A8B-4D85-BA64-F5C80D035D8E}"/>
              </a:ext>
            </a:extLst>
          </p:cNvPr>
          <p:cNvSpPr>
            <a:spLocks noGrp="1"/>
          </p:cNvSpPr>
          <p:nvPr>
            <p:ph type="title"/>
          </p:nvPr>
        </p:nvSpPr>
        <p:spPr>
          <a:xfrm>
            <a:off x="8479777" y="639763"/>
            <a:ext cx="3046073" cy="5177377"/>
          </a:xfrm>
          <a:ln>
            <a:noFill/>
          </a:ln>
        </p:spPr>
        <p:txBody>
          <a:bodyPr>
            <a:normAutofit/>
          </a:bodyPr>
          <a:lstStyle/>
          <a:p>
            <a:r>
              <a:rPr lang="en-US" sz="4000"/>
              <a:t>Natural language processing (NLP)</a:t>
            </a:r>
          </a:p>
        </p:txBody>
      </p:sp>
      <p:grpSp>
        <p:nvGrpSpPr>
          <p:cNvPr id="27" name="Group 3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2" name="Oval 3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8" name="Oval 3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30" name="Content Placeholder 2">
            <a:extLst>
              <a:ext uri="{FF2B5EF4-FFF2-40B4-BE49-F238E27FC236}">
                <a16:creationId xmlns:a16="http://schemas.microsoft.com/office/drawing/2014/main" id="{F6812994-56C7-4F28-AFAA-C29D23CF12A4}"/>
              </a:ext>
            </a:extLst>
          </p:cNvPr>
          <p:cNvGraphicFramePr>
            <a:graphicFrameLocks noGrp="1"/>
          </p:cNvGraphicFramePr>
          <p:nvPr>
            <p:ph idx="1"/>
            <p:extLst>
              <p:ext uri="{D42A27DB-BD31-4B8C-83A1-F6EECF244321}">
                <p14:modId xmlns:p14="http://schemas.microsoft.com/office/powerpoint/2010/main" val="795405559"/>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4848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3A78D5-3CD7-41D2-A10D-54FCBB63FB52}"/>
              </a:ext>
            </a:extLst>
          </p:cNvPr>
          <p:cNvSpPr>
            <a:spLocks noGrp="1"/>
          </p:cNvSpPr>
          <p:nvPr>
            <p:ph type="title"/>
          </p:nvPr>
        </p:nvSpPr>
        <p:spPr>
          <a:xfrm>
            <a:off x="1069848" y="484632"/>
            <a:ext cx="10058400" cy="1609344"/>
          </a:xfrm>
        </p:spPr>
        <p:txBody>
          <a:bodyPr>
            <a:normAutofit/>
          </a:bodyPr>
          <a:lstStyle/>
          <a:p>
            <a:r>
              <a:rPr lang="en-US">
                <a:latin typeface="Rockwell Condensed"/>
              </a:rPr>
              <a:t>Recurrent Neutral network (</a:t>
            </a:r>
            <a:r>
              <a:rPr lang="en-US" err="1">
                <a:latin typeface="Rockwell Condensed"/>
              </a:rPr>
              <a:t>rnn</a:t>
            </a:r>
            <a:r>
              <a:rPr lang="en-US">
                <a:latin typeface="Rockwell Condensed"/>
              </a:rPr>
              <a:t>)</a:t>
            </a:r>
          </a:p>
        </p:txBody>
      </p:sp>
      <p:sp>
        <p:nvSpPr>
          <p:cNvPr id="3" name="Content Placeholder 2">
            <a:extLst>
              <a:ext uri="{FF2B5EF4-FFF2-40B4-BE49-F238E27FC236}">
                <a16:creationId xmlns:a16="http://schemas.microsoft.com/office/drawing/2014/main" id="{8FB94E5B-4414-492B-B223-0924A4F0588B}"/>
              </a:ext>
            </a:extLst>
          </p:cNvPr>
          <p:cNvSpPr>
            <a:spLocks noGrp="1"/>
          </p:cNvSpPr>
          <p:nvPr>
            <p:ph idx="1"/>
          </p:nvPr>
        </p:nvSpPr>
        <p:spPr>
          <a:xfrm>
            <a:off x="1069848" y="2320412"/>
            <a:ext cx="10058400" cy="3851787"/>
          </a:xfrm>
        </p:spPr>
        <p:txBody>
          <a:bodyPr vert="horz" lIns="91440" tIns="45720" rIns="91440" bIns="45720" rtlCol="0" anchor="t">
            <a:normAutofit/>
          </a:bodyPr>
          <a:lstStyle/>
          <a:p>
            <a:r>
              <a:rPr lang="en-US"/>
              <a:t>Type of artificial neural network.</a:t>
            </a:r>
          </a:p>
          <a:p>
            <a:pPr>
              <a:buClr>
                <a:srgbClr val="9E3611"/>
              </a:buClr>
            </a:pPr>
            <a:r>
              <a:rPr lang="en-US"/>
              <a:t>Uses sequential data or time series data.</a:t>
            </a:r>
          </a:p>
          <a:p>
            <a:pPr>
              <a:buClr>
                <a:srgbClr val="9E3611"/>
              </a:buClr>
            </a:pPr>
            <a:r>
              <a:rPr lang="en-US">
                <a:ea typeface="+mn-lt"/>
                <a:cs typeface="+mn-lt"/>
              </a:rPr>
              <a:t>Recognizes data's sequential characteristics and use patterns to predict the next likely scenario.</a:t>
            </a:r>
          </a:p>
          <a:p>
            <a:pPr>
              <a:buClr>
                <a:srgbClr val="9E3611"/>
              </a:buClr>
            </a:pPr>
            <a:r>
              <a:rPr lang="en-US">
                <a:ea typeface="+mn-lt"/>
                <a:cs typeface="+mn-lt"/>
              </a:rPr>
              <a:t>Used in deep learning and in the development of models that simulate neuron activity in the human brain.</a:t>
            </a:r>
          </a:p>
          <a:p>
            <a:pPr>
              <a:buClr>
                <a:srgbClr val="9E3611"/>
              </a:buClr>
            </a:pPr>
            <a:r>
              <a:rPr lang="en-US"/>
              <a:t>Image captioning, Natural Language Processing, Machine translation</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7050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99468-2129-4D88-ADD2-165B53C1E1C7}"/>
              </a:ext>
            </a:extLst>
          </p:cNvPr>
          <p:cNvSpPr>
            <a:spLocks noGrp="1"/>
          </p:cNvSpPr>
          <p:nvPr>
            <p:ph type="title"/>
          </p:nvPr>
        </p:nvSpPr>
        <p:spPr>
          <a:xfrm>
            <a:off x="8479777" y="639763"/>
            <a:ext cx="3046073" cy="5177377"/>
          </a:xfrm>
          <a:ln>
            <a:noFill/>
          </a:ln>
        </p:spPr>
        <p:txBody>
          <a:bodyPr>
            <a:normAutofit/>
          </a:bodyPr>
          <a:lstStyle/>
          <a:p>
            <a:r>
              <a:rPr lang="en-US" sz="4000"/>
              <a:t>Long short term memory (lstm)</a:t>
            </a:r>
            <a:endParaRPr lang="en-US" sz="4000">
              <a:latin typeface="Rockwell Condensed"/>
            </a:endParaRPr>
          </a:p>
        </p:txBody>
      </p:sp>
      <p:grpSp>
        <p:nvGrpSpPr>
          <p:cNvPr id="11" name="Group 1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97909820-9654-4D48-8E68-FC55E2266863}"/>
              </a:ext>
            </a:extLst>
          </p:cNvPr>
          <p:cNvGraphicFramePr>
            <a:graphicFrameLocks noGrp="1"/>
          </p:cNvGraphicFramePr>
          <p:nvPr>
            <p:ph idx="1"/>
            <p:extLst>
              <p:ext uri="{D42A27DB-BD31-4B8C-83A1-F6EECF244321}">
                <p14:modId xmlns:p14="http://schemas.microsoft.com/office/powerpoint/2010/main" val="916401623"/>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72466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55DD532B026B34F800D7E882981C600" ma:contentTypeVersion="8" ma:contentTypeDescription="Create a new document." ma:contentTypeScope="" ma:versionID="9ee89e301a571cffbcc2a9973fc53c83">
  <xsd:schema xmlns:xsd="http://www.w3.org/2001/XMLSchema" xmlns:xs="http://www.w3.org/2001/XMLSchema" xmlns:p="http://schemas.microsoft.com/office/2006/metadata/properties" xmlns:ns2="d2d3f09e-4dc0-4a9e-8bee-3b2f848d08b4" xmlns:ns3="aa3fad98-8138-4da8-a388-895cf73de819" targetNamespace="http://schemas.microsoft.com/office/2006/metadata/properties" ma:root="true" ma:fieldsID="517435276549689bb280813040ad3817" ns2:_="" ns3:_="">
    <xsd:import namespace="d2d3f09e-4dc0-4a9e-8bee-3b2f848d08b4"/>
    <xsd:import namespace="aa3fad98-8138-4da8-a388-895cf73de81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3f09e-4dc0-4a9e-8bee-3b2f848d08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a3fad98-8138-4da8-a388-895cf73de81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523853-50C1-4C01-AE45-5DB3CEFBA21A}">
  <ds:schemaRefs>
    <ds:schemaRef ds:uri="http://schemas.microsoft.com/sharepoint/v3/contenttype/forms"/>
  </ds:schemaRefs>
</ds:datastoreItem>
</file>

<file path=customXml/itemProps2.xml><?xml version="1.0" encoding="utf-8"?>
<ds:datastoreItem xmlns:ds="http://schemas.openxmlformats.org/officeDocument/2006/customXml" ds:itemID="{2783474F-3A5A-42D3-9AF3-BC2443353C7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09A63C1-782E-46FD-8E32-3165F7C205C4}">
  <ds:schemaRefs>
    <ds:schemaRef ds:uri="aa3fad98-8138-4da8-a388-895cf73de819"/>
    <ds:schemaRef ds:uri="d2d3f09e-4dc0-4a9e-8bee-3b2f848d08b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Wood Type</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Wood Type</vt:lpstr>
      <vt:lpstr>Minor project on Fake News Detection using NLP and LSTM </vt:lpstr>
      <vt:lpstr>background</vt:lpstr>
      <vt:lpstr>problem</vt:lpstr>
      <vt:lpstr>Objectives</vt:lpstr>
      <vt:lpstr>Feasibility analysis</vt:lpstr>
      <vt:lpstr>software requirements</vt:lpstr>
      <vt:lpstr>Natural language processing (NLP)</vt:lpstr>
      <vt:lpstr>Recurrent Neutral network (rnn)</vt:lpstr>
      <vt:lpstr>Long short term memory (lstm)</vt:lpstr>
      <vt:lpstr>FUnctional Requirement</vt:lpstr>
      <vt:lpstr>Non-functional requirements</vt:lpstr>
      <vt:lpstr>Overview </vt:lpstr>
      <vt:lpstr>methodology</vt:lpstr>
      <vt:lpstr>Data Collection</vt:lpstr>
      <vt:lpstr>Dataset Pre-Processing</vt:lpstr>
      <vt:lpstr>N-Gram Analysis</vt:lpstr>
      <vt:lpstr>Modelling</vt:lpstr>
      <vt:lpstr>Tools used</vt:lpstr>
      <vt:lpstr>Agile Software Development approach</vt:lpstr>
      <vt:lpstr>Use case diagram</vt:lpstr>
      <vt:lpstr>sequence diagram</vt:lpstr>
      <vt:lpstr>Gantt-chart</vt:lpstr>
      <vt:lpstr>implementation</vt:lpstr>
      <vt:lpstr>Scope</vt:lpstr>
      <vt:lpstr>limitations</vt:lpstr>
      <vt:lpstr>Future enhancements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2021-12-07T18:06:32Z</dcterms:created>
  <dcterms:modified xsi:type="dcterms:W3CDTF">2021-12-12T16:48:50Z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0x010100155DD532B026B34F800D7E882981C600</vt:lpwstr>
  </property>
</Properties>
</file>