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2cb7c0a8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2cb7c0a8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cb7c0a8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2cb7c0a8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involves storing data by the use of tables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2cb7c0a8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2cb7c0a8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can be scaled vertically just like a stack by increasing the RAM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can be scaled horizontally by adding more servers in parallel to each other.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2cb7c0a8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2cb7c0a8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is not the best fit because storing data one after the other ,it might become cumbersome and inefficient to work after some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2cb7c0a8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2cb7c0a8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is the primary language when working with sql database.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cb7c0a8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cb7c0a8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  VS   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SQL database contains a predefined schema to work with structured data.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While,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Mongodb databases contains a dynamic schemas which is used in NOSQL databases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STORAGE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332450"/>
            <a:ext cx="7030500" cy="3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Mongodb stores the data as key-values pairs and collection based storage.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 While,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In Mysql,involves storing data in the databases via tables and interlinked  storage methods.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SQL databases can be scaled vertically by increasing RAM.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WHILE,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Mongodb databases can be scaled horizontally by adding more servers.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FIT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SQL is not the best fit for </a:t>
            </a:r>
            <a:r>
              <a:rPr lang="en-GB" sz="2100"/>
              <a:t>hierarchical</a:t>
            </a:r>
            <a:r>
              <a:rPr lang="en-GB" sz="2100"/>
              <a:t> data storage.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While,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Mongodb is a good fit for </a:t>
            </a:r>
            <a:r>
              <a:rPr lang="en-GB" sz="2100"/>
              <a:t>hierarchical</a:t>
            </a:r>
            <a:r>
              <a:rPr lang="en-GB" sz="2100"/>
              <a:t> data  storage 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LANGUAGES SUPPORTED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464225" y="1929900"/>
            <a:ext cx="70305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SQL is the primary query language which is used.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While ,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Mongodb supports JSON-query language to mostly have to work with data.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