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EFD41-F707-49BA-999F-46429B854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FAD1E-96A6-46DC-B885-4101D790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77BCB-5A70-4187-994B-F7041283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A732C-611B-440C-BB9A-FAFAB601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1C645-209F-447D-AA00-4B80041A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FCB1-4E8B-43AE-9EF5-94409268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77B38-8193-44A4-BF9F-0F3F5BAF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16C55-7FFF-49F1-89DE-B5CBA31F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6F492-EBF0-4A1E-88D0-59B58A12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5FC2D-6070-437B-80AF-740B5299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FC2615-E445-4163-998B-B4E271709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0ABCA-91DC-4283-B62C-802490F3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96C5B-FACE-4330-8FD6-1971363C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A5AC6-1838-4D15-891F-F1BFB475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A5F4E-FA87-4C7A-A0DC-46E5E7CA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6AB4F-28FE-4178-A212-DF5CB3F7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8ADBF-E9BC-476D-9E80-6E37C066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1DAE-4939-48CD-817B-1ED5506C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52B3E-1AEB-41FB-8EC5-F50D784A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F9A21-A0C7-437C-8B0C-DF2E5042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BC72D-B607-489B-944E-EC93167A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A53DB-0147-4057-AD89-9C9C7CE2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53C5D-C97C-444E-9165-17B897A4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2E1A7-4B6D-412C-BB64-A4B936F4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6BA60-4F63-434D-97BD-EF4D08BA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94476-3F25-4F4B-84BF-5F1B13A9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C57C8-4B2B-4146-99EF-00C5F1F40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DC515-CE1A-4AF7-BAC9-003FD86EF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1D0CD-2A29-4C54-8D3A-41A325B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3E67F-B68F-4E3B-92E9-19569806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B0404-0799-4C12-BF39-38D96105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3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D28BB-A47C-4F03-9F3A-C4E8889C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830E3-8A70-44EE-ADF8-FB97F18A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EE247E-3F9B-4029-833B-D6ADC9345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DCE91-7771-4F91-A5DC-74E4E7844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46565A-E622-44D0-AF91-A957FABFD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2C17C9-3868-48E7-9915-EA4E080D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D9B4A-D38B-472A-8DAE-FFEBC58D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989781-3842-4EB9-85B7-B207A98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2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8AA38-4A5D-4F28-BE3C-F64A2010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4A5D64-7C99-4246-837B-1EA67A9D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D0BEE1-7C5B-4D75-90B6-3CF3FB9D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64719-381D-4786-B968-3B083CEB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B2DB4-7056-440F-B587-EB5D1DF1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A26958-D5DF-4035-8603-170D4636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225F8D-A13E-4415-8D71-ECD75E0D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7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6B819-E23D-4930-9D53-CAD04D7D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8EC49-BA19-48F8-B8D0-F6C8507F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CA170-89C9-4A95-90FC-91044176B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5241F-C13B-493F-8D5A-3037C9E1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3729D-E721-42BA-A1A9-C5913CE6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FAE86-F493-45EA-8DCE-FFDA28EC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4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E4130-AE55-4B0A-A0F5-8848BA7D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2929AE-AD5D-42BA-83B0-46146A1E7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CBE91-37B2-4F32-9965-22FBAC70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D92A0-DBC9-4B7A-9137-9D2CC64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D7996-3AD1-4F63-8BF8-88A7ADC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CE977-E2FA-4DF6-8FD1-D18F611E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70F17-1085-410B-A80B-1C95FCD4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A4FA3-ECA3-4628-8355-BC131669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BC3BA-F6E2-41DB-967E-C5B8224C8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A90A-79E2-4BDD-A301-A73C45D3DC2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13C58-A7FE-478D-A49E-DBCDE8606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28C05-2A89-4BEC-91D5-6BB5861E8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0906-E4D0-40C5-9382-B68AD2E5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1CC9-305A-43C4-A22E-B694E14FC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Java Basics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EBCD59-99DD-45C0-91C5-8C7534E2A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/>
              <a:t>Learning outcome – understand how a program run</a:t>
            </a:r>
          </a:p>
        </p:txBody>
      </p:sp>
    </p:spTree>
    <p:extLst>
      <p:ext uri="{BB962C8B-B14F-4D97-AF65-F5344CB8AC3E}">
        <p14:creationId xmlns:p14="http://schemas.microsoft.com/office/powerpoint/2010/main" val="18807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5B08-FCD6-47DA-83CC-3D30578F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Program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73FFA-6B8E-41C1-BE99-91D0917B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Procedure oriented/object oriented/function oriented</a:t>
            </a:r>
          </a:p>
          <a:p>
            <a:r>
              <a:rPr lang="en-GB" altLang="zh-CN" dirty="0"/>
              <a:t>Static/Dynamic</a:t>
            </a:r>
          </a:p>
          <a:p>
            <a:r>
              <a:rPr lang="en-GB" altLang="zh-CN" dirty="0"/>
              <a:t>Compile/Interpreter</a:t>
            </a:r>
          </a:p>
          <a:p>
            <a:r>
              <a:rPr lang="en-GB" altLang="zh-CN" dirty="0"/>
              <a:t>VM?</a:t>
            </a:r>
          </a:p>
          <a:p>
            <a:r>
              <a:rPr lang="en-GB" altLang="zh-CN" dirty="0"/>
              <a:t>GC?</a:t>
            </a:r>
          </a:p>
          <a:p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9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7575C-7FAD-425F-8E2F-6EB8069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Cross Platform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9E0DD-8931-4CD9-8EF0-585D82C4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Draw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23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A8E95-6246-4C39-8400-4689C550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How does the code get executed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E6ABF-40AE-4E18-9B39-42BC9B79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89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Java Basics</vt:lpstr>
      <vt:lpstr>Program language</vt:lpstr>
      <vt:lpstr>Cross Platform</vt:lpstr>
      <vt:lpstr>How does the code get executed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Nan Sha</dc:creator>
  <cp:lastModifiedBy>Nan Sha</cp:lastModifiedBy>
  <cp:revision>6</cp:revision>
  <dcterms:created xsi:type="dcterms:W3CDTF">2020-12-01T20:53:03Z</dcterms:created>
  <dcterms:modified xsi:type="dcterms:W3CDTF">2020-12-01T22:11:51Z</dcterms:modified>
</cp:coreProperties>
</file>