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  <p:sldMasterId id="2147483952" r:id="rId2"/>
  </p:sldMasterIdLst>
  <p:notesMasterIdLst>
    <p:notesMasterId r:id="rId9"/>
  </p:notesMasterIdLst>
  <p:handoutMasterIdLst>
    <p:handoutMasterId r:id="rId10"/>
  </p:handoutMasterIdLst>
  <p:sldIdLst>
    <p:sldId id="705" r:id="rId3"/>
    <p:sldId id="713" r:id="rId4"/>
    <p:sldId id="714" r:id="rId5"/>
    <p:sldId id="715" r:id="rId6"/>
    <p:sldId id="716" r:id="rId7"/>
    <p:sldId id="717" r:id="rId8"/>
  </p:sldIdLst>
  <p:sldSz cx="9906000" cy="6858000" type="A4"/>
  <p:notesSz cx="7099300" cy="10234613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47"/>
    <a:srgbClr val="002060"/>
    <a:srgbClr val="1B4A76"/>
    <a:srgbClr val="245284"/>
    <a:srgbClr val="000066"/>
    <a:srgbClr val="052463"/>
    <a:srgbClr val="ECECEC"/>
    <a:srgbClr val="E7E7E9"/>
    <a:srgbClr val="203F64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 autoAdjust="0"/>
    <p:restoredTop sz="88879" autoAdjust="0"/>
  </p:normalViewPr>
  <p:slideViewPr>
    <p:cSldViewPr>
      <p:cViewPr varScale="1">
        <p:scale>
          <a:sx n="101" d="100"/>
          <a:sy n="101" d="100"/>
        </p:scale>
        <p:origin x="630" y="108"/>
      </p:cViewPr>
      <p:guideLst>
        <p:guide orient="horz" pos="2160"/>
        <p:guide pos="2880"/>
        <p:guide pos="3120"/>
      </p:guideLst>
    </p:cSldViewPr>
  </p:slideViewPr>
  <p:outlineViewPr>
    <p:cViewPr>
      <p:scale>
        <a:sx n="33" d="100"/>
        <a:sy n="33" d="100"/>
      </p:scale>
      <p:origin x="0" y="-5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6" d="100"/>
          <a:sy n="76" d="100"/>
        </p:scale>
        <p:origin x="1508" y="6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8"/>
            <a:ext cx="3075480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6" y="8"/>
            <a:ext cx="3075480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0673"/>
            <a:ext cx="3075480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6" y="9720673"/>
            <a:ext cx="3075480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219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8"/>
            <a:ext cx="3075480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6" y="8"/>
            <a:ext cx="3075480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2" y="4861162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0673"/>
            <a:ext cx="3075480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6" y="9720673"/>
            <a:ext cx="3075480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1DF781B-06D6-4432-B93F-7FAF4DACED5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766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64150" y="93663"/>
            <a:ext cx="2337197" cy="64309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50838" y="93663"/>
            <a:ext cx="6848210" cy="64309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50837" y="93663"/>
            <a:ext cx="9350508" cy="6430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851" y="93663"/>
            <a:ext cx="844245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50837" y="1052513"/>
            <a:ext cx="9350508" cy="5472112"/>
          </a:xfr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851" y="93663"/>
            <a:ext cx="844245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50837" y="1052513"/>
            <a:ext cx="9350508" cy="26590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50837" y="3863975"/>
            <a:ext cx="9350508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851" y="93663"/>
            <a:ext cx="844245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50837" y="1052513"/>
            <a:ext cx="9350508" cy="5472112"/>
          </a:xfr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453338"/>
            <a:ext cx="2311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16.12.2019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782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453338"/>
            <a:ext cx="2311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16.12.2019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49277" y="6381329"/>
            <a:ext cx="2311400" cy="365125"/>
          </a:xfrm>
        </p:spPr>
        <p:txBody>
          <a:bodyPr/>
          <a:lstStyle>
            <a:lvl1pPr>
              <a:defRPr sz="1800"/>
            </a:lvl1pPr>
          </a:lstStyle>
          <a:p>
            <a:fld id="{9C094D2E-29DB-450A-8A6C-EF450CD0204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238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453338"/>
            <a:ext cx="2311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16.12.2019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839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95300" y="6453338"/>
            <a:ext cx="2311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16.12.2019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4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95300" y="6453338"/>
            <a:ext cx="2311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16.12.2019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291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95300" y="6453338"/>
            <a:ext cx="2311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16.12.2019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951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348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95300" y="6453338"/>
            <a:ext cx="2311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16.12.2019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85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95300" y="6453338"/>
            <a:ext cx="2311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16.12.2019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4584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453338"/>
            <a:ext cx="2311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16.12.2019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1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453338"/>
            <a:ext cx="2311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16.12.2019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50839" y="1052513"/>
            <a:ext cx="4591844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7783" y="1052513"/>
            <a:ext cx="4593564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6851" y="93663"/>
            <a:ext cx="844245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7" y="1052513"/>
            <a:ext cx="935050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350839" y="6596063"/>
            <a:ext cx="9360827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>
              <a:latin typeface="Arial" charset="0"/>
            </a:endParaRPr>
          </a:p>
        </p:txBody>
      </p:sp>
      <p:sp>
        <p:nvSpPr>
          <p:cNvPr id="321548" name="Rectangle 12"/>
          <p:cNvSpPr>
            <a:spLocks noChangeArrowheads="1"/>
          </p:cNvSpPr>
          <p:nvPr/>
        </p:nvSpPr>
        <p:spPr bwMode="auto">
          <a:xfrm>
            <a:off x="350839" y="6669088"/>
            <a:ext cx="9360827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>
              <a:latin typeface="Arial" charset="0"/>
            </a:endParaRPr>
          </a:p>
        </p:txBody>
      </p:sp>
      <p:sp>
        <p:nvSpPr>
          <p:cNvPr id="321549" name="Rectangle 13"/>
          <p:cNvSpPr>
            <a:spLocks noChangeArrowheads="1"/>
          </p:cNvSpPr>
          <p:nvPr/>
        </p:nvSpPr>
        <p:spPr bwMode="auto">
          <a:xfrm>
            <a:off x="350839" y="6740528"/>
            <a:ext cx="9360827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>
              <a:latin typeface="Arial" charset="0"/>
            </a:endParaRPr>
          </a:p>
        </p:txBody>
      </p:sp>
      <p:sp>
        <p:nvSpPr>
          <p:cNvPr id="321550" name="Rectangle 14"/>
          <p:cNvSpPr>
            <a:spLocks noChangeArrowheads="1"/>
          </p:cNvSpPr>
          <p:nvPr/>
        </p:nvSpPr>
        <p:spPr bwMode="auto">
          <a:xfrm>
            <a:off x="350839" y="6813553"/>
            <a:ext cx="9360827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>
              <a:latin typeface="Arial" charset="0"/>
            </a:endParaRPr>
          </a:p>
        </p:txBody>
      </p:sp>
      <p:sp>
        <p:nvSpPr>
          <p:cNvPr id="321552" name="Text Box 16"/>
          <p:cNvSpPr txBox="1">
            <a:spLocks noChangeArrowheads="1"/>
          </p:cNvSpPr>
          <p:nvPr/>
        </p:nvSpPr>
        <p:spPr bwMode="auto">
          <a:xfrm>
            <a:off x="-590" y="6545263"/>
            <a:ext cx="835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93198644-D082-42C6-B3D9-6DB2FA93B7D9}" type="slidenum">
              <a:rPr lang="ru-RU" sz="1400" b="1">
                <a:latin typeface="Arial" charset="0"/>
              </a:rPr>
              <a:pPr algn="l">
                <a:spcBef>
                  <a:spcPct val="50000"/>
                </a:spcBef>
                <a:defRPr/>
              </a:pPr>
              <a:t>‹#›</a:t>
            </a:fld>
            <a:endParaRPr lang="ru-RU" sz="1400" b="1" dirty="0">
              <a:solidFill>
                <a:srgbClr val="B2B2B2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55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с одним вырезанным углом 7"/>
          <p:cNvSpPr/>
          <p:nvPr/>
        </p:nvSpPr>
        <p:spPr>
          <a:xfrm flipH="1">
            <a:off x="0" y="6592641"/>
            <a:ext cx="9906000" cy="265361"/>
          </a:xfrm>
          <a:prstGeom prst="snip1Rect">
            <a:avLst>
              <a:gd name="adj" fmla="val 50000"/>
            </a:avLst>
          </a:prstGeom>
          <a:solidFill>
            <a:srgbClr val="9CC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noFill/>
              </a:ln>
            </a:endParaRPr>
          </a:p>
        </p:txBody>
      </p:sp>
      <p:sp>
        <p:nvSpPr>
          <p:cNvPr id="9" name="Прямоугольник с одним вырезанным углом 8"/>
          <p:cNvSpPr/>
          <p:nvPr/>
        </p:nvSpPr>
        <p:spPr>
          <a:xfrm flipH="1">
            <a:off x="4953000" y="6498199"/>
            <a:ext cx="4953000" cy="94440"/>
          </a:xfrm>
          <a:prstGeom prst="snip1Rect">
            <a:avLst>
              <a:gd name="adj" fmla="val 50000"/>
            </a:avLst>
          </a:prstGeom>
          <a:solidFill>
            <a:srgbClr val="41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с одним вырезанным углом 9"/>
          <p:cNvSpPr/>
          <p:nvPr/>
        </p:nvSpPr>
        <p:spPr>
          <a:xfrm flipH="1">
            <a:off x="7429500" y="6309322"/>
            <a:ext cx="2476500" cy="188879"/>
          </a:xfrm>
          <a:prstGeom prst="snip1Rect">
            <a:avLst>
              <a:gd name="adj" fmla="val 50000"/>
            </a:avLst>
          </a:prstGeom>
          <a:solidFill>
            <a:srgbClr val="1B4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49277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C094D2E-29DB-450A-8A6C-EF450CD0204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9345488" y="6467028"/>
            <a:ext cx="0" cy="2743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" y="0"/>
            <a:ext cx="9906000" cy="11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4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6463" y="1880828"/>
            <a:ext cx="9589065" cy="42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9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179" y="1335521"/>
            <a:ext cx="584114" cy="36528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903738" y="1312168"/>
            <a:ext cx="9002262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Наборы данных для распознавания эмоций по голосу</a:t>
            </a:r>
            <a:endParaRPr lang="en-GB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1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40665" y="1772816"/>
            <a:ext cx="92332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04F624-66F7-4D0C-A15F-E215B8661D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46"/>
            <a:ext cx="9906000" cy="12778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D2A7A1-EED0-46F9-9ABB-7115A854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" y="-12646"/>
            <a:ext cx="9906000" cy="1277874"/>
          </a:xfrm>
          <a:prstGeom prst="rect">
            <a:avLst/>
          </a:prstGeo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E563112-25D8-4EDE-B9AB-660E647B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24825"/>
              </p:ext>
            </p:extLst>
          </p:nvPr>
        </p:nvGraphicFramePr>
        <p:xfrm>
          <a:off x="495300" y="1990198"/>
          <a:ext cx="8915399" cy="3883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580">
                  <a:extLst>
                    <a:ext uri="{9D8B030D-6E8A-4147-A177-3AD203B41FA5}">
                      <a16:colId xmlns:a16="http://schemas.microsoft.com/office/drawing/2014/main" val="269735942"/>
                    </a:ext>
                  </a:extLst>
                </a:gridCol>
                <a:gridCol w="361856">
                  <a:extLst>
                    <a:ext uri="{9D8B030D-6E8A-4147-A177-3AD203B41FA5}">
                      <a16:colId xmlns:a16="http://schemas.microsoft.com/office/drawing/2014/main" val="2916754674"/>
                    </a:ext>
                  </a:extLst>
                </a:gridCol>
                <a:gridCol w="598935">
                  <a:extLst>
                    <a:ext uri="{9D8B030D-6E8A-4147-A177-3AD203B41FA5}">
                      <a16:colId xmlns:a16="http://schemas.microsoft.com/office/drawing/2014/main" val="169263578"/>
                    </a:ext>
                  </a:extLst>
                </a:gridCol>
                <a:gridCol w="1459904">
                  <a:extLst>
                    <a:ext uri="{9D8B030D-6E8A-4147-A177-3AD203B41FA5}">
                      <a16:colId xmlns:a16="http://schemas.microsoft.com/office/drawing/2014/main" val="3049259062"/>
                    </a:ext>
                  </a:extLst>
                </a:gridCol>
                <a:gridCol w="1937181">
                  <a:extLst>
                    <a:ext uri="{9D8B030D-6E8A-4147-A177-3AD203B41FA5}">
                      <a16:colId xmlns:a16="http://schemas.microsoft.com/office/drawing/2014/main" val="1582634609"/>
                    </a:ext>
                  </a:extLst>
                </a:gridCol>
                <a:gridCol w="648847">
                  <a:extLst>
                    <a:ext uri="{9D8B030D-6E8A-4147-A177-3AD203B41FA5}">
                      <a16:colId xmlns:a16="http://schemas.microsoft.com/office/drawing/2014/main" val="2151853409"/>
                    </a:ext>
                  </a:extLst>
                </a:gridCol>
                <a:gridCol w="1322649">
                  <a:extLst>
                    <a:ext uri="{9D8B030D-6E8A-4147-A177-3AD203B41FA5}">
                      <a16:colId xmlns:a16="http://schemas.microsoft.com/office/drawing/2014/main" val="3068548668"/>
                    </a:ext>
                  </a:extLst>
                </a:gridCol>
                <a:gridCol w="1787447">
                  <a:extLst>
                    <a:ext uri="{9D8B030D-6E8A-4147-A177-3AD203B41FA5}">
                      <a16:colId xmlns:a16="http://schemas.microsoft.com/office/drawing/2014/main" val="3106293234"/>
                    </a:ext>
                  </a:extLst>
                </a:gridCol>
              </a:tblGrid>
              <a:tr h="19417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Название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Год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Язык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Дикторы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Тип произносимого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 </a:t>
                      </a:r>
                      <a:r>
                        <a:rPr lang="ru-RU" sz="1100" u="none" strike="noStrike">
                          <a:effectLst/>
                        </a:rPr>
                        <a:t>записей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Формат аудио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Базовая дискретная разметка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extLst>
                  <a:ext uri="{0D108BD9-81ED-4DB2-BD59-A6C34878D82A}">
                    <a16:rowId xmlns:a16="http://schemas.microsoft.com/office/drawing/2014/main" val="1623669927"/>
                  </a:ext>
                </a:extLst>
              </a:tr>
              <a:tr h="77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CREMA-D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Англ.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48 мужчин и 43 женщины, возраст от 20 до 74 лет, средний возраст - 36лет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12 коротких предложений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7442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wav, 48 кГц,  2 канала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ANG, HAP, SAD, NEU, DIS, FEA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extLst>
                  <a:ext uri="{0D108BD9-81ED-4DB2-BD59-A6C34878D82A}">
                    <a16:rowId xmlns:a16="http://schemas.microsoft.com/office/drawing/2014/main" val="94716246"/>
                  </a:ext>
                </a:extLst>
              </a:tr>
              <a:tr h="388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IEMOCAP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2007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Англ.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 мужчин и 5 женщин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Диалоги по сценарию и спонтанные импровизации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7304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wav, 48 кГц,  2 канала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ANG, HAP, SAD, NEU, EXC, FRU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extLst>
                  <a:ext uri="{0D108BD9-81ED-4DB2-BD59-A6C34878D82A}">
                    <a16:rowId xmlns:a16="http://schemas.microsoft.com/office/drawing/2014/main" val="2385170227"/>
                  </a:ext>
                </a:extLst>
              </a:tr>
              <a:tr h="388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Emo-DB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Нем.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 мужчин и 5 женщин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 коротких и 5 длинных предложений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wav, 16</a:t>
                      </a:r>
                      <a:r>
                        <a:rPr lang="ru-RU" sz="1100" u="none" strike="noStrike">
                          <a:effectLst/>
                        </a:rPr>
                        <a:t>кГц, 1 канал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>
                          <a:effectLst/>
                        </a:rPr>
                        <a:t>ANG, HAP, SAD, NEU, DIS, FEA, BOR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extLst>
                  <a:ext uri="{0D108BD9-81ED-4DB2-BD59-A6C34878D82A}">
                    <a16:rowId xmlns:a16="http://schemas.microsoft.com/office/drawing/2014/main" val="213707632"/>
                  </a:ext>
                </a:extLst>
              </a:tr>
              <a:tr h="77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RAVDESS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Англ.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12 мужчин и 12 женщин, от 21 до 33 лет, средний возраст - 26 лет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 коротких предложения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wav, 48</a:t>
                      </a:r>
                      <a:r>
                        <a:rPr lang="ru-RU" sz="1100" u="none" strike="noStrike">
                          <a:effectLst/>
                        </a:rPr>
                        <a:t>кГц, 2 канала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ANG, HAP, SAD, NEU, DIS, FEA, SUR, CAL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extLst>
                  <a:ext uri="{0D108BD9-81ED-4DB2-BD59-A6C34878D82A}">
                    <a16:rowId xmlns:a16="http://schemas.microsoft.com/office/drawing/2014/main" val="948587390"/>
                  </a:ext>
                </a:extLst>
              </a:tr>
              <a:tr h="388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SAVEE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2008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Англ.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 мужчины, от 27 до 31 года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120 предложений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wav, 44.1</a:t>
                      </a:r>
                      <a:r>
                        <a:rPr lang="ru-RU" sz="1100" u="none" strike="noStrike">
                          <a:effectLst/>
                        </a:rPr>
                        <a:t>кГц, 2 канала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ANG, HAP, SAD, NEU, DIS, FEA, SUR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extLst>
                  <a:ext uri="{0D108BD9-81ED-4DB2-BD59-A6C34878D82A}">
                    <a16:rowId xmlns:a16="http://schemas.microsoft.com/office/drawing/2014/main" val="4089890017"/>
                  </a:ext>
                </a:extLst>
              </a:tr>
              <a:tr h="582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Англ.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 женщины возрастом 26 и 64 года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Фраза 'Say the word X', где Х - одно из 200 односложных слов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wav, 48</a:t>
                      </a:r>
                      <a:r>
                        <a:rPr lang="ru-RU" sz="1100" u="none" strike="noStrike">
                          <a:effectLst/>
                        </a:rPr>
                        <a:t>кГц, 2 канала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ANG, HAP, SAD, NEU, DIS, FEA, SUR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extLst>
                  <a:ext uri="{0D108BD9-81ED-4DB2-BD59-A6C34878D82A}">
                    <a16:rowId xmlns:a16="http://schemas.microsoft.com/office/drawing/2014/main" val="1106997716"/>
                  </a:ext>
                </a:extLst>
              </a:tr>
              <a:tr h="388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RAMAS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Рус.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 мужчин и 5 женщин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Диалоги по сценарию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4882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wav, 44.1</a:t>
                      </a:r>
                      <a:r>
                        <a:rPr lang="ru-RU" sz="1100" u="none" strike="noStrike">
                          <a:effectLst/>
                        </a:rPr>
                        <a:t>кГц, 2 канала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ANG, HAP, NEU, SAD, DIS, FEA, SUR, SHAME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5" marR="9365" marT="9365" marB="0" anchor="ctr"/>
                </a:tc>
                <a:extLst>
                  <a:ext uri="{0D108BD9-81ED-4DB2-BD59-A6C34878D82A}">
                    <a16:rowId xmlns:a16="http://schemas.microsoft.com/office/drawing/2014/main" val="127816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02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4638" y="2035982"/>
            <a:ext cx="9589065" cy="407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9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179" y="1335521"/>
            <a:ext cx="584114" cy="36528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903738" y="1414799"/>
            <a:ext cx="9002262" cy="70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«классических» моделей машинного обучения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набора признаков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eGeMAPS</a:t>
            </a:r>
            <a:endParaRPr lang="en-GB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2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40665" y="1772816"/>
            <a:ext cx="92332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04F624-66F7-4D0C-A15F-E215B8661D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46"/>
            <a:ext cx="9906000" cy="12778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D2A7A1-EED0-46F9-9ABB-7115A854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" y="-12646"/>
            <a:ext cx="9906000" cy="1277874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2056448-C1E0-4B55-8D06-2708D516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22235"/>
              </p:ext>
            </p:extLst>
          </p:nvPr>
        </p:nvGraphicFramePr>
        <p:xfrm>
          <a:off x="1100573" y="2685996"/>
          <a:ext cx="7704853" cy="316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709">
                  <a:extLst>
                    <a:ext uri="{9D8B030D-6E8A-4147-A177-3AD203B41FA5}">
                      <a16:colId xmlns:a16="http://schemas.microsoft.com/office/drawing/2014/main" val="3967556421"/>
                    </a:ext>
                  </a:extLst>
                </a:gridCol>
                <a:gridCol w="727768">
                  <a:extLst>
                    <a:ext uri="{9D8B030D-6E8A-4147-A177-3AD203B41FA5}">
                      <a16:colId xmlns:a16="http://schemas.microsoft.com/office/drawing/2014/main" val="1946949702"/>
                    </a:ext>
                  </a:extLst>
                </a:gridCol>
                <a:gridCol w="727768">
                  <a:extLst>
                    <a:ext uri="{9D8B030D-6E8A-4147-A177-3AD203B41FA5}">
                      <a16:colId xmlns:a16="http://schemas.microsoft.com/office/drawing/2014/main" val="3323797621"/>
                    </a:ext>
                  </a:extLst>
                </a:gridCol>
                <a:gridCol w="727768">
                  <a:extLst>
                    <a:ext uri="{9D8B030D-6E8A-4147-A177-3AD203B41FA5}">
                      <a16:colId xmlns:a16="http://schemas.microsoft.com/office/drawing/2014/main" val="2293966423"/>
                    </a:ext>
                  </a:extLst>
                </a:gridCol>
                <a:gridCol w="727768">
                  <a:extLst>
                    <a:ext uri="{9D8B030D-6E8A-4147-A177-3AD203B41FA5}">
                      <a16:colId xmlns:a16="http://schemas.microsoft.com/office/drawing/2014/main" val="426849810"/>
                    </a:ext>
                  </a:extLst>
                </a:gridCol>
                <a:gridCol w="727768">
                  <a:extLst>
                    <a:ext uri="{9D8B030D-6E8A-4147-A177-3AD203B41FA5}">
                      <a16:colId xmlns:a16="http://schemas.microsoft.com/office/drawing/2014/main" val="100419263"/>
                    </a:ext>
                  </a:extLst>
                </a:gridCol>
                <a:gridCol w="727768">
                  <a:extLst>
                    <a:ext uri="{9D8B030D-6E8A-4147-A177-3AD203B41FA5}">
                      <a16:colId xmlns:a16="http://schemas.microsoft.com/office/drawing/2014/main" val="2761550648"/>
                    </a:ext>
                  </a:extLst>
                </a:gridCol>
                <a:gridCol w="727768">
                  <a:extLst>
                    <a:ext uri="{9D8B030D-6E8A-4147-A177-3AD203B41FA5}">
                      <a16:colId xmlns:a16="http://schemas.microsoft.com/office/drawing/2014/main" val="1668310879"/>
                    </a:ext>
                  </a:extLst>
                </a:gridCol>
                <a:gridCol w="727768">
                  <a:extLst>
                    <a:ext uri="{9D8B030D-6E8A-4147-A177-3AD203B41FA5}">
                      <a16:colId xmlns:a16="http://schemas.microsoft.com/office/drawing/2014/main" val="205035510"/>
                    </a:ext>
                  </a:extLst>
                </a:gridCol>
              </a:tblGrid>
              <a:tr h="3260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Набор данных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Оригинальная разметка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Бинарная разметка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29233"/>
                  </a:ext>
                </a:extLst>
              </a:tr>
              <a:tr h="2963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k-NN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k-NN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16915"/>
                  </a:ext>
                </a:extLst>
              </a:tr>
              <a:tr h="4416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precision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recall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precision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recall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precision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recall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precision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recall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208676"/>
                  </a:ext>
                </a:extLst>
              </a:tr>
              <a:tr h="3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Crema-D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0,48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0,48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0,54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0,55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0,72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0,63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1943646"/>
                  </a:ext>
                </a:extLst>
              </a:tr>
              <a:tr h="296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Emo-DB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0,59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0,77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0,77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0,84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0,81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0,81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0,81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8070505"/>
                  </a:ext>
                </a:extLst>
              </a:tr>
              <a:tr h="296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IEMOCAP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0,38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0,40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0,46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0,43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4761646"/>
                  </a:ext>
                </a:extLst>
              </a:tr>
              <a:tr h="296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RAVDESS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0,77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0,76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0,72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0,72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430437"/>
                  </a:ext>
                </a:extLst>
              </a:tr>
              <a:tr h="296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0,70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6915470"/>
                  </a:ext>
                </a:extLst>
              </a:tr>
              <a:tr h="296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0,97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0,97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0,98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0,98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0,99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0,99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0,97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0,97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1169504"/>
                  </a:ext>
                </a:extLst>
              </a:tr>
              <a:tr h="3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English Assembly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0,59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0,59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0,72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0,70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0,66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0,63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77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07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2548" y="4981780"/>
            <a:ext cx="9589065" cy="113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этой модели –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сверточная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архитектура, идентичная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AlexNet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Ее результаты:</a:t>
            </a:r>
          </a:p>
          <a:p>
            <a:endParaRPr lang="ru-RU" sz="1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179" y="1335521"/>
            <a:ext cx="584114" cy="36528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893072" y="1346236"/>
            <a:ext cx="9002262" cy="70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Базовые модели глубокого обучения</a:t>
            </a:r>
          </a:p>
          <a:p>
            <a:pPr marL="0" indent="0" eaLnBrk="0" hangingPunct="0">
              <a:buNone/>
              <a:defRPr/>
            </a:pPr>
            <a:endParaRPr lang="en-GB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3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40665" y="1772816"/>
            <a:ext cx="92332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04F624-66F7-4D0C-A15F-E215B8661D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46"/>
            <a:ext cx="9906000" cy="12778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D2A7A1-EED0-46F9-9ABB-7115A854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" y="-12646"/>
            <a:ext cx="9906000" cy="1277874"/>
          </a:xfrm>
          <a:prstGeom prst="rect">
            <a:avLst/>
          </a:prstGeom>
        </p:spPr>
      </p:pic>
      <p:grpSp>
        <p:nvGrpSpPr>
          <p:cNvPr id="54" name="Полотно 96">
            <a:extLst>
              <a:ext uri="{FF2B5EF4-FFF2-40B4-BE49-F238E27FC236}">
                <a16:creationId xmlns:a16="http://schemas.microsoft.com/office/drawing/2014/main" id="{44F2E16C-B9A4-4927-9C8D-63288BF4919F}"/>
              </a:ext>
            </a:extLst>
          </p:cNvPr>
          <p:cNvGrpSpPr/>
          <p:nvPr/>
        </p:nvGrpSpPr>
        <p:grpSpPr>
          <a:xfrm>
            <a:off x="861882" y="2320221"/>
            <a:ext cx="8130369" cy="2570975"/>
            <a:chOff x="143125" y="294191"/>
            <a:chExt cx="8130369" cy="2570975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7A09FD19-CA3E-4AA8-87A9-362175322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77690" y="903710"/>
              <a:ext cx="1423502" cy="379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7" name="Надпись 62">
              <a:extLst>
                <a:ext uri="{FF2B5EF4-FFF2-40B4-BE49-F238E27FC236}">
                  <a16:creationId xmlns:a16="http://schemas.microsoft.com/office/drawing/2014/main" id="{F23123A7-8706-46A9-9C4C-BCE13BD2C632}"/>
                </a:ext>
              </a:extLst>
            </p:cNvPr>
            <p:cNvSpPr txBox="1"/>
            <p:nvPr/>
          </p:nvSpPr>
          <p:spPr>
            <a:xfrm>
              <a:off x="143125" y="2440346"/>
              <a:ext cx="765810" cy="39031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waveform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Левая фигурная скобка 57">
              <a:extLst>
                <a:ext uri="{FF2B5EF4-FFF2-40B4-BE49-F238E27FC236}">
                  <a16:creationId xmlns:a16="http://schemas.microsoft.com/office/drawing/2014/main" id="{5FAC029C-E7C9-40D2-9725-5ADD8B60E12E}"/>
                </a:ext>
              </a:extLst>
            </p:cNvPr>
            <p:cNvSpPr/>
            <p:nvPr/>
          </p:nvSpPr>
          <p:spPr>
            <a:xfrm rot="16200000">
              <a:off x="405517" y="2047485"/>
              <a:ext cx="230588" cy="52478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6AF30D5D-4E77-4580-B3D3-07858203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4157" y="537737"/>
              <a:ext cx="996791" cy="1000123"/>
            </a:xfrm>
            <a:prstGeom prst="rect">
              <a:avLst/>
            </a:prstGeom>
          </p:spPr>
        </p:pic>
        <p:sp>
          <p:nvSpPr>
            <p:cNvPr id="60" name="Стрелка: вправо 59">
              <a:extLst>
                <a:ext uri="{FF2B5EF4-FFF2-40B4-BE49-F238E27FC236}">
                  <a16:creationId xmlns:a16="http://schemas.microsoft.com/office/drawing/2014/main" id="{B18D325A-1F51-4A68-B822-7B07B1E88D3C}"/>
                </a:ext>
              </a:extLst>
            </p:cNvPr>
            <p:cNvSpPr/>
            <p:nvPr/>
          </p:nvSpPr>
          <p:spPr>
            <a:xfrm>
              <a:off x="795131" y="1041571"/>
              <a:ext cx="310101" cy="135237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1" name="Левая фигурная скобка 60">
              <a:extLst>
                <a:ext uri="{FF2B5EF4-FFF2-40B4-BE49-F238E27FC236}">
                  <a16:creationId xmlns:a16="http://schemas.microsoft.com/office/drawing/2014/main" id="{63F4B79E-83B1-4989-81F0-2D5B312DCC67}"/>
                </a:ext>
              </a:extLst>
            </p:cNvPr>
            <p:cNvSpPr/>
            <p:nvPr/>
          </p:nvSpPr>
          <p:spPr>
            <a:xfrm rot="16200000">
              <a:off x="1526715" y="1669342"/>
              <a:ext cx="230505" cy="128011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2" name="Надпись 5">
              <a:extLst>
                <a:ext uri="{FF2B5EF4-FFF2-40B4-BE49-F238E27FC236}">
                  <a16:creationId xmlns:a16="http://schemas.microsoft.com/office/drawing/2014/main" id="{0BFF992F-0A31-4F96-AE08-78E7762CB844}"/>
                </a:ext>
              </a:extLst>
            </p:cNvPr>
            <p:cNvSpPr txBox="1"/>
            <p:nvPr/>
          </p:nvSpPr>
          <p:spPr>
            <a:xfrm>
              <a:off x="956682" y="2458856"/>
              <a:ext cx="1393825" cy="3898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Log-mel spectrogram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(1x224x224)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Стрелка: вправо 62">
              <a:extLst>
                <a:ext uri="{FF2B5EF4-FFF2-40B4-BE49-F238E27FC236}">
                  <a16:creationId xmlns:a16="http://schemas.microsoft.com/office/drawing/2014/main" id="{83E913FB-C25C-429C-AD87-D002A648923F}"/>
                </a:ext>
              </a:extLst>
            </p:cNvPr>
            <p:cNvSpPr/>
            <p:nvPr/>
          </p:nvSpPr>
          <p:spPr>
            <a:xfrm>
              <a:off x="2199632" y="1038754"/>
              <a:ext cx="309880" cy="134620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Левая фигурная скобка 63">
              <a:extLst>
                <a:ext uri="{FF2B5EF4-FFF2-40B4-BE49-F238E27FC236}">
                  <a16:creationId xmlns:a16="http://schemas.microsoft.com/office/drawing/2014/main" id="{E6D42F2F-216C-4FE8-85B7-774C4797002F}"/>
                </a:ext>
              </a:extLst>
            </p:cNvPr>
            <p:cNvSpPr/>
            <p:nvPr/>
          </p:nvSpPr>
          <p:spPr>
            <a:xfrm rot="16200000">
              <a:off x="3949251" y="800737"/>
              <a:ext cx="230505" cy="301935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Надпись 5">
              <a:extLst>
                <a:ext uri="{FF2B5EF4-FFF2-40B4-BE49-F238E27FC236}">
                  <a16:creationId xmlns:a16="http://schemas.microsoft.com/office/drawing/2014/main" id="{404BC5C0-7177-4114-A306-623216802BFE}"/>
                </a:ext>
              </a:extLst>
            </p:cNvPr>
            <p:cNvSpPr txBox="1"/>
            <p:nvPr/>
          </p:nvSpPr>
          <p:spPr>
            <a:xfrm>
              <a:off x="3428150" y="2510457"/>
              <a:ext cx="1236345" cy="2311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1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 Extraction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Стрелка: вправо 65">
              <a:extLst>
                <a:ext uri="{FF2B5EF4-FFF2-40B4-BE49-F238E27FC236}">
                  <a16:creationId xmlns:a16="http://schemas.microsoft.com/office/drawing/2014/main" id="{1B9F80F0-89D2-4D15-B52A-2AE311A753EF}"/>
                </a:ext>
              </a:extLst>
            </p:cNvPr>
            <p:cNvSpPr/>
            <p:nvPr/>
          </p:nvSpPr>
          <p:spPr>
            <a:xfrm>
              <a:off x="5719684" y="971024"/>
              <a:ext cx="309880" cy="133985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7" name="Левая фигурная скобка 66">
              <a:extLst>
                <a:ext uri="{FF2B5EF4-FFF2-40B4-BE49-F238E27FC236}">
                  <a16:creationId xmlns:a16="http://schemas.microsoft.com/office/drawing/2014/main" id="{DE437133-7996-4445-A4E6-CE59B9D78CDE}"/>
                </a:ext>
              </a:extLst>
            </p:cNvPr>
            <p:cNvSpPr/>
            <p:nvPr/>
          </p:nvSpPr>
          <p:spPr>
            <a:xfrm rot="16200000">
              <a:off x="7013542" y="1164066"/>
              <a:ext cx="229870" cy="229003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Надпись 5">
              <a:extLst>
                <a:ext uri="{FF2B5EF4-FFF2-40B4-BE49-F238E27FC236}">
                  <a16:creationId xmlns:a16="http://schemas.microsoft.com/office/drawing/2014/main" id="{39FF27C8-E5EB-4D5F-B50C-B50EB2899CFF}"/>
                </a:ext>
              </a:extLst>
            </p:cNvPr>
            <p:cNvSpPr txBox="1"/>
            <p:nvPr/>
          </p:nvSpPr>
          <p:spPr>
            <a:xfrm>
              <a:off x="6622619" y="2475276"/>
              <a:ext cx="981710" cy="3898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Emotion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classification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66442183-03DD-4590-A5D9-71A787589FA8}"/>
                </a:ext>
              </a:extLst>
            </p:cNvPr>
            <p:cNvGrpSpPr/>
            <p:nvPr/>
          </p:nvGrpSpPr>
          <p:grpSpPr>
            <a:xfrm>
              <a:off x="2719346" y="294191"/>
              <a:ext cx="2788999" cy="1630018"/>
              <a:chOff x="2719346" y="294191"/>
              <a:chExt cx="2788999" cy="1630018"/>
            </a:xfrm>
          </p:grpSpPr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9A5D6D57-7B06-4122-AEF0-2B7542057CAE}"/>
                  </a:ext>
                </a:extLst>
              </p:cNvPr>
              <p:cNvSpPr/>
              <p:nvPr/>
            </p:nvSpPr>
            <p:spPr>
              <a:xfrm>
                <a:off x="2719346" y="294191"/>
                <a:ext cx="2788999" cy="16300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6E3DCEA0-BF8C-4185-9B29-85906D28BBFC}"/>
                  </a:ext>
                </a:extLst>
              </p:cNvPr>
              <p:cNvSpPr/>
              <p:nvPr/>
            </p:nvSpPr>
            <p:spPr>
              <a:xfrm>
                <a:off x="2855625" y="568918"/>
                <a:ext cx="290362" cy="10971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Conv11x11-64</a:t>
                </a:r>
                <a:endPara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A193E385-99AE-4D1E-AC6E-A940FA6AB906}"/>
                  </a:ext>
                </a:extLst>
              </p:cNvPr>
              <p:cNvSpPr/>
              <p:nvPr/>
            </p:nvSpPr>
            <p:spPr>
              <a:xfrm>
                <a:off x="3145987" y="566943"/>
                <a:ext cx="282168" cy="10990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9BEAFFC4-E33E-4FE8-8DF4-11491E9E22C8}"/>
                  </a:ext>
                </a:extLst>
              </p:cNvPr>
              <p:cNvSpPr/>
              <p:nvPr/>
            </p:nvSpPr>
            <p:spPr>
              <a:xfrm>
                <a:off x="3755040" y="569130"/>
                <a:ext cx="301469" cy="1096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E78C9AEF-D12C-45F1-8D3D-F99CED40EF80}"/>
                  </a:ext>
                </a:extLst>
              </p:cNvPr>
              <p:cNvSpPr/>
              <p:nvPr/>
            </p:nvSpPr>
            <p:spPr>
              <a:xfrm>
                <a:off x="3470990" y="566950"/>
                <a:ext cx="290069" cy="10966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Conv5x5-192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81C04F52-0BCA-4F2F-98A1-B67965AC0599}"/>
                  </a:ext>
                </a:extLst>
              </p:cNvPr>
              <p:cNvSpPr/>
              <p:nvPr/>
            </p:nvSpPr>
            <p:spPr>
              <a:xfrm>
                <a:off x="4102322" y="570024"/>
                <a:ext cx="290069" cy="10960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Conv3x3-384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56F5D557-BF94-4103-929C-BDCAC7E60396}"/>
                  </a:ext>
                </a:extLst>
              </p:cNvPr>
              <p:cNvSpPr/>
              <p:nvPr/>
            </p:nvSpPr>
            <p:spPr>
              <a:xfrm>
                <a:off x="4398864" y="570024"/>
                <a:ext cx="290069" cy="10960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Conv3x3-256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C2A2A67B-A3D5-4547-8CC5-A4F61D20EC98}"/>
                  </a:ext>
                </a:extLst>
              </p:cNvPr>
              <p:cNvSpPr/>
              <p:nvPr/>
            </p:nvSpPr>
            <p:spPr>
              <a:xfrm>
                <a:off x="4983107" y="572538"/>
                <a:ext cx="301469" cy="10934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43A60F72-4F62-4444-8010-5DBC3B609D2F}"/>
                  </a:ext>
                </a:extLst>
              </p:cNvPr>
              <p:cNvSpPr/>
              <p:nvPr/>
            </p:nvSpPr>
            <p:spPr>
              <a:xfrm>
                <a:off x="4694099" y="566943"/>
                <a:ext cx="290830" cy="1103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Conv4x4-256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A7A3C850-ED92-407D-AAB9-7244F394B84D}"/>
                </a:ext>
              </a:extLst>
            </p:cNvPr>
            <p:cNvGrpSpPr/>
            <p:nvPr/>
          </p:nvGrpSpPr>
          <p:grpSpPr>
            <a:xfrm>
              <a:off x="6118723" y="294799"/>
              <a:ext cx="2077720" cy="1629410"/>
              <a:chOff x="0" y="0"/>
              <a:chExt cx="2077988" cy="1629410"/>
            </a:xfrm>
          </p:grpSpPr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5879DEA2-6C71-4846-8B84-D761FC131EE4}"/>
                  </a:ext>
                </a:extLst>
              </p:cNvPr>
              <p:cNvSpPr/>
              <p:nvPr/>
            </p:nvSpPr>
            <p:spPr>
              <a:xfrm>
                <a:off x="0" y="0"/>
                <a:ext cx="2077988" cy="16294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A7AD79F9-090E-4123-8EF9-D10167B0996B}"/>
                  </a:ext>
                </a:extLst>
              </p:cNvPr>
              <p:cNvSpPr/>
              <p:nvPr/>
            </p:nvSpPr>
            <p:spPr>
              <a:xfrm>
                <a:off x="116600" y="277978"/>
                <a:ext cx="305139" cy="10947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FC-6400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ACE53145-4A45-4D75-923E-30A2C0AC3A81}"/>
                  </a:ext>
                </a:extLst>
              </p:cNvPr>
              <p:cNvSpPr/>
              <p:nvPr/>
            </p:nvSpPr>
            <p:spPr>
              <a:xfrm>
                <a:off x="729173" y="277978"/>
                <a:ext cx="304471" cy="10947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FC-2048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381E84C5-294A-454E-92AA-59222ED38C88}"/>
                  </a:ext>
                </a:extLst>
              </p:cNvPr>
              <p:cNvSpPr/>
              <p:nvPr/>
            </p:nvSpPr>
            <p:spPr>
              <a:xfrm>
                <a:off x="1032839" y="277977"/>
                <a:ext cx="303803" cy="10922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EA7F61D5-6880-49B2-913D-27EFFECE85CC}"/>
                  </a:ext>
                </a:extLst>
              </p:cNvPr>
              <p:cNvSpPr/>
              <p:nvPr/>
            </p:nvSpPr>
            <p:spPr>
              <a:xfrm>
                <a:off x="1329204" y="277978"/>
                <a:ext cx="303136" cy="1092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 - &lt;EMOTIONS&gt;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10D9B542-D2A7-43D7-89EA-7476325F0B84}"/>
                  </a:ext>
                </a:extLst>
              </p:cNvPr>
              <p:cNvSpPr/>
              <p:nvPr/>
            </p:nvSpPr>
            <p:spPr>
              <a:xfrm>
                <a:off x="1631913" y="277978"/>
                <a:ext cx="302468" cy="1092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SoftMax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1D66FDD5-CFD9-40F1-9420-DD4FF0EE5D33}"/>
                  </a:ext>
                </a:extLst>
              </p:cNvPr>
              <p:cNvSpPr/>
              <p:nvPr/>
            </p:nvSpPr>
            <p:spPr>
              <a:xfrm>
                <a:off x="426914" y="273514"/>
                <a:ext cx="302260" cy="109920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Dropout-0.5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88" name="Таблица 87">
            <a:extLst>
              <a:ext uri="{FF2B5EF4-FFF2-40B4-BE49-F238E27FC236}">
                <a16:creationId xmlns:a16="http://schemas.microsoft.com/office/drawing/2014/main" id="{FB6C1822-D6D5-43EA-996D-146081A99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02936"/>
              </p:ext>
            </p:extLst>
          </p:nvPr>
        </p:nvGraphicFramePr>
        <p:xfrm>
          <a:off x="1208584" y="5265605"/>
          <a:ext cx="7056784" cy="74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4409">
                  <a:extLst>
                    <a:ext uri="{9D8B030D-6E8A-4147-A177-3AD203B41FA5}">
                      <a16:colId xmlns:a16="http://schemas.microsoft.com/office/drawing/2014/main" val="324518909"/>
                    </a:ext>
                  </a:extLst>
                </a:gridCol>
                <a:gridCol w="1376249">
                  <a:extLst>
                    <a:ext uri="{9D8B030D-6E8A-4147-A177-3AD203B41FA5}">
                      <a16:colId xmlns:a16="http://schemas.microsoft.com/office/drawing/2014/main" val="4039456834"/>
                    </a:ext>
                  </a:extLst>
                </a:gridCol>
                <a:gridCol w="1460509">
                  <a:extLst>
                    <a:ext uri="{9D8B030D-6E8A-4147-A177-3AD203B41FA5}">
                      <a16:colId xmlns:a16="http://schemas.microsoft.com/office/drawing/2014/main" val="4082202104"/>
                    </a:ext>
                  </a:extLst>
                </a:gridCol>
                <a:gridCol w="1495617">
                  <a:extLst>
                    <a:ext uri="{9D8B030D-6E8A-4147-A177-3AD203B41FA5}">
                      <a16:colId xmlns:a16="http://schemas.microsoft.com/office/drawing/2014/main" val="14626385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IEMOCAP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RAMAS (descrete)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RAMAS (binary)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006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 Loss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0.808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1.561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685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0.683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0.415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0.858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17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2548" y="4981780"/>
            <a:ext cx="9589065" cy="113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этой модели –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сверточная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архитектура, идентичная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VGG-11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Ее результаты:</a:t>
            </a:r>
          </a:p>
          <a:p>
            <a:endParaRPr lang="ru-RU" sz="1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179" y="1335521"/>
            <a:ext cx="584114" cy="36528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893072" y="1346236"/>
            <a:ext cx="9002262" cy="70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Базовые модели глубокого обучения</a:t>
            </a:r>
          </a:p>
          <a:p>
            <a:pPr marL="0" indent="0" eaLnBrk="0" hangingPunct="0">
              <a:buNone/>
              <a:defRPr/>
            </a:pPr>
            <a:endParaRPr lang="en-GB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4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40665" y="1772816"/>
            <a:ext cx="92332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04F624-66F7-4D0C-A15F-E215B8661D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46"/>
            <a:ext cx="9906000" cy="12778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D2A7A1-EED0-46F9-9ABB-7115A854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" y="-12646"/>
            <a:ext cx="9906000" cy="1277874"/>
          </a:xfrm>
          <a:prstGeom prst="rect">
            <a:avLst/>
          </a:prstGeom>
        </p:spPr>
      </p:pic>
      <p:grpSp>
        <p:nvGrpSpPr>
          <p:cNvPr id="43" name="Полотно 3">
            <a:extLst>
              <a:ext uri="{FF2B5EF4-FFF2-40B4-BE49-F238E27FC236}">
                <a16:creationId xmlns:a16="http://schemas.microsoft.com/office/drawing/2014/main" id="{2F6AFD0D-8ADE-4873-AA3D-4D8277C488CA}"/>
              </a:ext>
            </a:extLst>
          </p:cNvPr>
          <p:cNvGrpSpPr/>
          <p:nvPr/>
        </p:nvGrpSpPr>
        <p:grpSpPr>
          <a:xfrm>
            <a:off x="213292" y="2261421"/>
            <a:ext cx="9366636" cy="2578290"/>
            <a:chOff x="143125" y="294191"/>
            <a:chExt cx="9366636" cy="2578290"/>
          </a:xfrm>
        </p:grpSpPr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B3F7CCFF-44F5-4995-BAF0-A9DDA156C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77690" y="903710"/>
              <a:ext cx="1423502" cy="379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" name="Надпись 5">
              <a:extLst>
                <a:ext uri="{FF2B5EF4-FFF2-40B4-BE49-F238E27FC236}">
                  <a16:creationId xmlns:a16="http://schemas.microsoft.com/office/drawing/2014/main" id="{BF543169-3E29-4B0D-A1D0-C9739847ED86}"/>
                </a:ext>
              </a:extLst>
            </p:cNvPr>
            <p:cNvSpPr txBox="1"/>
            <p:nvPr/>
          </p:nvSpPr>
          <p:spPr>
            <a:xfrm>
              <a:off x="143125" y="2440346"/>
              <a:ext cx="765810" cy="39031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waveform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Левая фигурная скобка 46">
              <a:extLst>
                <a:ext uri="{FF2B5EF4-FFF2-40B4-BE49-F238E27FC236}">
                  <a16:creationId xmlns:a16="http://schemas.microsoft.com/office/drawing/2014/main" id="{3DDE744D-AA11-45FF-A361-330EE971480E}"/>
                </a:ext>
              </a:extLst>
            </p:cNvPr>
            <p:cNvSpPr/>
            <p:nvPr/>
          </p:nvSpPr>
          <p:spPr>
            <a:xfrm rot="16200000">
              <a:off x="405517" y="2047485"/>
              <a:ext cx="230588" cy="52478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3247E618-BD2F-4D02-A856-76340BE05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4157" y="537737"/>
              <a:ext cx="996791" cy="1000123"/>
            </a:xfrm>
            <a:prstGeom prst="rect">
              <a:avLst/>
            </a:prstGeom>
          </p:spPr>
        </p:pic>
        <p:sp>
          <p:nvSpPr>
            <p:cNvPr id="49" name="Стрелка: вправо 48">
              <a:extLst>
                <a:ext uri="{FF2B5EF4-FFF2-40B4-BE49-F238E27FC236}">
                  <a16:creationId xmlns:a16="http://schemas.microsoft.com/office/drawing/2014/main" id="{BCE5A86F-5755-44A5-B14B-12F51A80151F}"/>
                </a:ext>
              </a:extLst>
            </p:cNvPr>
            <p:cNvSpPr/>
            <p:nvPr/>
          </p:nvSpPr>
          <p:spPr>
            <a:xfrm>
              <a:off x="795131" y="1041571"/>
              <a:ext cx="310101" cy="135237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0" name="Левая фигурная скобка 49">
              <a:extLst>
                <a:ext uri="{FF2B5EF4-FFF2-40B4-BE49-F238E27FC236}">
                  <a16:creationId xmlns:a16="http://schemas.microsoft.com/office/drawing/2014/main" id="{E834DFAB-D7D1-4397-BEC6-AF60CAB555C7}"/>
                </a:ext>
              </a:extLst>
            </p:cNvPr>
            <p:cNvSpPr/>
            <p:nvPr/>
          </p:nvSpPr>
          <p:spPr>
            <a:xfrm rot="16200000">
              <a:off x="1526715" y="1669342"/>
              <a:ext cx="230505" cy="128011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1" name="Надпись 5">
              <a:extLst>
                <a:ext uri="{FF2B5EF4-FFF2-40B4-BE49-F238E27FC236}">
                  <a16:creationId xmlns:a16="http://schemas.microsoft.com/office/drawing/2014/main" id="{F017F361-1281-4EFE-84E1-5355DFF3B54D}"/>
                </a:ext>
              </a:extLst>
            </p:cNvPr>
            <p:cNvSpPr txBox="1"/>
            <p:nvPr/>
          </p:nvSpPr>
          <p:spPr>
            <a:xfrm>
              <a:off x="927422" y="2458856"/>
              <a:ext cx="1393825" cy="3898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Log-mel spectrogram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(1x224x224)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Стрелка: вправо 51">
              <a:extLst>
                <a:ext uri="{FF2B5EF4-FFF2-40B4-BE49-F238E27FC236}">
                  <a16:creationId xmlns:a16="http://schemas.microsoft.com/office/drawing/2014/main" id="{4CE68882-78BA-43E7-8D48-6A998E6A4547}"/>
                </a:ext>
              </a:extLst>
            </p:cNvPr>
            <p:cNvSpPr/>
            <p:nvPr/>
          </p:nvSpPr>
          <p:spPr>
            <a:xfrm>
              <a:off x="2199632" y="1038754"/>
              <a:ext cx="309880" cy="134620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85A57680-93DD-4A3C-BEF0-475E5BE70CA7}"/>
                </a:ext>
              </a:extLst>
            </p:cNvPr>
            <p:cNvGrpSpPr/>
            <p:nvPr/>
          </p:nvGrpSpPr>
          <p:grpSpPr>
            <a:xfrm>
              <a:off x="2602305" y="294191"/>
              <a:ext cx="4281957" cy="1630018"/>
              <a:chOff x="2719345" y="294191"/>
              <a:chExt cx="4281957" cy="1630018"/>
            </a:xfrm>
          </p:grpSpPr>
          <p:sp>
            <p:nvSpPr>
              <p:cNvPr id="100" name="Прямоугольник 99">
                <a:extLst>
                  <a:ext uri="{FF2B5EF4-FFF2-40B4-BE49-F238E27FC236}">
                    <a16:creationId xmlns:a16="http://schemas.microsoft.com/office/drawing/2014/main" id="{95637014-17EC-4E9A-B1BB-DF516EF5B2B1}"/>
                  </a:ext>
                </a:extLst>
              </p:cNvPr>
              <p:cNvSpPr/>
              <p:nvPr/>
            </p:nvSpPr>
            <p:spPr>
              <a:xfrm>
                <a:off x="2719345" y="294191"/>
                <a:ext cx="4281957" cy="16300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01" name="Прямоугольник 100">
                <a:extLst>
                  <a:ext uri="{FF2B5EF4-FFF2-40B4-BE49-F238E27FC236}">
                    <a16:creationId xmlns:a16="http://schemas.microsoft.com/office/drawing/2014/main" id="{A8D874E6-167F-4950-AAA2-C431B5C7E653}"/>
                  </a:ext>
                </a:extLst>
              </p:cNvPr>
              <p:cNvSpPr/>
              <p:nvPr/>
            </p:nvSpPr>
            <p:spPr>
              <a:xfrm>
                <a:off x="2855982" y="568918"/>
                <a:ext cx="291124" cy="10971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Conv3x3-64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Прямоугольник 101">
                <a:extLst>
                  <a:ext uri="{FF2B5EF4-FFF2-40B4-BE49-F238E27FC236}">
                    <a16:creationId xmlns:a16="http://schemas.microsoft.com/office/drawing/2014/main" id="{C48C1E05-B449-4BD5-9F5E-A5E44D9BF81A}"/>
                  </a:ext>
                </a:extLst>
              </p:cNvPr>
              <p:cNvSpPr/>
              <p:nvPr/>
            </p:nvSpPr>
            <p:spPr>
              <a:xfrm>
                <a:off x="3147106" y="566943"/>
                <a:ext cx="282908" cy="10990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919FF41F-B042-4BF0-A909-2D6A864F2F27}"/>
                  </a:ext>
                </a:extLst>
              </p:cNvPr>
              <p:cNvSpPr/>
              <p:nvPr/>
            </p:nvSpPr>
            <p:spPr>
              <a:xfrm>
                <a:off x="3757756" y="569130"/>
                <a:ext cx="302260" cy="1096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Прямоугольник 103">
                <a:extLst>
                  <a:ext uri="{FF2B5EF4-FFF2-40B4-BE49-F238E27FC236}">
                    <a16:creationId xmlns:a16="http://schemas.microsoft.com/office/drawing/2014/main" id="{62313C3B-24EB-4D8C-9641-6C3DB6763583}"/>
                  </a:ext>
                </a:extLst>
              </p:cNvPr>
              <p:cNvSpPr/>
              <p:nvPr/>
            </p:nvSpPr>
            <p:spPr>
              <a:xfrm>
                <a:off x="3472961" y="566950"/>
                <a:ext cx="290830" cy="10966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Conv3x3-128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Прямоугольник 104">
                <a:extLst>
                  <a:ext uri="{FF2B5EF4-FFF2-40B4-BE49-F238E27FC236}">
                    <a16:creationId xmlns:a16="http://schemas.microsoft.com/office/drawing/2014/main" id="{BB202162-6481-4F63-A606-F6C6636E0207}"/>
                  </a:ext>
                </a:extLst>
              </p:cNvPr>
              <p:cNvSpPr/>
              <p:nvPr/>
            </p:nvSpPr>
            <p:spPr>
              <a:xfrm>
                <a:off x="4105949" y="570024"/>
                <a:ext cx="290830" cy="10960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Conv3x3-256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425AF36B-AF33-421B-84B9-5331D386175B}"/>
                  </a:ext>
                </a:extLst>
              </p:cNvPr>
              <p:cNvSpPr/>
              <p:nvPr/>
            </p:nvSpPr>
            <p:spPr>
              <a:xfrm>
                <a:off x="4403269" y="570024"/>
                <a:ext cx="290830" cy="10960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Conv3x3-256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Прямоугольник 106">
                <a:extLst>
                  <a:ext uri="{FF2B5EF4-FFF2-40B4-BE49-F238E27FC236}">
                    <a16:creationId xmlns:a16="http://schemas.microsoft.com/office/drawing/2014/main" id="{BC2CAEB9-A005-472C-BDA5-93B49721815C}"/>
                  </a:ext>
                </a:extLst>
              </p:cNvPr>
              <p:cNvSpPr/>
              <p:nvPr/>
            </p:nvSpPr>
            <p:spPr>
              <a:xfrm>
                <a:off x="4694099" y="572538"/>
                <a:ext cx="302260" cy="10934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Прямоугольник 107">
                <a:extLst>
                  <a:ext uri="{FF2B5EF4-FFF2-40B4-BE49-F238E27FC236}">
                    <a16:creationId xmlns:a16="http://schemas.microsoft.com/office/drawing/2014/main" id="{4D468D36-F260-41C1-9006-00CA318DE752}"/>
                  </a:ext>
                </a:extLst>
              </p:cNvPr>
              <p:cNvSpPr/>
              <p:nvPr/>
            </p:nvSpPr>
            <p:spPr>
              <a:xfrm>
                <a:off x="5052249" y="568903"/>
                <a:ext cx="290830" cy="10953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AF2D80B9-9E89-4873-8968-38B52BDF247D}"/>
                  </a:ext>
                </a:extLst>
              </p:cNvPr>
              <p:cNvSpPr/>
              <p:nvPr/>
            </p:nvSpPr>
            <p:spPr>
              <a:xfrm>
                <a:off x="5349429" y="568903"/>
                <a:ext cx="290830" cy="10953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A34DE5E3-F1C6-4A86-9073-4B2D01A67DB0}"/>
                  </a:ext>
                </a:extLst>
              </p:cNvPr>
              <p:cNvSpPr/>
              <p:nvPr/>
            </p:nvSpPr>
            <p:spPr>
              <a:xfrm>
                <a:off x="5640259" y="566921"/>
                <a:ext cx="302260" cy="109729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B9EE5B3A-4F39-418A-939A-8E48C9821228}"/>
                  </a:ext>
                </a:extLst>
              </p:cNvPr>
              <p:cNvSpPr/>
              <p:nvPr/>
            </p:nvSpPr>
            <p:spPr>
              <a:xfrm>
                <a:off x="6000770" y="570808"/>
                <a:ext cx="290830" cy="10947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D059D672-DA2E-49DF-A88E-60453CA0A5E5}"/>
                  </a:ext>
                </a:extLst>
              </p:cNvPr>
              <p:cNvSpPr/>
              <p:nvPr/>
            </p:nvSpPr>
            <p:spPr>
              <a:xfrm>
                <a:off x="6297950" y="570808"/>
                <a:ext cx="290830" cy="10947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5984E9C-A648-4367-B956-117D6BF5D487}"/>
                  </a:ext>
                </a:extLst>
              </p:cNvPr>
              <p:cNvSpPr/>
              <p:nvPr/>
            </p:nvSpPr>
            <p:spPr>
              <a:xfrm>
                <a:off x="6588780" y="572516"/>
                <a:ext cx="302260" cy="109296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" name="Левая фигурная скобка 54">
              <a:extLst>
                <a:ext uri="{FF2B5EF4-FFF2-40B4-BE49-F238E27FC236}">
                  <a16:creationId xmlns:a16="http://schemas.microsoft.com/office/drawing/2014/main" id="{0A4EF25F-2B65-4E3A-BAC6-4006AA7FCEAB}"/>
                </a:ext>
              </a:extLst>
            </p:cNvPr>
            <p:cNvSpPr/>
            <p:nvPr/>
          </p:nvSpPr>
          <p:spPr>
            <a:xfrm rot="16200000">
              <a:off x="4640537" y="109450"/>
              <a:ext cx="230505" cy="44019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7" name="Надпись 5">
              <a:extLst>
                <a:ext uri="{FF2B5EF4-FFF2-40B4-BE49-F238E27FC236}">
                  <a16:creationId xmlns:a16="http://schemas.microsoft.com/office/drawing/2014/main" id="{D576D118-304E-4F23-A7F3-0C158A7B33D9}"/>
                </a:ext>
              </a:extLst>
            </p:cNvPr>
            <p:cNvSpPr txBox="1"/>
            <p:nvPr/>
          </p:nvSpPr>
          <p:spPr>
            <a:xfrm>
              <a:off x="4109225" y="2482591"/>
              <a:ext cx="1236345" cy="2311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1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 Extraction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Стрелка: вправо 88">
              <a:extLst>
                <a:ext uri="{FF2B5EF4-FFF2-40B4-BE49-F238E27FC236}">
                  <a16:creationId xmlns:a16="http://schemas.microsoft.com/office/drawing/2014/main" id="{2CC2CD8B-A091-445D-8FCA-13AB7E10A29E}"/>
                </a:ext>
              </a:extLst>
            </p:cNvPr>
            <p:cNvSpPr/>
            <p:nvPr/>
          </p:nvSpPr>
          <p:spPr>
            <a:xfrm>
              <a:off x="7007163" y="1080752"/>
              <a:ext cx="309880" cy="133985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0" name="Левая фигурная скобка 89">
              <a:extLst>
                <a:ext uri="{FF2B5EF4-FFF2-40B4-BE49-F238E27FC236}">
                  <a16:creationId xmlns:a16="http://schemas.microsoft.com/office/drawing/2014/main" id="{944F0337-6591-4202-8F33-2633B3813CD2}"/>
                </a:ext>
              </a:extLst>
            </p:cNvPr>
            <p:cNvSpPr/>
            <p:nvPr/>
          </p:nvSpPr>
          <p:spPr>
            <a:xfrm rot="16200000">
              <a:off x="8341141" y="1271727"/>
              <a:ext cx="229870" cy="210737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1" name="Надпись 5">
              <a:extLst>
                <a:ext uri="{FF2B5EF4-FFF2-40B4-BE49-F238E27FC236}">
                  <a16:creationId xmlns:a16="http://schemas.microsoft.com/office/drawing/2014/main" id="{6FD711CC-2557-42E8-85A7-F095FF393CB9}"/>
                </a:ext>
              </a:extLst>
            </p:cNvPr>
            <p:cNvSpPr txBox="1"/>
            <p:nvPr/>
          </p:nvSpPr>
          <p:spPr>
            <a:xfrm>
              <a:off x="7932040" y="2482591"/>
              <a:ext cx="981710" cy="3898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Emotion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classification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E9A9A23C-9619-47DD-AB39-5F10D74BA9A3}"/>
                </a:ext>
              </a:extLst>
            </p:cNvPr>
            <p:cNvGrpSpPr/>
            <p:nvPr/>
          </p:nvGrpSpPr>
          <p:grpSpPr>
            <a:xfrm>
              <a:off x="7402511" y="294191"/>
              <a:ext cx="2077988" cy="1629410"/>
              <a:chOff x="7402511" y="294191"/>
              <a:chExt cx="2077988" cy="1629410"/>
            </a:xfrm>
          </p:grpSpPr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id="{DBD4E70D-6BF4-4DC1-9A36-ECF8CF95F045}"/>
                  </a:ext>
                </a:extLst>
              </p:cNvPr>
              <p:cNvSpPr/>
              <p:nvPr/>
            </p:nvSpPr>
            <p:spPr>
              <a:xfrm>
                <a:off x="7402511" y="294191"/>
                <a:ext cx="2077988" cy="16294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782268E0-D101-41DD-9F01-5F30DC819EFE}"/>
                  </a:ext>
                </a:extLst>
              </p:cNvPr>
              <p:cNvSpPr/>
              <p:nvPr/>
            </p:nvSpPr>
            <p:spPr>
              <a:xfrm>
                <a:off x="7519111" y="572169"/>
                <a:ext cx="305139" cy="10947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FC-25088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Прямоугольник 94">
                <a:extLst>
                  <a:ext uri="{FF2B5EF4-FFF2-40B4-BE49-F238E27FC236}">
                    <a16:creationId xmlns:a16="http://schemas.microsoft.com/office/drawing/2014/main" id="{5EE08560-6AAE-49C8-89AB-3486C7ECF879}"/>
                  </a:ext>
                </a:extLst>
              </p:cNvPr>
              <p:cNvSpPr/>
              <p:nvPr/>
            </p:nvSpPr>
            <p:spPr>
              <a:xfrm>
                <a:off x="8131684" y="572169"/>
                <a:ext cx="304471" cy="10947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FC-2048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Прямоугольник 95">
                <a:extLst>
                  <a:ext uri="{FF2B5EF4-FFF2-40B4-BE49-F238E27FC236}">
                    <a16:creationId xmlns:a16="http://schemas.microsoft.com/office/drawing/2014/main" id="{9667EB44-A754-4EBA-86AC-D60A38C4D0CE}"/>
                  </a:ext>
                </a:extLst>
              </p:cNvPr>
              <p:cNvSpPr/>
              <p:nvPr/>
            </p:nvSpPr>
            <p:spPr>
              <a:xfrm>
                <a:off x="8435350" y="572168"/>
                <a:ext cx="303803" cy="10922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64AEF8A8-EADB-40C5-AB3E-286D07ABC81E}"/>
                  </a:ext>
                </a:extLst>
              </p:cNvPr>
              <p:cNvSpPr/>
              <p:nvPr/>
            </p:nvSpPr>
            <p:spPr>
              <a:xfrm>
                <a:off x="8724399" y="572169"/>
                <a:ext cx="303136" cy="1092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 - &lt;CLASSES&gt;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Прямоугольник 97">
                <a:extLst>
                  <a:ext uri="{FF2B5EF4-FFF2-40B4-BE49-F238E27FC236}">
                    <a16:creationId xmlns:a16="http://schemas.microsoft.com/office/drawing/2014/main" id="{8CC71060-0A35-484D-9014-545C014AC78D}"/>
                  </a:ext>
                </a:extLst>
              </p:cNvPr>
              <p:cNvSpPr/>
              <p:nvPr/>
            </p:nvSpPr>
            <p:spPr>
              <a:xfrm>
                <a:off x="9027109" y="572169"/>
                <a:ext cx="302468" cy="1092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SoftMax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AA3105BC-CF34-42B4-A743-19DC07351B9C}"/>
                  </a:ext>
                </a:extLst>
              </p:cNvPr>
              <p:cNvSpPr/>
              <p:nvPr/>
            </p:nvSpPr>
            <p:spPr>
              <a:xfrm>
                <a:off x="7829425" y="567705"/>
                <a:ext cx="302260" cy="109920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Dropout-0.5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DC50F40-3134-4E12-B9CE-EB566B5FD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23937"/>
              </p:ext>
            </p:extLst>
          </p:nvPr>
        </p:nvGraphicFramePr>
        <p:xfrm>
          <a:off x="1820652" y="5511764"/>
          <a:ext cx="5566558" cy="692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4017520661"/>
                    </a:ext>
                  </a:extLst>
                </a:gridCol>
                <a:gridCol w="1019274">
                  <a:extLst>
                    <a:ext uri="{9D8B030D-6E8A-4147-A177-3AD203B41FA5}">
                      <a16:colId xmlns:a16="http://schemas.microsoft.com/office/drawing/2014/main" val="2231997619"/>
                    </a:ext>
                  </a:extLst>
                </a:gridCol>
                <a:gridCol w="1218428">
                  <a:extLst>
                    <a:ext uri="{9D8B030D-6E8A-4147-A177-3AD203B41FA5}">
                      <a16:colId xmlns:a16="http://schemas.microsoft.com/office/drawing/2014/main" val="571747726"/>
                    </a:ext>
                  </a:extLst>
                </a:gridCol>
                <a:gridCol w="1179778">
                  <a:extLst>
                    <a:ext uri="{9D8B030D-6E8A-4147-A177-3AD203B41FA5}">
                      <a16:colId xmlns:a16="http://schemas.microsoft.com/office/drawing/2014/main" val="2701639381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IEMOCAP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RAMAS (descrete)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RAMAS (binary)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346203"/>
                  </a:ext>
                </a:extLst>
              </a:tr>
              <a:tr h="2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 Loss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0.794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1.451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0.371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85435"/>
                  </a:ext>
                </a:extLst>
              </a:tr>
              <a:tr h="2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0.683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0.477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0.865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60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179" y="1335521"/>
            <a:ext cx="584114" cy="36528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893072" y="1346236"/>
            <a:ext cx="9002262" cy="70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Предложенная модель глубокого обучения</a:t>
            </a:r>
          </a:p>
          <a:p>
            <a:pPr marL="0" indent="0" eaLnBrk="0" hangingPunct="0">
              <a:buNone/>
              <a:defRPr/>
            </a:pPr>
            <a:endParaRPr lang="en-GB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40665" y="1772816"/>
            <a:ext cx="92332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04F624-66F7-4D0C-A15F-E215B8661D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46"/>
            <a:ext cx="9906000" cy="12778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D2A7A1-EED0-46F9-9ABB-7115A854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" y="-12646"/>
            <a:ext cx="9906000" cy="1277874"/>
          </a:xfrm>
          <a:prstGeom prst="rect">
            <a:avLst/>
          </a:prstGeom>
        </p:spPr>
      </p:pic>
      <p:grpSp>
        <p:nvGrpSpPr>
          <p:cNvPr id="142" name="Полотно 178">
            <a:extLst>
              <a:ext uri="{FF2B5EF4-FFF2-40B4-BE49-F238E27FC236}">
                <a16:creationId xmlns:a16="http://schemas.microsoft.com/office/drawing/2014/main" id="{E420FC9F-3698-4951-99F7-F181AE34FBFB}"/>
              </a:ext>
            </a:extLst>
          </p:cNvPr>
          <p:cNvGrpSpPr/>
          <p:nvPr/>
        </p:nvGrpSpPr>
        <p:grpSpPr>
          <a:xfrm>
            <a:off x="240666" y="1844825"/>
            <a:ext cx="9233270" cy="4420887"/>
            <a:chOff x="104808" y="168133"/>
            <a:chExt cx="9784972" cy="5512110"/>
          </a:xfrm>
        </p:grpSpPr>
        <p:pic>
          <p:nvPicPr>
            <p:cNvPr id="144" name="Рисунок 143">
              <a:extLst>
                <a:ext uri="{FF2B5EF4-FFF2-40B4-BE49-F238E27FC236}">
                  <a16:creationId xmlns:a16="http://schemas.microsoft.com/office/drawing/2014/main" id="{E0C701F4-9193-45A9-B1A3-28CB21B45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573037" y="2344140"/>
              <a:ext cx="2222500" cy="379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45" name="Группа 144">
              <a:extLst>
                <a:ext uri="{FF2B5EF4-FFF2-40B4-BE49-F238E27FC236}">
                  <a16:creationId xmlns:a16="http://schemas.microsoft.com/office/drawing/2014/main" id="{CCD1E731-149E-4C51-B8DE-BB80B90EB84D}"/>
                </a:ext>
              </a:extLst>
            </p:cNvPr>
            <p:cNvGrpSpPr/>
            <p:nvPr/>
          </p:nvGrpSpPr>
          <p:grpSpPr>
            <a:xfrm>
              <a:off x="104808" y="4022857"/>
              <a:ext cx="817880" cy="650283"/>
              <a:chOff x="247810" y="3525950"/>
              <a:chExt cx="817880" cy="650283"/>
            </a:xfrm>
          </p:grpSpPr>
          <p:sp>
            <p:nvSpPr>
              <p:cNvPr id="201" name="Надпись 143">
                <a:extLst>
                  <a:ext uri="{FF2B5EF4-FFF2-40B4-BE49-F238E27FC236}">
                    <a16:creationId xmlns:a16="http://schemas.microsoft.com/office/drawing/2014/main" id="{89DBDF2B-C86B-4EC9-B23F-E7613B128B12}"/>
                  </a:ext>
                </a:extLst>
              </p:cNvPr>
              <p:cNvSpPr txBox="1"/>
              <p:nvPr/>
            </p:nvSpPr>
            <p:spPr>
              <a:xfrm>
                <a:off x="247810" y="3786343"/>
                <a:ext cx="817880" cy="38989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100"/>
                  </a:lnSpc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Raw </a:t>
                </a:r>
                <a:endPara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100"/>
                  </a:lnSpc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waveform</a:t>
                </a:r>
                <a:endPara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Левая фигурная скобка 201">
                <a:extLst>
                  <a:ext uri="{FF2B5EF4-FFF2-40B4-BE49-F238E27FC236}">
                    <a16:creationId xmlns:a16="http://schemas.microsoft.com/office/drawing/2014/main" id="{908EF732-3201-49DD-AD1C-6C4C1641EA49}"/>
                  </a:ext>
                </a:extLst>
              </p:cNvPr>
              <p:cNvSpPr/>
              <p:nvPr/>
            </p:nvSpPr>
            <p:spPr>
              <a:xfrm rot="16200000">
                <a:off x="533898" y="3378851"/>
                <a:ext cx="230588" cy="52478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  <p:pic>
          <p:nvPicPr>
            <p:cNvPr id="146" name="Рисунок 145">
              <a:extLst>
                <a:ext uri="{FF2B5EF4-FFF2-40B4-BE49-F238E27FC236}">
                  <a16:creationId xmlns:a16="http://schemas.microsoft.com/office/drawing/2014/main" id="{50AF67ED-0CE2-4C9C-BCC9-27A347087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1743" y="2103189"/>
              <a:ext cx="996791" cy="1000123"/>
            </a:xfrm>
            <a:prstGeom prst="rect">
              <a:avLst/>
            </a:prstGeom>
          </p:spPr>
        </p:pic>
        <p:sp>
          <p:nvSpPr>
            <p:cNvPr id="147" name="Стрелка: вправо 146">
              <a:extLst>
                <a:ext uri="{FF2B5EF4-FFF2-40B4-BE49-F238E27FC236}">
                  <a16:creationId xmlns:a16="http://schemas.microsoft.com/office/drawing/2014/main" id="{E274BCE8-F758-42FD-BAB9-440E8BB1DFE8}"/>
                </a:ext>
              </a:extLst>
            </p:cNvPr>
            <p:cNvSpPr/>
            <p:nvPr/>
          </p:nvSpPr>
          <p:spPr>
            <a:xfrm>
              <a:off x="811082" y="2531060"/>
              <a:ext cx="220362" cy="150158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grpSp>
          <p:nvGrpSpPr>
            <p:cNvPr id="148" name="Группа 147">
              <a:extLst>
                <a:ext uri="{FF2B5EF4-FFF2-40B4-BE49-F238E27FC236}">
                  <a16:creationId xmlns:a16="http://schemas.microsoft.com/office/drawing/2014/main" id="{E9B1DE51-191D-412F-9450-C97569464DDB}"/>
                </a:ext>
              </a:extLst>
            </p:cNvPr>
            <p:cNvGrpSpPr/>
            <p:nvPr/>
          </p:nvGrpSpPr>
          <p:grpSpPr>
            <a:xfrm>
              <a:off x="838433" y="4022857"/>
              <a:ext cx="1503680" cy="674413"/>
              <a:chOff x="1902264" y="4425285"/>
              <a:chExt cx="1608478" cy="674413"/>
            </a:xfrm>
          </p:grpSpPr>
          <p:sp>
            <p:nvSpPr>
              <p:cNvPr id="199" name="Левая фигурная скобка 198">
                <a:extLst>
                  <a:ext uri="{FF2B5EF4-FFF2-40B4-BE49-F238E27FC236}">
                    <a16:creationId xmlns:a16="http://schemas.microsoft.com/office/drawing/2014/main" id="{2CB18EFE-CF11-42A5-B58C-21DEF0F2550A}"/>
                  </a:ext>
                </a:extLst>
              </p:cNvPr>
              <p:cNvSpPr/>
              <p:nvPr/>
            </p:nvSpPr>
            <p:spPr>
              <a:xfrm rot="16200000">
                <a:off x="2580241" y="3900479"/>
                <a:ext cx="230505" cy="128011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00" name="Надпись 5">
                <a:extLst>
                  <a:ext uri="{FF2B5EF4-FFF2-40B4-BE49-F238E27FC236}">
                    <a16:creationId xmlns:a16="http://schemas.microsoft.com/office/drawing/2014/main" id="{711743D7-CCF4-4766-9641-E74FCB748267}"/>
                  </a:ext>
                </a:extLst>
              </p:cNvPr>
              <p:cNvSpPr txBox="1"/>
              <p:nvPr/>
            </p:nvSpPr>
            <p:spPr>
              <a:xfrm>
                <a:off x="1902264" y="4709808"/>
                <a:ext cx="1608478" cy="38989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100"/>
                  </a:lnSpc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Log-mel spectrogram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100"/>
                  </a:lnSpc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(1x224x224)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" name="Группа 148">
              <a:extLst>
                <a:ext uri="{FF2B5EF4-FFF2-40B4-BE49-F238E27FC236}">
                  <a16:creationId xmlns:a16="http://schemas.microsoft.com/office/drawing/2014/main" id="{61E66C28-152F-41F9-AF3B-2E24B81D0CC9}"/>
                </a:ext>
              </a:extLst>
            </p:cNvPr>
            <p:cNvGrpSpPr/>
            <p:nvPr/>
          </p:nvGrpSpPr>
          <p:grpSpPr>
            <a:xfrm>
              <a:off x="2370125" y="1335145"/>
              <a:ext cx="4147718" cy="2475585"/>
              <a:chOff x="2789465" y="329108"/>
              <a:chExt cx="4147718" cy="1602104"/>
            </a:xfrm>
          </p:grpSpPr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123BB8DD-9C99-4934-8DC4-9D91ED5B768C}"/>
                  </a:ext>
                </a:extLst>
              </p:cNvPr>
              <p:cNvSpPr/>
              <p:nvPr/>
            </p:nvSpPr>
            <p:spPr>
              <a:xfrm>
                <a:off x="2789465" y="329108"/>
                <a:ext cx="4147718" cy="1602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D319D815-0EBF-49A1-9860-11F43E86BAD4}"/>
                  </a:ext>
                </a:extLst>
              </p:cNvPr>
              <p:cNvSpPr/>
              <p:nvPr/>
            </p:nvSpPr>
            <p:spPr>
              <a:xfrm>
                <a:off x="2855982" y="568918"/>
                <a:ext cx="291124" cy="10971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Conv3x3-64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7114A302-8DE5-4C04-880C-F01F682E58D3}"/>
                  </a:ext>
                </a:extLst>
              </p:cNvPr>
              <p:cNvSpPr/>
              <p:nvPr/>
            </p:nvSpPr>
            <p:spPr>
              <a:xfrm>
                <a:off x="3147106" y="566943"/>
                <a:ext cx="282908" cy="10990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74710EDC-A79F-4AEC-85F2-A116DDB4B5F5}"/>
                  </a:ext>
                </a:extLst>
              </p:cNvPr>
              <p:cNvSpPr/>
              <p:nvPr/>
            </p:nvSpPr>
            <p:spPr>
              <a:xfrm>
                <a:off x="3757756" y="569130"/>
                <a:ext cx="302260" cy="10967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15C792CD-009F-48A2-8887-617ED4DD621C}"/>
                  </a:ext>
                </a:extLst>
              </p:cNvPr>
              <p:cNvSpPr/>
              <p:nvPr/>
            </p:nvSpPr>
            <p:spPr>
              <a:xfrm>
                <a:off x="3472961" y="566950"/>
                <a:ext cx="290830" cy="10966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Conv3x3-128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FE7DC345-C9BE-4DE6-BBFC-9A920920BE2F}"/>
                  </a:ext>
                </a:extLst>
              </p:cNvPr>
              <p:cNvSpPr/>
              <p:nvPr/>
            </p:nvSpPr>
            <p:spPr>
              <a:xfrm>
                <a:off x="4105949" y="570024"/>
                <a:ext cx="290830" cy="10960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Conv3x3-256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0004C022-67F7-452B-8811-14D44B562CB0}"/>
                  </a:ext>
                </a:extLst>
              </p:cNvPr>
              <p:cNvSpPr/>
              <p:nvPr/>
            </p:nvSpPr>
            <p:spPr>
              <a:xfrm>
                <a:off x="4403269" y="570024"/>
                <a:ext cx="290830" cy="10960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Conv3x3-256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44ADE1C2-612E-41F5-9ECA-16E04378EFC7}"/>
                  </a:ext>
                </a:extLst>
              </p:cNvPr>
              <p:cNvSpPr/>
              <p:nvPr/>
            </p:nvSpPr>
            <p:spPr>
              <a:xfrm>
                <a:off x="4694099" y="572538"/>
                <a:ext cx="302260" cy="10934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0D555BFA-1B8F-4A0A-9C0A-12DF5D87A86C}"/>
                  </a:ext>
                </a:extLst>
              </p:cNvPr>
              <p:cNvSpPr/>
              <p:nvPr/>
            </p:nvSpPr>
            <p:spPr>
              <a:xfrm>
                <a:off x="5052249" y="568903"/>
                <a:ext cx="290830" cy="10953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Прямоугольник 193">
                <a:extLst>
                  <a:ext uri="{FF2B5EF4-FFF2-40B4-BE49-F238E27FC236}">
                    <a16:creationId xmlns:a16="http://schemas.microsoft.com/office/drawing/2014/main" id="{15E9D40B-5C4A-478E-9EB9-83143A0F24BA}"/>
                  </a:ext>
                </a:extLst>
              </p:cNvPr>
              <p:cNvSpPr/>
              <p:nvPr/>
            </p:nvSpPr>
            <p:spPr>
              <a:xfrm>
                <a:off x="5349429" y="568903"/>
                <a:ext cx="290830" cy="10953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6D769D70-2CA3-4805-B50A-281FA02A621B}"/>
                  </a:ext>
                </a:extLst>
              </p:cNvPr>
              <p:cNvSpPr/>
              <p:nvPr/>
            </p:nvSpPr>
            <p:spPr>
              <a:xfrm>
                <a:off x="5640259" y="566921"/>
                <a:ext cx="302260" cy="109729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9AFCAA75-970C-49F9-9658-5A50D0616731}"/>
                  </a:ext>
                </a:extLst>
              </p:cNvPr>
              <p:cNvSpPr/>
              <p:nvPr/>
            </p:nvSpPr>
            <p:spPr>
              <a:xfrm>
                <a:off x="6000770" y="570808"/>
                <a:ext cx="290830" cy="10947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58635C6B-6D7B-4E6D-A5E8-F1B9F326006A}"/>
                  </a:ext>
                </a:extLst>
              </p:cNvPr>
              <p:cNvSpPr/>
              <p:nvPr/>
            </p:nvSpPr>
            <p:spPr>
              <a:xfrm>
                <a:off x="6297950" y="570808"/>
                <a:ext cx="290830" cy="10947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Conv3x3-512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Прямоугольник 197">
                <a:extLst>
                  <a:ext uri="{FF2B5EF4-FFF2-40B4-BE49-F238E27FC236}">
                    <a16:creationId xmlns:a16="http://schemas.microsoft.com/office/drawing/2014/main" id="{6CDBCB6A-339D-4E94-B87A-102AB5EACF16}"/>
                  </a:ext>
                </a:extLst>
              </p:cNvPr>
              <p:cNvSpPr/>
              <p:nvPr/>
            </p:nvSpPr>
            <p:spPr>
              <a:xfrm>
                <a:off x="6588780" y="572516"/>
                <a:ext cx="302260" cy="109296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65000"/>
                </a:scheme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9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 pool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" name="Левая фигурная скобка 149">
              <a:extLst>
                <a:ext uri="{FF2B5EF4-FFF2-40B4-BE49-F238E27FC236}">
                  <a16:creationId xmlns:a16="http://schemas.microsoft.com/office/drawing/2014/main" id="{0742432E-D311-4B8A-A5BA-2E36F6D45927}"/>
                </a:ext>
              </a:extLst>
            </p:cNvPr>
            <p:cNvSpPr/>
            <p:nvPr/>
          </p:nvSpPr>
          <p:spPr>
            <a:xfrm rot="16200000">
              <a:off x="4325112" y="1994792"/>
              <a:ext cx="230505" cy="428663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1" name="Надпись 5">
              <a:extLst>
                <a:ext uri="{FF2B5EF4-FFF2-40B4-BE49-F238E27FC236}">
                  <a16:creationId xmlns:a16="http://schemas.microsoft.com/office/drawing/2014/main" id="{04CD8C11-4A02-4D6E-9E60-C25F583E4F8C}"/>
                </a:ext>
              </a:extLst>
            </p:cNvPr>
            <p:cNvSpPr txBox="1"/>
            <p:nvPr/>
          </p:nvSpPr>
          <p:spPr>
            <a:xfrm>
              <a:off x="3792169" y="4329522"/>
              <a:ext cx="1331595" cy="2317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1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 Extraction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Стрелка: вправо 151">
              <a:extLst>
                <a:ext uri="{FF2B5EF4-FFF2-40B4-BE49-F238E27FC236}">
                  <a16:creationId xmlns:a16="http://schemas.microsoft.com/office/drawing/2014/main" id="{80295819-1EB3-4D56-B44A-3FC84D4658F1}"/>
                </a:ext>
              </a:extLst>
            </p:cNvPr>
            <p:cNvSpPr/>
            <p:nvPr/>
          </p:nvSpPr>
          <p:spPr>
            <a:xfrm>
              <a:off x="6547067" y="2531076"/>
              <a:ext cx="292643" cy="156028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29BB1243-8689-4019-86BA-D9FE8212C4EC}"/>
                </a:ext>
              </a:extLst>
            </p:cNvPr>
            <p:cNvGrpSpPr/>
            <p:nvPr/>
          </p:nvGrpSpPr>
          <p:grpSpPr>
            <a:xfrm>
              <a:off x="6700655" y="5037133"/>
              <a:ext cx="3021195" cy="643110"/>
              <a:chOff x="2258032" y="4543114"/>
              <a:chExt cx="2107371" cy="643110"/>
            </a:xfrm>
          </p:grpSpPr>
          <p:sp>
            <p:nvSpPr>
              <p:cNvPr id="183" name="Левая фигурная скобка 182">
                <a:extLst>
                  <a:ext uri="{FF2B5EF4-FFF2-40B4-BE49-F238E27FC236}">
                    <a16:creationId xmlns:a16="http://schemas.microsoft.com/office/drawing/2014/main" id="{13CFB543-505E-4307-B588-D5C63909CD9F}"/>
                  </a:ext>
                </a:extLst>
              </p:cNvPr>
              <p:cNvSpPr/>
              <p:nvPr/>
            </p:nvSpPr>
            <p:spPr>
              <a:xfrm rot="16200000">
                <a:off x="3196783" y="3604363"/>
                <a:ext cx="229870" cy="210737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84" name="Надпись 5">
                <a:extLst>
                  <a:ext uri="{FF2B5EF4-FFF2-40B4-BE49-F238E27FC236}">
                    <a16:creationId xmlns:a16="http://schemas.microsoft.com/office/drawing/2014/main" id="{534E1DA8-6D1C-426E-82E3-C89F2FEF6485}"/>
                  </a:ext>
                </a:extLst>
              </p:cNvPr>
              <p:cNvSpPr txBox="1"/>
              <p:nvPr/>
            </p:nvSpPr>
            <p:spPr>
              <a:xfrm>
                <a:off x="2947902" y="4796334"/>
                <a:ext cx="696287" cy="38989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100"/>
                  </a:lnSpc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Classification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" name="Стрелка: вправо 153">
              <a:extLst>
                <a:ext uri="{FF2B5EF4-FFF2-40B4-BE49-F238E27FC236}">
                  <a16:creationId xmlns:a16="http://schemas.microsoft.com/office/drawing/2014/main" id="{AD920891-4809-4801-B2D4-C8100FD481F6}"/>
                </a:ext>
              </a:extLst>
            </p:cNvPr>
            <p:cNvSpPr/>
            <p:nvPr/>
          </p:nvSpPr>
          <p:spPr>
            <a:xfrm>
              <a:off x="2103898" y="2531358"/>
              <a:ext cx="220345" cy="149860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grpSp>
          <p:nvGrpSpPr>
            <p:cNvPr id="155" name="Группа 154">
              <a:extLst>
                <a:ext uri="{FF2B5EF4-FFF2-40B4-BE49-F238E27FC236}">
                  <a16:creationId xmlns:a16="http://schemas.microsoft.com/office/drawing/2014/main" id="{BDC5950A-7876-4994-8C4D-3EA63AA5F93D}"/>
                </a:ext>
              </a:extLst>
            </p:cNvPr>
            <p:cNvGrpSpPr/>
            <p:nvPr/>
          </p:nvGrpSpPr>
          <p:grpSpPr>
            <a:xfrm>
              <a:off x="6868586" y="168133"/>
              <a:ext cx="3021194" cy="4717767"/>
              <a:chOff x="6729661" y="182800"/>
              <a:chExt cx="3204177" cy="4717767"/>
            </a:xfrm>
          </p:grpSpPr>
          <p:sp>
            <p:nvSpPr>
              <p:cNvPr id="165" name="Прямоугольник 164">
                <a:extLst>
                  <a:ext uri="{FF2B5EF4-FFF2-40B4-BE49-F238E27FC236}">
                    <a16:creationId xmlns:a16="http://schemas.microsoft.com/office/drawing/2014/main" id="{9E9DD28C-8C90-41A7-BC72-F64214C54652}"/>
                  </a:ext>
                </a:extLst>
              </p:cNvPr>
              <p:cNvSpPr/>
              <p:nvPr/>
            </p:nvSpPr>
            <p:spPr>
              <a:xfrm>
                <a:off x="6729661" y="182800"/>
                <a:ext cx="3204177" cy="47177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4CB8EA38-0C6D-49B3-B327-431415F757A2}"/>
                  </a:ext>
                </a:extLst>
              </p:cNvPr>
              <p:cNvSpPr/>
              <p:nvPr/>
            </p:nvSpPr>
            <p:spPr>
              <a:xfrm>
                <a:off x="6844077" y="1207008"/>
                <a:ext cx="304800" cy="271351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FC-25088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40AE02B3-CC4C-4E61-AF1D-91BA5192619C}"/>
                  </a:ext>
                </a:extLst>
              </p:cNvPr>
              <p:cNvSpPr/>
              <p:nvPr/>
            </p:nvSpPr>
            <p:spPr>
              <a:xfrm>
                <a:off x="7154938" y="1206766"/>
                <a:ext cx="301625" cy="2713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Dropout-0.5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CD2617AA-E4B9-4A2B-8E20-D2456BF243D2}"/>
                  </a:ext>
                </a:extLst>
              </p:cNvPr>
              <p:cNvSpPr/>
              <p:nvPr/>
            </p:nvSpPr>
            <p:spPr>
              <a:xfrm>
                <a:off x="7663450" y="487238"/>
                <a:ext cx="304165" cy="109410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FC-2048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6F552B51-D1B6-4F3C-A0EB-AFA0F81BDF94}"/>
                  </a:ext>
                </a:extLst>
              </p:cNvPr>
              <p:cNvSpPr/>
              <p:nvPr/>
            </p:nvSpPr>
            <p:spPr>
              <a:xfrm>
                <a:off x="7967615" y="487238"/>
                <a:ext cx="303530" cy="10915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Прямоугольник 169">
                <a:extLst>
                  <a:ext uri="{FF2B5EF4-FFF2-40B4-BE49-F238E27FC236}">
                    <a16:creationId xmlns:a16="http://schemas.microsoft.com/office/drawing/2014/main" id="{02F3AC4B-2E2F-4A16-82B6-5A9F6F83BEEB}"/>
                  </a:ext>
                </a:extLst>
              </p:cNvPr>
              <p:cNvSpPr/>
              <p:nvPr/>
            </p:nvSpPr>
            <p:spPr>
              <a:xfrm>
                <a:off x="8256540" y="487238"/>
                <a:ext cx="302895" cy="10915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&lt;EMOTIONS&gt;</a:t>
                </a:r>
                <a:endPara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Прямоугольник 170">
                <a:extLst>
                  <a:ext uri="{FF2B5EF4-FFF2-40B4-BE49-F238E27FC236}">
                    <a16:creationId xmlns:a16="http://schemas.microsoft.com/office/drawing/2014/main" id="{51C13A18-9A7A-4BFB-B926-F179D30E3670}"/>
                  </a:ext>
                </a:extLst>
              </p:cNvPr>
              <p:cNvSpPr/>
              <p:nvPr/>
            </p:nvSpPr>
            <p:spPr>
              <a:xfrm>
                <a:off x="8559435" y="487238"/>
                <a:ext cx="302260" cy="10915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SoftMax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E126E97B-0B3B-4BE1-B025-479BD48FAA3E}"/>
                  </a:ext>
                </a:extLst>
              </p:cNvPr>
              <p:cNvSpPr/>
              <p:nvPr/>
            </p:nvSpPr>
            <p:spPr>
              <a:xfrm>
                <a:off x="7663411" y="2015385"/>
                <a:ext cx="304165" cy="109410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FC-2048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E9EF54B8-5C7B-46D1-B71A-B1BF0A0A83CC}"/>
                  </a:ext>
                </a:extLst>
              </p:cNvPr>
              <p:cNvSpPr/>
              <p:nvPr/>
            </p:nvSpPr>
            <p:spPr>
              <a:xfrm>
                <a:off x="7967576" y="2015385"/>
                <a:ext cx="303530" cy="10915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B954E541-78FA-4EED-A255-208A91B04057}"/>
                  </a:ext>
                </a:extLst>
              </p:cNvPr>
              <p:cNvSpPr/>
              <p:nvPr/>
            </p:nvSpPr>
            <p:spPr>
              <a:xfrm>
                <a:off x="8256501" y="2015385"/>
                <a:ext cx="302895" cy="10915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&lt;SPEAKERS&gt;</a:t>
                </a:r>
                <a:endPara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4E871C50-F9AD-4365-9731-9661593C3670}"/>
                  </a:ext>
                </a:extLst>
              </p:cNvPr>
              <p:cNvSpPr/>
              <p:nvPr/>
            </p:nvSpPr>
            <p:spPr>
              <a:xfrm>
                <a:off x="8559396" y="2015385"/>
                <a:ext cx="302260" cy="10915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SoftMax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8AEEB0F8-970A-42B3-BE51-8C7B07022548}"/>
                  </a:ext>
                </a:extLst>
              </p:cNvPr>
              <p:cNvSpPr/>
              <p:nvPr/>
            </p:nvSpPr>
            <p:spPr>
              <a:xfrm>
                <a:off x="7663450" y="3406003"/>
                <a:ext cx="304165" cy="109410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9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C-2048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1098D7F6-7767-4BA7-9BB5-4F5448F63BBA}"/>
                  </a:ext>
                </a:extLst>
              </p:cNvPr>
              <p:cNvSpPr/>
              <p:nvPr/>
            </p:nvSpPr>
            <p:spPr>
              <a:xfrm>
                <a:off x="7967615" y="3406003"/>
                <a:ext cx="303530" cy="10915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FC-512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Прямоугольник 177">
                <a:extLst>
                  <a:ext uri="{FF2B5EF4-FFF2-40B4-BE49-F238E27FC236}">
                    <a16:creationId xmlns:a16="http://schemas.microsoft.com/office/drawing/2014/main" id="{83D83817-E35E-42D7-B0F5-D84A54265D7E}"/>
                  </a:ext>
                </a:extLst>
              </p:cNvPr>
              <p:cNvSpPr/>
              <p:nvPr/>
            </p:nvSpPr>
            <p:spPr>
              <a:xfrm>
                <a:off x="8256540" y="3406003"/>
                <a:ext cx="302895" cy="10915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&lt;GENDERS&gt;</a:t>
                </a:r>
                <a:endPara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Прямоугольник 178">
                <a:extLst>
                  <a:ext uri="{FF2B5EF4-FFF2-40B4-BE49-F238E27FC236}">
                    <a16:creationId xmlns:a16="http://schemas.microsoft.com/office/drawing/2014/main" id="{AEF54623-CB20-409E-BD78-6AA9DDF9825E}"/>
                  </a:ext>
                </a:extLst>
              </p:cNvPr>
              <p:cNvSpPr/>
              <p:nvPr/>
            </p:nvSpPr>
            <p:spPr>
              <a:xfrm>
                <a:off x="8559435" y="3406003"/>
                <a:ext cx="302260" cy="10915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SoftMax</a:t>
                </a:r>
                <a:endPara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0" name="Соединитель: уступ 179">
                <a:extLst>
                  <a:ext uri="{FF2B5EF4-FFF2-40B4-BE49-F238E27FC236}">
                    <a16:creationId xmlns:a16="http://schemas.microsoft.com/office/drawing/2014/main" id="{661405F1-8370-4957-86D5-628F4F616501}"/>
                  </a:ext>
                </a:extLst>
              </p:cNvPr>
              <p:cNvCxnSpPr>
                <a:cxnSpLocks/>
                <a:stCxn id="167" idx="3"/>
                <a:endCxn id="168" idx="1"/>
              </p:cNvCxnSpPr>
              <p:nvPr/>
            </p:nvCxnSpPr>
            <p:spPr>
              <a:xfrm flipV="1">
                <a:off x="7456524" y="1034178"/>
                <a:ext cx="206887" cy="1528974"/>
              </a:xfrm>
              <a:prstGeom prst="bentConnector3">
                <a:avLst>
                  <a:gd name="adj1" fmla="val 28766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Соединитель: уступ 180">
                <a:extLst>
                  <a:ext uri="{FF2B5EF4-FFF2-40B4-BE49-F238E27FC236}">
                    <a16:creationId xmlns:a16="http://schemas.microsoft.com/office/drawing/2014/main" id="{7D5C67C1-2896-4738-A291-8B2214734331}"/>
                  </a:ext>
                </a:extLst>
              </p:cNvPr>
              <p:cNvCxnSpPr>
                <a:cxnSpLocks/>
                <a:stCxn id="167" idx="3"/>
                <a:endCxn id="172" idx="1"/>
              </p:cNvCxnSpPr>
              <p:nvPr/>
            </p:nvCxnSpPr>
            <p:spPr>
              <a:xfrm flipV="1">
                <a:off x="7456563" y="2562438"/>
                <a:ext cx="206848" cy="99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Соединитель: уступ 181">
                <a:extLst>
                  <a:ext uri="{FF2B5EF4-FFF2-40B4-BE49-F238E27FC236}">
                    <a16:creationId xmlns:a16="http://schemas.microsoft.com/office/drawing/2014/main" id="{BBB21ACD-C6BE-416E-BEE9-57D881F5B719}"/>
                  </a:ext>
                </a:extLst>
              </p:cNvPr>
              <p:cNvCxnSpPr>
                <a:cxnSpLocks/>
                <a:stCxn id="167" idx="3"/>
                <a:endCxn id="176" idx="1"/>
              </p:cNvCxnSpPr>
              <p:nvPr/>
            </p:nvCxnSpPr>
            <p:spPr>
              <a:xfrm>
                <a:off x="7456524" y="2563152"/>
                <a:ext cx="206887" cy="1389474"/>
              </a:xfrm>
              <a:prstGeom prst="bentConnector3">
                <a:avLst>
                  <a:gd name="adj1" fmla="val 28766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Группа 155">
              <a:extLst>
                <a:ext uri="{FF2B5EF4-FFF2-40B4-BE49-F238E27FC236}">
                  <a16:creationId xmlns:a16="http://schemas.microsoft.com/office/drawing/2014/main" id="{41DA5CA6-F2F5-416D-9036-FAA34961E7D3}"/>
                </a:ext>
              </a:extLst>
            </p:cNvPr>
            <p:cNvGrpSpPr/>
            <p:nvPr/>
          </p:nvGrpSpPr>
          <p:grpSpPr>
            <a:xfrm>
              <a:off x="8878784" y="402336"/>
              <a:ext cx="681992" cy="1207008"/>
              <a:chOff x="8878784" y="402336"/>
              <a:chExt cx="681992" cy="1207008"/>
            </a:xfrm>
          </p:grpSpPr>
          <p:sp>
            <p:nvSpPr>
              <p:cNvPr id="163" name="Левая фигурная скобка 162">
                <a:extLst>
                  <a:ext uri="{FF2B5EF4-FFF2-40B4-BE49-F238E27FC236}">
                    <a16:creationId xmlns:a16="http://schemas.microsoft.com/office/drawing/2014/main" id="{0BF7DC93-66D5-433B-AF40-DEA58B2409A4}"/>
                  </a:ext>
                </a:extLst>
              </p:cNvPr>
              <p:cNvSpPr/>
              <p:nvPr/>
            </p:nvSpPr>
            <p:spPr>
              <a:xfrm rot="10800000">
                <a:off x="8878784" y="402336"/>
                <a:ext cx="243270" cy="1207008"/>
              </a:xfrm>
              <a:prstGeom prst="leftBrace">
                <a:avLst>
                  <a:gd name="adj1" fmla="val 8333"/>
                  <a:gd name="adj2" fmla="val 5120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64" name="Надпись 207">
                <a:extLst>
                  <a:ext uri="{FF2B5EF4-FFF2-40B4-BE49-F238E27FC236}">
                    <a16:creationId xmlns:a16="http://schemas.microsoft.com/office/drawing/2014/main" id="{E5F83AE3-1097-4FCE-B878-0D14594C67A3}"/>
                  </a:ext>
                </a:extLst>
              </p:cNvPr>
              <p:cNvSpPr txBox="1"/>
              <p:nvPr/>
            </p:nvSpPr>
            <p:spPr>
              <a:xfrm rot="16200000">
                <a:off x="8859997" y="863356"/>
                <a:ext cx="991985" cy="40957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Emotion</a:t>
                </a:r>
                <a:endPara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classification</a:t>
                </a:r>
                <a:endPara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7" name="Группа 156">
              <a:extLst>
                <a:ext uri="{FF2B5EF4-FFF2-40B4-BE49-F238E27FC236}">
                  <a16:creationId xmlns:a16="http://schemas.microsoft.com/office/drawing/2014/main" id="{0C3B0DFD-188B-4AAE-928C-F1F9106E65D3}"/>
                </a:ext>
              </a:extLst>
            </p:cNvPr>
            <p:cNvGrpSpPr/>
            <p:nvPr/>
          </p:nvGrpSpPr>
          <p:grpSpPr>
            <a:xfrm>
              <a:off x="8899718" y="1949523"/>
              <a:ext cx="682155" cy="1206501"/>
              <a:chOff x="0" y="0"/>
              <a:chExt cx="682194" cy="1207008"/>
            </a:xfrm>
          </p:grpSpPr>
          <p:sp>
            <p:nvSpPr>
              <p:cNvPr id="161" name="Левая фигурная скобка 160">
                <a:extLst>
                  <a:ext uri="{FF2B5EF4-FFF2-40B4-BE49-F238E27FC236}">
                    <a16:creationId xmlns:a16="http://schemas.microsoft.com/office/drawing/2014/main" id="{0A51C61F-A46C-44DC-A533-DFB164455D06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243270" cy="1207008"/>
              </a:xfrm>
              <a:prstGeom prst="leftBrace">
                <a:avLst>
                  <a:gd name="adj1" fmla="val 8333"/>
                  <a:gd name="adj2" fmla="val 5120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62" name="Надпись 3">
                <a:extLst>
                  <a:ext uri="{FF2B5EF4-FFF2-40B4-BE49-F238E27FC236}">
                    <a16:creationId xmlns:a16="http://schemas.microsoft.com/office/drawing/2014/main" id="{38F89145-C86F-48CF-88A9-4C6020A1414A}"/>
                  </a:ext>
                </a:extLst>
              </p:cNvPr>
              <p:cNvSpPr txBox="1"/>
              <p:nvPr/>
            </p:nvSpPr>
            <p:spPr>
              <a:xfrm rot="16200000">
                <a:off x="52401" y="416966"/>
                <a:ext cx="849987" cy="409598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Speaker 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classification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8" name="Группа 157">
              <a:extLst>
                <a:ext uri="{FF2B5EF4-FFF2-40B4-BE49-F238E27FC236}">
                  <a16:creationId xmlns:a16="http://schemas.microsoft.com/office/drawing/2014/main" id="{C3501CDD-5D0E-4AAE-94E0-EF1C989F33C0}"/>
                </a:ext>
              </a:extLst>
            </p:cNvPr>
            <p:cNvGrpSpPr/>
            <p:nvPr/>
          </p:nvGrpSpPr>
          <p:grpSpPr>
            <a:xfrm>
              <a:off x="8899718" y="3354797"/>
              <a:ext cx="682156" cy="1206500"/>
              <a:chOff x="0" y="0"/>
              <a:chExt cx="682195" cy="1207008"/>
            </a:xfrm>
          </p:grpSpPr>
          <p:sp>
            <p:nvSpPr>
              <p:cNvPr id="159" name="Левая фигурная скобка 158">
                <a:extLst>
                  <a:ext uri="{FF2B5EF4-FFF2-40B4-BE49-F238E27FC236}">
                    <a16:creationId xmlns:a16="http://schemas.microsoft.com/office/drawing/2014/main" id="{D47C1153-FA61-443B-AA78-FFBDE2C64F03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243270" cy="1207008"/>
              </a:xfrm>
              <a:prstGeom prst="leftBrace">
                <a:avLst>
                  <a:gd name="adj1" fmla="val 8333"/>
                  <a:gd name="adj2" fmla="val 5120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60" name="Надпись 3">
                <a:extLst>
                  <a:ext uri="{FF2B5EF4-FFF2-40B4-BE49-F238E27FC236}">
                    <a16:creationId xmlns:a16="http://schemas.microsoft.com/office/drawing/2014/main" id="{B7DF6551-F72C-4B14-A5C3-D98BEF5AE962}"/>
                  </a:ext>
                </a:extLst>
              </p:cNvPr>
              <p:cNvSpPr txBox="1"/>
              <p:nvPr/>
            </p:nvSpPr>
            <p:spPr>
              <a:xfrm rot="16200000">
                <a:off x="52402" y="416966"/>
                <a:ext cx="849988" cy="409598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Gender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000"/>
                  </a:lnSpc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classification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486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179" y="1335521"/>
            <a:ext cx="584114" cy="36528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893072" y="1346236"/>
            <a:ext cx="9002262" cy="70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предложенной модели</a:t>
            </a:r>
          </a:p>
          <a:p>
            <a:pPr marL="0" indent="0" eaLnBrk="0" hangingPunct="0">
              <a:buNone/>
              <a:defRPr/>
            </a:pPr>
            <a:endParaRPr lang="en-GB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4D2E-29DB-450A-8A6C-EF450CD02040}" type="slidenum">
              <a:rPr lang="ru-RU" smtClean="0"/>
              <a:t>6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40665" y="1772816"/>
            <a:ext cx="92332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04F624-66F7-4D0C-A15F-E215B8661D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46"/>
            <a:ext cx="9906000" cy="12778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D2A7A1-EED0-46F9-9ABB-7115A854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" y="-12646"/>
            <a:ext cx="9906000" cy="1277874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6D3A8F7-251E-4644-AD6C-56B0305A9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86395"/>
              </p:ext>
            </p:extLst>
          </p:nvPr>
        </p:nvGraphicFramePr>
        <p:xfrm>
          <a:off x="1208584" y="2481957"/>
          <a:ext cx="7200799" cy="1296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418">
                  <a:extLst>
                    <a:ext uri="{9D8B030D-6E8A-4147-A177-3AD203B41FA5}">
                      <a16:colId xmlns:a16="http://schemas.microsoft.com/office/drawing/2014/main" val="630605031"/>
                    </a:ext>
                  </a:extLst>
                </a:gridCol>
                <a:gridCol w="889269">
                  <a:extLst>
                    <a:ext uri="{9D8B030D-6E8A-4147-A177-3AD203B41FA5}">
                      <a16:colId xmlns:a16="http://schemas.microsoft.com/office/drawing/2014/main" val="2525813199"/>
                    </a:ext>
                  </a:extLst>
                </a:gridCol>
                <a:gridCol w="943993">
                  <a:extLst>
                    <a:ext uri="{9D8B030D-6E8A-4147-A177-3AD203B41FA5}">
                      <a16:colId xmlns:a16="http://schemas.microsoft.com/office/drawing/2014/main" val="3171567629"/>
                    </a:ext>
                  </a:extLst>
                </a:gridCol>
                <a:gridCol w="971355">
                  <a:extLst>
                    <a:ext uri="{9D8B030D-6E8A-4147-A177-3AD203B41FA5}">
                      <a16:colId xmlns:a16="http://schemas.microsoft.com/office/drawing/2014/main" val="2970487833"/>
                    </a:ext>
                  </a:extLst>
                </a:gridCol>
                <a:gridCol w="875588">
                  <a:extLst>
                    <a:ext uri="{9D8B030D-6E8A-4147-A177-3AD203B41FA5}">
                      <a16:colId xmlns:a16="http://schemas.microsoft.com/office/drawing/2014/main" val="2132119035"/>
                    </a:ext>
                  </a:extLst>
                </a:gridCol>
                <a:gridCol w="875588">
                  <a:extLst>
                    <a:ext uri="{9D8B030D-6E8A-4147-A177-3AD203B41FA5}">
                      <a16:colId xmlns:a16="http://schemas.microsoft.com/office/drawing/2014/main" val="821997958"/>
                    </a:ext>
                  </a:extLst>
                </a:gridCol>
                <a:gridCol w="875588">
                  <a:extLst>
                    <a:ext uri="{9D8B030D-6E8A-4147-A177-3AD203B41FA5}">
                      <a16:colId xmlns:a16="http://schemas.microsoft.com/office/drawing/2014/main" val="3287465908"/>
                    </a:ext>
                  </a:extLst>
                </a:gridCol>
              </a:tblGrid>
              <a:tr h="324037"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IEMOCAP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RAMAS(binary)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697794"/>
                  </a:ext>
                </a:extLst>
              </a:tr>
              <a:tr h="32403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Emotion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Speaker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Emotion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Speaker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28041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 Loss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0.780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0.556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0.459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0.363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0.355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0592670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0.691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0.639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0.867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0.882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0.915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0.978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74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33043"/>
      </p:ext>
    </p:extLst>
  </p:cSld>
  <p:clrMapOvr>
    <a:masterClrMapping/>
  </p:clrMapOvr>
</p:sld>
</file>

<file path=ppt/theme/theme1.xml><?xml version="1.0" encoding="utf-8"?>
<a:theme xmlns:a="http://schemas.openxmlformats.org/drawingml/2006/main" name="1_Палитра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ФИЦ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35042</TotalTime>
  <Words>635</Words>
  <Application>Microsoft Office PowerPoint</Application>
  <PresentationFormat>Лист A4 (210x297 мм)</PresentationFormat>
  <Paragraphs>289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1_Палитра</vt:lpstr>
      <vt:lpstr>ФИЦ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Artem Ryabinov</cp:lastModifiedBy>
  <cp:revision>1061</cp:revision>
  <cp:lastPrinted>2020-06-05T15:50:36Z</cp:lastPrinted>
  <dcterms:created xsi:type="dcterms:W3CDTF">2000-07-05T10:59:49Z</dcterms:created>
  <dcterms:modified xsi:type="dcterms:W3CDTF">2020-11-03T09:42:16Z</dcterms:modified>
</cp:coreProperties>
</file>