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6" r:id="rId3"/>
    <p:sldId id="298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5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gJPgs7Xlmhq8zmLNpTsUbBgHO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2BA6CA-1115-453B-9C21-D6F31A46F3A3}">
  <a:tblStyle styleId="{BE2BA6CA-1115-453B-9C21-D6F31A46F3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" name="Google Shape;672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9" name="Google Shape;79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47"/>
          <p:cNvGrpSpPr/>
          <p:nvPr/>
        </p:nvGrpSpPr>
        <p:grpSpPr>
          <a:xfrm>
            <a:off x="12191935" y="1344839"/>
            <a:ext cx="2736523" cy="1195060"/>
            <a:chOff x="12295631" y="1552233"/>
            <a:chExt cx="2736523" cy="1195060"/>
          </a:xfrm>
        </p:grpSpPr>
        <p:sp>
          <p:nvSpPr>
            <p:cNvPr id="16" name="Google Shape;16;p47"/>
            <p:cNvSpPr txBox="1"/>
            <p:nvPr/>
          </p:nvSpPr>
          <p:spPr>
            <a:xfrm>
              <a:off x="12295631" y="1552233"/>
              <a:ext cx="27365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Secondary Color Palette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17;p47"/>
            <p:cNvGrpSpPr/>
            <p:nvPr/>
          </p:nvGrpSpPr>
          <p:grpSpPr>
            <a:xfrm>
              <a:off x="12372844" y="1878595"/>
              <a:ext cx="2601426" cy="868698"/>
              <a:chOff x="7297051" y="108540"/>
              <a:chExt cx="3416094" cy="1140742"/>
            </a:xfrm>
          </p:grpSpPr>
          <p:sp>
            <p:nvSpPr>
              <p:cNvPr id="18" name="Google Shape;18;p47"/>
              <p:cNvSpPr/>
              <p:nvPr/>
            </p:nvSpPr>
            <p:spPr>
              <a:xfrm>
                <a:off x="7297051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5786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#57863C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" name="Google Shape;19;p47"/>
              <p:cNvSpPr/>
              <p:nvPr/>
            </p:nvSpPr>
            <p:spPr>
              <a:xfrm>
                <a:off x="8432440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FBAF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#FBAF33</a:t>
                </a:r>
                <a:endParaRPr sz="12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" name="Google Shape;20;p47"/>
              <p:cNvSpPr/>
              <p:nvPr/>
            </p:nvSpPr>
            <p:spPr>
              <a:xfrm>
                <a:off x="9572335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1077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#1077A9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" name="Google Shape;21;p47"/>
          <p:cNvGrpSpPr/>
          <p:nvPr/>
        </p:nvGrpSpPr>
        <p:grpSpPr>
          <a:xfrm>
            <a:off x="12191935" y="-11546"/>
            <a:ext cx="3549208" cy="1197180"/>
            <a:chOff x="12295631" y="195848"/>
            <a:chExt cx="3549208" cy="1197180"/>
          </a:xfrm>
        </p:grpSpPr>
        <p:grpSp>
          <p:nvGrpSpPr>
            <p:cNvPr id="22" name="Google Shape;22;p47"/>
            <p:cNvGrpSpPr/>
            <p:nvPr/>
          </p:nvGrpSpPr>
          <p:grpSpPr>
            <a:xfrm>
              <a:off x="12372844" y="524330"/>
              <a:ext cx="3471995" cy="868698"/>
              <a:chOff x="7297051" y="108540"/>
              <a:chExt cx="4559293" cy="1140742"/>
            </a:xfrm>
          </p:grpSpPr>
          <p:sp>
            <p:nvSpPr>
              <p:cNvPr id="23" name="Google Shape;23;p47"/>
              <p:cNvSpPr/>
              <p:nvPr/>
            </p:nvSpPr>
            <p:spPr>
              <a:xfrm>
                <a:off x="7297051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#FF0000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" name="Google Shape;24;p47"/>
              <p:cNvSpPr/>
              <p:nvPr/>
            </p:nvSpPr>
            <p:spPr>
              <a:xfrm>
                <a:off x="8432440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#000000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25;p47"/>
              <p:cNvSpPr/>
              <p:nvPr/>
            </p:nvSpPr>
            <p:spPr>
              <a:xfrm>
                <a:off x="10715534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#A71C20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26;p47"/>
              <p:cNvSpPr/>
              <p:nvPr/>
            </p:nvSpPr>
            <p:spPr>
              <a:xfrm>
                <a:off x="9572334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FFF2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#FFF2EB</a:t>
                </a:r>
                <a:endParaRPr sz="12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7" name="Google Shape;27;p47"/>
            <p:cNvSpPr txBox="1"/>
            <p:nvPr/>
          </p:nvSpPr>
          <p:spPr>
            <a:xfrm>
              <a:off x="12295631" y="195848"/>
              <a:ext cx="27365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Primary Color Palette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"/>
          <p:cNvGrpSpPr/>
          <p:nvPr/>
        </p:nvGrpSpPr>
        <p:grpSpPr>
          <a:xfrm>
            <a:off x="593408" y="3341625"/>
            <a:ext cx="10446332" cy="1407253"/>
            <a:chOff x="700088" y="3687427"/>
            <a:chExt cx="10446332" cy="1407253"/>
          </a:xfrm>
        </p:grpSpPr>
        <p:sp>
          <p:nvSpPr>
            <p:cNvPr id="109" name="Google Shape;109;p1"/>
            <p:cNvSpPr txBox="1"/>
            <p:nvPr/>
          </p:nvSpPr>
          <p:spPr>
            <a:xfrm>
              <a:off x="700088" y="3687427"/>
              <a:ext cx="10446332" cy="80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Roboto"/>
                <a:buNone/>
              </a:pPr>
              <a:r>
                <a:rPr lang="en-US" sz="40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DSA Bootcamp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00088" y="4479157"/>
              <a:ext cx="10446332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111" name="Google Shape;1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A203B-6FD3-A889-96F9-88F83E747C8E}"/>
              </a:ext>
            </a:extLst>
          </p:cNvPr>
          <p:cNvSpPr txBox="1"/>
          <p:nvPr/>
        </p:nvSpPr>
        <p:spPr>
          <a:xfrm>
            <a:off x="374755" y="389744"/>
            <a:ext cx="11272602" cy="497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Q4.</a:t>
            </a: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Given an integer array, sort its element by their frequency and index. i.e., if two elements have different frequencies, then the one which has more frequency should come first; otherwise, the one which has less index should come first.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Input :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[3, 3, 1, 1, 1, 8, 3, 6, 8, 7, 8]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Output: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[3, 3, 3, 1, 1, 1, 8, 8, 8, 6, 7]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5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A203B-6FD3-A889-96F9-88F83E747C8E}"/>
              </a:ext>
            </a:extLst>
          </p:cNvPr>
          <p:cNvSpPr txBox="1"/>
          <p:nvPr/>
        </p:nvSpPr>
        <p:spPr>
          <a:xfrm>
            <a:off x="584617" y="209862"/>
            <a:ext cx="11272602" cy="668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Q6.</a:t>
            </a: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Given an unsorted integer array, find a pair with the given sum in it.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Input: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[8, 7, 2, 5, 3, 1]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target = 10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Output: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Pair found (8, 2)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Pair found (7, 3)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Input: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[5, 2, 6, 8, 1, 9]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target = 12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Output: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Pair not found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6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97"/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97"/>
          <p:cNvSpPr txBox="1"/>
          <p:nvPr/>
        </p:nvSpPr>
        <p:spPr>
          <a:xfrm>
            <a:off x="596030" y="5736623"/>
            <a:ext cx="709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2022. All rights reserved.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5878-A122-6D3B-0454-70CB81B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73367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C598A7-0BB1-8155-4376-8DA8207C3B1C}"/>
              </a:ext>
            </a:extLst>
          </p:cNvPr>
          <p:cNvSpPr txBox="1"/>
          <p:nvPr/>
        </p:nvSpPr>
        <p:spPr>
          <a:xfrm>
            <a:off x="0" y="-1"/>
            <a:ext cx="11804754" cy="733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structure and algorithm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Q1. Indicate constant time complexity in terms of Big-O notation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O(1)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</a:t>
            </a:r>
            <a:r>
              <a:rPr lang="en-US" sz="24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Q2. If an algorithm runs in quadratic time, what is its time complexity using Big-O ?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</a:t>
            </a:r>
            <a:r>
              <a:rPr lang="en-US" sz="24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O(1)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O(log N)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Q3.  The time complexity of binary search is given by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Constant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Quadratic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Logarithmic</a:t>
            </a:r>
          </a:p>
        </p:txBody>
      </p:sp>
    </p:spTree>
    <p:extLst>
      <p:ext uri="{BB962C8B-B14F-4D97-AF65-F5344CB8AC3E}">
        <p14:creationId xmlns:p14="http://schemas.microsoft.com/office/powerpoint/2010/main" val="370863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C598A7-0BB1-8155-4376-8DA8207C3B1C}"/>
              </a:ext>
            </a:extLst>
          </p:cNvPr>
          <p:cNvSpPr txBox="1"/>
          <p:nvPr/>
        </p:nvSpPr>
        <p:spPr>
          <a:xfrm>
            <a:off x="0" y="-1"/>
            <a:ext cx="11804754" cy="696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Q4. What is the time complexity of the following code: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int a = 0;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for 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0;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&lt; N;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++) {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(j = N; j &gt;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j--) {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= a +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j;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}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O(N)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O(N*log(N))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 * Sqrt(N))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O(N*N)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Q5. How is time complexity measured?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 counting the number of algorithms in an algorithm.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 counting the number of primitive operations performed by the algorithm on given input size.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 counting the size of data input to the algorithm.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None of the above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72628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43D27-141C-64E6-BA35-EA9F3DFA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69" y="1354330"/>
            <a:ext cx="6751091" cy="511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9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ADD-7247-7378-3F2A-77A64E6F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C580C-7866-15BF-69A8-D4F88D93D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A203B-6FD3-A889-96F9-88F83E747C8E}"/>
              </a:ext>
            </a:extLst>
          </p:cNvPr>
          <p:cNvSpPr txBox="1"/>
          <p:nvPr/>
        </p:nvSpPr>
        <p:spPr>
          <a:xfrm>
            <a:off x="919398" y="1905281"/>
            <a:ext cx="11272602" cy="304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Q1 :</a:t>
            </a:r>
            <a:r>
              <a:rPr lang="en-IN" sz="3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Find the missing element in the given Array containing distinct element from 0 to n ?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8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Arr</a:t>
            </a:r>
            <a:r>
              <a:rPr lang="en-IN" sz="2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=[1,2,3,5]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output: 4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3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A203B-6FD3-A889-96F9-88F83E747C8E}"/>
              </a:ext>
            </a:extLst>
          </p:cNvPr>
          <p:cNvSpPr txBox="1"/>
          <p:nvPr/>
        </p:nvSpPr>
        <p:spPr>
          <a:xfrm>
            <a:off x="374755" y="389744"/>
            <a:ext cx="11272602" cy="357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Q2. Given an array , remove the duplicates elements of the array.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Sample input : [0,1,2,3,3,4,5,6,6,9]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 :[0,1,2,3,4,5,6,9]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2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A203B-6FD3-A889-96F9-88F83E747C8E}"/>
              </a:ext>
            </a:extLst>
          </p:cNvPr>
          <p:cNvSpPr txBox="1"/>
          <p:nvPr/>
        </p:nvSpPr>
        <p:spPr>
          <a:xfrm>
            <a:off x="374755" y="389744"/>
            <a:ext cx="11272602" cy="435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Q3.Find the frequency of elements in an Array?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Sample input =[1,3,3,4,2,3,6,6,1,0,9]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Output=&gt; 1= 2times;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      3= 3times;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4= 1 times;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2= 1times;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6 = 2times;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0= 1times;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9= 1times;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9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548</Words>
  <Application>Microsoft Office PowerPoint</Application>
  <PresentationFormat>Widescreen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Calibri</vt:lpstr>
      <vt:lpstr>Arial</vt:lpstr>
      <vt:lpstr>Roboto Medium</vt:lpstr>
      <vt:lpstr>Noto Sans Symbols</vt:lpstr>
      <vt:lpstr>Office Theme</vt:lpstr>
      <vt:lpstr>PowerPoint Presentation</vt:lpstr>
      <vt:lpstr>Complexity</vt:lpstr>
      <vt:lpstr>PowerPoint Presentation</vt:lpstr>
      <vt:lpstr>PowerPoint Presentation</vt:lpstr>
      <vt:lpstr>PowerPoint Presentation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Raj</dc:creator>
  <cp:lastModifiedBy>Sujoy Paul</cp:lastModifiedBy>
  <cp:revision>1</cp:revision>
  <dcterms:created xsi:type="dcterms:W3CDTF">2021-12-05T04:24:21Z</dcterms:created>
  <dcterms:modified xsi:type="dcterms:W3CDTF">2022-09-09T16:27:38Z</dcterms:modified>
</cp:coreProperties>
</file>