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34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1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4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3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7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7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D1C1-8E86-4FA6-A9DB-AFE417226C13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0A53-DF40-4708-BB3A-47F6867D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\Downloads\v2.mp3" TargetMode="External"/><Relationship Id="rId1" Type="http://schemas.microsoft.com/office/2007/relationships/media" Target="file:///C:\Users\Admin\Downloads\v2.mp3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12954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Hails form </a:t>
            </a:r>
            <a:r>
              <a:rPr lang="en-US" dirty="0" err="1" smtClean="0"/>
              <a:t>Jalgaon</a:t>
            </a:r>
            <a:endParaRPr lang="en-US" dirty="0" smtClean="0"/>
          </a:p>
          <a:p>
            <a:r>
              <a:rPr lang="en-US" dirty="0" err="1" smtClean="0"/>
              <a:t>B.Tech</a:t>
            </a:r>
            <a:r>
              <a:rPr lang="en-US" dirty="0" smtClean="0"/>
              <a:t> in Mechanical Engineering</a:t>
            </a:r>
          </a:p>
          <a:p>
            <a:endParaRPr lang="en-US" dirty="0"/>
          </a:p>
          <a:p>
            <a:r>
              <a:rPr lang="en-US" dirty="0" smtClean="0"/>
              <a:t>Hobbies </a:t>
            </a:r>
          </a:p>
          <a:p>
            <a:pPr>
              <a:buFontTx/>
              <a:buChar char="-"/>
            </a:pPr>
            <a:r>
              <a:rPr lang="en-US" dirty="0" smtClean="0"/>
              <a:t>Trekking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Reading</a:t>
            </a:r>
          </a:p>
          <a:p>
            <a:pPr>
              <a:buFontTx/>
              <a:buChar char="-"/>
            </a:pPr>
            <a:r>
              <a:rPr lang="en-US" dirty="0" smtClean="0"/>
              <a:t> Cricket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v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1066800"/>
            <a:ext cx="2438400" cy="2438400"/>
          </a:xfrm>
          <a:prstGeom prst="rect">
            <a:avLst/>
          </a:prstGeom>
        </p:spPr>
      </p:pic>
      <p:pic>
        <p:nvPicPr>
          <p:cNvPr id="8" name="Picture 7" descr="20210312_17361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914400"/>
            <a:ext cx="2028975" cy="3474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953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Akshay</a:t>
            </a:r>
            <a:r>
              <a:rPr lang="en-US" dirty="0" smtClean="0"/>
              <a:t> </a:t>
            </a:r>
            <a:r>
              <a:rPr lang="en-US" dirty="0" err="1" smtClean="0"/>
              <a:t>Agiwal</a:t>
            </a:r>
            <a:endParaRPr lang="en-US" dirty="0" smtClean="0"/>
          </a:p>
          <a:p>
            <a:r>
              <a:rPr lang="en-US" dirty="0" smtClean="0"/>
              <a:t>Trainee Analyst</a:t>
            </a:r>
          </a:p>
          <a:p>
            <a:r>
              <a:rPr lang="en-US" dirty="0" smtClean="0"/>
              <a:t>New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0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94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On-screen Show (4:3)</PresentationFormat>
  <Paragraphs>10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2021-03-12T12:30:28Z</dcterms:created>
  <dcterms:modified xsi:type="dcterms:W3CDTF">2021-03-12T12:32:28Z</dcterms:modified>
</cp:coreProperties>
</file>