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3"/>
  </p:notesMasterIdLst>
  <p:handoutMasterIdLst>
    <p:handoutMasterId r:id="rId24"/>
  </p:handoutMasterIdLst>
  <p:sldIdLst>
    <p:sldId id="256" r:id="rId5"/>
    <p:sldId id="276" r:id="rId6"/>
    <p:sldId id="291" r:id="rId7"/>
    <p:sldId id="277" r:id="rId8"/>
    <p:sldId id="292" r:id="rId9"/>
    <p:sldId id="293" r:id="rId10"/>
    <p:sldId id="294" r:id="rId11"/>
    <p:sldId id="295" r:id="rId12"/>
    <p:sldId id="296" r:id="rId13"/>
    <p:sldId id="300" r:id="rId14"/>
    <p:sldId id="299" r:id="rId15"/>
    <p:sldId id="301" r:id="rId16"/>
    <p:sldId id="304" r:id="rId17"/>
    <p:sldId id="298" r:id="rId18"/>
    <p:sldId id="302" r:id="rId19"/>
    <p:sldId id="303" r:id="rId20"/>
    <p:sldId id="297" r:id="rId21"/>
    <p:sldId id="285"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28" userDrawn="1">
          <p15:clr>
            <a:srgbClr val="A4A3A4"/>
          </p15:clr>
        </p15:guide>
        <p15:guide id="2" pos="3864" userDrawn="1">
          <p15:clr>
            <a:srgbClr val="A4A3A4"/>
          </p15:clr>
        </p15:guide>
        <p15:guide id="3" pos="7512" userDrawn="1">
          <p15:clr>
            <a:srgbClr val="A4A3A4"/>
          </p15:clr>
        </p15:guide>
        <p15:guide id="4" pos="144" userDrawn="1">
          <p15:clr>
            <a:srgbClr val="A4A3A4"/>
          </p15:clr>
        </p15:guide>
        <p15:guide id="5" orient="horz" pos="624" userDrawn="1">
          <p15:clr>
            <a:srgbClr val="A4A3A4"/>
          </p15:clr>
        </p15:guide>
        <p15:guide id="6" orient="horz" pos="40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52" autoAdjust="0"/>
  </p:normalViewPr>
  <p:slideViewPr>
    <p:cSldViewPr snapToGrid="0" showGuides="1">
      <p:cViewPr varScale="1">
        <p:scale>
          <a:sx n="86" d="100"/>
          <a:sy n="86" d="100"/>
        </p:scale>
        <p:origin x="562" y="82"/>
      </p:cViewPr>
      <p:guideLst>
        <p:guide orient="horz" pos="2328"/>
        <p:guide pos="3864"/>
        <p:guide pos="7512"/>
        <p:guide pos="144"/>
        <p:guide orient="horz" pos="624"/>
        <p:guide orient="horz" pos="4056"/>
      </p:guideLst>
    </p:cSldViewPr>
  </p:slid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465D3EB-CBDD-4100-83B7-3BFE0A8F411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72B4595-A79D-4567-9FE1-DCF31A42B3D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E5C0719-993D-42E1-80ED-8F01056F36C2}" type="datetimeFigureOut">
              <a:rPr lang="en-US" smtClean="0"/>
              <a:t>12/21/2020</a:t>
            </a:fld>
            <a:endParaRPr lang="en-US" dirty="0"/>
          </a:p>
        </p:txBody>
      </p:sp>
      <p:sp>
        <p:nvSpPr>
          <p:cNvPr id="4" name="Footer Placeholder 3">
            <a:extLst>
              <a:ext uri="{FF2B5EF4-FFF2-40B4-BE49-F238E27FC236}">
                <a16:creationId xmlns:a16="http://schemas.microsoft.com/office/drawing/2014/main" id="{850E452F-E862-4273-987C-980229E5320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3EE394C-9AD7-48EA-AB0F-18032A3E097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00421AD-3AC0-48CB-8727-BB447FD2264E}" type="slidenum">
              <a:rPr lang="en-US" smtClean="0"/>
              <a:t>‹#›</a:t>
            </a:fld>
            <a:endParaRPr lang="en-US" dirty="0"/>
          </a:p>
        </p:txBody>
      </p:sp>
    </p:spTree>
    <p:extLst>
      <p:ext uri="{BB962C8B-B14F-4D97-AF65-F5344CB8AC3E}">
        <p14:creationId xmlns:p14="http://schemas.microsoft.com/office/powerpoint/2010/main" val="32681598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D3BC9C-6C58-464F-B94E-FD73C5FB016E}" type="datetimeFigureOut">
              <a:rPr lang="en-US" smtClean="0"/>
              <a:t>12/21/2020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60DC36-8EFA-4378-9855-E019C55AC472}" type="slidenum">
              <a:rPr lang="en-US" smtClean="0"/>
              <a:t>‹#›</a:t>
            </a:fld>
            <a:endParaRPr lang="en-US" dirty="0"/>
          </a:p>
        </p:txBody>
      </p:sp>
    </p:spTree>
    <p:extLst>
      <p:ext uri="{BB962C8B-B14F-4D97-AF65-F5344CB8AC3E}">
        <p14:creationId xmlns:p14="http://schemas.microsoft.com/office/powerpoint/2010/main" val="18770536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a:t>
            </a:fld>
            <a:endParaRPr lang="en-US" dirty="0"/>
          </a:p>
        </p:txBody>
      </p:sp>
    </p:spTree>
    <p:extLst>
      <p:ext uri="{BB962C8B-B14F-4D97-AF65-F5344CB8AC3E}">
        <p14:creationId xmlns:p14="http://schemas.microsoft.com/office/powerpoint/2010/main" val="17735278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10</a:t>
            </a:fld>
            <a:endParaRPr lang="en-US" dirty="0"/>
          </a:p>
        </p:txBody>
      </p:sp>
    </p:spTree>
    <p:extLst>
      <p:ext uri="{BB962C8B-B14F-4D97-AF65-F5344CB8AC3E}">
        <p14:creationId xmlns:p14="http://schemas.microsoft.com/office/powerpoint/2010/main" val="14350366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11</a:t>
            </a:fld>
            <a:endParaRPr lang="en-US" dirty="0"/>
          </a:p>
        </p:txBody>
      </p:sp>
    </p:spTree>
    <p:extLst>
      <p:ext uri="{BB962C8B-B14F-4D97-AF65-F5344CB8AC3E}">
        <p14:creationId xmlns:p14="http://schemas.microsoft.com/office/powerpoint/2010/main" val="3880370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12</a:t>
            </a:fld>
            <a:endParaRPr lang="en-US" dirty="0"/>
          </a:p>
        </p:txBody>
      </p:sp>
    </p:spTree>
    <p:extLst>
      <p:ext uri="{BB962C8B-B14F-4D97-AF65-F5344CB8AC3E}">
        <p14:creationId xmlns:p14="http://schemas.microsoft.com/office/powerpoint/2010/main" val="28769270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13</a:t>
            </a:fld>
            <a:endParaRPr lang="en-US" dirty="0"/>
          </a:p>
        </p:txBody>
      </p:sp>
    </p:spTree>
    <p:extLst>
      <p:ext uri="{BB962C8B-B14F-4D97-AF65-F5344CB8AC3E}">
        <p14:creationId xmlns:p14="http://schemas.microsoft.com/office/powerpoint/2010/main" val="24834627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14</a:t>
            </a:fld>
            <a:endParaRPr lang="en-US" dirty="0"/>
          </a:p>
        </p:txBody>
      </p:sp>
    </p:spTree>
    <p:extLst>
      <p:ext uri="{BB962C8B-B14F-4D97-AF65-F5344CB8AC3E}">
        <p14:creationId xmlns:p14="http://schemas.microsoft.com/office/powerpoint/2010/main" val="9417027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15</a:t>
            </a:fld>
            <a:endParaRPr lang="en-US" dirty="0"/>
          </a:p>
        </p:txBody>
      </p:sp>
    </p:spTree>
    <p:extLst>
      <p:ext uri="{BB962C8B-B14F-4D97-AF65-F5344CB8AC3E}">
        <p14:creationId xmlns:p14="http://schemas.microsoft.com/office/powerpoint/2010/main" val="9224110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16</a:t>
            </a:fld>
            <a:endParaRPr lang="en-US" dirty="0"/>
          </a:p>
        </p:txBody>
      </p:sp>
    </p:spTree>
    <p:extLst>
      <p:ext uri="{BB962C8B-B14F-4D97-AF65-F5344CB8AC3E}">
        <p14:creationId xmlns:p14="http://schemas.microsoft.com/office/powerpoint/2010/main" val="32340389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17</a:t>
            </a:fld>
            <a:endParaRPr lang="en-US" dirty="0"/>
          </a:p>
        </p:txBody>
      </p:sp>
    </p:spTree>
    <p:extLst>
      <p:ext uri="{BB962C8B-B14F-4D97-AF65-F5344CB8AC3E}">
        <p14:creationId xmlns:p14="http://schemas.microsoft.com/office/powerpoint/2010/main" val="33184730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18</a:t>
            </a:fld>
            <a:endParaRPr lang="en-US" dirty="0"/>
          </a:p>
        </p:txBody>
      </p:sp>
    </p:spTree>
    <p:extLst>
      <p:ext uri="{BB962C8B-B14F-4D97-AF65-F5344CB8AC3E}">
        <p14:creationId xmlns:p14="http://schemas.microsoft.com/office/powerpoint/2010/main" val="3967918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2</a:t>
            </a:fld>
            <a:endParaRPr lang="en-US" dirty="0"/>
          </a:p>
        </p:txBody>
      </p:sp>
    </p:spTree>
    <p:extLst>
      <p:ext uri="{BB962C8B-B14F-4D97-AF65-F5344CB8AC3E}">
        <p14:creationId xmlns:p14="http://schemas.microsoft.com/office/powerpoint/2010/main" val="22686548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3</a:t>
            </a:fld>
            <a:endParaRPr lang="en-US" dirty="0"/>
          </a:p>
        </p:txBody>
      </p:sp>
    </p:spTree>
    <p:extLst>
      <p:ext uri="{BB962C8B-B14F-4D97-AF65-F5344CB8AC3E}">
        <p14:creationId xmlns:p14="http://schemas.microsoft.com/office/powerpoint/2010/main" val="28388169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4</a:t>
            </a:fld>
            <a:endParaRPr lang="en-US" dirty="0"/>
          </a:p>
        </p:txBody>
      </p:sp>
    </p:spTree>
    <p:extLst>
      <p:ext uri="{BB962C8B-B14F-4D97-AF65-F5344CB8AC3E}">
        <p14:creationId xmlns:p14="http://schemas.microsoft.com/office/powerpoint/2010/main" val="22004710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5</a:t>
            </a:fld>
            <a:endParaRPr lang="en-US" dirty="0"/>
          </a:p>
        </p:txBody>
      </p:sp>
    </p:spTree>
    <p:extLst>
      <p:ext uri="{BB962C8B-B14F-4D97-AF65-F5344CB8AC3E}">
        <p14:creationId xmlns:p14="http://schemas.microsoft.com/office/powerpoint/2010/main" val="24433657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6</a:t>
            </a:fld>
            <a:endParaRPr lang="en-US" dirty="0"/>
          </a:p>
        </p:txBody>
      </p:sp>
    </p:spTree>
    <p:extLst>
      <p:ext uri="{BB962C8B-B14F-4D97-AF65-F5344CB8AC3E}">
        <p14:creationId xmlns:p14="http://schemas.microsoft.com/office/powerpoint/2010/main" val="26644528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7</a:t>
            </a:fld>
            <a:endParaRPr lang="en-US" dirty="0"/>
          </a:p>
        </p:txBody>
      </p:sp>
    </p:spTree>
    <p:extLst>
      <p:ext uri="{BB962C8B-B14F-4D97-AF65-F5344CB8AC3E}">
        <p14:creationId xmlns:p14="http://schemas.microsoft.com/office/powerpoint/2010/main" val="13695373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8</a:t>
            </a:fld>
            <a:endParaRPr lang="en-US" dirty="0"/>
          </a:p>
        </p:txBody>
      </p:sp>
    </p:spTree>
    <p:extLst>
      <p:ext uri="{BB962C8B-B14F-4D97-AF65-F5344CB8AC3E}">
        <p14:creationId xmlns:p14="http://schemas.microsoft.com/office/powerpoint/2010/main" val="4798538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9</a:t>
            </a:fld>
            <a:endParaRPr lang="en-US" dirty="0"/>
          </a:p>
        </p:txBody>
      </p:sp>
    </p:spTree>
    <p:extLst>
      <p:ext uri="{BB962C8B-B14F-4D97-AF65-F5344CB8AC3E}">
        <p14:creationId xmlns:p14="http://schemas.microsoft.com/office/powerpoint/2010/main" val="19131485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F864C-44C4-4000-952D-01F31BFB3F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1392E06-C914-467E-9D4F-BD763EDA2D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FBEFBAF-82E9-49AD-B2CF-7D154E024431}"/>
              </a:ext>
            </a:extLst>
          </p:cNvPr>
          <p:cNvSpPr>
            <a:spLocks noGrp="1"/>
          </p:cNvSpPr>
          <p:nvPr>
            <p:ph type="dt" sz="half" idx="10"/>
          </p:nvPr>
        </p:nvSpPr>
        <p:spPr/>
        <p:txBody>
          <a:bodyPr/>
          <a:lstStyle/>
          <a:p>
            <a:fld id="{40DA1498-92C7-4E4B-8045-C9195F453964}" type="datetimeFigureOut">
              <a:rPr lang="en-US" smtClean="0"/>
              <a:t>12/21/2020</a:t>
            </a:fld>
            <a:endParaRPr lang="en-US" dirty="0"/>
          </a:p>
        </p:txBody>
      </p:sp>
      <p:sp>
        <p:nvSpPr>
          <p:cNvPr id="5" name="Footer Placeholder 4">
            <a:extLst>
              <a:ext uri="{FF2B5EF4-FFF2-40B4-BE49-F238E27FC236}">
                <a16:creationId xmlns:a16="http://schemas.microsoft.com/office/drawing/2014/main" id="{5AD8006A-94B1-44F7-972D-56767EDE3CC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5E7BFAB-D84B-45E1-A0BD-2516AC14F8AC}"/>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8564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7B869-BFB2-4C20-8AB1-46704BB3D17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9F007DB-4F12-4428-9C48-5120DF07046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FFA8DA-0E31-4CA6-BBFC-2467AAD1D30B}"/>
              </a:ext>
            </a:extLst>
          </p:cNvPr>
          <p:cNvSpPr>
            <a:spLocks noGrp="1"/>
          </p:cNvSpPr>
          <p:nvPr>
            <p:ph type="dt" sz="half" idx="10"/>
          </p:nvPr>
        </p:nvSpPr>
        <p:spPr/>
        <p:txBody>
          <a:bodyPr/>
          <a:lstStyle/>
          <a:p>
            <a:fld id="{40DA1498-92C7-4E4B-8045-C9195F453964}" type="datetimeFigureOut">
              <a:rPr lang="en-US" smtClean="0"/>
              <a:t>12/21/2020</a:t>
            </a:fld>
            <a:endParaRPr lang="en-US" dirty="0"/>
          </a:p>
        </p:txBody>
      </p:sp>
      <p:sp>
        <p:nvSpPr>
          <p:cNvPr id="5" name="Footer Placeholder 4">
            <a:extLst>
              <a:ext uri="{FF2B5EF4-FFF2-40B4-BE49-F238E27FC236}">
                <a16:creationId xmlns:a16="http://schemas.microsoft.com/office/drawing/2014/main" id="{064974BD-9845-459A-9AAA-12731E2507C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2A71B0A-FDFB-4B2C-A9EC-2334C590013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314092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60B5D73-1652-4A8E-B5A3-101523D7290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9B7FB99-7425-444D-B602-01B672BCE8C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EEA9C5-552A-48A1-AB54-ED54209B3B48}"/>
              </a:ext>
            </a:extLst>
          </p:cNvPr>
          <p:cNvSpPr>
            <a:spLocks noGrp="1"/>
          </p:cNvSpPr>
          <p:nvPr>
            <p:ph type="dt" sz="half" idx="10"/>
          </p:nvPr>
        </p:nvSpPr>
        <p:spPr/>
        <p:txBody>
          <a:bodyPr/>
          <a:lstStyle/>
          <a:p>
            <a:fld id="{40DA1498-92C7-4E4B-8045-C9195F453964}" type="datetimeFigureOut">
              <a:rPr lang="en-US" smtClean="0"/>
              <a:t>12/21/2020</a:t>
            </a:fld>
            <a:endParaRPr lang="en-US" dirty="0"/>
          </a:p>
        </p:txBody>
      </p:sp>
      <p:sp>
        <p:nvSpPr>
          <p:cNvPr id="5" name="Footer Placeholder 4">
            <a:extLst>
              <a:ext uri="{FF2B5EF4-FFF2-40B4-BE49-F238E27FC236}">
                <a16:creationId xmlns:a16="http://schemas.microsoft.com/office/drawing/2014/main" id="{1A83AAA3-4155-48FB-8F00-16DBE0C9C25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D694EAE-CB3C-4DEF-A66D-583C7AAC92D8}"/>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746804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07FBE-061D-452C-A8A6-213063CFD67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33A3535-1708-499D-B5D2-7D8F9FD182D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B06063-A112-49AB-80C8-504D99ECD771}"/>
              </a:ext>
            </a:extLst>
          </p:cNvPr>
          <p:cNvSpPr>
            <a:spLocks noGrp="1"/>
          </p:cNvSpPr>
          <p:nvPr>
            <p:ph type="dt" sz="half" idx="10"/>
          </p:nvPr>
        </p:nvSpPr>
        <p:spPr/>
        <p:txBody>
          <a:bodyPr/>
          <a:lstStyle/>
          <a:p>
            <a:fld id="{40DA1498-92C7-4E4B-8045-C9195F453964}" type="datetimeFigureOut">
              <a:rPr lang="en-US" smtClean="0"/>
              <a:t>12/21/2020</a:t>
            </a:fld>
            <a:endParaRPr lang="en-US" dirty="0"/>
          </a:p>
        </p:txBody>
      </p:sp>
      <p:sp>
        <p:nvSpPr>
          <p:cNvPr id="5" name="Footer Placeholder 4">
            <a:extLst>
              <a:ext uri="{FF2B5EF4-FFF2-40B4-BE49-F238E27FC236}">
                <a16:creationId xmlns:a16="http://schemas.microsoft.com/office/drawing/2014/main" id="{6344C8D5-F898-4318-A76D-1FBD8732919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976EC76-E8E8-4FFA-B671-7FA2F3EF5DE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2789287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2CABF-E3C1-431A-A69C-D4881CC43F0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5584226-69DA-4211-B2C8-C29FD05A4A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5FF82DB-B518-40FD-8A66-44B874C055FB}"/>
              </a:ext>
            </a:extLst>
          </p:cNvPr>
          <p:cNvSpPr>
            <a:spLocks noGrp="1"/>
          </p:cNvSpPr>
          <p:nvPr>
            <p:ph type="dt" sz="half" idx="10"/>
          </p:nvPr>
        </p:nvSpPr>
        <p:spPr/>
        <p:txBody>
          <a:bodyPr/>
          <a:lstStyle/>
          <a:p>
            <a:fld id="{40DA1498-92C7-4E4B-8045-C9195F453964}" type="datetimeFigureOut">
              <a:rPr lang="en-US" smtClean="0"/>
              <a:t>12/21/2020</a:t>
            </a:fld>
            <a:endParaRPr lang="en-US" dirty="0"/>
          </a:p>
        </p:txBody>
      </p:sp>
      <p:sp>
        <p:nvSpPr>
          <p:cNvPr id="5" name="Footer Placeholder 4">
            <a:extLst>
              <a:ext uri="{FF2B5EF4-FFF2-40B4-BE49-F238E27FC236}">
                <a16:creationId xmlns:a16="http://schemas.microsoft.com/office/drawing/2014/main" id="{FCC1CCEE-725F-4745-837B-87EFB70E71D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561522A-E0E6-406B-BF30-A7C7A57294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230041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C9BDC-6F21-4EF5-A8DD-E35E27EACA5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B968D5F-2AB6-42D3-A54E-AB3E6032517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65AB07F-D5F7-402A-AE4E-027BF1CA912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108EDC-3863-43B9-93C7-37465DC73B28}"/>
              </a:ext>
            </a:extLst>
          </p:cNvPr>
          <p:cNvSpPr>
            <a:spLocks noGrp="1"/>
          </p:cNvSpPr>
          <p:nvPr>
            <p:ph type="dt" sz="half" idx="10"/>
          </p:nvPr>
        </p:nvSpPr>
        <p:spPr/>
        <p:txBody>
          <a:bodyPr/>
          <a:lstStyle/>
          <a:p>
            <a:fld id="{40DA1498-92C7-4E4B-8045-C9195F453964}" type="datetimeFigureOut">
              <a:rPr lang="en-US" smtClean="0"/>
              <a:t>12/21/2020</a:t>
            </a:fld>
            <a:endParaRPr lang="en-US" dirty="0"/>
          </a:p>
        </p:txBody>
      </p:sp>
      <p:sp>
        <p:nvSpPr>
          <p:cNvPr id="6" name="Footer Placeholder 5">
            <a:extLst>
              <a:ext uri="{FF2B5EF4-FFF2-40B4-BE49-F238E27FC236}">
                <a16:creationId xmlns:a16="http://schemas.microsoft.com/office/drawing/2014/main" id="{A777D452-958D-4159-A9A4-16DD29680A0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89654B6-1460-48B9-AC7E-592F68BAB276}"/>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7404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8C848-926A-4FD3-A311-A100A2662BE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C8ECD90-B4F0-4DFB-BB3D-F231020789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35A6C3A-033E-474B-AB97-D8291A04E7D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532B928-3A23-4FCA-AD1F-E45A467B54F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BDC8376-6FC6-4A11-B0DB-9A148E9C00E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E80206F-8846-425C-A56E-16FFBA442014}"/>
              </a:ext>
            </a:extLst>
          </p:cNvPr>
          <p:cNvSpPr>
            <a:spLocks noGrp="1"/>
          </p:cNvSpPr>
          <p:nvPr>
            <p:ph type="dt" sz="half" idx="10"/>
          </p:nvPr>
        </p:nvSpPr>
        <p:spPr/>
        <p:txBody>
          <a:bodyPr/>
          <a:lstStyle/>
          <a:p>
            <a:fld id="{40DA1498-92C7-4E4B-8045-C9195F453964}" type="datetimeFigureOut">
              <a:rPr lang="en-US" smtClean="0"/>
              <a:t>12/21/2020</a:t>
            </a:fld>
            <a:endParaRPr lang="en-US" dirty="0"/>
          </a:p>
        </p:txBody>
      </p:sp>
      <p:sp>
        <p:nvSpPr>
          <p:cNvPr id="8" name="Footer Placeholder 7">
            <a:extLst>
              <a:ext uri="{FF2B5EF4-FFF2-40B4-BE49-F238E27FC236}">
                <a16:creationId xmlns:a16="http://schemas.microsoft.com/office/drawing/2014/main" id="{6A45E89F-12CF-4561-A5F2-1E05783A3063}"/>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EB4DFE4-927C-43B1-A061-5CB97FFB33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690582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0E367-8DA0-4655-BCBC-F4280D8642C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FEF9592-AA3C-4CF8-A5DB-4D010195A438}"/>
              </a:ext>
            </a:extLst>
          </p:cNvPr>
          <p:cNvSpPr>
            <a:spLocks noGrp="1"/>
          </p:cNvSpPr>
          <p:nvPr>
            <p:ph type="dt" sz="half" idx="10"/>
          </p:nvPr>
        </p:nvSpPr>
        <p:spPr/>
        <p:txBody>
          <a:bodyPr/>
          <a:lstStyle/>
          <a:p>
            <a:fld id="{40DA1498-92C7-4E4B-8045-C9195F453964}" type="datetimeFigureOut">
              <a:rPr lang="en-US" smtClean="0"/>
              <a:t>12/21/2020</a:t>
            </a:fld>
            <a:endParaRPr lang="en-US" dirty="0"/>
          </a:p>
        </p:txBody>
      </p:sp>
      <p:sp>
        <p:nvSpPr>
          <p:cNvPr id="4" name="Footer Placeholder 3">
            <a:extLst>
              <a:ext uri="{FF2B5EF4-FFF2-40B4-BE49-F238E27FC236}">
                <a16:creationId xmlns:a16="http://schemas.microsoft.com/office/drawing/2014/main" id="{3C2C9377-F93E-4515-852A-264707755154}"/>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9AED076D-476B-42BA-8795-14FE6C1E6974}"/>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6255511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EA599B4-6AB2-4190-82B5-7667EE1E922A}"/>
              </a:ext>
            </a:extLst>
          </p:cNvPr>
          <p:cNvSpPr>
            <a:spLocks noGrp="1"/>
          </p:cNvSpPr>
          <p:nvPr>
            <p:ph type="dt" sz="half" idx="10"/>
          </p:nvPr>
        </p:nvSpPr>
        <p:spPr/>
        <p:txBody>
          <a:bodyPr/>
          <a:lstStyle/>
          <a:p>
            <a:fld id="{40DA1498-92C7-4E4B-8045-C9195F453964}" type="datetimeFigureOut">
              <a:rPr lang="en-US" smtClean="0"/>
              <a:t>12/21/2020</a:t>
            </a:fld>
            <a:endParaRPr lang="en-US" dirty="0"/>
          </a:p>
        </p:txBody>
      </p:sp>
      <p:sp>
        <p:nvSpPr>
          <p:cNvPr id="3" name="Footer Placeholder 2">
            <a:extLst>
              <a:ext uri="{FF2B5EF4-FFF2-40B4-BE49-F238E27FC236}">
                <a16:creationId xmlns:a16="http://schemas.microsoft.com/office/drawing/2014/main" id="{1B8FBFB3-AD86-4E39-B8AE-B4EC14528156}"/>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9A4AF55-C114-4B60-9A20-56B00A11B3B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058200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83DA1-5CB8-405D-9613-8A9B7BC566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842BB15-A24D-42E9-9CAE-BB82722630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8F0849D-D3C3-462A-9751-4EAB0B9145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80DD20-7A20-4574-98A4-427795876739}"/>
              </a:ext>
            </a:extLst>
          </p:cNvPr>
          <p:cNvSpPr>
            <a:spLocks noGrp="1"/>
          </p:cNvSpPr>
          <p:nvPr>
            <p:ph type="dt" sz="half" idx="10"/>
          </p:nvPr>
        </p:nvSpPr>
        <p:spPr/>
        <p:txBody>
          <a:bodyPr/>
          <a:lstStyle/>
          <a:p>
            <a:fld id="{40DA1498-92C7-4E4B-8045-C9195F453964}" type="datetimeFigureOut">
              <a:rPr lang="en-US" smtClean="0"/>
              <a:t>12/21/2020</a:t>
            </a:fld>
            <a:endParaRPr lang="en-US" dirty="0"/>
          </a:p>
        </p:txBody>
      </p:sp>
      <p:sp>
        <p:nvSpPr>
          <p:cNvPr id="6" name="Footer Placeholder 5">
            <a:extLst>
              <a:ext uri="{FF2B5EF4-FFF2-40B4-BE49-F238E27FC236}">
                <a16:creationId xmlns:a16="http://schemas.microsoft.com/office/drawing/2014/main" id="{54D0ED2B-71C4-421A-9DB0-676E00C10BD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8C4572A-ADFC-4C53-BCA2-42BDF693BC4D}"/>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230950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F5C67-EEEC-4AB0-9653-0F80D6B109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DD50D6D-5277-4324-AF23-5FAF007834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5275657-2BF9-4761-96B6-50EE3CFCFA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3C3F7B-A4C8-4F9D-8165-BC5186EA0929}"/>
              </a:ext>
            </a:extLst>
          </p:cNvPr>
          <p:cNvSpPr>
            <a:spLocks noGrp="1"/>
          </p:cNvSpPr>
          <p:nvPr>
            <p:ph type="dt" sz="half" idx="10"/>
          </p:nvPr>
        </p:nvSpPr>
        <p:spPr/>
        <p:txBody>
          <a:bodyPr/>
          <a:lstStyle/>
          <a:p>
            <a:fld id="{40DA1498-92C7-4E4B-8045-C9195F453964}" type="datetimeFigureOut">
              <a:rPr lang="en-US" smtClean="0"/>
              <a:t>12/21/2020</a:t>
            </a:fld>
            <a:endParaRPr lang="en-US" dirty="0"/>
          </a:p>
        </p:txBody>
      </p:sp>
      <p:sp>
        <p:nvSpPr>
          <p:cNvPr id="6" name="Footer Placeholder 5">
            <a:extLst>
              <a:ext uri="{FF2B5EF4-FFF2-40B4-BE49-F238E27FC236}">
                <a16:creationId xmlns:a16="http://schemas.microsoft.com/office/drawing/2014/main" id="{DE696EA5-2FA2-464D-982F-C53E6426A84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911B398-191B-4AB1-86ED-00D0046EACF5}"/>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5866011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3445CA-54C1-4DDE-A216-DD2414E3F5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306395A-6879-4E93-B24E-067F88AC1D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50FF5B-A6A6-4F0F-AA5D-3F0F69A43A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DA1498-92C7-4E4B-8045-C9195F453964}" type="datetimeFigureOut">
              <a:rPr lang="en-US" smtClean="0"/>
              <a:t>12/21/2020</a:t>
            </a:fld>
            <a:endParaRPr lang="en-US" dirty="0"/>
          </a:p>
        </p:txBody>
      </p:sp>
      <p:sp>
        <p:nvSpPr>
          <p:cNvPr id="5" name="Footer Placeholder 4">
            <a:extLst>
              <a:ext uri="{FF2B5EF4-FFF2-40B4-BE49-F238E27FC236}">
                <a16:creationId xmlns:a16="http://schemas.microsoft.com/office/drawing/2014/main" id="{FA798FAA-76CC-42EF-8BE0-466A41BBAB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149FF02-6890-4E10-B958-1097AD32C6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FEDF93-2BFD-41CA-ABC7-B039102F3792}" type="slidenum">
              <a:rPr lang="en-US" smtClean="0"/>
              <a:t>‹#›</a:t>
            </a:fld>
            <a:endParaRPr lang="en-US" dirty="0"/>
          </a:p>
        </p:txBody>
      </p:sp>
    </p:spTree>
    <p:extLst>
      <p:ext uri="{BB962C8B-B14F-4D97-AF65-F5344CB8AC3E}">
        <p14:creationId xmlns:p14="http://schemas.microsoft.com/office/powerpoint/2010/main" val="2603789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hyperlink" Target="https://help.lendingclub.com/hc/en-us" TargetMode="External"/><Relationship Id="rId2" Type="http://schemas.openxmlformats.org/officeDocument/2006/relationships/notesSlide" Target="../notesSlides/notesSlide17.xml"/><Relationship Id="rId1" Type="http://schemas.openxmlformats.org/officeDocument/2006/relationships/slideLayout" Target="../slideLayouts/slideLayout7.xml"/><Relationship Id="rId6" Type="http://schemas.openxmlformats.org/officeDocument/2006/relationships/hyperlink" Target="https://help.lendingclub.com/hc/en-us/articles/215466718-What-are-the-terms-of-the-loans-#:~:text=Loans%20have%20either%203%2Dyear,include%20both%20interest%20and%20principal" TargetMode="External"/><Relationship Id="rId5" Type="http://schemas.openxmlformats.org/officeDocument/2006/relationships/hyperlink" Target="https://www.lendingclub.com/foliofn/rateDetail.action" TargetMode="External"/><Relationship Id="rId4" Type="http://schemas.openxmlformats.org/officeDocument/2006/relationships/hyperlink" Target="https://learn.upgrad.com/v/course/1120/session/110398/segment/613656" TargetMode="Externa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00AEF-1595-4419-801B-6E36A33BB8CF}"/>
              </a:ext>
            </a:extLst>
          </p:cNvPr>
          <p:cNvSpPr>
            <a:spLocks noGrp="1"/>
          </p:cNvSpPr>
          <p:nvPr>
            <p:ph type="ctrTitle"/>
          </p:nvPr>
        </p:nvSpPr>
        <p:spPr>
          <a:xfrm>
            <a:off x="1225118" y="4376036"/>
            <a:ext cx="9442882" cy="1938992"/>
          </a:xfrm>
        </p:spPr>
        <p:txBody>
          <a:bodyPr wrap="square" lIns="0" tIns="0" rIns="0" bIns="0" anchor="t">
            <a:spAutoFit/>
          </a:bodyPr>
          <a:lstStyle/>
          <a:p>
            <a:r>
              <a:rPr lang="en-US" b="1" dirty="0">
                <a:solidFill>
                  <a:schemeClr val="bg1"/>
                </a:solidFill>
              </a:rPr>
              <a:t>Lending Club Case Study</a:t>
            </a:r>
            <a:br>
              <a:rPr lang="en-US" dirty="0">
                <a:solidFill>
                  <a:schemeClr val="bg1"/>
                </a:solidFill>
              </a:rPr>
            </a:br>
            <a:r>
              <a:rPr lang="en-US" sz="3200" dirty="0">
                <a:solidFill>
                  <a:schemeClr val="accent4"/>
                </a:solidFill>
              </a:rPr>
              <a:t>By</a:t>
            </a:r>
            <a:br>
              <a:rPr lang="en-US" sz="2400" dirty="0">
                <a:solidFill>
                  <a:schemeClr val="accent4"/>
                </a:solidFill>
                <a:latin typeface="Arial Black" panose="020B0A04020102020204" pitchFamily="34" charset="0"/>
              </a:rPr>
            </a:br>
            <a:r>
              <a:rPr lang="en-US" sz="2400" dirty="0" err="1">
                <a:solidFill>
                  <a:schemeClr val="accent4"/>
                </a:solidFill>
                <a:latin typeface="Arial Black" panose="020B0A04020102020204" pitchFamily="34" charset="0"/>
              </a:rPr>
              <a:t>Ayush</a:t>
            </a:r>
            <a:r>
              <a:rPr lang="en-US" sz="2400" dirty="0">
                <a:solidFill>
                  <a:schemeClr val="accent4"/>
                </a:solidFill>
                <a:latin typeface="Arial Black" panose="020B0A04020102020204" pitchFamily="34" charset="0"/>
              </a:rPr>
              <a:t> Gupta</a:t>
            </a:r>
            <a:br>
              <a:rPr lang="en-US" sz="2400" dirty="0">
                <a:solidFill>
                  <a:schemeClr val="accent4"/>
                </a:solidFill>
                <a:latin typeface="Arial Black" panose="020B0A04020102020204" pitchFamily="34" charset="0"/>
              </a:rPr>
            </a:br>
            <a:r>
              <a:rPr lang="en-US" sz="2400" dirty="0">
                <a:solidFill>
                  <a:schemeClr val="accent4"/>
                </a:solidFill>
                <a:latin typeface="Arial Black" panose="020B0A04020102020204" pitchFamily="34" charset="0"/>
              </a:rPr>
              <a:t>Saibi Singhai</a:t>
            </a:r>
          </a:p>
        </p:txBody>
      </p:sp>
      <p:sp>
        <p:nvSpPr>
          <p:cNvPr id="4" name="Diamond 3">
            <a:extLst>
              <a:ext uri="{FF2B5EF4-FFF2-40B4-BE49-F238E27FC236}">
                <a16:creationId xmlns:a16="http://schemas.microsoft.com/office/drawing/2014/main" id="{1C59176D-59A8-4C02-B448-EE01232FB3E7}"/>
              </a:ext>
              <a:ext uri="{C183D7F6-B498-43B3-948B-1728B52AA6E4}">
                <adec:decorative xmlns:adec="http://schemas.microsoft.com/office/drawing/2017/decorative" val="1"/>
              </a:ext>
            </a:extLst>
          </p:cNvPr>
          <p:cNvSpPr/>
          <p:nvPr/>
        </p:nvSpPr>
        <p:spPr>
          <a:xfrm>
            <a:off x="4792319" y="-608242"/>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Diamond 4">
            <a:extLst>
              <a:ext uri="{FF2B5EF4-FFF2-40B4-BE49-F238E27FC236}">
                <a16:creationId xmlns:a16="http://schemas.microsoft.com/office/drawing/2014/main" id="{A50B1817-3C7F-41BC-8557-7A00C928EE16}"/>
              </a:ext>
              <a:ext uri="{C183D7F6-B498-43B3-948B-1728B52AA6E4}">
                <adec:decorative xmlns:adec="http://schemas.microsoft.com/office/drawing/2017/decorative" val="1"/>
              </a:ext>
            </a:extLst>
          </p:cNvPr>
          <p:cNvSpPr/>
          <p:nvPr/>
        </p:nvSpPr>
        <p:spPr>
          <a:xfrm>
            <a:off x="4325258" y="-1770743"/>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roup 6" descr="Icon of chart. ">
            <a:extLst>
              <a:ext uri="{FF2B5EF4-FFF2-40B4-BE49-F238E27FC236}">
                <a16:creationId xmlns:a16="http://schemas.microsoft.com/office/drawing/2014/main" id="{B95DF07A-CE7E-4D89-9AA0-25F4FFF3B9C7}"/>
              </a:ext>
            </a:extLst>
          </p:cNvPr>
          <p:cNvGrpSpPr/>
          <p:nvPr/>
        </p:nvGrpSpPr>
        <p:grpSpPr>
          <a:xfrm>
            <a:off x="5851021" y="3724968"/>
            <a:ext cx="489958" cy="492680"/>
            <a:chOff x="2025650" y="4786313"/>
            <a:chExt cx="285750" cy="287338"/>
          </a:xfrm>
          <a:solidFill>
            <a:schemeClr val="bg1"/>
          </a:solidFill>
        </p:grpSpPr>
        <p:sp>
          <p:nvSpPr>
            <p:cNvPr id="8" name="Freeform 565">
              <a:extLst>
                <a:ext uri="{FF2B5EF4-FFF2-40B4-BE49-F238E27FC236}">
                  <a16:creationId xmlns:a16="http://schemas.microsoft.com/office/drawing/2014/main" id="{548FC78B-EF83-4185-A63D-1A5A85640B62}"/>
                </a:ext>
              </a:extLst>
            </p:cNvPr>
            <p:cNvSpPr>
              <a:spLocks noEditPoints="1"/>
            </p:cNvSpPr>
            <p:nvPr/>
          </p:nvSpPr>
          <p:spPr bwMode="auto">
            <a:xfrm>
              <a:off x="2025650" y="4786313"/>
              <a:ext cx="285750" cy="287338"/>
            </a:xfrm>
            <a:custGeom>
              <a:avLst/>
              <a:gdLst>
                <a:gd name="T0" fmla="*/ 812 w 903"/>
                <a:gd name="T1" fmla="*/ 500 h 903"/>
                <a:gd name="T2" fmla="*/ 810 w 903"/>
                <a:gd name="T3" fmla="*/ 505 h 903"/>
                <a:gd name="T4" fmla="*/ 806 w 903"/>
                <a:gd name="T5" fmla="*/ 509 h 903"/>
                <a:gd name="T6" fmla="*/ 800 w 903"/>
                <a:gd name="T7" fmla="*/ 511 h 903"/>
                <a:gd name="T8" fmla="*/ 105 w 903"/>
                <a:gd name="T9" fmla="*/ 511 h 903"/>
                <a:gd name="T10" fmla="*/ 99 w 903"/>
                <a:gd name="T11" fmla="*/ 510 h 903"/>
                <a:gd name="T12" fmla="*/ 95 w 903"/>
                <a:gd name="T13" fmla="*/ 507 h 903"/>
                <a:gd name="T14" fmla="*/ 92 w 903"/>
                <a:gd name="T15" fmla="*/ 502 h 903"/>
                <a:gd name="T16" fmla="*/ 90 w 903"/>
                <a:gd name="T17" fmla="*/ 496 h 903"/>
                <a:gd name="T18" fmla="*/ 90 w 903"/>
                <a:gd name="T19" fmla="*/ 105 h 903"/>
                <a:gd name="T20" fmla="*/ 92 w 903"/>
                <a:gd name="T21" fmla="*/ 100 h 903"/>
                <a:gd name="T22" fmla="*/ 95 w 903"/>
                <a:gd name="T23" fmla="*/ 94 h 903"/>
                <a:gd name="T24" fmla="*/ 99 w 903"/>
                <a:gd name="T25" fmla="*/ 91 h 903"/>
                <a:gd name="T26" fmla="*/ 105 w 903"/>
                <a:gd name="T27" fmla="*/ 90 h 903"/>
                <a:gd name="T28" fmla="*/ 800 w 903"/>
                <a:gd name="T29" fmla="*/ 90 h 903"/>
                <a:gd name="T30" fmla="*/ 806 w 903"/>
                <a:gd name="T31" fmla="*/ 92 h 903"/>
                <a:gd name="T32" fmla="*/ 810 w 903"/>
                <a:gd name="T33" fmla="*/ 96 h 903"/>
                <a:gd name="T34" fmla="*/ 812 w 903"/>
                <a:gd name="T35" fmla="*/ 102 h 903"/>
                <a:gd name="T36" fmla="*/ 813 w 903"/>
                <a:gd name="T37" fmla="*/ 496 h 903"/>
                <a:gd name="T38" fmla="*/ 15 w 903"/>
                <a:gd name="T39" fmla="*/ 0 h 903"/>
                <a:gd name="T40" fmla="*/ 9 w 903"/>
                <a:gd name="T41" fmla="*/ 1 h 903"/>
                <a:gd name="T42" fmla="*/ 5 w 903"/>
                <a:gd name="T43" fmla="*/ 4 h 903"/>
                <a:gd name="T44" fmla="*/ 1 w 903"/>
                <a:gd name="T45" fmla="*/ 8 h 903"/>
                <a:gd name="T46" fmla="*/ 0 w 903"/>
                <a:gd name="T47" fmla="*/ 15 h 903"/>
                <a:gd name="T48" fmla="*/ 0 w 903"/>
                <a:gd name="T49" fmla="*/ 590 h 903"/>
                <a:gd name="T50" fmla="*/ 2 w 903"/>
                <a:gd name="T51" fmla="*/ 595 h 903"/>
                <a:gd name="T52" fmla="*/ 7 w 903"/>
                <a:gd name="T53" fmla="*/ 599 h 903"/>
                <a:gd name="T54" fmla="*/ 12 w 903"/>
                <a:gd name="T55" fmla="*/ 602 h 903"/>
                <a:gd name="T56" fmla="*/ 437 w 903"/>
                <a:gd name="T57" fmla="*/ 602 h 903"/>
                <a:gd name="T58" fmla="*/ 260 w 903"/>
                <a:gd name="T59" fmla="*/ 877 h 903"/>
                <a:gd name="T60" fmla="*/ 257 w 903"/>
                <a:gd name="T61" fmla="*/ 883 h 903"/>
                <a:gd name="T62" fmla="*/ 256 w 903"/>
                <a:gd name="T63" fmla="*/ 888 h 903"/>
                <a:gd name="T64" fmla="*/ 257 w 903"/>
                <a:gd name="T65" fmla="*/ 893 h 903"/>
                <a:gd name="T66" fmla="*/ 260 w 903"/>
                <a:gd name="T67" fmla="*/ 899 h 903"/>
                <a:gd name="T68" fmla="*/ 265 w 903"/>
                <a:gd name="T69" fmla="*/ 902 h 903"/>
                <a:gd name="T70" fmla="*/ 271 w 903"/>
                <a:gd name="T71" fmla="*/ 903 h 903"/>
                <a:gd name="T72" fmla="*/ 277 w 903"/>
                <a:gd name="T73" fmla="*/ 902 h 903"/>
                <a:gd name="T74" fmla="*/ 281 w 903"/>
                <a:gd name="T75" fmla="*/ 899 h 903"/>
                <a:gd name="T76" fmla="*/ 621 w 903"/>
                <a:gd name="T77" fmla="*/ 899 h 903"/>
                <a:gd name="T78" fmla="*/ 627 w 903"/>
                <a:gd name="T79" fmla="*/ 902 h 903"/>
                <a:gd name="T80" fmla="*/ 632 w 903"/>
                <a:gd name="T81" fmla="*/ 903 h 903"/>
                <a:gd name="T82" fmla="*/ 637 w 903"/>
                <a:gd name="T83" fmla="*/ 902 h 903"/>
                <a:gd name="T84" fmla="*/ 643 w 903"/>
                <a:gd name="T85" fmla="*/ 899 h 903"/>
                <a:gd name="T86" fmla="*/ 646 w 903"/>
                <a:gd name="T87" fmla="*/ 893 h 903"/>
                <a:gd name="T88" fmla="*/ 647 w 903"/>
                <a:gd name="T89" fmla="*/ 888 h 903"/>
                <a:gd name="T90" fmla="*/ 646 w 903"/>
                <a:gd name="T91" fmla="*/ 883 h 903"/>
                <a:gd name="T92" fmla="*/ 643 w 903"/>
                <a:gd name="T93" fmla="*/ 877 h 903"/>
                <a:gd name="T94" fmla="*/ 467 w 903"/>
                <a:gd name="T95" fmla="*/ 602 h 903"/>
                <a:gd name="T96" fmla="*/ 892 w 903"/>
                <a:gd name="T97" fmla="*/ 602 h 903"/>
                <a:gd name="T98" fmla="*/ 897 w 903"/>
                <a:gd name="T99" fmla="*/ 599 h 903"/>
                <a:gd name="T100" fmla="*/ 900 w 903"/>
                <a:gd name="T101" fmla="*/ 595 h 903"/>
                <a:gd name="T102" fmla="*/ 902 w 903"/>
                <a:gd name="T103" fmla="*/ 590 h 903"/>
                <a:gd name="T104" fmla="*/ 903 w 903"/>
                <a:gd name="T105" fmla="*/ 15 h 903"/>
                <a:gd name="T106" fmla="*/ 902 w 903"/>
                <a:gd name="T107" fmla="*/ 8 h 903"/>
                <a:gd name="T108" fmla="*/ 899 w 903"/>
                <a:gd name="T109" fmla="*/ 4 h 903"/>
                <a:gd name="T110" fmla="*/ 894 w 903"/>
                <a:gd name="T111" fmla="*/ 1 h 903"/>
                <a:gd name="T112" fmla="*/ 888 w 903"/>
                <a:gd name="T11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3" h="903">
                  <a:moveTo>
                    <a:pt x="813" y="496"/>
                  </a:moveTo>
                  <a:lnTo>
                    <a:pt x="812" y="500"/>
                  </a:lnTo>
                  <a:lnTo>
                    <a:pt x="811" y="502"/>
                  </a:lnTo>
                  <a:lnTo>
                    <a:pt x="810" y="505"/>
                  </a:lnTo>
                  <a:lnTo>
                    <a:pt x="808" y="507"/>
                  </a:lnTo>
                  <a:lnTo>
                    <a:pt x="806" y="509"/>
                  </a:lnTo>
                  <a:lnTo>
                    <a:pt x="804" y="510"/>
                  </a:lnTo>
                  <a:lnTo>
                    <a:pt x="800" y="511"/>
                  </a:lnTo>
                  <a:lnTo>
                    <a:pt x="797" y="511"/>
                  </a:lnTo>
                  <a:lnTo>
                    <a:pt x="105" y="511"/>
                  </a:lnTo>
                  <a:lnTo>
                    <a:pt x="102" y="511"/>
                  </a:lnTo>
                  <a:lnTo>
                    <a:pt x="99" y="510"/>
                  </a:lnTo>
                  <a:lnTo>
                    <a:pt x="97" y="509"/>
                  </a:lnTo>
                  <a:lnTo>
                    <a:pt x="95" y="507"/>
                  </a:lnTo>
                  <a:lnTo>
                    <a:pt x="93" y="505"/>
                  </a:lnTo>
                  <a:lnTo>
                    <a:pt x="92" y="502"/>
                  </a:lnTo>
                  <a:lnTo>
                    <a:pt x="90" y="500"/>
                  </a:lnTo>
                  <a:lnTo>
                    <a:pt x="90" y="496"/>
                  </a:lnTo>
                  <a:lnTo>
                    <a:pt x="90" y="316"/>
                  </a:lnTo>
                  <a:lnTo>
                    <a:pt x="90" y="105"/>
                  </a:lnTo>
                  <a:lnTo>
                    <a:pt x="90" y="102"/>
                  </a:lnTo>
                  <a:lnTo>
                    <a:pt x="92" y="100"/>
                  </a:lnTo>
                  <a:lnTo>
                    <a:pt x="93" y="96"/>
                  </a:lnTo>
                  <a:lnTo>
                    <a:pt x="95" y="94"/>
                  </a:lnTo>
                  <a:lnTo>
                    <a:pt x="97" y="92"/>
                  </a:lnTo>
                  <a:lnTo>
                    <a:pt x="99" y="91"/>
                  </a:lnTo>
                  <a:lnTo>
                    <a:pt x="102" y="90"/>
                  </a:lnTo>
                  <a:lnTo>
                    <a:pt x="105" y="90"/>
                  </a:lnTo>
                  <a:lnTo>
                    <a:pt x="798" y="90"/>
                  </a:lnTo>
                  <a:lnTo>
                    <a:pt x="800" y="90"/>
                  </a:lnTo>
                  <a:lnTo>
                    <a:pt x="804" y="91"/>
                  </a:lnTo>
                  <a:lnTo>
                    <a:pt x="806" y="92"/>
                  </a:lnTo>
                  <a:lnTo>
                    <a:pt x="808" y="94"/>
                  </a:lnTo>
                  <a:lnTo>
                    <a:pt x="810" y="96"/>
                  </a:lnTo>
                  <a:lnTo>
                    <a:pt x="811" y="100"/>
                  </a:lnTo>
                  <a:lnTo>
                    <a:pt x="812" y="102"/>
                  </a:lnTo>
                  <a:lnTo>
                    <a:pt x="813" y="105"/>
                  </a:lnTo>
                  <a:lnTo>
                    <a:pt x="813" y="496"/>
                  </a:lnTo>
                  <a:close/>
                  <a:moveTo>
                    <a:pt x="888" y="0"/>
                  </a:moveTo>
                  <a:lnTo>
                    <a:pt x="15" y="0"/>
                  </a:lnTo>
                  <a:lnTo>
                    <a:pt x="12" y="0"/>
                  </a:lnTo>
                  <a:lnTo>
                    <a:pt x="9" y="1"/>
                  </a:lnTo>
                  <a:lnTo>
                    <a:pt x="7" y="2"/>
                  </a:lnTo>
                  <a:lnTo>
                    <a:pt x="5" y="4"/>
                  </a:lnTo>
                  <a:lnTo>
                    <a:pt x="2" y="6"/>
                  </a:lnTo>
                  <a:lnTo>
                    <a:pt x="1" y="8"/>
                  </a:lnTo>
                  <a:lnTo>
                    <a:pt x="0" y="12"/>
                  </a:lnTo>
                  <a:lnTo>
                    <a:pt x="0" y="15"/>
                  </a:lnTo>
                  <a:lnTo>
                    <a:pt x="0" y="587"/>
                  </a:lnTo>
                  <a:lnTo>
                    <a:pt x="0" y="590"/>
                  </a:lnTo>
                  <a:lnTo>
                    <a:pt x="1" y="593"/>
                  </a:lnTo>
                  <a:lnTo>
                    <a:pt x="2" y="595"/>
                  </a:lnTo>
                  <a:lnTo>
                    <a:pt x="5" y="597"/>
                  </a:lnTo>
                  <a:lnTo>
                    <a:pt x="7" y="599"/>
                  </a:lnTo>
                  <a:lnTo>
                    <a:pt x="9" y="601"/>
                  </a:lnTo>
                  <a:lnTo>
                    <a:pt x="12" y="602"/>
                  </a:lnTo>
                  <a:lnTo>
                    <a:pt x="15" y="602"/>
                  </a:lnTo>
                  <a:lnTo>
                    <a:pt x="437" y="602"/>
                  </a:lnTo>
                  <a:lnTo>
                    <a:pt x="437" y="701"/>
                  </a:lnTo>
                  <a:lnTo>
                    <a:pt x="260" y="877"/>
                  </a:lnTo>
                  <a:lnTo>
                    <a:pt x="259" y="879"/>
                  </a:lnTo>
                  <a:lnTo>
                    <a:pt x="257" y="883"/>
                  </a:lnTo>
                  <a:lnTo>
                    <a:pt x="256" y="885"/>
                  </a:lnTo>
                  <a:lnTo>
                    <a:pt x="256" y="888"/>
                  </a:lnTo>
                  <a:lnTo>
                    <a:pt x="256" y="891"/>
                  </a:lnTo>
                  <a:lnTo>
                    <a:pt x="257" y="893"/>
                  </a:lnTo>
                  <a:lnTo>
                    <a:pt x="259" y="897"/>
                  </a:lnTo>
                  <a:lnTo>
                    <a:pt x="260" y="899"/>
                  </a:lnTo>
                  <a:lnTo>
                    <a:pt x="263" y="901"/>
                  </a:lnTo>
                  <a:lnTo>
                    <a:pt x="265" y="902"/>
                  </a:lnTo>
                  <a:lnTo>
                    <a:pt x="268" y="903"/>
                  </a:lnTo>
                  <a:lnTo>
                    <a:pt x="271" y="903"/>
                  </a:lnTo>
                  <a:lnTo>
                    <a:pt x="274" y="903"/>
                  </a:lnTo>
                  <a:lnTo>
                    <a:pt x="277" y="902"/>
                  </a:lnTo>
                  <a:lnTo>
                    <a:pt x="279" y="901"/>
                  </a:lnTo>
                  <a:lnTo>
                    <a:pt x="281" y="899"/>
                  </a:lnTo>
                  <a:lnTo>
                    <a:pt x="452" y="728"/>
                  </a:lnTo>
                  <a:lnTo>
                    <a:pt x="621" y="899"/>
                  </a:lnTo>
                  <a:lnTo>
                    <a:pt x="623" y="901"/>
                  </a:lnTo>
                  <a:lnTo>
                    <a:pt x="627" y="902"/>
                  </a:lnTo>
                  <a:lnTo>
                    <a:pt x="629" y="903"/>
                  </a:lnTo>
                  <a:lnTo>
                    <a:pt x="632" y="903"/>
                  </a:lnTo>
                  <a:lnTo>
                    <a:pt x="635" y="903"/>
                  </a:lnTo>
                  <a:lnTo>
                    <a:pt x="637" y="902"/>
                  </a:lnTo>
                  <a:lnTo>
                    <a:pt x="641" y="901"/>
                  </a:lnTo>
                  <a:lnTo>
                    <a:pt x="643" y="899"/>
                  </a:lnTo>
                  <a:lnTo>
                    <a:pt x="645" y="897"/>
                  </a:lnTo>
                  <a:lnTo>
                    <a:pt x="646" y="893"/>
                  </a:lnTo>
                  <a:lnTo>
                    <a:pt x="647" y="891"/>
                  </a:lnTo>
                  <a:lnTo>
                    <a:pt x="647" y="888"/>
                  </a:lnTo>
                  <a:lnTo>
                    <a:pt x="647" y="885"/>
                  </a:lnTo>
                  <a:lnTo>
                    <a:pt x="646" y="883"/>
                  </a:lnTo>
                  <a:lnTo>
                    <a:pt x="645" y="879"/>
                  </a:lnTo>
                  <a:lnTo>
                    <a:pt x="643" y="877"/>
                  </a:lnTo>
                  <a:lnTo>
                    <a:pt x="467" y="701"/>
                  </a:lnTo>
                  <a:lnTo>
                    <a:pt x="467" y="602"/>
                  </a:lnTo>
                  <a:lnTo>
                    <a:pt x="888" y="602"/>
                  </a:lnTo>
                  <a:lnTo>
                    <a:pt x="892" y="602"/>
                  </a:lnTo>
                  <a:lnTo>
                    <a:pt x="894" y="601"/>
                  </a:lnTo>
                  <a:lnTo>
                    <a:pt x="897" y="599"/>
                  </a:lnTo>
                  <a:lnTo>
                    <a:pt x="899" y="597"/>
                  </a:lnTo>
                  <a:lnTo>
                    <a:pt x="900" y="595"/>
                  </a:lnTo>
                  <a:lnTo>
                    <a:pt x="902" y="593"/>
                  </a:lnTo>
                  <a:lnTo>
                    <a:pt x="902" y="590"/>
                  </a:lnTo>
                  <a:lnTo>
                    <a:pt x="903" y="587"/>
                  </a:lnTo>
                  <a:lnTo>
                    <a:pt x="903" y="15"/>
                  </a:lnTo>
                  <a:lnTo>
                    <a:pt x="902" y="12"/>
                  </a:lnTo>
                  <a:lnTo>
                    <a:pt x="902" y="8"/>
                  </a:lnTo>
                  <a:lnTo>
                    <a:pt x="900" y="6"/>
                  </a:lnTo>
                  <a:lnTo>
                    <a:pt x="899" y="4"/>
                  </a:lnTo>
                  <a:lnTo>
                    <a:pt x="897" y="2"/>
                  </a:lnTo>
                  <a:lnTo>
                    <a:pt x="894" y="1"/>
                  </a:lnTo>
                  <a:lnTo>
                    <a:pt x="892" y="0"/>
                  </a:lnTo>
                  <a:lnTo>
                    <a:pt x="88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566">
              <a:extLst>
                <a:ext uri="{FF2B5EF4-FFF2-40B4-BE49-F238E27FC236}">
                  <a16:creationId xmlns:a16="http://schemas.microsoft.com/office/drawing/2014/main" id="{B7B50F87-A3AA-4FB6-9692-24BF5512FC5B}"/>
                </a:ext>
              </a:extLst>
            </p:cNvPr>
            <p:cNvSpPr>
              <a:spLocks/>
            </p:cNvSpPr>
            <p:nvPr/>
          </p:nvSpPr>
          <p:spPr bwMode="auto">
            <a:xfrm>
              <a:off x="2054225" y="4843463"/>
              <a:ext cx="200025" cy="73025"/>
            </a:xfrm>
            <a:custGeom>
              <a:avLst/>
              <a:gdLst>
                <a:gd name="T0" fmla="*/ 151 w 632"/>
                <a:gd name="T1" fmla="*/ 151 h 226"/>
                <a:gd name="T2" fmla="*/ 157 w 632"/>
                <a:gd name="T3" fmla="*/ 149 h 226"/>
                <a:gd name="T4" fmla="*/ 161 w 632"/>
                <a:gd name="T5" fmla="*/ 146 h 226"/>
                <a:gd name="T6" fmla="*/ 288 w 632"/>
                <a:gd name="T7" fmla="*/ 217 h 226"/>
                <a:gd name="T8" fmla="*/ 292 w 632"/>
                <a:gd name="T9" fmla="*/ 223 h 226"/>
                <a:gd name="T10" fmla="*/ 299 w 632"/>
                <a:gd name="T11" fmla="*/ 226 h 226"/>
                <a:gd name="T12" fmla="*/ 302 w 632"/>
                <a:gd name="T13" fmla="*/ 226 h 226"/>
                <a:gd name="T14" fmla="*/ 307 w 632"/>
                <a:gd name="T15" fmla="*/ 225 h 226"/>
                <a:gd name="T16" fmla="*/ 313 w 632"/>
                <a:gd name="T17" fmla="*/ 222 h 226"/>
                <a:gd name="T18" fmla="*/ 471 w 632"/>
                <a:gd name="T19" fmla="*/ 191 h 226"/>
                <a:gd name="T20" fmla="*/ 477 w 632"/>
                <a:gd name="T21" fmla="*/ 195 h 226"/>
                <a:gd name="T22" fmla="*/ 483 w 632"/>
                <a:gd name="T23" fmla="*/ 196 h 226"/>
                <a:gd name="T24" fmla="*/ 488 w 632"/>
                <a:gd name="T25" fmla="*/ 194 h 226"/>
                <a:gd name="T26" fmla="*/ 494 w 632"/>
                <a:gd name="T27" fmla="*/ 191 h 226"/>
                <a:gd name="T28" fmla="*/ 631 w 632"/>
                <a:gd name="T29" fmla="*/ 23 h 226"/>
                <a:gd name="T30" fmla="*/ 632 w 632"/>
                <a:gd name="T31" fmla="*/ 16 h 226"/>
                <a:gd name="T32" fmla="*/ 632 w 632"/>
                <a:gd name="T33" fmla="*/ 11 h 226"/>
                <a:gd name="T34" fmla="*/ 629 w 632"/>
                <a:gd name="T35" fmla="*/ 5 h 226"/>
                <a:gd name="T36" fmla="*/ 625 w 632"/>
                <a:gd name="T37" fmla="*/ 2 h 226"/>
                <a:gd name="T38" fmla="*/ 619 w 632"/>
                <a:gd name="T39" fmla="*/ 0 h 226"/>
                <a:gd name="T40" fmla="*/ 613 w 632"/>
                <a:gd name="T41" fmla="*/ 1 h 226"/>
                <a:gd name="T42" fmla="*/ 607 w 632"/>
                <a:gd name="T43" fmla="*/ 3 h 226"/>
                <a:gd name="T44" fmla="*/ 481 w 632"/>
                <a:gd name="T45" fmla="*/ 159 h 226"/>
                <a:gd name="T46" fmla="*/ 415 w 632"/>
                <a:gd name="T47" fmla="*/ 93 h 226"/>
                <a:gd name="T48" fmla="*/ 409 w 632"/>
                <a:gd name="T49" fmla="*/ 91 h 226"/>
                <a:gd name="T50" fmla="*/ 404 w 632"/>
                <a:gd name="T51" fmla="*/ 91 h 226"/>
                <a:gd name="T52" fmla="*/ 398 w 632"/>
                <a:gd name="T53" fmla="*/ 93 h 226"/>
                <a:gd name="T54" fmla="*/ 307 w 632"/>
                <a:gd name="T55" fmla="*/ 185 h 226"/>
                <a:gd name="T56" fmla="*/ 247 w 632"/>
                <a:gd name="T57" fmla="*/ 39 h 226"/>
                <a:gd name="T58" fmla="*/ 242 w 632"/>
                <a:gd name="T59" fmla="*/ 34 h 226"/>
                <a:gd name="T60" fmla="*/ 234 w 632"/>
                <a:gd name="T61" fmla="*/ 33 h 226"/>
                <a:gd name="T62" fmla="*/ 227 w 632"/>
                <a:gd name="T63" fmla="*/ 35 h 226"/>
                <a:gd name="T64" fmla="*/ 144 w 632"/>
                <a:gd name="T65" fmla="*/ 121 h 226"/>
                <a:gd name="T66" fmla="*/ 12 w 632"/>
                <a:gd name="T67" fmla="*/ 121 h 226"/>
                <a:gd name="T68" fmla="*/ 7 w 632"/>
                <a:gd name="T69" fmla="*/ 123 h 226"/>
                <a:gd name="T70" fmla="*/ 3 w 632"/>
                <a:gd name="T71" fmla="*/ 128 h 226"/>
                <a:gd name="T72" fmla="*/ 0 w 632"/>
                <a:gd name="T73" fmla="*/ 133 h 226"/>
                <a:gd name="T74" fmla="*/ 0 w 632"/>
                <a:gd name="T75" fmla="*/ 138 h 226"/>
                <a:gd name="T76" fmla="*/ 3 w 632"/>
                <a:gd name="T77" fmla="*/ 144 h 226"/>
                <a:gd name="T78" fmla="*/ 7 w 632"/>
                <a:gd name="T79" fmla="*/ 148 h 226"/>
                <a:gd name="T80" fmla="*/ 12 w 632"/>
                <a:gd name="T81" fmla="*/ 150 h 226"/>
                <a:gd name="T82" fmla="*/ 15 w 632"/>
                <a:gd name="T83" fmla="*/ 151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32" h="226">
                  <a:moveTo>
                    <a:pt x="15" y="151"/>
                  </a:moveTo>
                  <a:lnTo>
                    <a:pt x="151" y="151"/>
                  </a:lnTo>
                  <a:lnTo>
                    <a:pt x="154" y="150"/>
                  </a:lnTo>
                  <a:lnTo>
                    <a:pt x="157" y="149"/>
                  </a:lnTo>
                  <a:lnTo>
                    <a:pt x="159" y="148"/>
                  </a:lnTo>
                  <a:lnTo>
                    <a:pt x="161" y="146"/>
                  </a:lnTo>
                  <a:lnTo>
                    <a:pt x="230" y="75"/>
                  </a:lnTo>
                  <a:lnTo>
                    <a:pt x="288" y="217"/>
                  </a:lnTo>
                  <a:lnTo>
                    <a:pt x="289" y="220"/>
                  </a:lnTo>
                  <a:lnTo>
                    <a:pt x="292" y="223"/>
                  </a:lnTo>
                  <a:lnTo>
                    <a:pt x="294" y="224"/>
                  </a:lnTo>
                  <a:lnTo>
                    <a:pt x="299" y="226"/>
                  </a:lnTo>
                  <a:lnTo>
                    <a:pt x="300" y="226"/>
                  </a:lnTo>
                  <a:lnTo>
                    <a:pt x="302" y="226"/>
                  </a:lnTo>
                  <a:lnTo>
                    <a:pt x="304" y="226"/>
                  </a:lnTo>
                  <a:lnTo>
                    <a:pt x="307" y="225"/>
                  </a:lnTo>
                  <a:lnTo>
                    <a:pt x="309" y="223"/>
                  </a:lnTo>
                  <a:lnTo>
                    <a:pt x="313" y="222"/>
                  </a:lnTo>
                  <a:lnTo>
                    <a:pt x="407" y="127"/>
                  </a:lnTo>
                  <a:lnTo>
                    <a:pt x="471" y="191"/>
                  </a:lnTo>
                  <a:lnTo>
                    <a:pt x="473" y="193"/>
                  </a:lnTo>
                  <a:lnTo>
                    <a:pt x="477" y="195"/>
                  </a:lnTo>
                  <a:lnTo>
                    <a:pt x="480" y="196"/>
                  </a:lnTo>
                  <a:lnTo>
                    <a:pt x="483" y="196"/>
                  </a:lnTo>
                  <a:lnTo>
                    <a:pt x="486" y="195"/>
                  </a:lnTo>
                  <a:lnTo>
                    <a:pt x="488" y="194"/>
                  </a:lnTo>
                  <a:lnTo>
                    <a:pt x="492" y="193"/>
                  </a:lnTo>
                  <a:lnTo>
                    <a:pt x="494" y="191"/>
                  </a:lnTo>
                  <a:lnTo>
                    <a:pt x="629" y="25"/>
                  </a:lnTo>
                  <a:lnTo>
                    <a:pt x="631" y="23"/>
                  </a:lnTo>
                  <a:lnTo>
                    <a:pt x="632" y="19"/>
                  </a:lnTo>
                  <a:lnTo>
                    <a:pt x="632" y="16"/>
                  </a:lnTo>
                  <a:lnTo>
                    <a:pt x="632" y="14"/>
                  </a:lnTo>
                  <a:lnTo>
                    <a:pt x="632" y="11"/>
                  </a:lnTo>
                  <a:lnTo>
                    <a:pt x="631" y="9"/>
                  </a:lnTo>
                  <a:lnTo>
                    <a:pt x="629" y="5"/>
                  </a:lnTo>
                  <a:lnTo>
                    <a:pt x="627" y="3"/>
                  </a:lnTo>
                  <a:lnTo>
                    <a:pt x="625" y="2"/>
                  </a:lnTo>
                  <a:lnTo>
                    <a:pt x="621" y="1"/>
                  </a:lnTo>
                  <a:lnTo>
                    <a:pt x="619" y="0"/>
                  </a:lnTo>
                  <a:lnTo>
                    <a:pt x="616" y="0"/>
                  </a:lnTo>
                  <a:lnTo>
                    <a:pt x="613" y="1"/>
                  </a:lnTo>
                  <a:lnTo>
                    <a:pt x="611" y="2"/>
                  </a:lnTo>
                  <a:lnTo>
                    <a:pt x="607" y="3"/>
                  </a:lnTo>
                  <a:lnTo>
                    <a:pt x="605" y="5"/>
                  </a:lnTo>
                  <a:lnTo>
                    <a:pt x="481" y="159"/>
                  </a:lnTo>
                  <a:lnTo>
                    <a:pt x="418" y="95"/>
                  </a:lnTo>
                  <a:lnTo>
                    <a:pt x="415" y="93"/>
                  </a:lnTo>
                  <a:lnTo>
                    <a:pt x="412" y="91"/>
                  </a:lnTo>
                  <a:lnTo>
                    <a:pt x="409" y="91"/>
                  </a:lnTo>
                  <a:lnTo>
                    <a:pt x="407" y="90"/>
                  </a:lnTo>
                  <a:lnTo>
                    <a:pt x="404" y="91"/>
                  </a:lnTo>
                  <a:lnTo>
                    <a:pt x="400" y="91"/>
                  </a:lnTo>
                  <a:lnTo>
                    <a:pt x="398" y="93"/>
                  </a:lnTo>
                  <a:lnTo>
                    <a:pt x="396" y="95"/>
                  </a:lnTo>
                  <a:lnTo>
                    <a:pt x="307" y="185"/>
                  </a:lnTo>
                  <a:lnTo>
                    <a:pt x="249" y="42"/>
                  </a:lnTo>
                  <a:lnTo>
                    <a:pt x="247" y="39"/>
                  </a:lnTo>
                  <a:lnTo>
                    <a:pt x="244" y="36"/>
                  </a:lnTo>
                  <a:lnTo>
                    <a:pt x="242" y="34"/>
                  </a:lnTo>
                  <a:lnTo>
                    <a:pt x="237" y="33"/>
                  </a:lnTo>
                  <a:lnTo>
                    <a:pt x="234" y="33"/>
                  </a:lnTo>
                  <a:lnTo>
                    <a:pt x="230" y="33"/>
                  </a:lnTo>
                  <a:lnTo>
                    <a:pt x="227" y="35"/>
                  </a:lnTo>
                  <a:lnTo>
                    <a:pt x="224" y="38"/>
                  </a:lnTo>
                  <a:lnTo>
                    <a:pt x="144" y="121"/>
                  </a:lnTo>
                  <a:lnTo>
                    <a:pt x="15" y="121"/>
                  </a:lnTo>
                  <a:lnTo>
                    <a:pt x="12" y="121"/>
                  </a:lnTo>
                  <a:lnTo>
                    <a:pt x="9" y="122"/>
                  </a:lnTo>
                  <a:lnTo>
                    <a:pt x="7" y="123"/>
                  </a:lnTo>
                  <a:lnTo>
                    <a:pt x="5" y="126"/>
                  </a:lnTo>
                  <a:lnTo>
                    <a:pt x="3" y="128"/>
                  </a:lnTo>
                  <a:lnTo>
                    <a:pt x="2" y="130"/>
                  </a:lnTo>
                  <a:lnTo>
                    <a:pt x="0" y="133"/>
                  </a:lnTo>
                  <a:lnTo>
                    <a:pt x="0" y="136"/>
                  </a:lnTo>
                  <a:lnTo>
                    <a:pt x="0" y="138"/>
                  </a:lnTo>
                  <a:lnTo>
                    <a:pt x="2" y="142"/>
                  </a:lnTo>
                  <a:lnTo>
                    <a:pt x="3" y="144"/>
                  </a:lnTo>
                  <a:lnTo>
                    <a:pt x="5" y="146"/>
                  </a:lnTo>
                  <a:lnTo>
                    <a:pt x="7" y="148"/>
                  </a:lnTo>
                  <a:lnTo>
                    <a:pt x="9" y="150"/>
                  </a:lnTo>
                  <a:lnTo>
                    <a:pt x="12" y="150"/>
                  </a:lnTo>
                  <a:lnTo>
                    <a:pt x="15" y="151"/>
                  </a:lnTo>
                  <a:lnTo>
                    <a:pt x="15" y="15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3878490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flipV="1">
            <a:off x="8225640" y="522898"/>
            <a:ext cx="3966360" cy="26633"/>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Lending Club Case Study</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49531"/>
            <a:ext cx="3879542"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grpSp>
        <p:nvGrpSpPr>
          <p:cNvPr id="31" name="Group 30" descr="Icons of bar chart and line graph.">
            <a:extLst>
              <a:ext uri="{FF2B5EF4-FFF2-40B4-BE49-F238E27FC236}">
                <a16:creationId xmlns:a16="http://schemas.microsoft.com/office/drawing/2014/main" id="{044C3643-8A0E-47C1-BEB8-C73203B5E58D}"/>
              </a:ext>
            </a:extLst>
          </p:cNvPr>
          <p:cNvGrpSpPr/>
          <p:nvPr/>
        </p:nvGrpSpPr>
        <p:grpSpPr>
          <a:xfrm>
            <a:off x="4715661" y="1810536"/>
            <a:ext cx="347679" cy="347679"/>
            <a:chOff x="4319588" y="2492375"/>
            <a:chExt cx="287338" cy="287338"/>
          </a:xfrm>
          <a:solidFill>
            <a:schemeClr val="bg1"/>
          </a:solidFill>
        </p:grpSpPr>
        <p:sp>
          <p:nvSpPr>
            <p:cNvPr id="32" name="Freeform 372">
              <a:extLst>
                <a:ext uri="{FF2B5EF4-FFF2-40B4-BE49-F238E27FC236}">
                  <a16:creationId xmlns:a16="http://schemas.microsoft.com/office/drawing/2014/main" id="{56E8F5A5-5318-470B-8F42-337C264086AA}"/>
                </a:ext>
              </a:extLst>
            </p:cNvPr>
            <p:cNvSpPr>
              <a:spLocks/>
            </p:cNvSpPr>
            <p:nvPr/>
          </p:nvSpPr>
          <p:spPr bwMode="auto">
            <a:xfrm>
              <a:off x="4319588" y="2587625"/>
              <a:ext cx="287338" cy="192088"/>
            </a:xfrm>
            <a:custGeom>
              <a:avLst/>
              <a:gdLst>
                <a:gd name="T0" fmla="*/ 843 w 904"/>
                <a:gd name="T1" fmla="*/ 572 h 602"/>
                <a:gd name="T2" fmla="*/ 843 w 904"/>
                <a:gd name="T3" fmla="*/ 12 h 602"/>
                <a:gd name="T4" fmla="*/ 841 w 904"/>
                <a:gd name="T5" fmla="*/ 7 h 602"/>
                <a:gd name="T6" fmla="*/ 836 w 904"/>
                <a:gd name="T7" fmla="*/ 3 h 602"/>
                <a:gd name="T8" fmla="*/ 831 w 904"/>
                <a:gd name="T9" fmla="*/ 1 h 602"/>
                <a:gd name="T10" fmla="*/ 708 w 904"/>
                <a:gd name="T11" fmla="*/ 0 h 602"/>
                <a:gd name="T12" fmla="*/ 702 w 904"/>
                <a:gd name="T13" fmla="*/ 2 h 602"/>
                <a:gd name="T14" fmla="*/ 697 w 904"/>
                <a:gd name="T15" fmla="*/ 5 h 602"/>
                <a:gd name="T16" fmla="*/ 694 w 904"/>
                <a:gd name="T17" fmla="*/ 9 h 602"/>
                <a:gd name="T18" fmla="*/ 693 w 904"/>
                <a:gd name="T19" fmla="*/ 16 h 602"/>
                <a:gd name="T20" fmla="*/ 632 w 904"/>
                <a:gd name="T21" fmla="*/ 572 h 602"/>
                <a:gd name="T22" fmla="*/ 632 w 904"/>
                <a:gd name="T23" fmla="*/ 283 h 602"/>
                <a:gd name="T24" fmla="*/ 630 w 904"/>
                <a:gd name="T25" fmla="*/ 277 h 602"/>
                <a:gd name="T26" fmla="*/ 626 w 904"/>
                <a:gd name="T27" fmla="*/ 274 h 602"/>
                <a:gd name="T28" fmla="*/ 621 w 904"/>
                <a:gd name="T29" fmla="*/ 271 h 602"/>
                <a:gd name="T30" fmla="*/ 497 w 904"/>
                <a:gd name="T31" fmla="*/ 271 h 602"/>
                <a:gd name="T32" fmla="*/ 491 w 904"/>
                <a:gd name="T33" fmla="*/ 272 h 602"/>
                <a:gd name="T34" fmla="*/ 487 w 904"/>
                <a:gd name="T35" fmla="*/ 275 h 602"/>
                <a:gd name="T36" fmla="*/ 483 w 904"/>
                <a:gd name="T37" fmla="*/ 281 h 602"/>
                <a:gd name="T38" fmla="*/ 482 w 904"/>
                <a:gd name="T39" fmla="*/ 286 h 602"/>
                <a:gd name="T40" fmla="*/ 421 w 904"/>
                <a:gd name="T41" fmla="*/ 572 h 602"/>
                <a:gd name="T42" fmla="*/ 421 w 904"/>
                <a:gd name="T43" fmla="*/ 193 h 602"/>
                <a:gd name="T44" fmla="*/ 419 w 904"/>
                <a:gd name="T45" fmla="*/ 187 h 602"/>
                <a:gd name="T46" fmla="*/ 415 w 904"/>
                <a:gd name="T47" fmla="*/ 183 h 602"/>
                <a:gd name="T48" fmla="*/ 409 w 904"/>
                <a:gd name="T49" fmla="*/ 181 h 602"/>
                <a:gd name="T50" fmla="*/ 286 w 904"/>
                <a:gd name="T51" fmla="*/ 181 h 602"/>
                <a:gd name="T52" fmla="*/ 281 w 904"/>
                <a:gd name="T53" fmla="*/ 182 h 602"/>
                <a:gd name="T54" fmla="*/ 275 w 904"/>
                <a:gd name="T55" fmla="*/ 185 h 602"/>
                <a:gd name="T56" fmla="*/ 272 w 904"/>
                <a:gd name="T57" fmla="*/ 190 h 602"/>
                <a:gd name="T58" fmla="*/ 271 w 904"/>
                <a:gd name="T59" fmla="*/ 196 h 602"/>
                <a:gd name="T60" fmla="*/ 211 w 904"/>
                <a:gd name="T61" fmla="*/ 572 h 602"/>
                <a:gd name="T62" fmla="*/ 211 w 904"/>
                <a:gd name="T63" fmla="*/ 404 h 602"/>
                <a:gd name="T64" fmla="*/ 209 w 904"/>
                <a:gd name="T65" fmla="*/ 399 h 602"/>
                <a:gd name="T66" fmla="*/ 205 w 904"/>
                <a:gd name="T67" fmla="*/ 394 h 602"/>
                <a:gd name="T68" fmla="*/ 199 w 904"/>
                <a:gd name="T69" fmla="*/ 392 h 602"/>
                <a:gd name="T70" fmla="*/ 76 w 904"/>
                <a:gd name="T71" fmla="*/ 391 h 602"/>
                <a:gd name="T72" fmla="*/ 69 w 904"/>
                <a:gd name="T73" fmla="*/ 392 h 602"/>
                <a:gd name="T74" fmla="*/ 65 w 904"/>
                <a:gd name="T75" fmla="*/ 396 h 602"/>
                <a:gd name="T76" fmla="*/ 62 w 904"/>
                <a:gd name="T77" fmla="*/ 401 h 602"/>
                <a:gd name="T78" fmla="*/ 61 w 904"/>
                <a:gd name="T79" fmla="*/ 406 h 602"/>
                <a:gd name="T80" fmla="*/ 15 w 904"/>
                <a:gd name="T81" fmla="*/ 572 h 602"/>
                <a:gd name="T82" fmla="*/ 9 w 904"/>
                <a:gd name="T83" fmla="*/ 573 h 602"/>
                <a:gd name="T84" fmla="*/ 5 w 904"/>
                <a:gd name="T85" fmla="*/ 577 h 602"/>
                <a:gd name="T86" fmla="*/ 2 w 904"/>
                <a:gd name="T87" fmla="*/ 581 h 602"/>
                <a:gd name="T88" fmla="*/ 0 w 904"/>
                <a:gd name="T89" fmla="*/ 587 h 602"/>
                <a:gd name="T90" fmla="*/ 2 w 904"/>
                <a:gd name="T91" fmla="*/ 593 h 602"/>
                <a:gd name="T92" fmla="*/ 5 w 904"/>
                <a:gd name="T93" fmla="*/ 598 h 602"/>
                <a:gd name="T94" fmla="*/ 9 w 904"/>
                <a:gd name="T95" fmla="*/ 601 h 602"/>
                <a:gd name="T96" fmla="*/ 15 w 904"/>
                <a:gd name="T97" fmla="*/ 602 h 602"/>
                <a:gd name="T98" fmla="*/ 196 w 904"/>
                <a:gd name="T99" fmla="*/ 602 h 602"/>
                <a:gd name="T100" fmla="*/ 406 w 904"/>
                <a:gd name="T101" fmla="*/ 602 h 602"/>
                <a:gd name="T102" fmla="*/ 617 w 904"/>
                <a:gd name="T103" fmla="*/ 602 h 602"/>
                <a:gd name="T104" fmla="*/ 828 w 904"/>
                <a:gd name="T105" fmla="*/ 602 h 602"/>
                <a:gd name="T106" fmla="*/ 891 w 904"/>
                <a:gd name="T107" fmla="*/ 602 h 602"/>
                <a:gd name="T108" fmla="*/ 896 w 904"/>
                <a:gd name="T109" fmla="*/ 600 h 602"/>
                <a:gd name="T110" fmla="*/ 901 w 904"/>
                <a:gd name="T111" fmla="*/ 596 h 602"/>
                <a:gd name="T112" fmla="*/ 903 w 904"/>
                <a:gd name="T113" fmla="*/ 591 h 602"/>
                <a:gd name="T114" fmla="*/ 903 w 904"/>
                <a:gd name="T115" fmla="*/ 584 h 602"/>
                <a:gd name="T116" fmla="*/ 901 w 904"/>
                <a:gd name="T117" fmla="*/ 579 h 602"/>
                <a:gd name="T118" fmla="*/ 896 w 904"/>
                <a:gd name="T119" fmla="*/ 575 h 602"/>
                <a:gd name="T120" fmla="*/ 891 w 904"/>
                <a:gd name="T121" fmla="*/ 572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4" h="602">
                  <a:moveTo>
                    <a:pt x="889" y="572"/>
                  </a:moveTo>
                  <a:lnTo>
                    <a:pt x="843" y="572"/>
                  </a:lnTo>
                  <a:lnTo>
                    <a:pt x="843" y="16"/>
                  </a:lnTo>
                  <a:lnTo>
                    <a:pt x="843" y="12"/>
                  </a:lnTo>
                  <a:lnTo>
                    <a:pt x="842" y="9"/>
                  </a:lnTo>
                  <a:lnTo>
                    <a:pt x="841" y="7"/>
                  </a:lnTo>
                  <a:lnTo>
                    <a:pt x="838" y="5"/>
                  </a:lnTo>
                  <a:lnTo>
                    <a:pt x="836" y="3"/>
                  </a:lnTo>
                  <a:lnTo>
                    <a:pt x="834" y="2"/>
                  </a:lnTo>
                  <a:lnTo>
                    <a:pt x="831" y="1"/>
                  </a:lnTo>
                  <a:lnTo>
                    <a:pt x="828" y="1"/>
                  </a:lnTo>
                  <a:lnTo>
                    <a:pt x="708" y="0"/>
                  </a:lnTo>
                  <a:lnTo>
                    <a:pt x="704" y="1"/>
                  </a:lnTo>
                  <a:lnTo>
                    <a:pt x="702" y="2"/>
                  </a:lnTo>
                  <a:lnTo>
                    <a:pt x="699" y="3"/>
                  </a:lnTo>
                  <a:lnTo>
                    <a:pt x="697" y="5"/>
                  </a:lnTo>
                  <a:lnTo>
                    <a:pt x="695" y="7"/>
                  </a:lnTo>
                  <a:lnTo>
                    <a:pt x="694" y="9"/>
                  </a:lnTo>
                  <a:lnTo>
                    <a:pt x="693" y="12"/>
                  </a:lnTo>
                  <a:lnTo>
                    <a:pt x="693" y="16"/>
                  </a:lnTo>
                  <a:lnTo>
                    <a:pt x="693" y="572"/>
                  </a:lnTo>
                  <a:lnTo>
                    <a:pt x="632" y="572"/>
                  </a:lnTo>
                  <a:lnTo>
                    <a:pt x="632" y="286"/>
                  </a:lnTo>
                  <a:lnTo>
                    <a:pt x="632" y="283"/>
                  </a:lnTo>
                  <a:lnTo>
                    <a:pt x="631" y="281"/>
                  </a:lnTo>
                  <a:lnTo>
                    <a:pt x="630" y="277"/>
                  </a:lnTo>
                  <a:lnTo>
                    <a:pt x="628" y="275"/>
                  </a:lnTo>
                  <a:lnTo>
                    <a:pt x="626" y="274"/>
                  </a:lnTo>
                  <a:lnTo>
                    <a:pt x="623" y="272"/>
                  </a:lnTo>
                  <a:lnTo>
                    <a:pt x="621" y="271"/>
                  </a:lnTo>
                  <a:lnTo>
                    <a:pt x="617" y="271"/>
                  </a:lnTo>
                  <a:lnTo>
                    <a:pt x="497" y="271"/>
                  </a:lnTo>
                  <a:lnTo>
                    <a:pt x="494" y="271"/>
                  </a:lnTo>
                  <a:lnTo>
                    <a:pt x="491" y="272"/>
                  </a:lnTo>
                  <a:lnTo>
                    <a:pt x="489" y="274"/>
                  </a:lnTo>
                  <a:lnTo>
                    <a:pt x="487" y="275"/>
                  </a:lnTo>
                  <a:lnTo>
                    <a:pt x="484" y="277"/>
                  </a:lnTo>
                  <a:lnTo>
                    <a:pt x="483" y="281"/>
                  </a:lnTo>
                  <a:lnTo>
                    <a:pt x="482" y="283"/>
                  </a:lnTo>
                  <a:lnTo>
                    <a:pt x="482" y="286"/>
                  </a:lnTo>
                  <a:lnTo>
                    <a:pt x="482"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1" y="182"/>
                  </a:lnTo>
                  <a:lnTo>
                    <a:pt x="277" y="183"/>
                  </a:lnTo>
                  <a:lnTo>
                    <a:pt x="275" y="185"/>
                  </a:lnTo>
                  <a:lnTo>
                    <a:pt x="273" y="187"/>
                  </a:lnTo>
                  <a:lnTo>
                    <a:pt x="272" y="190"/>
                  </a:lnTo>
                  <a:lnTo>
                    <a:pt x="271" y="193"/>
                  </a:lnTo>
                  <a:lnTo>
                    <a:pt x="271" y="196"/>
                  </a:lnTo>
                  <a:lnTo>
                    <a:pt x="271" y="572"/>
                  </a:lnTo>
                  <a:lnTo>
                    <a:pt x="211" y="572"/>
                  </a:lnTo>
                  <a:lnTo>
                    <a:pt x="211" y="406"/>
                  </a:lnTo>
                  <a:lnTo>
                    <a:pt x="211" y="404"/>
                  </a:lnTo>
                  <a:lnTo>
                    <a:pt x="210" y="401"/>
                  </a:lnTo>
                  <a:lnTo>
                    <a:pt x="209" y="399"/>
                  </a:lnTo>
                  <a:lnTo>
                    <a:pt x="207" y="396"/>
                  </a:lnTo>
                  <a:lnTo>
                    <a:pt x="205" y="394"/>
                  </a:lnTo>
                  <a:lnTo>
                    <a:pt x="201" y="393"/>
                  </a:lnTo>
                  <a:lnTo>
                    <a:pt x="199" y="392"/>
                  </a:lnTo>
                  <a:lnTo>
                    <a:pt x="196" y="391"/>
                  </a:lnTo>
                  <a:lnTo>
                    <a:pt x="76" y="391"/>
                  </a:lnTo>
                  <a:lnTo>
                    <a:pt x="73" y="392"/>
                  </a:lnTo>
                  <a:lnTo>
                    <a:pt x="69" y="392"/>
                  </a:lnTo>
                  <a:lnTo>
                    <a:pt x="67" y="394"/>
                  </a:lnTo>
                  <a:lnTo>
                    <a:pt x="65" y="396"/>
                  </a:lnTo>
                  <a:lnTo>
                    <a:pt x="63" y="399"/>
                  </a:lnTo>
                  <a:lnTo>
                    <a:pt x="62" y="401"/>
                  </a:lnTo>
                  <a:lnTo>
                    <a:pt x="61" y="404"/>
                  </a:lnTo>
                  <a:lnTo>
                    <a:pt x="61" y="406"/>
                  </a:lnTo>
                  <a:lnTo>
                    <a:pt x="61" y="572"/>
                  </a:lnTo>
                  <a:lnTo>
                    <a:pt x="15" y="572"/>
                  </a:lnTo>
                  <a:lnTo>
                    <a:pt x="13" y="572"/>
                  </a:lnTo>
                  <a:lnTo>
                    <a:pt x="9" y="573"/>
                  </a:lnTo>
                  <a:lnTo>
                    <a:pt x="7" y="575"/>
                  </a:lnTo>
                  <a:lnTo>
                    <a:pt x="5" y="577"/>
                  </a:lnTo>
                  <a:lnTo>
                    <a:pt x="3" y="579"/>
                  </a:lnTo>
                  <a:lnTo>
                    <a:pt x="2" y="581"/>
                  </a:lnTo>
                  <a:lnTo>
                    <a:pt x="1" y="584"/>
                  </a:lnTo>
                  <a:lnTo>
                    <a:pt x="0" y="587"/>
                  </a:lnTo>
                  <a:lnTo>
                    <a:pt x="1" y="591"/>
                  </a:lnTo>
                  <a:lnTo>
                    <a:pt x="2" y="593"/>
                  </a:lnTo>
                  <a:lnTo>
                    <a:pt x="3" y="596"/>
                  </a:lnTo>
                  <a:lnTo>
                    <a:pt x="5" y="598"/>
                  </a:lnTo>
                  <a:lnTo>
                    <a:pt x="7" y="600"/>
                  </a:lnTo>
                  <a:lnTo>
                    <a:pt x="9" y="601"/>
                  </a:lnTo>
                  <a:lnTo>
                    <a:pt x="13" y="602"/>
                  </a:lnTo>
                  <a:lnTo>
                    <a:pt x="15" y="602"/>
                  </a:lnTo>
                  <a:lnTo>
                    <a:pt x="76" y="602"/>
                  </a:lnTo>
                  <a:lnTo>
                    <a:pt x="196" y="602"/>
                  </a:lnTo>
                  <a:lnTo>
                    <a:pt x="286" y="602"/>
                  </a:lnTo>
                  <a:lnTo>
                    <a:pt x="406" y="602"/>
                  </a:lnTo>
                  <a:lnTo>
                    <a:pt x="497" y="602"/>
                  </a:lnTo>
                  <a:lnTo>
                    <a:pt x="617" y="602"/>
                  </a:lnTo>
                  <a:lnTo>
                    <a:pt x="708" y="602"/>
                  </a:lnTo>
                  <a:lnTo>
                    <a:pt x="828" y="602"/>
                  </a:lnTo>
                  <a:lnTo>
                    <a:pt x="889" y="602"/>
                  </a:lnTo>
                  <a:lnTo>
                    <a:pt x="891" y="602"/>
                  </a:lnTo>
                  <a:lnTo>
                    <a:pt x="894" y="601"/>
                  </a:lnTo>
                  <a:lnTo>
                    <a:pt x="896" y="600"/>
                  </a:lnTo>
                  <a:lnTo>
                    <a:pt x="898" y="598"/>
                  </a:lnTo>
                  <a:lnTo>
                    <a:pt x="901" y="596"/>
                  </a:lnTo>
                  <a:lnTo>
                    <a:pt x="902" y="593"/>
                  </a:lnTo>
                  <a:lnTo>
                    <a:pt x="903" y="591"/>
                  </a:lnTo>
                  <a:lnTo>
                    <a:pt x="904" y="587"/>
                  </a:lnTo>
                  <a:lnTo>
                    <a:pt x="903" y="584"/>
                  </a:lnTo>
                  <a:lnTo>
                    <a:pt x="902" y="581"/>
                  </a:lnTo>
                  <a:lnTo>
                    <a:pt x="901" y="579"/>
                  </a:lnTo>
                  <a:lnTo>
                    <a:pt x="898" y="577"/>
                  </a:lnTo>
                  <a:lnTo>
                    <a:pt x="896" y="575"/>
                  </a:lnTo>
                  <a:lnTo>
                    <a:pt x="894" y="573"/>
                  </a:lnTo>
                  <a:lnTo>
                    <a:pt x="891" y="572"/>
                  </a:lnTo>
                  <a:lnTo>
                    <a:pt x="889"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3" name="Freeform 373">
              <a:extLst>
                <a:ext uri="{FF2B5EF4-FFF2-40B4-BE49-F238E27FC236}">
                  <a16:creationId xmlns:a16="http://schemas.microsoft.com/office/drawing/2014/main" id="{6AA1356D-8F1B-4281-BEC5-5B4EBF7467B1}"/>
                </a:ext>
              </a:extLst>
            </p:cNvPr>
            <p:cNvSpPr>
              <a:spLocks/>
            </p:cNvSpPr>
            <p:nvPr/>
          </p:nvSpPr>
          <p:spPr bwMode="auto">
            <a:xfrm>
              <a:off x="4338638" y="2492375"/>
              <a:ext cx="252413" cy="157163"/>
            </a:xfrm>
            <a:custGeom>
              <a:avLst/>
              <a:gdLst>
                <a:gd name="T0" fmla="*/ 77 w 797"/>
                <a:gd name="T1" fmla="*/ 494 h 497"/>
                <a:gd name="T2" fmla="*/ 97 w 797"/>
                <a:gd name="T3" fmla="*/ 483 h 497"/>
                <a:gd name="T4" fmla="*/ 112 w 797"/>
                <a:gd name="T5" fmla="*/ 466 h 497"/>
                <a:gd name="T6" fmla="*/ 120 w 797"/>
                <a:gd name="T7" fmla="*/ 443 h 497"/>
                <a:gd name="T8" fmla="*/ 116 w 797"/>
                <a:gd name="T9" fmla="*/ 416 h 497"/>
                <a:gd name="T10" fmla="*/ 267 w 797"/>
                <a:gd name="T11" fmla="*/ 298 h 497"/>
                <a:gd name="T12" fmla="*/ 300 w 797"/>
                <a:gd name="T13" fmla="*/ 299 h 497"/>
                <a:gd name="T14" fmla="*/ 325 w 797"/>
                <a:gd name="T15" fmla="*/ 287 h 497"/>
                <a:gd name="T16" fmla="*/ 451 w 797"/>
                <a:gd name="T17" fmla="*/ 327 h 497"/>
                <a:gd name="T18" fmla="*/ 454 w 797"/>
                <a:gd name="T19" fmla="*/ 349 h 497"/>
                <a:gd name="T20" fmla="*/ 464 w 797"/>
                <a:gd name="T21" fmla="*/ 369 h 497"/>
                <a:gd name="T22" fmla="*/ 482 w 797"/>
                <a:gd name="T23" fmla="*/ 384 h 497"/>
                <a:gd name="T24" fmla="*/ 505 w 797"/>
                <a:gd name="T25" fmla="*/ 391 h 497"/>
                <a:gd name="T26" fmla="*/ 529 w 797"/>
                <a:gd name="T27" fmla="*/ 389 h 497"/>
                <a:gd name="T28" fmla="*/ 550 w 797"/>
                <a:gd name="T29" fmla="*/ 378 h 497"/>
                <a:gd name="T30" fmla="*/ 564 w 797"/>
                <a:gd name="T31" fmla="*/ 360 h 497"/>
                <a:gd name="T32" fmla="*/ 571 w 797"/>
                <a:gd name="T33" fmla="*/ 337 h 497"/>
                <a:gd name="T34" fmla="*/ 565 w 797"/>
                <a:gd name="T35" fmla="*/ 304 h 497"/>
                <a:gd name="T36" fmla="*/ 724 w 797"/>
                <a:gd name="T37" fmla="*/ 119 h 497"/>
                <a:gd name="T38" fmla="*/ 750 w 797"/>
                <a:gd name="T39" fmla="*/ 119 h 497"/>
                <a:gd name="T40" fmla="*/ 771 w 797"/>
                <a:gd name="T41" fmla="*/ 110 h 497"/>
                <a:gd name="T42" fmla="*/ 787 w 797"/>
                <a:gd name="T43" fmla="*/ 94 h 497"/>
                <a:gd name="T44" fmla="*/ 796 w 797"/>
                <a:gd name="T45" fmla="*/ 72 h 497"/>
                <a:gd name="T46" fmla="*/ 796 w 797"/>
                <a:gd name="T47" fmla="*/ 48 h 497"/>
                <a:gd name="T48" fmla="*/ 787 w 797"/>
                <a:gd name="T49" fmla="*/ 27 h 497"/>
                <a:gd name="T50" fmla="*/ 771 w 797"/>
                <a:gd name="T51" fmla="*/ 10 h 497"/>
                <a:gd name="T52" fmla="*/ 750 w 797"/>
                <a:gd name="T53" fmla="*/ 1 h 497"/>
                <a:gd name="T54" fmla="*/ 725 w 797"/>
                <a:gd name="T55" fmla="*/ 1 h 497"/>
                <a:gd name="T56" fmla="*/ 703 w 797"/>
                <a:gd name="T57" fmla="*/ 10 h 497"/>
                <a:gd name="T58" fmla="*/ 687 w 797"/>
                <a:gd name="T59" fmla="*/ 27 h 497"/>
                <a:gd name="T60" fmla="*/ 678 w 797"/>
                <a:gd name="T61" fmla="*/ 48 h 497"/>
                <a:gd name="T62" fmla="*/ 680 w 797"/>
                <a:gd name="T63" fmla="*/ 79 h 497"/>
                <a:gd name="T64" fmla="*/ 531 w 797"/>
                <a:gd name="T65" fmla="*/ 275 h 497"/>
                <a:gd name="T66" fmla="*/ 504 w 797"/>
                <a:gd name="T67" fmla="*/ 272 h 497"/>
                <a:gd name="T68" fmla="*/ 478 w 797"/>
                <a:gd name="T69" fmla="*/ 281 h 497"/>
                <a:gd name="T70" fmla="*/ 345 w 797"/>
                <a:gd name="T71" fmla="*/ 248 h 497"/>
                <a:gd name="T72" fmla="*/ 344 w 797"/>
                <a:gd name="T73" fmla="*/ 229 h 497"/>
                <a:gd name="T74" fmla="*/ 336 w 797"/>
                <a:gd name="T75" fmla="*/ 207 h 497"/>
                <a:gd name="T76" fmla="*/ 319 w 797"/>
                <a:gd name="T77" fmla="*/ 191 h 497"/>
                <a:gd name="T78" fmla="*/ 298 w 797"/>
                <a:gd name="T79" fmla="*/ 181 h 497"/>
                <a:gd name="T80" fmla="*/ 273 w 797"/>
                <a:gd name="T81" fmla="*/ 181 h 497"/>
                <a:gd name="T82" fmla="*/ 252 w 797"/>
                <a:gd name="T83" fmla="*/ 191 h 497"/>
                <a:gd name="T84" fmla="*/ 236 w 797"/>
                <a:gd name="T85" fmla="*/ 207 h 497"/>
                <a:gd name="T86" fmla="*/ 226 w 797"/>
                <a:gd name="T87" fmla="*/ 229 h 497"/>
                <a:gd name="T88" fmla="*/ 227 w 797"/>
                <a:gd name="T89" fmla="*/ 254 h 497"/>
                <a:gd name="T90" fmla="*/ 86 w 797"/>
                <a:gd name="T91" fmla="*/ 382 h 497"/>
                <a:gd name="T92" fmla="*/ 53 w 797"/>
                <a:gd name="T93" fmla="*/ 377 h 497"/>
                <a:gd name="T94" fmla="*/ 31 w 797"/>
                <a:gd name="T95" fmla="*/ 383 h 497"/>
                <a:gd name="T96" fmla="*/ 13 w 797"/>
                <a:gd name="T97" fmla="*/ 398 h 497"/>
                <a:gd name="T98" fmla="*/ 2 w 797"/>
                <a:gd name="T99" fmla="*/ 419 h 497"/>
                <a:gd name="T100" fmla="*/ 0 w 797"/>
                <a:gd name="T101" fmla="*/ 443 h 497"/>
                <a:gd name="T102" fmla="*/ 6 w 797"/>
                <a:gd name="T103" fmla="*/ 466 h 497"/>
                <a:gd name="T104" fmla="*/ 21 w 797"/>
                <a:gd name="T105" fmla="*/ 483 h 497"/>
                <a:gd name="T106" fmla="*/ 42 w 797"/>
                <a:gd name="T107" fmla="*/ 494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97" h="497">
                  <a:moveTo>
                    <a:pt x="60" y="497"/>
                  </a:moveTo>
                  <a:lnTo>
                    <a:pt x="65" y="497"/>
                  </a:lnTo>
                  <a:lnTo>
                    <a:pt x="72" y="496"/>
                  </a:lnTo>
                  <a:lnTo>
                    <a:pt x="77" y="494"/>
                  </a:lnTo>
                  <a:lnTo>
                    <a:pt x="83" y="493"/>
                  </a:lnTo>
                  <a:lnTo>
                    <a:pt x="89" y="489"/>
                  </a:lnTo>
                  <a:lnTo>
                    <a:pt x="93" y="486"/>
                  </a:lnTo>
                  <a:lnTo>
                    <a:pt x="97" y="483"/>
                  </a:lnTo>
                  <a:lnTo>
                    <a:pt x="102" y="480"/>
                  </a:lnTo>
                  <a:lnTo>
                    <a:pt x="106" y="475"/>
                  </a:lnTo>
                  <a:lnTo>
                    <a:pt x="109" y="470"/>
                  </a:lnTo>
                  <a:lnTo>
                    <a:pt x="112" y="466"/>
                  </a:lnTo>
                  <a:lnTo>
                    <a:pt x="115" y="460"/>
                  </a:lnTo>
                  <a:lnTo>
                    <a:pt x="117" y="455"/>
                  </a:lnTo>
                  <a:lnTo>
                    <a:pt x="119" y="449"/>
                  </a:lnTo>
                  <a:lnTo>
                    <a:pt x="120" y="443"/>
                  </a:lnTo>
                  <a:lnTo>
                    <a:pt x="120" y="437"/>
                  </a:lnTo>
                  <a:lnTo>
                    <a:pt x="119" y="429"/>
                  </a:lnTo>
                  <a:lnTo>
                    <a:pt x="118" y="423"/>
                  </a:lnTo>
                  <a:lnTo>
                    <a:pt x="116" y="416"/>
                  </a:lnTo>
                  <a:lnTo>
                    <a:pt x="114" y="410"/>
                  </a:lnTo>
                  <a:lnTo>
                    <a:pt x="251" y="290"/>
                  </a:lnTo>
                  <a:lnTo>
                    <a:pt x="259" y="295"/>
                  </a:lnTo>
                  <a:lnTo>
                    <a:pt x="267" y="298"/>
                  </a:lnTo>
                  <a:lnTo>
                    <a:pt x="277" y="301"/>
                  </a:lnTo>
                  <a:lnTo>
                    <a:pt x="285" y="302"/>
                  </a:lnTo>
                  <a:lnTo>
                    <a:pt x="293" y="301"/>
                  </a:lnTo>
                  <a:lnTo>
                    <a:pt x="300" y="299"/>
                  </a:lnTo>
                  <a:lnTo>
                    <a:pt x="307" y="297"/>
                  </a:lnTo>
                  <a:lnTo>
                    <a:pt x="313" y="294"/>
                  </a:lnTo>
                  <a:lnTo>
                    <a:pt x="318" y="291"/>
                  </a:lnTo>
                  <a:lnTo>
                    <a:pt x="325" y="287"/>
                  </a:lnTo>
                  <a:lnTo>
                    <a:pt x="329" y="282"/>
                  </a:lnTo>
                  <a:lnTo>
                    <a:pt x="333" y="277"/>
                  </a:lnTo>
                  <a:lnTo>
                    <a:pt x="451" y="324"/>
                  </a:lnTo>
                  <a:lnTo>
                    <a:pt x="451" y="327"/>
                  </a:lnTo>
                  <a:lnTo>
                    <a:pt x="451" y="332"/>
                  </a:lnTo>
                  <a:lnTo>
                    <a:pt x="451" y="337"/>
                  </a:lnTo>
                  <a:lnTo>
                    <a:pt x="452" y="343"/>
                  </a:lnTo>
                  <a:lnTo>
                    <a:pt x="454" y="349"/>
                  </a:lnTo>
                  <a:lnTo>
                    <a:pt x="456" y="354"/>
                  </a:lnTo>
                  <a:lnTo>
                    <a:pt x="458" y="360"/>
                  </a:lnTo>
                  <a:lnTo>
                    <a:pt x="461" y="365"/>
                  </a:lnTo>
                  <a:lnTo>
                    <a:pt x="464" y="369"/>
                  </a:lnTo>
                  <a:lnTo>
                    <a:pt x="469" y="374"/>
                  </a:lnTo>
                  <a:lnTo>
                    <a:pt x="473" y="378"/>
                  </a:lnTo>
                  <a:lnTo>
                    <a:pt x="477" y="381"/>
                  </a:lnTo>
                  <a:lnTo>
                    <a:pt x="482" y="384"/>
                  </a:lnTo>
                  <a:lnTo>
                    <a:pt x="488" y="386"/>
                  </a:lnTo>
                  <a:lnTo>
                    <a:pt x="493" y="389"/>
                  </a:lnTo>
                  <a:lnTo>
                    <a:pt x="499" y="391"/>
                  </a:lnTo>
                  <a:lnTo>
                    <a:pt x="505" y="391"/>
                  </a:lnTo>
                  <a:lnTo>
                    <a:pt x="511" y="392"/>
                  </a:lnTo>
                  <a:lnTo>
                    <a:pt x="518" y="391"/>
                  </a:lnTo>
                  <a:lnTo>
                    <a:pt x="523" y="391"/>
                  </a:lnTo>
                  <a:lnTo>
                    <a:pt x="529" y="389"/>
                  </a:lnTo>
                  <a:lnTo>
                    <a:pt x="535" y="386"/>
                  </a:lnTo>
                  <a:lnTo>
                    <a:pt x="540" y="384"/>
                  </a:lnTo>
                  <a:lnTo>
                    <a:pt x="545" y="381"/>
                  </a:lnTo>
                  <a:lnTo>
                    <a:pt x="550" y="378"/>
                  </a:lnTo>
                  <a:lnTo>
                    <a:pt x="553" y="374"/>
                  </a:lnTo>
                  <a:lnTo>
                    <a:pt x="558" y="369"/>
                  </a:lnTo>
                  <a:lnTo>
                    <a:pt x="561" y="365"/>
                  </a:lnTo>
                  <a:lnTo>
                    <a:pt x="564" y="360"/>
                  </a:lnTo>
                  <a:lnTo>
                    <a:pt x="567" y="354"/>
                  </a:lnTo>
                  <a:lnTo>
                    <a:pt x="568" y="349"/>
                  </a:lnTo>
                  <a:lnTo>
                    <a:pt x="570" y="343"/>
                  </a:lnTo>
                  <a:lnTo>
                    <a:pt x="571" y="337"/>
                  </a:lnTo>
                  <a:lnTo>
                    <a:pt x="571" y="332"/>
                  </a:lnTo>
                  <a:lnTo>
                    <a:pt x="570" y="322"/>
                  </a:lnTo>
                  <a:lnTo>
                    <a:pt x="568" y="312"/>
                  </a:lnTo>
                  <a:lnTo>
                    <a:pt x="565" y="304"/>
                  </a:lnTo>
                  <a:lnTo>
                    <a:pt x="560" y="296"/>
                  </a:lnTo>
                  <a:lnTo>
                    <a:pt x="711" y="114"/>
                  </a:lnTo>
                  <a:lnTo>
                    <a:pt x="717" y="117"/>
                  </a:lnTo>
                  <a:lnTo>
                    <a:pt x="724" y="119"/>
                  </a:lnTo>
                  <a:lnTo>
                    <a:pt x="730" y="120"/>
                  </a:lnTo>
                  <a:lnTo>
                    <a:pt x="737" y="120"/>
                  </a:lnTo>
                  <a:lnTo>
                    <a:pt x="743" y="120"/>
                  </a:lnTo>
                  <a:lnTo>
                    <a:pt x="750" y="119"/>
                  </a:lnTo>
                  <a:lnTo>
                    <a:pt x="755" y="118"/>
                  </a:lnTo>
                  <a:lnTo>
                    <a:pt x="760" y="116"/>
                  </a:lnTo>
                  <a:lnTo>
                    <a:pt x="766" y="113"/>
                  </a:lnTo>
                  <a:lnTo>
                    <a:pt x="771" y="110"/>
                  </a:lnTo>
                  <a:lnTo>
                    <a:pt x="775" y="106"/>
                  </a:lnTo>
                  <a:lnTo>
                    <a:pt x="780" y="103"/>
                  </a:lnTo>
                  <a:lnTo>
                    <a:pt x="784" y="99"/>
                  </a:lnTo>
                  <a:lnTo>
                    <a:pt x="787" y="94"/>
                  </a:lnTo>
                  <a:lnTo>
                    <a:pt x="790" y="89"/>
                  </a:lnTo>
                  <a:lnTo>
                    <a:pt x="792" y="84"/>
                  </a:lnTo>
                  <a:lnTo>
                    <a:pt x="795" y="79"/>
                  </a:lnTo>
                  <a:lnTo>
                    <a:pt x="796" y="72"/>
                  </a:lnTo>
                  <a:lnTo>
                    <a:pt x="797" y="67"/>
                  </a:lnTo>
                  <a:lnTo>
                    <a:pt x="797" y="60"/>
                  </a:lnTo>
                  <a:lnTo>
                    <a:pt x="797" y="54"/>
                  </a:lnTo>
                  <a:lnTo>
                    <a:pt x="796" y="48"/>
                  </a:lnTo>
                  <a:lnTo>
                    <a:pt x="795" y="42"/>
                  </a:lnTo>
                  <a:lnTo>
                    <a:pt x="792" y="37"/>
                  </a:lnTo>
                  <a:lnTo>
                    <a:pt x="790" y="31"/>
                  </a:lnTo>
                  <a:lnTo>
                    <a:pt x="787" y="27"/>
                  </a:lnTo>
                  <a:lnTo>
                    <a:pt x="784" y="22"/>
                  </a:lnTo>
                  <a:lnTo>
                    <a:pt x="780" y="17"/>
                  </a:lnTo>
                  <a:lnTo>
                    <a:pt x="775" y="14"/>
                  </a:lnTo>
                  <a:lnTo>
                    <a:pt x="771" y="10"/>
                  </a:lnTo>
                  <a:lnTo>
                    <a:pt x="766" y="8"/>
                  </a:lnTo>
                  <a:lnTo>
                    <a:pt x="760" y="5"/>
                  </a:lnTo>
                  <a:lnTo>
                    <a:pt x="755" y="2"/>
                  </a:lnTo>
                  <a:lnTo>
                    <a:pt x="750" y="1"/>
                  </a:lnTo>
                  <a:lnTo>
                    <a:pt x="743" y="0"/>
                  </a:lnTo>
                  <a:lnTo>
                    <a:pt x="737" y="0"/>
                  </a:lnTo>
                  <a:lnTo>
                    <a:pt x="731" y="0"/>
                  </a:lnTo>
                  <a:lnTo>
                    <a:pt x="725" y="1"/>
                  </a:lnTo>
                  <a:lnTo>
                    <a:pt x="719" y="2"/>
                  </a:lnTo>
                  <a:lnTo>
                    <a:pt x="713" y="5"/>
                  </a:lnTo>
                  <a:lnTo>
                    <a:pt x="709" y="8"/>
                  </a:lnTo>
                  <a:lnTo>
                    <a:pt x="703" y="10"/>
                  </a:lnTo>
                  <a:lnTo>
                    <a:pt x="699" y="14"/>
                  </a:lnTo>
                  <a:lnTo>
                    <a:pt x="695" y="17"/>
                  </a:lnTo>
                  <a:lnTo>
                    <a:pt x="691" y="22"/>
                  </a:lnTo>
                  <a:lnTo>
                    <a:pt x="687" y="27"/>
                  </a:lnTo>
                  <a:lnTo>
                    <a:pt x="684" y="31"/>
                  </a:lnTo>
                  <a:lnTo>
                    <a:pt x="682" y="37"/>
                  </a:lnTo>
                  <a:lnTo>
                    <a:pt x="680" y="42"/>
                  </a:lnTo>
                  <a:lnTo>
                    <a:pt x="678" y="48"/>
                  </a:lnTo>
                  <a:lnTo>
                    <a:pt x="677" y="54"/>
                  </a:lnTo>
                  <a:lnTo>
                    <a:pt x="677" y="60"/>
                  </a:lnTo>
                  <a:lnTo>
                    <a:pt x="678" y="70"/>
                  </a:lnTo>
                  <a:lnTo>
                    <a:pt x="680" y="79"/>
                  </a:lnTo>
                  <a:lnTo>
                    <a:pt x="683" y="87"/>
                  </a:lnTo>
                  <a:lnTo>
                    <a:pt x="688" y="96"/>
                  </a:lnTo>
                  <a:lnTo>
                    <a:pt x="537" y="277"/>
                  </a:lnTo>
                  <a:lnTo>
                    <a:pt x="531" y="275"/>
                  </a:lnTo>
                  <a:lnTo>
                    <a:pt x="524" y="273"/>
                  </a:lnTo>
                  <a:lnTo>
                    <a:pt x="518" y="272"/>
                  </a:lnTo>
                  <a:lnTo>
                    <a:pt x="511" y="271"/>
                  </a:lnTo>
                  <a:lnTo>
                    <a:pt x="504" y="272"/>
                  </a:lnTo>
                  <a:lnTo>
                    <a:pt x="496" y="273"/>
                  </a:lnTo>
                  <a:lnTo>
                    <a:pt x="490" y="275"/>
                  </a:lnTo>
                  <a:lnTo>
                    <a:pt x="484" y="278"/>
                  </a:lnTo>
                  <a:lnTo>
                    <a:pt x="478" y="281"/>
                  </a:lnTo>
                  <a:lnTo>
                    <a:pt x="472" y="286"/>
                  </a:lnTo>
                  <a:lnTo>
                    <a:pt x="467" y="291"/>
                  </a:lnTo>
                  <a:lnTo>
                    <a:pt x="463" y="295"/>
                  </a:lnTo>
                  <a:lnTo>
                    <a:pt x="345" y="248"/>
                  </a:lnTo>
                  <a:lnTo>
                    <a:pt x="345" y="245"/>
                  </a:lnTo>
                  <a:lnTo>
                    <a:pt x="345" y="240"/>
                  </a:lnTo>
                  <a:lnTo>
                    <a:pt x="345" y="235"/>
                  </a:lnTo>
                  <a:lnTo>
                    <a:pt x="344" y="229"/>
                  </a:lnTo>
                  <a:lnTo>
                    <a:pt x="343" y="223"/>
                  </a:lnTo>
                  <a:lnTo>
                    <a:pt x="341" y="218"/>
                  </a:lnTo>
                  <a:lnTo>
                    <a:pt x="339" y="213"/>
                  </a:lnTo>
                  <a:lnTo>
                    <a:pt x="336" y="207"/>
                  </a:lnTo>
                  <a:lnTo>
                    <a:pt x="332" y="203"/>
                  </a:lnTo>
                  <a:lnTo>
                    <a:pt x="328" y="199"/>
                  </a:lnTo>
                  <a:lnTo>
                    <a:pt x="324" y="194"/>
                  </a:lnTo>
                  <a:lnTo>
                    <a:pt x="319" y="191"/>
                  </a:lnTo>
                  <a:lnTo>
                    <a:pt x="314" y="188"/>
                  </a:lnTo>
                  <a:lnTo>
                    <a:pt x="309" y="186"/>
                  </a:lnTo>
                  <a:lnTo>
                    <a:pt x="303" y="184"/>
                  </a:lnTo>
                  <a:lnTo>
                    <a:pt x="298" y="181"/>
                  </a:lnTo>
                  <a:lnTo>
                    <a:pt x="292" y="181"/>
                  </a:lnTo>
                  <a:lnTo>
                    <a:pt x="285" y="180"/>
                  </a:lnTo>
                  <a:lnTo>
                    <a:pt x="280" y="181"/>
                  </a:lnTo>
                  <a:lnTo>
                    <a:pt x="273" y="181"/>
                  </a:lnTo>
                  <a:lnTo>
                    <a:pt x="268" y="184"/>
                  </a:lnTo>
                  <a:lnTo>
                    <a:pt x="262" y="186"/>
                  </a:lnTo>
                  <a:lnTo>
                    <a:pt x="257" y="188"/>
                  </a:lnTo>
                  <a:lnTo>
                    <a:pt x="252" y="191"/>
                  </a:lnTo>
                  <a:lnTo>
                    <a:pt x="248" y="194"/>
                  </a:lnTo>
                  <a:lnTo>
                    <a:pt x="243" y="199"/>
                  </a:lnTo>
                  <a:lnTo>
                    <a:pt x="239" y="203"/>
                  </a:lnTo>
                  <a:lnTo>
                    <a:pt x="236" y="207"/>
                  </a:lnTo>
                  <a:lnTo>
                    <a:pt x="233" y="213"/>
                  </a:lnTo>
                  <a:lnTo>
                    <a:pt x="230" y="218"/>
                  </a:lnTo>
                  <a:lnTo>
                    <a:pt x="228" y="223"/>
                  </a:lnTo>
                  <a:lnTo>
                    <a:pt x="226" y="229"/>
                  </a:lnTo>
                  <a:lnTo>
                    <a:pt x="225" y="235"/>
                  </a:lnTo>
                  <a:lnTo>
                    <a:pt x="225" y="240"/>
                  </a:lnTo>
                  <a:lnTo>
                    <a:pt x="226" y="248"/>
                  </a:lnTo>
                  <a:lnTo>
                    <a:pt x="227" y="254"/>
                  </a:lnTo>
                  <a:lnTo>
                    <a:pt x="229" y="261"/>
                  </a:lnTo>
                  <a:lnTo>
                    <a:pt x="231" y="267"/>
                  </a:lnTo>
                  <a:lnTo>
                    <a:pt x="94" y="387"/>
                  </a:lnTo>
                  <a:lnTo>
                    <a:pt x="86" y="382"/>
                  </a:lnTo>
                  <a:lnTo>
                    <a:pt x="78" y="379"/>
                  </a:lnTo>
                  <a:lnTo>
                    <a:pt x="68" y="377"/>
                  </a:lnTo>
                  <a:lnTo>
                    <a:pt x="60" y="377"/>
                  </a:lnTo>
                  <a:lnTo>
                    <a:pt x="53" y="377"/>
                  </a:lnTo>
                  <a:lnTo>
                    <a:pt x="47" y="378"/>
                  </a:lnTo>
                  <a:lnTo>
                    <a:pt x="42" y="379"/>
                  </a:lnTo>
                  <a:lnTo>
                    <a:pt x="36" y="381"/>
                  </a:lnTo>
                  <a:lnTo>
                    <a:pt x="31" y="383"/>
                  </a:lnTo>
                  <a:lnTo>
                    <a:pt x="26" y="386"/>
                  </a:lnTo>
                  <a:lnTo>
                    <a:pt x="21" y="391"/>
                  </a:lnTo>
                  <a:lnTo>
                    <a:pt x="17" y="394"/>
                  </a:lnTo>
                  <a:lnTo>
                    <a:pt x="13" y="398"/>
                  </a:lnTo>
                  <a:lnTo>
                    <a:pt x="9" y="402"/>
                  </a:lnTo>
                  <a:lnTo>
                    <a:pt x="6" y="408"/>
                  </a:lnTo>
                  <a:lnTo>
                    <a:pt x="4" y="413"/>
                  </a:lnTo>
                  <a:lnTo>
                    <a:pt x="2" y="419"/>
                  </a:lnTo>
                  <a:lnTo>
                    <a:pt x="1" y="425"/>
                  </a:lnTo>
                  <a:lnTo>
                    <a:pt x="0" y="430"/>
                  </a:lnTo>
                  <a:lnTo>
                    <a:pt x="0" y="437"/>
                  </a:lnTo>
                  <a:lnTo>
                    <a:pt x="0" y="443"/>
                  </a:lnTo>
                  <a:lnTo>
                    <a:pt x="1" y="449"/>
                  </a:lnTo>
                  <a:lnTo>
                    <a:pt x="2" y="455"/>
                  </a:lnTo>
                  <a:lnTo>
                    <a:pt x="4" y="460"/>
                  </a:lnTo>
                  <a:lnTo>
                    <a:pt x="6" y="466"/>
                  </a:lnTo>
                  <a:lnTo>
                    <a:pt x="9" y="470"/>
                  </a:lnTo>
                  <a:lnTo>
                    <a:pt x="13" y="475"/>
                  </a:lnTo>
                  <a:lnTo>
                    <a:pt x="17" y="480"/>
                  </a:lnTo>
                  <a:lnTo>
                    <a:pt x="21" y="483"/>
                  </a:lnTo>
                  <a:lnTo>
                    <a:pt x="26" y="486"/>
                  </a:lnTo>
                  <a:lnTo>
                    <a:pt x="31" y="489"/>
                  </a:lnTo>
                  <a:lnTo>
                    <a:pt x="36" y="493"/>
                  </a:lnTo>
                  <a:lnTo>
                    <a:pt x="42" y="494"/>
                  </a:lnTo>
                  <a:lnTo>
                    <a:pt x="47" y="496"/>
                  </a:lnTo>
                  <a:lnTo>
                    <a:pt x="53" y="497"/>
                  </a:lnTo>
                  <a:lnTo>
                    <a:pt x="60" y="4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34" name="Freeform 1676" descr="Icon of check box. ">
            <a:extLst>
              <a:ext uri="{FF2B5EF4-FFF2-40B4-BE49-F238E27FC236}">
                <a16:creationId xmlns:a16="http://schemas.microsoft.com/office/drawing/2014/main" id="{6FB02354-C73F-4DCF-8004-E9CCA66963EA}"/>
              </a:ext>
            </a:extLst>
          </p:cNvPr>
          <p:cNvSpPr>
            <a:spLocks noEditPoints="1"/>
          </p:cNvSpPr>
          <p:nvPr/>
        </p:nvSpPr>
        <p:spPr bwMode="auto">
          <a:xfrm>
            <a:off x="7129621" y="1811496"/>
            <a:ext cx="345758" cy="345758"/>
          </a:xfrm>
          <a:custGeom>
            <a:avLst/>
            <a:gdLst>
              <a:gd name="T0" fmla="*/ 374 w 719"/>
              <a:gd name="T1" fmla="*/ 267 h 719"/>
              <a:gd name="T2" fmla="*/ 366 w 719"/>
              <a:gd name="T3" fmla="*/ 263 h 719"/>
              <a:gd name="T4" fmla="*/ 362 w 719"/>
              <a:gd name="T5" fmla="*/ 254 h 719"/>
              <a:gd name="T6" fmla="*/ 366 w 719"/>
              <a:gd name="T7" fmla="*/ 247 h 719"/>
              <a:gd name="T8" fmla="*/ 374 w 719"/>
              <a:gd name="T9" fmla="*/ 243 h 719"/>
              <a:gd name="T10" fmla="*/ 621 w 719"/>
              <a:gd name="T11" fmla="*/ 244 h 719"/>
              <a:gd name="T12" fmla="*/ 627 w 719"/>
              <a:gd name="T13" fmla="*/ 250 h 719"/>
              <a:gd name="T14" fmla="*/ 627 w 719"/>
              <a:gd name="T15" fmla="*/ 260 h 719"/>
              <a:gd name="T16" fmla="*/ 621 w 719"/>
              <a:gd name="T17" fmla="*/ 265 h 719"/>
              <a:gd name="T18" fmla="*/ 616 w 719"/>
              <a:gd name="T19" fmla="*/ 528 h 719"/>
              <a:gd name="T20" fmla="*/ 370 w 719"/>
              <a:gd name="T21" fmla="*/ 527 h 719"/>
              <a:gd name="T22" fmla="*/ 363 w 719"/>
              <a:gd name="T23" fmla="*/ 521 h 719"/>
              <a:gd name="T24" fmla="*/ 363 w 719"/>
              <a:gd name="T25" fmla="*/ 512 h 719"/>
              <a:gd name="T26" fmla="*/ 370 w 719"/>
              <a:gd name="T27" fmla="*/ 505 h 719"/>
              <a:gd name="T28" fmla="*/ 616 w 719"/>
              <a:gd name="T29" fmla="*/ 504 h 719"/>
              <a:gd name="T30" fmla="*/ 625 w 719"/>
              <a:gd name="T31" fmla="*/ 507 h 719"/>
              <a:gd name="T32" fmla="*/ 628 w 719"/>
              <a:gd name="T33" fmla="*/ 516 h 719"/>
              <a:gd name="T34" fmla="*/ 625 w 719"/>
              <a:gd name="T35" fmla="*/ 525 h 719"/>
              <a:gd name="T36" fmla="*/ 616 w 719"/>
              <a:gd name="T37" fmla="*/ 528 h 719"/>
              <a:gd name="T38" fmla="*/ 171 w 719"/>
              <a:gd name="T39" fmla="*/ 279 h 719"/>
              <a:gd name="T40" fmla="*/ 164 w 719"/>
              <a:gd name="T41" fmla="*/ 282 h 719"/>
              <a:gd name="T42" fmla="*/ 155 w 719"/>
              <a:gd name="T43" fmla="*/ 279 h 719"/>
              <a:gd name="T44" fmla="*/ 92 w 719"/>
              <a:gd name="T45" fmla="*/ 214 h 719"/>
              <a:gd name="T46" fmla="*/ 92 w 719"/>
              <a:gd name="T47" fmla="*/ 205 h 719"/>
              <a:gd name="T48" fmla="*/ 98 w 719"/>
              <a:gd name="T49" fmla="*/ 198 h 719"/>
              <a:gd name="T50" fmla="*/ 107 w 719"/>
              <a:gd name="T51" fmla="*/ 198 h 719"/>
              <a:gd name="T52" fmla="*/ 164 w 719"/>
              <a:gd name="T53" fmla="*/ 253 h 719"/>
              <a:gd name="T54" fmla="*/ 309 w 719"/>
              <a:gd name="T55" fmla="*/ 109 h 719"/>
              <a:gd name="T56" fmla="*/ 318 w 719"/>
              <a:gd name="T57" fmla="*/ 109 h 719"/>
              <a:gd name="T58" fmla="*/ 325 w 719"/>
              <a:gd name="T59" fmla="*/ 114 h 719"/>
              <a:gd name="T60" fmla="*/ 325 w 719"/>
              <a:gd name="T61" fmla="*/ 124 h 719"/>
              <a:gd name="T62" fmla="*/ 323 w 719"/>
              <a:gd name="T63" fmla="*/ 414 h 719"/>
              <a:gd name="T64" fmla="*/ 168 w 719"/>
              <a:gd name="T65" fmla="*/ 568 h 719"/>
              <a:gd name="T66" fmla="*/ 158 w 719"/>
              <a:gd name="T67" fmla="*/ 568 h 719"/>
              <a:gd name="T68" fmla="*/ 94 w 719"/>
              <a:gd name="T69" fmla="*/ 505 h 719"/>
              <a:gd name="T70" fmla="*/ 91 w 719"/>
              <a:gd name="T71" fmla="*/ 497 h 719"/>
              <a:gd name="T72" fmla="*/ 94 w 719"/>
              <a:gd name="T73" fmla="*/ 488 h 719"/>
              <a:gd name="T74" fmla="*/ 103 w 719"/>
              <a:gd name="T75" fmla="*/ 485 h 719"/>
              <a:gd name="T76" fmla="*/ 111 w 719"/>
              <a:gd name="T77" fmla="*/ 488 h 719"/>
              <a:gd name="T78" fmla="*/ 306 w 719"/>
              <a:gd name="T79" fmla="*/ 397 h 719"/>
              <a:gd name="T80" fmla="*/ 314 w 719"/>
              <a:gd name="T81" fmla="*/ 394 h 719"/>
              <a:gd name="T82" fmla="*/ 323 w 719"/>
              <a:gd name="T83" fmla="*/ 398 h 719"/>
              <a:gd name="T84" fmla="*/ 326 w 719"/>
              <a:gd name="T85" fmla="*/ 406 h 719"/>
              <a:gd name="T86" fmla="*/ 323 w 719"/>
              <a:gd name="T87" fmla="*/ 414 h 719"/>
              <a:gd name="T88" fmla="*/ 12 w 719"/>
              <a:gd name="T89" fmla="*/ 0 h 719"/>
              <a:gd name="T90" fmla="*/ 3 w 719"/>
              <a:gd name="T91" fmla="*/ 5 h 719"/>
              <a:gd name="T92" fmla="*/ 0 w 719"/>
              <a:gd name="T93" fmla="*/ 13 h 719"/>
              <a:gd name="T94" fmla="*/ 1 w 719"/>
              <a:gd name="T95" fmla="*/ 713 h 719"/>
              <a:gd name="T96" fmla="*/ 8 w 719"/>
              <a:gd name="T97" fmla="*/ 719 h 719"/>
              <a:gd name="T98" fmla="*/ 707 w 719"/>
              <a:gd name="T99" fmla="*/ 719 h 719"/>
              <a:gd name="T100" fmla="*/ 716 w 719"/>
              <a:gd name="T101" fmla="*/ 716 h 719"/>
              <a:gd name="T102" fmla="*/ 719 w 719"/>
              <a:gd name="T103" fmla="*/ 707 h 719"/>
              <a:gd name="T104" fmla="*/ 718 w 719"/>
              <a:gd name="T105" fmla="*/ 8 h 719"/>
              <a:gd name="T106" fmla="*/ 711 w 719"/>
              <a:gd name="T107" fmla="*/ 2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19" h="719">
                <a:moveTo>
                  <a:pt x="616" y="267"/>
                </a:moveTo>
                <a:lnTo>
                  <a:pt x="374" y="267"/>
                </a:lnTo>
                <a:lnTo>
                  <a:pt x="370" y="265"/>
                </a:lnTo>
                <a:lnTo>
                  <a:pt x="366" y="263"/>
                </a:lnTo>
                <a:lnTo>
                  <a:pt x="363" y="260"/>
                </a:lnTo>
                <a:lnTo>
                  <a:pt x="362" y="254"/>
                </a:lnTo>
                <a:lnTo>
                  <a:pt x="363" y="250"/>
                </a:lnTo>
                <a:lnTo>
                  <a:pt x="366" y="247"/>
                </a:lnTo>
                <a:lnTo>
                  <a:pt x="370" y="244"/>
                </a:lnTo>
                <a:lnTo>
                  <a:pt x="374" y="243"/>
                </a:lnTo>
                <a:lnTo>
                  <a:pt x="616" y="243"/>
                </a:lnTo>
                <a:lnTo>
                  <a:pt x="621" y="244"/>
                </a:lnTo>
                <a:lnTo>
                  <a:pt x="625" y="247"/>
                </a:lnTo>
                <a:lnTo>
                  <a:pt x="627" y="250"/>
                </a:lnTo>
                <a:lnTo>
                  <a:pt x="628" y="254"/>
                </a:lnTo>
                <a:lnTo>
                  <a:pt x="627" y="260"/>
                </a:lnTo>
                <a:lnTo>
                  <a:pt x="625" y="263"/>
                </a:lnTo>
                <a:lnTo>
                  <a:pt x="621" y="265"/>
                </a:lnTo>
                <a:lnTo>
                  <a:pt x="616" y="267"/>
                </a:lnTo>
                <a:close/>
                <a:moveTo>
                  <a:pt x="616" y="528"/>
                </a:moveTo>
                <a:lnTo>
                  <a:pt x="374" y="528"/>
                </a:lnTo>
                <a:lnTo>
                  <a:pt x="370" y="527"/>
                </a:lnTo>
                <a:lnTo>
                  <a:pt x="366" y="525"/>
                </a:lnTo>
                <a:lnTo>
                  <a:pt x="363" y="521"/>
                </a:lnTo>
                <a:lnTo>
                  <a:pt x="362" y="516"/>
                </a:lnTo>
                <a:lnTo>
                  <a:pt x="363" y="512"/>
                </a:lnTo>
                <a:lnTo>
                  <a:pt x="366" y="507"/>
                </a:lnTo>
                <a:lnTo>
                  <a:pt x="370" y="505"/>
                </a:lnTo>
                <a:lnTo>
                  <a:pt x="374" y="504"/>
                </a:lnTo>
                <a:lnTo>
                  <a:pt x="616" y="504"/>
                </a:lnTo>
                <a:lnTo>
                  <a:pt x="621" y="505"/>
                </a:lnTo>
                <a:lnTo>
                  <a:pt x="625" y="507"/>
                </a:lnTo>
                <a:lnTo>
                  <a:pt x="627" y="512"/>
                </a:lnTo>
                <a:lnTo>
                  <a:pt x="628" y="516"/>
                </a:lnTo>
                <a:lnTo>
                  <a:pt x="627" y="521"/>
                </a:lnTo>
                <a:lnTo>
                  <a:pt x="625" y="525"/>
                </a:lnTo>
                <a:lnTo>
                  <a:pt x="621" y="527"/>
                </a:lnTo>
                <a:lnTo>
                  <a:pt x="616" y="528"/>
                </a:lnTo>
                <a:close/>
                <a:moveTo>
                  <a:pt x="323" y="127"/>
                </a:moveTo>
                <a:lnTo>
                  <a:pt x="171" y="279"/>
                </a:lnTo>
                <a:lnTo>
                  <a:pt x="168" y="282"/>
                </a:lnTo>
                <a:lnTo>
                  <a:pt x="164" y="282"/>
                </a:lnTo>
                <a:lnTo>
                  <a:pt x="158" y="282"/>
                </a:lnTo>
                <a:lnTo>
                  <a:pt x="155" y="279"/>
                </a:lnTo>
                <a:lnTo>
                  <a:pt x="94" y="218"/>
                </a:lnTo>
                <a:lnTo>
                  <a:pt x="92" y="214"/>
                </a:lnTo>
                <a:lnTo>
                  <a:pt x="91" y="209"/>
                </a:lnTo>
                <a:lnTo>
                  <a:pt x="92" y="205"/>
                </a:lnTo>
                <a:lnTo>
                  <a:pt x="94" y="201"/>
                </a:lnTo>
                <a:lnTo>
                  <a:pt x="98" y="198"/>
                </a:lnTo>
                <a:lnTo>
                  <a:pt x="103" y="197"/>
                </a:lnTo>
                <a:lnTo>
                  <a:pt x="107" y="198"/>
                </a:lnTo>
                <a:lnTo>
                  <a:pt x="111" y="201"/>
                </a:lnTo>
                <a:lnTo>
                  <a:pt x="164" y="253"/>
                </a:lnTo>
                <a:lnTo>
                  <a:pt x="306" y="111"/>
                </a:lnTo>
                <a:lnTo>
                  <a:pt x="309" y="109"/>
                </a:lnTo>
                <a:lnTo>
                  <a:pt x="314" y="108"/>
                </a:lnTo>
                <a:lnTo>
                  <a:pt x="318" y="109"/>
                </a:lnTo>
                <a:lnTo>
                  <a:pt x="323" y="111"/>
                </a:lnTo>
                <a:lnTo>
                  <a:pt x="325" y="114"/>
                </a:lnTo>
                <a:lnTo>
                  <a:pt x="326" y="119"/>
                </a:lnTo>
                <a:lnTo>
                  <a:pt x="325" y="124"/>
                </a:lnTo>
                <a:lnTo>
                  <a:pt x="323" y="127"/>
                </a:lnTo>
                <a:close/>
                <a:moveTo>
                  <a:pt x="323" y="414"/>
                </a:moveTo>
                <a:lnTo>
                  <a:pt x="171" y="565"/>
                </a:lnTo>
                <a:lnTo>
                  <a:pt x="168" y="568"/>
                </a:lnTo>
                <a:lnTo>
                  <a:pt x="164" y="569"/>
                </a:lnTo>
                <a:lnTo>
                  <a:pt x="158" y="568"/>
                </a:lnTo>
                <a:lnTo>
                  <a:pt x="155" y="565"/>
                </a:lnTo>
                <a:lnTo>
                  <a:pt x="94" y="505"/>
                </a:lnTo>
                <a:lnTo>
                  <a:pt x="92" y="502"/>
                </a:lnTo>
                <a:lnTo>
                  <a:pt x="91" y="497"/>
                </a:lnTo>
                <a:lnTo>
                  <a:pt x="92" y="493"/>
                </a:lnTo>
                <a:lnTo>
                  <a:pt x="94" y="488"/>
                </a:lnTo>
                <a:lnTo>
                  <a:pt x="98" y="486"/>
                </a:lnTo>
                <a:lnTo>
                  <a:pt x="103" y="485"/>
                </a:lnTo>
                <a:lnTo>
                  <a:pt x="107" y="486"/>
                </a:lnTo>
                <a:lnTo>
                  <a:pt x="111" y="488"/>
                </a:lnTo>
                <a:lnTo>
                  <a:pt x="164" y="540"/>
                </a:lnTo>
                <a:lnTo>
                  <a:pt x="306" y="397"/>
                </a:lnTo>
                <a:lnTo>
                  <a:pt x="309" y="395"/>
                </a:lnTo>
                <a:lnTo>
                  <a:pt x="314" y="394"/>
                </a:lnTo>
                <a:lnTo>
                  <a:pt x="318" y="395"/>
                </a:lnTo>
                <a:lnTo>
                  <a:pt x="323" y="398"/>
                </a:lnTo>
                <a:lnTo>
                  <a:pt x="325" y="401"/>
                </a:lnTo>
                <a:lnTo>
                  <a:pt x="326" y="406"/>
                </a:lnTo>
                <a:lnTo>
                  <a:pt x="325" y="410"/>
                </a:lnTo>
                <a:lnTo>
                  <a:pt x="323" y="414"/>
                </a:lnTo>
                <a:close/>
                <a:moveTo>
                  <a:pt x="707" y="0"/>
                </a:moveTo>
                <a:lnTo>
                  <a:pt x="12" y="0"/>
                </a:lnTo>
                <a:lnTo>
                  <a:pt x="8" y="2"/>
                </a:lnTo>
                <a:lnTo>
                  <a:pt x="3" y="5"/>
                </a:lnTo>
                <a:lnTo>
                  <a:pt x="1" y="8"/>
                </a:lnTo>
                <a:lnTo>
                  <a:pt x="0" y="13"/>
                </a:lnTo>
                <a:lnTo>
                  <a:pt x="0" y="707"/>
                </a:lnTo>
                <a:lnTo>
                  <a:pt x="1" y="713"/>
                </a:lnTo>
                <a:lnTo>
                  <a:pt x="3" y="716"/>
                </a:lnTo>
                <a:lnTo>
                  <a:pt x="8" y="719"/>
                </a:lnTo>
                <a:lnTo>
                  <a:pt x="12" y="719"/>
                </a:lnTo>
                <a:lnTo>
                  <a:pt x="707" y="719"/>
                </a:lnTo>
                <a:lnTo>
                  <a:pt x="711" y="719"/>
                </a:lnTo>
                <a:lnTo>
                  <a:pt x="716" y="716"/>
                </a:lnTo>
                <a:lnTo>
                  <a:pt x="718" y="713"/>
                </a:lnTo>
                <a:lnTo>
                  <a:pt x="719" y="707"/>
                </a:lnTo>
                <a:lnTo>
                  <a:pt x="719" y="13"/>
                </a:lnTo>
                <a:lnTo>
                  <a:pt x="718" y="8"/>
                </a:lnTo>
                <a:lnTo>
                  <a:pt x="716" y="5"/>
                </a:lnTo>
                <a:lnTo>
                  <a:pt x="711" y="2"/>
                </a:lnTo>
                <a:lnTo>
                  <a:pt x="707"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5" name="Freeform 4665" descr="Icon of graph. ">
            <a:extLst>
              <a:ext uri="{FF2B5EF4-FFF2-40B4-BE49-F238E27FC236}">
                <a16:creationId xmlns:a16="http://schemas.microsoft.com/office/drawing/2014/main" id="{557E39B2-E017-4E5C-B53E-DDE3B9D4C92C}"/>
              </a:ext>
            </a:extLst>
          </p:cNvPr>
          <p:cNvSpPr>
            <a:spLocks/>
          </p:cNvSpPr>
          <p:nvPr/>
        </p:nvSpPr>
        <p:spPr bwMode="auto">
          <a:xfrm>
            <a:off x="7877961" y="3531386"/>
            <a:ext cx="347679" cy="347679"/>
          </a:xfrm>
          <a:custGeom>
            <a:avLst/>
            <a:gdLst>
              <a:gd name="T0" fmla="*/ 761 w 904"/>
              <a:gd name="T1" fmla="*/ 213 h 903"/>
              <a:gd name="T2" fmla="*/ 754 w 904"/>
              <a:gd name="T3" fmla="*/ 225 h 903"/>
              <a:gd name="T4" fmla="*/ 576 w 904"/>
              <a:gd name="T5" fmla="*/ 277 h 903"/>
              <a:gd name="T6" fmla="*/ 498 w 904"/>
              <a:gd name="T7" fmla="*/ 298 h 903"/>
              <a:gd name="T8" fmla="*/ 431 w 904"/>
              <a:gd name="T9" fmla="*/ 329 h 903"/>
              <a:gd name="T10" fmla="*/ 578 w 904"/>
              <a:gd name="T11" fmla="*/ 170 h 903"/>
              <a:gd name="T12" fmla="*/ 618 w 904"/>
              <a:gd name="T13" fmla="*/ 180 h 903"/>
              <a:gd name="T14" fmla="*/ 661 w 904"/>
              <a:gd name="T15" fmla="*/ 169 h 903"/>
              <a:gd name="T16" fmla="*/ 693 w 904"/>
              <a:gd name="T17" fmla="*/ 141 h 903"/>
              <a:gd name="T18" fmla="*/ 707 w 904"/>
              <a:gd name="T19" fmla="*/ 99 h 903"/>
              <a:gd name="T20" fmla="*/ 701 w 904"/>
              <a:gd name="T21" fmla="*/ 55 h 903"/>
              <a:gd name="T22" fmla="*/ 676 w 904"/>
              <a:gd name="T23" fmla="*/ 20 h 903"/>
              <a:gd name="T24" fmla="*/ 636 w 904"/>
              <a:gd name="T25" fmla="*/ 2 h 903"/>
              <a:gd name="T26" fmla="*/ 591 w 904"/>
              <a:gd name="T27" fmla="*/ 4 h 903"/>
              <a:gd name="T28" fmla="*/ 554 w 904"/>
              <a:gd name="T29" fmla="*/ 25 h 903"/>
              <a:gd name="T30" fmla="*/ 531 w 904"/>
              <a:gd name="T31" fmla="*/ 63 h 903"/>
              <a:gd name="T32" fmla="*/ 532 w 904"/>
              <a:gd name="T33" fmla="*/ 118 h 903"/>
              <a:gd name="T34" fmla="*/ 369 w 904"/>
              <a:gd name="T35" fmla="*/ 289 h 903"/>
              <a:gd name="T36" fmla="*/ 325 w 904"/>
              <a:gd name="T37" fmla="*/ 289 h 903"/>
              <a:gd name="T38" fmla="*/ 294 w 904"/>
              <a:gd name="T39" fmla="*/ 308 h 903"/>
              <a:gd name="T40" fmla="*/ 275 w 904"/>
              <a:gd name="T41" fmla="*/ 338 h 903"/>
              <a:gd name="T42" fmla="*/ 275 w 904"/>
              <a:gd name="T43" fmla="*/ 383 h 903"/>
              <a:gd name="T44" fmla="*/ 113 w 904"/>
              <a:gd name="T45" fmla="*/ 545 h 903"/>
              <a:gd name="T46" fmla="*/ 64 w 904"/>
              <a:gd name="T47" fmla="*/ 546 h 903"/>
              <a:gd name="T48" fmla="*/ 26 w 904"/>
              <a:gd name="T49" fmla="*/ 568 h 903"/>
              <a:gd name="T50" fmla="*/ 5 w 904"/>
              <a:gd name="T51" fmla="*/ 605 h 903"/>
              <a:gd name="T52" fmla="*/ 3 w 904"/>
              <a:gd name="T53" fmla="*/ 650 h 903"/>
              <a:gd name="T54" fmla="*/ 21 w 904"/>
              <a:gd name="T55" fmla="*/ 690 h 903"/>
              <a:gd name="T56" fmla="*/ 56 w 904"/>
              <a:gd name="T57" fmla="*/ 716 h 903"/>
              <a:gd name="T58" fmla="*/ 100 w 904"/>
              <a:gd name="T59" fmla="*/ 722 h 903"/>
              <a:gd name="T60" fmla="*/ 142 w 904"/>
              <a:gd name="T61" fmla="*/ 706 h 903"/>
              <a:gd name="T62" fmla="*/ 170 w 904"/>
              <a:gd name="T63" fmla="*/ 675 h 903"/>
              <a:gd name="T64" fmla="*/ 181 w 904"/>
              <a:gd name="T65" fmla="*/ 632 h 903"/>
              <a:gd name="T66" fmla="*/ 171 w 904"/>
              <a:gd name="T67" fmla="*/ 591 h 903"/>
              <a:gd name="T68" fmla="*/ 316 w 904"/>
              <a:gd name="T69" fmla="*/ 430 h 903"/>
              <a:gd name="T70" fmla="*/ 286 w 904"/>
              <a:gd name="T71" fmla="*/ 538 h 903"/>
              <a:gd name="T72" fmla="*/ 271 w 904"/>
              <a:gd name="T73" fmla="*/ 753 h 903"/>
              <a:gd name="T74" fmla="*/ 216 w 904"/>
              <a:gd name="T75" fmla="*/ 757 h 903"/>
              <a:gd name="T76" fmla="*/ 212 w 904"/>
              <a:gd name="T77" fmla="*/ 888 h 903"/>
              <a:gd name="T78" fmla="*/ 218 w 904"/>
              <a:gd name="T79" fmla="*/ 901 h 903"/>
              <a:gd name="T80" fmla="*/ 349 w 904"/>
              <a:gd name="T81" fmla="*/ 903 h 903"/>
              <a:gd name="T82" fmla="*/ 361 w 904"/>
              <a:gd name="T83" fmla="*/ 894 h 903"/>
              <a:gd name="T84" fmla="*/ 361 w 904"/>
              <a:gd name="T85" fmla="*/ 762 h 903"/>
              <a:gd name="T86" fmla="*/ 349 w 904"/>
              <a:gd name="T87" fmla="*/ 753 h 903"/>
              <a:gd name="T88" fmla="*/ 305 w 904"/>
              <a:gd name="T89" fmla="*/ 597 h 903"/>
              <a:gd name="T90" fmla="*/ 343 w 904"/>
              <a:gd name="T91" fmla="*/ 469 h 903"/>
              <a:gd name="T92" fmla="*/ 383 w 904"/>
              <a:gd name="T93" fmla="*/ 426 h 903"/>
              <a:gd name="T94" fmla="*/ 418 w 904"/>
              <a:gd name="T95" fmla="*/ 383 h 903"/>
              <a:gd name="T96" fmla="*/ 471 w 904"/>
              <a:gd name="T97" fmla="*/ 342 h 903"/>
              <a:gd name="T98" fmla="*/ 544 w 904"/>
              <a:gd name="T99" fmla="*/ 315 h 903"/>
              <a:gd name="T100" fmla="*/ 627 w 904"/>
              <a:gd name="T101" fmla="*/ 302 h 903"/>
              <a:gd name="T102" fmla="*/ 754 w 904"/>
              <a:gd name="T103" fmla="*/ 348 h 903"/>
              <a:gd name="T104" fmla="*/ 763 w 904"/>
              <a:gd name="T105" fmla="*/ 360 h 903"/>
              <a:gd name="T106" fmla="*/ 895 w 904"/>
              <a:gd name="T107" fmla="*/ 360 h 903"/>
              <a:gd name="T108" fmla="*/ 904 w 904"/>
              <a:gd name="T109" fmla="*/ 348 h 903"/>
              <a:gd name="T110" fmla="*/ 902 w 904"/>
              <a:gd name="T111" fmla="*/ 217 h 903"/>
              <a:gd name="T112" fmla="*/ 889 w 904"/>
              <a:gd name="T113" fmla="*/ 211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4" h="903">
                <a:moveTo>
                  <a:pt x="889" y="211"/>
                </a:moveTo>
                <a:lnTo>
                  <a:pt x="768" y="211"/>
                </a:lnTo>
                <a:lnTo>
                  <a:pt x="765" y="211"/>
                </a:lnTo>
                <a:lnTo>
                  <a:pt x="763" y="212"/>
                </a:lnTo>
                <a:lnTo>
                  <a:pt x="761" y="213"/>
                </a:lnTo>
                <a:lnTo>
                  <a:pt x="758" y="215"/>
                </a:lnTo>
                <a:lnTo>
                  <a:pt x="756" y="217"/>
                </a:lnTo>
                <a:lnTo>
                  <a:pt x="755" y="220"/>
                </a:lnTo>
                <a:lnTo>
                  <a:pt x="754" y="222"/>
                </a:lnTo>
                <a:lnTo>
                  <a:pt x="754" y="225"/>
                </a:lnTo>
                <a:lnTo>
                  <a:pt x="754" y="271"/>
                </a:lnTo>
                <a:lnTo>
                  <a:pt x="663" y="271"/>
                </a:lnTo>
                <a:lnTo>
                  <a:pt x="627" y="272"/>
                </a:lnTo>
                <a:lnTo>
                  <a:pt x="593" y="275"/>
                </a:lnTo>
                <a:lnTo>
                  <a:pt x="576" y="277"/>
                </a:lnTo>
                <a:lnTo>
                  <a:pt x="561" y="281"/>
                </a:lnTo>
                <a:lnTo>
                  <a:pt x="545" y="284"/>
                </a:lnTo>
                <a:lnTo>
                  <a:pt x="529" y="287"/>
                </a:lnTo>
                <a:lnTo>
                  <a:pt x="513" y="292"/>
                </a:lnTo>
                <a:lnTo>
                  <a:pt x="498" y="298"/>
                </a:lnTo>
                <a:lnTo>
                  <a:pt x="484" y="302"/>
                </a:lnTo>
                <a:lnTo>
                  <a:pt x="470" y="309"/>
                </a:lnTo>
                <a:lnTo>
                  <a:pt x="457" y="315"/>
                </a:lnTo>
                <a:lnTo>
                  <a:pt x="443" y="323"/>
                </a:lnTo>
                <a:lnTo>
                  <a:pt x="431" y="329"/>
                </a:lnTo>
                <a:lnTo>
                  <a:pt x="418" y="337"/>
                </a:lnTo>
                <a:lnTo>
                  <a:pt x="415" y="328"/>
                </a:lnTo>
                <a:lnTo>
                  <a:pt x="409" y="319"/>
                </a:lnTo>
                <a:lnTo>
                  <a:pt x="565" y="163"/>
                </a:lnTo>
                <a:lnTo>
                  <a:pt x="578" y="170"/>
                </a:lnTo>
                <a:lnTo>
                  <a:pt x="590" y="176"/>
                </a:lnTo>
                <a:lnTo>
                  <a:pt x="597" y="178"/>
                </a:lnTo>
                <a:lnTo>
                  <a:pt x="604" y="179"/>
                </a:lnTo>
                <a:lnTo>
                  <a:pt x="610" y="180"/>
                </a:lnTo>
                <a:lnTo>
                  <a:pt x="618" y="180"/>
                </a:lnTo>
                <a:lnTo>
                  <a:pt x="627" y="180"/>
                </a:lnTo>
                <a:lnTo>
                  <a:pt x="636" y="178"/>
                </a:lnTo>
                <a:lnTo>
                  <a:pt x="644" y="176"/>
                </a:lnTo>
                <a:lnTo>
                  <a:pt x="653" y="173"/>
                </a:lnTo>
                <a:lnTo>
                  <a:pt x="661" y="169"/>
                </a:lnTo>
                <a:lnTo>
                  <a:pt x="668" y="164"/>
                </a:lnTo>
                <a:lnTo>
                  <a:pt x="676" y="160"/>
                </a:lnTo>
                <a:lnTo>
                  <a:pt x="681" y="154"/>
                </a:lnTo>
                <a:lnTo>
                  <a:pt x="687" y="147"/>
                </a:lnTo>
                <a:lnTo>
                  <a:pt x="693" y="141"/>
                </a:lnTo>
                <a:lnTo>
                  <a:pt x="697" y="133"/>
                </a:lnTo>
                <a:lnTo>
                  <a:pt x="701" y="125"/>
                </a:lnTo>
                <a:lnTo>
                  <a:pt x="704" y="117"/>
                </a:lnTo>
                <a:lnTo>
                  <a:pt x="706" y="108"/>
                </a:lnTo>
                <a:lnTo>
                  <a:pt x="707" y="99"/>
                </a:lnTo>
                <a:lnTo>
                  <a:pt x="709" y="90"/>
                </a:lnTo>
                <a:lnTo>
                  <a:pt x="707" y="81"/>
                </a:lnTo>
                <a:lnTo>
                  <a:pt x="706" y="72"/>
                </a:lnTo>
                <a:lnTo>
                  <a:pt x="704" y="63"/>
                </a:lnTo>
                <a:lnTo>
                  <a:pt x="701" y="55"/>
                </a:lnTo>
                <a:lnTo>
                  <a:pt x="697" y="47"/>
                </a:lnTo>
                <a:lnTo>
                  <a:pt x="693" y="39"/>
                </a:lnTo>
                <a:lnTo>
                  <a:pt x="687" y="32"/>
                </a:lnTo>
                <a:lnTo>
                  <a:pt x="681" y="25"/>
                </a:lnTo>
                <a:lnTo>
                  <a:pt x="676" y="20"/>
                </a:lnTo>
                <a:lnTo>
                  <a:pt x="668" y="15"/>
                </a:lnTo>
                <a:lnTo>
                  <a:pt x="661" y="11"/>
                </a:lnTo>
                <a:lnTo>
                  <a:pt x="653" y="6"/>
                </a:lnTo>
                <a:lnTo>
                  <a:pt x="644" y="4"/>
                </a:lnTo>
                <a:lnTo>
                  <a:pt x="636" y="2"/>
                </a:lnTo>
                <a:lnTo>
                  <a:pt x="627" y="0"/>
                </a:lnTo>
                <a:lnTo>
                  <a:pt x="618" y="0"/>
                </a:lnTo>
                <a:lnTo>
                  <a:pt x="609" y="0"/>
                </a:lnTo>
                <a:lnTo>
                  <a:pt x="600" y="2"/>
                </a:lnTo>
                <a:lnTo>
                  <a:pt x="591" y="4"/>
                </a:lnTo>
                <a:lnTo>
                  <a:pt x="583" y="6"/>
                </a:lnTo>
                <a:lnTo>
                  <a:pt x="575" y="11"/>
                </a:lnTo>
                <a:lnTo>
                  <a:pt x="567" y="15"/>
                </a:lnTo>
                <a:lnTo>
                  <a:pt x="561" y="20"/>
                </a:lnTo>
                <a:lnTo>
                  <a:pt x="554" y="25"/>
                </a:lnTo>
                <a:lnTo>
                  <a:pt x="548" y="32"/>
                </a:lnTo>
                <a:lnTo>
                  <a:pt x="543" y="39"/>
                </a:lnTo>
                <a:lnTo>
                  <a:pt x="538" y="47"/>
                </a:lnTo>
                <a:lnTo>
                  <a:pt x="535" y="55"/>
                </a:lnTo>
                <a:lnTo>
                  <a:pt x="531" y="63"/>
                </a:lnTo>
                <a:lnTo>
                  <a:pt x="529" y="72"/>
                </a:lnTo>
                <a:lnTo>
                  <a:pt x="528" y="81"/>
                </a:lnTo>
                <a:lnTo>
                  <a:pt x="528" y="90"/>
                </a:lnTo>
                <a:lnTo>
                  <a:pt x="529" y="105"/>
                </a:lnTo>
                <a:lnTo>
                  <a:pt x="532" y="118"/>
                </a:lnTo>
                <a:lnTo>
                  <a:pt x="537" y="131"/>
                </a:lnTo>
                <a:lnTo>
                  <a:pt x="545" y="142"/>
                </a:lnTo>
                <a:lnTo>
                  <a:pt x="388" y="298"/>
                </a:lnTo>
                <a:lnTo>
                  <a:pt x="379" y="293"/>
                </a:lnTo>
                <a:lnTo>
                  <a:pt x="369" y="289"/>
                </a:lnTo>
                <a:lnTo>
                  <a:pt x="358" y="286"/>
                </a:lnTo>
                <a:lnTo>
                  <a:pt x="347" y="285"/>
                </a:lnTo>
                <a:lnTo>
                  <a:pt x="339" y="286"/>
                </a:lnTo>
                <a:lnTo>
                  <a:pt x="331" y="287"/>
                </a:lnTo>
                <a:lnTo>
                  <a:pt x="325" y="289"/>
                </a:lnTo>
                <a:lnTo>
                  <a:pt x="318" y="292"/>
                </a:lnTo>
                <a:lnTo>
                  <a:pt x="311" y="294"/>
                </a:lnTo>
                <a:lnTo>
                  <a:pt x="304" y="299"/>
                </a:lnTo>
                <a:lnTo>
                  <a:pt x="299" y="303"/>
                </a:lnTo>
                <a:lnTo>
                  <a:pt x="294" y="308"/>
                </a:lnTo>
                <a:lnTo>
                  <a:pt x="288" y="313"/>
                </a:lnTo>
                <a:lnTo>
                  <a:pt x="284" y="319"/>
                </a:lnTo>
                <a:lnTo>
                  <a:pt x="281" y="325"/>
                </a:lnTo>
                <a:lnTo>
                  <a:pt x="277" y="332"/>
                </a:lnTo>
                <a:lnTo>
                  <a:pt x="275" y="338"/>
                </a:lnTo>
                <a:lnTo>
                  <a:pt x="273" y="346"/>
                </a:lnTo>
                <a:lnTo>
                  <a:pt x="271" y="353"/>
                </a:lnTo>
                <a:lnTo>
                  <a:pt x="271" y="361"/>
                </a:lnTo>
                <a:lnTo>
                  <a:pt x="273" y="372"/>
                </a:lnTo>
                <a:lnTo>
                  <a:pt x="275" y="383"/>
                </a:lnTo>
                <a:lnTo>
                  <a:pt x="278" y="393"/>
                </a:lnTo>
                <a:lnTo>
                  <a:pt x="284" y="403"/>
                </a:lnTo>
                <a:lnTo>
                  <a:pt x="134" y="553"/>
                </a:lnTo>
                <a:lnTo>
                  <a:pt x="124" y="547"/>
                </a:lnTo>
                <a:lnTo>
                  <a:pt x="113" y="545"/>
                </a:lnTo>
                <a:lnTo>
                  <a:pt x="102" y="543"/>
                </a:lnTo>
                <a:lnTo>
                  <a:pt x="91" y="542"/>
                </a:lnTo>
                <a:lnTo>
                  <a:pt x="82" y="542"/>
                </a:lnTo>
                <a:lnTo>
                  <a:pt x="73" y="544"/>
                </a:lnTo>
                <a:lnTo>
                  <a:pt x="64" y="546"/>
                </a:lnTo>
                <a:lnTo>
                  <a:pt x="56" y="548"/>
                </a:lnTo>
                <a:lnTo>
                  <a:pt x="48" y="553"/>
                </a:lnTo>
                <a:lnTo>
                  <a:pt x="40" y="557"/>
                </a:lnTo>
                <a:lnTo>
                  <a:pt x="33" y="562"/>
                </a:lnTo>
                <a:lnTo>
                  <a:pt x="26" y="568"/>
                </a:lnTo>
                <a:lnTo>
                  <a:pt x="21" y="574"/>
                </a:lnTo>
                <a:lnTo>
                  <a:pt x="16" y="581"/>
                </a:lnTo>
                <a:lnTo>
                  <a:pt x="12" y="589"/>
                </a:lnTo>
                <a:lnTo>
                  <a:pt x="7" y="597"/>
                </a:lnTo>
                <a:lnTo>
                  <a:pt x="5" y="605"/>
                </a:lnTo>
                <a:lnTo>
                  <a:pt x="3" y="614"/>
                </a:lnTo>
                <a:lnTo>
                  <a:pt x="0" y="623"/>
                </a:lnTo>
                <a:lnTo>
                  <a:pt x="0" y="632"/>
                </a:lnTo>
                <a:lnTo>
                  <a:pt x="0" y="641"/>
                </a:lnTo>
                <a:lnTo>
                  <a:pt x="3" y="650"/>
                </a:lnTo>
                <a:lnTo>
                  <a:pt x="5" y="659"/>
                </a:lnTo>
                <a:lnTo>
                  <a:pt x="7" y="667"/>
                </a:lnTo>
                <a:lnTo>
                  <a:pt x="12" y="675"/>
                </a:lnTo>
                <a:lnTo>
                  <a:pt x="16" y="683"/>
                </a:lnTo>
                <a:lnTo>
                  <a:pt x="21" y="690"/>
                </a:lnTo>
                <a:lnTo>
                  <a:pt x="26" y="696"/>
                </a:lnTo>
                <a:lnTo>
                  <a:pt x="33" y="702"/>
                </a:lnTo>
                <a:lnTo>
                  <a:pt x="40" y="706"/>
                </a:lnTo>
                <a:lnTo>
                  <a:pt x="48" y="711"/>
                </a:lnTo>
                <a:lnTo>
                  <a:pt x="56" y="716"/>
                </a:lnTo>
                <a:lnTo>
                  <a:pt x="64" y="718"/>
                </a:lnTo>
                <a:lnTo>
                  <a:pt x="73" y="720"/>
                </a:lnTo>
                <a:lnTo>
                  <a:pt x="82" y="722"/>
                </a:lnTo>
                <a:lnTo>
                  <a:pt x="91" y="722"/>
                </a:lnTo>
                <a:lnTo>
                  <a:pt x="100" y="722"/>
                </a:lnTo>
                <a:lnTo>
                  <a:pt x="109" y="720"/>
                </a:lnTo>
                <a:lnTo>
                  <a:pt x="118" y="718"/>
                </a:lnTo>
                <a:lnTo>
                  <a:pt x="126" y="716"/>
                </a:lnTo>
                <a:lnTo>
                  <a:pt x="134" y="711"/>
                </a:lnTo>
                <a:lnTo>
                  <a:pt x="142" y="706"/>
                </a:lnTo>
                <a:lnTo>
                  <a:pt x="148" y="702"/>
                </a:lnTo>
                <a:lnTo>
                  <a:pt x="155" y="696"/>
                </a:lnTo>
                <a:lnTo>
                  <a:pt x="161" y="690"/>
                </a:lnTo>
                <a:lnTo>
                  <a:pt x="165" y="683"/>
                </a:lnTo>
                <a:lnTo>
                  <a:pt x="170" y="675"/>
                </a:lnTo>
                <a:lnTo>
                  <a:pt x="174" y="667"/>
                </a:lnTo>
                <a:lnTo>
                  <a:pt x="177" y="659"/>
                </a:lnTo>
                <a:lnTo>
                  <a:pt x="179" y="650"/>
                </a:lnTo>
                <a:lnTo>
                  <a:pt x="181" y="641"/>
                </a:lnTo>
                <a:lnTo>
                  <a:pt x="181" y="632"/>
                </a:lnTo>
                <a:lnTo>
                  <a:pt x="181" y="623"/>
                </a:lnTo>
                <a:lnTo>
                  <a:pt x="180" y="615"/>
                </a:lnTo>
                <a:lnTo>
                  <a:pt x="178" y="607"/>
                </a:lnTo>
                <a:lnTo>
                  <a:pt x="174" y="599"/>
                </a:lnTo>
                <a:lnTo>
                  <a:pt x="171" y="591"/>
                </a:lnTo>
                <a:lnTo>
                  <a:pt x="168" y="585"/>
                </a:lnTo>
                <a:lnTo>
                  <a:pt x="163" y="578"/>
                </a:lnTo>
                <a:lnTo>
                  <a:pt x="157" y="571"/>
                </a:lnTo>
                <a:lnTo>
                  <a:pt x="305" y="424"/>
                </a:lnTo>
                <a:lnTo>
                  <a:pt x="316" y="430"/>
                </a:lnTo>
                <a:lnTo>
                  <a:pt x="328" y="433"/>
                </a:lnTo>
                <a:lnTo>
                  <a:pt x="314" y="457"/>
                </a:lnTo>
                <a:lnTo>
                  <a:pt x="303" y="483"/>
                </a:lnTo>
                <a:lnTo>
                  <a:pt x="294" y="510"/>
                </a:lnTo>
                <a:lnTo>
                  <a:pt x="286" y="538"/>
                </a:lnTo>
                <a:lnTo>
                  <a:pt x="279" y="568"/>
                </a:lnTo>
                <a:lnTo>
                  <a:pt x="275" y="598"/>
                </a:lnTo>
                <a:lnTo>
                  <a:pt x="273" y="630"/>
                </a:lnTo>
                <a:lnTo>
                  <a:pt x="271" y="662"/>
                </a:lnTo>
                <a:lnTo>
                  <a:pt x="271" y="753"/>
                </a:lnTo>
                <a:lnTo>
                  <a:pt x="226" y="753"/>
                </a:lnTo>
                <a:lnTo>
                  <a:pt x="223" y="753"/>
                </a:lnTo>
                <a:lnTo>
                  <a:pt x="221" y="754"/>
                </a:lnTo>
                <a:lnTo>
                  <a:pt x="218" y="755"/>
                </a:lnTo>
                <a:lnTo>
                  <a:pt x="216" y="757"/>
                </a:lnTo>
                <a:lnTo>
                  <a:pt x="214" y="760"/>
                </a:lnTo>
                <a:lnTo>
                  <a:pt x="213" y="762"/>
                </a:lnTo>
                <a:lnTo>
                  <a:pt x="212" y="764"/>
                </a:lnTo>
                <a:lnTo>
                  <a:pt x="212" y="767"/>
                </a:lnTo>
                <a:lnTo>
                  <a:pt x="212" y="888"/>
                </a:lnTo>
                <a:lnTo>
                  <a:pt x="212" y="891"/>
                </a:lnTo>
                <a:lnTo>
                  <a:pt x="213" y="894"/>
                </a:lnTo>
                <a:lnTo>
                  <a:pt x="214" y="896"/>
                </a:lnTo>
                <a:lnTo>
                  <a:pt x="216" y="898"/>
                </a:lnTo>
                <a:lnTo>
                  <a:pt x="218" y="901"/>
                </a:lnTo>
                <a:lnTo>
                  <a:pt x="221" y="902"/>
                </a:lnTo>
                <a:lnTo>
                  <a:pt x="223" y="903"/>
                </a:lnTo>
                <a:lnTo>
                  <a:pt x="226" y="903"/>
                </a:lnTo>
                <a:lnTo>
                  <a:pt x="347" y="903"/>
                </a:lnTo>
                <a:lnTo>
                  <a:pt x="349" y="903"/>
                </a:lnTo>
                <a:lnTo>
                  <a:pt x="353" y="902"/>
                </a:lnTo>
                <a:lnTo>
                  <a:pt x="355" y="901"/>
                </a:lnTo>
                <a:lnTo>
                  <a:pt x="357" y="898"/>
                </a:lnTo>
                <a:lnTo>
                  <a:pt x="360" y="896"/>
                </a:lnTo>
                <a:lnTo>
                  <a:pt x="361" y="894"/>
                </a:lnTo>
                <a:lnTo>
                  <a:pt x="362" y="891"/>
                </a:lnTo>
                <a:lnTo>
                  <a:pt x="362" y="888"/>
                </a:lnTo>
                <a:lnTo>
                  <a:pt x="362" y="767"/>
                </a:lnTo>
                <a:lnTo>
                  <a:pt x="362" y="764"/>
                </a:lnTo>
                <a:lnTo>
                  <a:pt x="361" y="762"/>
                </a:lnTo>
                <a:lnTo>
                  <a:pt x="360" y="760"/>
                </a:lnTo>
                <a:lnTo>
                  <a:pt x="357" y="757"/>
                </a:lnTo>
                <a:lnTo>
                  <a:pt x="355" y="755"/>
                </a:lnTo>
                <a:lnTo>
                  <a:pt x="353" y="754"/>
                </a:lnTo>
                <a:lnTo>
                  <a:pt x="349" y="753"/>
                </a:lnTo>
                <a:lnTo>
                  <a:pt x="347" y="753"/>
                </a:lnTo>
                <a:lnTo>
                  <a:pt x="302" y="753"/>
                </a:lnTo>
                <a:lnTo>
                  <a:pt x="302" y="662"/>
                </a:lnTo>
                <a:lnTo>
                  <a:pt x="303" y="629"/>
                </a:lnTo>
                <a:lnTo>
                  <a:pt x="305" y="597"/>
                </a:lnTo>
                <a:lnTo>
                  <a:pt x="310" y="566"/>
                </a:lnTo>
                <a:lnTo>
                  <a:pt x="317" y="537"/>
                </a:lnTo>
                <a:lnTo>
                  <a:pt x="326" y="509"/>
                </a:lnTo>
                <a:lnTo>
                  <a:pt x="336" y="482"/>
                </a:lnTo>
                <a:lnTo>
                  <a:pt x="343" y="469"/>
                </a:lnTo>
                <a:lnTo>
                  <a:pt x="348" y="457"/>
                </a:lnTo>
                <a:lnTo>
                  <a:pt x="355" y="446"/>
                </a:lnTo>
                <a:lnTo>
                  <a:pt x="363" y="434"/>
                </a:lnTo>
                <a:lnTo>
                  <a:pt x="373" y="431"/>
                </a:lnTo>
                <a:lnTo>
                  <a:pt x="383" y="426"/>
                </a:lnTo>
                <a:lnTo>
                  <a:pt x="393" y="420"/>
                </a:lnTo>
                <a:lnTo>
                  <a:pt x="401" y="413"/>
                </a:lnTo>
                <a:lnTo>
                  <a:pt x="408" y="404"/>
                </a:lnTo>
                <a:lnTo>
                  <a:pt x="414" y="395"/>
                </a:lnTo>
                <a:lnTo>
                  <a:pt x="418" y="383"/>
                </a:lnTo>
                <a:lnTo>
                  <a:pt x="421" y="372"/>
                </a:lnTo>
                <a:lnTo>
                  <a:pt x="433" y="364"/>
                </a:lnTo>
                <a:lnTo>
                  <a:pt x="445" y="356"/>
                </a:lnTo>
                <a:lnTo>
                  <a:pt x="458" y="348"/>
                </a:lnTo>
                <a:lnTo>
                  <a:pt x="471" y="342"/>
                </a:lnTo>
                <a:lnTo>
                  <a:pt x="485" y="335"/>
                </a:lnTo>
                <a:lnTo>
                  <a:pt x="498" y="329"/>
                </a:lnTo>
                <a:lnTo>
                  <a:pt x="513" y="324"/>
                </a:lnTo>
                <a:lnTo>
                  <a:pt x="529" y="319"/>
                </a:lnTo>
                <a:lnTo>
                  <a:pt x="544" y="315"/>
                </a:lnTo>
                <a:lnTo>
                  <a:pt x="559" y="311"/>
                </a:lnTo>
                <a:lnTo>
                  <a:pt x="576" y="308"/>
                </a:lnTo>
                <a:lnTo>
                  <a:pt x="593" y="306"/>
                </a:lnTo>
                <a:lnTo>
                  <a:pt x="610" y="303"/>
                </a:lnTo>
                <a:lnTo>
                  <a:pt x="627" y="302"/>
                </a:lnTo>
                <a:lnTo>
                  <a:pt x="645" y="301"/>
                </a:lnTo>
                <a:lnTo>
                  <a:pt x="663" y="301"/>
                </a:lnTo>
                <a:lnTo>
                  <a:pt x="754" y="301"/>
                </a:lnTo>
                <a:lnTo>
                  <a:pt x="754" y="346"/>
                </a:lnTo>
                <a:lnTo>
                  <a:pt x="754" y="348"/>
                </a:lnTo>
                <a:lnTo>
                  <a:pt x="755" y="352"/>
                </a:lnTo>
                <a:lnTo>
                  <a:pt x="756" y="354"/>
                </a:lnTo>
                <a:lnTo>
                  <a:pt x="758" y="356"/>
                </a:lnTo>
                <a:lnTo>
                  <a:pt x="761" y="359"/>
                </a:lnTo>
                <a:lnTo>
                  <a:pt x="763" y="360"/>
                </a:lnTo>
                <a:lnTo>
                  <a:pt x="765" y="361"/>
                </a:lnTo>
                <a:lnTo>
                  <a:pt x="768" y="361"/>
                </a:lnTo>
                <a:lnTo>
                  <a:pt x="889" y="361"/>
                </a:lnTo>
                <a:lnTo>
                  <a:pt x="892" y="361"/>
                </a:lnTo>
                <a:lnTo>
                  <a:pt x="895" y="360"/>
                </a:lnTo>
                <a:lnTo>
                  <a:pt x="897" y="359"/>
                </a:lnTo>
                <a:lnTo>
                  <a:pt x="899" y="356"/>
                </a:lnTo>
                <a:lnTo>
                  <a:pt x="902" y="354"/>
                </a:lnTo>
                <a:lnTo>
                  <a:pt x="903" y="352"/>
                </a:lnTo>
                <a:lnTo>
                  <a:pt x="904" y="348"/>
                </a:lnTo>
                <a:lnTo>
                  <a:pt x="904" y="346"/>
                </a:lnTo>
                <a:lnTo>
                  <a:pt x="904" y="225"/>
                </a:lnTo>
                <a:lnTo>
                  <a:pt x="904" y="222"/>
                </a:lnTo>
                <a:lnTo>
                  <a:pt x="903" y="220"/>
                </a:lnTo>
                <a:lnTo>
                  <a:pt x="902" y="217"/>
                </a:lnTo>
                <a:lnTo>
                  <a:pt x="899" y="215"/>
                </a:lnTo>
                <a:lnTo>
                  <a:pt x="897" y="213"/>
                </a:lnTo>
                <a:lnTo>
                  <a:pt x="895" y="212"/>
                </a:lnTo>
                <a:lnTo>
                  <a:pt x="892" y="211"/>
                </a:lnTo>
                <a:lnTo>
                  <a:pt x="889" y="21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36" name="Group 35" descr="Icon of human being and gear. ">
            <a:extLst>
              <a:ext uri="{FF2B5EF4-FFF2-40B4-BE49-F238E27FC236}">
                <a16:creationId xmlns:a16="http://schemas.microsoft.com/office/drawing/2014/main" id="{ECC5F635-1712-4572-A9EC-F94E2199DDBD}"/>
              </a:ext>
            </a:extLst>
          </p:cNvPr>
          <p:cNvGrpSpPr/>
          <p:nvPr/>
        </p:nvGrpSpPr>
        <p:grpSpPr>
          <a:xfrm>
            <a:off x="7133464" y="5355478"/>
            <a:ext cx="338073" cy="339996"/>
            <a:chOff x="6450013" y="5349875"/>
            <a:chExt cx="279399" cy="280988"/>
          </a:xfrm>
          <a:solidFill>
            <a:schemeClr val="bg1"/>
          </a:solidFill>
        </p:grpSpPr>
        <p:sp>
          <p:nvSpPr>
            <p:cNvPr id="37" name="Freeform 3673">
              <a:extLst>
                <a:ext uri="{FF2B5EF4-FFF2-40B4-BE49-F238E27FC236}">
                  <a16:creationId xmlns:a16="http://schemas.microsoft.com/office/drawing/2014/main" id="{D1391604-D4EC-48A8-AE57-EDF194392FB1}"/>
                </a:ext>
              </a:extLst>
            </p:cNvPr>
            <p:cNvSpPr>
              <a:spLocks/>
            </p:cNvSpPr>
            <p:nvPr/>
          </p:nvSpPr>
          <p:spPr bwMode="auto">
            <a:xfrm>
              <a:off x="6450013" y="5349875"/>
              <a:ext cx="182562" cy="238125"/>
            </a:xfrm>
            <a:custGeom>
              <a:avLst/>
              <a:gdLst>
                <a:gd name="T0" fmla="*/ 379 w 459"/>
                <a:gd name="T1" fmla="*/ 550 h 602"/>
                <a:gd name="T2" fmla="*/ 380 w 459"/>
                <a:gd name="T3" fmla="*/ 519 h 602"/>
                <a:gd name="T4" fmla="*/ 345 w 459"/>
                <a:gd name="T5" fmla="*/ 495 h 602"/>
                <a:gd name="T6" fmla="*/ 397 w 459"/>
                <a:gd name="T7" fmla="*/ 400 h 602"/>
                <a:gd name="T8" fmla="*/ 408 w 459"/>
                <a:gd name="T9" fmla="*/ 395 h 602"/>
                <a:gd name="T10" fmla="*/ 450 w 459"/>
                <a:gd name="T11" fmla="*/ 406 h 602"/>
                <a:gd name="T12" fmla="*/ 412 w 459"/>
                <a:gd name="T13" fmla="*/ 384 h 602"/>
                <a:gd name="T14" fmla="*/ 376 w 459"/>
                <a:gd name="T15" fmla="*/ 370 h 602"/>
                <a:gd name="T16" fmla="*/ 361 w 459"/>
                <a:gd name="T17" fmla="*/ 307 h 602"/>
                <a:gd name="T18" fmla="*/ 379 w 459"/>
                <a:gd name="T19" fmla="*/ 288 h 602"/>
                <a:gd name="T20" fmla="*/ 397 w 459"/>
                <a:gd name="T21" fmla="*/ 252 h 602"/>
                <a:gd name="T22" fmla="*/ 406 w 459"/>
                <a:gd name="T23" fmla="*/ 214 h 602"/>
                <a:gd name="T24" fmla="*/ 415 w 459"/>
                <a:gd name="T25" fmla="*/ 202 h 602"/>
                <a:gd name="T26" fmla="*/ 420 w 459"/>
                <a:gd name="T27" fmla="*/ 183 h 602"/>
                <a:gd name="T28" fmla="*/ 416 w 459"/>
                <a:gd name="T29" fmla="*/ 152 h 602"/>
                <a:gd name="T30" fmla="*/ 412 w 459"/>
                <a:gd name="T31" fmla="*/ 121 h 602"/>
                <a:gd name="T32" fmla="*/ 420 w 459"/>
                <a:gd name="T33" fmla="*/ 78 h 602"/>
                <a:gd name="T34" fmla="*/ 415 w 459"/>
                <a:gd name="T35" fmla="*/ 45 h 602"/>
                <a:gd name="T36" fmla="*/ 403 w 459"/>
                <a:gd name="T37" fmla="*/ 27 h 602"/>
                <a:gd name="T38" fmla="*/ 382 w 459"/>
                <a:gd name="T39" fmla="*/ 15 h 602"/>
                <a:gd name="T40" fmla="*/ 341 w 459"/>
                <a:gd name="T41" fmla="*/ 3 h 602"/>
                <a:gd name="T42" fmla="*/ 291 w 459"/>
                <a:gd name="T43" fmla="*/ 0 h 602"/>
                <a:gd name="T44" fmla="*/ 245 w 459"/>
                <a:gd name="T45" fmla="*/ 9 h 602"/>
                <a:gd name="T46" fmla="*/ 213 w 459"/>
                <a:gd name="T47" fmla="*/ 27 h 602"/>
                <a:gd name="T48" fmla="*/ 201 w 459"/>
                <a:gd name="T49" fmla="*/ 42 h 602"/>
                <a:gd name="T50" fmla="*/ 181 w 459"/>
                <a:gd name="T51" fmla="*/ 44 h 602"/>
                <a:gd name="T52" fmla="*/ 163 w 459"/>
                <a:gd name="T53" fmla="*/ 56 h 602"/>
                <a:gd name="T54" fmla="*/ 155 w 459"/>
                <a:gd name="T55" fmla="*/ 87 h 602"/>
                <a:gd name="T56" fmla="*/ 164 w 459"/>
                <a:gd name="T57" fmla="*/ 138 h 602"/>
                <a:gd name="T58" fmla="*/ 159 w 459"/>
                <a:gd name="T59" fmla="*/ 144 h 602"/>
                <a:gd name="T60" fmla="*/ 150 w 459"/>
                <a:gd name="T61" fmla="*/ 162 h 602"/>
                <a:gd name="T62" fmla="*/ 149 w 459"/>
                <a:gd name="T63" fmla="*/ 184 h 602"/>
                <a:gd name="T64" fmla="*/ 154 w 459"/>
                <a:gd name="T65" fmla="*/ 201 h 602"/>
                <a:gd name="T66" fmla="*/ 163 w 459"/>
                <a:gd name="T67" fmla="*/ 214 h 602"/>
                <a:gd name="T68" fmla="*/ 169 w 459"/>
                <a:gd name="T69" fmla="*/ 237 h 602"/>
                <a:gd name="T70" fmla="*/ 179 w 459"/>
                <a:gd name="T71" fmla="*/ 271 h 602"/>
                <a:gd name="T72" fmla="*/ 203 w 459"/>
                <a:gd name="T73" fmla="*/ 306 h 602"/>
                <a:gd name="T74" fmla="*/ 215 w 459"/>
                <a:gd name="T75" fmla="*/ 364 h 602"/>
                <a:gd name="T76" fmla="*/ 171 w 459"/>
                <a:gd name="T77" fmla="*/ 381 h 602"/>
                <a:gd name="T78" fmla="*/ 106 w 459"/>
                <a:gd name="T79" fmla="*/ 401 h 602"/>
                <a:gd name="T80" fmla="*/ 46 w 459"/>
                <a:gd name="T81" fmla="*/ 428 h 602"/>
                <a:gd name="T82" fmla="*/ 22 w 459"/>
                <a:gd name="T83" fmla="*/ 449 h 602"/>
                <a:gd name="T84" fmla="*/ 10 w 459"/>
                <a:gd name="T85" fmla="*/ 479 h 602"/>
                <a:gd name="T86" fmla="*/ 2 w 459"/>
                <a:gd name="T87" fmla="*/ 540 h 602"/>
                <a:gd name="T88" fmla="*/ 1 w 459"/>
                <a:gd name="T89" fmla="*/ 594 h 602"/>
                <a:gd name="T90" fmla="*/ 11 w 459"/>
                <a:gd name="T91" fmla="*/ 602 h 602"/>
                <a:gd name="T92" fmla="*/ 345 w 459"/>
                <a:gd name="T93" fmla="*/ 589 h 602"/>
                <a:gd name="T94" fmla="*/ 352 w 459"/>
                <a:gd name="T95" fmla="*/ 577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59" h="602">
                  <a:moveTo>
                    <a:pt x="352" y="577"/>
                  </a:moveTo>
                  <a:lnTo>
                    <a:pt x="380" y="560"/>
                  </a:lnTo>
                  <a:lnTo>
                    <a:pt x="379" y="550"/>
                  </a:lnTo>
                  <a:lnTo>
                    <a:pt x="379" y="540"/>
                  </a:lnTo>
                  <a:lnTo>
                    <a:pt x="379" y="530"/>
                  </a:lnTo>
                  <a:lnTo>
                    <a:pt x="380" y="519"/>
                  </a:lnTo>
                  <a:lnTo>
                    <a:pt x="352" y="503"/>
                  </a:lnTo>
                  <a:lnTo>
                    <a:pt x="348" y="499"/>
                  </a:lnTo>
                  <a:lnTo>
                    <a:pt x="345" y="495"/>
                  </a:lnTo>
                  <a:lnTo>
                    <a:pt x="345" y="490"/>
                  </a:lnTo>
                  <a:lnTo>
                    <a:pt x="346" y="486"/>
                  </a:lnTo>
                  <a:lnTo>
                    <a:pt x="397" y="400"/>
                  </a:lnTo>
                  <a:lnTo>
                    <a:pt x="399" y="397"/>
                  </a:lnTo>
                  <a:lnTo>
                    <a:pt x="403" y="395"/>
                  </a:lnTo>
                  <a:lnTo>
                    <a:pt x="408" y="395"/>
                  </a:lnTo>
                  <a:lnTo>
                    <a:pt x="413" y="396"/>
                  </a:lnTo>
                  <a:lnTo>
                    <a:pt x="441" y="413"/>
                  </a:lnTo>
                  <a:lnTo>
                    <a:pt x="450" y="406"/>
                  </a:lnTo>
                  <a:lnTo>
                    <a:pt x="459" y="401"/>
                  </a:lnTo>
                  <a:lnTo>
                    <a:pt x="424" y="388"/>
                  </a:lnTo>
                  <a:lnTo>
                    <a:pt x="412" y="384"/>
                  </a:lnTo>
                  <a:lnTo>
                    <a:pt x="400" y="379"/>
                  </a:lnTo>
                  <a:lnTo>
                    <a:pt x="389" y="375"/>
                  </a:lnTo>
                  <a:lnTo>
                    <a:pt x="376" y="370"/>
                  </a:lnTo>
                  <a:lnTo>
                    <a:pt x="368" y="368"/>
                  </a:lnTo>
                  <a:lnTo>
                    <a:pt x="361" y="364"/>
                  </a:lnTo>
                  <a:lnTo>
                    <a:pt x="361" y="307"/>
                  </a:lnTo>
                  <a:lnTo>
                    <a:pt x="366" y="302"/>
                  </a:lnTo>
                  <a:lnTo>
                    <a:pt x="372" y="297"/>
                  </a:lnTo>
                  <a:lnTo>
                    <a:pt x="379" y="288"/>
                  </a:lnTo>
                  <a:lnTo>
                    <a:pt x="385" y="279"/>
                  </a:lnTo>
                  <a:lnTo>
                    <a:pt x="391" y="266"/>
                  </a:lnTo>
                  <a:lnTo>
                    <a:pt x="397" y="252"/>
                  </a:lnTo>
                  <a:lnTo>
                    <a:pt x="400" y="235"/>
                  </a:lnTo>
                  <a:lnTo>
                    <a:pt x="402" y="216"/>
                  </a:lnTo>
                  <a:lnTo>
                    <a:pt x="406" y="214"/>
                  </a:lnTo>
                  <a:lnTo>
                    <a:pt x="409" y="211"/>
                  </a:lnTo>
                  <a:lnTo>
                    <a:pt x="412" y="207"/>
                  </a:lnTo>
                  <a:lnTo>
                    <a:pt x="415" y="202"/>
                  </a:lnTo>
                  <a:lnTo>
                    <a:pt x="417" y="197"/>
                  </a:lnTo>
                  <a:lnTo>
                    <a:pt x="418" y="191"/>
                  </a:lnTo>
                  <a:lnTo>
                    <a:pt x="420" y="183"/>
                  </a:lnTo>
                  <a:lnTo>
                    <a:pt x="420" y="175"/>
                  </a:lnTo>
                  <a:lnTo>
                    <a:pt x="420" y="164"/>
                  </a:lnTo>
                  <a:lnTo>
                    <a:pt x="416" y="152"/>
                  </a:lnTo>
                  <a:lnTo>
                    <a:pt x="412" y="144"/>
                  </a:lnTo>
                  <a:lnTo>
                    <a:pt x="406" y="137"/>
                  </a:lnTo>
                  <a:lnTo>
                    <a:pt x="412" y="121"/>
                  </a:lnTo>
                  <a:lnTo>
                    <a:pt x="417" y="101"/>
                  </a:lnTo>
                  <a:lnTo>
                    <a:pt x="420" y="89"/>
                  </a:lnTo>
                  <a:lnTo>
                    <a:pt x="420" y="78"/>
                  </a:lnTo>
                  <a:lnTo>
                    <a:pt x="420" y="65"/>
                  </a:lnTo>
                  <a:lnTo>
                    <a:pt x="417" y="53"/>
                  </a:lnTo>
                  <a:lnTo>
                    <a:pt x="415" y="45"/>
                  </a:lnTo>
                  <a:lnTo>
                    <a:pt x="412" y="39"/>
                  </a:lnTo>
                  <a:lnTo>
                    <a:pt x="407" y="34"/>
                  </a:lnTo>
                  <a:lnTo>
                    <a:pt x="403" y="27"/>
                  </a:lnTo>
                  <a:lnTo>
                    <a:pt x="397" y="24"/>
                  </a:lnTo>
                  <a:lnTo>
                    <a:pt x="390" y="18"/>
                  </a:lnTo>
                  <a:lnTo>
                    <a:pt x="382" y="15"/>
                  </a:lnTo>
                  <a:lnTo>
                    <a:pt x="376" y="12"/>
                  </a:lnTo>
                  <a:lnTo>
                    <a:pt x="359" y="7"/>
                  </a:lnTo>
                  <a:lnTo>
                    <a:pt x="341" y="3"/>
                  </a:lnTo>
                  <a:lnTo>
                    <a:pt x="325" y="0"/>
                  </a:lnTo>
                  <a:lnTo>
                    <a:pt x="307" y="0"/>
                  </a:lnTo>
                  <a:lnTo>
                    <a:pt x="291" y="0"/>
                  </a:lnTo>
                  <a:lnTo>
                    <a:pt x="276" y="2"/>
                  </a:lnTo>
                  <a:lnTo>
                    <a:pt x="260" y="6"/>
                  </a:lnTo>
                  <a:lnTo>
                    <a:pt x="245" y="9"/>
                  </a:lnTo>
                  <a:lnTo>
                    <a:pt x="231" y="16"/>
                  </a:lnTo>
                  <a:lnTo>
                    <a:pt x="218" y="22"/>
                  </a:lnTo>
                  <a:lnTo>
                    <a:pt x="213" y="27"/>
                  </a:lnTo>
                  <a:lnTo>
                    <a:pt x="209" y="31"/>
                  </a:lnTo>
                  <a:lnTo>
                    <a:pt x="204" y="36"/>
                  </a:lnTo>
                  <a:lnTo>
                    <a:pt x="201" y="42"/>
                  </a:lnTo>
                  <a:lnTo>
                    <a:pt x="194" y="42"/>
                  </a:lnTo>
                  <a:lnTo>
                    <a:pt x="187" y="43"/>
                  </a:lnTo>
                  <a:lnTo>
                    <a:pt x="181" y="44"/>
                  </a:lnTo>
                  <a:lnTo>
                    <a:pt x="176" y="45"/>
                  </a:lnTo>
                  <a:lnTo>
                    <a:pt x="168" y="51"/>
                  </a:lnTo>
                  <a:lnTo>
                    <a:pt x="163" y="56"/>
                  </a:lnTo>
                  <a:lnTo>
                    <a:pt x="158" y="65"/>
                  </a:lnTo>
                  <a:lnTo>
                    <a:pt x="155" y="75"/>
                  </a:lnTo>
                  <a:lnTo>
                    <a:pt x="155" y="87"/>
                  </a:lnTo>
                  <a:lnTo>
                    <a:pt x="155" y="98"/>
                  </a:lnTo>
                  <a:lnTo>
                    <a:pt x="159" y="120"/>
                  </a:lnTo>
                  <a:lnTo>
                    <a:pt x="164" y="138"/>
                  </a:lnTo>
                  <a:lnTo>
                    <a:pt x="164" y="139"/>
                  </a:lnTo>
                  <a:lnTo>
                    <a:pt x="164" y="139"/>
                  </a:lnTo>
                  <a:lnTo>
                    <a:pt x="159" y="144"/>
                  </a:lnTo>
                  <a:lnTo>
                    <a:pt x="154" y="151"/>
                  </a:lnTo>
                  <a:lnTo>
                    <a:pt x="151" y="156"/>
                  </a:lnTo>
                  <a:lnTo>
                    <a:pt x="150" y="162"/>
                  </a:lnTo>
                  <a:lnTo>
                    <a:pt x="149" y="170"/>
                  </a:lnTo>
                  <a:lnTo>
                    <a:pt x="149" y="176"/>
                  </a:lnTo>
                  <a:lnTo>
                    <a:pt x="149" y="184"/>
                  </a:lnTo>
                  <a:lnTo>
                    <a:pt x="150" y="191"/>
                  </a:lnTo>
                  <a:lnTo>
                    <a:pt x="151" y="196"/>
                  </a:lnTo>
                  <a:lnTo>
                    <a:pt x="154" y="201"/>
                  </a:lnTo>
                  <a:lnTo>
                    <a:pt x="156" y="206"/>
                  </a:lnTo>
                  <a:lnTo>
                    <a:pt x="159" y="210"/>
                  </a:lnTo>
                  <a:lnTo>
                    <a:pt x="163" y="214"/>
                  </a:lnTo>
                  <a:lnTo>
                    <a:pt x="167" y="216"/>
                  </a:lnTo>
                  <a:lnTo>
                    <a:pt x="168" y="227"/>
                  </a:lnTo>
                  <a:lnTo>
                    <a:pt x="169" y="237"/>
                  </a:lnTo>
                  <a:lnTo>
                    <a:pt x="172" y="246"/>
                  </a:lnTo>
                  <a:lnTo>
                    <a:pt x="174" y="255"/>
                  </a:lnTo>
                  <a:lnTo>
                    <a:pt x="179" y="271"/>
                  </a:lnTo>
                  <a:lnTo>
                    <a:pt x="187" y="286"/>
                  </a:lnTo>
                  <a:lnTo>
                    <a:pt x="195" y="297"/>
                  </a:lnTo>
                  <a:lnTo>
                    <a:pt x="203" y="306"/>
                  </a:lnTo>
                  <a:lnTo>
                    <a:pt x="210" y="314"/>
                  </a:lnTo>
                  <a:lnTo>
                    <a:pt x="215" y="319"/>
                  </a:lnTo>
                  <a:lnTo>
                    <a:pt x="215" y="364"/>
                  </a:lnTo>
                  <a:lnTo>
                    <a:pt x="201" y="369"/>
                  </a:lnTo>
                  <a:lnTo>
                    <a:pt x="186" y="375"/>
                  </a:lnTo>
                  <a:lnTo>
                    <a:pt x="171" y="381"/>
                  </a:lnTo>
                  <a:lnTo>
                    <a:pt x="155" y="384"/>
                  </a:lnTo>
                  <a:lnTo>
                    <a:pt x="129" y="393"/>
                  </a:lnTo>
                  <a:lnTo>
                    <a:pt x="106" y="401"/>
                  </a:lnTo>
                  <a:lnTo>
                    <a:pt x="83" y="410"/>
                  </a:lnTo>
                  <a:lnTo>
                    <a:pt x="64" y="419"/>
                  </a:lnTo>
                  <a:lnTo>
                    <a:pt x="46" y="428"/>
                  </a:lnTo>
                  <a:lnTo>
                    <a:pt x="32" y="438"/>
                  </a:lnTo>
                  <a:lnTo>
                    <a:pt x="27" y="444"/>
                  </a:lnTo>
                  <a:lnTo>
                    <a:pt x="22" y="449"/>
                  </a:lnTo>
                  <a:lnTo>
                    <a:pt x="18" y="455"/>
                  </a:lnTo>
                  <a:lnTo>
                    <a:pt x="15" y="460"/>
                  </a:lnTo>
                  <a:lnTo>
                    <a:pt x="10" y="479"/>
                  </a:lnTo>
                  <a:lnTo>
                    <a:pt x="6" y="499"/>
                  </a:lnTo>
                  <a:lnTo>
                    <a:pt x="4" y="521"/>
                  </a:lnTo>
                  <a:lnTo>
                    <a:pt x="2" y="540"/>
                  </a:lnTo>
                  <a:lnTo>
                    <a:pt x="0" y="573"/>
                  </a:lnTo>
                  <a:lnTo>
                    <a:pt x="0" y="589"/>
                  </a:lnTo>
                  <a:lnTo>
                    <a:pt x="1" y="594"/>
                  </a:lnTo>
                  <a:lnTo>
                    <a:pt x="4" y="598"/>
                  </a:lnTo>
                  <a:lnTo>
                    <a:pt x="7" y="600"/>
                  </a:lnTo>
                  <a:lnTo>
                    <a:pt x="11" y="602"/>
                  </a:lnTo>
                  <a:lnTo>
                    <a:pt x="350" y="602"/>
                  </a:lnTo>
                  <a:lnTo>
                    <a:pt x="346" y="594"/>
                  </a:lnTo>
                  <a:lnTo>
                    <a:pt x="345" y="589"/>
                  </a:lnTo>
                  <a:lnTo>
                    <a:pt x="345" y="585"/>
                  </a:lnTo>
                  <a:lnTo>
                    <a:pt x="348" y="581"/>
                  </a:lnTo>
                  <a:lnTo>
                    <a:pt x="352" y="57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 name="Freeform 3674">
              <a:extLst>
                <a:ext uri="{FF2B5EF4-FFF2-40B4-BE49-F238E27FC236}">
                  <a16:creationId xmlns:a16="http://schemas.microsoft.com/office/drawing/2014/main" id="{44A4D0F8-0767-41BC-BE62-0AED99EC8B25}"/>
                </a:ext>
              </a:extLst>
            </p:cNvPr>
            <p:cNvSpPr>
              <a:spLocks noEditPoints="1"/>
            </p:cNvSpPr>
            <p:nvPr/>
          </p:nvSpPr>
          <p:spPr bwMode="auto">
            <a:xfrm>
              <a:off x="6597650" y="5497513"/>
              <a:ext cx="131762" cy="133350"/>
            </a:xfrm>
            <a:custGeom>
              <a:avLst/>
              <a:gdLst>
                <a:gd name="T0" fmla="*/ 151 w 332"/>
                <a:gd name="T1" fmla="*/ 243 h 336"/>
                <a:gd name="T2" fmla="*/ 129 w 332"/>
                <a:gd name="T3" fmla="*/ 235 h 336"/>
                <a:gd name="T4" fmla="*/ 111 w 332"/>
                <a:gd name="T5" fmla="*/ 222 h 336"/>
                <a:gd name="T6" fmla="*/ 97 w 332"/>
                <a:gd name="T7" fmla="*/ 204 h 336"/>
                <a:gd name="T8" fmla="*/ 89 w 332"/>
                <a:gd name="T9" fmla="*/ 182 h 336"/>
                <a:gd name="T10" fmla="*/ 88 w 332"/>
                <a:gd name="T11" fmla="*/ 159 h 336"/>
                <a:gd name="T12" fmla="*/ 94 w 332"/>
                <a:gd name="T13" fmla="*/ 136 h 336"/>
                <a:gd name="T14" fmla="*/ 106 w 332"/>
                <a:gd name="T15" fmla="*/ 117 h 336"/>
                <a:gd name="T16" fmla="*/ 122 w 332"/>
                <a:gd name="T17" fmla="*/ 103 h 336"/>
                <a:gd name="T18" fmla="*/ 143 w 332"/>
                <a:gd name="T19" fmla="*/ 92 h 336"/>
                <a:gd name="T20" fmla="*/ 166 w 332"/>
                <a:gd name="T21" fmla="*/ 89 h 336"/>
                <a:gd name="T22" fmla="*/ 189 w 332"/>
                <a:gd name="T23" fmla="*/ 92 h 336"/>
                <a:gd name="T24" fmla="*/ 210 w 332"/>
                <a:gd name="T25" fmla="*/ 103 h 336"/>
                <a:gd name="T26" fmla="*/ 226 w 332"/>
                <a:gd name="T27" fmla="*/ 117 h 336"/>
                <a:gd name="T28" fmla="*/ 238 w 332"/>
                <a:gd name="T29" fmla="*/ 136 h 336"/>
                <a:gd name="T30" fmla="*/ 243 w 332"/>
                <a:gd name="T31" fmla="*/ 159 h 336"/>
                <a:gd name="T32" fmla="*/ 242 w 332"/>
                <a:gd name="T33" fmla="*/ 182 h 336"/>
                <a:gd name="T34" fmla="*/ 234 w 332"/>
                <a:gd name="T35" fmla="*/ 204 h 336"/>
                <a:gd name="T36" fmla="*/ 221 w 332"/>
                <a:gd name="T37" fmla="*/ 222 h 336"/>
                <a:gd name="T38" fmla="*/ 203 w 332"/>
                <a:gd name="T39" fmla="*/ 235 h 336"/>
                <a:gd name="T40" fmla="*/ 181 w 332"/>
                <a:gd name="T41" fmla="*/ 243 h 336"/>
                <a:gd name="T42" fmla="*/ 306 w 332"/>
                <a:gd name="T43" fmla="*/ 204 h 336"/>
                <a:gd name="T44" fmla="*/ 300 w 332"/>
                <a:gd name="T45" fmla="*/ 195 h 336"/>
                <a:gd name="T46" fmla="*/ 302 w 332"/>
                <a:gd name="T47" fmla="*/ 167 h 336"/>
                <a:gd name="T48" fmla="*/ 300 w 332"/>
                <a:gd name="T49" fmla="*/ 139 h 336"/>
                <a:gd name="T50" fmla="*/ 306 w 332"/>
                <a:gd name="T51" fmla="*/ 130 h 336"/>
                <a:gd name="T52" fmla="*/ 269 w 332"/>
                <a:gd name="T53" fmla="*/ 64 h 336"/>
                <a:gd name="T54" fmla="*/ 257 w 332"/>
                <a:gd name="T55" fmla="*/ 65 h 336"/>
                <a:gd name="T56" fmla="*/ 242 w 332"/>
                <a:gd name="T57" fmla="*/ 53 h 336"/>
                <a:gd name="T58" fmla="*/ 215 w 332"/>
                <a:gd name="T59" fmla="*/ 35 h 336"/>
                <a:gd name="T60" fmla="*/ 207 w 332"/>
                <a:gd name="T61" fmla="*/ 27 h 336"/>
                <a:gd name="T62" fmla="*/ 135 w 332"/>
                <a:gd name="T63" fmla="*/ 0 h 336"/>
                <a:gd name="T64" fmla="*/ 133 w 332"/>
                <a:gd name="T65" fmla="*/ 31 h 336"/>
                <a:gd name="T66" fmla="*/ 113 w 332"/>
                <a:gd name="T67" fmla="*/ 41 h 336"/>
                <a:gd name="T68" fmla="*/ 77 w 332"/>
                <a:gd name="T69" fmla="*/ 63 h 336"/>
                <a:gd name="T70" fmla="*/ 67 w 332"/>
                <a:gd name="T71" fmla="*/ 65 h 336"/>
                <a:gd name="T72" fmla="*/ 0 w 332"/>
                <a:gd name="T73" fmla="*/ 114 h 336"/>
                <a:gd name="T74" fmla="*/ 31 w 332"/>
                <a:gd name="T75" fmla="*/ 135 h 336"/>
                <a:gd name="T76" fmla="*/ 30 w 332"/>
                <a:gd name="T77" fmla="*/ 154 h 336"/>
                <a:gd name="T78" fmla="*/ 31 w 332"/>
                <a:gd name="T79" fmla="*/ 191 h 336"/>
                <a:gd name="T80" fmla="*/ 29 w 332"/>
                <a:gd name="T81" fmla="*/ 202 h 336"/>
                <a:gd name="T82" fmla="*/ 38 w 332"/>
                <a:gd name="T83" fmla="*/ 284 h 336"/>
                <a:gd name="T84" fmla="*/ 71 w 332"/>
                <a:gd name="T85" fmla="*/ 267 h 336"/>
                <a:gd name="T86" fmla="*/ 89 w 332"/>
                <a:gd name="T87" fmla="*/ 279 h 336"/>
                <a:gd name="T88" fmla="*/ 139 w 332"/>
                <a:gd name="T89" fmla="*/ 300 h 336"/>
                <a:gd name="T90" fmla="*/ 146 w 332"/>
                <a:gd name="T91" fmla="*/ 308 h 336"/>
                <a:gd name="T92" fmla="*/ 207 w 332"/>
                <a:gd name="T93" fmla="*/ 336 h 336"/>
                <a:gd name="T94" fmla="*/ 208 w 332"/>
                <a:gd name="T95" fmla="*/ 306 h 336"/>
                <a:gd name="T96" fmla="*/ 223 w 332"/>
                <a:gd name="T97" fmla="*/ 297 h 336"/>
                <a:gd name="T98" fmla="*/ 246 w 332"/>
                <a:gd name="T99" fmla="*/ 279 h 336"/>
                <a:gd name="T100" fmla="*/ 257 w 332"/>
                <a:gd name="T101" fmla="*/ 268 h 336"/>
                <a:gd name="T102" fmla="*/ 269 w 332"/>
                <a:gd name="T103" fmla="*/ 270 h 336"/>
                <a:gd name="T104" fmla="*/ 306 w 332"/>
                <a:gd name="T105" fmla="*/ 204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2" h="336">
                  <a:moveTo>
                    <a:pt x="166" y="245"/>
                  </a:moveTo>
                  <a:lnTo>
                    <a:pt x="158" y="244"/>
                  </a:lnTo>
                  <a:lnTo>
                    <a:pt x="151" y="243"/>
                  </a:lnTo>
                  <a:lnTo>
                    <a:pt x="143" y="241"/>
                  </a:lnTo>
                  <a:lnTo>
                    <a:pt x="135" y="239"/>
                  </a:lnTo>
                  <a:lnTo>
                    <a:pt x="129" y="235"/>
                  </a:lnTo>
                  <a:lnTo>
                    <a:pt x="122" y="231"/>
                  </a:lnTo>
                  <a:lnTo>
                    <a:pt x="116" y="227"/>
                  </a:lnTo>
                  <a:lnTo>
                    <a:pt x="111" y="222"/>
                  </a:lnTo>
                  <a:lnTo>
                    <a:pt x="106" y="217"/>
                  </a:lnTo>
                  <a:lnTo>
                    <a:pt x="101" y="211"/>
                  </a:lnTo>
                  <a:lnTo>
                    <a:pt x="97" y="204"/>
                  </a:lnTo>
                  <a:lnTo>
                    <a:pt x="94" y="198"/>
                  </a:lnTo>
                  <a:lnTo>
                    <a:pt x="92" y="190"/>
                  </a:lnTo>
                  <a:lnTo>
                    <a:pt x="89" y="182"/>
                  </a:lnTo>
                  <a:lnTo>
                    <a:pt x="88" y="175"/>
                  </a:lnTo>
                  <a:lnTo>
                    <a:pt x="88" y="167"/>
                  </a:lnTo>
                  <a:lnTo>
                    <a:pt x="88" y="159"/>
                  </a:lnTo>
                  <a:lnTo>
                    <a:pt x="89" y="151"/>
                  </a:lnTo>
                  <a:lnTo>
                    <a:pt x="92" y="144"/>
                  </a:lnTo>
                  <a:lnTo>
                    <a:pt x="94" y="136"/>
                  </a:lnTo>
                  <a:lnTo>
                    <a:pt x="97" y="130"/>
                  </a:lnTo>
                  <a:lnTo>
                    <a:pt x="101" y="123"/>
                  </a:lnTo>
                  <a:lnTo>
                    <a:pt x="106" y="117"/>
                  </a:lnTo>
                  <a:lnTo>
                    <a:pt x="111" y="112"/>
                  </a:lnTo>
                  <a:lnTo>
                    <a:pt x="116" y="106"/>
                  </a:lnTo>
                  <a:lnTo>
                    <a:pt x="122" y="103"/>
                  </a:lnTo>
                  <a:lnTo>
                    <a:pt x="129" y="99"/>
                  </a:lnTo>
                  <a:lnTo>
                    <a:pt x="135" y="95"/>
                  </a:lnTo>
                  <a:lnTo>
                    <a:pt x="143" y="92"/>
                  </a:lnTo>
                  <a:lnTo>
                    <a:pt x="151" y="90"/>
                  </a:lnTo>
                  <a:lnTo>
                    <a:pt x="158" y="90"/>
                  </a:lnTo>
                  <a:lnTo>
                    <a:pt x="166" y="89"/>
                  </a:lnTo>
                  <a:lnTo>
                    <a:pt x="174" y="90"/>
                  </a:lnTo>
                  <a:lnTo>
                    <a:pt x="181" y="90"/>
                  </a:lnTo>
                  <a:lnTo>
                    <a:pt x="189" y="92"/>
                  </a:lnTo>
                  <a:lnTo>
                    <a:pt x="196" y="95"/>
                  </a:lnTo>
                  <a:lnTo>
                    <a:pt x="203" y="99"/>
                  </a:lnTo>
                  <a:lnTo>
                    <a:pt x="210" y="103"/>
                  </a:lnTo>
                  <a:lnTo>
                    <a:pt x="215" y="106"/>
                  </a:lnTo>
                  <a:lnTo>
                    <a:pt x="221" y="112"/>
                  </a:lnTo>
                  <a:lnTo>
                    <a:pt x="226" y="117"/>
                  </a:lnTo>
                  <a:lnTo>
                    <a:pt x="230" y="123"/>
                  </a:lnTo>
                  <a:lnTo>
                    <a:pt x="234" y="130"/>
                  </a:lnTo>
                  <a:lnTo>
                    <a:pt x="238" y="136"/>
                  </a:lnTo>
                  <a:lnTo>
                    <a:pt x="241" y="144"/>
                  </a:lnTo>
                  <a:lnTo>
                    <a:pt x="242" y="151"/>
                  </a:lnTo>
                  <a:lnTo>
                    <a:pt x="243" y="159"/>
                  </a:lnTo>
                  <a:lnTo>
                    <a:pt x="244" y="167"/>
                  </a:lnTo>
                  <a:lnTo>
                    <a:pt x="243" y="175"/>
                  </a:lnTo>
                  <a:lnTo>
                    <a:pt x="242" y="182"/>
                  </a:lnTo>
                  <a:lnTo>
                    <a:pt x="241" y="190"/>
                  </a:lnTo>
                  <a:lnTo>
                    <a:pt x="238" y="198"/>
                  </a:lnTo>
                  <a:lnTo>
                    <a:pt x="234" y="204"/>
                  </a:lnTo>
                  <a:lnTo>
                    <a:pt x="230" y="211"/>
                  </a:lnTo>
                  <a:lnTo>
                    <a:pt x="226" y="217"/>
                  </a:lnTo>
                  <a:lnTo>
                    <a:pt x="221" y="222"/>
                  </a:lnTo>
                  <a:lnTo>
                    <a:pt x="215" y="227"/>
                  </a:lnTo>
                  <a:lnTo>
                    <a:pt x="210" y="231"/>
                  </a:lnTo>
                  <a:lnTo>
                    <a:pt x="203" y="235"/>
                  </a:lnTo>
                  <a:lnTo>
                    <a:pt x="196" y="239"/>
                  </a:lnTo>
                  <a:lnTo>
                    <a:pt x="189" y="241"/>
                  </a:lnTo>
                  <a:lnTo>
                    <a:pt x="181" y="243"/>
                  </a:lnTo>
                  <a:lnTo>
                    <a:pt x="174" y="244"/>
                  </a:lnTo>
                  <a:lnTo>
                    <a:pt x="166" y="245"/>
                  </a:lnTo>
                  <a:close/>
                  <a:moveTo>
                    <a:pt x="306" y="204"/>
                  </a:moveTo>
                  <a:lnTo>
                    <a:pt x="302" y="202"/>
                  </a:lnTo>
                  <a:lnTo>
                    <a:pt x="301" y="199"/>
                  </a:lnTo>
                  <a:lnTo>
                    <a:pt x="300" y="195"/>
                  </a:lnTo>
                  <a:lnTo>
                    <a:pt x="300" y="191"/>
                  </a:lnTo>
                  <a:lnTo>
                    <a:pt x="302" y="180"/>
                  </a:lnTo>
                  <a:lnTo>
                    <a:pt x="302" y="167"/>
                  </a:lnTo>
                  <a:lnTo>
                    <a:pt x="302" y="154"/>
                  </a:lnTo>
                  <a:lnTo>
                    <a:pt x="300" y="142"/>
                  </a:lnTo>
                  <a:lnTo>
                    <a:pt x="300" y="139"/>
                  </a:lnTo>
                  <a:lnTo>
                    <a:pt x="301" y="135"/>
                  </a:lnTo>
                  <a:lnTo>
                    <a:pt x="302" y="132"/>
                  </a:lnTo>
                  <a:lnTo>
                    <a:pt x="306" y="130"/>
                  </a:lnTo>
                  <a:lnTo>
                    <a:pt x="332" y="114"/>
                  </a:lnTo>
                  <a:lnTo>
                    <a:pt x="293" y="50"/>
                  </a:lnTo>
                  <a:lnTo>
                    <a:pt x="269" y="64"/>
                  </a:lnTo>
                  <a:lnTo>
                    <a:pt x="265" y="65"/>
                  </a:lnTo>
                  <a:lnTo>
                    <a:pt x="261" y="65"/>
                  </a:lnTo>
                  <a:lnTo>
                    <a:pt x="257" y="65"/>
                  </a:lnTo>
                  <a:lnTo>
                    <a:pt x="255" y="63"/>
                  </a:lnTo>
                  <a:lnTo>
                    <a:pt x="251" y="59"/>
                  </a:lnTo>
                  <a:lnTo>
                    <a:pt x="242" y="53"/>
                  </a:lnTo>
                  <a:lnTo>
                    <a:pt x="233" y="45"/>
                  </a:lnTo>
                  <a:lnTo>
                    <a:pt x="224" y="40"/>
                  </a:lnTo>
                  <a:lnTo>
                    <a:pt x="215" y="35"/>
                  </a:lnTo>
                  <a:lnTo>
                    <a:pt x="211" y="33"/>
                  </a:lnTo>
                  <a:lnTo>
                    <a:pt x="208" y="31"/>
                  </a:lnTo>
                  <a:lnTo>
                    <a:pt x="207" y="27"/>
                  </a:lnTo>
                  <a:lnTo>
                    <a:pt x="207" y="24"/>
                  </a:lnTo>
                  <a:lnTo>
                    <a:pt x="207" y="0"/>
                  </a:lnTo>
                  <a:lnTo>
                    <a:pt x="135" y="0"/>
                  </a:lnTo>
                  <a:lnTo>
                    <a:pt x="135" y="24"/>
                  </a:lnTo>
                  <a:lnTo>
                    <a:pt x="134" y="27"/>
                  </a:lnTo>
                  <a:lnTo>
                    <a:pt x="133" y="31"/>
                  </a:lnTo>
                  <a:lnTo>
                    <a:pt x="130" y="33"/>
                  </a:lnTo>
                  <a:lnTo>
                    <a:pt x="126" y="35"/>
                  </a:lnTo>
                  <a:lnTo>
                    <a:pt x="113" y="41"/>
                  </a:lnTo>
                  <a:lnTo>
                    <a:pt x="101" y="47"/>
                  </a:lnTo>
                  <a:lnTo>
                    <a:pt x="88" y="55"/>
                  </a:lnTo>
                  <a:lnTo>
                    <a:pt x="77" y="63"/>
                  </a:lnTo>
                  <a:lnTo>
                    <a:pt x="75" y="65"/>
                  </a:lnTo>
                  <a:lnTo>
                    <a:pt x="71" y="65"/>
                  </a:lnTo>
                  <a:lnTo>
                    <a:pt x="67" y="65"/>
                  </a:lnTo>
                  <a:lnTo>
                    <a:pt x="63" y="64"/>
                  </a:lnTo>
                  <a:lnTo>
                    <a:pt x="38" y="50"/>
                  </a:lnTo>
                  <a:lnTo>
                    <a:pt x="0" y="114"/>
                  </a:lnTo>
                  <a:lnTo>
                    <a:pt x="26" y="130"/>
                  </a:lnTo>
                  <a:lnTo>
                    <a:pt x="29" y="132"/>
                  </a:lnTo>
                  <a:lnTo>
                    <a:pt x="31" y="135"/>
                  </a:lnTo>
                  <a:lnTo>
                    <a:pt x="33" y="139"/>
                  </a:lnTo>
                  <a:lnTo>
                    <a:pt x="31" y="142"/>
                  </a:lnTo>
                  <a:lnTo>
                    <a:pt x="30" y="154"/>
                  </a:lnTo>
                  <a:lnTo>
                    <a:pt x="30" y="167"/>
                  </a:lnTo>
                  <a:lnTo>
                    <a:pt x="30" y="178"/>
                  </a:lnTo>
                  <a:lnTo>
                    <a:pt x="31" y="191"/>
                  </a:lnTo>
                  <a:lnTo>
                    <a:pt x="33" y="195"/>
                  </a:lnTo>
                  <a:lnTo>
                    <a:pt x="31" y="199"/>
                  </a:lnTo>
                  <a:lnTo>
                    <a:pt x="29" y="202"/>
                  </a:lnTo>
                  <a:lnTo>
                    <a:pt x="26" y="204"/>
                  </a:lnTo>
                  <a:lnTo>
                    <a:pt x="0" y="220"/>
                  </a:lnTo>
                  <a:lnTo>
                    <a:pt x="38" y="284"/>
                  </a:lnTo>
                  <a:lnTo>
                    <a:pt x="63" y="270"/>
                  </a:lnTo>
                  <a:lnTo>
                    <a:pt x="67" y="268"/>
                  </a:lnTo>
                  <a:lnTo>
                    <a:pt x="71" y="267"/>
                  </a:lnTo>
                  <a:lnTo>
                    <a:pt x="75" y="268"/>
                  </a:lnTo>
                  <a:lnTo>
                    <a:pt x="77" y="271"/>
                  </a:lnTo>
                  <a:lnTo>
                    <a:pt x="89" y="279"/>
                  </a:lnTo>
                  <a:lnTo>
                    <a:pt x="106" y="286"/>
                  </a:lnTo>
                  <a:lnTo>
                    <a:pt x="124" y="295"/>
                  </a:lnTo>
                  <a:lnTo>
                    <a:pt x="139" y="300"/>
                  </a:lnTo>
                  <a:lnTo>
                    <a:pt x="142" y="303"/>
                  </a:lnTo>
                  <a:lnTo>
                    <a:pt x="144" y="306"/>
                  </a:lnTo>
                  <a:lnTo>
                    <a:pt x="146" y="308"/>
                  </a:lnTo>
                  <a:lnTo>
                    <a:pt x="147" y="312"/>
                  </a:lnTo>
                  <a:lnTo>
                    <a:pt x="147" y="336"/>
                  </a:lnTo>
                  <a:lnTo>
                    <a:pt x="207" y="336"/>
                  </a:lnTo>
                  <a:lnTo>
                    <a:pt x="207" y="312"/>
                  </a:lnTo>
                  <a:lnTo>
                    <a:pt x="207" y="308"/>
                  </a:lnTo>
                  <a:lnTo>
                    <a:pt x="208" y="306"/>
                  </a:lnTo>
                  <a:lnTo>
                    <a:pt x="211" y="303"/>
                  </a:lnTo>
                  <a:lnTo>
                    <a:pt x="215" y="300"/>
                  </a:lnTo>
                  <a:lnTo>
                    <a:pt x="223" y="297"/>
                  </a:lnTo>
                  <a:lnTo>
                    <a:pt x="230" y="291"/>
                  </a:lnTo>
                  <a:lnTo>
                    <a:pt x="238" y="285"/>
                  </a:lnTo>
                  <a:lnTo>
                    <a:pt x="246" y="279"/>
                  </a:lnTo>
                  <a:lnTo>
                    <a:pt x="250" y="275"/>
                  </a:lnTo>
                  <a:lnTo>
                    <a:pt x="255" y="271"/>
                  </a:lnTo>
                  <a:lnTo>
                    <a:pt x="257" y="268"/>
                  </a:lnTo>
                  <a:lnTo>
                    <a:pt x="261" y="267"/>
                  </a:lnTo>
                  <a:lnTo>
                    <a:pt x="265" y="268"/>
                  </a:lnTo>
                  <a:lnTo>
                    <a:pt x="269" y="270"/>
                  </a:lnTo>
                  <a:lnTo>
                    <a:pt x="295" y="284"/>
                  </a:lnTo>
                  <a:lnTo>
                    <a:pt x="332" y="220"/>
                  </a:lnTo>
                  <a:lnTo>
                    <a:pt x="306" y="20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9" name="Group 38" descr="Icon of gears. ">
            <a:extLst>
              <a:ext uri="{FF2B5EF4-FFF2-40B4-BE49-F238E27FC236}">
                <a16:creationId xmlns:a16="http://schemas.microsoft.com/office/drawing/2014/main" id="{5BC0E3F0-447D-4721-AB1F-C8243BA36671}"/>
              </a:ext>
            </a:extLst>
          </p:cNvPr>
          <p:cNvGrpSpPr/>
          <p:nvPr/>
        </p:nvGrpSpPr>
        <p:grpSpPr>
          <a:xfrm>
            <a:off x="4717582" y="5353558"/>
            <a:ext cx="343837" cy="343837"/>
            <a:chOff x="7613650" y="1387475"/>
            <a:chExt cx="284163" cy="284163"/>
          </a:xfrm>
          <a:solidFill>
            <a:schemeClr val="bg1"/>
          </a:solidFill>
        </p:grpSpPr>
        <p:sp>
          <p:nvSpPr>
            <p:cNvPr id="40" name="Freeform 4359">
              <a:extLst>
                <a:ext uri="{FF2B5EF4-FFF2-40B4-BE49-F238E27FC236}">
                  <a16:creationId xmlns:a16="http://schemas.microsoft.com/office/drawing/2014/main" id="{351831F3-9830-4A23-8B34-11A3FCCA027E}"/>
                </a:ext>
              </a:extLst>
            </p:cNvPr>
            <p:cNvSpPr>
              <a:spLocks noEditPoints="1"/>
            </p:cNvSpPr>
            <p:nvPr/>
          </p:nvSpPr>
          <p:spPr bwMode="auto">
            <a:xfrm>
              <a:off x="7613650" y="1471613"/>
              <a:ext cx="200025" cy="200025"/>
            </a:xfrm>
            <a:custGeom>
              <a:avLst/>
              <a:gdLst>
                <a:gd name="T0" fmla="*/ 276 w 629"/>
                <a:gd name="T1" fmla="*/ 436 h 629"/>
                <a:gd name="T2" fmla="*/ 233 w 629"/>
                <a:gd name="T3" fmla="*/ 411 h 629"/>
                <a:gd name="T4" fmla="*/ 202 w 629"/>
                <a:gd name="T5" fmla="*/ 374 h 629"/>
                <a:gd name="T6" fmla="*/ 187 w 629"/>
                <a:gd name="T7" fmla="*/ 325 h 629"/>
                <a:gd name="T8" fmla="*/ 192 w 629"/>
                <a:gd name="T9" fmla="*/ 274 h 629"/>
                <a:gd name="T10" fmla="*/ 216 w 629"/>
                <a:gd name="T11" fmla="*/ 231 h 629"/>
                <a:gd name="T12" fmla="*/ 253 w 629"/>
                <a:gd name="T13" fmla="*/ 199 h 629"/>
                <a:gd name="T14" fmla="*/ 301 w 629"/>
                <a:gd name="T15" fmla="*/ 184 h 629"/>
                <a:gd name="T16" fmla="*/ 352 w 629"/>
                <a:gd name="T17" fmla="*/ 190 h 629"/>
                <a:gd name="T18" fmla="*/ 395 w 629"/>
                <a:gd name="T19" fmla="*/ 213 h 629"/>
                <a:gd name="T20" fmla="*/ 426 w 629"/>
                <a:gd name="T21" fmla="*/ 252 h 629"/>
                <a:gd name="T22" fmla="*/ 441 w 629"/>
                <a:gd name="T23" fmla="*/ 300 h 629"/>
                <a:gd name="T24" fmla="*/ 436 w 629"/>
                <a:gd name="T25" fmla="*/ 350 h 629"/>
                <a:gd name="T26" fmla="*/ 413 w 629"/>
                <a:gd name="T27" fmla="*/ 394 h 629"/>
                <a:gd name="T28" fmla="*/ 375 w 629"/>
                <a:gd name="T29" fmla="*/ 425 h 629"/>
                <a:gd name="T30" fmla="*/ 327 w 629"/>
                <a:gd name="T31" fmla="*/ 440 h 629"/>
                <a:gd name="T32" fmla="*/ 572 w 629"/>
                <a:gd name="T33" fmla="*/ 346 h 629"/>
                <a:gd name="T34" fmla="*/ 574 w 629"/>
                <a:gd name="T35" fmla="*/ 302 h 629"/>
                <a:gd name="T36" fmla="*/ 620 w 629"/>
                <a:gd name="T37" fmla="*/ 241 h 629"/>
                <a:gd name="T38" fmla="*/ 628 w 629"/>
                <a:gd name="T39" fmla="*/ 231 h 629"/>
                <a:gd name="T40" fmla="*/ 625 w 629"/>
                <a:gd name="T41" fmla="*/ 219 h 629"/>
                <a:gd name="T42" fmla="*/ 544 w 629"/>
                <a:gd name="T43" fmla="*/ 84 h 629"/>
                <a:gd name="T44" fmla="*/ 532 w 629"/>
                <a:gd name="T45" fmla="*/ 83 h 629"/>
                <a:gd name="T46" fmla="*/ 447 w 629"/>
                <a:gd name="T47" fmla="*/ 88 h 629"/>
                <a:gd name="T48" fmla="*/ 407 w 629"/>
                <a:gd name="T49" fmla="*/ 69 h 629"/>
                <a:gd name="T50" fmla="*/ 404 w 629"/>
                <a:gd name="T51" fmla="*/ 7 h 629"/>
                <a:gd name="T52" fmla="*/ 395 w 629"/>
                <a:gd name="T53" fmla="*/ 0 h 629"/>
                <a:gd name="T54" fmla="*/ 235 w 629"/>
                <a:gd name="T55" fmla="*/ 1 h 629"/>
                <a:gd name="T56" fmla="*/ 227 w 629"/>
                <a:gd name="T57" fmla="*/ 10 h 629"/>
                <a:gd name="T58" fmla="*/ 216 w 629"/>
                <a:gd name="T59" fmla="*/ 72 h 629"/>
                <a:gd name="T60" fmla="*/ 177 w 629"/>
                <a:gd name="T61" fmla="*/ 91 h 629"/>
                <a:gd name="T62" fmla="*/ 98 w 629"/>
                <a:gd name="T63" fmla="*/ 84 h 629"/>
                <a:gd name="T64" fmla="*/ 87 w 629"/>
                <a:gd name="T65" fmla="*/ 83 h 629"/>
                <a:gd name="T66" fmla="*/ 78 w 629"/>
                <a:gd name="T67" fmla="*/ 90 h 629"/>
                <a:gd name="T68" fmla="*/ 1 w 629"/>
                <a:gd name="T69" fmla="*/ 228 h 629"/>
                <a:gd name="T70" fmla="*/ 57 w 629"/>
                <a:gd name="T71" fmla="*/ 269 h 629"/>
                <a:gd name="T72" fmla="*/ 54 w 629"/>
                <a:gd name="T73" fmla="*/ 313 h 629"/>
                <a:gd name="T74" fmla="*/ 57 w 629"/>
                <a:gd name="T75" fmla="*/ 355 h 629"/>
                <a:gd name="T76" fmla="*/ 2 w 629"/>
                <a:gd name="T77" fmla="*/ 391 h 629"/>
                <a:gd name="T78" fmla="*/ 1 w 629"/>
                <a:gd name="T79" fmla="*/ 402 h 629"/>
                <a:gd name="T80" fmla="*/ 86 w 629"/>
                <a:gd name="T81" fmla="*/ 543 h 629"/>
                <a:gd name="T82" fmla="*/ 98 w 629"/>
                <a:gd name="T83" fmla="*/ 542 h 629"/>
                <a:gd name="T84" fmla="*/ 177 w 629"/>
                <a:gd name="T85" fmla="*/ 533 h 629"/>
                <a:gd name="T86" fmla="*/ 216 w 629"/>
                <a:gd name="T87" fmla="*/ 552 h 629"/>
                <a:gd name="T88" fmla="*/ 227 w 629"/>
                <a:gd name="T89" fmla="*/ 620 h 629"/>
                <a:gd name="T90" fmla="*/ 235 w 629"/>
                <a:gd name="T91" fmla="*/ 628 h 629"/>
                <a:gd name="T92" fmla="*/ 395 w 629"/>
                <a:gd name="T93" fmla="*/ 629 h 629"/>
                <a:gd name="T94" fmla="*/ 404 w 629"/>
                <a:gd name="T95" fmla="*/ 623 h 629"/>
                <a:gd name="T96" fmla="*/ 407 w 629"/>
                <a:gd name="T97" fmla="*/ 556 h 629"/>
                <a:gd name="T98" fmla="*/ 447 w 629"/>
                <a:gd name="T99" fmla="*/ 538 h 629"/>
                <a:gd name="T100" fmla="*/ 533 w 629"/>
                <a:gd name="T101" fmla="*/ 543 h 629"/>
                <a:gd name="T102" fmla="*/ 545 w 629"/>
                <a:gd name="T103" fmla="*/ 543 h 629"/>
                <a:gd name="T104" fmla="*/ 627 w 629"/>
                <a:gd name="T105" fmla="*/ 405 h 629"/>
                <a:gd name="T106" fmla="*/ 628 w 629"/>
                <a:gd name="T107" fmla="*/ 394 h 629"/>
                <a:gd name="T108" fmla="*/ 621 w 629"/>
                <a:gd name="T109" fmla="*/ 385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29" h="629">
                  <a:moveTo>
                    <a:pt x="314" y="441"/>
                  </a:moveTo>
                  <a:lnTo>
                    <a:pt x="301" y="440"/>
                  </a:lnTo>
                  <a:lnTo>
                    <a:pt x="288" y="439"/>
                  </a:lnTo>
                  <a:lnTo>
                    <a:pt x="276" y="436"/>
                  </a:lnTo>
                  <a:lnTo>
                    <a:pt x="264" y="430"/>
                  </a:lnTo>
                  <a:lnTo>
                    <a:pt x="253" y="425"/>
                  </a:lnTo>
                  <a:lnTo>
                    <a:pt x="242" y="418"/>
                  </a:lnTo>
                  <a:lnTo>
                    <a:pt x="233" y="411"/>
                  </a:lnTo>
                  <a:lnTo>
                    <a:pt x="223" y="404"/>
                  </a:lnTo>
                  <a:lnTo>
                    <a:pt x="216" y="394"/>
                  </a:lnTo>
                  <a:lnTo>
                    <a:pt x="208" y="384"/>
                  </a:lnTo>
                  <a:lnTo>
                    <a:pt x="202" y="374"/>
                  </a:lnTo>
                  <a:lnTo>
                    <a:pt x="196" y="362"/>
                  </a:lnTo>
                  <a:lnTo>
                    <a:pt x="192" y="350"/>
                  </a:lnTo>
                  <a:lnTo>
                    <a:pt x="189" y="338"/>
                  </a:lnTo>
                  <a:lnTo>
                    <a:pt x="187" y="325"/>
                  </a:lnTo>
                  <a:lnTo>
                    <a:pt x="186" y="313"/>
                  </a:lnTo>
                  <a:lnTo>
                    <a:pt x="187" y="300"/>
                  </a:lnTo>
                  <a:lnTo>
                    <a:pt x="189" y="287"/>
                  </a:lnTo>
                  <a:lnTo>
                    <a:pt x="192" y="274"/>
                  </a:lnTo>
                  <a:lnTo>
                    <a:pt x="196" y="262"/>
                  </a:lnTo>
                  <a:lnTo>
                    <a:pt x="202" y="252"/>
                  </a:lnTo>
                  <a:lnTo>
                    <a:pt x="208" y="241"/>
                  </a:lnTo>
                  <a:lnTo>
                    <a:pt x="216" y="231"/>
                  </a:lnTo>
                  <a:lnTo>
                    <a:pt x="223" y="222"/>
                  </a:lnTo>
                  <a:lnTo>
                    <a:pt x="233" y="213"/>
                  </a:lnTo>
                  <a:lnTo>
                    <a:pt x="242" y="206"/>
                  </a:lnTo>
                  <a:lnTo>
                    <a:pt x="253" y="199"/>
                  </a:lnTo>
                  <a:lnTo>
                    <a:pt x="264" y="194"/>
                  </a:lnTo>
                  <a:lnTo>
                    <a:pt x="276" y="190"/>
                  </a:lnTo>
                  <a:lnTo>
                    <a:pt x="288" y="186"/>
                  </a:lnTo>
                  <a:lnTo>
                    <a:pt x="301" y="184"/>
                  </a:lnTo>
                  <a:lnTo>
                    <a:pt x="314" y="184"/>
                  </a:lnTo>
                  <a:lnTo>
                    <a:pt x="327" y="184"/>
                  </a:lnTo>
                  <a:lnTo>
                    <a:pt x="340" y="186"/>
                  </a:lnTo>
                  <a:lnTo>
                    <a:pt x="352" y="190"/>
                  </a:lnTo>
                  <a:lnTo>
                    <a:pt x="363" y="194"/>
                  </a:lnTo>
                  <a:lnTo>
                    <a:pt x="375" y="199"/>
                  </a:lnTo>
                  <a:lnTo>
                    <a:pt x="386" y="206"/>
                  </a:lnTo>
                  <a:lnTo>
                    <a:pt x="395" y="213"/>
                  </a:lnTo>
                  <a:lnTo>
                    <a:pt x="404" y="222"/>
                  </a:lnTo>
                  <a:lnTo>
                    <a:pt x="413" y="231"/>
                  </a:lnTo>
                  <a:lnTo>
                    <a:pt x="420" y="241"/>
                  </a:lnTo>
                  <a:lnTo>
                    <a:pt x="426" y="252"/>
                  </a:lnTo>
                  <a:lnTo>
                    <a:pt x="432" y="262"/>
                  </a:lnTo>
                  <a:lnTo>
                    <a:pt x="436" y="274"/>
                  </a:lnTo>
                  <a:lnTo>
                    <a:pt x="439" y="287"/>
                  </a:lnTo>
                  <a:lnTo>
                    <a:pt x="441" y="300"/>
                  </a:lnTo>
                  <a:lnTo>
                    <a:pt x="443" y="313"/>
                  </a:lnTo>
                  <a:lnTo>
                    <a:pt x="441" y="325"/>
                  </a:lnTo>
                  <a:lnTo>
                    <a:pt x="439" y="338"/>
                  </a:lnTo>
                  <a:lnTo>
                    <a:pt x="436" y="350"/>
                  </a:lnTo>
                  <a:lnTo>
                    <a:pt x="432" y="362"/>
                  </a:lnTo>
                  <a:lnTo>
                    <a:pt x="426" y="374"/>
                  </a:lnTo>
                  <a:lnTo>
                    <a:pt x="420" y="384"/>
                  </a:lnTo>
                  <a:lnTo>
                    <a:pt x="413" y="394"/>
                  </a:lnTo>
                  <a:lnTo>
                    <a:pt x="404" y="404"/>
                  </a:lnTo>
                  <a:lnTo>
                    <a:pt x="395" y="411"/>
                  </a:lnTo>
                  <a:lnTo>
                    <a:pt x="386" y="418"/>
                  </a:lnTo>
                  <a:lnTo>
                    <a:pt x="375" y="425"/>
                  </a:lnTo>
                  <a:lnTo>
                    <a:pt x="363" y="430"/>
                  </a:lnTo>
                  <a:lnTo>
                    <a:pt x="352" y="436"/>
                  </a:lnTo>
                  <a:lnTo>
                    <a:pt x="340" y="439"/>
                  </a:lnTo>
                  <a:lnTo>
                    <a:pt x="327" y="440"/>
                  </a:lnTo>
                  <a:lnTo>
                    <a:pt x="314" y="441"/>
                  </a:lnTo>
                  <a:close/>
                  <a:moveTo>
                    <a:pt x="621" y="385"/>
                  </a:moveTo>
                  <a:lnTo>
                    <a:pt x="571" y="355"/>
                  </a:lnTo>
                  <a:lnTo>
                    <a:pt x="572" y="346"/>
                  </a:lnTo>
                  <a:lnTo>
                    <a:pt x="573" y="335"/>
                  </a:lnTo>
                  <a:lnTo>
                    <a:pt x="574" y="323"/>
                  </a:lnTo>
                  <a:lnTo>
                    <a:pt x="574" y="313"/>
                  </a:lnTo>
                  <a:lnTo>
                    <a:pt x="574" y="302"/>
                  </a:lnTo>
                  <a:lnTo>
                    <a:pt x="573" y="291"/>
                  </a:lnTo>
                  <a:lnTo>
                    <a:pt x="572" y="280"/>
                  </a:lnTo>
                  <a:lnTo>
                    <a:pt x="570" y="269"/>
                  </a:lnTo>
                  <a:lnTo>
                    <a:pt x="620" y="241"/>
                  </a:lnTo>
                  <a:lnTo>
                    <a:pt x="623" y="239"/>
                  </a:lnTo>
                  <a:lnTo>
                    <a:pt x="624" y="237"/>
                  </a:lnTo>
                  <a:lnTo>
                    <a:pt x="627" y="234"/>
                  </a:lnTo>
                  <a:lnTo>
                    <a:pt x="628" y="231"/>
                  </a:lnTo>
                  <a:lnTo>
                    <a:pt x="628" y="228"/>
                  </a:lnTo>
                  <a:lnTo>
                    <a:pt x="628" y="226"/>
                  </a:lnTo>
                  <a:lnTo>
                    <a:pt x="628" y="223"/>
                  </a:lnTo>
                  <a:lnTo>
                    <a:pt x="625" y="219"/>
                  </a:lnTo>
                  <a:lnTo>
                    <a:pt x="551" y="90"/>
                  </a:lnTo>
                  <a:lnTo>
                    <a:pt x="548" y="87"/>
                  </a:lnTo>
                  <a:lnTo>
                    <a:pt x="546" y="85"/>
                  </a:lnTo>
                  <a:lnTo>
                    <a:pt x="544" y="84"/>
                  </a:lnTo>
                  <a:lnTo>
                    <a:pt x="541" y="83"/>
                  </a:lnTo>
                  <a:lnTo>
                    <a:pt x="539" y="81"/>
                  </a:lnTo>
                  <a:lnTo>
                    <a:pt x="536" y="81"/>
                  </a:lnTo>
                  <a:lnTo>
                    <a:pt x="532" y="83"/>
                  </a:lnTo>
                  <a:lnTo>
                    <a:pt x="530" y="84"/>
                  </a:lnTo>
                  <a:lnTo>
                    <a:pt x="481" y="113"/>
                  </a:lnTo>
                  <a:lnTo>
                    <a:pt x="465" y="99"/>
                  </a:lnTo>
                  <a:lnTo>
                    <a:pt x="447" y="88"/>
                  </a:lnTo>
                  <a:lnTo>
                    <a:pt x="438" y="83"/>
                  </a:lnTo>
                  <a:lnTo>
                    <a:pt x="429" y="77"/>
                  </a:lnTo>
                  <a:lnTo>
                    <a:pt x="418" y="73"/>
                  </a:lnTo>
                  <a:lnTo>
                    <a:pt x="407" y="69"/>
                  </a:lnTo>
                  <a:lnTo>
                    <a:pt x="407" y="15"/>
                  </a:lnTo>
                  <a:lnTo>
                    <a:pt x="407" y="12"/>
                  </a:lnTo>
                  <a:lnTo>
                    <a:pt x="406" y="10"/>
                  </a:lnTo>
                  <a:lnTo>
                    <a:pt x="404" y="7"/>
                  </a:lnTo>
                  <a:lnTo>
                    <a:pt x="403" y="4"/>
                  </a:lnTo>
                  <a:lnTo>
                    <a:pt x="401" y="2"/>
                  </a:lnTo>
                  <a:lnTo>
                    <a:pt x="398" y="1"/>
                  </a:lnTo>
                  <a:lnTo>
                    <a:pt x="395" y="0"/>
                  </a:lnTo>
                  <a:lnTo>
                    <a:pt x="392" y="0"/>
                  </a:lnTo>
                  <a:lnTo>
                    <a:pt x="241" y="0"/>
                  </a:lnTo>
                  <a:lnTo>
                    <a:pt x="238" y="0"/>
                  </a:lnTo>
                  <a:lnTo>
                    <a:pt x="235" y="1"/>
                  </a:lnTo>
                  <a:lnTo>
                    <a:pt x="233" y="2"/>
                  </a:lnTo>
                  <a:lnTo>
                    <a:pt x="231" y="4"/>
                  </a:lnTo>
                  <a:lnTo>
                    <a:pt x="229" y="7"/>
                  </a:lnTo>
                  <a:lnTo>
                    <a:pt x="227" y="10"/>
                  </a:lnTo>
                  <a:lnTo>
                    <a:pt x="226" y="12"/>
                  </a:lnTo>
                  <a:lnTo>
                    <a:pt x="226" y="15"/>
                  </a:lnTo>
                  <a:lnTo>
                    <a:pt x="226" y="69"/>
                  </a:lnTo>
                  <a:lnTo>
                    <a:pt x="216" y="72"/>
                  </a:lnTo>
                  <a:lnTo>
                    <a:pt x="206" y="76"/>
                  </a:lnTo>
                  <a:lnTo>
                    <a:pt x="196" y="80"/>
                  </a:lnTo>
                  <a:lnTo>
                    <a:pt x="187" y="86"/>
                  </a:lnTo>
                  <a:lnTo>
                    <a:pt x="177" y="91"/>
                  </a:lnTo>
                  <a:lnTo>
                    <a:pt x="168" y="98"/>
                  </a:lnTo>
                  <a:lnTo>
                    <a:pt x="159" y="105"/>
                  </a:lnTo>
                  <a:lnTo>
                    <a:pt x="149" y="113"/>
                  </a:lnTo>
                  <a:lnTo>
                    <a:pt x="98" y="84"/>
                  </a:lnTo>
                  <a:lnTo>
                    <a:pt x="96" y="83"/>
                  </a:lnTo>
                  <a:lnTo>
                    <a:pt x="93" y="81"/>
                  </a:lnTo>
                  <a:lnTo>
                    <a:pt x="90" y="81"/>
                  </a:lnTo>
                  <a:lnTo>
                    <a:pt x="87" y="83"/>
                  </a:lnTo>
                  <a:lnTo>
                    <a:pt x="84" y="84"/>
                  </a:lnTo>
                  <a:lnTo>
                    <a:pt x="82" y="85"/>
                  </a:lnTo>
                  <a:lnTo>
                    <a:pt x="80" y="87"/>
                  </a:lnTo>
                  <a:lnTo>
                    <a:pt x="78" y="90"/>
                  </a:lnTo>
                  <a:lnTo>
                    <a:pt x="3" y="219"/>
                  </a:lnTo>
                  <a:lnTo>
                    <a:pt x="1" y="222"/>
                  </a:lnTo>
                  <a:lnTo>
                    <a:pt x="1" y="225"/>
                  </a:lnTo>
                  <a:lnTo>
                    <a:pt x="1" y="228"/>
                  </a:lnTo>
                  <a:lnTo>
                    <a:pt x="1" y="230"/>
                  </a:lnTo>
                  <a:lnTo>
                    <a:pt x="4" y="236"/>
                  </a:lnTo>
                  <a:lnTo>
                    <a:pt x="8" y="241"/>
                  </a:lnTo>
                  <a:lnTo>
                    <a:pt x="57" y="269"/>
                  </a:lnTo>
                  <a:lnTo>
                    <a:pt x="56" y="280"/>
                  </a:lnTo>
                  <a:lnTo>
                    <a:pt x="55" y="291"/>
                  </a:lnTo>
                  <a:lnTo>
                    <a:pt x="54" y="302"/>
                  </a:lnTo>
                  <a:lnTo>
                    <a:pt x="54" y="313"/>
                  </a:lnTo>
                  <a:lnTo>
                    <a:pt x="54" y="323"/>
                  </a:lnTo>
                  <a:lnTo>
                    <a:pt x="55" y="335"/>
                  </a:lnTo>
                  <a:lnTo>
                    <a:pt x="56" y="346"/>
                  </a:lnTo>
                  <a:lnTo>
                    <a:pt x="57" y="355"/>
                  </a:lnTo>
                  <a:lnTo>
                    <a:pt x="7" y="385"/>
                  </a:lnTo>
                  <a:lnTo>
                    <a:pt x="5" y="387"/>
                  </a:lnTo>
                  <a:lnTo>
                    <a:pt x="3" y="389"/>
                  </a:lnTo>
                  <a:lnTo>
                    <a:pt x="2" y="391"/>
                  </a:lnTo>
                  <a:lnTo>
                    <a:pt x="1" y="394"/>
                  </a:lnTo>
                  <a:lnTo>
                    <a:pt x="0" y="396"/>
                  </a:lnTo>
                  <a:lnTo>
                    <a:pt x="1" y="399"/>
                  </a:lnTo>
                  <a:lnTo>
                    <a:pt x="1" y="402"/>
                  </a:lnTo>
                  <a:lnTo>
                    <a:pt x="2" y="405"/>
                  </a:lnTo>
                  <a:lnTo>
                    <a:pt x="78" y="536"/>
                  </a:lnTo>
                  <a:lnTo>
                    <a:pt x="81" y="540"/>
                  </a:lnTo>
                  <a:lnTo>
                    <a:pt x="86" y="543"/>
                  </a:lnTo>
                  <a:lnTo>
                    <a:pt x="89" y="544"/>
                  </a:lnTo>
                  <a:lnTo>
                    <a:pt x="93" y="544"/>
                  </a:lnTo>
                  <a:lnTo>
                    <a:pt x="95" y="543"/>
                  </a:lnTo>
                  <a:lnTo>
                    <a:pt x="98" y="542"/>
                  </a:lnTo>
                  <a:lnTo>
                    <a:pt x="149" y="513"/>
                  </a:lnTo>
                  <a:lnTo>
                    <a:pt x="159" y="520"/>
                  </a:lnTo>
                  <a:lnTo>
                    <a:pt x="168" y="527"/>
                  </a:lnTo>
                  <a:lnTo>
                    <a:pt x="177" y="533"/>
                  </a:lnTo>
                  <a:lnTo>
                    <a:pt x="187" y="539"/>
                  </a:lnTo>
                  <a:lnTo>
                    <a:pt x="196" y="544"/>
                  </a:lnTo>
                  <a:lnTo>
                    <a:pt x="206" y="549"/>
                  </a:lnTo>
                  <a:lnTo>
                    <a:pt x="216" y="552"/>
                  </a:lnTo>
                  <a:lnTo>
                    <a:pt x="226" y="556"/>
                  </a:lnTo>
                  <a:lnTo>
                    <a:pt x="226" y="614"/>
                  </a:lnTo>
                  <a:lnTo>
                    <a:pt x="226" y="617"/>
                  </a:lnTo>
                  <a:lnTo>
                    <a:pt x="227" y="620"/>
                  </a:lnTo>
                  <a:lnTo>
                    <a:pt x="229" y="623"/>
                  </a:lnTo>
                  <a:lnTo>
                    <a:pt x="231" y="625"/>
                  </a:lnTo>
                  <a:lnTo>
                    <a:pt x="233" y="627"/>
                  </a:lnTo>
                  <a:lnTo>
                    <a:pt x="235" y="628"/>
                  </a:lnTo>
                  <a:lnTo>
                    <a:pt x="238" y="629"/>
                  </a:lnTo>
                  <a:lnTo>
                    <a:pt x="241" y="629"/>
                  </a:lnTo>
                  <a:lnTo>
                    <a:pt x="392" y="629"/>
                  </a:lnTo>
                  <a:lnTo>
                    <a:pt x="395" y="629"/>
                  </a:lnTo>
                  <a:lnTo>
                    <a:pt x="398" y="628"/>
                  </a:lnTo>
                  <a:lnTo>
                    <a:pt x="401" y="627"/>
                  </a:lnTo>
                  <a:lnTo>
                    <a:pt x="403" y="625"/>
                  </a:lnTo>
                  <a:lnTo>
                    <a:pt x="404" y="623"/>
                  </a:lnTo>
                  <a:lnTo>
                    <a:pt x="406" y="620"/>
                  </a:lnTo>
                  <a:lnTo>
                    <a:pt x="407" y="617"/>
                  </a:lnTo>
                  <a:lnTo>
                    <a:pt x="407" y="614"/>
                  </a:lnTo>
                  <a:lnTo>
                    <a:pt x="407" y="556"/>
                  </a:lnTo>
                  <a:lnTo>
                    <a:pt x="418" y="552"/>
                  </a:lnTo>
                  <a:lnTo>
                    <a:pt x="429" y="548"/>
                  </a:lnTo>
                  <a:lnTo>
                    <a:pt x="438" y="544"/>
                  </a:lnTo>
                  <a:lnTo>
                    <a:pt x="447" y="538"/>
                  </a:lnTo>
                  <a:lnTo>
                    <a:pt x="465" y="527"/>
                  </a:lnTo>
                  <a:lnTo>
                    <a:pt x="481" y="513"/>
                  </a:lnTo>
                  <a:lnTo>
                    <a:pt x="530" y="542"/>
                  </a:lnTo>
                  <a:lnTo>
                    <a:pt x="533" y="543"/>
                  </a:lnTo>
                  <a:lnTo>
                    <a:pt x="537" y="544"/>
                  </a:lnTo>
                  <a:lnTo>
                    <a:pt x="539" y="544"/>
                  </a:lnTo>
                  <a:lnTo>
                    <a:pt x="542" y="543"/>
                  </a:lnTo>
                  <a:lnTo>
                    <a:pt x="545" y="543"/>
                  </a:lnTo>
                  <a:lnTo>
                    <a:pt x="547" y="540"/>
                  </a:lnTo>
                  <a:lnTo>
                    <a:pt x="550" y="539"/>
                  </a:lnTo>
                  <a:lnTo>
                    <a:pt x="552" y="536"/>
                  </a:lnTo>
                  <a:lnTo>
                    <a:pt x="627" y="405"/>
                  </a:lnTo>
                  <a:lnTo>
                    <a:pt x="628" y="402"/>
                  </a:lnTo>
                  <a:lnTo>
                    <a:pt x="628" y="399"/>
                  </a:lnTo>
                  <a:lnTo>
                    <a:pt x="629" y="396"/>
                  </a:lnTo>
                  <a:lnTo>
                    <a:pt x="628" y="394"/>
                  </a:lnTo>
                  <a:lnTo>
                    <a:pt x="627" y="391"/>
                  </a:lnTo>
                  <a:lnTo>
                    <a:pt x="625" y="389"/>
                  </a:lnTo>
                  <a:lnTo>
                    <a:pt x="623" y="387"/>
                  </a:lnTo>
                  <a:lnTo>
                    <a:pt x="621" y="3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 name="Freeform 4360">
              <a:extLst>
                <a:ext uri="{FF2B5EF4-FFF2-40B4-BE49-F238E27FC236}">
                  <a16:creationId xmlns:a16="http://schemas.microsoft.com/office/drawing/2014/main" id="{CDB8F87B-81A2-480F-ADA8-BFB5FD890ACD}"/>
                </a:ext>
              </a:extLst>
            </p:cNvPr>
            <p:cNvSpPr>
              <a:spLocks noEditPoints="1"/>
            </p:cNvSpPr>
            <p:nvPr/>
          </p:nvSpPr>
          <p:spPr bwMode="auto">
            <a:xfrm>
              <a:off x="7781925" y="1387475"/>
              <a:ext cx="115888" cy="117475"/>
            </a:xfrm>
            <a:custGeom>
              <a:avLst/>
              <a:gdLst>
                <a:gd name="T0" fmla="*/ 160 w 362"/>
                <a:gd name="T1" fmla="*/ 252 h 369"/>
                <a:gd name="T2" fmla="*/ 135 w 362"/>
                <a:gd name="T3" fmla="*/ 238 h 369"/>
                <a:gd name="T4" fmla="*/ 118 w 362"/>
                <a:gd name="T5" fmla="*/ 218 h 369"/>
                <a:gd name="T6" fmla="*/ 109 w 362"/>
                <a:gd name="T7" fmla="*/ 190 h 369"/>
                <a:gd name="T8" fmla="*/ 113 w 362"/>
                <a:gd name="T9" fmla="*/ 162 h 369"/>
                <a:gd name="T10" fmla="*/ 125 w 362"/>
                <a:gd name="T11" fmla="*/ 138 h 369"/>
                <a:gd name="T12" fmla="*/ 147 w 362"/>
                <a:gd name="T13" fmla="*/ 121 h 369"/>
                <a:gd name="T14" fmla="*/ 174 w 362"/>
                <a:gd name="T15" fmla="*/ 112 h 369"/>
                <a:gd name="T16" fmla="*/ 202 w 362"/>
                <a:gd name="T17" fmla="*/ 114 h 369"/>
                <a:gd name="T18" fmla="*/ 226 w 362"/>
                <a:gd name="T19" fmla="*/ 128 h 369"/>
                <a:gd name="T20" fmla="*/ 244 w 362"/>
                <a:gd name="T21" fmla="*/ 149 h 369"/>
                <a:gd name="T22" fmla="*/ 252 w 362"/>
                <a:gd name="T23" fmla="*/ 176 h 369"/>
                <a:gd name="T24" fmla="*/ 250 w 362"/>
                <a:gd name="T25" fmla="*/ 205 h 369"/>
                <a:gd name="T26" fmla="*/ 236 w 362"/>
                <a:gd name="T27" fmla="*/ 229 h 369"/>
                <a:gd name="T28" fmla="*/ 215 w 362"/>
                <a:gd name="T29" fmla="*/ 247 h 369"/>
                <a:gd name="T30" fmla="*/ 189 w 362"/>
                <a:gd name="T31" fmla="*/ 254 h 369"/>
                <a:gd name="T32" fmla="*/ 328 w 362"/>
                <a:gd name="T33" fmla="*/ 195 h 369"/>
                <a:gd name="T34" fmla="*/ 354 w 362"/>
                <a:gd name="T35" fmla="*/ 144 h 369"/>
                <a:gd name="T36" fmla="*/ 361 w 362"/>
                <a:gd name="T37" fmla="*/ 136 h 369"/>
                <a:gd name="T38" fmla="*/ 360 w 362"/>
                <a:gd name="T39" fmla="*/ 124 h 369"/>
                <a:gd name="T40" fmla="*/ 316 w 362"/>
                <a:gd name="T41" fmla="*/ 53 h 369"/>
                <a:gd name="T42" fmla="*/ 304 w 362"/>
                <a:gd name="T43" fmla="*/ 52 h 369"/>
                <a:gd name="T44" fmla="*/ 256 w 362"/>
                <a:gd name="T45" fmla="*/ 56 h 369"/>
                <a:gd name="T46" fmla="*/ 236 w 362"/>
                <a:gd name="T47" fmla="*/ 10 h 369"/>
                <a:gd name="T48" fmla="*/ 229 w 362"/>
                <a:gd name="T49" fmla="*/ 2 h 369"/>
                <a:gd name="T50" fmla="*/ 146 w 362"/>
                <a:gd name="T51" fmla="*/ 0 h 369"/>
                <a:gd name="T52" fmla="*/ 135 w 362"/>
                <a:gd name="T53" fmla="*/ 3 h 369"/>
                <a:gd name="T54" fmla="*/ 131 w 362"/>
                <a:gd name="T55" fmla="*/ 14 h 369"/>
                <a:gd name="T56" fmla="*/ 99 w 362"/>
                <a:gd name="T57" fmla="*/ 63 h 369"/>
                <a:gd name="T58" fmla="*/ 55 w 362"/>
                <a:gd name="T59" fmla="*/ 51 h 369"/>
                <a:gd name="T60" fmla="*/ 44 w 362"/>
                <a:gd name="T61" fmla="*/ 54 h 369"/>
                <a:gd name="T62" fmla="*/ 1 w 362"/>
                <a:gd name="T63" fmla="*/ 126 h 369"/>
                <a:gd name="T64" fmla="*/ 2 w 362"/>
                <a:gd name="T65" fmla="*/ 139 h 369"/>
                <a:gd name="T66" fmla="*/ 36 w 362"/>
                <a:gd name="T67" fmla="*/ 160 h 369"/>
                <a:gd name="T68" fmla="*/ 36 w 362"/>
                <a:gd name="T69" fmla="*/ 207 h 369"/>
                <a:gd name="T70" fmla="*/ 1 w 362"/>
                <a:gd name="T71" fmla="*/ 230 h 369"/>
                <a:gd name="T72" fmla="*/ 1 w 362"/>
                <a:gd name="T73" fmla="*/ 240 h 369"/>
                <a:gd name="T74" fmla="*/ 44 w 362"/>
                <a:gd name="T75" fmla="*/ 313 h 369"/>
                <a:gd name="T76" fmla="*/ 60 w 362"/>
                <a:gd name="T77" fmla="*/ 314 h 369"/>
                <a:gd name="T78" fmla="*/ 120 w 362"/>
                <a:gd name="T79" fmla="*/ 316 h 369"/>
                <a:gd name="T80" fmla="*/ 132 w 362"/>
                <a:gd name="T81" fmla="*/ 359 h 369"/>
                <a:gd name="T82" fmla="*/ 140 w 362"/>
                <a:gd name="T83" fmla="*/ 368 h 369"/>
                <a:gd name="T84" fmla="*/ 225 w 362"/>
                <a:gd name="T85" fmla="*/ 368 h 369"/>
                <a:gd name="T86" fmla="*/ 233 w 362"/>
                <a:gd name="T87" fmla="*/ 361 h 369"/>
                <a:gd name="T88" fmla="*/ 237 w 362"/>
                <a:gd name="T89" fmla="*/ 321 h 369"/>
                <a:gd name="T90" fmla="*/ 274 w 362"/>
                <a:gd name="T91" fmla="*/ 298 h 369"/>
                <a:gd name="T92" fmla="*/ 310 w 362"/>
                <a:gd name="T93" fmla="*/ 316 h 369"/>
                <a:gd name="T94" fmla="*/ 360 w 362"/>
                <a:gd name="T95" fmla="*/ 243 h 369"/>
                <a:gd name="T96" fmla="*/ 362 w 362"/>
                <a:gd name="T97" fmla="*/ 232 h 369"/>
                <a:gd name="T98" fmla="*/ 354 w 362"/>
                <a:gd name="T99" fmla="*/ 223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62" h="369">
                  <a:moveTo>
                    <a:pt x="181" y="255"/>
                  </a:moveTo>
                  <a:lnTo>
                    <a:pt x="174" y="254"/>
                  </a:lnTo>
                  <a:lnTo>
                    <a:pt x="166" y="253"/>
                  </a:lnTo>
                  <a:lnTo>
                    <a:pt x="160" y="252"/>
                  </a:lnTo>
                  <a:lnTo>
                    <a:pt x="153" y="249"/>
                  </a:lnTo>
                  <a:lnTo>
                    <a:pt x="147" y="247"/>
                  </a:lnTo>
                  <a:lnTo>
                    <a:pt x="141" y="243"/>
                  </a:lnTo>
                  <a:lnTo>
                    <a:pt x="135" y="238"/>
                  </a:lnTo>
                  <a:lnTo>
                    <a:pt x="131" y="234"/>
                  </a:lnTo>
                  <a:lnTo>
                    <a:pt x="125" y="229"/>
                  </a:lnTo>
                  <a:lnTo>
                    <a:pt x="122" y="223"/>
                  </a:lnTo>
                  <a:lnTo>
                    <a:pt x="118" y="218"/>
                  </a:lnTo>
                  <a:lnTo>
                    <a:pt x="115" y="212"/>
                  </a:lnTo>
                  <a:lnTo>
                    <a:pt x="113" y="205"/>
                  </a:lnTo>
                  <a:lnTo>
                    <a:pt x="110" y="198"/>
                  </a:lnTo>
                  <a:lnTo>
                    <a:pt x="109" y="190"/>
                  </a:lnTo>
                  <a:lnTo>
                    <a:pt x="109" y="183"/>
                  </a:lnTo>
                  <a:lnTo>
                    <a:pt x="109" y="176"/>
                  </a:lnTo>
                  <a:lnTo>
                    <a:pt x="110" y="169"/>
                  </a:lnTo>
                  <a:lnTo>
                    <a:pt x="113" y="162"/>
                  </a:lnTo>
                  <a:lnTo>
                    <a:pt x="115" y="156"/>
                  </a:lnTo>
                  <a:lnTo>
                    <a:pt x="118" y="149"/>
                  </a:lnTo>
                  <a:lnTo>
                    <a:pt x="122" y="143"/>
                  </a:lnTo>
                  <a:lnTo>
                    <a:pt x="125" y="138"/>
                  </a:lnTo>
                  <a:lnTo>
                    <a:pt x="131" y="132"/>
                  </a:lnTo>
                  <a:lnTo>
                    <a:pt x="135" y="128"/>
                  </a:lnTo>
                  <a:lnTo>
                    <a:pt x="141" y="124"/>
                  </a:lnTo>
                  <a:lnTo>
                    <a:pt x="147" y="121"/>
                  </a:lnTo>
                  <a:lnTo>
                    <a:pt x="153" y="117"/>
                  </a:lnTo>
                  <a:lnTo>
                    <a:pt x="160" y="114"/>
                  </a:lnTo>
                  <a:lnTo>
                    <a:pt x="166" y="113"/>
                  </a:lnTo>
                  <a:lnTo>
                    <a:pt x="174" y="112"/>
                  </a:lnTo>
                  <a:lnTo>
                    <a:pt x="181" y="111"/>
                  </a:lnTo>
                  <a:lnTo>
                    <a:pt x="189" y="112"/>
                  </a:lnTo>
                  <a:lnTo>
                    <a:pt x="195" y="113"/>
                  </a:lnTo>
                  <a:lnTo>
                    <a:pt x="202" y="114"/>
                  </a:lnTo>
                  <a:lnTo>
                    <a:pt x="209" y="117"/>
                  </a:lnTo>
                  <a:lnTo>
                    <a:pt x="215" y="121"/>
                  </a:lnTo>
                  <a:lnTo>
                    <a:pt x="221" y="124"/>
                  </a:lnTo>
                  <a:lnTo>
                    <a:pt x="226" y="128"/>
                  </a:lnTo>
                  <a:lnTo>
                    <a:pt x="231" y="132"/>
                  </a:lnTo>
                  <a:lnTo>
                    <a:pt x="236" y="138"/>
                  </a:lnTo>
                  <a:lnTo>
                    <a:pt x="240" y="143"/>
                  </a:lnTo>
                  <a:lnTo>
                    <a:pt x="244" y="149"/>
                  </a:lnTo>
                  <a:lnTo>
                    <a:pt x="247" y="156"/>
                  </a:lnTo>
                  <a:lnTo>
                    <a:pt x="250" y="162"/>
                  </a:lnTo>
                  <a:lnTo>
                    <a:pt x="251" y="169"/>
                  </a:lnTo>
                  <a:lnTo>
                    <a:pt x="252" y="176"/>
                  </a:lnTo>
                  <a:lnTo>
                    <a:pt x="253" y="183"/>
                  </a:lnTo>
                  <a:lnTo>
                    <a:pt x="252" y="190"/>
                  </a:lnTo>
                  <a:lnTo>
                    <a:pt x="251" y="198"/>
                  </a:lnTo>
                  <a:lnTo>
                    <a:pt x="250" y="205"/>
                  </a:lnTo>
                  <a:lnTo>
                    <a:pt x="247" y="212"/>
                  </a:lnTo>
                  <a:lnTo>
                    <a:pt x="244" y="218"/>
                  </a:lnTo>
                  <a:lnTo>
                    <a:pt x="240" y="223"/>
                  </a:lnTo>
                  <a:lnTo>
                    <a:pt x="236" y="229"/>
                  </a:lnTo>
                  <a:lnTo>
                    <a:pt x="231" y="234"/>
                  </a:lnTo>
                  <a:lnTo>
                    <a:pt x="226" y="238"/>
                  </a:lnTo>
                  <a:lnTo>
                    <a:pt x="221" y="243"/>
                  </a:lnTo>
                  <a:lnTo>
                    <a:pt x="215" y="247"/>
                  </a:lnTo>
                  <a:lnTo>
                    <a:pt x="209" y="249"/>
                  </a:lnTo>
                  <a:lnTo>
                    <a:pt x="202" y="252"/>
                  </a:lnTo>
                  <a:lnTo>
                    <a:pt x="195" y="253"/>
                  </a:lnTo>
                  <a:lnTo>
                    <a:pt x="189" y="254"/>
                  </a:lnTo>
                  <a:lnTo>
                    <a:pt x="181" y="255"/>
                  </a:lnTo>
                  <a:close/>
                  <a:moveTo>
                    <a:pt x="354" y="223"/>
                  </a:moveTo>
                  <a:lnTo>
                    <a:pt x="327" y="207"/>
                  </a:lnTo>
                  <a:lnTo>
                    <a:pt x="328" y="195"/>
                  </a:lnTo>
                  <a:lnTo>
                    <a:pt x="328" y="183"/>
                  </a:lnTo>
                  <a:lnTo>
                    <a:pt x="328" y="172"/>
                  </a:lnTo>
                  <a:lnTo>
                    <a:pt x="327" y="160"/>
                  </a:lnTo>
                  <a:lnTo>
                    <a:pt x="354" y="144"/>
                  </a:lnTo>
                  <a:lnTo>
                    <a:pt x="357" y="143"/>
                  </a:lnTo>
                  <a:lnTo>
                    <a:pt x="359" y="141"/>
                  </a:lnTo>
                  <a:lnTo>
                    <a:pt x="360" y="139"/>
                  </a:lnTo>
                  <a:lnTo>
                    <a:pt x="361" y="136"/>
                  </a:lnTo>
                  <a:lnTo>
                    <a:pt x="362" y="132"/>
                  </a:lnTo>
                  <a:lnTo>
                    <a:pt x="362" y="129"/>
                  </a:lnTo>
                  <a:lnTo>
                    <a:pt x="361" y="126"/>
                  </a:lnTo>
                  <a:lnTo>
                    <a:pt x="360" y="124"/>
                  </a:lnTo>
                  <a:lnTo>
                    <a:pt x="322" y="59"/>
                  </a:lnTo>
                  <a:lnTo>
                    <a:pt x="320" y="56"/>
                  </a:lnTo>
                  <a:lnTo>
                    <a:pt x="318" y="54"/>
                  </a:lnTo>
                  <a:lnTo>
                    <a:pt x="316" y="53"/>
                  </a:lnTo>
                  <a:lnTo>
                    <a:pt x="313" y="51"/>
                  </a:lnTo>
                  <a:lnTo>
                    <a:pt x="309" y="51"/>
                  </a:lnTo>
                  <a:lnTo>
                    <a:pt x="307" y="51"/>
                  </a:lnTo>
                  <a:lnTo>
                    <a:pt x="304" y="52"/>
                  </a:lnTo>
                  <a:lnTo>
                    <a:pt x="301" y="53"/>
                  </a:lnTo>
                  <a:lnTo>
                    <a:pt x="274" y="69"/>
                  </a:lnTo>
                  <a:lnTo>
                    <a:pt x="266" y="63"/>
                  </a:lnTo>
                  <a:lnTo>
                    <a:pt x="256" y="56"/>
                  </a:lnTo>
                  <a:lnTo>
                    <a:pt x="246" y="51"/>
                  </a:lnTo>
                  <a:lnTo>
                    <a:pt x="237" y="47"/>
                  </a:lnTo>
                  <a:lnTo>
                    <a:pt x="237" y="14"/>
                  </a:lnTo>
                  <a:lnTo>
                    <a:pt x="236" y="10"/>
                  </a:lnTo>
                  <a:lnTo>
                    <a:pt x="236" y="8"/>
                  </a:lnTo>
                  <a:lnTo>
                    <a:pt x="233" y="5"/>
                  </a:lnTo>
                  <a:lnTo>
                    <a:pt x="232" y="3"/>
                  </a:lnTo>
                  <a:lnTo>
                    <a:pt x="229" y="2"/>
                  </a:lnTo>
                  <a:lnTo>
                    <a:pt x="227" y="1"/>
                  </a:lnTo>
                  <a:lnTo>
                    <a:pt x="224" y="0"/>
                  </a:lnTo>
                  <a:lnTo>
                    <a:pt x="222" y="0"/>
                  </a:lnTo>
                  <a:lnTo>
                    <a:pt x="146" y="0"/>
                  </a:lnTo>
                  <a:lnTo>
                    <a:pt x="143" y="0"/>
                  </a:lnTo>
                  <a:lnTo>
                    <a:pt x="140" y="1"/>
                  </a:lnTo>
                  <a:lnTo>
                    <a:pt x="137" y="2"/>
                  </a:lnTo>
                  <a:lnTo>
                    <a:pt x="135" y="3"/>
                  </a:lnTo>
                  <a:lnTo>
                    <a:pt x="134" y="5"/>
                  </a:lnTo>
                  <a:lnTo>
                    <a:pt x="132" y="8"/>
                  </a:lnTo>
                  <a:lnTo>
                    <a:pt x="132" y="10"/>
                  </a:lnTo>
                  <a:lnTo>
                    <a:pt x="131" y="14"/>
                  </a:lnTo>
                  <a:lnTo>
                    <a:pt x="131" y="47"/>
                  </a:lnTo>
                  <a:lnTo>
                    <a:pt x="120" y="52"/>
                  </a:lnTo>
                  <a:lnTo>
                    <a:pt x="109" y="57"/>
                  </a:lnTo>
                  <a:lnTo>
                    <a:pt x="99" y="63"/>
                  </a:lnTo>
                  <a:lnTo>
                    <a:pt x="90" y="69"/>
                  </a:lnTo>
                  <a:lnTo>
                    <a:pt x="61" y="53"/>
                  </a:lnTo>
                  <a:lnTo>
                    <a:pt x="58" y="52"/>
                  </a:lnTo>
                  <a:lnTo>
                    <a:pt x="55" y="51"/>
                  </a:lnTo>
                  <a:lnTo>
                    <a:pt x="53" y="51"/>
                  </a:lnTo>
                  <a:lnTo>
                    <a:pt x="49" y="51"/>
                  </a:lnTo>
                  <a:lnTo>
                    <a:pt x="47" y="52"/>
                  </a:lnTo>
                  <a:lnTo>
                    <a:pt x="44" y="54"/>
                  </a:lnTo>
                  <a:lnTo>
                    <a:pt x="42" y="56"/>
                  </a:lnTo>
                  <a:lnTo>
                    <a:pt x="41" y="59"/>
                  </a:lnTo>
                  <a:lnTo>
                    <a:pt x="2" y="124"/>
                  </a:lnTo>
                  <a:lnTo>
                    <a:pt x="1" y="126"/>
                  </a:lnTo>
                  <a:lnTo>
                    <a:pt x="0" y="129"/>
                  </a:lnTo>
                  <a:lnTo>
                    <a:pt x="0" y="132"/>
                  </a:lnTo>
                  <a:lnTo>
                    <a:pt x="1" y="136"/>
                  </a:lnTo>
                  <a:lnTo>
                    <a:pt x="2" y="139"/>
                  </a:lnTo>
                  <a:lnTo>
                    <a:pt x="3" y="141"/>
                  </a:lnTo>
                  <a:lnTo>
                    <a:pt x="6" y="143"/>
                  </a:lnTo>
                  <a:lnTo>
                    <a:pt x="8" y="144"/>
                  </a:lnTo>
                  <a:lnTo>
                    <a:pt x="36" y="160"/>
                  </a:lnTo>
                  <a:lnTo>
                    <a:pt x="34" y="172"/>
                  </a:lnTo>
                  <a:lnTo>
                    <a:pt x="34" y="183"/>
                  </a:lnTo>
                  <a:lnTo>
                    <a:pt x="34" y="195"/>
                  </a:lnTo>
                  <a:lnTo>
                    <a:pt x="36" y="207"/>
                  </a:lnTo>
                  <a:lnTo>
                    <a:pt x="8" y="223"/>
                  </a:lnTo>
                  <a:lnTo>
                    <a:pt x="6" y="224"/>
                  </a:lnTo>
                  <a:lnTo>
                    <a:pt x="3" y="227"/>
                  </a:lnTo>
                  <a:lnTo>
                    <a:pt x="1" y="230"/>
                  </a:lnTo>
                  <a:lnTo>
                    <a:pt x="0" y="233"/>
                  </a:lnTo>
                  <a:lnTo>
                    <a:pt x="0" y="235"/>
                  </a:lnTo>
                  <a:lnTo>
                    <a:pt x="0" y="237"/>
                  </a:lnTo>
                  <a:lnTo>
                    <a:pt x="1" y="240"/>
                  </a:lnTo>
                  <a:lnTo>
                    <a:pt x="2" y="243"/>
                  </a:lnTo>
                  <a:lnTo>
                    <a:pt x="40" y="309"/>
                  </a:lnTo>
                  <a:lnTo>
                    <a:pt x="42" y="311"/>
                  </a:lnTo>
                  <a:lnTo>
                    <a:pt x="44" y="313"/>
                  </a:lnTo>
                  <a:lnTo>
                    <a:pt x="46" y="314"/>
                  </a:lnTo>
                  <a:lnTo>
                    <a:pt x="48" y="315"/>
                  </a:lnTo>
                  <a:lnTo>
                    <a:pt x="55" y="316"/>
                  </a:lnTo>
                  <a:lnTo>
                    <a:pt x="60" y="314"/>
                  </a:lnTo>
                  <a:lnTo>
                    <a:pt x="90" y="297"/>
                  </a:lnTo>
                  <a:lnTo>
                    <a:pt x="99" y="304"/>
                  </a:lnTo>
                  <a:lnTo>
                    <a:pt x="109" y="310"/>
                  </a:lnTo>
                  <a:lnTo>
                    <a:pt x="120" y="316"/>
                  </a:lnTo>
                  <a:lnTo>
                    <a:pt x="131" y="321"/>
                  </a:lnTo>
                  <a:lnTo>
                    <a:pt x="131" y="354"/>
                  </a:lnTo>
                  <a:lnTo>
                    <a:pt x="132" y="356"/>
                  </a:lnTo>
                  <a:lnTo>
                    <a:pt x="132" y="359"/>
                  </a:lnTo>
                  <a:lnTo>
                    <a:pt x="134" y="361"/>
                  </a:lnTo>
                  <a:lnTo>
                    <a:pt x="135" y="363"/>
                  </a:lnTo>
                  <a:lnTo>
                    <a:pt x="137" y="366"/>
                  </a:lnTo>
                  <a:lnTo>
                    <a:pt x="140" y="368"/>
                  </a:lnTo>
                  <a:lnTo>
                    <a:pt x="143" y="368"/>
                  </a:lnTo>
                  <a:lnTo>
                    <a:pt x="146" y="369"/>
                  </a:lnTo>
                  <a:lnTo>
                    <a:pt x="222" y="369"/>
                  </a:lnTo>
                  <a:lnTo>
                    <a:pt x="225" y="368"/>
                  </a:lnTo>
                  <a:lnTo>
                    <a:pt x="227" y="368"/>
                  </a:lnTo>
                  <a:lnTo>
                    <a:pt x="229" y="366"/>
                  </a:lnTo>
                  <a:lnTo>
                    <a:pt x="232" y="363"/>
                  </a:lnTo>
                  <a:lnTo>
                    <a:pt x="233" y="361"/>
                  </a:lnTo>
                  <a:lnTo>
                    <a:pt x="236" y="359"/>
                  </a:lnTo>
                  <a:lnTo>
                    <a:pt x="236" y="356"/>
                  </a:lnTo>
                  <a:lnTo>
                    <a:pt x="237" y="354"/>
                  </a:lnTo>
                  <a:lnTo>
                    <a:pt x="237" y="321"/>
                  </a:lnTo>
                  <a:lnTo>
                    <a:pt x="246" y="316"/>
                  </a:lnTo>
                  <a:lnTo>
                    <a:pt x="256" y="311"/>
                  </a:lnTo>
                  <a:lnTo>
                    <a:pt x="266" y="305"/>
                  </a:lnTo>
                  <a:lnTo>
                    <a:pt x="274" y="298"/>
                  </a:lnTo>
                  <a:lnTo>
                    <a:pt x="302" y="313"/>
                  </a:lnTo>
                  <a:lnTo>
                    <a:pt x="305" y="315"/>
                  </a:lnTo>
                  <a:lnTo>
                    <a:pt x="307" y="315"/>
                  </a:lnTo>
                  <a:lnTo>
                    <a:pt x="310" y="316"/>
                  </a:lnTo>
                  <a:lnTo>
                    <a:pt x="314" y="316"/>
                  </a:lnTo>
                  <a:lnTo>
                    <a:pt x="319" y="313"/>
                  </a:lnTo>
                  <a:lnTo>
                    <a:pt x="322" y="309"/>
                  </a:lnTo>
                  <a:lnTo>
                    <a:pt x="360" y="243"/>
                  </a:lnTo>
                  <a:lnTo>
                    <a:pt x="362" y="240"/>
                  </a:lnTo>
                  <a:lnTo>
                    <a:pt x="362" y="237"/>
                  </a:lnTo>
                  <a:lnTo>
                    <a:pt x="362" y="234"/>
                  </a:lnTo>
                  <a:lnTo>
                    <a:pt x="362" y="232"/>
                  </a:lnTo>
                  <a:lnTo>
                    <a:pt x="361" y="229"/>
                  </a:lnTo>
                  <a:lnTo>
                    <a:pt x="359" y="227"/>
                  </a:lnTo>
                  <a:lnTo>
                    <a:pt x="357" y="224"/>
                  </a:lnTo>
                  <a:lnTo>
                    <a:pt x="354" y="2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42" name="Freeform 4346" descr="Icon of box and whisker chart. ">
            <a:extLst>
              <a:ext uri="{FF2B5EF4-FFF2-40B4-BE49-F238E27FC236}">
                <a16:creationId xmlns:a16="http://schemas.microsoft.com/office/drawing/2014/main" id="{D131817A-5B27-4718-8BAC-45C9CEDA45D9}"/>
              </a:ext>
            </a:extLst>
          </p:cNvPr>
          <p:cNvSpPr>
            <a:spLocks noEditPoints="1"/>
          </p:cNvSpPr>
          <p:nvPr/>
        </p:nvSpPr>
        <p:spPr bwMode="auto">
          <a:xfrm>
            <a:off x="3967321" y="3532346"/>
            <a:ext cx="345758" cy="345758"/>
          </a:xfrm>
          <a:custGeom>
            <a:avLst/>
            <a:gdLst>
              <a:gd name="T0" fmla="*/ 706 w 898"/>
              <a:gd name="T1" fmla="*/ 479 h 898"/>
              <a:gd name="T2" fmla="*/ 652 w 898"/>
              <a:gd name="T3" fmla="*/ 556 h 898"/>
              <a:gd name="T4" fmla="*/ 632 w 898"/>
              <a:gd name="T5" fmla="*/ 551 h 898"/>
              <a:gd name="T6" fmla="*/ 576 w 898"/>
              <a:gd name="T7" fmla="*/ 477 h 898"/>
              <a:gd name="T8" fmla="*/ 571 w 898"/>
              <a:gd name="T9" fmla="*/ 398 h 898"/>
              <a:gd name="T10" fmla="*/ 628 w 898"/>
              <a:gd name="T11" fmla="*/ 129 h 898"/>
              <a:gd name="T12" fmla="*/ 643 w 898"/>
              <a:gd name="T13" fmla="*/ 114 h 898"/>
              <a:gd name="T14" fmla="*/ 658 w 898"/>
              <a:gd name="T15" fmla="*/ 129 h 898"/>
              <a:gd name="T16" fmla="*/ 717 w 898"/>
              <a:gd name="T17" fmla="*/ 398 h 898"/>
              <a:gd name="T18" fmla="*/ 621 w 898"/>
              <a:gd name="T19" fmla="*/ 758 h 898"/>
              <a:gd name="T20" fmla="*/ 589 w 898"/>
              <a:gd name="T21" fmla="*/ 727 h 898"/>
              <a:gd name="T22" fmla="*/ 589 w 898"/>
              <a:gd name="T23" fmla="*/ 680 h 898"/>
              <a:gd name="T24" fmla="*/ 621 w 898"/>
              <a:gd name="T25" fmla="*/ 648 h 898"/>
              <a:gd name="T26" fmla="*/ 667 w 898"/>
              <a:gd name="T27" fmla="*/ 648 h 898"/>
              <a:gd name="T28" fmla="*/ 699 w 898"/>
              <a:gd name="T29" fmla="*/ 680 h 898"/>
              <a:gd name="T30" fmla="*/ 699 w 898"/>
              <a:gd name="T31" fmla="*/ 727 h 898"/>
              <a:gd name="T32" fmla="*/ 667 w 898"/>
              <a:gd name="T33" fmla="*/ 758 h 898"/>
              <a:gd name="T34" fmla="*/ 536 w 898"/>
              <a:gd name="T35" fmla="*/ 294 h 898"/>
              <a:gd name="T36" fmla="*/ 479 w 898"/>
              <a:gd name="T37" fmla="*/ 546 h 898"/>
              <a:gd name="T38" fmla="*/ 461 w 898"/>
              <a:gd name="T39" fmla="*/ 558 h 898"/>
              <a:gd name="T40" fmla="*/ 450 w 898"/>
              <a:gd name="T41" fmla="*/ 299 h 898"/>
              <a:gd name="T42" fmla="*/ 390 w 898"/>
              <a:gd name="T43" fmla="*/ 287 h 898"/>
              <a:gd name="T44" fmla="*/ 398 w 898"/>
              <a:gd name="T45" fmla="*/ 211 h 898"/>
              <a:gd name="T46" fmla="*/ 454 w 898"/>
              <a:gd name="T47" fmla="*/ 118 h 898"/>
              <a:gd name="T48" fmla="*/ 475 w 898"/>
              <a:gd name="T49" fmla="*/ 118 h 898"/>
              <a:gd name="T50" fmla="*/ 530 w 898"/>
              <a:gd name="T51" fmla="*/ 211 h 898"/>
              <a:gd name="T52" fmla="*/ 465 w 898"/>
              <a:gd name="T53" fmla="*/ 763 h 898"/>
              <a:gd name="T54" fmla="*/ 422 w 898"/>
              <a:gd name="T55" fmla="*/ 745 h 898"/>
              <a:gd name="T56" fmla="*/ 405 w 898"/>
              <a:gd name="T57" fmla="*/ 703 h 898"/>
              <a:gd name="T58" fmla="*/ 422 w 898"/>
              <a:gd name="T59" fmla="*/ 661 h 898"/>
              <a:gd name="T60" fmla="*/ 465 w 898"/>
              <a:gd name="T61" fmla="*/ 643 h 898"/>
              <a:gd name="T62" fmla="*/ 506 w 898"/>
              <a:gd name="T63" fmla="*/ 661 h 898"/>
              <a:gd name="T64" fmla="*/ 525 w 898"/>
              <a:gd name="T65" fmla="*/ 703 h 898"/>
              <a:gd name="T66" fmla="*/ 506 w 898"/>
              <a:gd name="T67" fmla="*/ 745 h 898"/>
              <a:gd name="T68" fmla="*/ 465 w 898"/>
              <a:gd name="T69" fmla="*/ 763 h 898"/>
              <a:gd name="T70" fmla="*/ 318 w 898"/>
              <a:gd name="T71" fmla="*/ 419 h 898"/>
              <a:gd name="T72" fmla="*/ 263 w 898"/>
              <a:gd name="T73" fmla="*/ 556 h 898"/>
              <a:gd name="T74" fmla="*/ 242 w 898"/>
              <a:gd name="T75" fmla="*/ 551 h 898"/>
              <a:gd name="T76" fmla="*/ 186 w 898"/>
              <a:gd name="T77" fmla="*/ 417 h 898"/>
              <a:gd name="T78" fmla="*/ 181 w 898"/>
              <a:gd name="T79" fmla="*/ 339 h 898"/>
              <a:gd name="T80" fmla="*/ 240 w 898"/>
              <a:gd name="T81" fmla="*/ 129 h 898"/>
              <a:gd name="T82" fmla="*/ 255 w 898"/>
              <a:gd name="T83" fmla="*/ 114 h 898"/>
              <a:gd name="T84" fmla="*/ 270 w 898"/>
              <a:gd name="T85" fmla="*/ 129 h 898"/>
              <a:gd name="T86" fmla="*/ 329 w 898"/>
              <a:gd name="T87" fmla="*/ 339 h 898"/>
              <a:gd name="T88" fmla="*/ 231 w 898"/>
              <a:gd name="T89" fmla="*/ 758 h 898"/>
              <a:gd name="T90" fmla="*/ 200 w 898"/>
              <a:gd name="T91" fmla="*/ 727 h 898"/>
              <a:gd name="T92" fmla="*/ 200 w 898"/>
              <a:gd name="T93" fmla="*/ 680 h 898"/>
              <a:gd name="T94" fmla="*/ 231 w 898"/>
              <a:gd name="T95" fmla="*/ 648 h 898"/>
              <a:gd name="T96" fmla="*/ 278 w 898"/>
              <a:gd name="T97" fmla="*/ 648 h 898"/>
              <a:gd name="T98" fmla="*/ 311 w 898"/>
              <a:gd name="T99" fmla="*/ 680 h 898"/>
              <a:gd name="T100" fmla="*/ 311 w 898"/>
              <a:gd name="T101" fmla="*/ 727 h 898"/>
              <a:gd name="T102" fmla="*/ 278 w 898"/>
              <a:gd name="T103" fmla="*/ 758 h 898"/>
              <a:gd name="T104" fmla="*/ 10 w 898"/>
              <a:gd name="T105" fmla="*/ 2 h 898"/>
              <a:gd name="T106" fmla="*/ 1 w 898"/>
              <a:gd name="T107" fmla="*/ 886 h 898"/>
              <a:gd name="T108" fmla="*/ 883 w 898"/>
              <a:gd name="T109" fmla="*/ 898 h 898"/>
              <a:gd name="T110" fmla="*/ 898 w 898"/>
              <a:gd name="T111" fmla="*/ 883 h 898"/>
              <a:gd name="T112" fmla="*/ 886 w 898"/>
              <a:gd name="T113" fmla="*/ 0 h 8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98" h="898">
                <a:moveTo>
                  <a:pt x="718" y="464"/>
                </a:moveTo>
                <a:lnTo>
                  <a:pt x="718" y="467"/>
                </a:lnTo>
                <a:lnTo>
                  <a:pt x="717" y="470"/>
                </a:lnTo>
                <a:lnTo>
                  <a:pt x="716" y="472"/>
                </a:lnTo>
                <a:lnTo>
                  <a:pt x="714" y="474"/>
                </a:lnTo>
                <a:lnTo>
                  <a:pt x="712" y="477"/>
                </a:lnTo>
                <a:lnTo>
                  <a:pt x="710" y="478"/>
                </a:lnTo>
                <a:lnTo>
                  <a:pt x="706" y="479"/>
                </a:lnTo>
                <a:lnTo>
                  <a:pt x="703" y="479"/>
                </a:lnTo>
                <a:lnTo>
                  <a:pt x="658" y="479"/>
                </a:lnTo>
                <a:lnTo>
                  <a:pt x="658" y="543"/>
                </a:lnTo>
                <a:lnTo>
                  <a:pt x="658" y="546"/>
                </a:lnTo>
                <a:lnTo>
                  <a:pt x="657" y="549"/>
                </a:lnTo>
                <a:lnTo>
                  <a:pt x="656" y="551"/>
                </a:lnTo>
                <a:lnTo>
                  <a:pt x="654" y="554"/>
                </a:lnTo>
                <a:lnTo>
                  <a:pt x="652" y="556"/>
                </a:lnTo>
                <a:lnTo>
                  <a:pt x="650" y="557"/>
                </a:lnTo>
                <a:lnTo>
                  <a:pt x="647" y="558"/>
                </a:lnTo>
                <a:lnTo>
                  <a:pt x="643" y="558"/>
                </a:lnTo>
                <a:lnTo>
                  <a:pt x="641" y="558"/>
                </a:lnTo>
                <a:lnTo>
                  <a:pt x="638" y="557"/>
                </a:lnTo>
                <a:lnTo>
                  <a:pt x="636" y="556"/>
                </a:lnTo>
                <a:lnTo>
                  <a:pt x="634" y="554"/>
                </a:lnTo>
                <a:lnTo>
                  <a:pt x="632" y="551"/>
                </a:lnTo>
                <a:lnTo>
                  <a:pt x="631" y="549"/>
                </a:lnTo>
                <a:lnTo>
                  <a:pt x="629" y="546"/>
                </a:lnTo>
                <a:lnTo>
                  <a:pt x="628" y="543"/>
                </a:lnTo>
                <a:lnTo>
                  <a:pt x="628" y="479"/>
                </a:lnTo>
                <a:lnTo>
                  <a:pt x="583" y="479"/>
                </a:lnTo>
                <a:lnTo>
                  <a:pt x="581" y="479"/>
                </a:lnTo>
                <a:lnTo>
                  <a:pt x="578" y="478"/>
                </a:lnTo>
                <a:lnTo>
                  <a:pt x="576" y="477"/>
                </a:lnTo>
                <a:lnTo>
                  <a:pt x="574" y="474"/>
                </a:lnTo>
                <a:lnTo>
                  <a:pt x="572" y="472"/>
                </a:lnTo>
                <a:lnTo>
                  <a:pt x="571" y="470"/>
                </a:lnTo>
                <a:lnTo>
                  <a:pt x="570" y="467"/>
                </a:lnTo>
                <a:lnTo>
                  <a:pt x="570" y="464"/>
                </a:lnTo>
                <a:lnTo>
                  <a:pt x="570" y="404"/>
                </a:lnTo>
                <a:lnTo>
                  <a:pt x="570" y="402"/>
                </a:lnTo>
                <a:lnTo>
                  <a:pt x="571" y="398"/>
                </a:lnTo>
                <a:lnTo>
                  <a:pt x="572" y="396"/>
                </a:lnTo>
                <a:lnTo>
                  <a:pt x="574" y="394"/>
                </a:lnTo>
                <a:lnTo>
                  <a:pt x="576" y="392"/>
                </a:lnTo>
                <a:lnTo>
                  <a:pt x="578" y="391"/>
                </a:lnTo>
                <a:lnTo>
                  <a:pt x="581" y="390"/>
                </a:lnTo>
                <a:lnTo>
                  <a:pt x="583" y="389"/>
                </a:lnTo>
                <a:lnTo>
                  <a:pt x="628" y="389"/>
                </a:lnTo>
                <a:lnTo>
                  <a:pt x="628" y="129"/>
                </a:lnTo>
                <a:lnTo>
                  <a:pt x="629" y="126"/>
                </a:lnTo>
                <a:lnTo>
                  <a:pt x="631" y="123"/>
                </a:lnTo>
                <a:lnTo>
                  <a:pt x="632" y="121"/>
                </a:lnTo>
                <a:lnTo>
                  <a:pt x="634" y="118"/>
                </a:lnTo>
                <a:lnTo>
                  <a:pt x="636" y="117"/>
                </a:lnTo>
                <a:lnTo>
                  <a:pt x="638" y="115"/>
                </a:lnTo>
                <a:lnTo>
                  <a:pt x="641" y="114"/>
                </a:lnTo>
                <a:lnTo>
                  <a:pt x="643" y="114"/>
                </a:lnTo>
                <a:lnTo>
                  <a:pt x="647" y="114"/>
                </a:lnTo>
                <a:lnTo>
                  <a:pt x="650" y="115"/>
                </a:lnTo>
                <a:lnTo>
                  <a:pt x="652" y="117"/>
                </a:lnTo>
                <a:lnTo>
                  <a:pt x="654" y="118"/>
                </a:lnTo>
                <a:lnTo>
                  <a:pt x="656" y="121"/>
                </a:lnTo>
                <a:lnTo>
                  <a:pt x="657" y="123"/>
                </a:lnTo>
                <a:lnTo>
                  <a:pt x="658" y="127"/>
                </a:lnTo>
                <a:lnTo>
                  <a:pt x="658" y="129"/>
                </a:lnTo>
                <a:lnTo>
                  <a:pt x="658" y="389"/>
                </a:lnTo>
                <a:lnTo>
                  <a:pt x="703" y="389"/>
                </a:lnTo>
                <a:lnTo>
                  <a:pt x="706" y="390"/>
                </a:lnTo>
                <a:lnTo>
                  <a:pt x="710" y="391"/>
                </a:lnTo>
                <a:lnTo>
                  <a:pt x="712" y="392"/>
                </a:lnTo>
                <a:lnTo>
                  <a:pt x="714" y="394"/>
                </a:lnTo>
                <a:lnTo>
                  <a:pt x="716" y="396"/>
                </a:lnTo>
                <a:lnTo>
                  <a:pt x="717" y="398"/>
                </a:lnTo>
                <a:lnTo>
                  <a:pt x="718" y="402"/>
                </a:lnTo>
                <a:lnTo>
                  <a:pt x="718" y="404"/>
                </a:lnTo>
                <a:lnTo>
                  <a:pt x="718" y="464"/>
                </a:lnTo>
                <a:close/>
                <a:moveTo>
                  <a:pt x="643" y="763"/>
                </a:moveTo>
                <a:lnTo>
                  <a:pt x="638" y="762"/>
                </a:lnTo>
                <a:lnTo>
                  <a:pt x="632" y="762"/>
                </a:lnTo>
                <a:lnTo>
                  <a:pt x="626" y="760"/>
                </a:lnTo>
                <a:lnTo>
                  <a:pt x="621" y="758"/>
                </a:lnTo>
                <a:lnTo>
                  <a:pt x="616" y="756"/>
                </a:lnTo>
                <a:lnTo>
                  <a:pt x="610" y="753"/>
                </a:lnTo>
                <a:lnTo>
                  <a:pt x="606" y="749"/>
                </a:lnTo>
                <a:lnTo>
                  <a:pt x="602" y="745"/>
                </a:lnTo>
                <a:lnTo>
                  <a:pt x="597" y="741"/>
                </a:lnTo>
                <a:lnTo>
                  <a:pt x="594" y="737"/>
                </a:lnTo>
                <a:lnTo>
                  <a:pt x="591" y="731"/>
                </a:lnTo>
                <a:lnTo>
                  <a:pt x="589" y="727"/>
                </a:lnTo>
                <a:lnTo>
                  <a:pt x="587" y="720"/>
                </a:lnTo>
                <a:lnTo>
                  <a:pt x="586" y="715"/>
                </a:lnTo>
                <a:lnTo>
                  <a:pt x="584" y="710"/>
                </a:lnTo>
                <a:lnTo>
                  <a:pt x="583" y="703"/>
                </a:lnTo>
                <a:lnTo>
                  <a:pt x="584" y="697"/>
                </a:lnTo>
                <a:lnTo>
                  <a:pt x="586" y="692"/>
                </a:lnTo>
                <a:lnTo>
                  <a:pt x="587" y="685"/>
                </a:lnTo>
                <a:lnTo>
                  <a:pt x="589" y="680"/>
                </a:lnTo>
                <a:lnTo>
                  <a:pt x="591" y="674"/>
                </a:lnTo>
                <a:lnTo>
                  <a:pt x="594" y="670"/>
                </a:lnTo>
                <a:lnTo>
                  <a:pt x="597" y="665"/>
                </a:lnTo>
                <a:lnTo>
                  <a:pt x="602" y="661"/>
                </a:lnTo>
                <a:lnTo>
                  <a:pt x="606" y="657"/>
                </a:lnTo>
                <a:lnTo>
                  <a:pt x="610" y="653"/>
                </a:lnTo>
                <a:lnTo>
                  <a:pt x="616" y="651"/>
                </a:lnTo>
                <a:lnTo>
                  <a:pt x="621" y="648"/>
                </a:lnTo>
                <a:lnTo>
                  <a:pt x="626" y="646"/>
                </a:lnTo>
                <a:lnTo>
                  <a:pt x="632" y="645"/>
                </a:lnTo>
                <a:lnTo>
                  <a:pt x="638" y="643"/>
                </a:lnTo>
                <a:lnTo>
                  <a:pt x="643" y="643"/>
                </a:lnTo>
                <a:lnTo>
                  <a:pt x="650" y="643"/>
                </a:lnTo>
                <a:lnTo>
                  <a:pt x="656" y="645"/>
                </a:lnTo>
                <a:lnTo>
                  <a:pt x="662" y="646"/>
                </a:lnTo>
                <a:lnTo>
                  <a:pt x="667" y="648"/>
                </a:lnTo>
                <a:lnTo>
                  <a:pt x="672" y="651"/>
                </a:lnTo>
                <a:lnTo>
                  <a:pt x="678" y="653"/>
                </a:lnTo>
                <a:lnTo>
                  <a:pt x="682" y="657"/>
                </a:lnTo>
                <a:lnTo>
                  <a:pt x="686" y="661"/>
                </a:lnTo>
                <a:lnTo>
                  <a:pt x="690" y="665"/>
                </a:lnTo>
                <a:lnTo>
                  <a:pt x="694" y="670"/>
                </a:lnTo>
                <a:lnTo>
                  <a:pt x="697" y="674"/>
                </a:lnTo>
                <a:lnTo>
                  <a:pt x="699" y="680"/>
                </a:lnTo>
                <a:lnTo>
                  <a:pt x="701" y="685"/>
                </a:lnTo>
                <a:lnTo>
                  <a:pt x="702" y="692"/>
                </a:lnTo>
                <a:lnTo>
                  <a:pt x="703" y="697"/>
                </a:lnTo>
                <a:lnTo>
                  <a:pt x="703" y="703"/>
                </a:lnTo>
                <a:lnTo>
                  <a:pt x="703" y="710"/>
                </a:lnTo>
                <a:lnTo>
                  <a:pt x="702" y="715"/>
                </a:lnTo>
                <a:lnTo>
                  <a:pt x="701" y="720"/>
                </a:lnTo>
                <a:lnTo>
                  <a:pt x="699" y="727"/>
                </a:lnTo>
                <a:lnTo>
                  <a:pt x="697" y="731"/>
                </a:lnTo>
                <a:lnTo>
                  <a:pt x="694" y="737"/>
                </a:lnTo>
                <a:lnTo>
                  <a:pt x="690" y="741"/>
                </a:lnTo>
                <a:lnTo>
                  <a:pt x="686" y="745"/>
                </a:lnTo>
                <a:lnTo>
                  <a:pt x="682" y="749"/>
                </a:lnTo>
                <a:lnTo>
                  <a:pt x="678" y="753"/>
                </a:lnTo>
                <a:lnTo>
                  <a:pt x="672" y="756"/>
                </a:lnTo>
                <a:lnTo>
                  <a:pt x="667" y="758"/>
                </a:lnTo>
                <a:lnTo>
                  <a:pt x="662" y="760"/>
                </a:lnTo>
                <a:lnTo>
                  <a:pt x="656" y="762"/>
                </a:lnTo>
                <a:lnTo>
                  <a:pt x="650" y="762"/>
                </a:lnTo>
                <a:lnTo>
                  <a:pt x="643" y="763"/>
                </a:lnTo>
                <a:close/>
                <a:moveTo>
                  <a:pt x="540" y="284"/>
                </a:moveTo>
                <a:lnTo>
                  <a:pt x="538" y="287"/>
                </a:lnTo>
                <a:lnTo>
                  <a:pt x="537" y="290"/>
                </a:lnTo>
                <a:lnTo>
                  <a:pt x="536" y="294"/>
                </a:lnTo>
                <a:lnTo>
                  <a:pt x="534" y="296"/>
                </a:lnTo>
                <a:lnTo>
                  <a:pt x="532" y="297"/>
                </a:lnTo>
                <a:lnTo>
                  <a:pt x="530" y="298"/>
                </a:lnTo>
                <a:lnTo>
                  <a:pt x="527" y="299"/>
                </a:lnTo>
                <a:lnTo>
                  <a:pt x="525" y="299"/>
                </a:lnTo>
                <a:lnTo>
                  <a:pt x="480" y="299"/>
                </a:lnTo>
                <a:lnTo>
                  <a:pt x="480" y="543"/>
                </a:lnTo>
                <a:lnTo>
                  <a:pt x="479" y="546"/>
                </a:lnTo>
                <a:lnTo>
                  <a:pt x="479" y="549"/>
                </a:lnTo>
                <a:lnTo>
                  <a:pt x="476" y="551"/>
                </a:lnTo>
                <a:lnTo>
                  <a:pt x="475" y="554"/>
                </a:lnTo>
                <a:lnTo>
                  <a:pt x="472" y="556"/>
                </a:lnTo>
                <a:lnTo>
                  <a:pt x="470" y="557"/>
                </a:lnTo>
                <a:lnTo>
                  <a:pt x="467" y="558"/>
                </a:lnTo>
                <a:lnTo>
                  <a:pt x="465" y="558"/>
                </a:lnTo>
                <a:lnTo>
                  <a:pt x="461" y="558"/>
                </a:lnTo>
                <a:lnTo>
                  <a:pt x="458" y="557"/>
                </a:lnTo>
                <a:lnTo>
                  <a:pt x="456" y="556"/>
                </a:lnTo>
                <a:lnTo>
                  <a:pt x="454" y="554"/>
                </a:lnTo>
                <a:lnTo>
                  <a:pt x="452" y="551"/>
                </a:lnTo>
                <a:lnTo>
                  <a:pt x="451" y="549"/>
                </a:lnTo>
                <a:lnTo>
                  <a:pt x="450" y="546"/>
                </a:lnTo>
                <a:lnTo>
                  <a:pt x="450" y="543"/>
                </a:lnTo>
                <a:lnTo>
                  <a:pt x="450" y="299"/>
                </a:lnTo>
                <a:lnTo>
                  <a:pt x="405" y="299"/>
                </a:lnTo>
                <a:lnTo>
                  <a:pt x="402" y="299"/>
                </a:lnTo>
                <a:lnTo>
                  <a:pt x="398" y="298"/>
                </a:lnTo>
                <a:lnTo>
                  <a:pt x="396" y="297"/>
                </a:lnTo>
                <a:lnTo>
                  <a:pt x="394" y="296"/>
                </a:lnTo>
                <a:lnTo>
                  <a:pt x="392" y="294"/>
                </a:lnTo>
                <a:lnTo>
                  <a:pt x="391" y="290"/>
                </a:lnTo>
                <a:lnTo>
                  <a:pt x="390" y="287"/>
                </a:lnTo>
                <a:lnTo>
                  <a:pt x="390" y="284"/>
                </a:lnTo>
                <a:lnTo>
                  <a:pt x="390" y="225"/>
                </a:lnTo>
                <a:lnTo>
                  <a:pt x="390" y="222"/>
                </a:lnTo>
                <a:lnTo>
                  <a:pt x="391" y="219"/>
                </a:lnTo>
                <a:lnTo>
                  <a:pt x="392" y="217"/>
                </a:lnTo>
                <a:lnTo>
                  <a:pt x="394" y="214"/>
                </a:lnTo>
                <a:lnTo>
                  <a:pt x="396" y="212"/>
                </a:lnTo>
                <a:lnTo>
                  <a:pt x="398" y="211"/>
                </a:lnTo>
                <a:lnTo>
                  <a:pt x="402" y="210"/>
                </a:lnTo>
                <a:lnTo>
                  <a:pt x="405" y="210"/>
                </a:lnTo>
                <a:lnTo>
                  <a:pt x="450" y="210"/>
                </a:lnTo>
                <a:lnTo>
                  <a:pt x="450" y="129"/>
                </a:lnTo>
                <a:lnTo>
                  <a:pt x="450" y="126"/>
                </a:lnTo>
                <a:lnTo>
                  <a:pt x="451" y="123"/>
                </a:lnTo>
                <a:lnTo>
                  <a:pt x="452" y="121"/>
                </a:lnTo>
                <a:lnTo>
                  <a:pt x="454" y="118"/>
                </a:lnTo>
                <a:lnTo>
                  <a:pt x="456" y="117"/>
                </a:lnTo>
                <a:lnTo>
                  <a:pt x="458" y="115"/>
                </a:lnTo>
                <a:lnTo>
                  <a:pt x="461" y="114"/>
                </a:lnTo>
                <a:lnTo>
                  <a:pt x="465" y="114"/>
                </a:lnTo>
                <a:lnTo>
                  <a:pt x="467" y="114"/>
                </a:lnTo>
                <a:lnTo>
                  <a:pt x="470" y="115"/>
                </a:lnTo>
                <a:lnTo>
                  <a:pt x="472" y="117"/>
                </a:lnTo>
                <a:lnTo>
                  <a:pt x="475" y="118"/>
                </a:lnTo>
                <a:lnTo>
                  <a:pt x="476" y="121"/>
                </a:lnTo>
                <a:lnTo>
                  <a:pt x="479" y="123"/>
                </a:lnTo>
                <a:lnTo>
                  <a:pt x="479" y="127"/>
                </a:lnTo>
                <a:lnTo>
                  <a:pt x="480" y="129"/>
                </a:lnTo>
                <a:lnTo>
                  <a:pt x="480" y="210"/>
                </a:lnTo>
                <a:lnTo>
                  <a:pt x="525" y="210"/>
                </a:lnTo>
                <a:lnTo>
                  <a:pt x="527" y="210"/>
                </a:lnTo>
                <a:lnTo>
                  <a:pt x="530" y="211"/>
                </a:lnTo>
                <a:lnTo>
                  <a:pt x="532" y="212"/>
                </a:lnTo>
                <a:lnTo>
                  <a:pt x="534" y="214"/>
                </a:lnTo>
                <a:lnTo>
                  <a:pt x="536" y="217"/>
                </a:lnTo>
                <a:lnTo>
                  <a:pt x="537" y="219"/>
                </a:lnTo>
                <a:lnTo>
                  <a:pt x="538" y="222"/>
                </a:lnTo>
                <a:lnTo>
                  <a:pt x="540" y="225"/>
                </a:lnTo>
                <a:lnTo>
                  <a:pt x="540" y="284"/>
                </a:lnTo>
                <a:close/>
                <a:moveTo>
                  <a:pt x="465" y="763"/>
                </a:moveTo>
                <a:lnTo>
                  <a:pt x="458" y="762"/>
                </a:lnTo>
                <a:lnTo>
                  <a:pt x="452" y="762"/>
                </a:lnTo>
                <a:lnTo>
                  <a:pt x="446" y="760"/>
                </a:lnTo>
                <a:lnTo>
                  <a:pt x="441" y="758"/>
                </a:lnTo>
                <a:lnTo>
                  <a:pt x="436" y="756"/>
                </a:lnTo>
                <a:lnTo>
                  <a:pt x="430" y="753"/>
                </a:lnTo>
                <a:lnTo>
                  <a:pt x="426" y="749"/>
                </a:lnTo>
                <a:lnTo>
                  <a:pt x="422" y="745"/>
                </a:lnTo>
                <a:lnTo>
                  <a:pt x="419" y="741"/>
                </a:lnTo>
                <a:lnTo>
                  <a:pt x="414" y="737"/>
                </a:lnTo>
                <a:lnTo>
                  <a:pt x="412" y="731"/>
                </a:lnTo>
                <a:lnTo>
                  <a:pt x="409" y="727"/>
                </a:lnTo>
                <a:lnTo>
                  <a:pt x="407" y="720"/>
                </a:lnTo>
                <a:lnTo>
                  <a:pt x="406" y="715"/>
                </a:lnTo>
                <a:lnTo>
                  <a:pt x="405" y="710"/>
                </a:lnTo>
                <a:lnTo>
                  <a:pt x="405" y="703"/>
                </a:lnTo>
                <a:lnTo>
                  <a:pt x="405" y="697"/>
                </a:lnTo>
                <a:lnTo>
                  <a:pt x="406" y="692"/>
                </a:lnTo>
                <a:lnTo>
                  <a:pt x="407" y="685"/>
                </a:lnTo>
                <a:lnTo>
                  <a:pt x="409" y="680"/>
                </a:lnTo>
                <a:lnTo>
                  <a:pt x="412" y="674"/>
                </a:lnTo>
                <a:lnTo>
                  <a:pt x="414" y="670"/>
                </a:lnTo>
                <a:lnTo>
                  <a:pt x="419" y="665"/>
                </a:lnTo>
                <a:lnTo>
                  <a:pt x="422" y="661"/>
                </a:lnTo>
                <a:lnTo>
                  <a:pt x="426" y="657"/>
                </a:lnTo>
                <a:lnTo>
                  <a:pt x="430" y="653"/>
                </a:lnTo>
                <a:lnTo>
                  <a:pt x="436" y="651"/>
                </a:lnTo>
                <a:lnTo>
                  <a:pt x="441" y="648"/>
                </a:lnTo>
                <a:lnTo>
                  <a:pt x="446" y="646"/>
                </a:lnTo>
                <a:lnTo>
                  <a:pt x="452" y="645"/>
                </a:lnTo>
                <a:lnTo>
                  <a:pt x="458" y="643"/>
                </a:lnTo>
                <a:lnTo>
                  <a:pt x="465" y="643"/>
                </a:lnTo>
                <a:lnTo>
                  <a:pt x="470" y="643"/>
                </a:lnTo>
                <a:lnTo>
                  <a:pt x="476" y="645"/>
                </a:lnTo>
                <a:lnTo>
                  <a:pt x="482" y="646"/>
                </a:lnTo>
                <a:lnTo>
                  <a:pt x="487" y="648"/>
                </a:lnTo>
                <a:lnTo>
                  <a:pt x="492" y="651"/>
                </a:lnTo>
                <a:lnTo>
                  <a:pt x="498" y="653"/>
                </a:lnTo>
                <a:lnTo>
                  <a:pt x="502" y="657"/>
                </a:lnTo>
                <a:lnTo>
                  <a:pt x="506" y="661"/>
                </a:lnTo>
                <a:lnTo>
                  <a:pt x="511" y="665"/>
                </a:lnTo>
                <a:lnTo>
                  <a:pt x="514" y="670"/>
                </a:lnTo>
                <a:lnTo>
                  <a:pt x="517" y="674"/>
                </a:lnTo>
                <a:lnTo>
                  <a:pt x="519" y="680"/>
                </a:lnTo>
                <a:lnTo>
                  <a:pt x="521" y="685"/>
                </a:lnTo>
                <a:lnTo>
                  <a:pt x="522" y="692"/>
                </a:lnTo>
                <a:lnTo>
                  <a:pt x="524" y="697"/>
                </a:lnTo>
                <a:lnTo>
                  <a:pt x="525" y="703"/>
                </a:lnTo>
                <a:lnTo>
                  <a:pt x="524" y="710"/>
                </a:lnTo>
                <a:lnTo>
                  <a:pt x="522" y="715"/>
                </a:lnTo>
                <a:lnTo>
                  <a:pt x="521" y="720"/>
                </a:lnTo>
                <a:lnTo>
                  <a:pt x="519" y="727"/>
                </a:lnTo>
                <a:lnTo>
                  <a:pt x="517" y="731"/>
                </a:lnTo>
                <a:lnTo>
                  <a:pt x="514" y="737"/>
                </a:lnTo>
                <a:lnTo>
                  <a:pt x="511" y="741"/>
                </a:lnTo>
                <a:lnTo>
                  <a:pt x="506" y="745"/>
                </a:lnTo>
                <a:lnTo>
                  <a:pt x="502" y="749"/>
                </a:lnTo>
                <a:lnTo>
                  <a:pt x="498" y="753"/>
                </a:lnTo>
                <a:lnTo>
                  <a:pt x="492" y="756"/>
                </a:lnTo>
                <a:lnTo>
                  <a:pt x="487" y="758"/>
                </a:lnTo>
                <a:lnTo>
                  <a:pt x="482" y="760"/>
                </a:lnTo>
                <a:lnTo>
                  <a:pt x="476" y="762"/>
                </a:lnTo>
                <a:lnTo>
                  <a:pt x="470" y="762"/>
                </a:lnTo>
                <a:lnTo>
                  <a:pt x="465" y="763"/>
                </a:lnTo>
                <a:close/>
                <a:moveTo>
                  <a:pt x="330" y="404"/>
                </a:moveTo>
                <a:lnTo>
                  <a:pt x="330" y="407"/>
                </a:lnTo>
                <a:lnTo>
                  <a:pt x="329" y="410"/>
                </a:lnTo>
                <a:lnTo>
                  <a:pt x="328" y="412"/>
                </a:lnTo>
                <a:lnTo>
                  <a:pt x="326" y="414"/>
                </a:lnTo>
                <a:lnTo>
                  <a:pt x="323" y="417"/>
                </a:lnTo>
                <a:lnTo>
                  <a:pt x="320" y="418"/>
                </a:lnTo>
                <a:lnTo>
                  <a:pt x="318" y="419"/>
                </a:lnTo>
                <a:lnTo>
                  <a:pt x="315" y="419"/>
                </a:lnTo>
                <a:lnTo>
                  <a:pt x="270" y="419"/>
                </a:lnTo>
                <a:lnTo>
                  <a:pt x="270" y="543"/>
                </a:lnTo>
                <a:lnTo>
                  <a:pt x="270" y="546"/>
                </a:lnTo>
                <a:lnTo>
                  <a:pt x="269" y="549"/>
                </a:lnTo>
                <a:lnTo>
                  <a:pt x="268" y="551"/>
                </a:lnTo>
                <a:lnTo>
                  <a:pt x="266" y="554"/>
                </a:lnTo>
                <a:lnTo>
                  <a:pt x="263" y="556"/>
                </a:lnTo>
                <a:lnTo>
                  <a:pt x="260" y="557"/>
                </a:lnTo>
                <a:lnTo>
                  <a:pt x="258" y="558"/>
                </a:lnTo>
                <a:lnTo>
                  <a:pt x="255" y="558"/>
                </a:lnTo>
                <a:lnTo>
                  <a:pt x="252" y="558"/>
                </a:lnTo>
                <a:lnTo>
                  <a:pt x="250" y="557"/>
                </a:lnTo>
                <a:lnTo>
                  <a:pt x="246" y="556"/>
                </a:lnTo>
                <a:lnTo>
                  <a:pt x="244" y="554"/>
                </a:lnTo>
                <a:lnTo>
                  <a:pt x="242" y="551"/>
                </a:lnTo>
                <a:lnTo>
                  <a:pt x="241" y="549"/>
                </a:lnTo>
                <a:lnTo>
                  <a:pt x="240" y="546"/>
                </a:lnTo>
                <a:lnTo>
                  <a:pt x="240" y="543"/>
                </a:lnTo>
                <a:lnTo>
                  <a:pt x="240" y="419"/>
                </a:lnTo>
                <a:lnTo>
                  <a:pt x="195" y="419"/>
                </a:lnTo>
                <a:lnTo>
                  <a:pt x="192" y="419"/>
                </a:lnTo>
                <a:lnTo>
                  <a:pt x="190" y="418"/>
                </a:lnTo>
                <a:lnTo>
                  <a:pt x="186" y="417"/>
                </a:lnTo>
                <a:lnTo>
                  <a:pt x="184" y="414"/>
                </a:lnTo>
                <a:lnTo>
                  <a:pt x="183" y="412"/>
                </a:lnTo>
                <a:lnTo>
                  <a:pt x="181" y="410"/>
                </a:lnTo>
                <a:lnTo>
                  <a:pt x="180" y="407"/>
                </a:lnTo>
                <a:lnTo>
                  <a:pt x="180" y="404"/>
                </a:lnTo>
                <a:lnTo>
                  <a:pt x="180" y="344"/>
                </a:lnTo>
                <a:lnTo>
                  <a:pt x="180" y="342"/>
                </a:lnTo>
                <a:lnTo>
                  <a:pt x="181" y="339"/>
                </a:lnTo>
                <a:lnTo>
                  <a:pt x="183" y="336"/>
                </a:lnTo>
                <a:lnTo>
                  <a:pt x="184" y="334"/>
                </a:lnTo>
                <a:lnTo>
                  <a:pt x="186" y="332"/>
                </a:lnTo>
                <a:lnTo>
                  <a:pt x="190" y="331"/>
                </a:lnTo>
                <a:lnTo>
                  <a:pt x="192" y="330"/>
                </a:lnTo>
                <a:lnTo>
                  <a:pt x="195" y="329"/>
                </a:lnTo>
                <a:lnTo>
                  <a:pt x="240" y="329"/>
                </a:lnTo>
                <a:lnTo>
                  <a:pt x="240" y="129"/>
                </a:lnTo>
                <a:lnTo>
                  <a:pt x="240" y="126"/>
                </a:lnTo>
                <a:lnTo>
                  <a:pt x="241" y="123"/>
                </a:lnTo>
                <a:lnTo>
                  <a:pt x="242" y="121"/>
                </a:lnTo>
                <a:lnTo>
                  <a:pt x="244" y="118"/>
                </a:lnTo>
                <a:lnTo>
                  <a:pt x="246" y="117"/>
                </a:lnTo>
                <a:lnTo>
                  <a:pt x="250" y="115"/>
                </a:lnTo>
                <a:lnTo>
                  <a:pt x="252" y="114"/>
                </a:lnTo>
                <a:lnTo>
                  <a:pt x="255" y="114"/>
                </a:lnTo>
                <a:lnTo>
                  <a:pt x="258" y="114"/>
                </a:lnTo>
                <a:lnTo>
                  <a:pt x="260" y="115"/>
                </a:lnTo>
                <a:lnTo>
                  <a:pt x="263" y="117"/>
                </a:lnTo>
                <a:lnTo>
                  <a:pt x="266" y="118"/>
                </a:lnTo>
                <a:lnTo>
                  <a:pt x="268" y="121"/>
                </a:lnTo>
                <a:lnTo>
                  <a:pt x="269" y="123"/>
                </a:lnTo>
                <a:lnTo>
                  <a:pt x="270" y="127"/>
                </a:lnTo>
                <a:lnTo>
                  <a:pt x="270" y="129"/>
                </a:lnTo>
                <a:lnTo>
                  <a:pt x="270" y="329"/>
                </a:lnTo>
                <a:lnTo>
                  <a:pt x="315" y="329"/>
                </a:lnTo>
                <a:lnTo>
                  <a:pt x="318" y="330"/>
                </a:lnTo>
                <a:lnTo>
                  <a:pt x="320" y="331"/>
                </a:lnTo>
                <a:lnTo>
                  <a:pt x="323" y="332"/>
                </a:lnTo>
                <a:lnTo>
                  <a:pt x="326" y="334"/>
                </a:lnTo>
                <a:lnTo>
                  <a:pt x="328" y="336"/>
                </a:lnTo>
                <a:lnTo>
                  <a:pt x="329" y="339"/>
                </a:lnTo>
                <a:lnTo>
                  <a:pt x="330" y="342"/>
                </a:lnTo>
                <a:lnTo>
                  <a:pt x="330" y="344"/>
                </a:lnTo>
                <a:lnTo>
                  <a:pt x="330" y="404"/>
                </a:lnTo>
                <a:close/>
                <a:moveTo>
                  <a:pt x="255" y="763"/>
                </a:moveTo>
                <a:lnTo>
                  <a:pt x="249" y="762"/>
                </a:lnTo>
                <a:lnTo>
                  <a:pt x="243" y="762"/>
                </a:lnTo>
                <a:lnTo>
                  <a:pt x="237" y="760"/>
                </a:lnTo>
                <a:lnTo>
                  <a:pt x="231" y="758"/>
                </a:lnTo>
                <a:lnTo>
                  <a:pt x="226" y="756"/>
                </a:lnTo>
                <a:lnTo>
                  <a:pt x="222" y="753"/>
                </a:lnTo>
                <a:lnTo>
                  <a:pt x="216" y="749"/>
                </a:lnTo>
                <a:lnTo>
                  <a:pt x="212" y="745"/>
                </a:lnTo>
                <a:lnTo>
                  <a:pt x="209" y="741"/>
                </a:lnTo>
                <a:lnTo>
                  <a:pt x="206" y="737"/>
                </a:lnTo>
                <a:lnTo>
                  <a:pt x="203" y="731"/>
                </a:lnTo>
                <a:lnTo>
                  <a:pt x="200" y="727"/>
                </a:lnTo>
                <a:lnTo>
                  <a:pt x="198" y="720"/>
                </a:lnTo>
                <a:lnTo>
                  <a:pt x="196" y="715"/>
                </a:lnTo>
                <a:lnTo>
                  <a:pt x="195" y="710"/>
                </a:lnTo>
                <a:lnTo>
                  <a:pt x="195" y="703"/>
                </a:lnTo>
                <a:lnTo>
                  <a:pt x="195" y="697"/>
                </a:lnTo>
                <a:lnTo>
                  <a:pt x="196" y="692"/>
                </a:lnTo>
                <a:lnTo>
                  <a:pt x="198" y="685"/>
                </a:lnTo>
                <a:lnTo>
                  <a:pt x="200" y="680"/>
                </a:lnTo>
                <a:lnTo>
                  <a:pt x="203" y="674"/>
                </a:lnTo>
                <a:lnTo>
                  <a:pt x="206" y="670"/>
                </a:lnTo>
                <a:lnTo>
                  <a:pt x="209" y="665"/>
                </a:lnTo>
                <a:lnTo>
                  <a:pt x="212" y="661"/>
                </a:lnTo>
                <a:lnTo>
                  <a:pt x="216" y="657"/>
                </a:lnTo>
                <a:lnTo>
                  <a:pt x="222" y="653"/>
                </a:lnTo>
                <a:lnTo>
                  <a:pt x="226" y="651"/>
                </a:lnTo>
                <a:lnTo>
                  <a:pt x="231" y="648"/>
                </a:lnTo>
                <a:lnTo>
                  <a:pt x="237" y="646"/>
                </a:lnTo>
                <a:lnTo>
                  <a:pt x="243" y="645"/>
                </a:lnTo>
                <a:lnTo>
                  <a:pt x="249" y="643"/>
                </a:lnTo>
                <a:lnTo>
                  <a:pt x="255" y="643"/>
                </a:lnTo>
                <a:lnTo>
                  <a:pt x="261" y="643"/>
                </a:lnTo>
                <a:lnTo>
                  <a:pt x="267" y="645"/>
                </a:lnTo>
                <a:lnTo>
                  <a:pt x="273" y="646"/>
                </a:lnTo>
                <a:lnTo>
                  <a:pt x="278" y="648"/>
                </a:lnTo>
                <a:lnTo>
                  <a:pt x="284" y="651"/>
                </a:lnTo>
                <a:lnTo>
                  <a:pt x="288" y="653"/>
                </a:lnTo>
                <a:lnTo>
                  <a:pt x="293" y="657"/>
                </a:lnTo>
                <a:lnTo>
                  <a:pt x="298" y="661"/>
                </a:lnTo>
                <a:lnTo>
                  <a:pt x="301" y="665"/>
                </a:lnTo>
                <a:lnTo>
                  <a:pt x="304" y="670"/>
                </a:lnTo>
                <a:lnTo>
                  <a:pt x="307" y="674"/>
                </a:lnTo>
                <a:lnTo>
                  <a:pt x="311" y="680"/>
                </a:lnTo>
                <a:lnTo>
                  <a:pt x="312" y="685"/>
                </a:lnTo>
                <a:lnTo>
                  <a:pt x="314" y="692"/>
                </a:lnTo>
                <a:lnTo>
                  <a:pt x="315" y="697"/>
                </a:lnTo>
                <a:lnTo>
                  <a:pt x="315" y="703"/>
                </a:lnTo>
                <a:lnTo>
                  <a:pt x="315" y="710"/>
                </a:lnTo>
                <a:lnTo>
                  <a:pt x="314" y="715"/>
                </a:lnTo>
                <a:lnTo>
                  <a:pt x="312" y="720"/>
                </a:lnTo>
                <a:lnTo>
                  <a:pt x="311" y="727"/>
                </a:lnTo>
                <a:lnTo>
                  <a:pt x="307" y="731"/>
                </a:lnTo>
                <a:lnTo>
                  <a:pt x="304" y="737"/>
                </a:lnTo>
                <a:lnTo>
                  <a:pt x="301" y="741"/>
                </a:lnTo>
                <a:lnTo>
                  <a:pt x="298" y="745"/>
                </a:lnTo>
                <a:lnTo>
                  <a:pt x="293" y="749"/>
                </a:lnTo>
                <a:lnTo>
                  <a:pt x="288" y="753"/>
                </a:lnTo>
                <a:lnTo>
                  <a:pt x="284" y="756"/>
                </a:lnTo>
                <a:lnTo>
                  <a:pt x="278" y="758"/>
                </a:lnTo>
                <a:lnTo>
                  <a:pt x="273" y="760"/>
                </a:lnTo>
                <a:lnTo>
                  <a:pt x="267" y="762"/>
                </a:lnTo>
                <a:lnTo>
                  <a:pt x="261" y="762"/>
                </a:lnTo>
                <a:lnTo>
                  <a:pt x="255" y="763"/>
                </a:lnTo>
                <a:close/>
                <a:moveTo>
                  <a:pt x="883" y="0"/>
                </a:moveTo>
                <a:lnTo>
                  <a:pt x="15" y="0"/>
                </a:lnTo>
                <a:lnTo>
                  <a:pt x="13" y="0"/>
                </a:lnTo>
                <a:lnTo>
                  <a:pt x="10" y="2"/>
                </a:lnTo>
                <a:lnTo>
                  <a:pt x="8" y="3"/>
                </a:lnTo>
                <a:lnTo>
                  <a:pt x="6" y="5"/>
                </a:lnTo>
                <a:lnTo>
                  <a:pt x="3" y="7"/>
                </a:lnTo>
                <a:lnTo>
                  <a:pt x="2" y="10"/>
                </a:lnTo>
                <a:lnTo>
                  <a:pt x="1" y="12"/>
                </a:lnTo>
                <a:lnTo>
                  <a:pt x="0" y="15"/>
                </a:lnTo>
                <a:lnTo>
                  <a:pt x="0" y="883"/>
                </a:lnTo>
                <a:lnTo>
                  <a:pt x="1" y="886"/>
                </a:lnTo>
                <a:lnTo>
                  <a:pt x="2" y="888"/>
                </a:lnTo>
                <a:lnTo>
                  <a:pt x="3" y="892"/>
                </a:lnTo>
                <a:lnTo>
                  <a:pt x="6" y="894"/>
                </a:lnTo>
                <a:lnTo>
                  <a:pt x="8" y="895"/>
                </a:lnTo>
                <a:lnTo>
                  <a:pt x="10" y="897"/>
                </a:lnTo>
                <a:lnTo>
                  <a:pt x="13" y="897"/>
                </a:lnTo>
                <a:lnTo>
                  <a:pt x="15" y="898"/>
                </a:lnTo>
                <a:lnTo>
                  <a:pt x="883" y="898"/>
                </a:lnTo>
                <a:lnTo>
                  <a:pt x="886" y="897"/>
                </a:lnTo>
                <a:lnTo>
                  <a:pt x="888" y="897"/>
                </a:lnTo>
                <a:lnTo>
                  <a:pt x="892" y="895"/>
                </a:lnTo>
                <a:lnTo>
                  <a:pt x="894" y="894"/>
                </a:lnTo>
                <a:lnTo>
                  <a:pt x="896" y="892"/>
                </a:lnTo>
                <a:lnTo>
                  <a:pt x="897" y="888"/>
                </a:lnTo>
                <a:lnTo>
                  <a:pt x="898" y="886"/>
                </a:lnTo>
                <a:lnTo>
                  <a:pt x="898" y="883"/>
                </a:lnTo>
                <a:lnTo>
                  <a:pt x="898" y="15"/>
                </a:lnTo>
                <a:lnTo>
                  <a:pt x="898" y="12"/>
                </a:lnTo>
                <a:lnTo>
                  <a:pt x="897" y="10"/>
                </a:lnTo>
                <a:lnTo>
                  <a:pt x="896" y="7"/>
                </a:lnTo>
                <a:lnTo>
                  <a:pt x="894" y="5"/>
                </a:lnTo>
                <a:lnTo>
                  <a:pt x="892" y="3"/>
                </a:lnTo>
                <a:lnTo>
                  <a:pt x="888" y="2"/>
                </a:lnTo>
                <a:lnTo>
                  <a:pt x="886" y="0"/>
                </a:lnTo>
                <a:lnTo>
                  <a:pt x="883"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43" name="Rectangle 42">
            <a:extLst>
              <a:ext uri="{FF2B5EF4-FFF2-40B4-BE49-F238E27FC236}">
                <a16:creationId xmlns:a16="http://schemas.microsoft.com/office/drawing/2014/main" id="{61DD9866-7BD3-4A24-9CA2-01CCD23E4E1A}"/>
              </a:ext>
            </a:extLst>
          </p:cNvPr>
          <p:cNvSpPr/>
          <p:nvPr/>
        </p:nvSpPr>
        <p:spPr>
          <a:xfrm>
            <a:off x="5748211" y="5495703"/>
            <a:ext cx="6565931" cy="800219"/>
          </a:xfrm>
          <a:prstGeom prst="rect">
            <a:avLst/>
          </a:prstGeom>
        </p:spPr>
        <p:txBody>
          <a:bodyPr wrap="square" lIns="0" tIns="0" rIns="0" bIns="0" anchor="t">
            <a:spAutoFit/>
          </a:bodyPr>
          <a:lstStyle/>
          <a:p>
            <a:pPr rtl="0"/>
            <a:r>
              <a:rPr lang="en-US" sz="1400" b="1" dirty="0">
                <a:solidFill>
                  <a:srgbClr val="333333"/>
                </a:solidFill>
              </a:rPr>
              <a:t>Analysis for home ownership of default and fully paid cases</a:t>
            </a:r>
          </a:p>
          <a:p>
            <a:pPr rtl="0"/>
            <a:endParaRPr lang="en-US" sz="1400" b="1" dirty="0">
              <a:solidFill>
                <a:srgbClr val="333333"/>
              </a:solidFill>
            </a:endParaRPr>
          </a:p>
          <a:p>
            <a:pPr marL="228600" indent="-228600" rtl="0">
              <a:buFont typeface="+mj-lt"/>
              <a:buAutoNum type="arabicPeriod"/>
            </a:pPr>
            <a:r>
              <a:rPr lang="en-US" sz="1200" dirty="0">
                <a:solidFill>
                  <a:srgbClr val="333333"/>
                </a:solidFill>
              </a:rPr>
              <a:t>People with rented/mortgaged homes are more likely to default.</a:t>
            </a:r>
          </a:p>
          <a:p>
            <a:pPr marL="228600" indent="-228600" rtl="0">
              <a:buFont typeface="+mj-lt"/>
              <a:buAutoNum type="arabicPeriod"/>
            </a:pPr>
            <a:r>
              <a:rPr lang="en-US" sz="1200" dirty="0">
                <a:solidFill>
                  <a:srgbClr val="333333"/>
                </a:solidFill>
              </a:rPr>
              <a:t>Borrowers with their own homes have relatively much lower number of defaults</a:t>
            </a:r>
          </a:p>
        </p:txBody>
      </p:sp>
      <p:sp>
        <p:nvSpPr>
          <p:cNvPr id="26" name="Rectangle 25">
            <a:extLst>
              <a:ext uri="{FF2B5EF4-FFF2-40B4-BE49-F238E27FC236}">
                <a16:creationId xmlns:a16="http://schemas.microsoft.com/office/drawing/2014/main" id="{E55E8475-9386-453B-9BE0-8F5C7EB78231}"/>
              </a:ext>
            </a:extLst>
          </p:cNvPr>
          <p:cNvSpPr/>
          <p:nvPr/>
        </p:nvSpPr>
        <p:spPr>
          <a:xfrm>
            <a:off x="228600" y="863857"/>
            <a:ext cx="6322181" cy="769441"/>
          </a:xfrm>
          <a:prstGeom prst="rect">
            <a:avLst/>
          </a:prstGeom>
        </p:spPr>
        <p:txBody>
          <a:bodyPr wrap="square" lIns="0" tIns="0" rIns="0" bIns="0" anchor="t">
            <a:spAutoFit/>
          </a:bodyPr>
          <a:lstStyle/>
          <a:p>
            <a:pPr rtl="0"/>
            <a:r>
              <a:rPr lang="en-US" sz="1400" b="1" dirty="0">
                <a:solidFill>
                  <a:srgbClr val="333333"/>
                </a:solidFill>
              </a:rPr>
              <a:t>Analysis for annual income of defaulted cases</a:t>
            </a:r>
          </a:p>
          <a:p>
            <a:pPr rtl="0"/>
            <a:endParaRPr lang="en-US" sz="1200" b="1" dirty="0">
              <a:solidFill>
                <a:srgbClr val="333333"/>
              </a:solidFill>
            </a:endParaRPr>
          </a:p>
          <a:p>
            <a:pPr rtl="0"/>
            <a:r>
              <a:rPr lang="en-US" sz="1200" dirty="0">
                <a:solidFill>
                  <a:srgbClr val="333333"/>
                </a:solidFill>
              </a:rPr>
              <a:t>Annual income is having an impact over loan repayment capacity of Borrowers. Borrowers with higher income are 'safe' for loan disbursal.</a:t>
            </a:r>
          </a:p>
        </p:txBody>
      </p:sp>
      <p:pic>
        <p:nvPicPr>
          <p:cNvPr id="3" name="Picture 2">
            <a:extLst>
              <a:ext uri="{FF2B5EF4-FFF2-40B4-BE49-F238E27FC236}">
                <a16:creationId xmlns:a16="http://schemas.microsoft.com/office/drawing/2014/main" id="{D9CCC8CE-1473-4B87-897F-540B0500E57F}"/>
              </a:ext>
            </a:extLst>
          </p:cNvPr>
          <p:cNvPicPr>
            <a:picLocks noChangeAspect="1"/>
          </p:cNvPicPr>
          <p:nvPr/>
        </p:nvPicPr>
        <p:blipFill>
          <a:blip r:embed="rId3"/>
          <a:stretch>
            <a:fillRect/>
          </a:stretch>
        </p:blipFill>
        <p:spPr>
          <a:xfrm>
            <a:off x="6605382" y="638852"/>
            <a:ext cx="5412619" cy="3627312"/>
          </a:xfrm>
          <a:prstGeom prst="rect">
            <a:avLst/>
          </a:prstGeom>
        </p:spPr>
      </p:pic>
      <p:pic>
        <p:nvPicPr>
          <p:cNvPr id="9" name="Picture 8">
            <a:extLst>
              <a:ext uri="{FF2B5EF4-FFF2-40B4-BE49-F238E27FC236}">
                <a16:creationId xmlns:a16="http://schemas.microsoft.com/office/drawing/2014/main" id="{E82466A8-D246-46B9-80F2-6D240C77AE12}"/>
              </a:ext>
            </a:extLst>
          </p:cNvPr>
          <p:cNvPicPr>
            <a:picLocks noChangeAspect="1"/>
          </p:cNvPicPr>
          <p:nvPr/>
        </p:nvPicPr>
        <p:blipFill>
          <a:blip r:embed="rId4"/>
          <a:stretch>
            <a:fillRect/>
          </a:stretch>
        </p:blipFill>
        <p:spPr>
          <a:xfrm>
            <a:off x="108867" y="3133495"/>
            <a:ext cx="5559445" cy="3644880"/>
          </a:xfrm>
          <a:prstGeom prst="rect">
            <a:avLst/>
          </a:prstGeom>
        </p:spPr>
      </p:pic>
    </p:spTree>
    <p:extLst>
      <p:ext uri="{BB962C8B-B14F-4D97-AF65-F5344CB8AC3E}">
        <p14:creationId xmlns:p14="http://schemas.microsoft.com/office/powerpoint/2010/main" val="30627752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flipV="1">
            <a:off x="8225640" y="522898"/>
            <a:ext cx="3966360" cy="26633"/>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Lending Club Case Study</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49531"/>
            <a:ext cx="3879542"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grpSp>
        <p:nvGrpSpPr>
          <p:cNvPr id="31" name="Group 30" descr="Icons of bar chart and line graph.">
            <a:extLst>
              <a:ext uri="{FF2B5EF4-FFF2-40B4-BE49-F238E27FC236}">
                <a16:creationId xmlns:a16="http://schemas.microsoft.com/office/drawing/2014/main" id="{044C3643-8A0E-47C1-BEB8-C73203B5E58D}"/>
              </a:ext>
            </a:extLst>
          </p:cNvPr>
          <p:cNvGrpSpPr/>
          <p:nvPr/>
        </p:nvGrpSpPr>
        <p:grpSpPr>
          <a:xfrm>
            <a:off x="4715661" y="1810536"/>
            <a:ext cx="347679" cy="347679"/>
            <a:chOff x="4319588" y="2492375"/>
            <a:chExt cx="287338" cy="287338"/>
          </a:xfrm>
          <a:solidFill>
            <a:schemeClr val="bg1"/>
          </a:solidFill>
        </p:grpSpPr>
        <p:sp>
          <p:nvSpPr>
            <p:cNvPr id="32" name="Freeform 372">
              <a:extLst>
                <a:ext uri="{FF2B5EF4-FFF2-40B4-BE49-F238E27FC236}">
                  <a16:creationId xmlns:a16="http://schemas.microsoft.com/office/drawing/2014/main" id="{56E8F5A5-5318-470B-8F42-337C264086AA}"/>
                </a:ext>
              </a:extLst>
            </p:cNvPr>
            <p:cNvSpPr>
              <a:spLocks/>
            </p:cNvSpPr>
            <p:nvPr/>
          </p:nvSpPr>
          <p:spPr bwMode="auto">
            <a:xfrm>
              <a:off x="4319588" y="2587625"/>
              <a:ext cx="287338" cy="192088"/>
            </a:xfrm>
            <a:custGeom>
              <a:avLst/>
              <a:gdLst>
                <a:gd name="T0" fmla="*/ 843 w 904"/>
                <a:gd name="T1" fmla="*/ 572 h 602"/>
                <a:gd name="T2" fmla="*/ 843 w 904"/>
                <a:gd name="T3" fmla="*/ 12 h 602"/>
                <a:gd name="T4" fmla="*/ 841 w 904"/>
                <a:gd name="T5" fmla="*/ 7 h 602"/>
                <a:gd name="T6" fmla="*/ 836 w 904"/>
                <a:gd name="T7" fmla="*/ 3 h 602"/>
                <a:gd name="T8" fmla="*/ 831 w 904"/>
                <a:gd name="T9" fmla="*/ 1 h 602"/>
                <a:gd name="T10" fmla="*/ 708 w 904"/>
                <a:gd name="T11" fmla="*/ 0 h 602"/>
                <a:gd name="T12" fmla="*/ 702 w 904"/>
                <a:gd name="T13" fmla="*/ 2 h 602"/>
                <a:gd name="T14" fmla="*/ 697 w 904"/>
                <a:gd name="T15" fmla="*/ 5 h 602"/>
                <a:gd name="T16" fmla="*/ 694 w 904"/>
                <a:gd name="T17" fmla="*/ 9 h 602"/>
                <a:gd name="T18" fmla="*/ 693 w 904"/>
                <a:gd name="T19" fmla="*/ 16 h 602"/>
                <a:gd name="T20" fmla="*/ 632 w 904"/>
                <a:gd name="T21" fmla="*/ 572 h 602"/>
                <a:gd name="T22" fmla="*/ 632 w 904"/>
                <a:gd name="T23" fmla="*/ 283 h 602"/>
                <a:gd name="T24" fmla="*/ 630 w 904"/>
                <a:gd name="T25" fmla="*/ 277 h 602"/>
                <a:gd name="T26" fmla="*/ 626 w 904"/>
                <a:gd name="T27" fmla="*/ 274 h 602"/>
                <a:gd name="T28" fmla="*/ 621 w 904"/>
                <a:gd name="T29" fmla="*/ 271 h 602"/>
                <a:gd name="T30" fmla="*/ 497 w 904"/>
                <a:gd name="T31" fmla="*/ 271 h 602"/>
                <a:gd name="T32" fmla="*/ 491 w 904"/>
                <a:gd name="T33" fmla="*/ 272 h 602"/>
                <a:gd name="T34" fmla="*/ 487 w 904"/>
                <a:gd name="T35" fmla="*/ 275 h 602"/>
                <a:gd name="T36" fmla="*/ 483 w 904"/>
                <a:gd name="T37" fmla="*/ 281 h 602"/>
                <a:gd name="T38" fmla="*/ 482 w 904"/>
                <a:gd name="T39" fmla="*/ 286 h 602"/>
                <a:gd name="T40" fmla="*/ 421 w 904"/>
                <a:gd name="T41" fmla="*/ 572 h 602"/>
                <a:gd name="T42" fmla="*/ 421 w 904"/>
                <a:gd name="T43" fmla="*/ 193 h 602"/>
                <a:gd name="T44" fmla="*/ 419 w 904"/>
                <a:gd name="T45" fmla="*/ 187 h 602"/>
                <a:gd name="T46" fmla="*/ 415 w 904"/>
                <a:gd name="T47" fmla="*/ 183 h 602"/>
                <a:gd name="T48" fmla="*/ 409 w 904"/>
                <a:gd name="T49" fmla="*/ 181 h 602"/>
                <a:gd name="T50" fmla="*/ 286 w 904"/>
                <a:gd name="T51" fmla="*/ 181 h 602"/>
                <a:gd name="T52" fmla="*/ 281 w 904"/>
                <a:gd name="T53" fmla="*/ 182 h 602"/>
                <a:gd name="T54" fmla="*/ 275 w 904"/>
                <a:gd name="T55" fmla="*/ 185 h 602"/>
                <a:gd name="T56" fmla="*/ 272 w 904"/>
                <a:gd name="T57" fmla="*/ 190 h 602"/>
                <a:gd name="T58" fmla="*/ 271 w 904"/>
                <a:gd name="T59" fmla="*/ 196 h 602"/>
                <a:gd name="T60" fmla="*/ 211 w 904"/>
                <a:gd name="T61" fmla="*/ 572 h 602"/>
                <a:gd name="T62" fmla="*/ 211 w 904"/>
                <a:gd name="T63" fmla="*/ 404 h 602"/>
                <a:gd name="T64" fmla="*/ 209 w 904"/>
                <a:gd name="T65" fmla="*/ 399 h 602"/>
                <a:gd name="T66" fmla="*/ 205 w 904"/>
                <a:gd name="T67" fmla="*/ 394 h 602"/>
                <a:gd name="T68" fmla="*/ 199 w 904"/>
                <a:gd name="T69" fmla="*/ 392 h 602"/>
                <a:gd name="T70" fmla="*/ 76 w 904"/>
                <a:gd name="T71" fmla="*/ 391 h 602"/>
                <a:gd name="T72" fmla="*/ 69 w 904"/>
                <a:gd name="T73" fmla="*/ 392 h 602"/>
                <a:gd name="T74" fmla="*/ 65 w 904"/>
                <a:gd name="T75" fmla="*/ 396 h 602"/>
                <a:gd name="T76" fmla="*/ 62 w 904"/>
                <a:gd name="T77" fmla="*/ 401 h 602"/>
                <a:gd name="T78" fmla="*/ 61 w 904"/>
                <a:gd name="T79" fmla="*/ 406 h 602"/>
                <a:gd name="T80" fmla="*/ 15 w 904"/>
                <a:gd name="T81" fmla="*/ 572 h 602"/>
                <a:gd name="T82" fmla="*/ 9 w 904"/>
                <a:gd name="T83" fmla="*/ 573 h 602"/>
                <a:gd name="T84" fmla="*/ 5 w 904"/>
                <a:gd name="T85" fmla="*/ 577 h 602"/>
                <a:gd name="T86" fmla="*/ 2 w 904"/>
                <a:gd name="T87" fmla="*/ 581 h 602"/>
                <a:gd name="T88" fmla="*/ 0 w 904"/>
                <a:gd name="T89" fmla="*/ 587 h 602"/>
                <a:gd name="T90" fmla="*/ 2 w 904"/>
                <a:gd name="T91" fmla="*/ 593 h 602"/>
                <a:gd name="T92" fmla="*/ 5 w 904"/>
                <a:gd name="T93" fmla="*/ 598 h 602"/>
                <a:gd name="T94" fmla="*/ 9 w 904"/>
                <a:gd name="T95" fmla="*/ 601 h 602"/>
                <a:gd name="T96" fmla="*/ 15 w 904"/>
                <a:gd name="T97" fmla="*/ 602 h 602"/>
                <a:gd name="T98" fmla="*/ 196 w 904"/>
                <a:gd name="T99" fmla="*/ 602 h 602"/>
                <a:gd name="T100" fmla="*/ 406 w 904"/>
                <a:gd name="T101" fmla="*/ 602 h 602"/>
                <a:gd name="T102" fmla="*/ 617 w 904"/>
                <a:gd name="T103" fmla="*/ 602 h 602"/>
                <a:gd name="T104" fmla="*/ 828 w 904"/>
                <a:gd name="T105" fmla="*/ 602 h 602"/>
                <a:gd name="T106" fmla="*/ 891 w 904"/>
                <a:gd name="T107" fmla="*/ 602 h 602"/>
                <a:gd name="T108" fmla="*/ 896 w 904"/>
                <a:gd name="T109" fmla="*/ 600 h 602"/>
                <a:gd name="T110" fmla="*/ 901 w 904"/>
                <a:gd name="T111" fmla="*/ 596 h 602"/>
                <a:gd name="T112" fmla="*/ 903 w 904"/>
                <a:gd name="T113" fmla="*/ 591 h 602"/>
                <a:gd name="T114" fmla="*/ 903 w 904"/>
                <a:gd name="T115" fmla="*/ 584 h 602"/>
                <a:gd name="T116" fmla="*/ 901 w 904"/>
                <a:gd name="T117" fmla="*/ 579 h 602"/>
                <a:gd name="T118" fmla="*/ 896 w 904"/>
                <a:gd name="T119" fmla="*/ 575 h 602"/>
                <a:gd name="T120" fmla="*/ 891 w 904"/>
                <a:gd name="T121" fmla="*/ 572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4" h="602">
                  <a:moveTo>
                    <a:pt x="889" y="572"/>
                  </a:moveTo>
                  <a:lnTo>
                    <a:pt x="843" y="572"/>
                  </a:lnTo>
                  <a:lnTo>
                    <a:pt x="843" y="16"/>
                  </a:lnTo>
                  <a:lnTo>
                    <a:pt x="843" y="12"/>
                  </a:lnTo>
                  <a:lnTo>
                    <a:pt x="842" y="9"/>
                  </a:lnTo>
                  <a:lnTo>
                    <a:pt x="841" y="7"/>
                  </a:lnTo>
                  <a:lnTo>
                    <a:pt x="838" y="5"/>
                  </a:lnTo>
                  <a:lnTo>
                    <a:pt x="836" y="3"/>
                  </a:lnTo>
                  <a:lnTo>
                    <a:pt x="834" y="2"/>
                  </a:lnTo>
                  <a:lnTo>
                    <a:pt x="831" y="1"/>
                  </a:lnTo>
                  <a:lnTo>
                    <a:pt x="828" y="1"/>
                  </a:lnTo>
                  <a:lnTo>
                    <a:pt x="708" y="0"/>
                  </a:lnTo>
                  <a:lnTo>
                    <a:pt x="704" y="1"/>
                  </a:lnTo>
                  <a:lnTo>
                    <a:pt x="702" y="2"/>
                  </a:lnTo>
                  <a:lnTo>
                    <a:pt x="699" y="3"/>
                  </a:lnTo>
                  <a:lnTo>
                    <a:pt x="697" y="5"/>
                  </a:lnTo>
                  <a:lnTo>
                    <a:pt x="695" y="7"/>
                  </a:lnTo>
                  <a:lnTo>
                    <a:pt x="694" y="9"/>
                  </a:lnTo>
                  <a:lnTo>
                    <a:pt x="693" y="12"/>
                  </a:lnTo>
                  <a:lnTo>
                    <a:pt x="693" y="16"/>
                  </a:lnTo>
                  <a:lnTo>
                    <a:pt x="693" y="572"/>
                  </a:lnTo>
                  <a:lnTo>
                    <a:pt x="632" y="572"/>
                  </a:lnTo>
                  <a:lnTo>
                    <a:pt x="632" y="286"/>
                  </a:lnTo>
                  <a:lnTo>
                    <a:pt x="632" y="283"/>
                  </a:lnTo>
                  <a:lnTo>
                    <a:pt x="631" y="281"/>
                  </a:lnTo>
                  <a:lnTo>
                    <a:pt x="630" y="277"/>
                  </a:lnTo>
                  <a:lnTo>
                    <a:pt x="628" y="275"/>
                  </a:lnTo>
                  <a:lnTo>
                    <a:pt x="626" y="274"/>
                  </a:lnTo>
                  <a:lnTo>
                    <a:pt x="623" y="272"/>
                  </a:lnTo>
                  <a:lnTo>
                    <a:pt x="621" y="271"/>
                  </a:lnTo>
                  <a:lnTo>
                    <a:pt x="617" y="271"/>
                  </a:lnTo>
                  <a:lnTo>
                    <a:pt x="497" y="271"/>
                  </a:lnTo>
                  <a:lnTo>
                    <a:pt x="494" y="271"/>
                  </a:lnTo>
                  <a:lnTo>
                    <a:pt x="491" y="272"/>
                  </a:lnTo>
                  <a:lnTo>
                    <a:pt x="489" y="274"/>
                  </a:lnTo>
                  <a:lnTo>
                    <a:pt x="487" y="275"/>
                  </a:lnTo>
                  <a:lnTo>
                    <a:pt x="484" y="277"/>
                  </a:lnTo>
                  <a:lnTo>
                    <a:pt x="483" y="281"/>
                  </a:lnTo>
                  <a:lnTo>
                    <a:pt x="482" y="283"/>
                  </a:lnTo>
                  <a:lnTo>
                    <a:pt x="482" y="286"/>
                  </a:lnTo>
                  <a:lnTo>
                    <a:pt x="482"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1" y="182"/>
                  </a:lnTo>
                  <a:lnTo>
                    <a:pt x="277" y="183"/>
                  </a:lnTo>
                  <a:lnTo>
                    <a:pt x="275" y="185"/>
                  </a:lnTo>
                  <a:lnTo>
                    <a:pt x="273" y="187"/>
                  </a:lnTo>
                  <a:lnTo>
                    <a:pt x="272" y="190"/>
                  </a:lnTo>
                  <a:lnTo>
                    <a:pt x="271" y="193"/>
                  </a:lnTo>
                  <a:lnTo>
                    <a:pt x="271" y="196"/>
                  </a:lnTo>
                  <a:lnTo>
                    <a:pt x="271" y="572"/>
                  </a:lnTo>
                  <a:lnTo>
                    <a:pt x="211" y="572"/>
                  </a:lnTo>
                  <a:lnTo>
                    <a:pt x="211" y="406"/>
                  </a:lnTo>
                  <a:lnTo>
                    <a:pt x="211" y="404"/>
                  </a:lnTo>
                  <a:lnTo>
                    <a:pt x="210" y="401"/>
                  </a:lnTo>
                  <a:lnTo>
                    <a:pt x="209" y="399"/>
                  </a:lnTo>
                  <a:lnTo>
                    <a:pt x="207" y="396"/>
                  </a:lnTo>
                  <a:lnTo>
                    <a:pt x="205" y="394"/>
                  </a:lnTo>
                  <a:lnTo>
                    <a:pt x="201" y="393"/>
                  </a:lnTo>
                  <a:lnTo>
                    <a:pt x="199" y="392"/>
                  </a:lnTo>
                  <a:lnTo>
                    <a:pt x="196" y="391"/>
                  </a:lnTo>
                  <a:lnTo>
                    <a:pt x="76" y="391"/>
                  </a:lnTo>
                  <a:lnTo>
                    <a:pt x="73" y="392"/>
                  </a:lnTo>
                  <a:lnTo>
                    <a:pt x="69" y="392"/>
                  </a:lnTo>
                  <a:lnTo>
                    <a:pt x="67" y="394"/>
                  </a:lnTo>
                  <a:lnTo>
                    <a:pt x="65" y="396"/>
                  </a:lnTo>
                  <a:lnTo>
                    <a:pt x="63" y="399"/>
                  </a:lnTo>
                  <a:lnTo>
                    <a:pt x="62" y="401"/>
                  </a:lnTo>
                  <a:lnTo>
                    <a:pt x="61" y="404"/>
                  </a:lnTo>
                  <a:lnTo>
                    <a:pt x="61" y="406"/>
                  </a:lnTo>
                  <a:lnTo>
                    <a:pt x="61" y="572"/>
                  </a:lnTo>
                  <a:lnTo>
                    <a:pt x="15" y="572"/>
                  </a:lnTo>
                  <a:lnTo>
                    <a:pt x="13" y="572"/>
                  </a:lnTo>
                  <a:lnTo>
                    <a:pt x="9" y="573"/>
                  </a:lnTo>
                  <a:lnTo>
                    <a:pt x="7" y="575"/>
                  </a:lnTo>
                  <a:lnTo>
                    <a:pt x="5" y="577"/>
                  </a:lnTo>
                  <a:lnTo>
                    <a:pt x="3" y="579"/>
                  </a:lnTo>
                  <a:lnTo>
                    <a:pt x="2" y="581"/>
                  </a:lnTo>
                  <a:lnTo>
                    <a:pt x="1" y="584"/>
                  </a:lnTo>
                  <a:lnTo>
                    <a:pt x="0" y="587"/>
                  </a:lnTo>
                  <a:lnTo>
                    <a:pt x="1" y="591"/>
                  </a:lnTo>
                  <a:lnTo>
                    <a:pt x="2" y="593"/>
                  </a:lnTo>
                  <a:lnTo>
                    <a:pt x="3" y="596"/>
                  </a:lnTo>
                  <a:lnTo>
                    <a:pt x="5" y="598"/>
                  </a:lnTo>
                  <a:lnTo>
                    <a:pt x="7" y="600"/>
                  </a:lnTo>
                  <a:lnTo>
                    <a:pt x="9" y="601"/>
                  </a:lnTo>
                  <a:lnTo>
                    <a:pt x="13" y="602"/>
                  </a:lnTo>
                  <a:lnTo>
                    <a:pt x="15" y="602"/>
                  </a:lnTo>
                  <a:lnTo>
                    <a:pt x="76" y="602"/>
                  </a:lnTo>
                  <a:lnTo>
                    <a:pt x="196" y="602"/>
                  </a:lnTo>
                  <a:lnTo>
                    <a:pt x="286" y="602"/>
                  </a:lnTo>
                  <a:lnTo>
                    <a:pt x="406" y="602"/>
                  </a:lnTo>
                  <a:lnTo>
                    <a:pt x="497" y="602"/>
                  </a:lnTo>
                  <a:lnTo>
                    <a:pt x="617" y="602"/>
                  </a:lnTo>
                  <a:lnTo>
                    <a:pt x="708" y="602"/>
                  </a:lnTo>
                  <a:lnTo>
                    <a:pt x="828" y="602"/>
                  </a:lnTo>
                  <a:lnTo>
                    <a:pt x="889" y="602"/>
                  </a:lnTo>
                  <a:lnTo>
                    <a:pt x="891" y="602"/>
                  </a:lnTo>
                  <a:lnTo>
                    <a:pt x="894" y="601"/>
                  </a:lnTo>
                  <a:lnTo>
                    <a:pt x="896" y="600"/>
                  </a:lnTo>
                  <a:lnTo>
                    <a:pt x="898" y="598"/>
                  </a:lnTo>
                  <a:lnTo>
                    <a:pt x="901" y="596"/>
                  </a:lnTo>
                  <a:lnTo>
                    <a:pt x="902" y="593"/>
                  </a:lnTo>
                  <a:lnTo>
                    <a:pt x="903" y="591"/>
                  </a:lnTo>
                  <a:lnTo>
                    <a:pt x="904" y="587"/>
                  </a:lnTo>
                  <a:lnTo>
                    <a:pt x="903" y="584"/>
                  </a:lnTo>
                  <a:lnTo>
                    <a:pt x="902" y="581"/>
                  </a:lnTo>
                  <a:lnTo>
                    <a:pt x="901" y="579"/>
                  </a:lnTo>
                  <a:lnTo>
                    <a:pt x="898" y="577"/>
                  </a:lnTo>
                  <a:lnTo>
                    <a:pt x="896" y="575"/>
                  </a:lnTo>
                  <a:lnTo>
                    <a:pt x="894" y="573"/>
                  </a:lnTo>
                  <a:lnTo>
                    <a:pt x="891" y="572"/>
                  </a:lnTo>
                  <a:lnTo>
                    <a:pt x="889"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3" name="Freeform 373">
              <a:extLst>
                <a:ext uri="{FF2B5EF4-FFF2-40B4-BE49-F238E27FC236}">
                  <a16:creationId xmlns:a16="http://schemas.microsoft.com/office/drawing/2014/main" id="{6AA1356D-8F1B-4281-BEC5-5B4EBF7467B1}"/>
                </a:ext>
              </a:extLst>
            </p:cNvPr>
            <p:cNvSpPr>
              <a:spLocks/>
            </p:cNvSpPr>
            <p:nvPr/>
          </p:nvSpPr>
          <p:spPr bwMode="auto">
            <a:xfrm>
              <a:off x="4338638" y="2492375"/>
              <a:ext cx="252413" cy="157163"/>
            </a:xfrm>
            <a:custGeom>
              <a:avLst/>
              <a:gdLst>
                <a:gd name="T0" fmla="*/ 77 w 797"/>
                <a:gd name="T1" fmla="*/ 494 h 497"/>
                <a:gd name="T2" fmla="*/ 97 w 797"/>
                <a:gd name="T3" fmla="*/ 483 h 497"/>
                <a:gd name="T4" fmla="*/ 112 w 797"/>
                <a:gd name="T5" fmla="*/ 466 h 497"/>
                <a:gd name="T6" fmla="*/ 120 w 797"/>
                <a:gd name="T7" fmla="*/ 443 h 497"/>
                <a:gd name="T8" fmla="*/ 116 w 797"/>
                <a:gd name="T9" fmla="*/ 416 h 497"/>
                <a:gd name="T10" fmla="*/ 267 w 797"/>
                <a:gd name="T11" fmla="*/ 298 h 497"/>
                <a:gd name="T12" fmla="*/ 300 w 797"/>
                <a:gd name="T13" fmla="*/ 299 h 497"/>
                <a:gd name="T14" fmla="*/ 325 w 797"/>
                <a:gd name="T15" fmla="*/ 287 h 497"/>
                <a:gd name="T16" fmla="*/ 451 w 797"/>
                <a:gd name="T17" fmla="*/ 327 h 497"/>
                <a:gd name="T18" fmla="*/ 454 w 797"/>
                <a:gd name="T19" fmla="*/ 349 h 497"/>
                <a:gd name="T20" fmla="*/ 464 w 797"/>
                <a:gd name="T21" fmla="*/ 369 h 497"/>
                <a:gd name="T22" fmla="*/ 482 w 797"/>
                <a:gd name="T23" fmla="*/ 384 h 497"/>
                <a:gd name="T24" fmla="*/ 505 w 797"/>
                <a:gd name="T25" fmla="*/ 391 h 497"/>
                <a:gd name="T26" fmla="*/ 529 w 797"/>
                <a:gd name="T27" fmla="*/ 389 h 497"/>
                <a:gd name="T28" fmla="*/ 550 w 797"/>
                <a:gd name="T29" fmla="*/ 378 h 497"/>
                <a:gd name="T30" fmla="*/ 564 w 797"/>
                <a:gd name="T31" fmla="*/ 360 h 497"/>
                <a:gd name="T32" fmla="*/ 571 w 797"/>
                <a:gd name="T33" fmla="*/ 337 h 497"/>
                <a:gd name="T34" fmla="*/ 565 w 797"/>
                <a:gd name="T35" fmla="*/ 304 h 497"/>
                <a:gd name="T36" fmla="*/ 724 w 797"/>
                <a:gd name="T37" fmla="*/ 119 h 497"/>
                <a:gd name="T38" fmla="*/ 750 w 797"/>
                <a:gd name="T39" fmla="*/ 119 h 497"/>
                <a:gd name="T40" fmla="*/ 771 w 797"/>
                <a:gd name="T41" fmla="*/ 110 h 497"/>
                <a:gd name="T42" fmla="*/ 787 w 797"/>
                <a:gd name="T43" fmla="*/ 94 h 497"/>
                <a:gd name="T44" fmla="*/ 796 w 797"/>
                <a:gd name="T45" fmla="*/ 72 h 497"/>
                <a:gd name="T46" fmla="*/ 796 w 797"/>
                <a:gd name="T47" fmla="*/ 48 h 497"/>
                <a:gd name="T48" fmla="*/ 787 w 797"/>
                <a:gd name="T49" fmla="*/ 27 h 497"/>
                <a:gd name="T50" fmla="*/ 771 w 797"/>
                <a:gd name="T51" fmla="*/ 10 h 497"/>
                <a:gd name="T52" fmla="*/ 750 w 797"/>
                <a:gd name="T53" fmla="*/ 1 h 497"/>
                <a:gd name="T54" fmla="*/ 725 w 797"/>
                <a:gd name="T55" fmla="*/ 1 h 497"/>
                <a:gd name="T56" fmla="*/ 703 w 797"/>
                <a:gd name="T57" fmla="*/ 10 h 497"/>
                <a:gd name="T58" fmla="*/ 687 w 797"/>
                <a:gd name="T59" fmla="*/ 27 h 497"/>
                <a:gd name="T60" fmla="*/ 678 w 797"/>
                <a:gd name="T61" fmla="*/ 48 h 497"/>
                <a:gd name="T62" fmla="*/ 680 w 797"/>
                <a:gd name="T63" fmla="*/ 79 h 497"/>
                <a:gd name="T64" fmla="*/ 531 w 797"/>
                <a:gd name="T65" fmla="*/ 275 h 497"/>
                <a:gd name="T66" fmla="*/ 504 w 797"/>
                <a:gd name="T67" fmla="*/ 272 h 497"/>
                <a:gd name="T68" fmla="*/ 478 w 797"/>
                <a:gd name="T69" fmla="*/ 281 h 497"/>
                <a:gd name="T70" fmla="*/ 345 w 797"/>
                <a:gd name="T71" fmla="*/ 248 h 497"/>
                <a:gd name="T72" fmla="*/ 344 w 797"/>
                <a:gd name="T73" fmla="*/ 229 h 497"/>
                <a:gd name="T74" fmla="*/ 336 w 797"/>
                <a:gd name="T75" fmla="*/ 207 h 497"/>
                <a:gd name="T76" fmla="*/ 319 w 797"/>
                <a:gd name="T77" fmla="*/ 191 h 497"/>
                <a:gd name="T78" fmla="*/ 298 w 797"/>
                <a:gd name="T79" fmla="*/ 181 h 497"/>
                <a:gd name="T80" fmla="*/ 273 w 797"/>
                <a:gd name="T81" fmla="*/ 181 h 497"/>
                <a:gd name="T82" fmla="*/ 252 w 797"/>
                <a:gd name="T83" fmla="*/ 191 h 497"/>
                <a:gd name="T84" fmla="*/ 236 w 797"/>
                <a:gd name="T85" fmla="*/ 207 h 497"/>
                <a:gd name="T86" fmla="*/ 226 w 797"/>
                <a:gd name="T87" fmla="*/ 229 h 497"/>
                <a:gd name="T88" fmla="*/ 227 w 797"/>
                <a:gd name="T89" fmla="*/ 254 h 497"/>
                <a:gd name="T90" fmla="*/ 86 w 797"/>
                <a:gd name="T91" fmla="*/ 382 h 497"/>
                <a:gd name="T92" fmla="*/ 53 w 797"/>
                <a:gd name="T93" fmla="*/ 377 h 497"/>
                <a:gd name="T94" fmla="*/ 31 w 797"/>
                <a:gd name="T95" fmla="*/ 383 h 497"/>
                <a:gd name="T96" fmla="*/ 13 w 797"/>
                <a:gd name="T97" fmla="*/ 398 h 497"/>
                <a:gd name="T98" fmla="*/ 2 w 797"/>
                <a:gd name="T99" fmla="*/ 419 h 497"/>
                <a:gd name="T100" fmla="*/ 0 w 797"/>
                <a:gd name="T101" fmla="*/ 443 h 497"/>
                <a:gd name="T102" fmla="*/ 6 w 797"/>
                <a:gd name="T103" fmla="*/ 466 h 497"/>
                <a:gd name="T104" fmla="*/ 21 w 797"/>
                <a:gd name="T105" fmla="*/ 483 h 497"/>
                <a:gd name="T106" fmla="*/ 42 w 797"/>
                <a:gd name="T107" fmla="*/ 494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97" h="497">
                  <a:moveTo>
                    <a:pt x="60" y="497"/>
                  </a:moveTo>
                  <a:lnTo>
                    <a:pt x="65" y="497"/>
                  </a:lnTo>
                  <a:lnTo>
                    <a:pt x="72" y="496"/>
                  </a:lnTo>
                  <a:lnTo>
                    <a:pt x="77" y="494"/>
                  </a:lnTo>
                  <a:lnTo>
                    <a:pt x="83" y="493"/>
                  </a:lnTo>
                  <a:lnTo>
                    <a:pt x="89" y="489"/>
                  </a:lnTo>
                  <a:lnTo>
                    <a:pt x="93" y="486"/>
                  </a:lnTo>
                  <a:lnTo>
                    <a:pt x="97" y="483"/>
                  </a:lnTo>
                  <a:lnTo>
                    <a:pt x="102" y="480"/>
                  </a:lnTo>
                  <a:lnTo>
                    <a:pt x="106" y="475"/>
                  </a:lnTo>
                  <a:lnTo>
                    <a:pt x="109" y="470"/>
                  </a:lnTo>
                  <a:lnTo>
                    <a:pt x="112" y="466"/>
                  </a:lnTo>
                  <a:lnTo>
                    <a:pt x="115" y="460"/>
                  </a:lnTo>
                  <a:lnTo>
                    <a:pt x="117" y="455"/>
                  </a:lnTo>
                  <a:lnTo>
                    <a:pt x="119" y="449"/>
                  </a:lnTo>
                  <a:lnTo>
                    <a:pt x="120" y="443"/>
                  </a:lnTo>
                  <a:lnTo>
                    <a:pt x="120" y="437"/>
                  </a:lnTo>
                  <a:lnTo>
                    <a:pt x="119" y="429"/>
                  </a:lnTo>
                  <a:lnTo>
                    <a:pt x="118" y="423"/>
                  </a:lnTo>
                  <a:lnTo>
                    <a:pt x="116" y="416"/>
                  </a:lnTo>
                  <a:lnTo>
                    <a:pt x="114" y="410"/>
                  </a:lnTo>
                  <a:lnTo>
                    <a:pt x="251" y="290"/>
                  </a:lnTo>
                  <a:lnTo>
                    <a:pt x="259" y="295"/>
                  </a:lnTo>
                  <a:lnTo>
                    <a:pt x="267" y="298"/>
                  </a:lnTo>
                  <a:lnTo>
                    <a:pt x="277" y="301"/>
                  </a:lnTo>
                  <a:lnTo>
                    <a:pt x="285" y="302"/>
                  </a:lnTo>
                  <a:lnTo>
                    <a:pt x="293" y="301"/>
                  </a:lnTo>
                  <a:lnTo>
                    <a:pt x="300" y="299"/>
                  </a:lnTo>
                  <a:lnTo>
                    <a:pt x="307" y="297"/>
                  </a:lnTo>
                  <a:lnTo>
                    <a:pt x="313" y="294"/>
                  </a:lnTo>
                  <a:lnTo>
                    <a:pt x="318" y="291"/>
                  </a:lnTo>
                  <a:lnTo>
                    <a:pt x="325" y="287"/>
                  </a:lnTo>
                  <a:lnTo>
                    <a:pt x="329" y="282"/>
                  </a:lnTo>
                  <a:lnTo>
                    <a:pt x="333" y="277"/>
                  </a:lnTo>
                  <a:lnTo>
                    <a:pt x="451" y="324"/>
                  </a:lnTo>
                  <a:lnTo>
                    <a:pt x="451" y="327"/>
                  </a:lnTo>
                  <a:lnTo>
                    <a:pt x="451" y="332"/>
                  </a:lnTo>
                  <a:lnTo>
                    <a:pt x="451" y="337"/>
                  </a:lnTo>
                  <a:lnTo>
                    <a:pt x="452" y="343"/>
                  </a:lnTo>
                  <a:lnTo>
                    <a:pt x="454" y="349"/>
                  </a:lnTo>
                  <a:lnTo>
                    <a:pt x="456" y="354"/>
                  </a:lnTo>
                  <a:lnTo>
                    <a:pt x="458" y="360"/>
                  </a:lnTo>
                  <a:lnTo>
                    <a:pt x="461" y="365"/>
                  </a:lnTo>
                  <a:lnTo>
                    <a:pt x="464" y="369"/>
                  </a:lnTo>
                  <a:lnTo>
                    <a:pt x="469" y="374"/>
                  </a:lnTo>
                  <a:lnTo>
                    <a:pt x="473" y="378"/>
                  </a:lnTo>
                  <a:lnTo>
                    <a:pt x="477" y="381"/>
                  </a:lnTo>
                  <a:lnTo>
                    <a:pt x="482" y="384"/>
                  </a:lnTo>
                  <a:lnTo>
                    <a:pt x="488" y="386"/>
                  </a:lnTo>
                  <a:lnTo>
                    <a:pt x="493" y="389"/>
                  </a:lnTo>
                  <a:lnTo>
                    <a:pt x="499" y="391"/>
                  </a:lnTo>
                  <a:lnTo>
                    <a:pt x="505" y="391"/>
                  </a:lnTo>
                  <a:lnTo>
                    <a:pt x="511" y="392"/>
                  </a:lnTo>
                  <a:lnTo>
                    <a:pt x="518" y="391"/>
                  </a:lnTo>
                  <a:lnTo>
                    <a:pt x="523" y="391"/>
                  </a:lnTo>
                  <a:lnTo>
                    <a:pt x="529" y="389"/>
                  </a:lnTo>
                  <a:lnTo>
                    <a:pt x="535" y="386"/>
                  </a:lnTo>
                  <a:lnTo>
                    <a:pt x="540" y="384"/>
                  </a:lnTo>
                  <a:lnTo>
                    <a:pt x="545" y="381"/>
                  </a:lnTo>
                  <a:lnTo>
                    <a:pt x="550" y="378"/>
                  </a:lnTo>
                  <a:lnTo>
                    <a:pt x="553" y="374"/>
                  </a:lnTo>
                  <a:lnTo>
                    <a:pt x="558" y="369"/>
                  </a:lnTo>
                  <a:lnTo>
                    <a:pt x="561" y="365"/>
                  </a:lnTo>
                  <a:lnTo>
                    <a:pt x="564" y="360"/>
                  </a:lnTo>
                  <a:lnTo>
                    <a:pt x="567" y="354"/>
                  </a:lnTo>
                  <a:lnTo>
                    <a:pt x="568" y="349"/>
                  </a:lnTo>
                  <a:lnTo>
                    <a:pt x="570" y="343"/>
                  </a:lnTo>
                  <a:lnTo>
                    <a:pt x="571" y="337"/>
                  </a:lnTo>
                  <a:lnTo>
                    <a:pt x="571" y="332"/>
                  </a:lnTo>
                  <a:lnTo>
                    <a:pt x="570" y="322"/>
                  </a:lnTo>
                  <a:lnTo>
                    <a:pt x="568" y="312"/>
                  </a:lnTo>
                  <a:lnTo>
                    <a:pt x="565" y="304"/>
                  </a:lnTo>
                  <a:lnTo>
                    <a:pt x="560" y="296"/>
                  </a:lnTo>
                  <a:lnTo>
                    <a:pt x="711" y="114"/>
                  </a:lnTo>
                  <a:lnTo>
                    <a:pt x="717" y="117"/>
                  </a:lnTo>
                  <a:lnTo>
                    <a:pt x="724" y="119"/>
                  </a:lnTo>
                  <a:lnTo>
                    <a:pt x="730" y="120"/>
                  </a:lnTo>
                  <a:lnTo>
                    <a:pt x="737" y="120"/>
                  </a:lnTo>
                  <a:lnTo>
                    <a:pt x="743" y="120"/>
                  </a:lnTo>
                  <a:lnTo>
                    <a:pt x="750" y="119"/>
                  </a:lnTo>
                  <a:lnTo>
                    <a:pt x="755" y="118"/>
                  </a:lnTo>
                  <a:lnTo>
                    <a:pt x="760" y="116"/>
                  </a:lnTo>
                  <a:lnTo>
                    <a:pt x="766" y="113"/>
                  </a:lnTo>
                  <a:lnTo>
                    <a:pt x="771" y="110"/>
                  </a:lnTo>
                  <a:lnTo>
                    <a:pt x="775" y="106"/>
                  </a:lnTo>
                  <a:lnTo>
                    <a:pt x="780" y="103"/>
                  </a:lnTo>
                  <a:lnTo>
                    <a:pt x="784" y="99"/>
                  </a:lnTo>
                  <a:lnTo>
                    <a:pt x="787" y="94"/>
                  </a:lnTo>
                  <a:lnTo>
                    <a:pt x="790" y="89"/>
                  </a:lnTo>
                  <a:lnTo>
                    <a:pt x="792" y="84"/>
                  </a:lnTo>
                  <a:lnTo>
                    <a:pt x="795" y="79"/>
                  </a:lnTo>
                  <a:lnTo>
                    <a:pt x="796" y="72"/>
                  </a:lnTo>
                  <a:lnTo>
                    <a:pt x="797" y="67"/>
                  </a:lnTo>
                  <a:lnTo>
                    <a:pt x="797" y="60"/>
                  </a:lnTo>
                  <a:lnTo>
                    <a:pt x="797" y="54"/>
                  </a:lnTo>
                  <a:lnTo>
                    <a:pt x="796" y="48"/>
                  </a:lnTo>
                  <a:lnTo>
                    <a:pt x="795" y="42"/>
                  </a:lnTo>
                  <a:lnTo>
                    <a:pt x="792" y="37"/>
                  </a:lnTo>
                  <a:lnTo>
                    <a:pt x="790" y="31"/>
                  </a:lnTo>
                  <a:lnTo>
                    <a:pt x="787" y="27"/>
                  </a:lnTo>
                  <a:lnTo>
                    <a:pt x="784" y="22"/>
                  </a:lnTo>
                  <a:lnTo>
                    <a:pt x="780" y="17"/>
                  </a:lnTo>
                  <a:lnTo>
                    <a:pt x="775" y="14"/>
                  </a:lnTo>
                  <a:lnTo>
                    <a:pt x="771" y="10"/>
                  </a:lnTo>
                  <a:lnTo>
                    <a:pt x="766" y="8"/>
                  </a:lnTo>
                  <a:lnTo>
                    <a:pt x="760" y="5"/>
                  </a:lnTo>
                  <a:lnTo>
                    <a:pt x="755" y="2"/>
                  </a:lnTo>
                  <a:lnTo>
                    <a:pt x="750" y="1"/>
                  </a:lnTo>
                  <a:lnTo>
                    <a:pt x="743" y="0"/>
                  </a:lnTo>
                  <a:lnTo>
                    <a:pt x="737" y="0"/>
                  </a:lnTo>
                  <a:lnTo>
                    <a:pt x="731" y="0"/>
                  </a:lnTo>
                  <a:lnTo>
                    <a:pt x="725" y="1"/>
                  </a:lnTo>
                  <a:lnTo>
                    <a:pt x="719" y="2"/>
                  </a:lnTo>
                  <a:lnTo>
                    <a:pt x="713" y="5"/>
                  </a:lnTo>
                  <a:lnTo>
                    <a:pt x="709" y="8"/>
                  </a:lnTo>
                  <a:lnTo>
                    <a:pt x="703" y="10"/>
                  </a:lnTo>
                  <a:lnTo>
                    <a:pt x="699" y="14"/>
                  </a:lnTo>
                  <a:lnTo>
                    <a:pt x="695" y="17"/>
                  </a:lnTo>
                  <a:lnTo>
                    <a:pt x="691" y="22"/>
                  </a:lnTo>
                  <a:lnTo>
                    <a:pt x="687" y="27"/>
                  </a:lnTo>
                  <a:lnTo>
                    <a:pt x="684" y="31"/>
                  </a:lnTo>
                  <a:lnTo>
                    <a:pt x="682" y="37"/>
                  </a:lnTo>
                  <a:lnTo>
                    <a:pt x="680" y="42"/>
                  </a:lnTo>
                  <a:lnTo>
                    <a:pt x="678" y="48"/>
                  </a:lnTo>
                  <a:lnTo>
                    <a:pt x="677" y="54"/>
                  </a:lnTo>
                  <a:lnTo>
                    <a:pt x="677" y="60"/>
                  </a:lnTo>
                  <a:lnTo>
                    <a:pt x="678" y="70"/>
                  </a:lnTo>
                  <a:lnTo>
                    <a:pt x="680" y="79"/>
                  </a:lnTo>
                  <a:lnTo>
                    <a:pt x="683" y="87"/>
                  </a:lnTo>
                  <a:lnTo>
                    <a:pt x="688" y="96"/>
                  </a:lnTo>
                  <a:lnTo>
                    <a:pt x="537" y="277"/>
                  </a:lnTo>
                  <a:lnTo>
                    <a:pt x="531" y="275"/>
                  </a:lnTo>
                  <a:lnTo>
                    <a:pt x="524" y="273"/>
                  </a:lnTo>
                  <a:lnTo>
                    <a:pt x="518" y="272"/>
                  </a:lnTo>
                  <a:lnTo>
                    <a:pt x="511" y="271"/>
                  </a:lnTo>
                  <a:lnTo>
                    <a:pt x="504" y="272"/>
                  </a:lnTo>
                  <a:lnTo>
                    <a:pt x="496" y="273"/>
                  </a:lnTo>
                  <a:lnTo>
                    <a:pt x="490" y="275"/>
                  </a:lnTo>
                  <a:lnTo>
                    <a:pt x="484" y="278"/>
                  </a:lnTo>
                  <a:lnTo>
                    <a:pt x="478" y="281"/>
                  </a:lnTo>
                  <a:lnTo>
                    <a:pt x="472" y="286"/>
                  </a:lnTo>
                  <a:lnTo>
                    <a:pt x="467" y="291"/>
                  </a:lnTo>
                  <a:lnTo>
                    <a:pt x="463" y="295"/>
                  </a:lnTo>
                  <a:lnTo>
                    <a:pt x="345" y="248"/>
                  </a:lnTo>
                  <a:lnTo>
                    <a:pt x="345" y="245"/>
                  </a:lnTo>
                  <a:lnTo>
                    <a:pt x="345" y="240"/>
                  </a:lnTo>
                  <a:lnTo>
                    <a:pt x="345" y="235"/>
                  </a:lnTo>
                  <a:lnTo>
                    <a:pt x="344" y="229"/>
                  </a:lnTo>
                  <a:lnTo>
                    <a:pt x="343" y="223"/>
                  </a:lnTo>
                  <a:lnTo>
                    <a:pt x="341" y="218"/>
                  </a:lnTo>
                  <a:lnTo>
                    <a:pt x="339" y="213"/>
                  </a:lnTo>
                  <a:lnTo>
                    <a:pt x="336" y="207"/>
                  </a:lnTo>
                  <a:lnTo>
                    <a:pt x="332" y="203"/>
                  </a:lnTo>
                  <a:lnTo>
                    <a:pt x="328" y="199"/>
                  </a:lnTo>
                  <a:lnTo>
                    <a:pt x="324" y="194"/>
                  </a:lnTo>
                  <a:lnTo>
                    <a:pt x="319" y="191"/>
                  </a:lnTo>
                  <a:lnTo>
                    <a:pt x="314" y="188"/>
                  </a:lnTo>
                  <a:lnTo>
                    <a:pt x="309" y="186"/>
                  </a:lnTo>
                  <a:lnTo>
                    <a:pt x="303" y="184"/>
                  </a:lnTo>
                  <a:lnTo>
                    <a:pt x="298" y="181"/>
                  </a:lnTo>
                  <a:lnTo>
                    <a:pt x="292" y="181"/>
                  </a:lnTo>
                  <a:lnTo>
                    <a:pt x="285" y="180"/>
                  </a:lnTo>
                  <a:lnTo>
                    <a:pt x="280" y="181"/>
                  </a:lnTo>
                  <a:lnTo>
                    <a:pt x="273" y="181"/>
                  </a:lnTo>
                  <a:lnTo>
                    <a:pt x="268" y="184"/>
                  </a:lnTo>
                  <a:lnTo>
                    <a:pt x="262" y="186"/>
                  </a:lnTo>
                  <a:lnTo>
                    <a:pt x="257" y="188"/>
                  </a:lnTo>
                  <a:lnTo>
                    <a:pt x="252" y="191"/>
                  </a:lnTo>
                  <a:lnTo>
                    <a:pt x="248" y="194"/>
                  </a:lnTo>
                  <a:lnTo>
                    <a:pt x="243" y="199"/>
                  </a:lnTo>
                  <a:lnTo>
                    <a:pt x="239" y="203"/>
                  </a:lnTo>
                  <a:lnTo>
                    <a:pt x="236" y="207"/>
                  </a:lnTo>
                  <a:lnTo>
                    <a:pt x="233" y="213"/>
                  </a:lnTo>
                  <a:lnTo>
                    <a:pt x="230" y="218"/>
                  </a:lnTo>
                  <a:lnTo>
                    <a:pt x="228" y="223"/>
                  </a:lnTo>
                  <a:lnTo>
                    <a:pt x="226" y="229"/>
                  </a:lnTo>
                  <a:lnTo>
                    <a:pt x="225" y="235"/>
                  </a:lnTo>
                  <a:lnTo>
                    <a:pt x="225" y="240"/>
                  </a:lnTo>
                  <a:lnTo>
                    <a:pt x="226" y="248"/>
                  </a:lnTo>
                  <a:lnTo>
                    <a:pt x="227" y="254"/>
                  </a:lnTo>
                  <a:lnTo>
                    <a:pt x="229" y="261"/>
                  </a:lnTo>
                  <a:lnTo>
                    <a:pt x="231" y="267"/>
                  </a:lnTo>
                  <a:lnTo>
                    <a:pt x="94" y="387"/>
                  </a:lnTo>
                  <a:lnTo>
                    <a:pt x="86" y="382"/>
                  </a:lnTo>
                  <a:lnTo>
                    <a:pt x="78" y="379"/>
                  </a:lnTo>
                  <a:lnTo>
                    <a:pt x="68" y="377"/>
                  </a:lnTo>
                  <a:lnTo>
                    <a:pt x="60" y="377"/>
                  </a:lnTo>
                  <a:lnTo>
                    <a:pt x="53" y="377"/>
                  </a:lnTo>
                  <a:lnTo>
                    <a:pt x="47" y="378"/>
                  </a:lnTo>
                  <a:lnTo>
                    <a:pt x="42" y="379"/>
                  </a:lnTo>
                  <a:lnTo>
                    <a:pt x="36" y="381"/>
                  </a:lnTo>
                  <a:lnTo>
                    <a:pt x="31" y="383"/>
                  </a:lnTo>
                  <a:lnTo>
                    <a:pt x="26" y="386"/>
                  </a:lnTo>
                  <a:lnTo>
                    <a:pt x="21" y="391"/>
                  </a:lnTo>
                  <a:lnTo>
                    <a:pt x="17" y="394"/>
                  </a:lnTo>
                  <a:lnTo>
                    <a:pt x="13" y="398"/>
                  </a:lnTo>
                  <a:lnTo>
                    <a:pt x="9" y="402"/>
                  </a:lnTo>
                  <a:lnTo>
                    <a:pt x="6" y="408"/>
                  </a:lnTo>
                  <a:lnTo>
                    <a:pt x="4" y="413"/>
                  </a:lnTo>
                  <a:lnTo>
                    <a:pt x="2" y="419"/>
                  </a:lnTo>
                  <a:lnTo>
                    <a:pt x="1" y="425"/>
                  </a:lnTo>
                  <a:lnTo>
                    <a:pt x="0" y="430"/>
                  </a:lnTo>
                  <a:lnTo>
                    <a:pt x="0" y="437"/>
                  </a:lnTo>
                  <a:lnTo>
                    <a:pt x="0" y="443"/>
                  </a:lnTo>
                  <a:lnTo>
                    <a:pt x="1" y="449"/>
                  </a:lnTo>
                  <a:lnTo>
                    <a:pt x="2" y="455"/>
                  </a:lnTo>
                  <a:lnTo>
                    <a:pt x="4" y="460"/>
                  </a:lnTo>
                  <a:lnTo>
                    <a:pt x="6" y="466"/>
                  </a:lnTo>
                  <a:lnTo>
                    <a:pt x="9" y="470"/>
                  </a:lnTo>
                  <a:lnTo>
                    <a:pt x="13" y="475"/>
                  </a:lnTo>
                  <a:lnTo>
                    <a:pt x="17" y="480"/>
                  </a:lnTo>
                  <a:lnTo>
                    <a:pt x="21" y="483"/>
                  </a:lnTo>
                  <a:lnTo>
                    <a:pt x="26" y="486"/>
                  </a:lnTo>
                  <a:lnTo>
                    <a:pt x="31" y="489"/>
                  </a:lnTo>
                  <a:lnTo>
                    <a:pt x="36" y="493"/>
                  </a:lnTo>
                  <a:lnTo>
                    <a:pt x="42" y="494"/>
                  </a:lnTo>
                  <a:lnTo>
                    <a:pt x="47" y="496"/>
                  </a:lnTo>
                  <a:lnTo>
                    <a:pt x="53" y="497"/>
                  </a:lnTo>
                  <a:lnTo>
                    <a:pt x="60" y="4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34" name="Freeform 1676" descr="Icon of check box. ">
            <a:extLst>
              <a:ext uri="{FF2B5EF4-FFF2-40B4-BE49-F238E27FC236}">
                <a16:creationId xmlns:a16="http://schemas.microsoft.com/office/drawing/2014/main" id="{6FB02354-C73F-4DCF-8004-E9CCA66963EA}"/>
              </a:ext>
            </a:extLst>
          </p:cNvPr>
          <p:cNvSpPr>
            <a:spLocks noEditPoints="1"/>
          </p:cNvSpPr>
          <p:nvPr/>
        </p:nvSpPr>
        <p:spPr bwMode="auto">
          <a:xfrm>
            <a:off x="7129621" y="1811496"/>
            <a:ext cx="345758" cy="345758"/>
          </a:xfrm>
          <a:custGeom>
            <a:avLst/>
            <a:gdLst>
              <a:gd name="T0" fmla="*/ 374 w 719"/>
              <a:gd name="T1" fmla="*/ 267 h 719"/>
              <a:gd name="T2" fmla="*/ 366 w 719"/>
              <a:gd name="T3" fmla="*/ 263 h 719"/>
              <a:gd name="T4" fmla="*/ 362 w 719"/>
              <a:gd name="T5" fmla="*/ 254 h 719"/>
              <a:gd name="T6" fmla="*/ 366 w 719"/>
              <a:gd name="T7" fmla="*/ 247 h 719"/>
              <a:gd name="T8" fmla="*/ 374 w 719"/>
              <a:gd name="T9" fmla="*/ 243 h 719"/>
              <a:gd name="T10" fmla="*/ 621 w 719"/>
              <a:gd name="T11" fmla="*/ 244 h 719"/>
              <a:gd name="T12" fmla="*/ 627 w 719"/>
              <a:gd name="T13" fmla="*/ 250 h 719"/>
              <a:gd name="T14" fmla="*/ 627 w 719"/>
              <a:gd name="T15" fmla="*/ 260 h 719"/>
              <a:gd name="T16" fmla="*/ 621 w 719"/>
              <a:gd name="T17" fmla="*/ 265 h 719"/>
              <a:gd name="T18" fmla="*/ 616 w 719"/>
              <a:gd name="T19" fmla="*/ 528 h 719"/>
              <a:gd name="T20" fmla="*/ 370 w 719"/>
              <a:gd name="T21" fmla="*/ 527 h 719"/>
              <a:gd name="T22" fmla="*/ 363 w 719"/>
              <a:gd name="T23" fmla="*/ 521 h 719"/>
              <a:gd name="T24" fmla="*/ 363 w 719"/>
              <a:gd name="T25" fmla="*/ 512 h 719"/>
              <a:gd name="T26" fmla="*/ 370 w 719"/>
              <a:gd name="T27" fmla="*/ 505 h 719"/>
              <a:gd name="T28" fmla="*/ 616 w 719"/>
              <a:gd name="T29" fmla="*/ 504 h 719"/>
              <a:gd name="T30" fmla="*/ 625 w 719"/>
              <a:gd name="T31" fmla="*/ 507 h 719"/>
              <a:gd name="T32" fmla="*/ 628 w 719"/>
              <a:gd name="T33" fmla="*/ 516 h 719"/>
              <a:gd name="T34" fmla="*/ 625 w 719"/>
              <a:gd name="T35" fmla="*/ 525 h 719"/>
              <a:gd name="T36" fmla="*/ 616 w 719"/>
              <a:gd name="T37" fmla="*/ 528 h 719"/>
              <a:gd name="T38" fmla="*/ 171 w 719"/>
              <a:gd name="T39" fmla="*/ 279 h 719"/>
              <a:gd name="T40" fmla="*/ 164 w 719"/>
              <a:gd name="T41" fmla="*/ 282 h 719"/>
              <a:gd name="T42" fmla="*/ 155 w 719"/>
              <a:gd name="T43" fmla="*/ 279 h 719"/>
              <a:gd name="T44" fmla="*/ 92 w 719"/>
              <a:gd name="T45" fmla="*/ 214 h 719"/>
              <a:gd name="T46" fmla="*/ 92 w 719"/>
              <a:gd name="T47" fmla="*/ 205 h 719"/>
              <a:gd name="T48" fmla="*/ 98 w 719"/>
              <a:gd name="T49" fmla="*/ 198 h 719"/>
              <a:gd name="T50" fmla="*/ 107 w 719"/>
              <a:gd name="T51" fmla="*/ 198 h 719"/>
              <a:gd name="T52" fmla="*/ 164 w 719"/>
              <a:gd name="T53" fmla="*/ 253 h 719"/>
              <a:gd name="T54" fmla="*/ 309 w 719"/>
              <a:gd name="T55" fmla="*/ 109 h 719"/>
              <a:gd name="T56" fmla="*/ 318 w 719"/>
              <a:gd name="T57" fmla="*/ 109 h 719"/>
              <a:gd name="T58" fmla="*/ 325 w 719"/>
              <a:gd name="T59" fmla="*/ 114 h 719"/>
              <a:gd name="T60" fmla="*/ 325 w 719"/>
              <a:gd name="T61" fmla="*/ 124 h 719"/>
              <a:gd name="T62" fmla="*/ 323 w 719"/>
              <a:gd name="T63" fmla="*/ 414 h 719"/>
              <a:gd name="T64" fmla="*/ 168 w 719"/>
              <a:gd name="T65" fmla="*/ 568 h 719"/>
              <a:gd name="T66" fmla="*/ 158 w 719"/>
              <a:gd name="T67" fmla="*/ 568 h 719"/>
              <a:gd name="T68" fmla="*/ 94 w 719"/>
              <a:gd name="T69" fmla="*/ 505 h 719"/>
              <a:gd name="T70" fmla="*/ 91 w 719"/>
              <a:gd name="T71" fmla="*/ 497 h 719"/>
              <a:gd name="T72" fmla="*/ 94 w 719"/>
              <a:gd name="T73" fmla="*/ 488 h 719"/>
              <a:gd name="T74" fmla="*/ 103 w 719"/>
              <a:gd name="T75" fmla="*/ 485 h 719"/>
              <a:gd name="T76" fmla="*/ 111 w 719"/>
              <a:gd name="T77" fmla="*/ 488 h 719"/>
              <a:gd name="T78" fmla="*/ 306 w 719"/>
              <a:gd name="T79" fmla="*/ 397 h 719"/>
              <a:gd name="T80" fmla="*/ 314 w 719"/>
              <a:gd name="T81" fmla="*/ 394 h 719"/>
              <a:gd name="T82" fmla="*/ 323 w 719"/>
              <a:gd name="T83" fmla="*/ 398 h 719"/>
              <a:gd name="T84" fmla="*/ 326 w 719"/>
              <a:gd name="T85" fmla="*/ 406 h 719"/>
              <a:gd name="T86" fmla="*/ 323 w 719"/>
              <a:gd name="T87" fmla="*/ 414 h 719"/>
              <a:gd name="T88" fmla="*/ 12 w 719"/>
              <a:gd name="T89" fmla="*/ 0 h 719"/>
              <a:gd name="T90" fmla="*/ 3 w 719"/>
              <a:gd name="T91" fmla="*/ 5 h 719"/>
              <a:gd name="T92" fmla="*/ 0 w 719"/>
              <a:gd name="T93" fmla="*/ 13 h 719"/>
              <a:gd name="T94" fmla="*/ 1 w 719"/>
              <a:gd name="T95" fmla="*/ 713 h 719"/>
              <a:gd name="T96" fmla="*/ 8 w 719"/>
              <a:gd name="T97" fmla="*/ 719 h 719"/>
              <a:gd name="T98" fmla="*/ 707 w 719"/>
              <a:gd name="T99" fmla="*/ 719 h 719"/>
              <a:gd name="T100" fmla="*/ 716 w 719"/>
              <a:gd name="T101" fmla="*/ 716 h 719"/>
              <a:gd name="T102" fmla="*/ 719 w 719"/>
              <a:gd name="T103" fmla="*/ 707 h 719"/>
              <a:gd name="T104" fmla="*/ 718 w 719"/>
              <a:gd name="T105" fmla="*/ 8 h 719"/>
              <a:gd name="T106" fmla="*/ 711 w 719"/>
              <a:gd name="T107" fmla="*/ 2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19" h="719">
                <a:moveTo>
                  <a:pt x="616" y="267"/>
                </a:moveTo>
                <a:lnTo>
                  <a:pt x="374" y="267"/>
                </a:lnTo>
                <a:lnTo>
                  <a:pt x="370" y="265"/>
                </a:lnTo>
                <a:lnTo>
                  <a:pt x="366" y="263"/>
                </a:lnTo>
                <a:lnTo>
                  <a:pt x="363" y="260"/>
                </a:lnTo>
                <a:lnTo>
                  <a:pt x="362" y="254"/>
                </a:lnTo>
                <a:lnTo>
                  <a:pt x="363" y="250"/>
                </a:lnTo>
                <a:lnTo>
                  <a:pt x="366" y="247"/>
                </a:lnTo>
                <a:lnTo>
                  <a:pt x="370" y="244"/>
                </a:lnTo>
                <a:lnTo>
                  <a:pt x="374" y="243"/>
                </a:lnTo>
                <a:lnTo>
                  <a:pt x="616" y="243"/>
                </a:lnTo>
                <a:lnTo>
                  <a:pt x="621" y="244"/>
                </a:lnTo>
                <a:lnTo>
                  <a:pt x="625" y="247"/>
                </a:lnTo>
                <a:lnTo>
                  <a:pt x="627" y="250"/>
                </a:lnTo>
                <a:lnTo>
                  <a:pt x="628" y="254"/>
                </a:lnTo>
                <a:lnTo>
                  <a:pt x="627" y="260"/>
                </a:lnTo>
                <a:lnTo>
                  <a:pt x="625" y="263"/>
                </a:lnTo>
                <a:lnTo>
                  <a:pt x="621" y="265"/>
                </a:lnTo>
                <a:lnTo>
                  <a:pt x="616" y="267"/>
                </a:lnTo>
                <a:close/>
                <a:moveTo>
                  <a:pt x="616" y="528"/>
                </a:moveTo>
                <a:lnTo>
                  <a:pt x="374" y="528"/>
                </a:lnTo>
                <a:lnTo>
                  <a:pt x="370" y="527"/>
                </a:lnTo>
                <a:lnTo>
                  <a:pt x="366" y="525"/>
                </a:lnTo>
                <a:lnTo>
                  <a:pt x="363" y="521"/>
                </a:lnTo>
                <a:lnTo>
                  <a:pt x="362" y="516"/>
                </a:lnTo>
                <a:lnTo>
                  <a:pt x="363" y="512"/>
                </a:lnTo>
                <a:lnTo>
                  <a:pt x="366" y="507"/>
                </a:lnTo>
                <a:lnTo>
                  <a:pt x="370" y="505"/>
                </a:lnTo>
                <a:lnTo>
                  <a:pt x="374" y="504"/>
                </a:lnTo>
                <a:lnTo>
                  <a:pt x="616" y="504"/>
                </a:lnTo>
                <a:lnTo>
                  <a:pt x="621" y="505"/>
                </a:lnTo>
                <a:lnTo>
                  <a:pt x="625" y="507"/>
                </a:lnTo>
                <a:lnTo>
                  <a:pt x="627" y="512"/>
                </a:lnTo>
                <a:lnTo>
                  <a:pt x="628" y="516"/>
                </a:lnTo>
                <a:lnTo>
                  <a:pt x="627" y="521"/>
                </a:lnTo>
                <a:lnTo>
                  <a:pt x="625" y="525"/>
                </a:lnTo>
                <a:lnTo>
                  <a:pt x="621" y="527"/>
                </a:lnTo>
                <a:lnTo>
                  <a:pt x="616" y="528"/>
                </a:lnTo>
                <a:close/>
                <a:moveTo>
                  <a:pt x="323" y="127"/>
                </a:moveTo>
                <a:lnTo>
                  <a:pt x="171" y="279"/>
                </a:lnTo>
                <a:lnTo>
                  <a:pt x="168" y="282"/>
                </a:lnTo>
                <a:lnTo>
                  <a:pt x="164" y="282"/>
                </a:lnTo>
                <a:lnTo>
                  <a:pt x="158" y="282"/>
                </a:lnTo>
                <a:lnTo>
                  <a:pt x="155" y="279"/>
                </a:lnTo>
                <a:lnTo>
                  <a:pt x="94" y="218"/>
                </a:lnTo>
                <a:lnTo>
                  <a:pt x="92" y="214"/>
                </a:lnTo>
                <a:lnTo>
                  <a:pt x="91" y="209"/>
                </a:lnTo>
                <a:lnTo>
                  <a:pt x="92" y="205"/>
                </a:lnTo>
                <a:lnTo>
                  <a:pt x="94" y="201"/>
                </a:lnTo>
                <a:lnTo>
                  <a:pt x="98" y="198"/>
                </a:lnTo>
                <a:lnTo>
                  <a:pt x="103" y="197"/>
                </a:lnTo>
                <a:lnTo>
                  <a:pt x="107" y="198"/>
                </a:lnTo>
                <a:lnTo>
                  <a:pt x="111" y="201"/>
                </a:lnTo>
                <a:lnTo>
                  <a:pt x="164" y="253"/>
                </a:lnTo>
                <a:lnTo>
                  <a:pt x="306" y="111"/>
                </a:lnTo>
                <a:lnTo>
                  <a:pt x="309" y="109"/>
                </a:lnTo>
                <a:lnTo>
                  <a:pt x="314" y="108"/>
                </a:lnTo>
                <a:lnTo>
                  <a:pt x="318" y="109"/>
                </a:lnTo>
                <a:lnTo>
                  <a:pt x="323" y="111"/>
                </a:lnTo>
                <a:lnTo>
                  <a:pt x="325" y="114"/>
                </a:lnTo>
                <a:lnTo>
                  <a:pt x="326" y="119"/>
                </a:lnTo>
                <a:lnTo>
                  <a:pt x="325" y="124"/>
                </a:lnTo>
                <a:lnTo>
                  <a:pt x="323" y="127"/>
                </a:lnTo>
                <a:close/>
                <a:moveTo>
                  <a:pt x="323" y="414"/>
                </a:moveTo>
                <a:lnTo>
                  <a:pt x="171" y="565"/>
                </a:lnTo>
                <a:lnTo>
                  <a:pt x="168" y="568"/>
                </a:lnTo>
                <a:lnTo>
                  <a:pt x="164" y="569"/>
                </a:lnTo>
                <a:lnTo>
                  <a:pt x="158" y="568"/>
                </a:lnTo>
                <a:lnTo>
                  <a:pt x="155" y="565"/>
                </a:lnTo>
                <a:lnTo>
                  <a:pt x="94" y="505"/>
                </a:lnTo>
                <a:lnTo>
                  <a:pt x="92" y="502"/>
                </a:lnTo>
                <a:lnTo>
                  <a:pt x="91" y="497"/>
                </a:lnTo>
                <a:lnTo>
                  <a:pt x="92" y="493"/>
                </a:lnTo>
                <a:lnTo>
                  <a:pt x="94" y="488"/>
                </a:lnTo>
                <a:lnTo>
                  <a:pt x="98" y="486"/>
                </a:lnTo>
                <a:lnTo>
                  <a:pt x="103" y="485"/>
                </a:lnTo>
                <a:lnTo>
                  <a:pt x="107" y="486"/>
                </a:lnTo>
                <a:lnTo>
                  <a:pt x="111" y="488"/>
                </a:lnTo>
                <a:lnTo>
                  <a:pt x="164" y="540"/>
                </a:lnTo>
                <a:lnTo>
                  <a:pt x="306" y="397"/>
                </a:lnTo>
                <a:lnTo>
                  <a:pt x="309" y="395"/>
                </a:lnTo>
                <a:lnTo>
                  <a:pt x="314" y="394"/>
                </a:lnTo>
                <a:lnTo>
                  <a:pt x="318" y="395"/>
                </a:lnTo>
                <a:lnTo>
                  <a:pt x="323" y="398"/>
                </a:lnTo>
                <a:lnTo>
                  <a:pt x="325" y="401"/>
                </a:lnTo>
                <a:lnTo>
                  <a:pt x="326" y="406"/>
                </a:lnTo>
                <a:lnTo>
                  <a:pt x="325" y="410"/>
                </a:lnTo>
                <a:lnTo>
                  <a:pt x="323" y="414"/>
                </a:lnTo>
                <a:close/>
                <a:moveTo>
                  <a:pt x="707" y="0"/>
                </a:moveTo>
                <a:lnTo>
                  <a:pt x="12" y="0"/>
                </a:lnTo>
                <a:lnTo>
                  <a:pt x="8" y="2"/>
                </a:lnTo>
                <a:lnTo>
                  <a:pt x="3" y="5"/>
                </a:lnTo>
                <a:lnTo>
                  <a:pt x="1" y="8"/>
                </a:lnTo>
                <a:lnTo>
                  <a:pt x="0" y="13"/>
                </a:lnTo>
                <a:lnTo>
                  <a:pt x="0" y="707"/>
                </a:lnTo>
                <a:lnTo>
                  <a:pt x="1" y="713"/>
                </a:lnTo>
                <a:lnTo>
                  <a:pt x="3" y="716"/>
                </a:lnTo>
                <a:lnTo>
                  <a:pt x="8" y="719"/>
                </a:lnTo>
                <a:lnTo>
                  <a:pt x="12" y="719"/>
                </a:lnTo>
                <a:lnTo>
                  <a:pt x="707" y="719"/>
                </a:lnTo>
                <a:lnTo>
                  <a:pt x="711" y="719"/>
                </a:lnTo>
                <a:lnTo>
                  <a:pt x="716" y="716"/>
                </a:lnTo>
                <a:lnTo>
                  <a:pt x="718" y="713"/>
                </a:lnTo>
                <a:lnTo>
                  <a:pt x="719" y="707"/>
                </a:lnTo>
                <a:lnTo>
                  <a:pt x="719" y="13"/>
                </a:lnTo>
                <a:lnTo>
                  <a:pt x="718" y="8"/>
                </a:lnTo>
                <a:lnTo>
                  <a:pt x="716" y="5"/>
                </a:lnTo>
                <a:lnTo>
                  <a:pt x="711" y="2"/>
                </a:lnTo>
                <a:lnTo>
                  <a:pt x="707"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5" name="Freeform 4665" descr="Icon of graph. ">
            <a:extLst>
              <a:ext uri="{FF2B5EF4-FFF2-40B4-BE49-F238E27FC236}">
                <a16:creationId xmlns:a16="http://schemas.microsoft.com/office/drawing/2014/main" id="{557E39B2-E017-4E5C-B53E-DDE3B9D4C92C}"/>
              </a:ext>
            </a:extLst>
          </p:cNvPr>
          <p:cNvSpPr>
            <a:spLocks/>
          </p:cNvSpPr>
          <p:nvPr/>
        </p:nvSpPr>
        <p:spPr bwMode="auto">
          <a:xfrm>
            <a:off x="7877961" y="3531386"/>
            <a:ext cx="347679" cy="347679"/>
          </a:xfrm>
          <a:custGeom>
            <a:avLst/>
            <a:gdLst>
              <a:gd name="T0" fmla="*/ 761 w 904"/>
              <a:gd name="T1" fmla="*/ 213 h 903"/>
              <a:gd name="T2" fmla="*/ 754 w 904"/>
              <a:gd name="T3" fmla="*/ 225 h 903"/>
              <a:gd name="T4" fmla="*/ 576 w 904"/>
              <a:gd name="T5" fmla="*/ 277 h 903"/>
              <a:gd name="T6" fmla="*/ 498 w 904"/>
              <a:gd name="T7" fmla="*/ 298 h 903"/>
              <a:gd name="T8" fmla="*/ 431 w 904"/>
              <a:gd name="T9" fmla="*/ 329 h 903"/>
              <a:gd name="T10" fmla="*/ 578 w 904"/>
              <a:gd name="T11" fmla="*/ 170 h 903"/>
              <a:gd name="T12" fmla="*/ 618 w 904"/>
              <a:gd name="T13" fmla="*/ 180 h 903"/>
              <a:gd name="T14" fmla="*/ 661 w 904"/>
              <a:gd name="T15" fmla="*/ 169 h 903"/>
              <a:gd name="T16" fmla="*/ 693 w 904"/>
              <a:gd name="T17" fmla="*/ 141 h 903"/>
              <a:gd name="T18" fmla="*/ 707 w 904"/>
              <a:gd name="T19" fmla="*/ 99 h 903"/>
              <a:gd name="T20" fmla="*/ 701 w 904"/>
              <a:gd name="T21" fmla="*/ 55 h 903"/>
              <a:gd name="T22" fmla="*/ 676 w 904"/>
              <a:gd name="T23" fmla="*/ 20 h 903"/>
              <a:gd name="T24" fmla="*/ 636 w 904"/>
              <a:gd name="T25" fmla="*/ 2 h 903"/>
              <a:gd name="T26" fmla="*/ 591 w 904"/>
              <a:gd name="T27" fmla="*/ 4 h 903"/>
              <a:gd name="T28" fmla="*/ 554 w 904"/>
              <a:gd name="T29" fmla="*/ 25 h 903"/>
              <a:gd name="T30" fmla="*/ 531 w 904"/>
              <a:gd name="T31" fmla="*/ 63 h 903"/>
              <a:gd name="T32" fmla="*/ 532 w 904"/>
              <a:gd name="T33" fmla="*/ 118 h 903"/>
              <a:gd name="T34" fmla="*/ 369 w 904"/>
              <a:gd name="T35" fmla="*/ 289 h 903"/>
              <a:gd name="T36" fmla="*/ 325 w 904"/>
              <a:gd name="T37" fmla="*/ 289 h 903"/>
              <a:gd name="T38" fmla="*/ 294 w 904"/>
              <a:gd name="T39" fmla="*/ 308 h 903"/>
              <a:gd name="T40" fmla="*/ 275 w 904"/>
              <a:gd name="T41" fmla="*/ 338 h 903"/>
              <a:gd name="T42" fmla="*/ 275 w 904"/>
              <a:gd name="T43" fmla="*/ 383 h 903"/>
              <a:gd name="T44" fmla="*/ 113 w 904"/>
              <a:gd name="T45" fmla="*/ 545 h 903"/>
              <a:gd name="T46" fmla="*/ 64 w 904"/>
              <a:gd name="T47" fmla="*/ 546 h 903"/>
              <a:gd name="T48" fmla="*/ 26 w 904"/>
              <a:gd name="T49" fmla="*/ 568 h 903"/>
              <a:gd name="T50" fmla="*/ 5 w 904"/>
              <a:gd name="T51" fmla="*/ 605 h 903"/>
              <a:gd name="T52" fmla="*/ 3 w 904"/>
              <a:gd name="T53" fmla="*/ 650 h 903"/>
              <a:gd name="T54" fmla="*/ 21 w 904"/>
              <a:gd name="T55" fmla="*/ 690 h 903"/>
              <a:gd name="T56" fmla="*/ 56 w 904"/>
              <a:gd name="T57" fmla="*/ 716 h 903"/>
              <a:gd name="T58" fmla="*/ 100 w 904"/>
              <a:gd name="T59" fmla="*/ 722 h 903"/>
              <a:gd name="T60" fmla="*/ 142 w 904"/>
              <a:gd name="T61" fmla="*/ 706 h 903"/>
              <a:gd name="T62" fmla="*/ 170 w 904"/>
              <a:gd name="T63" fmla="*/ 675 h 903"/>
              <a:gd name="T64" fmla="*/ 181 w 904"/>
              <a:gd name="T65" fmla="*/ 632 h 903"/>
              <a:gd name="T66" fmla="*/ 171 w 904"/>
              <a:gd name="T67" fmla="*/ 591 h 903"/>
              <a:gd name="T68" fmla="*/ 316 w 904"/>
              <a:gd name="T69" fmla="*/ 430 h 903"/>
              <a:gd name="T70" fmla="*/ 286 w 904"/>
              <a:gd name="T71" fmla="*/ 538 h 903"/>
              <a:gd name="T72" fmla="*/ 271 w 904"/>
              <a:gd name="T73" fmla="*/ 753 h 903"/>
              <a:gd name="T74" fmla="*/ 216 w 904"/>
              <a:gd name="T75" fmla="*/ 757 h 903"/>
              <a:gd name="T76" fmla="*/ 212 w 904"/>
              <a:gd name="T77" fmla="*/ 888 h 903"/>
              <a:gd name="T78" fmla="*/ 218 w 904"/>
              <a:gd name="T79" fmla="*/ 901 h 903"/>
              <a:gd name="T80" fmla="*/ 349 w 904"/>
              <a:gd name="T81" fmla="*/ 903 h 903"/>
              <a:gd name="T82" fmla="*/ 361 w 904"/>
              <a:gd name="T83" fmla="*/ 894 h 903"/>
              <a:gd name="T84" fmla="*/ 361 w 904"/>
              <a:gd name="T85" fmla="*/ 762 h 903"/>
              <a:gd name="T86" fmla="*/ 349 w 904"/>
              <a:gd name="T87" fmla="*/ 753 h 903"/>
              <a:gd name="T88" fmla="*/ 305 w 904"/>
              <a:gd name="T89" fmla="*/ 597 h 903"/>
              <a:gd name="T90" fmla="*/ 343 w 904"/>
              <a:gd name="T91" fmla="*/ 469 h 903"/>
              <a:gd name="T92" fmla="*/ 383 w 904"/>
              <a:gd name="T93" fmla="*/ 426 h 903"/>
              <a:gd name="T94" fmla="*/ 418 w 904"/>
              <a:gd name="T95" fmla="*/ 383 h 903"/>
              <a:gd name="T96" fmla="*/ 471 w 904"/>
              <a:gd name="T97" fmla="*/ 342 h 903"/>
              <a:gd name="T98" fmla="*/ 544 w 904"/>
              <a:gd name="T99" fmla="*/ 315 h 903"/>
              <a:gd name="T100" fmla="*/ 627 w 904"/>
              <a:gd name="T101" fmla="*/ 302 h 903"/>
              <a:gd name="T102" fmla="*/ 754 w 904"/>
              <a:gd name="T103" fmla="*/ 348 h 903"/>
              <a:gd name="T104" fmla="*/ 763 w 904"/>
              <a:gd name="T105" fmla="*/ 360 h 903"/>
              <a:gd name="T106" fmla="*/ 895 w 904"/>
              <a:gd name="T107" fmla="*/ 360 h 903"/>
              <a:gd name="T108" fmla="*/ 904 w 904"/>
              <a:gd name="T109" fmla="*/ 348 h 903"/>
              <a:gd name="T110" fmla="*/ 902 w 904"/>
              <a:gd name="T111" fmla="*/ 217 h 903"/>
              <a:gd name="T112" fmla="*/ 889 w 904"/>
              <a:gd name="T113" fmla="*/ 211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4" h="903">
                <a:moveTo>
                  <a:pt x="889" y="211"/>
                </a:moveTo>
                <a:lnTo>
                  <a:pt x="768" y="211"/>
                </a:lnTo>
                <a:lnTo>
                  <a:pt x="765" y="211"/>
                </a:lnTo>
                <a:lnTo>
                  <a:pt x="763" y="212"/>
                </a:lnTo>
                <a:lnTo>
                  <a:pt x="761" y="213"/>
                </a:lnTo>
                <a:lnTo>
                  <a:pt x="758" y="215"/>
                </a:lnTo>
                <a:lnTo>
                  <a:pt x="756" y="217"/>
                </a:lnTo>
                <a:lnTo>
                  <a:pt x="755" y="220"/>
                </a:lnTo>
                <a:lnTo>
                  <a:pt x="754" y="222"/>
                </a:lnTo>
                <a:lnTo>
                  <a:pt x="754" y="225"/>
                </a:lnTo>
                <a:lnTo>
                  <a:pt x="754" y="271"/>
                </a:lnTo>
                <a:lnTo>
                  <a:pt x="663" y="271"/>
                </a:lnTo>
                <a:lnTo>
                  <a:pt x="627" y="272"/>
                </a:lnTo>
                <a:lnTo>
                  <a:pt x="593" y="275"/>
                </a:lnTo>
                <a:lnTo>
                  <a:pt x="576" y="277"/>
                </a:lnTo>
                <a:lnTo>
                  <a:pt x="561" y="281"/>
                </a:lnTo>
                <a:lnTo>
                  <a:pt x="545" y="284"/>
                </a:lnTo>
                <a:lnTo>
                  <a:pt x="529" y="287"/>
                </a:lnTo>
                <a:lnTo>
                  <a:pt x="513" y="292"/>
                </a:lnTo>
                <a:lnTo>
                  <a:pt x="498" y="298"/>
                </a:lnTo>
                <a:lnTo>
                  <a:pt x="484" y="302"/>
                </a:lnTo>
                <a:lnTo>
                  <a:pt x="470" y="309"/>
                </a:lnTo>
                <a:lnTo>
                  <a:pt x="457" y="315"/>
                </a:lnTo>
                <a:lnTo>
                  <a:pt x="443" y="323"/>
                </a:lnTo>
                <a:lnTo>
                  <a:pt x="431" y="329"/>
                </a:lnTo>
                <a:lnTo>
                  <a:pt x="418" y="337"/>
                </a:lnTo>
                <a:lnTo>
                  <a:pt x="415" y="328"/>
                </a:lnTo>
                <a:lnTo>
                  <a:pt x="409" y="319"/>
                </a:lnTo>
                <a:lnTo>
                  <a:pt x="565" y="163"/>
                </a:lnTo>
                <a:lnTo>
                  <a:pt x="578" y="170"/>
                </a:lnTo>
                <a:lnTo>
                  <a:pt x="590" y="176"/>
                </a:lnTo>
                <a:lnTo>
                  <a:pt x="597" y="178"/>
                </a:lnTo>
                <a:lnTo>
                  <a:pt x="604" y="179"/>
                </a:lnTo>
                <a:lnTo>
                  <a:pt x="610" y="180"/>
                </a:lnTo>
                <a:lnTo>
                  <a:pt x="618" y="180"/>
                </a:lnTo>
                <a:lnTo>
                  <a:pt x="627" y="180"/>
                </a:lnTo>
                <a:lnTo>
                  <a:pt x="636" y="178"/>
                </a:lnTo>
                <a:lnTo>
                  <a:pt x="644" y="176"/>
                </a:lnTo>
                <a:lnTo>
                  <a:pt x="653" y="173"/>
                </a:lnTo>
                <a:lnTo>
                  <a:pt x="661" y="169"/>
                </a:lnTo>
                <a:lnTo>
                  <a:pt x="668" y="164"/>
                </a:lnTo>
                <a:lnTo>
                  <a:pt x="676" y="160"/>
                </a:lnTo>
                <a:lnTo>
                  <a:pt x="681" y="154"/>
                </a:lnTo>
                <a:lnTo>
                  <a:pt x="687" y="147"/>
                </a:lnTo>
                <a:lnTo>
                  <a:pt x="693" y="141"/>
                </a:lnTo>
                <a:lnTo>
                  <a:pt x="697" y="133"/>
                </a:lnTo>
                <a:lnTo>
                  <a:pt x="701" y="125"/>
                </a:lnTo>
                <a:lnTo>
                  <a:pt x="704" y="117"/>
                </a:lnTo>
                <a:lnTo>
                  <a:pt x="706" y="108"/>
                </a:lnTo>
                <a:lnTo>
                  <a:pt x="707" y="99"/>
                </a:lnTo>
                <a:lnTo>
                  <a:pt x="709" y="90"/>
                </a:lnTo>
                <a:lnTo>
                  <a:pt x="707" y="81"/>
                </a:lnTo>
                <a:lnTo>
                  <a:pt x="706" y="72"/>
                </a:lnTo>
                <a:lnTo>
                  <a:pt x="704" y="63"/>
                </a:lnTo>
                <a:lnTo>
                  <a:pt x="701" y="55"/>
                </a:lnTo>
                <a:lnTo>
                  <a:pt x="697" y="47"/>
                </a:lnTo>
                <a:lnTo>
                  <a:pt x="693" y="39"/>
                </a:lnTo>
                <a:lnTo>
                  <a:pt x="687" y="32"/>
                </a:lnTo>
                <a:lnTo>
                  <a:pt x="681" y="25"/>
                </a:lnTo>
                <a:lnTo>
                  <a:pt x="676" y="20"/>
                </a:lnTo>
                <a:lnTo>
                  <a:pt x="668" y="15"/>
                </a:lnTo>
                <a:lnTo>
                  <a:pt x="661" y="11"/>
                </a:lnTo>
                <a:lnTo>
                  <a:pt x="653" y="6"/>
                </a:lnTo>
                <a:lnTo>
                  <a:pt x="644" y="4"/>
                </a:lnTo>
                <a:lnTo>
                  <a:pt x="636" y="2"/>
                </a:lnTo>
                <a:lnTo>
                  <a:pt x="627" y="0"/>
                </a:lnTo>
                <a:lnTo>
                  <a:pt x="618" y="0"/>
                </a:lnTo>
                <a:lnTo>
                  <a:pt x="609" y="0"/>
                </a:lnTo>
                <a:lnTo>
                  <a:pt x="600" y="2"/>
                </a:lnTo>
                <a:lnTo>
                  <a:pt x="591" y="4"/>
                </a:lnTo>
                <a:lnTo>
                  <a:pt x="583" y="6"/>
                </a:lnTo>
                <a:lnTo>
                  <a:pt x="575" y="11"/>
                </a:lnTo>
                <a:lnTo>
                  <a:pt x="567" y="15"/>
                </a:lnTo>
                <a:lnTo>
                  <a:pt x="561" y="20"/>
                </a:lnTo>
                <a:lnTo>
                  <a:pt x="554" y="25"/>
                </a:lnTo>
                <a:lnTo>
                  <a:pt x="548" y="32"/>
                </a:lnTo>
                <a:lnTo>
                  <a:pt x="543" y="39"/>
                </a:lnTo>
                <a:lnTo>
                  <a:pt x="538" y="47"/>
                </a:lnTo>
                <a:lnTo>
                  <a:pt x="535" y="55"/>
                </a:lnTo>
                <a:lnTo>
                  <a:pt x="531" y="63"/>
                </a:lnTo>
                <a:lnTo>
                  <a:pt x="529" y="72"/>
                </a:lnTo>
                <a:lnTo>
                  <a:pt x="528" y="81"/>
                </a:lnTo>
                <a:lnTo>
                  <a:pt x="528" y="90"/>
                </a:lnTo>
                <a:lnTo>
                  <a:pt x="529" y="105"/>
                </a:lnTo>
                <a:lnTo>
                  <a:pt x="532" y="118"/>
                </a:lnTo>
                <a:lnTo>
                  <a:pt x="537" y="131"/>
                </a:lnTo>
                <a:lnTo>
                  <a:pt x="545" y="142"/>
                </a:lnTo>
                <a:lnTo>
                  <a:pt x="388" y="298"/>
                </a:lnTo>
                <a:lnTo>
                  <a:pt x="379" y="293"/>
                </a:lnTo>
                <a:lnTo>
                  <a:pt x="369" y="289"/>
                </a:lnTo>
                <a:lnTo>
                  <a:pt x="358" y="286"/>
                </a:lnTo>
                <a:lnTo>
                  <a:pt x="347" y="285"/>
                </a:lnTo>
                <a:lnTo>
                  <a:pt x="339" y="286"/>
                </a:lnTo>
                <a:lnTo>
                  <a:pt x="331" y="287"/>
                </a:lnTo>
                <a:lnTo>
                  <a:pt x="325" y="289"/>
                </a:lnTo>
                <a:lnTo>
                  <a:pt x="318" y="292"/>
                </a:lnTo>
                <a:lnTo>
                  <a:pt x="311" y="294"/>
                </a:lnTo>
                <a:lnTo>
                  <a:pt x="304" y="299"/>
                </a:lnTo>
                <a:lnTo>
                  <a:pt x="299" y="303"/>
                </a:lnTo>
                <a:lnTo>
                  <a:pt x="294" y="308"/>
                </a:lnTo>
                <a:lnTo>
                  <a:pt x="288" y="313"/>
                </a:lnTo>
                <a:lnTo>
                  <a:pt x="284" y="319"/>
                </a:lnTo>
                <a:lnTo>
                  <a:pt x="281" y="325"/>
                </a:lnTo>
                <a:lnTo>
                  <a:pt x="277" y="332"/>
                </a:lnTo>
                <a:lnTo>
                  <a:pt x="275" y="338"/>
                </a:lnTo>
                <a:lnTo>
                  <a:pt x="273" y="346"/>
                </a:lnTo>
                <a:lnTo>
                  <a:pt x="271" y="353"/>
                </a:lnTo>
                <a:lnTo>
                  <a:pt x="271" y="361"/>
                </a:lnTo>
                <a:lnTo>
                  <a:pt x="273" y="372"/>
                </a:lnTo>
                <a:lnTo>
                  <a:pt x="275" y="383"/>
                </a:lnTo>
                <a:lnTo>
                  <a:pt x="278" y="393"/>
                </a:lnTo>
                <a:lnTo>
                  <a:pt x="284" y="403"/>
                </a:lnTo>
                <a:lnTo>
                  <a:pt x="134" y="553"/>
                </a:lnTo>
                <a:lnTo>
                  <a:pt x="124" y="547"/>
                </a:lnTo>
                <a:lnTo>
                  <a:pt x="113" y="545"/>
                </a:lnTo>
                <a:lnTo>
                  <a:pt x="102" y="543"/>
                </a:lnTo>
                <a:lnTo>
                  <a:pt x="91" y="542"/>
                </a:lnTo>
                <a:lnTo>
                  <a:pt x="82" y="542"/>
                </a:lnTo>
                <a:lnTo>
                  <a:pt x="73" y="544"/>
                </a:lnTo>
                <a:lnTo>
                  <a:pt x="64" y="546"/>
                </a:lnTo>
                <a:lnTo>
                  <a:pt x="56" y="548"/>
                </a:lnTo>
                <a:lnTo>
                  <a:pt x="48" y="553"/>
                </a:lnTo>
                <a:lnTo>
                  <a:pt x="40" y="557"/>
                </a:lnTo>
                <a:lnTo>
                  <a:pt x="33" y="562"/>
                </a:lnTo>
                <a:lnTo>
                  <a:pt x="26" y="568"/>
                </a:lnTo>
                <a:lnTo>
                  <a:pt x="21" y="574"/>
                </a:lnTo>
                <a:lnTo>
                  <a:pt x="16" y="581"/>
                </a:lnTo>
                <a:lnTo>
                  <a:pt x="12" y="589"/>
                </a:lnTo>
                <a:lnTo>
                  <a:pt x="7" y="597"/>
                </a:lnTo>
                <a:lnTo>
                  <a:pt x="5" y="605"/>
                </a:lnTo>
                <a:lnTo>
                  <a:pt x="3" y="614"/>
                </a:lnTo>
                <a:lnTo>
                  <a:pt x="0" y="623"/>
                </a:lnTo>
                <a:lnTo>
                  <a:pt x="0" y="632"/>
                </a:lnTo>
                <a:lnTo>
                  <a:pt x="0" y="641"/>
                </a:lnTo>
                <a:lnTo>
                  <a:pt x="3" y="650"/>
                </a:lnTo>
                <a:lnTo>
                  <a:pt x="5" y="659"/>
                </a:lnTo>
                <a:lnTo>
                  <a:pt x="7" y="667"/>
                </a:lnTo>
                <a:lnTo>
                  <a:pt x="12" y="675"/>
                </a:lnTo>
                <a:lnTo>
                  <a:pt x="16" y="683"/>
                </a:lnTo>
                <a:lnTo>
                  <a:pt x="21" y="690"/>
                </a:lnTo>
                <a:lnTo>
                  <a:pt x="26" y="696"/>
                </a:lnTo>
                <a:lnTo>
                  <a:pt x="33" y="702"/>
                </a:lnTo>
                <a:lnTo>
                  <a:pt x="40" y="706"/>
                </a:lnTo>
                <a:lnTo>
                  <a:pt x="48" y="711"/>
                </a:lnTo>
                <a:lnTo>
                  <a:pt x="56" y="716"/>
                </a:lnTo>
                <a:lnTo>
                  <a:pt x="64" y="718"/>
                </a:lnTo>
                <a:lnTo>
                  <a:pt x="73" y="720"/>
                </a:lnTo>
                <a:lnTo>
                  <a:pt x="82" y="722"/>
                </a:lnTo>
                <a:lnTo>
                  <a:pt x="91" y="722"/>
                </a:lnTo>
                <a:lnTo>
                  <a:pt x="100" y="722"/>
                </a:lnTo>
                <a:lnTo>
                  <a:pt x="109" y="720"/>
                </a:lnTo>
                <a:lnTo>
                  <a:pt x="118" y="718"/>
                </a:lnTo>
                <a:lnTo>
                  <a:pt x="126" y="716"/>
                </a:lnTo>
                <a:lnTo>
                  <a:pt x="134" y="711"/>
                </a:lnTo>
                <a:lnTo>
                  <a:pt x="142" y="706"/>
                </a:lnTo>
                <a:lnTo>
                  <a:pt x="148" y="702"/>
                </a:lnTo>
                <a:lnTo>
                  <a:pt x="155" y="696"/>
                </a:lnTo>
                <a:lnTo>
                  <a:pt x="161" y="690"/>
                </a:lnTo>
                <a:lnTo>
                  <a:pt x="165" y="683"/>
                </a:lnTo>
                <a:lnTo>
                  <a:pt x="170" y="675"/>
                </a:lnTo>
                <a:lnTo>
                  <a:pt x="174" y="667"/>
                </a:lnTo>
                <a:lnTo>
                  <a:pt x="177" y="659"/>
                </a:lnTo>
                <a:lnTo>
                  <a:pt x="179" y="650"/>
                </a:lnTo>
                <a:lnTo>
                  <a:pt x="181" y="641"/>
                </a:lnTo>
                <a:lnTo>
                  <a:pt x="181" y="632"/>
                </a:lnTo>
                <a:lnTo>
                  <a:pt x="181" y="623"/>
                </a:lnTo>
                <a:lnTo>
                  <a:pt x="180" y="615"/>
                </a:lnTo>
                <a:lnTo>
                  <a:pt x="178" y="607"/>
                </a:lnTo>
                <a:lnTo>
                  <a:pt x="174" y="599"/>
                </a:lnTo>
                <a:lnTo>
                  <a:pt x="171" y="591"/>
                </a:lnTo>
                <a:lnTo>
                  <a:pt x="168" y="585"/>
                </a:lnTo>
                <a:lnTo>
                  <a:pt x="163" y="578"/>
                </a:lnTo>
                <a:lnTo>
                  <a:pt x="157" y="571"/>
                </a:lnTo>
                <a:lnTo>
                  <a:pt x="305" y="424"/>
                </a:lnTo>
                <a:lnTo>
                  <a:pt x="316" y="430"/>
                </a:lnTo>
                <a:lnTo>
                  <a:pt x="328" y="433"/>
                </a:lnTo>
                <a:lnTo>
                  <a:pt x="314" y="457"/>
                </a:lnTo>
                <a:lnTo>
                  <a:pt x="303" y="483"/>
                </a:lnTo>
                <a:lnTo>
                  <a:pt x="294" y="510"/>
                </a:lnTo>
                <a:lnTo>
                  <a:pt x="286" y="538"/>
                </a:lnTo>
                <a:lnTo>
                  <a:pt x="279" y="568"/>
                </a:lnTo>
                <a:lnTo>
                  <a:pt x="275" y="598"/>
                </a:lnTo>
                <a:lnTo>
                  <a:pt x="273" y="630"/>
                </a:lnTo>
                <a:lnTo>
                  <a:pt x="271" y="662"/>
                </a:lnTo>
                <a:lnTo>
                  <a:pt x="271" y="753"/>
                </a:lnTo>
                <a:lnTo>
                  <a:pt x="226" y="753"/>
                </a:lnTo>
                <a:lnTo>
                  <a:pt x="223" y="753"/>
                </a:lnTo>
                <a:lnTo>
                  <a:pt x="221" y="754"/>
                </a:lnTo>
                <a:lnTo>
                  <a:pt x="218" y="755"/>
                </a:lnTo>
                <a:lnTo>
                  <a:pt x="216" y="757"/>
                </a:lnTo>
                <a:lnTo>
                  <a:pt x="214" y="760"/>
                </a:lnTo>
                <a:lnTo>
                  <a:pt x="213" y="762"/>
                </a:lnTo>
                <a:lnTo>
                  <a:pt x="212" y="764"/>
                </a:lnTo>
                <a:lnTo>
                  <a:pt x="212" y="767"/>
                </a:lnTo>
                <a:lnTo>
                  <a:pt x="212" y="888"/>
                </a:lnTo>
                <a:lnTo>
                  <a:pt x="212" y="891"/>
                </a:lnTo>
                <a:lnTo>
                  <a:pt x="213" y="894"/>
                </a:lnTo>
                <a:lnTo>
                  <a:pt x="214" y="896"/>
                </a:lnTo>
                <a:lnTo>
                  <a:pt x="216" y="898"/>
                </a:lnTo>
                <a:lnTo>
                  <a:pt x="218" y="901"/>
                </a:lnTo>
                <a:lnTo>
                  <a:pt x="221" y="902"/>
                </a:lnTo>
                <a:lnTo>
                  <a:pt x="223" y="903"/>
                </a:lnTo>
                <a:lnTo>
                  <a:pt x="226" y="903"/>
                </a:lnTo>
                <a:lnTo>
                  <a:pt x="347" y="903"/>
                </a:lnTo>
                <a:lnTo>
                  <a:pt x="349" y="903"/>
                </a:lnTo>
                <a:lnTo>
                  <a:pt x="353" y="902"/>
                </a:lnTo>
                <a:lnTo>
                  <a:pt x="355" y="901"/>
                </a:lnTo>
                <a:lnTo>
                  <a:pt x="357" y="898"/>
                </a:lnTo>
                <a:lnTo>
                  <a:pt x="360" y="896"/>
                </a:lnTo>
                <a:lnTo>
                  <a:pt x="361" y="894"/>
                </a:lnTo>
                <a:lnTo>
                  <a:pt x="362" y="891"/>
                </a:lnTo>
                <a:lnTo>
                  <a:pt x="362" y="888"/>
                </a:lnTo>
                <a:lnTo>
                  <a:pt x="362" y="767"/>
                </a:lnTo>
                <a:lnTo>
                  <a:pt x="362" y="764"/>
                </a:lnTo>
                <a:lnTo>
                  <a:pt x="361" y="762"/>
                </a:lnTo>
                <a:lnTo>
                  <a:pt x="360" y="760"/>
                </a:lnTo>
                <a:lnTo>
                  <a:pt x="357" y="757"/>
                </a:lnTo>
                <a:lnTo>
                  <a:pt x="355" y="755"/>
                </a:lnTo>
                <a:lnTo>
                  <a:pt x="353" y="754"/>
                </a:lnTo>
                <a:lnTo>
                  <a:pt x="349" y="753"/>
                </a:lnTo>
                <a:lnTo>
                  <a:pt x="347" y="753"/>
                </a:lnTo>
                <a:lnTo>
                  <a:pt x="302" y="753"/>
                </a:lnTo>
                <a:lnTo>
                  <a:pt x="302" y="662"/>
                </a:lnTo>
                <a:lnTo>
                  <a:pt x="303" y="629"/>
                </a:lnTo>
                <a:lnTo>
                  <a:pt x="305" y="597"/>
                </a:lnTo>
                <a:lnTo>
                  <a:pt x="310" y="566"/>
                </a:lnTo>
                <a:lnTo>
                  <a:pt x="317" y="537"/>
                </a:lnTo>
                <a:lnTo>
                  <a:pt x="326" y="509"/>
                </a:lnTo>
                <a:lnTo>
                  <a:pt x="336" y="482"/>
                </a:lnTo>
                <a:lnTo>
                  <a:pt x="343" y="469"/>
                </a:lnTo>
                <a:lnTo>
                  <a:pt x="348" y="457"/>
                </a:lnTo>
                <a:lnTo>
                  <a:pt x="355" y="446"/>
                </a:lnTo>
                <a:lnTo>
                  <a:pt x="363" y="434"/>
                </a:lnTo>
                <a:lnTo>
                  <a:pt x="373" y="431"/>
                </a:lnTo>
                <a:lnTo>
                  <a:pt x="383" y="426"/>
                </a:lnTo>
                <a:lnTo>
                  <a:pt x="393" y="420"/>
                </a:lnTo>
                <a:lnTo>
                  <a:pt x="401" y="413"/>
                </a:lnTo>
                <a:lnTo>
                  <a:pt x="408" y="404"/>
                </a:lnTo>
                <a:lnTo>
                  <a:pt x="414" y="395"/>
                </a:lnTo>
                <a:lnTo>
                  <a:pt x="418" y="383"/>
                </a:lnTo>
                <a:lnTo>
                  <a:pt x="421" y="372"/>
                </a:lnTo>
                <a:lnTo>
                  <a:pt x="433" y="364"/>
                </a:lnTo>
                <a:lnTo>
                  <a:pt x="445" y="356"/>
                </a:lnTo>
                <a:lnTo>
                  <a:pt x="458" y="348"/>
                </a:lnTo>
                <a:lnTo>
                  <a:pt x="471" y="342"/>
                </a:lnTo>
                <a:lnTo>
                  <a:pt x="485" y="335"/>
                </a:lnTo>
                <a:lnTo>
                  <a:pt x="498" y="329"/>
                </a:lnTo>
                <a:lnTo>
                  <a:pt x="513" y="324"/>
                </a:lnTo>
                <a:lnTo>
                  <a:pt x="529" y="319"/>
                </a:lnTo>
                <a:lnTo>
                  <a:pt x="544" y="315"/>
                </a:lnTo>
                <a:lnTo>
                  <a:pt x="559" y="311"/>
                </a:lnTo>
                <a:lnTo>
                  <a:pt x="576" y="308"/>
                </a:lnTo>
                <a:lnTo>
                  <a:pt x="593" y="306"/>
                </a:lnTo>
                <a:lnTo>
                  <a:pt x="610" y="303"/>
                </a:lnTo>
                <a:lnTo>
                  <a:pt x="627" y="302"/>
                </a:lnTo>
                <a:lnTo>
                  <a:pt x="645" y="301"/>
                </a:lnTo>
                <a:lnTo>
                  <a:pt x="663" y="301"/>
                </a:lnTo>
                <a:lnTo>
                  <a:pt x="754" y="301"/>
                </a:lnTo>
                <a:lnTo>
                  <a:pt x="754" y="346"/>
                </a:lnTo>
                <a:lnTo>
                  <a:pt x="754" y="348"/>
                </a:lnTo>
                <a:lnTo>
                  <a:pt x="755" y="352"/>
                </a:lnTo>
                <a:lnTo>
                  <a:pt x="756" y="354"/>
                </a:lnTo>
                <a:lnTo>
                  <a:pt x="758" y="356"/>
                </a:lnTo>
                <a:lnTo>
                  <a:pt x="761" y="359"/>
                </a:lnTo>
                <a:lnTo>
                  <a:pt x="763" y="360"/>
                </a:lnTo>
                <a:lnTo>
                  <a:pt x="765" y="361"/>
                </a:lnTo>
                <a:lnTo>
                  <a:pt x="768" y="361"/>
                </a:lnTo>
                <a:lnTo>
                  <a:pt x="889" y="361"/>
                </a:lnTo>
                <a:lnTo>
                  <a:pt x="892" y="361"/>
                </a:lnTo>
                <a:lnTo>
                  <a:pt x="895" y="360"/>
                </a:lnTo>
                <a:lnTo>
                  <a:pt x="897" y="359"/>
                </a:lnTo>
                <a:lnTo>
                  <a:pt x="899" y="356"/>
                </a:lnTo>
                <a:lnTo>
                  <a:pt x="902" y="354"/>
                </a:lnTo>
                <a:lnTo>
                  <a:pt x="903" y="352"/>
                </a:lnTo>
                <a:lnTo>
                  <a:pt x="904" y="348"/>
                </a:lnTo>
                <a:lnTo>
                  <a:pt x="904" y="346"/>
                </a:lnTo>
                <a:lnTo>
                  <a:pt x="904" y="225"/>
                </a:lnTo>
                <a:lnTo>
                  <a:pt x="904" y="222"/>
                </a:lnTo>
                <a:lnTo>
                  <a:pt x="903" y="220"/>
                </a:lnTo>
                <a:lnTo>
                  <a:pt x="902" y="217"/>
                </a:lnTo>
                <a:lnTo>
                  <a:pt x="899" y="215"/>
                </a:lnTo>
                <a:lnTo>
                  <a:pt x="897" y="213"/>
                </a:lnTo>
                <a:lnTo>
                  <a:pt x="895" y="212"/>
                </a:lnTo>
                <a:lnTo>
                  <a:pt x="892" y="211"/>
                </a:lnTo>
                <a:lnTo>
                  <a:pt x="889" y="21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36" name="Group 35" descr="Icon of human being and gear. ">
            <a:extLst>
              <a:ext uri="{FF2B5EF4-FFF2-40B4-BE49-F238E27FC236}">
                <a16:creationId xmlns:a16="http://schemas.microsoft.com/office/drawing/2014/main" id="{ECC5F635-1712-4572-A9EC-F94E2199DDBD}"/>
              </a:ext>
            </a:extLst>
          </p:cNvPr>
          <p:cNvGrpSpPr/>
          <p:nvPr/>
        </p:nvGrpSpPr>
        <p:grpSpPr>
          <a:xfrm>
            <a:off x="7133464" y="5355478"/>
            <a:ext cx="338073" cy="339996"/>
            <a:chOff x="6450013" y="5349875"/>
            <a:chExt cx="279399" cy="280988"/>
          </a:xfrm>
          <a:solidFill>
            <a:schemeClr val="bg1"/>
          </a:solidFill>
        </p:grpSpPr>
        <p:sp>
          <p:nvSpPr>
            <p:cNvPr id="37" name="Freeform 3673">
              <a:extLst>
                <a:ext uri="{FF2B5EF4-FFF2-40B4-BE49-F238E27FC236}">
                  <a16:creationId xmlns:a16="http://schemas.microsoft.com/office/drawing/2014/main" id="{D1391604-D4EC-48A8-AE57-EDF194392FB1}"/>
                </a:ext>
              </a:extLst>
            </p:cNvPr>
            <p:cNvSpPr>
              <a:spLocks/>
            </p:cNvSpPr>
            <p:nvPr/>
          </p:nvSpPr>
          <p:spPr bwMode="auto">
            <a:xfrm>
              <a:off x="6450013" y="5349875"/>
              <a:ext cx="182562" cy="238125"/>
            </a:xfrm>
            <a:custGeom>
              <a:avLst/>
              <a:gdLst>
                <a:gd name="T0" fmla="*/ 379 w 459"/>
                <a:gd name="T1" fmla="*/ 550 h 602"/>
                <a:gd name="T2" fmla="*/ 380 w 459"/>
                <a:gd name="T3" fmla="*/ 519 h 602"/>
                <a:gd name="T4" fmla="*/ 345 w 459"/>
                <a:gd name="T5" fmla="*/ 495 h 602"/>
                <a:gd name="T6" fmla="*/ 397 w 459"/>
                <a:gd name="T7" fmla="*/ 400 h 602"/>
                <a:gd name="T8" fmla="*/ 408 w 459"/>
                <a:gd name="T9" fmla="*/ 395 h 602"/>
                <a:gd name="T10" fmla="*/ 450 w 459"/>
                <a:gd name="T11" fmla="*/ 406 h 602"/>
                <a:gd name="T12" fmla="*/ 412 w 459"/>
                <a:gd name="T13" fmla="*/ 384 h 602"/>
                <a:gd name="T14" fmla="*/ 376 w 459"/>
                <a:gd name="T15" fmla="*/ 370 h 602"/>
                <a:gd name="T16" fmla="*/ 361 w 459"/>
                <a:gd name="T17" fmla="*/ 307 h 602"/>
                <a:gd name="T18" fmla="*/ 379 w 459"/>
                <a:gd name="T19" fmla="*/ 288 h 602"/>
                <a:gd name="T20" fmla="*/ 397 w 459"/>
                <a:gd name="T21" fmla="*/ 252 h 602"/>
                <a:gd name="T22" fmla="*/ 406 w 459"/>
                <a:gd name="T23" fmla="*/ 214 h 602"/>
                <a:gd name="T24" fmla="*/ 415 w 459"/>
                <a:gd name="T25" fmla="*/ 202 h 602"/>
                <a:gd name="T26" fmla="*/ 420 w 459"/>
                <a:gd name="T27" fmla="*/ 183 h 602"/>
                <a:gd name="T28" fmla="*/ 416 w 459"/>
                <a:gd name="T29" fmla="*/ 152 h 602"/>
                <a:gd name="T30" fmla="*/ 412 w 459"/>
                <a:gd name="T31" fmla="*/ 121 h 602"/>
                <a:gd name="T32" fmla="*/ 420 w 459"/>
                <a:gd name="T33" fmla="*/ 78 h 602"/>
                <a:gd name="T34" fmla="*/ 415 w 459"/>
                <a:gd name="T35" fmla="*/ 45 h 602"/>
                <a:gd name="T36" fmla="*/ 403 w 459"/>
                <a:gd name="T37" fmla="*/ 27 h 602"/>
                <a:gd name="T38" fmla="*/ 382 w 459"/>
                <a:gd name="T39" fmla="*/ 15 h 602"/>
                <a:gd name="T40" fmla="*/ 341 w 459"/>
                <a:gd name="T41" fmla="*/ 3 h 602"/>
                <a:gd name="T42" fmla="*/ 291 w 459"/>
                <a:gd name="T43" fmla="*/ 0 h 602"/>
                <a:gd name="T44" fmla="*/ 245 w 459"/>
                <a:gd name="T45" fmla="*/ 9 h 602"/>
                <a:gd name="T46" fmla="*/ 213 w 459"/>
                <a:gd name="T47" fmla="*/ 27 h 602"/>
                <a:gd name="T48" fmla="*/ 201 w 459"/>
                <a:gd name="T49" fmla="*/ 42 h 602"/>
                <a:gd name="T50" fmla="*/ 181 w 459"/>
                <a:gd name="T51" fmla="*/ 44 h 602"/>
                <a:gd name="T52" fmla="*/ 163 w 459"/>
                <a:gd name="T53" fmla="*/ 56 h 602"/>
                <a:gd name="T54" fmla="*/ 155 w 459"/>
                <a:gd name="T55" fmla="*/ 87 h 602"/>
                <a:gd name="T56" fmla="*/ 164 w 459"/>
                <a:gd name="T57" fmla="*/ 138 h 602"/>
                <a:gd name="T58" fmla="*/ 159 w 459"/>
                <a:gd name="T59" fmla="*/ 144 h 602"/>
                <a:gd name="T60" fmla="*/ 150 w 459"/>
                <a:gd name="T61" fmla="*/ 162 h 602"/>
                <a:gd name="T62" fmla="*/ 149 w 459"/>
                <a:gd name="T63" fmla="*/ 184 h 602"/>
                <a:gd name="T64" fmla="*/ 154 w 459"/>
                <a:gd name="T65" fmla="*/ 201 h 602"/>
                <a:gd name="T66" fmla="*/ 163 w 459"/>
                <a:gd name="T67" fmla="*/ 214 h 602"/>
                <a:gd name="T68" fmla="*/ 169 w 459"/>
                <a:gd name="T69" fmla="*/ 237 h 602"/>
                <a:gd name="T70" fmla="*/ 179 w 459"/>
                <a:gd name="T71" fmla="*/ 271 h 602"/>
                <a:gd name="T72" fmla="*/ 203 w 459"/>
                <a:gd name="T73" fmla="*/ 306 h 602"/>
                <a:gd name="T74" fmla="*/ 215 w 459"/>
                <a:gd name="T75" fmla="*/ 364 h 602"/>
                <a:gd name="T76" fmla="*/ 171 w 459"/>
                <a:gd name="T77" fmla="*/ 381 h 602"/>
                <a:gd name="T78" fmla="*/ 106 w 459"/>
                <a:gd name="T79" fmla="*/ 401 h 602"/>
                <a:gd name="T80" fmla="*/ 46 w 459"/>
                <a:gd name="T81" fmla="*/ 428 h 602"/>
                <a:gd name="T82" fmla="*/ 22 w 459"/>
                <a:gd name="T83" fmla="*/ 449 h 602"/>
                <a:gd name="T84" fmla="*/ 10 w 459"/>
                <a:gd name="T85" fmla="*/ 479 h 602"/>
                <a:gd name="T86" fmla="*/ 2 w 459"/>
                <a:gd name="T87" fmla="*/ 540 h 602"/>
                <a:gd name="T88" fmla="*/ 1 w 459"/>
                <a:gd name="T89" fmla="*/ 594 h 602"/>
                <a:gd name="T90" fmla="*/ 11 w 459"/>
                <a:gd name="T91" fmla="*/ 602 h 602"/>
                <a:gd name="T92" fmla="*/ 345 w 459"/>
                <a:gd name="T93" fmla="*/ 589 h 602"/>
                <a:gd name="T94" fmla="*/ 352 w 459"/>
                <a:gd name="T95" fmla="*/ 577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59" h="602">
                  <a:moveTo>
                    <a:pt x="352" y="577"/>
                  </a:moveTo>
                  <a:lnTo>
                    <a:pt x="380" y="560"/>
                  </a:lnTo>
                  <a:lnTo>
                    <a:pt x="379" y="550"/>
                  </a:lnTo>
                  <a:lnTo>
                    <a:pt x="379" y="540"/>
                  </a:lnTo>
                  <a:lnTo>
                    <a:pt x="379" y="530"/>
                  </a:lnTo>
                  <a:lnTo>
                    <a:pt x="380" y="519"/>
                  </a:lnTo>
                  <a:lnTo>
                    <a:pt x="352" y="503"/>
                  </a:lnTo>
                  <a:lnTo>
                    <a:pt x="348" y="499"/>
                  </a:lnTo>
                  <a:lnTo>
                    <a:pt x="345" y="495"/>
                  </a:lnTo>
                  <a:lnTo>
                    <a:pt x="345" y="490"/>
                  </a:lnTo>
                  <a:lnTo>
                    <a:pt x="346" y="486"/>
                  </a:lnTo>
                  <a:lnTo>
                    <a:pt x="397" y="400"/>
                  </a:lnTo>
                  <a:lnTo>
                    <a:pt x="399" y="397"/>
                  </a:lnTo>
                  <a:lnTo>
                    <a:pt x="403" y="395"/>
                  </a:lnTo>
                  <a:lnTo>
                    <a:pt x="408" y="395"/>
                  </a:lnTo>
                  <a:lnTo>
                    <a:pt x="413" y="396"/>
                  </a:lnTo>
                  <a:lnTo>
                    <a:pt x="441" y="413"/>
                  </a:lnTo>
                  <a:lnTo>
                    <a:pt x="450" y="406"/>
                  </a:lnTo>
                  <a:lnTo>
                    <a:pt x="459" y="401"/>
                  </a:lnTo>
                  <a:lnTo>
                    <a:pt x="424" y="388"/>
                  </a:lnTo>
                  <a:lnTo>
                    <a:pt x="412" y="384"/>
                  </a:lnTo>
                  <a:lnTo>
                    <a:pt x="400" y="379"/>
                  </a:lnTo>
                  <a:lnTo>
                    <a:pt x="389" y="375"/>
                  </a:lnTo>
                  <a:lnTo>
                    <a:pt x="376" y="370"/>
                  </a:lnTo>
                  <a:lnTo>
                    <a:pt x="368" y="368"/>
                  </a:lnTo>
                  <a:lnTo>
                    <a:pt x="361" y="364"/>
                  </a:lnTo>
                  <a:lnTo>
                    <a:pt x="361" y="307"/>
                  </a:lnTo>
                  <a:lnTo>
                    <a:pt x="366" y="302"/>
                  </a:lnTo>
                  <a:lnTo>
                    <a:pt x="372" y="297"/>
                  </a:lnTo>
                  <a:lnTo>
                    <a:pt x="379" y="288"/>
                  </a:lnTo>
                  <a:lnTo>
                    <a:pt x="385" y="279"/>
                  </a:lnTo>
                  <a:lnTo>
                    <a:pt x="391" y="266"/>
                  </a:lnTo>
                  <a:lnTo>
                    <a:pt x="397" y="252"/>
                  </a:lnTo>
                  <a:lnTo>
                    <a:pt x="400" y="235"/>
                  </a:lnTo>
                  <a:lnTo>
                    <a:pt x="402" y="216"/>
                  </a:lnTo>
                  <a:lnTo>
                    <a:pt x="406" y="214"/>
                  </a:lnTo>
                  <a:lnTo>
                    <a:pt x="409" y="211"/>
                  </a:lnTo>
                  <a:lnTo>
                    <a:pt x="412" y="207"/>
                  </a:lnTo>
                  <a:lnTo>
                    <a:pt x="415" y="202"/>
                  </a:lnTo>
                  <a:lnTo>
                    <a:pt x="417" y="197"/>
                  </a:lnTo>
                  <a:lnTo>
                    <a:pt x="418" y="191"/>
                  </a:lnTo>
                  <a:lnTo>
                    <a:pt x="420" y="183"/>
                  </a:lnTo>
                  <a:lnTo>
                    <a:pt x="420" y="175"/>
                  </a:lnTo>
                  <a:lnTo>
                    <a:pt x="420" y="164"/>
                  </a:lnTo>
                  <a:lnTo>
                    <a:pt x="416" y="152"/>
                  </a:lnTo>
                  <a:lnTo>
                    <a:pt x="412" y="144"/>
                  </a:lnTo>
                  <a:lnTo>
                    <a:pt x="406" y="137"/>
                  </a:lnTo>
                  <a:lnTo>
                    <a:pt x="412" y="121"/>
                  </a:lnTo>
                  <a:lnTo>
                    <a:pt x="417" y="101"/>
                  </a:lnTo>
                  <a:lnTo>
                    <a:pt x="420" y="89"/>
                  </a:lnTo>
                  <a:lnTo>
                    <a:pt x="420" y="78"/>
                  </a:lnTo>
                  <a:lnTo>
                    <a:pt x="420" y="65"/>
                  </a:lnTo>
                  <a:lnTo>
                    <a:pt x="417" y="53"/>
                  </a:lnTo>
                  <a:lnTo>
                    <a:pt x="415" y="45"/>
                  </a:lnTo>
                  <a:lnTo>
                    <a:pt x="412" y="39"/>
                  </a:lnTo>
                  <a:lnTo>
                    <a:pt x="407" y="34"/>
                  </a:lnTo>
                  <a:lnTo>
                    <a:pt x="403" y="27"/>
                  </a:lnTo>
                  <a:lnTo>
                    <a:pt x="397" y="24"/>
                  </a:lnTo>
                  <a:lnTo>
                    <a:pt x="390" y="18"/>
                  </a:lnTo>
                  <a:lnTo>
                    <a:pt x="382" y="15"/>
                  </a:lnTo>
                  <a:lnTo>
                    <a:pt x="376" y="12"/>
                  </a:lnTo>
                  <a:lnTo>
                    <a:pt x="359" y="7"/>
                  </a:lnTo>
                  <a:lnTo>
                    <a:pt x="341" y="3"/>
                  </a:lnTo>
                  <a:lnTo>
                    <a:pt x="325" y="0"/>
                  </a:lnTo>
                  <a:lnTo>
                    <a:pt x="307" y="0"/>
                  </a:lnTo>
                  <a:lnTo>
                    <a:pt x="291" y="0"/>
                  </a:lnTo>
                  <a:lnTo>
                    <a:pt x="276" y="2"/>
                  </a:lnTo>
                  <a:lnTo>
                    <a:pt x="260" y="6"/>
                  </a:lnTo>
                  <a:lnTo>
                    <a:pt x="245" y="9"/>
                  </a:lnTo>
                  <a:lnTo>
                    <a:pt x="231" y="16"/>
                  </a:lnTo>
                  <a:lnTo>
                    <a:pt x="218" y="22"/>
                  </a:lnTo>
                  <a:lnTo>
                    <a:pt x="213" y="27"/>
                  </a:lnTo>
                  <a:lnTo>
                    <a:pt x="209" y="31"/>
                  </a:lnTo>
                  <a:lnTo>
                    <a:pt x="204" y="36"/>
                  </a:lnTo>
                  <a:lnTo>
                    <a:pt x="201" y="42"/>
                  </a:lnTo>
                  <a:lnTo>
                    <a:pt x="194" y="42"/>
                  </a:lnTo>
                  <a:lnTo>
                    <a:pt x="187" y="43"/>
                  </a:lnTo>
                  <a:lnTo>
                    <a:pt x="181" y="44"/>
                  </a:lnTo>
                  <a:lnTo>
                    <a:pt x="176" y="45"/>
                  </a:lnTo>
                  <a:lnTo>
                    <a:pt x="168" y="51"/>
                  </a:lnTo>
                  <a:lnTo>
                    <a:pt x="163" y="56"/>
                  </a:lnTo>
                  <a:lnTo>
                    <a:pt x="158" y="65"/>
                  </a:lnTo>
                  <a:lnTo>
                    <a:pt x="155" y="75"/>
                  </a:lnTo>
                  <a:lnTo>
                    <a:pt x="155" y="87"/>
                  </a:lnTo>
                  <a:lnTo>
                    <a:pt x="155" y="98"/>
                  </a:lnTo>
                  <a:lnTo>
                    <a:pt x="159" y="120"/>
                  </a:lnTo>
                  <a:lnTo>
                    <a:pt x="164" y="138"/>
                  </a:lnTo>
                  <a:lnTo>
                    <a:pt x="164" y="139"/>
                  </a:lnTo>
                  <a:lnTo>
                    <a:pt x="164" y="139"/>
                  </a:lnTo>
                  <a:lnTo>
                    <a:pt x="159" y="144"/>
                  </a:lnTo>
                  <a:lnTo>
                    <a:pt x="154" y="151"/>
                  </a:lnTo>
                  <a:lnTo>
                    <a:pt x="151" y="156"/>
                  </a:lnTo>
                  <a:lnTo>
                    <a:pt x="150" y="162"/>
                  </a:lnTo>
                  <a:lnTo>
                    <a:pt x="149" y="170"/>
                  </a:lnTo>
                  <a:lnTo>
                    <a:pt x="149" y="176"/>
                  </a:lnTo>
                  <a:lnTo>
                    <a:pt x="149" y="184"/>
                  </a:lnTo>
                  <a:lnTo>
                    <a:pt x="150" y="191"/>
                  </a:lnTo>
                  <a:lnTo>
                    <a:pt x="151" y="196"/>
                  </a:lnTo>
                  <a:lnTo>
                    <a:pt x="154" y="201"/>
                  </a:lnTo>
                  <a:lnTo>
                    <a:pt x="156" y="206"/>
                  </a:lnTo>
                  <a:lnTo>
                    <a:pt x="159" y="210"/>
                  </a:lnTo>
                  <a:lnTo>
                    <a:pt x="163" y="214"/>
                  </a:lnTo>
                  <a:lnTo>
                    <a:pt x="167" y="216"/>
                  </a:lnTo>
                  <a:lnTo>
                    <a:pt x="168" y="227"/>
                  </a:lnTo>
                  <a:lnTo>
                    <a:pt x="169" y="237"/>
                  </a:lnTo>
                  <a:lnTo>
                    <a:pt x="172" y="246"/>
                  </a:lnTo>
                  <a:lnTo>
                    <a:pt x="174" y="255"/>
                  </a:lnTo>
                  <a:lnTo>
                    <a:pt x="179" y="271"/>
                  </a:lnTo>
                  <a:lnTo>
                    <a:pt x="187" y="286"/>
                  </a:lnTo>
                  <a:lnTo>
                    <a:pt x="195" y="297"/>
                  </a:lnTo>
                  <a:lnTo>
                    <a:pt x="203" y="306"/>
                  </a:lnTo>
                  <a:lnTo>
                    <a:pt x="210" y="314"/>
                  </a:lnTo>
                  <a:lnTo>
                    <a:pt x="215" y="319"/>
                  </a:lnTo>
                  <a:lnTo>
                    <a:pt x="215" y="364"/>
                  </a:lnTo>
                  <a:lnTo>
                    <a:pt x="201" y="369"/>
                  </a:lnTo>
                  <a:lnTo>
                    <a:pt x="186" y="375"/>
                  </a:lnTo>
                  <a:lnTo>
                    <a:pt x="171" y="381"/>
                  </a:lnTo>
                  <a:lnTo>
                    <a:pt x="155" y="384"/>
                  </a:lnTo>
                  <a:lnTo>
                    <a:pt x="129" y="393"/>
                  </a:lnTo>
                  <a:lnTo>
                    <a:pt x="106" y="401"/>
                  </a:lnTo>
                  <a:lnTo>
                    <a:pt x="83" y="410"/>
                  </a:lnTo>
                  <a:lnTo>
                    <a:pt x="64" y="419"/>
                  </a:lnTo>
                  <a:lnTo>
                    <a:pt x="46" y="428"/>
                  </a:lnTo>
                  <a:lnTo>
                    <a:pt x="32" y="438"/>
                  </a:lnTo>
                  <a:lnTo>
                    <a:pt x="27" y="444"/>
                  </a:lnTo>
                  <a:lnTo>
                    <a:pt x="22" y="449"/>
                  </a:lnTo>
                  <a:lnTo>
                    <a:pt x="18" y="455"/>
                  </a:lnTo>
                  <a:lnTo>
                    <a:pt x="15" y="460"/>
                  </a:lnTo>
                  <a:lnTo>
                    <a:pt x="10" y="479"/>
                  </a:lnTo>
                  <a:lnTo>
                    <a:pt x="6" y="499"/>
                  </a:lnTo>
                  <a:lnTo>
                    <a:pt x="4" y="521"/>
                  </a:lnTo>
                  <a:lnTo>
                    <a:pt x="2" y="540"/>
                  </a:lnTo>
                  <a:lnTo>
                    <a:pt x="0" y="573"/>
                  </a:lnTo>
                  <a:lnTo>
                    <a:pt x="0" y="589"/>
                  </a:lnTo>
                  <a:lnTo>
                    <a:pt x="1" y="594"/>
                  </a:lnTo>
                  <a:lnTo>
                    <a:pt x="4" y="598"/>
                  </a:lnTo>
                  <a:lnTo>
                    <a:pt x="7" y="600"/>
                  </a:lnTo>
                  <a:lnTo>
                    <a:pt x="11" y="602"/>
                  </a:lnTo>
                  <a:lnTo>
                    <a:pt x="350" y="602"/>
                  </a:lnTo>
                  <a:lnTo>
                    <a:pt x="346" y="594"/>
                  </a:lnTo>
                  <a:lnTo>
                    <a:pt x="345" y="589"/>
                  </a:lnTo>
                  <a:lnTo>
                    <a:pt x="345" y="585"/>
                  </a:lnTo>
                  <a:lnTo>
                    <a:pt x="348" y="581"/>
                  </a:lnTo>
                  <a:lnTo>
                    <a:pt x="352" y="57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 name="Freeform 3674">
              <a:extLst>
                <a:ext uri="{FF2B5EF4-FFF2-40B4-BE49-F238E27FC236}">
                  <a16:creationId xmlns:a16="http://schemas.microsoft.com/office/drawing/2014/main" id="{44A4D0F8-0767-41BC-BE62-0AED99EC8B25}"/>
                </a:ext>
              </a:extLst>
            </p:cNvPr>
            <p:cNvSpPr>
              <a:spLocks noEditPoints="1"/>
            </p:cNvSpPr>
            <p:nvPr/>
          </p:nvSpPr>
          <p:spPr bwMode="auto">
            <a:xfrm>
              <a:off x="6597650" y="5497513"/>
              <a:ext cx="131762" cy="133350"/>
            </a:xfrm>
            <a:custGeom>
              <a:avLst/>
              <a:gdLst>
                <a:gd name="T0" fmla="*/ 151 w 332"/>
                <a:gd name="T1" fmla="*/ 243 h 336"/>
                <a:gd name="T2" fmla="*/ 129 w 332"/>
                <a:gd name="T3" fmla="*/ 235 h 336"/>
                <a:gd name="T4" fmla="*/ 111 w 332"/>
                <a:gd name="T5" fmla="*/ 222 h 336"/>
                <a:gd name="T6" fmla="*/ 97 w 332"/>
                <a:gd name="T7" fmla="*/ 204 h 336"/>
                <a:gd name="T8" fmla="*/ 89 w 332"/>
                <a:gd name="T9" fmla="*/ 182 h 336"/>
                <a:gd name="T10" fmla="*/ 88 w 332"/>
                <a:gd name="T11" fmla="*/ 159 h 336"/>
                <a:gd name="T12" fmla="*/ 94 w 332"/>
                <a:gd name="T13" fmla="*/ 136 h 336"/>
                <a:gd name="T14" fmla="*/ 106 w 332"/>
                <a:gd name="T15" fmla="*/ 117 h 336"/>
                <a:gd name="T16" fmla="*/ 122 w 332"/>
                <a:gd name="T17" fmla="*/ 103 h 336"/>
                <a:gd name="T18" fmla="*/ 143 w 332"/>
                <a:gd name="T19" fmla="*/ 92 h 336"/>
                <a:gd name="T20" fmla="*/ 166 w 332"/>
                <a:gd name="T21" fmla="*/ 89 h 336"/>
                <a:gd name="T22" fmla="*/ 189 w 332"/>
                <a:gd name="T23" fmla="*/ 92 h 336"/>
                <a:gd name="T24" fmla="*/ 210 w 332"/>
                <a:gd name="T25" fmla="*/ 103 h 336"/>
                <a:gd name="T26" fmla="*/ 226 w 332"/>
                <a:gd name="T27" fmla="*/ 117 h 336"/>
                <a:gd name="T28" fmla="*/ 238 w 332"/>
                <a:gd name="T29" fmla="*/ 136 h 336"/>
                <a:gd name="T30" fmla="*/ 243 w 332"/>
                <a:gd name="T31" fmla="*/ 159 h 336"/>
                <a:gd name="T32" fmla="*/ 242 w 332"/>
                <a:gd name="T33" fmla="*/ 182 h 336"/>
                <a:gd name="T34" fmla="*/ 234 w 332"/>
                <a:gd name="T35" fmla="*/ 204 h 336"/>
                <a:gd name="T36" fmla="*/ 221 w 332"/>
                <a:gd name="T37" fmla="*/ 222 h 336"/>
                <a:gd name="T38" fmla="*/ 203 w 332"/>
                <a:gd name="T39" fmla="*/ 235 h 336"/>
                <a:gd name="T40" fmla="*/ 181 w 332"/>
                <a:gd name="T41" fmla="*/ 243 h 336"/>
                <a:gd name="T42" fmla="*/ 306 w 332"/>
                <a:gd name="T43" fmla="*/ 204 h 336"/>
                <a:gd name="T44" fmla="*/ 300 w 332"/>
                <a:gd name="T45" fmla="*/ 195 h 336"/>
                <a:gd name="T46" fmla="*/ 302 w 332"/>
                <a:gd name="T47" fmla="*/ 167 h 336"/>
                <a:gd name="T48" fmla="*/ 300 w 332"/>
                <a:gd name="T49" fmla="*/ 139 h 336"/>
                <a:gd name="T50" fmla="*/ 306 w 332"/>
                <a:gd name="T51" fmla="*/ 130 h 336"/>
                <a:gd name="T52" fmla="*/ 269 w 332"/>
                <a:gd name="T53" fmla="*/ 64 h 336"/>
                <a:gd name="T54" fmla="*/ 257 w 332"/>
                <a:gd name="T55" fmla="*/ 65 h 336"/>
                <a:gd name="T56" fmla="*/ 242 w 332"/>
                <a:gd name="T57" fmla="*/ 53 h 336"/>
                <a:gd name="T58" fmla="*/ 215 w 332"/>
                <a:gd name="T59" fmla="*/ 35 h 336"/>
                <a:gd name="T60" fmla="*/ 207 w 332"/>
                <a:gd name="T61" fmla="*/ 27 h 336"/>
                <a:gd name="T62" fmla="*/ 135 w 332"/>
                <a:gd name="T63" fmla="*/ 0 h 336"/>
                <a:gd name="T64" fmla="*/ 133 w 332"/>
                <a:gd name="T65" fmla="*/ 31 h 336"/>
                <a:gd name="T66" fmla="*/ 113 w 332"/>
                <a:gd name="T67" fmla="*/ 41 h 336"/>
                <a:gd name="T68" fmla="*/ 77 w 332"/>
                <a:gd name="T69" fmla="*/ 63 h 336"/>
                <a:gd name="T70" fmla="*/ 67 w 332"/>
                <a:gd name="T71" fmla="*/ 65 h 336"/>
                <a:gd name="T72" fmla="*/ 0 w 332"/>
                <a:gd name="T73" fmla="*/ 114 h 336"/>
                <a:gd name="T74" fmla="*/ 31 w 332"/>
                <a:gd name="T75" fmla="*/ 135 h 336"/>
                <a:gd name="T76" fmla="*/ 30 w 332"/>
                <a:gd name="T77" fmla="*/ 154 h 336"/>
                <a:gd name="T78" fmla="*/ 31 w 332"/>
                <a:gd name="T79" fmla="*/ 191 h 336"/>
                <a:gd name="T80" fmla="*/ 29 w 332"/>
                <a:gd name="T81" fmla="*/ 202 h 336"/>
                <a:gd name="T82" fmla="*/ 38 w 332"/>
                <a:gd name="T83" fmla="*/ 284 h 336"/>
                <a:gd name="T84" fmla="*/ 71 w 332"/>
                <a:gd name="T85" fmla="*/ 267 h 336"/>
                <a:gd name="T86" fmla="*/ 89 w 332"/>
                <a:gd name="T87" fmla="*/ 279 h 336"/>
                <a:gd name="T88" fmla="*/ 139 w 332"/>
                <a:gd name="T89" fmla="*/ 300 h 336"/>
                <a:gd name="T90" fmla="*/ 146 w 332"/>
                <a:gd name="T91" fmla="*/ 308 h 336"/>
                <a:gd name="T92" fmla="*/ 207 w 332"/>
                <a:gd name="T93" fmla="*/ 336 h 336"/>
                <a:gd name="T94" fmla="*/ 208 w 332"/>
                <a:gd name="T95" fmla="*/ 306 h 336"/>
                <a:gd name="T96" fmla="*/ 223 w 332"/>
                <a:gd name="T97" fmla="*/ 297 h 336"/>
                <a:gd name="T98" fmla="*/ 246 w 332"/>
                <a:gd name="T99" fmla="*/ 279 h 336"/>
                <a:gd name="T100" fmla="*/ 257 w 332"/>
                <a:gd name="T101" fmla="*/ 268 h 336"/>
                <a:gd name="T102" fmla="*/ 269 w 332"/>
                <a:gd name="T103" fmla="*/ 270 h 336"/>
                <a:gd name="T104" fmla="*/ 306 w 332"/>
                <a:gd name="T105" fmla="*/ 204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2" h="336">
                  <a:moveTo>
                    <a:pt x="166" y="245"/>
                  </a:moveTo>
                  <a:lnTo>
                    <a:pt x="158" y="244"/>
                  </a:lnTo>
                  <a:lnTo>
                    <a:pt x="151" y="243"/>
                  </a:lnTo>
                  <a:lnTo>
                    <a:pt x="143" y="241"/>
                  </a:lnTo>
                  <a:lnTo>
                    <a:pt x="135" y="239"/>
                  </a:lnTo>
                  <a:lnTo>
                    <a:pt x="129" y="235"/>
                  </a:lnTo>
                  <a:lnTo>
                    <a:pt x="122" y="231"/>
                  </a:lnTo>
                  <a:lnTo>
                    <a:pt x="116" y="227"/>
                  </a:lnTo>
                  <a:lnTo>
                    <a:pt x="111" y="222"/>
                  </a:lnTo>
                  <a:lnTo>
                    <a:pt x="106" y="217"/>
                  </a:lnTo>
                  <a:lnTo>
                    <a:pt x="101" y="211"/>
                  </a:lnTo>
                  <a:lnTo>
                    <a:pt x="97" y="204"/>
                  </a:lnTo>
                  <a:lnTo>
                    <a:pt x="94" y="198"/>
                  </a:lnTo>
                  <a:lnTo>
                    <a:pt x="92" y="190"/>
                  </a:lnTo>
                  <a:lnTo>
                    <a:pt x="89" y="182"/>
                  </a:lnTo>
                  <a:lnTo>
                    <a:pt x="88" y="175"/>
                  </a:lnTo>
                  <a:lnTo>
                    <a:pt x="88" y="167"/>
                  </a:lnTo>
                  <a:lnTo>
                    <a:pt x="88" y="159"/>
                  </a:lnTo>
                  <a:lnTo>
                    <a:pt x="89" y="151"/>
                  </a:lnTo>
                  <a:lnTo>
                    <a:pt x="92" y="144"/>
                  </a:lnTo>
                  <a:lnTo>
                    <a:pt x="94" y="136"/>
                  </a:lnTo>
                  <a:lnTo>
                    <a:pt x="97" y="130"/>
                  </a:lnTo>
                  <a:lnTo>
                    <a:pt x="101" y="123"/>
                  </a:lnTo>
                  <a:lnTo>
                    <a:pt x="106" y="117"/>
                  </a:lnTo>
                  <a:lnTo>
                    <a:pt x="111" y="112"/>
                  </a:lnTo>
                  <a:lnTo>
                    <a:pt x="116" y="106"/>
                  </a:lnTo>
                  <a:lnTo>
                    <a:pt x="122" y="103"/>
                  </a:lnTo>
                  <a:lnTo>
                    <a:pt x="129" y="99"/>
                  </a:lnTo>
                  <a:lnTo>
                    <a:pt x="135" y="95"/>
                  </a:lnTo>
                  <a:lnTo>
                    <a:pt x="143" y="92"/>
                  </a:lnTo>
                  <a:lnTo>
                    <a:pt x="151" y="90"/>
                  </a:lnTo>
                  <a:lnTo>
                    <a:pt x="158" y="90"/>
                  </a:lnTo>
                  <a:lnTo>
                    <a:pt x="166" y="89"/>
                  </a:lnTo>
                  <a:lnTo>
                    <a:pt x="174" y="90"/>
                  </a:lnTo>
                  <a:lnTo>
                    <a:pt x="181" y="90"/>
                  </a:lnTo>
                  <a:lnTo>
                    <a:pt x="189" y="92"/>
                  </a:lnTo>
                  <a:lnTo>
                    <a:pt x="196" y="95"/>
                  </a:lnTo>
                  <a:lnTo>
                    <a:pt x="203" y="99"/>
                  </a:lnTo>
                  <a:lnTo>
                    <a:pt x="210" y="103"/>
                  </a:lnTo>
                  <a:lnTo>
                    <a:pt x="215" y="106"/>
                  </a:lnTo>
                  <a:lnTo>
                    <a:pt x="221" y="112"/>
                  </a:lnTo>
                  <a:lnTo>
                    <a:pt x="226" y="117"/>
                  </a:lnTo>
                  <a:lnTo>
                    <a:pt x="230" y="123"/>
                  </a:lnTo>
                  <a:lnTo>
                    <a:pt x="234" y="130"/>
                  </a:lnTo>
                  <a:lnTo>
                    <a:pt x="238" y="136"/>
                  </a:lnTo>
                  <a:lnTo>
                    <a:pt x="241" y="144"/>
                  </a:lnTo>
                  <a:lnTo>
                    <a:pt x="242" y="151"/>
                  </a:lnTo>
                  <a:lnTo>
                    <a:pt x="243" y="159"/>
                  </a:lnTo>
                  <a:lnTo>
                    <a:pt x="244" y="167"/>
                  </a:lnTo>
                  <a:lnTo>
                    <a:pt x="243" y="175"/>
                  </a:lnTo>
                  <a:lnTo>
                    <a:pt x="242" y="182"/>
                  </a:lnTo>
                  <a:lnTo>
                    <a:pt x="241" y="190"/>
                  </a:lnTo>
                  <a:lnTo>
                    <a:pt x="238" y="198"/>
                  </a:lnTo>
                  <a:lnTo>
                    <a:pt x="234" y="204"/>
                  </a:lnTo>
                  <a:lnTo>
                    <a:pt x="230" y="211"/>
                  </a:lnTo>
                  <a:lnTo>
                    <a:pt x="226" y="217"/>
                  </a:lnTo>
                  <a:lnTo>
                    <a:pt x="221" y="222"/>
                  </a:lnTo>
                  <a:lnTo>
                    <a:pt x="215" y="227"/>
                  </a:lnTo>
                  <a:lnTo>
                    <a:pt x="210" y="231"/>
                  </a:lnTo>
                  <a:lnTo>
                    <a:pt x="203" y="235"/>
                  </a:lnTo>
                  <a:lnTo>
                    <a:pt x="196" y="239"/>
                  </a:lnTo>
                  <a:lnTo>
                    <a:pt x="189" y="241"/>
                  </a:lnTo>
                  <a:lnTo>
                    <a:pt x="181" y="243"/>
                  </a:lnTo>
                  <a:lnTo>
                    <a:pt x="174" y="244"/>
                  </a:lnTo>
                  <a:lnTo>
                    <a:pt x="166" y="245"/>
                  </a:lnTo>
                  <a:close/>
                  <a:moveTo>
                    <a:pt x="306" y="204"/>
                  </a:moveTo>
                  <a:lnTo>
                    <a:pt x="302" y="202"/>
                  </a:lnTo>
                  <a:lnTo>
                    <a:pt x="301" y="199"/>
                  </a:lnTo>
                  <a:lnTo>
                    <a:pt x="300" y="195"/>
                  </a:lnTo>
                  <a:lnTo>
                    <a:pt x="300" y="191"/>
                  </a:lnTo>
                  <a:lnTo>
                    <a:pt x="302" y="180"/>
                  </a:lnTo>
                  <a:lnTo>
                    <a:pt x="302" y="167"/>
                  </a:lnTo>
                  <a:lnTo>
                    <a:pt x="302" y="154"/>
                  </a:lnTo>
                  <a:lnTo>
                    <a:pt x="300" y="142"/>
                  </a:lnTo>
                  <a:lnTo>
                    <a:pt x="300" y="139"/>
                  </a:lnTo>
                  <a:lnTo>
                    <a:pt x="301" y="135"/>
                  </a:lnTo>
                  <a:lnTo>
                    <a:pt x="302" y="132"/>
                  </a:lnTo>
                  <a:lnTo>
                    <a:pt x="306" y="130"/>
                  </a:lnTo>
                  <a:lnTo>
                    <a:pt x="332" y="114"/>
                  </a:lnTo>
                  <a:lnTo>
                    <a:pt x="293" y="50"/>
                  </a:lnTo>
                  <a:lnTo>
                    <a:pt x="269" y="64"/>
                  </a:lnTo>
                  <a:lnTo>
                    <a:pt x="265" y="65"/>
                  </a:lnTo>
                  <a:lnTo>
                    <a:pt x="261" y="65"/>
                  </a:lnTo>
                  <a:lnTo>
                    <a:pt x="257" y="65"/>
                  </a:lnTo>
                  <a:lnTo>
                    <a:pt x="255" y="63"/>
                  </a:lnTo>
                  <a:lnTo>
                    <a:pt x="251" y="59"/>
                  </a:lnTo>
                  <a:lnTo>
                    <a:pt x="242" y="53"/>
                  </a:lnTo>
                  <a:lnTo>
                    <a:pt x="233" y="45"/>
                  </a:lnTo>
                  <a:lnTo>
                    <a:pt x="224" y="40"/>
                  </a:lnTo>
                  <a:lnTo>
                    <a:pt x="215" y="35"/>
                  </a:lnTo>
                  <a:lnTo>
                    <a:pt x="211" y="33"/>
                  </a:lnTo>
                  <a:lnTo>
                    <a:pt x="208" y="31"/>
                  </a:lnTo>
                  <a:lnTo>
                    <a:pt x="207" y="27"/>
                  </a:lnTo>
                  <a:lnTo>
                    <a:pt x="207" y="24"/>
                  </a:lnTo>
                  <a:lnTo>
                    <a:pt x="207" y="0"/>
                  </a:lnTo>
                  <a:lnTo>
                    <a:pt x="135" y="0"/>
                  </a:lnTo>
                  <a:lnTo>
                    <a:pt x="135" y="24"/>
                  </a:lnTo>
                  <a:lnTo>
                    <a:pt x="134" y="27"/>
                  </a:lnTo>
                  <a:lnTo>
                    <a:pt x="133" y="31"/>
                  </a:lnTo>
                  <a:lnTo>
                    <a:pt x="130" y="33"/>
                  </a:lnTo>
                  <a:lnTo>
                    <a:pt x="126" y="35"/>
                  </a:lnTo>
                  <a:lnTo>
                    <a:pt x="113" y="41"/>
                  </a:lnTo>
                  <a:lnTo>
                    <a:pt x="101" y="47"/>
                  </a:lnTo>
                  <a:lnTo>
                    <a:pt x="88" y="55"/>
                  </a:lnTo>
                  <a:lnTo>
                    <a:pt x="77" y="63"/>
                  </a:lnTo>
                  <a:lnTo>
                    <a:pt x="75" y="65"/>
                  </a:lnTo>
                  <a:lnTo>
                    <a:pt x="71" y="65"/>
                  </a:lnTo>
                  <a:lnTo>
                    <a:pt x="67" y="65"/>
                  </a:lnTo>
                  <a:lnTo>
                    <a:pt x="63" y="64"/>
                  </a:lnTo>
                  <a:lnTo>
                    <a:pt x="38" y="50"/>
                  </a:lnTo>
                  <a:lnTo>
                    <a:pt x="0" y="114"/>
                  </a:lnTo>
                  <a:lnTo>
                    <a:pt x="26" y="130"/>
                  </a:lnTo>
                  <a:lnTo>
                    <a:pt x="29" y="132"/>
                  </a:lnTo>
                  <a:lnTo>
                    <a:pt x="31" y="135"/>
                  </a:lnTo>
                  <a:lnTo>
                    <a:pt x="33" y="139"/>
                  </a:lnTo>
                  <a:lnTo>
                    <a:pt x="31" y="142"/>
                  </a:lnTo>
                  <a:lnTo>
                    <a:pt x="30" y="154"/>
                  </a:lnTo>
                  <a:lnTo>
                    <a:pt x="30" y="167"/>
                  </a:lnTo>
                  <a:lnTo>
                    <a:pt x="30" y="178"/>
                  </a:lnTo>
                  <a:lnTo>
                    <a:pt x="31" y="191"/>
                  </a:lnTo>
                  <a:lnTo>
                    <a:pt x="33" y="195"/>
                  </a:lnTo>
                  <a:lnTo>
                    <a:pt x="31" y="199"/>
                  </a:lnTo>
                  <a:lnTo>
                    <a:pt x="29" y="202"/>
                  </a:lnTo>
                  <a:lnTo>
                    <a:pt x="26" y="204"/>
                  </a:lnTo>
                  <a:lnTo>
                    <a:pt x="0" y="220"/>
                  </a:lnTo>
                  <a:lnTo>
                    <a:pt x="38" y="284"/>
                  </a:lnTo>
                  <a:lnTo>
                    <a:pt x="63" y="270"/>
                  </a:lnTo>
                  <a:lnTo>
                    <a:pt x="67" y="268"/>
                  </a:lnTo>
                  <a:lnTo>
                    <a:pt x="71" y="267"/>
                  </a:lnTo>
                  <a:lnTo>
                    <a:pt x="75" y="268"/>
                  </a:lnTo>
                  <a:lnTo>
                    <a:pt x="77" y="271"/>
                  </a:lnTo>
                  <a:lnTo>
                    <a:pt x="89" y="279"/>
                  </a:lnTo>
                  <a:lnTo>
                    <a:pt x="106" y="286"/>
                  </a:lnTo>
                  <a:lnTo>
                    <a:pt x="124" y="295"/>
                  </a:lnTo>
                  <a:lnTo>
                    <a:pt x="139" y="300"/>
                  </a:lnTo>
                  <a:lnTo>
                    <a:pt x="142" y="303"/>
                  </a:lnTo>
                  <a:lnTo>
                    <a:pt x="144" y="306"/>
                  </a:lnTo>
                  <a:lnTo>
                    <a:pt x="146" y="308"/>
                  </a:lnTo>
                  <a:lnTo>
                    <a:pt x="147" y="312"/>
                  </a:lnTo>
                  <a:lnTo>
                    <a:pt x="147" y="336"/>
                  </a:lnTo>
                  <a:lnTo>
                    <a:pt x="207" y="336"/>
                  </a:lnTo>
                  <a:lnTo>
                    <a:pt x="207" y="312"/>
                  </a:lnTo>
                  <a:lnTo>
                    <a:pt x="207" y="308"/>
                  </a:lnTo>
                  <a:lnTo>
                    <a:pt x="208" y="306"/>
                  </a:lnTo>
                  <a:lnTo>
                    <a:pt x="211" y="303"/>
                  </a:lnTo>
                  <a:lnTo>
                    <a:pt x="215" y="300"/>
                  </a:lnTo>
                  <a:lnTo>
                    <a:pt x="223" y="297"/>
                  </a:lnTo>
                  <a:lnTo>
                    <a:pt x="230" y="291"/>
                  </a:lnTo>
                  <a:lnTo>
                    <a:pt x="238" y="285"/>
                  </a:lnTo>
                  <a:lnTo>
                    <a:pt x="246" y="279"/>
                  </a:lnTo>
                  <a:lnTo>
                    <a:pt x="250" y="275"/>
                  </a:lnTo>
                  <a:lnTo>
                    <a:pt x="255" y="271"/>
                  </a:lnTo>
                  <a:lnTo>
                    <a:pt x="257" y="268"/>
                  </a:lnTo>
                  <a:lnTo>
                    <a:pt x="261" y="267"/>
                  </a:lnTo>
                  <a:lnTo>
                    <a:pt x="265" y="268"/>
                  </a:lnTo>
                  <a:lnTo>
                    <a:pt x="269" y="270"/>
                  </a:lnTo>
                  <a:lnTo>
                    <a:pt x="295" y="284"/>
                  </a:lnTo>
                  <a:lnTo>
                    <a:pt x="332" y="220"/>
                  </a:lnTo>
                  <a:lnTo>
                    <a:pt x="306" y="20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9" name="Group 38" descr="Icon of gears. ">
            <a:extLst>
              <a:ext uri="{FF2B5EF4-FFF2-40B4-BE49-F238E27FC236}">
                <a16:creationId xmlns:a16="http://schemas.microsoft.com/office/drawing/2014/main" id="{5BC0E3F0-447D-4721-AB1F-C8243BA36671}"/>
              </a:ext>
            </a:extLst>
          </p:cNvPr>
          <p:cNvGrpSpPr/>
          <p:nvPr/>
        </p:nvGrpSpPr>
        <p:grpSpPr>
          <a:xfrm>
            <a:off x="4717582" y="5353558"/>
            <a:ext cx="343837" cy="343837"/>
            <a:chOff x="7613650" y="1387475"/>
            <a:chExt cx="284163" cy="284163"/>
          </a:xfrm>
          <a:solidFill>
            <a:schemeClr val="bg1"/>
          </a:solidFill>
        </p:grpSpPr>
        <p:sp>
          <p:nvSpPr>
            <p:cNvPr id="40" name="Freeform 4359">
              <a:extLst>
                <a:ext uri="{FF2B5EF4-FFF2-40B4-BE49-F238E27FC236}">
                  <a16:creationId xmlns:a16="http://schemas.microsoft.com/office/drawing/2014/main" id="{351831F3-9830-4A23-8B34-11A3FCCA027E}"/>
                </a:ext>
              </a:extLst>
            </p:cNvPr>
            <p:cNvSpPr>
              <a:spLocks noEditPoints="1"/>
            </p:cNvSpPr>
            <p:nvPr/>
          </p:nvSpPr>
          <p:spPr bwMode="auto">
            <a:xfrm>
              <a:off x="7613650" y="1471613"/>
              <a:ext cx="200025" cy="200025"/>
            </a:xfrm>
            <a:custGeom>
              <a:avLst/>
              <a:gdLst>
                <a:gd name="T0" fmla="*/ 276 w 629"/>
                <a:gd name="T1" fmla="*/ 436 h 629"/>
                <a:gd name="T2" fmla="*/ 233 w 629"/>
                <a:gd name="T3" fmla="*/ 411 h 629"/>
                <a:gd name="T4" fmla="*/ 202 w 629"/>
                <a:gd name="T5" fmla="*/ 374 h 629"/>
                <a:gd name="T6" fmla="*/ 187 w 629"/>
                <a:gd name="T7" fmla="*/ 325 h 629"/>
                <a:gd name="T8" fmla="*/ 192 w 629"/>
                <a:gd name="T9" fmla="*/ 274 h 629"/>
                <a:gd name="T10" fmla="*/ 216 w 629"/>
                <a:gd name="T11" fmla="*/ 231 h 629"/>
                <a:gd name="T12" fmla="*/ 253 w 629"/>
                <a:gd name="T13" fmla="*/ 199 h 629"/>
                <a:gd name="T14" fmla="*/ 301 w 629"/>
                <a:gd name="T15" fmla="*/ 184 h 629"/>
                <a:gd name="T16" fmla="*/ 352 w 629"/>
                <a:gd name="T17" fmla="*/ 190 h 629"/>
                <a:gd name="T18" fmla="*/ 395 w 629"/>
                <a:gd name="T19" fmla="*/ 213 h 629"/>
                <a:gd name="T20" fmla="*/ 426 w 629"/>
                <a:gd name="T21" fmla="*/ 252 h 629"/>
                <a:gd name="T22" fmla="*/ 441 w 629"/>
                <a:gd name="T23" fmla="*/ 300 h 629"/>
                <a:gd name="T24" fmla="*/ 436 w 629"/>
                <a:gd name="T25" fmla="*/ 350 h 629"/>
                <a:gd name="T26" fmla="*/ 413 w 629"/>
                <a:gd name="T27" fmla="*/ 394 h 629"/>
                <a:gd name="T28" fmla="*/ 375 w 629"/>
                <a:gd name="T29" fmla="*/ 425 h 629"/>
                <a:gd name="T30" fmla="*/ 327 w 629"/>
                <a:gd name="T31" fmla="*/ 440 h 629"/>
                <a:gd name="T32" fmla="*/ 572 w 629"/>
                <a:gd name="T33" fmla="*/ 346 h 629"/>
                <a:gd name="T34" fmla="*/ 574 w 629"/>
                <a:gd name="T35" fmla="*/ 302 h 629"/>
                <a:gd name="T36" fmla="*/ 620 w 629"/>
                <a:gd name="T37" fmla="*/ 241 h 629"/>
                <a:gd name="T38" fmla="*/ 628 w 629"/>
                <a:gd name="T39" fmla="*/ 231 h 629"/>
                <a:gd name="T40" fmla="*/ 625 w 629"/>
                <a:gd name="T41" fmla="*/ 219 h 629"/>
                <a:gd name="T42" fmla="*/ 544 w 629"/>
                <a:gd name="T43" fmla="*/ 84 h 629"/>
                <a:gd name="T44" fmla="*/ 532 w 629"/>
                <a:gd name="T45" fmla="*/ 83 h 629"/>
                <a:gd name="T46" fmla="*/ 447 w 629"/>
                <a:gd name="T47" fmla="*/ 88 h 629"/>
                <a:gd name="T48" fmla="*/ 407 w 629"/>
                <a:gd name="T49" fmla="*/ 69 h 629"/>
                <a:gd name="T50" fmla="*/ 404 w 629"/>
                <a:gd name="T51" fmla="*/ 7 h 629"/>
                <a:gd name="T52" fmla="*/ 395 w 629"/>
                <a:gd name="T53" fmla="*/ 0 h 629"/>
                <a:gd name="T54" fmla="*/ 235 w 629"/>
                <a:gd name="T55" fmla="*/ 1 h 629"/>
                <a:gd name="T56" fmla="*/ 227 w 629"/>
                <a:gd name="T57" fmla="*/ 10 h 629"/>
                <a:gd name="T58" fmla="*/ 216 w 629"/>
                <a:gd name="T59" fmla="*/ 72 h 629"/>
                <a:gd name="T60" fmla="*/ 177 w 629"/>
                <a:gd name="T61" fmla="*/ 91 h 629"/>
                <a:gd name="T62" fmla="*/ 98 w 629"/>
                <a:gd name="T63" fmla="*/ 84 h 629"/>
                <a:gd name="T64" fmla="*/ 87 w 629"/>
                <a:gd name="T65" fmla="*/ 83 h 629"/>
                <a:gd name="T66" fmla="*/ 78 w 629"/>
                <a:gd name="T67" fmla="*/ 90 h 629"/>
                <a:gd name="T68" fmla="*/ 1 w 629"/>
                <a:gd name="T69" fmla="*/ 228 h 629"/>
                <a:gd name="T70" fmla="*/ 57 w 629"/>
                <a:gd name="T71" fmla="*/ 269 h 629"/>
                <a:gd name="T72" fmla="*/ 54 w 629"/>
                <a:gd name="T73" fmla="*/ 313 h 629"/>
                <a:gd name="T74" fmla="*/ 57 w 629"/>
                <a:gd name="T75" fmla="*/ 355 h 629"/>
                <a:gd name="T76" fmla="*/ 2 w 629"/>
                <a:gd name="T77" fmla="*/ 391 h 629"/>
                <a:gd name="T78" fmla="*/ 1 w 629"/>
                <a:gd name="T79" fmla="*/ 402 h 629"/>
                <a:gd name="T80" fmla="*/ 86 w 629"/>
                <a:gd name="T81" fmla="*/ 543 h 629"/>
                <a:gd name="T82" fmla="*/ 98 w 629"/>
                <a:gd name="T83" fmla="*/ 542 h 629"/>
                <a:gd name="T84" fmla="*/ 177 w 629"/>
                <a:gd name="T85" fmla="*/ 533 h 629"/>
                <a:gd name="T86" fmla="*/ 216 w 629"/>
                <a:gd name="T87" fmla="*/ 552 h 629"/>
                <a:gd name="T88" fmla="*/ 227 w 629"/>
                <a:gd name="T89" fmla="*/ 620 h 629"/>
                <a:gd name="T90" fmla="*/ 235 w 629"/>
                <a:gd name="T91" fmla="*/ 628 h 629"/>
                <a:gd name="T92" fmla="*/ 395 w 629"/>
                <a:gd name="T93" fmla="*/ 629 h 629"/>
                <a:gd name="T94" fmla="*/ 404 w 629"/>
                <a:gd name="T95" fmla="*/ 623 h 629"/>
                <a:gd name="T96" fmla="*/ 407 w 629"/>
                <a:gd name="T97" fmla="*/ 556 h 629"/>
                <a:gd name="T98" fmla="*/ 447 w 629"/>
                <a:gd name="T99" fmla="*/ 538 h 629"/>
                <a:gd name="T100" fmla="*/ 533 w 629"/>
                <a:gd name="T101" fmla="*/ 543 h 629"/>
                <a:gd name="T102" fmla="*/ 545 w 629"/>
                <a:gd name="T103" fmla="*/ 543 h 629"/>
                <a:gd name="T104" fmla="*/ 627 w 629"/>
                <a:gd name="T105" fmla="*/ 405 h 629"/>
                <a:gd name="T106" fmla="*/ 628 w 629"/>
                <a:gd name="T107" fmla="*/ 394 h 629"/>
                <a:gd name="T108" fmla="*/ 621 w 629"/>
                <a:gd name="T109" fmla="*/ 385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29" h="629">
                  <a:moveTo>
                    <a:pt x="314" y="441"/>
                  </a:moveTo>
                  <a:lnTo>
                    <a:pt x="301" y="440"/>
                  </a:lnTo>
                  <a:lnTo>
                    <a:pt x="288" y="439"/>
                  </a:lnTo>
                  <a:lnTo>
                    <a:pt x="276" y="436"/>
                  </a:lnTo>
                  <a:lnTo>
                    <a:pt x="264" y="430"/>
                  </a:lnTo>
                  <a:lnTo>
                    <a:pt x="253" y="425"/>
                  </a:lnTo>
                  <a:lnTo>
                    <a:pt x="242" y="418"/>
                  </a:lnTo>
                  <a:lnTo>
                    <a:pt x="233" y="411"/>
                  </a:lnTo>
                  <a:lnTo>
                    <a:pt x="223" y="404"/>
                  </a:lnTo>
                  <a:lnTo>
                    <a:pt x="216" y="394"/>
                  </a:lnTo>
                  <a:lnTo>
                    <a:pt x="208" y="384"/>
                  </a:lnTo>
                  <a:lnTo>
                    <a:pt x="202" y="374"/>
                  </a:lnTo>
                  <a:lnTo>
                    <a:pt x="196" y="362"/>
                  </a:lnTo>
                  <a:lnTo>
                    <a:pt x="192" y="350"/>
                  </a:lnTo>
                  <a:lnTo>
                    <a:pt x="189" y="338"/>
                  </a:lnTo>
                  <a:lnTo>
                    <a:pt x="187" y="325"/>
                  </a:lnTo>
                  <a:lnTo>
                    <a:pt x="186" y="313"/>
                  </a:lnTo>
                  <a:lnTo>
                    <a:pt x="187" y="300"/>
                  </a:lnTo>
                  <a:lnTo>
                    <a:pt x="189" y="287"/>
                  </a:lnTo>
                  <a:lnTo>
                    <a:pt x="192" y="274"/>
                  </a:lnTo>
                  <a:lnTo>
                    <a:pt x="196" y="262"/>
                  </a:lnTo>
                  <a:lnTo>
                    <a:pt x="202" y="252"/>
                  </a:lnTo>
                  <a:lnTo>
                    <a:pt x="208" y="241"/>
                  </a:lnTo>
                  <a:lnTo>
                    <a:pt x="216" y="231"/>
                  </a:lnTo>
                  <a:lnTo>
                    <a:pt x="223" y="222"/>
                  </a:lnTo>
                  <a:lnTo>
                    <a:pt x="233" y="213"/>
                  </a:lnTo>
                  <a:lnTo>
                    <a:pt x="242" y="206"/>
                  </a:lnTo>
                  <a:lnTo>
                    <a:pt x="253" y="199"/>
                  </a:lnTo>
                  <a:lnTo>
                    <a:pt x="264" y="194"/>
                  </a:lnTo>
                  <a:lnTo>
                    <a:pt x="276" y="190"/>
                  </a:lnTo>
                  <a:lnTo>
                    <a:pt x="288" y="186"/>
                  </a:lnTo>
                  <a:lnTo>
                    <a:pt x="301" y="184"/>
                  </a:lnTo>
                  <a:lnTo>
                    <a:pt x="314" y="184"/>
                  </a:lnTo>
                  <a:lnTo>
                    <a:pt x="327" y="184"/>
                  </a:lnTo>
                  <a:lnTo>
                    <a:pt x="340" y="186"/>
                  </a:lnTo>
                  <a:lnTo>
                    <a:pt x="352" y="190"/>
                  </a:lnTo>
                  <a:lnTo>
                    <a:pt x="363" y="194"/>
                  </a:lnTo>
                  <a:lnTo>
                    <a:pt x="375" y="199"/>
                  </a:lnTo>
                  <a:lnTo>
                    <a:pt x="386" y="206"/>
                  </a:lnTo>
                  <a:lnTo>
                    <a:pt x="395" y="213"/>
                  </a:lnTo>
                  <a:lnTo>
                    <a:pt x="404" y="222"/>
                  </a:lnTo>
                  <a:lnTo>
                    <a:pt x="413" y="231"/>
                  </a:lnTo>
                  <a:lnTo>
                    <a:pt x="420" y="241"/>
                  </a:lnTo>
                  <a:lnTo>
                    <a:pt x="426" y="252"/>
                  </a:lnTo>
                  <a:lnTo>
                    <a:pt x="432" y="262"/>
                  </a:lnTo>
                  <a:lnTo>
                    <a:pt x="436" y="274"/>
                  </a:lnTo>
                  <a:lnTo>
                    <a:pt x="439" y="287"/>
                  </a:lnTo>
                  <a:lnTo>
                    <a:pt x="441" y="300"/>
                  </a:lnTo>
                  <a:lnTo>
                    <a:pt x="443" y="313"/>
                  </a:lnTo>
                  <a:lnTo>
                    <a:pt x="441" y="325"/>
                  </a:lnTo>
                  <a:lnTo>
                    <a:pt x="439" y="338"/>
                  </a:lnTo>
                  <a:lnTo>
                    <a:pt x="436" y="350"/>
                  </a:lnTo>
                  <a:lnTo>
                    <a:pt x="432" y="362"/>
                  </a:lnTo>
                  <a:lnTo>
                    <a:pt x="426" y="374"/>
                  </a:lnTo>
                  <a:lnTo>
                    <a:pt x="420" y="384"/>
                  </a:lnTo>
                  <a:lnTo>
                    <a:pt x="413" y="394"/>
                  </a:lnTo>
                  <a:lnTo>
                    <a:pt x="404" y="404"/>
                  </a:lnTo>
                  <a:lnTo>
                    <a:pt x="395" y="411"/>
                  </a:lnTo>
                  <a:lnTo>
                    <a:pt x="386" y="418"/>
                  </a:lnTo>
                  <a:lnTo>
                    <a:pt x="375" y="425"/>
                  </a:lnTo>
                  <a:lnTo>
                    <a:pt x="363" y="430"/>
                  </a:lnTo>
                  <a:lnTo>
                    <a:pt x="352" y="436"/>
                  </a:lnTo>
                  <a:lnTo>
                    <a:pt x="340" y="439"/>
                  </a:lnTo>
                  <a:lnTo>
                    <a:pt x="327" y="440"/>
                  </a:lnTo>
                  <a:lnTo>
                    <a:pt x="314" y="441"/>
                  </a:lnTo>
                  <a:close/>
                  <a:moveTo>
                    <a:pt x="621" y="385"/>
                  </a:moveTo>
                  <a:lnTo>
                    <a:pt x="571" y="355"/>
                  </a:lnTo>
                  <a:lnTo>
                    <a:pt x="572" y="346"/>
                  </a:lnTo>
                  <a:lnTo>
                    <a:pt x="573" y="335"/>
                  </a:lnTo>
                  <a:lnTo>
                    <a:pt x="574" y="323"/>
                  </a:lnTo>
                  <a:lnTo>
                    <a:pt x="574" y="313"/>
                  </a:lnTo>
                  <a:lnTo>
                    <a:pt x="574" y="302"/>
                  </a:lnTo>
                  <a:lnTo>
                    <a:pt x="573" y="291"/>
                  </a:lnTo>
                  <a:lnTo>
                    <a:pt x="572" y="280"/>
                  </a:lnTo>
                  <a:lnTo>
                    <a:pt x="570" y="269"/>
                  </a:lnTo>
                  <a:lnTo>
                    <a:pt x="620" y="241"/>
                  </a:lnTo>
                  <a:lnTo>
                    <a:pt x="623" y="239"/>
                  </a:lnTo>
                  <a:lnTo>
                    <a:pt x="624" y="237"/>
                  </a:lnTo>
                  <a:lnTo>
                    <a:pt x="627" y="234"/>
                  </a:lnTo>
                  <a:lnTo>
                    <a:pt x="628" y="231"/>
                  </a:lnTo>
                  <a:lnTo>
                    <a:pt x="628" y="228"/>
                  </a:lnTo>
                  <a:lnTo>
                    <a:pt x="628" y="226"/>
                  </a:lnTo>
                  <a:lnTo>
                    <a:pt x="628" y="223"/>
                  </a:lnTo>
                  <a:lnTo>
                    <a:pt x="625" y="219"/>
                  </a:lnTo>
                  <a:lnTo>
                    <a:pt x="551" y="90"/>
                  </a:lnTo>
                  <a:lnTo>
                    <a:pt x="548" y="87"/>
                  </a:lnTo>
                  <a:lnTo>
                    <a:pt x="546" y="85"/>
                  </a:lnTo>
                  <a:lnTo>
                    <a:pt x="544" y="84"/>
                  </a:lnTo>
                  <a:lnTo>
                    <a:pt x="541" y="83"/>
                  </a:lnTo>
                  <a:lnTo>
                    <a:pt x="539" y="81"/>
                  </a:lnTo>
                  <a:lnTo>
                    <a:pt x="536" y="81"/>
                  </a:lnTo>
                  <a:lnTo>
                    <a:pt x="532" y="83"/>
                  </a:lnTo>
                  <a:lnTo>
                    <a:pt x="530" y="84"/>
                  </a:lnTo>
                  <a:lnTo>
                    <a:pt x="481" y="113"/>
                  </a:lnTo>
                  <a:lnTo>
                    <a:pt x="465" y="99"/>
                  </a:lnTo>
                  <a:lnTo>
                    <a:pt x="447" y="88"/>
                  </a:lnTo>
                  <a:lnTo>
                    <a:pt x="438" y="83"/>
                  </a:lnTo>
                  <a:lnTo>
                    <a:pt x="429" y="77"/>
                  </a:lnTo>
                  <a:lnTo>
                    <a:pt x="418" y="73"/>
                  </a:lnTo>
                  <a:lnTo>
                    <a:pt x="407" y="69"/>
                  </a:lnTo>
                  <a:lnTo>
                    <a:pt x="407" y="15"/>
                  </a:lnTo>
                  <a:lnTo>
                    <a:pt x="407" y="12"/>
                  </a:lnTo>
                  <a:lnTo>
                    <a:pt x="406" y="10"/>
                  </a:lnTo>
                  <a:lnTo>
                    <a:pt x="404" y="7"/>
                  </a:lnTo>
                  <a:lnTo>
                    <a:pt x="403" y="4"/>
                  </a:lnTo>
                  <a:lnTo>
                    <a:pt x="401" y="2"/>
                  </a:lnTo>
                  <a:lnTo>
                    <a:pt x="398" y="1"/>
                  </a:lnTo>
                  <a:lnTo>
                    <a:pt x="395" y="0"/>
                  </a:lnTo>
                  <a:lnTo>
                    <a:pt x="392" y="0"/>
                  </a:lnTo>
                  <a:lnTo>
                    <a:pt x="241" y="0"/>
                  </a:lnTo>
                  <a:lnTo>
                    <a:pt x="238" y="0"/>
                  </a:lnTo>
                  <a:lnTo>
                    <a:pt x="235" y="1"/>
                  </a:lnTo>
                  <a:lnTo>
                    <a:pt x="233" y="2"/>
                  </a:lnTo>
                  <a:lnTo>
                    <a:pt x="231" y="4"/>
                  </a:lnTo>
                  <a:lnTo>
                    <a:pt x="229" y="7"/>
                  </a:lnTo>
                  <a:lnTo>
                    <a:pt x="227" y="10"/>
                  </a:lnTo>
                  <a:lnTo>
                    <a:pt x="226" y="12"/>
                  </a:lnTo>
                  <a:lnTo>
                    <a:pt x="226" y="15"/>
                  </a:lnTo>
                  <a:lnTo>
                    <a:pt x="226" y="69"/>
                  </a:lnTo>
                  <a:lnTo>
                    <a:pt x="216" y="72"/>
                  </a:lnTo>
                  <a:lnTo>
                    <a:pt x="206" y="76"/>
                  </a:lnTo>
                  <a:lnTo>
                    <a:pt x="196" y="80"/>
                  </a:lnTo>
                  <a:lnTo>
                    <a:pt x="187" y="86"/>
                  </a:lnTo>
                  <a:lnTo>
                    <a:pt x="177" y="91"/>
                  </a:lnTo>
                  <a:lnTo>
                    <a:pt x="168" y="98"/>
                  </a:lnTo>
                  <a:lnTo>
                    <a:pt x="159" y="105"/>
                  </a:lnTo>
                  <a:lnTo>
                    <a:pt x="149" y="113"/>
                  </a:lnTo>
                  <a:lnTo>
                    <a:pt x="98" y="84"/>
                  </a:lnTo>
                  <a:lnTo>
                    <a:pt x="96" y="83"/>
                  </a:lnTo>
                  <a:lnTo>
                    <a:pt x="93" y="81"/>
                  </a:lnTo>
                  <a:lnTo>
                    <a:pt x="90" y="81"/>
                  </a:lnTo>
                  <a:lnTo>
                    <a:pt x="87" y="83"/>
                  </a:lnTo>
                  <a:lnTo>
                    <a:pt x="84" y="84"/>
                  </a:lnTo>
                  <a:lnTo>
                    <a:pt x="82" y="85"/>
                  </a:lnTo>
                  <a:lnTo>
                    <a:pt x="80" y="87"/>
                  </a:lnTo>
                  <a:lnTo>
                    <a:pt x="78" y="90"/>
                  </a:lnTo>
                  <a:lnTo>
                    <a:pt x="3" y="219"/>
                  </a:lnTo>
                  <a:lnTo>
                    <a:pt x="1" y="222"/>
                  </a:lnTo>
                  <a:lnTo>
                    <a:pt x="1" y="225"/>
                  </a:lnTo>
                  <a:lnTo>
                    <a:pt x="1" y="228"/>
                  </a:lnTo>
                  <a:lnTo>
                    <a:pt x="1" y="230"/>
                  </a:lnTo>
                  <a:lnTo>
                    <a:pt x="4" y="236"/>
                  </a:lnTo>
                  <a:lnTo>
                    <a:pt x="8" y="241"/>
                  </a:lnTo>
                  <a:lnTo>
                    <a:pt x="57" y="269"/>
                  </a:lnTo>
                  <a:lnTo>
                    <a:pt x="56" y="280"/>
                  </a:lnTo>
                  <a:lnTo>
                    <a:pt x="55" y="291"/>
                  </a:lnTo>
                  <a:lnTo>
                    <a:pt x="54" y="302"/>
                  </a:lnTo>
                  <a:lnTo>
                    <a:pt x="54" y="313"/>
                  </a:lnTo>
                  <a:lnTo>
                    <a:pt x="54" y="323"/>
                  </a:lnTo>
                  <a:lnTo>
                    <a:pt x="55" y="335"/>
                  </a:lnTo>
                  <a:lnTo>
                    <a:pt x="56" y="346"/>
                  </a:lnTo>
                  <a:lnTo>
                    <a:pt x="57" y="355"/>
                  </a:lnTo>
                  <a:lnTo>
                    <a:pt x="7" y="385"/>
                  </a:lnTo>
                  <a:lnTo>
                    <a:pt x="5" y="387"/>
                  </a:lnTo>
                  <a:lnTo>
                    <a:pt x="3" y="389"/>
                  </a:lnTo>
                  <a:lnTo>
                    <a:pt x="2" y="391"/>
                  </a:lnTo>
                  <a:lnTo>
                    <a:pt x="1" y="394"/>
                  </a:lnTo>
                  <a:lnTo>
                    <a:pt x="0" y="396"/>
                  </a:lnTo>
                  <a:lnTo>
                    <a:pt x="1" y="399"/>
                  </a:lnTo>
                  <a:lnTo>
                    <a:pt x="1" y="402"/>
                  </a:lnTo>
                  <a:lnTo>
                    <a:pt x="2" y="405"/>
                  </a:lnTo>
                  <a:lnTo>
                    <a:pt x="78" y="536"/>
                  </a:lnTo>
                  <a:lnTo>
                    <a:pt x="81" y="540"/>
                  </a:lnTo>
                  <a:lnTo>
                    <a:pt x="86" y="543"/>
                  </a:lnTo>
                  <a:lnTo>
                    <a:pt x="89" y="544"/>
                  </a:lnTo>
                  <a:lnTo>
                    <a:pt x="93" y="544"/>
                  </a:lnTo>
                  <a:lnTo>
                    <a:pt x="95" y="543"/>
                  </a:lnTo>
                  <a:lnTo>
                    <a:pt x="98" y="542"/>
                  </a:lnTo>
                  <a:lnTo>
                    <a:pt x="149" y="513"/>
                  </a:lnTo>
                  <a:lnTo>
                    <a:pt x="159" y="520"/>
                  </a:lnTo>
                  <a:lnTo>
                    <a:pt x="168" y="527"/>
                  </a:lnTo>
                  <a:lnTo>
                    <a:pt x="177" y="533"/>
                  </a:lnTo>
                  <a:lnTo>
                    <a:pt x="187" y="539"/>
                  </a:lnTo>
                  <a:lnTo>
                    <a:pt x="196" y="544"/>
                  </a:lnTo>
                  <a:lnTo>
                    <a:pt x="206" y="549"/>
                  </a:lnTo>
                  <a:lnTo>
                    <a:pt x="216" y="552"/>
                  </a:lnTo>
                  <a:lnTo>
                    <a:pt x="226" y="556"/>
                  </a:lnTo>
                  <a:lnTo>
                    <a:pt x="226" y="614"/>
                  </a:lnTo>
                  <a:lnTo>
                    <a:pt x="226" y="617"/>
                  </a:lnTo>
                  <a:lnTo>
                    <a:pt x="227" y="620"/>
                  </a:lnTo>
                  <a:lnTo>
                    <a:pt x="229" y="623"/>
                  </a:lnTo>
                  <a:lnTo>
                    <a:pt x="231" y="625"/>
                  </a:lnTo>
                  <a:lnTo>
                    <a:pt x="233" y="627"/>
                  </a:lnTo>
                  <a:lnTo>
                    <a:pt x="235" y="628"/>
                  </a:lnTo>
                  <a:lnTo>
                    <a:pt x="238" y="629"/>
                  </a:lnTo>
                  <a:lnTo>
                    <a:pt x="241" y="629"/>
                  </a:lnTo>
                  <a:lnTo>
                    <a:pt x="392" y="629"/>
                  </a:lnTo>
                  <a:lnTo>
                    <a:pt x="395" y="629"/>
                  </a:lnTo>
                  <a:lnTo>
                    <a:pt x="398" y="628"/>
                  </a:lnTo>
                  <a:lnTo>
                    <a:pt x="401" y="627"/>
                  </a:lnTo>
                  <a:lnTo>
                    <a:pt x="403" y="625"/>
                  </a:lnTo>
                  <a:lnTo>
                    <a:pt x="404" y="623"/>
                  </a:lnTo>
                  <a:lnTo>
                    <a:pt x="406" y="620"/>
                  </a:lnTo>
                  <a:lnTo>
                    <a:pt x="407" y="617"/>
                  </a:lnTo>
                  <a:lnTo>
                    <a:pt x="407" y="614"/>
                  </a:lnTo>
                  <a:lnTo>
                    <a:pt x="407" y="556"/>
                  </a:lnTo>
                  <a:lnTo>
                    <a:pt x="418" y="552"/>
                  </a:lnTo>
                  <a:lnTo>
                    <a:pt x="429" y="548"/>
                  </a:lnTo>
                  <a:lnTo>
                    <a:pt x="438" y="544"/>
                  </a:lnTo>
                  <a:lnTo>
                    <a:pt x="447" y="538"/>
                  </a:lnTo>
                  <a:lnTo>
                    <a:pt x="465" y="527"/>
                  </a:lnTo>
                  <a:lnTo>
                    <a:pt x="481" y="513"/>
                  </a:lnTo>
                  <a:lnTo>
                    <a:pt x="530" y="542"/>
                  </a:lnTo>
                  <a:lnTo>
                    <a:pt x="533" y="543"/>
                  </a:lnTo>
                  <a:lnTo>
                    <a:pt x="537" y="544"/>
                  </a:lnTo>
                  <a:lnTo>
                    <a:pt x="539" y="544"/>
                  </a:lnTo>
                  <a:lnTo>
                    <a:pt x="542" y="543"/>
                  </a:lnTo>
                  <a:lnTo>
                    <a:pt x="545" y="543"/>
                  </a:lnTo>
                  <a:lnTo>
                    <a:pt x="547" y="540"/>
                  </a:lnTo>
                  <a:lnTo>
                    <a:pt x="550" y="539"/>
                  </a:lnTo>
                  <a:lnTo>
                    <a:pt x="552" y="536"/>
                  </a:lnTo>
                  <a:lnTo>
                    <a:pt x="627" y="405"/>
                  </a:lnTo>
                  <a:lnTo>
                    <a:pt x="628" y="402"/>
                  </a:lnTo>
                  <a:lnTo>
                    <a:pt x="628" y="399"/>
                  </a:lnTo>
                  <a:lnTo>
                    <a:pt x="629" y="396"/>
                  </a:lnTo>
                  <a:lnTo>
                    <a:pt x="628" y="394"/>
                  </a:lnTo>
                  <a:lnTo>
                    <a:pt x="627" y="391"/>
                  </a:lnTo>
                  <a:lnTo>
                    <a:pt x="625" y="389"/>
                  </a:lnTo>
                  <a:lnTo>
                    <a:pt x="623" y="387"/>
                  </a:lnTo>
                  <a:lnTo>
                    <a:pt x="621" y="3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 name="Freeform 4360">
              <a:extLst>
                <a:ext uri="{FF2B5EF4-FFF2-40B4-BE49-F238E27FC236}">
                  <a16:creationId xmlns:a16="http://schemas.microsoft.com/office/drawing/2014/main" id="{CDB8F87B-81A2-480F-ADA8-BFB5FD890ACD}"/>
                </a:ext>
              </a:extLst>
            </p:cNvPr>
            <p:cNvSpPr>
              <a:spLocks noEditPoints="1"/>
            </p:cNvSpPr>
            <p:nvPr/>
          </p:nvSpPr>
          <p:spPr bwMode="auto">
            <a:xfrm>
              <a:off x="7781925" y="1387475"/>
              <a:ext cx="115888" cy="117475"/>
            </a:xfrm>
            <a:custGeom>
              <a:avLst/>
              <a:gdLst>
                <a:gd name="T0" fmla="*/ 160 w 362"/>
                <a:gd name="T1" fmla="*/ 252 h 369"/>
                <a:gd name="T2" fmla="*/ 135 w 362"/>
                <a:gd name="T3" fmla="*/ 238 h 369"/>
                <a:gd name="T4" fmla="*/ 118 w 362"/>
                <a:gd name="T5" fmla="*/ 218 h 369"/>
                <a:gd name="T6" fmla="*/ 109 w 362"/>
                <a:gd name="T7" fmla="*/ 190 h 369"/>
                <a:gd name="T8" fmla="*/ 113 w 362"/>
                <a:gd name="T9" fmla="*/ 162 h 369"/>
                <a:gd name="T10" fmla="*/ 125 w 362"/>
                <a:gd name="T11" fmla="*/ 138 h 369"/>
                <a:gd name="T12" fmla="*/ 147 w 362"/>
                <a:gd name="T13" fmla="*/ 121 h 369"/>
                <a:gd name="T14" fmla="*/ 174 w 362"/>
                <a:gd name="T15" fmla="*/ 112 h 369"/>
                <a:gd name="T16" fmla="*/ 202 w 362"/>
                <a:gd name="T17" fmla="*/ 114 h 369"/>
                <a:gd name="T18" fmla="*/ 226 w 362"/>
                <a:gd name="T19" fmla="*/ 128 h 369"/>
                <a:gd name="T20" fmla="*/ 244 w 362"/>
                <a:gd name="T21" fmla="*/ 149 h 369"/>
                <a:gd name="T22" fmla="*/ 252 w 362"/>
                <a:gd name="T23" fmla="*/ 176 h 369"/>
                <a:gd name="T24" fmla="*/ 250 w 362"/>
                <a:gd name="T25" fmla="*/ 205 h 369"/>
                <a:gd name="T26" fmla="*/ 236 w 362"/>
                <a:gd name="T27" fmla="*/ 229 h 369"/>
                <a:gd name="T28" fmla="*/ 215 w 362"/>
                <a:gd name="T29" fmla="*/ 247 h 369"/>
                <a:gd name="T30" fmla="*/ 189 w 362"/>
                <a:gd name="T31" fmla="*/ 254 h 369"/>
                <a:gd name="T32" fmla="*/ 328 w 362"/>
                <a:gd name="T33" fmla="*/ 195 h 369"/>
                <a:gd name="T34" fmla="*/ 354 w 362"/>
                <a:gd name="T35" fmla="*/ 144 h 369"/>
                <a:gd name="T36" fmla="*/ 361 w 362"/>
                <a:gd name="T37" fmla="*/ 136 h 369"/>
                <a:gd name="T38" fmla="*/ 360 w 362"/>
                <a:gd name="T39" fmla="*/ 124 h 369"/>
                <a:gd name="T40" fmla="*/ 316 w 362"/>
                <a:gd name="T41" fmla="*/ 53 h 369"/>
                <a:gd name="T42" fmla="*/ 304 w 362"/>
                <a:gd name="T43" fmla="*/ 52 h 369"/>
                <a:gd name="T44" fmla="*/ 256 w 362"/>
                <a:gd name="T45" fmla="*/ 56 h 369"/>
                <a:gd name="T46" fmla="*/ 236 w 362"/>
                <a:gd name="T47" fmla="*/ 10 h 369"/>
                <a:gd name="T48" fmla="*/ 229 w 362"/>
                <a:gd name="T49" fmla="*/ 2 h 369"/>
                <a:gd name="T50" fmla="*/ 146 w 362"/>
                <a:gd name="T51" fmla="*/ 0 h 369"/>
                <a:gd name="T52" fmla="*/ 135 w 362"/>
                <a:gd name="T53" fmla="*/ 3 h 369"/>
                <a:gd name="T54" fmla="*/ 131 w 362"/>
                <a:gd name="T55" fmla="*/ 14 h 369"/>
                <a:gd name="T56" fmla="*/ 99 w 362"/>
                <a:gd name="T57" fmla="*/ 63 h 369"/>
                <a:gd name="T58" fmla="*/ 55 w 362"/>
                <a:gd name="T59" fmla="*/ 51 h 369"/>
                <a:gd name="T60" fmla="*/ 44 w 362"/>
                <a:gd name="T61" fmla="*/ 54 h 369"/>
                <a:gd name="T62" fmla="*/ 1 w 362"/>
                <a:gd name="T63" fmla="*/ 126 h 369"/>
                <a:gd name="T64" fmla="*/ 2 w 362"/>
                <a:gd name="T65" fmla="*/ 139 h 369"/>
                <a:gd name="T66" fmla="*/ 36 w 362"/>
                <a:gd name="T67" fmla="*/ 160 h 369"/>
                <a:gd name="T68" fmla="*/ 36 w 362"/>
                <a:gd name="T69" fmla="*/ 207 h 369"/>
                <a:gd name="T70" fmla="*/ 1 w 362"/>
                <a:gd name="T71" fmla="*/ 230 h 369"/>
                <a:gd name="T72" fmla="*/ 1 w 362"/>
                <a:gd name="T73" fmla="*/ 240 h 369"/>
                <a:gd name="T74" fmla="*/ 44 w 362"/>
                <a:gd name="T75" fmla="*/ 313 h 369"/>
                <a:gd name="T76" fmla="*/ 60 w 362"/>
                <a:gd name="T77" fmla="*/ 314 h 369"/>
                <a:gd name="T78" fmla="*/ 120 w 362"/>
                <a:gd name="T79" fmla="*/ 316 h 369"/>
                <a:gd name="T80" fmla="*/ 132 w 362"/>
                <a:gd name="T81" fmla="*/ 359 h 369"/>
                <a:gd name="T82" fmla="*/ 140 w 362"/>
                <a:gd name="T83" fmla="*/ 368 h 369"/>
                <a:gd name="T84" fmla="*/ 225 w 362"/>
                <a:gd name="T85" fmla="*/ 368 h 369"/>
                <a:gd name="T86" fmla="*/ 233 w 362"/>
                <a:gd name="T87" fmla="*/ 361 h 369"/>
                <a:gd name="T88" fmla="*/ 237 w 362"/>
                <a:gd name="T89" fmla="*/ 321 h 369"/>
                <a:gd name="T90" fmla="*/ 274 w 362"/>
                <a:gd name="T91" fmla="*/ 298 h 369"/>
                <a:gd name="T92" fmla="*/ 310 w 362"/>
                <a:gd name="T93" fmla="*/ 316 h 369"/>
                <a:gd name="T94" fmla="*/ 360 w 362"/>
                <a:gd name="T95" fmla="*/ 243 h 369"/>
                <a:gd name="T96" fmla="*/ 362 w 362"/>
                <a:gd name="T97" fmla="*/ 232 h 369"/>
                <a:gd name="T98" fmla="*/ 354 w 362"/>
                <a:gd name="T99" fmla="*/ 223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62" h="369">
                  <a:moveTo>
                    <a:pt x="181" y="255"/>
                  </a:moveTo>
                  <a:lnTo>
                    <a:pt x="174" y="254"/>
                  </a:lnTo>
                  <a:lnTo>
                    <a:pt x="166" y="253"/>
                  </a:lnTo>
                  <a:lnTo>
                    <a:pt x="160" y="252"/>
                  </a:lnTo>
                  <a:lnTo>
                    <a:pt x="153" y="249"/>
                  </a:lnTo>
                  <a:lnTo>
                    <a:pt x="147" y="247"/>
                  </a:lnTo>
                  <a:lnTo>
                    <a:pt x="141" y="243"/>
                  </a:lnTo>
                  <a:lnTo>
                    <a:pt x="135" y="238"/>
                  </a:lnTo>
                  <a:lnTo>
                    <a:pt x="131" y="234"/>
                  </a:lnTo>
                  <a:lnTo>
                    <a:pt x="125" y="229"/>
                  </a:lnTo>
                  <a:lnTo>
                    <a:pt x="122" y="223"/>
                  </a:lnTo>
                  <a:lnTo>
                    <a:pt x="118" y="218"/>
                  </a:lnTo>
                  <a:lnTo>
                    <a:pt x="115" y="212"/>
                  </a:lnTo>
                  <a:lnTo>
                    <a:pt x="113" y="205"/>
                  </a:lnTo>
                  <a:lnTo>
                    <a:pt x="110" y="198"/>
                  </a:lnTo>
                  <a:lnTo>
                    <a:pt x="109" y="190"/>
                  </a:lnTo>
                  <a:lnTo>
                    <a:pt x="109" y="183"/>
                  </a:lnTo>
                  <a:lnTo>
                    <a:pt x="109" y="176"/>
                  </a:lnTo>
                  <a:lnTo>
                    <a:pt x="110" y="169"/>
                  </a:lnTo>
                  <a:lnTo>
                    <a:pt x="113" y="162"/>
                  </a:lnTo>
                  <a:lnTo>
                    <a:pt x="115" y="156"/>
                  </a:lnTo>
                  <a:lnTo>
                    <a:pt x="118" y="149"/>
                  </a:lnTo>
                  <a:lnTo>
                    <a:pt x="122" y="143"/>
                  </a:lnTo>
                  <a:lnTo>
                    <a:pt x="125" y="138"/>
                  </a:lnTo>
                  <a:lnTo>
                    <a:pt x="131" y="132"/>
                  </a:lnTo>
                  <a:lnTo>
                    <a:pt x="135" y="128"/>
                  </a:lnTo>
                  <a:lnTo>
                    <a:pt x="141" y="124"/>
                  </a:lnTo>
                  <a:lnTo>
                    <a:pt x="147" y="121"/>
                  </a:lnTo>
                  <a:lnTo>
                    <a:pt x="153" y="117"/>
                  </a:lnTo>
                  <a:lnTo>
                    <a:pt x="160" y="114"/>
                  </a:lnTo>
                  <a:lnTo>
                    <a:pt x="166" y="113"/>
                  </a:lnTo>
                  <a:lnTo>
                    <a:pt x="174" y="112"/>
                  </a:lnTo>
                  <a:lnTo>
                    <a:pt x="181" y="111"/>
                  </a:lnTo>
                  <a:lnTo>
                    <a:pt x="189" y="112"/>
                  </a:lnTo>
                  <a:lnTo>
                    <a:pt x="195" y="113"/>
                  </a:lnTo>
                  <a:lnTo>
                    <a:pt x="202" y="114"/>
                  </a:lnTo>
                  <a:lnTo>
                    <a:pt x="209" y="117"/>
                  </a:lnTo>
                  <a:lnTo>
                    <a:pt x="215" y="121"/>
                  </a:lnTo>
                  <a:lnTo>
                    <a:pt x="221" y="124"/>
                  </a:lnTo>
                  <a:lnTo>
                    <a:pt x="226" y="128"/>
                  </a:lnTo>
                  <a:lnTo>
                    <a:pt x="231" y="132"/>
                  </a:lnTo>
                  <a:lnTo>
                    <a:pt x="236" y="138"/>
                  </a:lnTo>
                  <a:lnTo>
                    <a:pt x="240" y="143"/>
                  </a:lnTo>
                  <a:lnTo>
                    <a:pt x="244" y="149"/>
                  </a:lnTo>
                  <a:lnTo>
                    <a:pt x="247" y="156"/>
                  </a:lnTo>
                  <a:lnTo>
                    <a:pt x="250" y="162"/>
                  </a:lnTo>
                  <a:lnTo>
                    <a:pt x="251" y="169"/>
                  </a:lnTo>
                  <a:lnTo>
                    <a:pt x="252" y="176"/>
                  </a:lnTo>
                  <a:lnTo>
                    <a:pt x="253" y="183"/>
                  </a:lnTo>
                  <a:lnTo>
                    <a:pt x="252" y="190"/>
                  </a:lnTo>
                  <a:lnTo>
                    <a:pt x="251" y="198"/>
                  </a:lnTo>
                  <a:lnTo>
                    <a:pt x="250" y="205"/>
                  </a:lnTo>
                  <a:lnTo>
                    <a:pt x="247" y="212"/>
                  </a:lnTo>
                  <a:lnTo>
                    <a:pt x="244" y="218"/>
                  </a:lnTo>
                  <a:lnTo>
                    <a:pt x="240" y="223"/>
                  </a:lnTo>
                  <a:lnTo>
                    <a:pt x="236" y="229"/>
                  </a:lnTo>
                  <a:lnTo>
                    <a:pt x="231" y="234"/>
                  </a:lnTo>
                  <a:lnTo>
                    <a:pt x="226" y="238"/>
                  </a:lnTo>
                  <a:lnTo>
                    <a:pt x="221" y="243"/>
                  </a:lnTo>
                  <a:lnTo>
                    <a:pt x="215" y="247"/>
                  </a:lnTo>
                  <a:lnTo>
                    <a:pt x="209" y="249"/>
                  </a:lnTo>
                  <a:lnTo>
                    <a:pt x="202" y="252"/>
                  </a:lnTo>
                  <a:lnTo>
                    <a:pt x="195" y="253"/>
                  </a:lnTo>
                  <a:lnTo>
                    <a:pt x="189" y="254"/>
                  </a:lnTo>
                  <a:lnTo>
                    <a:pt x="181" y="255"/>
                  </a:lnTo>
                  <a:close/>
                  <a:moveTo>
                    <a:pt x="354" y="223"/>
                  </a:moveTo>
                  <a:lnTo>
                    <a:pt x="327" y="207"/>
                  </a:lnTo>
                  <a:lnTo>
                    <a:pt x="328" y="195"/>
                  </a:lnTo>
                  <a:lnTo>
                    <a:pt x="328" y="183"/>
                  </a:lnTo>
                  <a:lnTo>
                    <a:pt x="328" y="172"/>
                  </a:lnTo>
                  <a:lnTo>
                    <a:pt x="327" y="160"/>
                  </a:lnTo>
                  <a:lnTo>
                    <a:pt x="354" y="144"/>
                  </a:lnTo>
                  <a:lnTo>
                    <a:pt x="357" y="143"/>
                  </a:lnTo>
                  <a:lnTo>
                    <a:pt x="359" y="141"/>
                  </a:lnTo>
                  <a:lnTo>
                    <a:pt x="360" y="139"/>
                  </a:lnTo>
                  <a:lnTo>
                    <a:pt x="361" y="136"/>
                  </a:lnTo>
                  <a:lnTo>
                    <a:pt x="362" y="132"/>
                  </a:lnTo>
                  <a:lnTo>
                    <a:pt x="362" y="129"/>
                  </a:lnTo>
                  <a:lnTo>
                    <a:pt x="361" y="126"/>
                  </a:lnTo>
                  <a:lnTo>
                    <a:pt x="360" y="124"/>
                  </a:lnTo>
                  <a:lnTo>
                    <a:pt x="322" y="59"/>
                  </a:lnTo>
                  <a:lnTo>
                    <a:pt x="320" y="56"/>
                  </a:lnTo>
                  <a:lnTo>
                    <a:pt x="318" y="54"/>
                  </a:lnTo>
                  <a:lnTo>
                    <a:pt x="316" y="53"/>
                  </a:lnTo>
                  <a:lnTo>
                    <a:pt x="313" y="51"/>
                  </a:lnTo>
                  <a:lnTo>
                    <a:pt x="309" y="51"/>
                  </a:lnTo>
                  <a:lnTo>
                    <a:pt x="307" y="51"/>
                  </a:lnTo>
                  <a:lnTo>
                    <a:pt x="304" y="52"/>
                  </a:lnTo>
                  <a:lnTo>
                    <a:pt x="301" y="53"/>
                  </a:lnTo>
                  <a:lnTo>
                    <a:pt x="274" y="69"/>
                  </a:lnTo>
                  <a:lnTo>
                    <a:pt x="266" y="63"/>
                  </a:lnTo>
                  <a:lnTo>
                    <a:pt x="256" y="56"/>
                  </a:lnTo>
                  <a:lnTo>
                    <a:pt x="246" y="51"/>
                  </a:lnTo>
                  <a:lnTo>
                    <a:pt x="237" y="47"/>
                  </a:lnTo>
                  <a:lnTo>
                    <a:pt x="237" y="14"/>
                  </a:lnTo>
                  <a:lnTo>
                    <a:pt x="236" y="10"/>
                  </a:lnTo>
                  <a:lnTo>
                    <a:pt x="236" y="8"/>
                  </a:lnTo>
                  <a:lnTo>
                    <a:pt x="233" y="5"/>
                  </a:lnTo>
                  <a:lnTo>
                    <a:pt x="232" y="3"/>
                  </a:lnTo>
                  <a:lnTo>
                    <a:pt x="229" y="2"/>
                  </a:lnTo>
                  <a:lnTo>
                    <a:pt x="227" y="1"/>
                  </a:lnTo>
                  <a:lnTo>
                    <a:pt x="224" y="0"/>
                  </a:lnTo>
                  <a:lnTo>
                    <a:pt x="222" y="0"/>
                  </a:lnTo>
                  <a:lnTo>
                    <a:pt x="146" y="0"/>
                  </a:lnTo>
                  <a:lnTo>
                    <a:pt x="143" y="0"/>
                  </a:lnTo>
                  <a:lnTo>
                    <a:pt x="140" y="1"/>
                  </a:lnTo>
                  <a:lnTo>
                    <a:pt x="137" y="2"/>
                  </a:lnTo>
                  <a:lnTo>
                    <a:pt x="135" y="3"/>
                  </a:lnTo>
                  <a:lnTo>
                    <a:pt x="134" y="5"/>
                  </a:lnTo>
                  <a:lnTo>
                    <a:pt x="132" y="8"/>
                  </a:lnTo>
                  <a:lnTo>
                    <a:pt x="132" y="10"/>
                  </a:lnTo>
                  <a:lnTo>
                    <a:pt x="131" y="14"/>
                  </a:lnTo>
                  <a:lnTo>
                    <a:pt x="131" y="47"/>
                  </a:lnTo>
                  <a:lnTo>
                    <a:pt x="120" y="52"/>
                  </a:lnTo>
                  <a:lnTo>
                    <a:pt x="109" y="57"/>
                  </a:lnTo>
                  <a:lnTo>
                    <a:pt x="99" y="63"/>
                  </a:lnTo>
                  <a:lnTo>
                    <a:pt x="90" y="69"/>
                  </a:lnTo>
                  <a:lnTo>
                    <a:pt x="61" y="53"/>
                  </a:lnTo>
                  <a:lnTo>
                    <a:pt x="58" y="52"/>
                  </a:lnTo>
                  <a:lnTo>
                    <a:pt x="55" y="51"/>
                  </a:lnTo>
                  <a:lnTo>
                    <a:pt x="53" y="51"/>
                  </a:lnTo>
                  <a:lnTo>
                    <a:pt x="49" y="51"/>
                  </a:lnTo>
                  <a:lnTo>
                    <a:pt x="47" y="52"/>
                  </a:lnTo>
                  <a:lnTo>
                    <a:pt x="44" y="54"/>
                  </a:lnTo>
                  <a:lnTo>
                    <a:pt x="42" y="56"/>
                  </a:lnTo>
                  <a:lnTo>
                    <a:pt x="41" y="59"/>
                  </a:lnTo>
                  <a:lnTo>
                    <a:pt x="2" y="124"/>
                  </a:lnTo>
                  <a:lnTo>
                    <a:pt x="1" y="126"/>
                  </a:lnTo>
                  <a:lnTo>
                    <a:pt x="0" y="129"/>
                  </a:lnTo>
                  <a:lnTo>
                    <a:pt x="0" y="132"/>
                  </a:lnTo>
                  <a:lnTo>
                    <a:pt x="1" y="136"/>
                  </a:lnTo>
                  <a:lnTo>
                    <a:pt x="2" y="139"/>
                  </a:lnTo>
                  <a:lnTo>
                    <a:pt x="3" y="141"/>
                  </a:lnTo>
                  <a:lnTo>
                    <a:pt x="6" y="143"/>
                  </a:lnTo>
                  <a:lnTo>
                    <a:pt x="8" y="144"/>
                  </a:lnTo>
                  <a:lnTo>
                    <a:pt x="36" y="160"/>
                  </a:lnTo>
                  <a:lnTo>
                    <a:pt x="34" y="172"/>
                  </a:lnTo>
                  <a:lnTo>
                    <a:pt x="34" y="183"/>
                  </a:lnTo>
                  <a:lnTo>
                    <a:pt x="34" y="195"/>
                  </a:lnTo>
                  <a:lnTo>
                    <a:pt x="36" y="207"/>
                  </a:lnTo>
                  <a:lnTo>
                    <a:pt x="8" y="223"/>
                  </a:lnTo>
                  <a:lnTo>
                    <a:pt x="6" y="224"/>
                  </a:lnTo>
                  <a:lnTo>
                    <a:pt x="3" y="227"/>
                  </a:lnTo>
                  <a:lnTo>
                    <a:pt x="1" y="230"/>
                  </a:lnTo>
                  <a:lnTo>
                    <a:pt x="0" y="233"/>
                  </a:lnTo>
                  <a:lnTo>
                    <a:pt x="0" y="235"/>
                  </a:lnTo>
                  <a:lnTo>
                    <a:pt x="0" y="237"/>
                  </a:lnTo>
                  <a:lnTo>
                    <a:pt x="1" y="240"/>
                  </a:lnTo>
                  <a:lnTo>
                    <a:pt x="2" y="243"/>
                  </a:lnTo>
                  <a:lnTo>
                    <a:pt x="40" y="309"/>
                  </a:lnTo>
                  <a:lnTo>
                    <a:pt x="42" y="311"/>
                  </a:lnTo>
                  <a:lnTo>
                    <a:pt x="44" y="313"/>
                  </a:lnTo>
                  <a:lnTo>
                    <a:pt x="46" y="314"/>
                  </a:lnTo>
                  <a:lnTo>
                    <a:pt x="48" y="315"/>
                  </a:lnTo>
                  <a:lnTo>
                    <a:pt x="55" y="316"/>
                  </a:lnTo>
                  <a:lnTo>
                    <a:pt x="60" y="314"/>
                  </a:lnTo>
                  <a:lnTo>
                    <a:pt x="90" y="297"/>
                  </a:lnTo>
                  <a:lnTo>
                    <a:pt x="99" y="304"/>
                  </a:lnTo>
                  <a:lnTo>
                    <a:pt x="109" y="310"/>
                  </a:lnTo>
                  <a:lnTo>
                    <a:pt x="120" y="316"/>
                  </a:lnTo>
                  <a:lnTo>
                    <a:pt x="131" y="321"/>
                  </a:lnTo>
                  <a:lnTo>
                    <a:pt x="131" y="354"/>
                  </a:lnTo>
                  <a:lnTo>
                    <a:pt x="132" y="356"/>
                  </a:lnTo>
                  <a:lnTo>
                    <a:pt x="132" y="359"/>
                  </a:lnTo>
                  <a:lnTo>
                    <a:pt x="134" y="361"/>
                  </a:lnTo>
                  <a:lnTo>
                    <a:pt x="135" y="363"/>
                  </a:lnTo>
                  <a:lnTo>
                    <a:pt x="137" y="366"/>
                  </a:lnTo>
                  <a:lnTo>
                    <a:pt x="140" y="368"/>
                  </a:lnTo>
                  <a:lnTo>
                    <a:pt x="143" y="368"/>
                  </a:lnTo>
                  <a:lnTo>
                    <a:pt x="146" y="369"/>
                  </a:lnTo>
                  <a:lnTo>
                    <a:pt x="222" y="369"/>
                  </a:lnTo>
                  <a:lnTo>
                    <a:pt x="225" y="368"/>
                  </a:lnTo>
                  <a:lnTo>
                    <a:pt x="227" y="368"/>
                  </a:lnTo>
                  <a:lnTo>
                    <a:pt x="229" y="366"/>
                  </a:lnTo>
                  <a:lnTo>
                    <a:pt x="232" y="363"/>
                  </a:lnTo>
                  <a:lnTo>
                    <a:pt x="233" y="361"/>
                  </a:lnTo>
                  <a:lnTo>
                    <a:pt x="236" y="359"/>
                  </a:lnTo>
                  <a:lnTo>
                    <a:pt x="236" y="356"/>
                  </a:lnTo>
                  <a:lnTo>
                    <a:pt x="237" y="354"/>
                  </a:lnTo>
                  <a:lnTo>
                    <a:pt x="237" y="321"/>
                  </a:lnTo>
                  <a:lnTo>
                    <a:pt x="246" y="316"/>
                  </a:lnTo>
                  <a:lnTo>
                    <a:pt x="256" y="311"/>
                  </a:lnTo>
                  <a:lnTo>
                    <a:pt x="266" y="305"/>
                  </a:lnTo>
                  <a:lnTo>
                    <a:pt x="274" y="298"/>
                  </a:lnTo>
                  <a:lnTo>
                    <a:pt x="302" y="313"/>
                  </a:lnTo>
                  <a:lnTo>
                    <a:pt x="305" y="315"/>
                  </a:lnTo>
                  <a:lnTo>
                    <a:pt x="307" y="315"/>
                  </a:lnTo>
                  <a:lnTo>
                    <a:pt x="310" y="316"/>
                  </a:lnTo>
                  <a:lnTo>
                    <a:pt x="314" y="316"/>
                  </a:lnTo>
                  <a:lnTo>
                    <a:pt x="319" y="313"/>
                  </a:lnTo>
                  <a:lnTo>
                    <a:pt x="322" y="309"/>
                  </a:lnTo>
                  <a:lnTo>
                    <a:pt x="360" y="243"/>
                  </a:lnTo>
                  <a:lnTo>
                    <a:pt x="362" y="240"/>
                  </a:lnTo>
                  <a:lnTo>
                    <a:pt x="362" y="237"/>
                  </a:lnTo>
                  <a:lnTo>
                    <a:pt x="362" y="234"/>
                  </a:lnTo>
                  <a:lnTo>
                    <a:pt x="362" y="232"/>
                  </a:lnTo>
                  <a:lnTo>
                    <a:pt x="361" y="229"/>
                  </a:lnTo>
                  <a:lnTo>
                    <a:pt x="359" y="227"/>
                  </a:lnTo>
                  <a:lnTo>
                    <a:pt x="357" y="224"/>
                  </a:lnTo>
                  <a:lnTo>
                    <a:pt x="354" y="2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42" name="Freeform 4346" descr="Icon of box and whisker chart. ">
            <a:extLst>
              <a:ext uri="{FF2B5EF4-FFF2-40B4-BE49-F238E27FC236}">
                <a16:creationId xmlns:a16="http://schemas.microsoft.com/office/drawing/2014/main" id="{D131817A-5B27-4718-8BAC-45C9CEDA45D9}"/>
              </a:ext>
            </a:extLst>
          </p:cNvPr>
          <p:cNvSpPr>
            <a:spLocks noEditPoints="1"/>
          </p:cNvSpPr>
          <p:nvPr/>
        </p:nvSpPr>
        <p:spPr bwMode="auto">
          <a:xfrm>
            <a:off x="3967321" y="3532346"/>
            <a:ext cx="345758" cy="345758"/>
          </a:xfrm>
          <a:custGeom>
            <a:avLst/>
            <a:gdLst>
              <a:gd name="T0" fmla="*/ 706 w 898"/>
              <a:gd name="T1" fmla="*/ 479 h 898"/>
              <a:gd name="T2" fmla="*/ 652 w 898"/>
              <a:gd name="T3" fmla="*/ 556 h 898"/>
              <a:gd name="T4" fmla="*/ 632 w 898"/>
              <a:gd name="T5" fmla="*/ 551 h 898"/>
              <a:gd name="T6" fmla="*/ 576 w 898"/>
              <a:gd name="T7" fmla="*/ 477 h 898"/>
              <a:gd name="T8" fmla="*/ 571 w 898"/>
              <a:gd name="T9" fmla="*/ 398 h 898"/>
              <a:gd name="T10" fmla="*/ 628 w 898"/>
              <a:gd name="T11" fmla="*/ 129 h 898"/>
              <a:gd name="T12" fmla="*/ 643 w 898"/>
              <a:gd name="T13" fmla="*/ 114 h 898"/>
              <a:gd name="T14" fmla="*/ 658 w 898"/>
              <a:gd name="T15" fmla="*/ 129 h 898"/>
              <a:gd name="T16" fmla="*/ 717 w 898"/>
              <a:gd name="T17" fmla="*/ 398 h 898"/>
              <a:gd name="T18" fmla="*/ 621 w 898"/>
              <a:gd name="T19" fmla="*/ 758 h 898"/>
              <a:gd name="T20" fmla="*/ 589 w 898"/>
              <a:gd name="T21" fmla="*/ 727 h 898"/>
              <a:gd name="T22" fmla="*/ 589 w 898"/>
              <a:gd name="T23" fmla="*/ 680 h 898"/>
              <a:gd name="T24" fmla="*/ 621 w 898"/>
              <a:gd name="T25" fmla="*/ 648 h 898"/>
              <a:gd name="T26" fmla="*/ 667 w 898"/>
              <a:gd name="T27" fmla="*/ 648 h 898"/>
              <a:gd name="T28" fmla="*/ 699 w 898"/>
              <a:gd name="T29" fmla="*/ 680 h 898"/>
              <a:gd name="T30" fmla="*/ 699 w 898"/>
              <a:gd name="T31" fmla="*/ 727 h 898"/>
              <a:gd name="T32" fmla="*/ 667 w 898"/>
              <a:gd name="T33" fmla="*/ 758 h 898"/>
              <a:gd name="T34" fmla="*/ 536 w 898"/>
              <a:gd name="T35" fmla="*/ 294 h 898"/>
              <a:gd name="T36" fmla="*/ 479 w 898"/>
              <a:gd name="T37" fmla="*/ 546 h 898"/>
              <a:gd name="T38" fmla="*/ 461 w 898"/>
              <a:gd name="T39" fmla="*/ 558 h 898"/>
              <a:gd name="T40" fmla="*/ 450 w 898"/>
              <a:gd name="T41" fmla="*/ 299 h 898"/>
              <a:gd name="T42" fmla="*/ 390 w 898"/>
              <a:gd name="T43" fmla="*/ 287 h 898"/>
              <a:gd name="T44" fmla="*/ 398 w 898"/>
              <a:gd name="T45" fmla="*/ 211 h 898"/>
              <a:gd name="T46" fmla="*/ 454 w 898"/>
              <a:gd name="T47" fmla="*/ 118 h 898"/>
              <a:gd name="T48" fmla="*/ 475 w 898"/>
              <a:gd name="T49" fmla="*/ 118 h 898"/>
              <a:gd name="T50" fmla="*/ 530 w 898"/>
              <a:gd name="T51" fmla="*/ 211 h 898"/>
              <a:gd name="T52" fmla="*/ 465 w 898"/>
              <a:gd name="T53" fmla="*/ 763 h 898"/>
              <a:gd name="T54" fmla="*/ 422 w 898"/>
              <a:gd name="T55" fmla="*/ 745 h 898"/>
              <a:gd name="T56" fmla="*/ 405 w 898"/>
              <a:gd name="T57" fmla="*/ 703 h 898"/>
              <a:gd name="T58" fmla="*/ 422 w 898"/>
              <a:gd name="T59" fmla="*/ 661 h 898"/>
              <a:gd name="T60" fmla="*/ 465 w 898"/>
              <a:gd name="T61" fmla="*/ 643 h 898"/>
              <a:gd name="T62" fmla="*/ 506 w 898"/>
              <a:gd name="T63" fmla="*/ 661 h 898"/>
              <a:gd name="T64" fmla="*/ 525 w 898"/>
              <a:gd name="T65" fmla="*/ 703 h 898"/>
              <a:gd name="T66" fmla="*/ 506 w 898"/>
              <a:gd name="T67" fmla="*/ 745 h 898"/>
              <a:gd name="T68" fmla="*/ 465 w 898"/>
              <a:gd name="T69" fmla="*/ 763 h 898"/>
              <a:gd name="T70" fmla="*/ 318 w 898"/>
              <a:gd name="T71" fmla="*/ 419 h 898"/>
              <a:gd name="T72" fmla="*/ 263 w 898"/>
              <a:gd name="T73" fmla="*/ 556 h 898"/>
              <a:gd name="T74" fmla="*/ 242 w 898"/>
              <a:gd name="T75" fmla="*/ 551 h 898"/>
              <a:gd name="T76" fmla="*/ 186 w 898"/>
              <a:gd name="T77" fmla="*/ 417 h 898"/>
              <a:gd name="T78" fmla="*/ 181 w 898"/>
              <a:gd name="T79" fmla="*/ 339 h 898"/>
              <a:gd name="T80" fmla="*/ 240 w 898"/>
              <a:gd name="T81" fmla="*/ 129 h 898"/>
              <a:gd name="T82" fmla="*/ 255 w 898"/>
              <a:gd name="T83" fmla="*/ 114 h 898"/>
              <a:gd name="T84" fmla="*/ 270 w 898"/>
              <a:gd name="T85" fmla="*/ 129 h 898"/>
              <a:gd name="T86" fmla="*/ 329 w 898"/>
              <a:gd name="T87" fmla="*/ 339 h 898"/>
              <a:gd name="T88" fmla="*/ 231 w 898"/>
              <a:gd name="T89" fmla="*/ 758 h 898"/>
              <a:gd name="T90" fmla="*/ 200 w 898"/>
              <a:gd name="T91" fmla="*/ 727 h 898"/>
              <a:gd name="T92" fmla="*/ 200 w 898"/>
              <a:gd name="T93" fmla="*/ 680 h 898"/>
              <a:gd name="T94" fmla="*/ 231 w 898"/>
              <a:gd name="T95" fmla="*/ 648 h 898"/>
              <a:gd name="T96" fmla="*/ 278 w 898"/>
              <a:gd name="T97" fmla="*/ 648 h 898"/>
              <a:gd name="T98" fmla="*/ 311 w 898"/>
              <a:gd name="T99" fmla="*/ 680 h 898"/>
              <a:gd name="T100" fmla="*/ 311 w 898"/>
              <a:gd name="T101" fmla="*/ 727 h 898"/>
              <a:gd name="T102" fmla="*/ 278 w 898"/>
              <a:gd name="T103" fmla="*/ 758 h 898"/>
              <a:gd name="T104" fmla="*/ 10 w 898"/>
              <a:gd name="T105" fmla="*/ 2 h 898"/>
              <a:gd name="T106" fmla="*/ 1 w 898"/>
              <a:gd name="T107" fmla="*/ 886 h 898"/>
              <a:gd name="T108" fmla="*/ 883 w 898"/>
              <a:gd name="T109" fmla="*/ 898 h 898"/>
              <a:gd name="T110" fmla="*/ 898 w 898"/>
              <a:gd name="T111" fmla="*/ 883 h 898"/>
              <a:gd name="T112" fmla="*/ 886 w 898"/>
              <a:gd name="T113" fmla="*/ 0 h 8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98" h="898">
                <a:moveTo>
                  <a:pt x="718" y="464"/>
                </a:moveTo>
                <a:lnTo>
                  <a:pt x="718" y="467"/>
                </a:lnTo>
                <a:lnTo>
                  <a:pt x="717" y="470"/>
                </a:lnTo>
                <a:lnTo>
                  <a:pt x="716" y="472"/>
                </a:lnTo>
                <a:lnTo>
                  <a:pt x="714" y="474"/>
                </a:lnTo>
                <a:lnTo>
                  <a:pt x="712" y="477"/>
                </a:lnTo>
                <a:lnTo>
                  <a:pt x="710" y="478"/>
                </a:lnTo>
                <a:lnTo>
                  <a:pt x="706" y="479"/>
                </a:lnTo>
                <a:lnTo>
                  <a:pt x="703" y="479"/>
                </a:lnTo>
                <a:lnTo>
                  <a:pt x="658" y="479"/>
                </a:lnTo>
                <a:lnTo>
                  <a:pt x="658" y="543"/>
                </a:lnTo>
                <a:lnTo>
                  <a:pt x="658" y="546"/>
                </a:lnTo>
                <a:lnTo>
                  <a:pt x="657" y="549"/>
                </a:lnTo>
                <a:lnTo>
                  <a:pt x="656" y="551"/>
                </a:lnTo>
                <a:lnTo>
                  <a:pt x="654" y="554"/>
                </a:lnTo>
                <a:lnTo>
                  <a:pt x="652" y="556"/>
                </a:lnTo>
                <a:lnTo>
                  <a:pt x="650" y="557"/>
                </a:lnTo>
                <a:lnTo>
                  <a:pt x="647" y="558"/>
                </a:lnTo>
                <a:lnTo>
                  <a:pt x="643" y="558"/>
                </a:lnTo>
                <a:lnTo>
                  <a:pt x="641" y="558"/>
                </a:lnTo>
                <a:lnTo>
                  <a:pt x="638" y="557"/>
                </a:lnTo>
                <a:lnTo>
                  <a:pt x="636" y="556"/>
                </a:lnTo>
                <a:lnTo>
                  <a:pt x="634" y="554"/>
                </a:lnTo>
                <a:lnTo>
                  <a:pt x="632" y="551"/>
                </a:lnTo>
                <a:lnTo>
                  <a:pt x="631" y="549"/>
                </a:lnTo>
                <a:lnTo>
                  <a:pt x="629" y="546"/>
                </a:lnTo>
                <a:lnTo>
                  <a:pt x="628" y="543"/>
                </a:lnTo>
                <a:lnTo>
                  <a:pt x="628" y="479"/>
                </a:lnTo>
                <a:lnTo>
                  <a:pt x="583" y="479"/>
                </a:lnTo>
                <a:lnTo>
                  <a:pt x="581" y="479"/>
                </a:lnTo>
                <a:lnTo>
                  <a:pt x="578" y="478"/>
                </a:lnTo>
                <a:lnTo>
                  <a:pt x="576" y="477"/>
                </a:lnTo>
                <a:lnTo>
                  <a:pt x="574" y="474"/>
                </a:lnTo>
                <a:lnTo>
                  <a:pt x="572" y="472"/>
                </a:lnTo>
                <a:lnTo>
                  <a:pt x="571" y="470"/>
                </a:lnTo>
                <a:lnTo>
                  <a:pt x="570" y="467"/>
                </a:lnTo>
                <a:lnTo>
                  <a:pt x="570" y="464"/>
                </a:lnTo>
                <a:lnTo>
                  <a:pt x="570" y="404"/>
                </a:lnTo>
                <a:lnTo>
                  <a:pt x="570" y="402"/>
                </a:lnTo>
                <a:lnTo>
                  <a:pt x="571" y="398"/>
                </a:lnTo>
                <a:lnTo>
                  <a:pt x="572" y="396"/>
                </a:lnTo>
                <a:lnTo>
                  <a:pt x="574" y="394"/>
                </a:lnTo>
                <a:lnTo>
                  <a:pt x="576" y="392"/>
                </a:lnTo>
                <a:lnTo>
                  <a:pt x="578" y="391"/>
                </a:lnTo>
                <a:lnTo>
                  <a:pt x="581" y="390"/>
                </a:lnTo>
                <a:lnTo>
                  <a:pt x="583" y="389"/>
                </a:lnTo>
                <a:lnTo>
                  <a:pt x="628" y="389"/>
                </a:lnTo>
                <a:lnTo>
                  <a:pt x="628" y="129"/>
                </a:lnTo>
                <a:lnTo>
                  <a:pt x="629" y="126"/>
                </a:lnTo>
                <a:lnTo>
                  <a:pt x="631" y="123"/>
                </a:lnTo>
                <a:lnTo>
                  <a:pt x="632" y="121"/>
                </a:lnTo>
                <a:lnTo>
                  <a:pt x="634" y="118"/>
                </a:lnTo>
                <a:lnTo>
                  <a:pt x="636" y="117"/>
                </a:lnTo>
                <a:lnTo>
                  <a:pt x="638" y="115"/>
                </a:lnTo>
                <a:lnTo>
                  <a:pt x="641" y="114"/>
                </a:lnTo>
                <a:lnTo>
                  <a:pt x="643" y="114"/>
                </a:lnTo>
                <a:lnTo>
                  <a:pt x="647" y="114"/>
                </a:lnTo>
                <a:lnTo>
                  <a:pt x="650" y="115"/>
                </a:lnTo>
                <a:lnTo>
                  <a:pt x="652" y="117"/>
                </a:lnTo>
                <a:lnTo>
                  <a:pt x="654" y="118"/>
                </a:lnTo>
                <a:lnTo>
                  <a:pt x="656" y="121"/>
                </a:lnTo>
                <a:lnTo>
                  <a:pt x="657" y="123"/>
                </a:lnTo>
                <a:lnTo>
                  <a:pt x="658" y="127"/>
                </a:lnTo>
                <a:lnTo>
                  <a:pt x="658" y="129"/>
                </a:lnTo>
                <a:lnTo>
                  <a:pt x="658" y="389"/>
                </a:lnTo>
                <a:lnTo>
                  <a:pt x="703" y="389"/>
                </a:lnTo>
                <a:lnTo>
                  <a:pt x="706" y="390"/>
                </a:lnTo>
                <a:lnTo>
                  <a:pt x="710" y="391"/>
                </a:lnTo>
                <a:lnTo>
                  <a:pt x="712" y="392"/>
                </a:lnTo>
                <a:lnTo>
                  <a:pt x="714" y="394"/>
                </a:lnTo>
                <a:lnTo>
                  <a:pt x="716" y="396"/>
                </a:lnTo>
                <a:lnTo>
                  <a:pt x="717" y="398"/>
                </a:lnTo>
                <a:lnTo>
                  <a:pt x="718" y="402"/>
                </a:lnTo>
                <a:lnTo>
                  <a:pt x="718" y="404"/>
                </a:lnTo>
                <a:lnTo>
                  <a:pt x="718" y="464"/>
                </a:lnTo>
                <a:close/>
                <a:moveTo>
                  <a:pt x="643" y="763"/>
                </a:moveTo>
                <a:lnTo>
                  <a:pt x="638" y="762"/>
                </a:lnTo>
                <a:lnTo>
                  <a:pt x="632" y="762"/>
                </a:lnTo>
                <a:lnTo>
                  <a:pt x="626" y="760"/>
                </a:lnTo>
                <a:lnTo>
                  <a:pt x="621" y="758"/>
                </a:lnTo>
                <a:lnTo>
                  <a:pt x="616" y="756"/>
                </a:lnTo>
                <a:lnTo>
                  <a:pt x="610" y="753"/>
                </a:lnTo>
                <a:lnTo>
                  <a:pt x="606" y="749"/>
                </a:lnTo>
                <a:lnTo>
                  <a:pt x="602" y="745"/>
                </a:lnTo>
                <a:lnTo>
                  <a:pt x="597" y="741"/>
                </a:lnTo>
                <a:lnTo>
                  <a:pt x="594" y="737"/>
                </a:lnTo>
                <a:lnTo>
                  <a:pt x="591" y="731"/>
                </a:lnTo>
                <a:lnTo>
                  <a:pt x="589" y="727"/>
                </a:lnTo>
                <a:lnTo>
                  <a:pt x="587" y="720"/>
                </a:lnTo>
                <a:lnTo>
                  <a:pt x="586" y="715"/>
                </a:lnTo>
                <a:lnTo>
                  <a:pt x="584" y="710"/>
                </a:lnTo>
                <a:lnTo>
                  <a:pt x="583" y="703"/>
                </a:lnTo>
                <a:lnTo>
                  <a:pt x="584" y="697"/>
                </a:lnTo>
                <a:lnTo>
                  <a:pt x="586" y="692"/>
                </a:lnTo>
                <a:lnTo>
                  <a:pt x="587" y="685"/>
                </a:lnTo>
                <a:lnTo>
                  <a:pt x="589" y="680"/>
                </a:lnTo>
                <a:lnTo>
                  <a:pt x="591" y="674"/>
                </a:lnTo>
                <a:lnTo>
                  <a:pt x="594" y="670"/>
                </a:lnTo>
                <a:lnTo>
                  <a:pt x="597" y="665"/>
                </a:lnTo>
                <a:lnTo>
                  <a:pt x="602" y="661"/>
                </a:lnTo>
                <a:lnTo>
                  <a:pt x="606" y="657"/>
                </a:lnTo>
                <a:lnTo>
                  <a:pt x="610" y="653"/>
                </a:lnTo>
                <a:lnTo>
                  <a:pt x="616" y="651"/>
                </a:lnTo>
                <a:lnTo>
                  <a:pt x="621" y="648"/>
                </a:lnTo>
                <a:lnTo>
                  <a:pt x="626" y="646"/>
                </a:lnTo>
                <a:lnTo>
                  <a:pt x="632" y="645"/>
                </a:lnTo>
                <a:lnTo>
                  <a:pt x="638" y="643"/>
                </a:lnTo>
                <a:lnTo>
                  <a:pt x="643" y="643"/>
                </a:lnTo>
                <a:lnTo>
                  <a:pt x="650" y="643"/>
                </a:lnTo>
                <a:lnTo>
                  <a:pt x="656" y="645"/>
                </a:lnTo>
                <a:lnTo>
                  <a:pt x="662" y="646"/>
                </a:lnTo>
                <a:lnTo>
                  <a:pt x="667" y="648"/>
                </a:lnTo>
                <a:lnTo>
                  <a:pt x="672" y="651"/>
                </a:lnTo>
                <a:lnTo>
                  <a:pt x="678" y="653"/>
                </a:lnTo>
                <a:lnTo>
                  <a:pt x="682" y="657"/>
                </a:lnTo>
                <a:lnTo>
                  <a:pt x="686" y="661"/>
                </a:lnTo>
                <a:lnTo>
                  <a:pt x="690" y="665"/>
                </a:lnTo>
                <a:lnTo>
                  <a:pt x="694" y="670"/>
                </a:lnTo>
                <a:lnTo>
                  <a:pt x="697" y="674"/>
                </a:lnTo>
                <a:lnTo>
                  <a:pt x="699" y="680"/>
                </a:lnTo>
                <a:lnTo>
                  <a:pt x="701" y="685"/>
                </a:lnTo>
                <a:lnTo>
                  <a:pt x="702" y="692"/>
                </a:lnTo>
                <a:lnTo>
                  <a:pt x="703" y="697"/>
                </a:lnTo>
                <a:lnTo>
                  <a:pt x="703" y="703"/>
                </a:lnTo>
                <a:lnTo>
                  <a:pt x="703" y="710"/>
                </a:lnTo>
                <a:lnTo>
                  <a:pt x="702" y="715"/>
                </a:lnTo>
                <a:lnTo>
                  <a:pt x="701" y="720"/>
                </a:lnTo>
                <a:lnTo>
                  <a:pt x="699" y="727"/>
                </a:lnTo>
                <a:lnTo>
                  <a:pt x="697" y="731"/>
                </a:lnTo>
                <a:lnTo>
                  <a:pt x="694" y="737"/>
                </a:lnTo>
                <a:lnTo>
                  <a:pt x="690" y="741"/>
                </a:lnTo>
                <a:lnTo>
                  <a:pt x="686" y="745"/>
                </a:lnTo>
                <a:lnTo>
                  <a:pt x="682" y="749"/>
                </a:lnTo>
                <a:lnTo>
                  <a:pt x="678" y="753"/>
                </a:lnTo>
                <a:lnTo>
                  <a:pt x="672" y="756"/>
                </a:lnTo>
                <a:lnTo>
                  <a:pt x="667" y="758"/>
                </a:lnTo>
                <a:lnTo>
                  <a:pt x="662" y="760"/>
                </a:lnTo>
                <a:lnTo>
                  <a:pt x="656" y="762"/>
                </a:lnTo>
                <a:lnTo>
                  <a:pt x="650" y="762"/>
                </a:lnTo>
                <a:lnTo>
                  <a:pt x="643" y="763"/>
                </a:lnTo>
                <a:close/>
                <a:moveTo>
                  <a:pt x="540" y="284"/>
                </a:moveTo>
                <a:lnTo>
                  <a:pt x="538" y="287"/>
                </a:lnTo>
                <a:lnTo>
                  <a:pt x="537" y="290"/>
                </a:lnTo>
                <a:lnTo>
                  <a:pt x="536" y="294"/>
                </a:lnTo>
                <a:lnTo>
                  <a:pt x="534" y="296"/>
                </a:lnTo>
                <a:lnTo>
                  <a:pt x="532" y="297"/>
                </a:lnTo>
                <a:lnTo>
                  <a:pt x="530" y="298"/>
                </a:lnTo>
                <a:lnTo>
                  <a:pt x="527" y="299"/>
                </a:lnTo>
                <a:lnTo>
                  <a:pt x="525" y="299"/>
                </a:lnTo>
                <a:lnTo>
                  <a:pt x="480" y="299"/>
                </a:lnTo>
                <a:lnTo>
                  <a:pt x="480" y="543"/>
                </a:lnTo>
                <a:lnTo>
                  <a:pt x="479" y="546"/>
                </a:lnTo>
                <a:lnTo>
                  <a:pt x="479" y="549"/>
                </a:lnTo>
                <a:lnTo>
                  <a:pt x="476" y="551"/>
                </a:lnTo>
                <a:lnTo>
                  <a:pt x="475" y="554"/>
                </a:lnTo>
                <a:lnTo>
                  <a:pt x="472" y="556"/>
                </a:lnTo>
                <a:lnTo>
                  <a:pt x="470" y="557"/>
                </a:lnTo>
                <a:lnTo>
                  <a:pt x="467" y="558"/>
                </a:lnTo>
                <a:lnTo>
                  <a:pt x="465" y="558"/>
                </a:lnTo>
                <a:lnTo>
                  <a:pt x="461" y="558"/>
                </a:lnTo>
                <a:lnTo>
                  <a:pt x="458" y="557"/>
                </a:lnTo>
                <a:lnTo>
                  <a:pt x="456" y="556"/>
                </a:lnTo>
                <a:lnTo>
                  <a:pt x="454" y="554"/>
                </a:lnTo>
                <a:lnTo>
                  <a:pt x="452" y="551"/>
                </a:lnTo>
                <a:lnTo>
                  <a:pt x="451" y="549"/>
                </a:lnTo>
                <a:lnTo>
                  <a:pt x="450" y="546"/>
                </a:lnTo>
                <a:lnTo>
                  <a:pt x="450" y="543"/>
                </a:lnTo>
                <a:lnTo>
                  <a:pt x="450" y="299"/>
                </a:lnTo>
                <a:lnTo>
                  <a:pt x="405" y="299"/>
                </a:lnTo>
                <a:lnTo>
                  <a:pt x="402" y="299"/>
                </a:lnTo>
                <a:lnTo>
                  <a:pt x="398" y="298"/>
                </a:lnTo>
                <a:lnTo>
                  <a:pt x="396" y="297"/>
                </a:lnTo>
                <a:lnTo>
                  <a:pt x="394" y="296"/>
                </a:lnTo>
                <a:lnTo>
                  <a:pt x="392" y="294"/>
                </a:lnTo>
                <a:lnTo>
                  <a:pt x="391" y="290"/>
                </a:lnTo>
                <a:lnTo>
                  <a:pt x="390" y="287"/>
                </a:lnTo>
                <a:lnTo>
                  <a:pt x="390" y="284"/>
                </a:lnTo>
                <a:lnTo>
                  <a:pt x="390" y="225"/>
                </a:lnTo>
                <a:lnTo>
                  <a:pt x="390" y="222"/>
                </a:lnTo>
                <a:lnTo>
                  <a:pt x="391" y="219"/>
                </a:lnTo>
                <a:lnTo>
                  <a:pt x="392" y="217"/>
                </a:lnTo>
                <a:lnTo>
                  <a:pt x="394" y="214"/>
                </a:lnTo>
                <a:lnTo>
                  <a:pt x="396" y="212"/>
                </a:lnTo>
                <a:lnTo>
                  <a:pt x="398" y="211"/>
                </a:lnTo>
                <a:lnTo>
                  <a:pt x="402" y="210"/>
                </a:lnTo>
                <a:lnTo>
                  <a:pt x="405" y="210"/>
                </a:lnTo>
                <a:lnTo>
                  <a:pt x="450" y="210"/>
                </a:lnTo>
                <a:lnTo>
                  <a:pt x="450" y="129"/>
                </a:lnTo>
                <a:lnTo>
                  <a:pt x="450" y="126"/>
                </a:lnTo>
                <a:lnTo>
                  <a:pt x="451" y="123"/>
                </a:lnTo>
                <a:lnTo>
                  <a:pt x="452" y="121"/>
                </a:lnTo>
                <a:lnTo>
                  <a:pt x="454" y="118"/>
                </a:lnTo>
                <a:lnTo>
                  <a:pt x="456" y="117"/>
                </a:lnTo>
                <a:lnTo>
                  <a:pt x="458" y="115"/>
                </a:lnTo>
                <a:lnTo>
                  <a:pt x="461" y="114"/>
                </a:lnTo>
                <a:lnTo>
                  <a:pt x="465" y="114"/>
                </a:lnTo>
                <a:lnTo>
                  <a:pt x="467" y="114"/>
                </a:lnTo>
                <a:lnTo>
                  <a:pt x="470" y="115"/>
                </a:lnTo>
                <a:lnTo>
                  <a:pt x="472" y="117"/>
                </a:lnTo>
                <a:lnTo>
                  <a:pt x="475" y="118"/>
                </a:lnTo>
                <a:lnTo>
                  <a:pt x="476" y="121"/>
                </a:lnTo>
                <a:lnTo>
                  <a:pt x="479" y="123"/>
                </a:lnTo>
                <a:lnTo>
                  <a:pt x="479" y="127"/>
                </a:lnTo>
                <a:lnTo>
                  <a:pt x="480" y="129"/>
                </a:lnTo>
                <a:lnTo>
                  <a:pt x="480" y="210"/>
                </a:lnTo>
                <a:lnTo>
                  <a:pt x="525" y="210"/>
                </a:lnTo>
                <a:lnTo>
                  <a:pt x="527" y="210"/>
                </a:lnTo>
                <a:lnTo>
                  <a:pt x="530" y="211"/>
                </a:lnTo>
                <a:lnTo>
                  <a:pt x="532" y="212"/>
                </a:lnTo>
                <a:lnTo>
                  <a:pt x="534" y="214"/>
                </a:lnTo>
                <a:lnTo>
                  <a:pt x="536" y="217"/>
                </a:lnTo>
                <a:lnTo>
                  <a:pt x="537" y="219"/>
                </a:lnTo>
                <a:lnTo>
                  <a:pt x="538" y="222"/>
                </a:lnTo>
                <a:lnTo>
                  <a:pt x="540" y="225"/>
                </a:lnTo>
                <a:lnTo>
                  <a:pt x="540" y="284"/>
                </a:lnTo>
                <a:close/>
                <a:moveTo>
                  <a:pt x="465" y="763"/>
                </a:moveTo>
                <a:lnTo>
                  <a:pt x="458" y="762"/>
                </a:lnTo>
                <a:lnTo>
                  <a:pt x="452" y="762"/>
                </a:lnTo>
                <a:lnTo>
                  <a:pt x="446" y="760"/>
                </a:lnTo>
                <a:lnTo>
                  <a:pt x="441" y="758"/>
                </a:lnTo>
                <a:lnTo>
                  <a:pt x="436" y="756"/>
                </a:lnTo>
                <a:lnTo>
                  <a:pt x="430" y="753"/>
                </a:lnTo>
                <a:lnTo>
                  <a:pt x="426" y="749"/>
                </a:lnTo>
                <a:lnTo>
                  <a:pt x="422" y="745"/>
                </a:lnTo>
                <a:lnTo>
                  <a:pt x="419" y="741"/>
                </a:lnTo>
                <a:lnTo>
                  <a:pt x="414" y="737"/>
                </a:lnTo>
                <a:lnTo>
                  <a:pt x="412" y="731"/>
                </a:lnTo>
                <a:lnTo>
                  <a:pt x="409" y="727"/>
                </a:lnTo>
                <a:lnTo>
                  <a:pt x="407" y="720"/>
                </a:lnTo>
                <a:lnTo>
                  <a:pt x="406" y="715"/>
                </a:lnTo>
                <a:lnTo>
                  <a:pt x="405" y="710"/>
                </a:lnTo>
                <a:lnTo>
                  <a:pt x="405" y="703"/>
                </a:lnTo>
                <a:lnTo>
                  <a:pt x="405" y="697"/>
                </a:lnTo>
                <a:lnTo>
                  <a:pt x="406" y="692"/>
                </a:lnTo>
                <a:lnTo>
                  <a:pt x="407" y="685"/>
                </a:lnTo>
                <a:lnTo>
                  <a:pt x="409" y="680"/>
                </a:lnTo>
                <a:lnTo>
                  <a:pt x="412" y="674"/>
                </a:lnTo>
                <a:lnTo>
                  <a:pt x="414" y="670"/>
                </a:lnTo>
                <a:lnTo>
                  <a:pt x="419" y="665"/>
                </a:lnTo>
                <a:lnTo>
                  <a:pt x="422" y="661"/>
                </a:lnTo>
                <a:lnTo>
                  <a:pt x="426" y="657"/>
                </a:lnTo>
                <a:lnTo>
                  <a:pt x="430" y="653"/>
                </a:lnTo>
                <a:lnTo>
                  <a:pt x="436" y="651"/>
                </a:lnTo>
                <a:lnTo>
                  <a:pt x="441" y="648"/>
                </a:lnTo>
                <a:lnTo>
                  <a:pt x="446" y="646"/>
                </a:lnTo>
                <a:lnTo>
                  <a:pt x="452" y="645"/>
                </a:lnTo>
                <a:lnTo>
                  <a:pt x="458" y="643"/>
                </a:lnTo>
                <a:lnTo>
                  <a:pt x="465" y="643"/>
                </a:lnTo>
                <a:lnTo>
                  <a:pt x="470" y="643"/>
                </a:lnTo>
                <a:lnTo>
                  <a:pt x="476" y="645"/>
                </a:lnTo>
                <a:lnTo>
                  <a:pt x="482" y="646"/>
                </a:lnTo>
                <a:lnTo>
                  <a:pt x="487" y="648"/>
                </a:lnTo>
                <a:lnTo>
                  <a:pt x="492" y="651"/>
                </a:lnTo>
                <a:lnTo>
                  <a:pt x="498" y="653"/>
                </a:lnTo>
                <a:lnTo>
                  <a:pt x="502" y="657"/>
                </a:lnTo>
                <a:lnTo>
                  <a:pt x="506" y="661"/>
                </a:lnTo>
                <a:lnTo>
                  <a:pt x="511" y="665"/>
                </a:lnTo>
                <a:lnTo>
                  <a:pt x="514" y="670"/>
                </a:lnTo>
                <a:lnTo>
                  <a:pt x="517" y="674"/>
                </a:lnTo>
                <a:lnTo>
                  <a:pt x="519" y="680"/>
                </a:lnTo>
                <a:lnTo>
                  <a:pt x="521" y="685"/>
                </a:lnTo>
                <a:lnTo>
                  <a:pt x="522" y="692"/>
                </a:lnTo>
                <a:lnTo>
                  <a:pt x="524" y="697"/>
                </a:lnTo>
                <a:lnTo>
                  <a:pt x="525" y="703"/>
                </a:lnTo>
                <a:lnTo>
                  <a:pt x="524" y="710"/>
                </a:lnTo>
                <a:lnTo>
                  <a:pt x="522" y="715"/>
                </a:lnTo>
                <a:lnTo>
                  <a:pt x="521" y="720"/>
                </a:lnTo>
                <a:lnTo>
                  <a:pt x="519" y="727"/>
                </a:lnTo>
                <a:lnTo>
                  <a:pt x="517" y="731"/>
                </a:lnTo>
                <a:lnTo>
                  <a:pt x="514" y="737"/>
                </a:lnTo>
                <a:lnTo>
                  <a:pt x="511" y="741"/>
                </a:lnTo>
                <a:lnTo>
                  <a:pt x="506" y="745"/>
                </a:lnTo>
                <a:lnTo>
                  <a:pt x="502" y="749"/>
                </a:lnTo>
                <a:lnTo>
                  <a:pt x="498" y="753"/>
                </a:lnTo>
                <a:lnTo>
                  <a:pt x="492" y="756"/>
                </a:lnTo>
                <a:lnTo>
                  <a:pt x="487" y="758"/>
                </a:lnTo>
                <a:lnTo>
                  <a:pt x="482" y="760"/>
                </a:lnTo>
                <a:lnTo>
                  <a:pt x="476" y="762"/>
                </a:lnTo>
                <a:lnTo>
                  <a:pt x="470" y="762"/>
                </a:lnTo>
                <a:lnTo>
                  <a:pt x="465" y="763"/>
                </a:lnTo>
                <a:close/>
                <a:moveTo>
                  <a:pt x="330" y="404"/>
                </a:moveTo>
                <a:lnTo>
                  <a:pt x="330" y="407"/>
                </a:lnTo>
                <a:lnTo>
                  <a:pt x="329" y="410"/>
                </a:lnTo>
                <a:lnTo>
                  <a:pt x="328" y="412"/>
                </a:lnTo>
                <a:lnTo>
                  <a:pt x="326" y="414"/>
                </a:lnTo>
                <a:lnTo>
                  <a:pt x="323" y="417"/>
                </a:lnTo>
                <a:lnTo>
                  <a:pt x="320" y="418"/>
                </a:lnTo>
                <a:lnTo>
                  <a:pt x="318" y="419"/>
                </a:lnTo>
                <a:lnTo>
                  <a:pt x="315" y="419"/>
                </a:lnTo>
                <a:lnTo>
                  <a:pt x="270" y="419"/>
                </a:lnTo>
                <a:lnTo>
                  <a:pt x="270" y="543"/>
                </a:lnTo>
                <a:lnTo>
                  <a:pt x="270" y="546"/>
                </a:lnTo>
                <a:lnTo>
                  <a:pt x="269" y="549"/>
                </a:lnTo>
                <a:lnTo>
                  <a:pt x="268" y="551"/>
                </a:lnTo>
                <a:lnTo>
                  <a:pt x="266" y="554"/>
                </a:lnTo>
                <a:lnTo>
                  <a:pt x="263" y="556"/>
                </a:lnTo>
                <a:lnTo>
                  <a:pt x="260" y="557"/>
                </a:lnTo>
                <a:lnTo>
                  <a:pt x="258" y="558"/>
                </a:lnTo>
                <a:lnTo>
                  <a:pt x="255" y="558"/>
                </a:lnTo>
                <a:lnTo>
                  <a:pt x="252" y="558"/>
                </a:lnTo>
                <a:lnTo>
                  <a:pt x="250" y="557"/>
                </a:lnTo>
                <a:lnTo>
                  <a:pt x="246" y="556"/>
                </a:lnTo>
                <a:lnTo>
                  <a:pt x="244" y="554"/>
                </a:lnTo>
                <a:lnTo>
                  <a:pt x="242" y="551"/>
                </a:lnTo>
                <a:lnTo>
                  <a:pt x="241" y="549"/>
                </a:lnTo>
                <a:lnTo>
                  <a:pt x="240" y="546"/>
                </a:lnTo>
                <a:lnTo>
                  <a:pt x="240" y="543"/>
                </a:lnTo>
                <a:lnTo>
                  <a:pt x="240" y="419"/>
                </a:lnTo>
                <a:lnTo>
                  <a:pt x="195" y="419"/>
                </a:lnTo>
                <a:lnTo>
                  <a:pt x="192" y="419"/>
                </a:lnTo>
                <a:lnTo>
                  <a:pt x="190" y="418"/>
                </a:lnTo>
                <a:lnTo>
                  <a:pt x="186" y="417"/>
                </a:lnTo>
                <a:lnTo>
                  <a:pt x="184" y="414"/>
                </a:lnTo>
                <a:lnTo>
                  <a:pt x="183" y="412"/>
                </a:lnTo>
                <a:lnTo>
                  <a:pt x="181" y="410"/>
                </a:lnTo>
                <a:lnTo>
                  <a:pt x="180" y="407"/>
                </a:lnTo>
                <a:lnTo>
                  <a:pt x="180" y="404"/>
                </a:lnTo>
                <a:lnTo>
                  <a:pt x="180" y="344"/>
                </a:lnTo>
                <a:lnTo>
                  <a:pt x="180" y="342"/>
                </a:lnTo>
                <a:lnTo>
                  <a:pt x="181" y="339"/>
                </a:lnTo>
                <a:lnTo>
                  <a:pt x="183" y="336"/>
                </a:lnTo>
                <a:lnTo>
                  <a:pt x="184" y="334"/>
                </a:lnTo>
                <a:lnTo>
                  <a:pt x="186" y="332"/>
                </a:lnTo>
                <a:lnTo>
                  <a:pt x="190" y="331"/>
                </a:lnTo>
                <a:lnTo>
                  <a:pt x="192" y="330"/>
                </a:lnTo>
                <a:lnTo>
                  <a:pt x="195" y="329"/>
                </a:lnTo>
                <a:lnTo>
                  <a:pt x="240" y="329"/>
                </a:lnTo>
                <a:lnTo>
                  <a:pt x="240" y="129"/>
                </a:lnTo>
                <a:lnTo>
                  <a:pt x="240" y="126"/>
                </a:lnTo>
                <a:lnTo>
                  <a:pt x="241" y="123"/>
                </a:lnTo>
                <a:lnTo>
                  <a:pt x="242" y="121"/>
                </a:lnTo>
                <a:lnTo>
                  <a:pt x="244" y="118"/>
                </a:lnTo>
                <a:lnTo>
                  <a:pt x="246" y="117"/>
                </a:lnTo>
                <a:lnTo>
                  <a:pt x="250" y="115"/>
                </a:lnTo>
                <a:lnTo>
                  <a:pt x="252" y="114"/>
                </a:lnTo>
                <a:lnTo>
                  <a:pt x="255" y="114"/>
                </a:lnTo>
                <a:lnTo>
                  <a:pt x="258" y="114"/>
                </a:lnTo>
                <a:lnTo>
                  <a:pt x="260" y="115"/>
                </a:lnTo>
                <a:lnTo>
                  <a:pt x="263" y="117"/>
                </a:lnTo>
                <a:lnTo>
                  <a:pt x="266" y="118"/>
                </a:lnTo>
                <a:lnTo>
                  <a:pt x="268" y="121"/>
                </a:lnTo>
                <a:lnTo>
                  <a:pt x="269" y="123"/>
                </a:lnTo>
                <a:lnTo>
                  <a:pt x="270" y="127"/>
                </a:lnTo>
                <a:lnTo>
                  <a:pt x="270" y="129"/>
                </a:lnTo>
                <a:lnTo>
                  <a:pt x="270" y="329"/>
                </a:lnTo>
                <a:lnTo>
                  <a:pt x="315" y="329"/>
                </a:lnTo>
                <a:lnTo>
                  <a:pt x="318" y="330"/>
                </a:lnTo>
                <a:lnTo>
                  <a:pt x="320" y="331"/>
                </a:lnTo>
                <a:lnTo>
                  <a:pt x="323" y="332"/>
                </a:lnTo>
                <a:lnTo>
                  <a:pt x="326" y="334"/>
                </a:lnTo>
                <a:lnTo>
                  <a:pt x="328" y="336"/>
                </a:lnTo>
                <a:lnTo>
                  <a:pt x="329" y="339"/>
                </a:lnTo>
                <a:lnTo>
                  <a:pt x="330" y="342"/>
                </a:lnTo>
                <a:lnTo>
                  <a:pt x="330" y="344"/>
                </a:lnTo>
                <a:lnTo>
                  <a:pt x="330" y="404"/>
                </a:lnTo>
                <a:close/>
                <a:moveTo>
                  <a:pt x="255" y="763"/>
                </a:moveTo>
                <a:lnTo>
                  <a:pt x="249" y="762"/>
                </a:lnTo>
                <a:lnTo>
                  <a:pt x="243" y="762"/>
                </a:lnTo>
                <a:lnTo>
                  <a:pt x="237" y="760"/>
                </a:lnTo>
                <a:lnTo>
                  <a:pt x="231" y="758"/>
                </a:lnTo>
                <a:lnTo>
                  <a:pt x="226" y="756"/>
                </a:lnTo>
                <a:lnTo>
                  <a:pt x="222" y="753"/>
                </a:lnTo>
                <a:lnTo>
                  <a:pt x="216" y="749"/>
                </a:lnTo>
                <a:lnTo>
                  <a:pt x="212" y="745"/>
                </a:lnTo>
                <a:lnTo>
                  <a:pt x="209" y="741"/>
                </a:lnTo>
                <a:lnTo>
                  <a:pt x="206" y="737"/>
                </a:lnTo>
                <a:lnTo>
                  <a:pt x="203" y="731"/>
                </a:lnTo>
                <a:lnTo>
                  <a:pt x="200" y="727"/>
                </a:lnTo>
                <a:lnTo>
                  <a:pt x="198" y="720"/>
                </a:lnTo>
                <a:lnTo>
                  <a:pt x="196" y="715"/>
                </a:lnTo>
                <a:lnTo>
                  <a:pt x="195" y="710"/>
                </a:lnTo>
                <a:lnTo>
                  <a:pt x="195" y="703"/>
                </a:lnTo>
                <a:lnTo>
                  <a:pt x="195" y="697"/>
                </a:lnTo>
                <a:lnTo>
                  <a:pt x="196" y="692"/>
                </a:lnTo>
                <a:lnTo>
                  <a:pt x="198" y="685"/>
                </a:lnTo>
                <a:lnTo>
                  <a:pt x="200" y="680"/>
                </a:lnTo>
                <a:lnTo>
                  <a:pt x="203" y="674"/>
                </a:lnTo>
                <a:lnTo>
                  <a:pt x="206" y="670"/>
                </a:lnTo>
                <a:lnTo>
                  <a:pt x="209" y="665"/>
                </a:lnTo>
                <a:lnTo>
                  <a:pt x="212" y="661"/>
                </a:lnTo>
                <a:lnTo>
                  <a:pt x="216" y="657"/>
                </a:lnTo>
                <a:lnTo>
                  <a:pt x="222" y="653"/>
                </a:lnTo>
                <a:lnTo>
                  <a:pt x="226" y="651"/>
                </a:lnTo>
                <a:lnTo>
                  <a:pt x="231" y="648"/>
                </a:lnTo>
                <a:lnTo>
                  <a:pt x="237" y="646"/>
                </a:lnTo>
                <a:lnTo>
                  <a:pt x="243" y="645"/>
                </a:lnTo>
                <a:lnTo>
                  <a:pt x="249" y="643"/>
                </a:lnTo>
                <a:lnTo>
                  <a:pt x="255" y="643"/>
                </a:lnTo>
                <a:lnTo>
                  <a:pt x="261" y="643"/>
                </a:lnTo>
                <a:lnTo>
                  <a:pt x="267" y="645"/>
                </a:lnTo>
                <a:lnTo>
                  <a:pt x="273" y="646"/>
                </a:lnTo>
                <a:lnTo>
                  <a:pt x="278" y="648"/>
                </a:lnTo>
                <a:lnTo>
                  <a:pt x="284" y="651"/>
                </a:lnTo>
                <a:lnTo>
                  <a:pt x="288" y="653"/>
                </a:lnTo>
                <a:lnTo>
                  <a:pt x="293" y="657"/>
                </a:lnTo>
                <a:lnTo>
                  <a:pt x="298" y="661"/>
                </a:lnTo>
                <a:lnTo>
                  <a:pt x="301" y="665"/>
                </a:lnTo>
                <a:lnTo>
                  <a:pt x="304" y="670"/>
                </a:lnTo>
                <a:lnTo>
                  <a:pt x="307" y="674"/>
                </a:lnTo>
                <a:lnTo>
                  <a:pt x="311" y="680"/>
                </a:lnTo>
                <a:lnTo>
                  <a:pt x="312" y="685"/>
                </a:lnTo>
                <a:lnTo>
                  <a:pt x="314" y="692"/>
                </a:lnTo>
                <a:lnTo>
                  <a:pt x="315" y="697"/>
                </a:lnTo>
                <a:lnTo>
                  <a:pt x="315" y="703"/>
                </a:lnTo>
                <a:lnTo>
                  <a:pt x="315" y="710"/>
                </a:lnTo>
                <a:lnTo>
                  <a:pt x="314" y="715"/>
                </a:lnTo>
                <a:lnTo>
                  <a:pt x="312" y="720"/>
                </a:lnTo>
                <a:lnTo>
                  <a:pt x="311" y="727"/>
                </a:lnTo>
                <a:lnTo>
                  <a:pt x="307" y="731"/>
                </a:lnTo>
                <a:lnTo>
                  <a:pt x="304" y="737"/>
                </a:lnTo>
                <a:lnTo>
                  <a:pt x="301" y="741"/>
                </a:lnTo>
                <a:lnTo>
                  <a:pt x="298" y="745"/>
                </a:lnTo>
                <a:lnTo>
                  <a:pt x="293" y="749"/>
                </a:lnTo>
                <a:lnTo>
                  <a:pt x="288" y="753"/>
                </a:lnTo>
                <a:lnTo>
                  <a:pt x="284" y="756"/>
                </a:lnTo>
                <a:lnTo>
                  <a:pt x="278" y="758"/>
                </a:lnTo>
                <a:lnTo>
                  <a:pt x="273" y="760"/>
                </a:lnTo>
                <a:lnTo>
                  <a:pt x="267" y="762"/>
                </a:lnTo>
                <a:lnTo>
                  <a:pt x="261" y="762"/>
                </a:lnTo>
                <a:lnTo>
                  <a:pt x="255" y="763"/>
                </a:lnTo>
                <a:close/>
                <a:moveTo>
                  <a:pt x="883" y="0"/>
                </a:moveTo>
                <a:lnTo>
                  <a:pt x="15" y="0"/>
                </a:lnTo>
                <a:lnTo>
                  <a:pt x="13" y="0"/>
                </a:lnTo>
                <a:lnTo>
                  <a:pt x="10" y="2"/>
                </a:lnTo>
                <a:lnTo>
                  <a:pt x="8" y="3"/>
                </a:lnTo>
                <a:lnTo>
                  <a:pt x="6" y="5"/>
                </a:lnTo>
                <a:lnTo>
                  <a:pt x="3" y="7"/>
                </a:lnTo>
                <a:lnTo>
                  <a:pt x="2" y="10"/>
                </a:lnTo>
                <a:lnTo>
                  <a:pt x="1" y="12"/>
                </a:lnTo>
                <a:lnTo>
                  <a:pt x="0" y="15"/>
                </a:lnTo>
                <a:lnTo>
                  <a:pt x="0" y="883"/>
                </a:lnTo>
                <a:lnTo>
                  <a:pt x="1" y="886"/>
                </a:lnTo>
                <a:lnTo>
                  <a:pt x="2" y="888"/>
                </a:lnTo>
                <a:lnTo>
                  <a:pt x="3" y="892"/>
                </a:lnTo>
                <a:lnTo>
                  <a:pt x="6" y="894"/>
                </a:lnTo>
                <a:lnTo>
                  <a:pt x="8" y="895"/>
                </a:lnTo>
                <a:lnTo>
                  <a:pt x="10" y="897"/>
                </a:lnTo>
                <a:lnTo>
                  <a:pt x="13" y="897"/>
                </a:lnTo>
                <a:lnTo>
                  <a:pt x="15" y="898"/>
                </a:lnTo>
                <a:lnTo>
                  <a:pt x="883" y="898"/>
                </a:lnTo>
                <a:lnTo>
                  <a:pt x="886" y="897"/>
                </a:lnTo>
                <a:lnTo>
                  <a:pt x="888" y="897"/>
                </a:lnTo>
                <a:lnTo>
                  <a:pt x="892" y="895"/>
                </a:lnTo>
                <a:lnTo>
                  <a:pt x="894" y="894"/>
                </a:lnTo>
                <a:lnTo>
                  <a:pt x="896" y="892"/>
                </a:lnTo>
                <a:lnTo>
                  <a:pt x="897" y="888"/>
                </a:lnTo>
                <a:lnTo>
                  <a:pt x="898" y="886"/>
                </a:lnTo>
                <a:lnTo>
                  <a:pt x="898" y="883"/>
                </a:lnTo>
                <a:lnTo>
                  <a:pt x="898" y="15"/>
                </a:lnTo>
                <a:lnTo>
                  <a:pt x="898" y="12"/>
                </a:lnTo>
                <a:lnTo>
                  <a:pt x="897" y="10"/>
                </a:lnTo>
                <a:lnTo>
                  <a:pt x="896" y="7"/>
                </a:lnTo>
                <a:lnTo>
                  <a:pt x="894" y="5"/>
                </a:lnTo>
                <a:lnTo>
                  <a:pt x="892" y="3"/>
                </a:lnTo>
                <a:lnTo>
                  <a:pt x="888" y="2"/>
                </a:lnTo>
                <a:lnTo>
                  <a:pt x="886" y="0"/>
                </a:lnTo>
                <a:lnTo>
                  <a:pt x="883"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43" name="Rectangle 42">
            <a:extLst>
              <a:ext uri="{FF2B5EF4-FFF2-40B4-BE49-F238E27FC236}">
                <a16:creationId xmlns:a16="http://schemas.microsoft.com/office/drawing/2014/main" id="{61DD9866-7BD3-4A24-9CA2-01CCD23E4E1A}"/>
              </a:ext>
            </a:extLst>
          </p:cNvPr>
          <p:cNvSpPr/>
          <p:nvPr/>
        </p:nvSpPr>
        <p:spPr>
          <a:xfrm>
            <a:off x="403399" y="4215840"/>
            <a:ext cx="6867406" cy="1215717"/>
          </a:xfrm>
          <a:prstGeom prst="rect">
            <a:avLst/>
          </a:prstGeom>
        </p:spPr>
        <p:txBody>
          <a:bodyPr wrap="square" lIns="0" tIns="0" rIns="0" bIns="0" anchor="t">
            <a:spAutoFit/>
          </a:bodyPr>
          <a:lstStyle/>
          <a:p>
            <a:pPr rtl="0"/>
            <a:r>
              <a:rPr lang="en-US" sz="1400" b="1" dirty="0">
                <a:solidFill>
                  <a:srgbClr val="333333"/>
                </a:solidFill>
              </a:rPr>
              <a:t>Analysis for loan purpose of charged off applicants</a:t>
            </a:r>
          </a:p>
          <a:p>
            <a:pPr rtl="0"/>
            <a:endParaRPr lang="en-US" sz="1300" b="1" dirty="0">
              <a:solidFill>
                <a:srgbClr val="333333"/>
              </a:solidFill>
            </a:endParaRPr>
          </a:p>
          <a:p>
            <a:pPr marL="342900" indent="-342900" rtl="0">
              <a:buFont typeface="+mj-lt"/>
              <a:buAutoNum type="arabicPeriod"/>
            </a:pPr>
            <a:r>
              <a:rPr lang="en-US" sz="1300" dirty="0">
                <a:solidFill>
                  <a:srgbClr val="333333"/>
                </a:solidFill>
              </a:rPr>
              <a:t>Small Businesses has highest risk associated with them followed by Renewal Energy sector and then Education.</a:t>
            </a:r>
          </a:p>
          <a:p>
            <a:pPr marL="342900" indent="-342900" rtl="0">
              <a:buFont typeface="+mj-lt"/>
              <a:buAutoNum type="arabicPeriod"/>
            </a:pPr>
            <a:r>
              <a:rPr lang="en-US" sz="1300" dirty="0">
                <a:solidFill>
                  <a:srgbClr val="333333"/>
                </a:solidFill>
              </a:rPr>
              <a:t>Loans taken for luxuries like Wedding, Home Improvement or car have lower default rate than taken for necessity like medical, education and small businesses.</a:t>
            </a:r>
          </a:p>
        </p:txBody>
      </p:sp>
      <p:sp>
        <p:nvSpPr>
          <p:cNvPr id="26" name="Rectangle 25">
            <a:extLst>
              <a:ext uri="{FF2B5EF4-FFF2-40B4-BE49-F238E27FC236}">
                <a16:creationId xmlns:a16="http://schemas.microsoft.com/office/drawing/2014/main" id="{E55E8475-9386-453B-9BE0-8F5C7EB78231}"/>
              </a:ext>
            </a:extLst>
          </p:cNvPr>
          <p:cNvSpPr/>
          <p:nvPr/>
        </p:nvSpPr>
        <p:spPr>
          <a:xfrm>
            <a:off x="7815489" y="4298741"/>
            <a:ext cx="4135073" cy="615553"/>
          </a:xfrm>
          <a:prstGeom prst="rect">
            <a:avLst/>
          </a:prstGeom>
        </p:spPr>
        <p:txBody>
          <a:bodyPr wrap="square" lIns="0" tIns="0" rIns="0" bIns="0" anchor="t">
            <a:spAutoFit/>
          </a:bodyPr>
          <a:lstStyle/>
          <a:p>
            <a:pPr rtl="0"/>
            <a:r>
              <a:rPr lang="en-US" sz="1400" b="1" dirty="0">
                <a:solidFill>
                  <a:srgbClr val="333333"/>
                </a:solidFill>
              </a:rPr>
              <a:t>Analysis for debt to income ration of defaulted cases</a:t>
            </a:r>
          </a:p>
          <a:p>
            <a:pPr rtl="0"/>
            <a:endParaRPr lang="en-US" sz="1300" b="1" dirty="0">
              <a:solidFill>
                <a:srgbClr val="333333"/>
              </a:solidFill>
            </a:endParaRPr>
          </a:p>
          <a:p>
            <a:pPr rtl="0"/>
            <a:r>
              <a:rPr lang="en-US" sz="1300" dirty="0">
                <a:solidFill>
                  <a:srgbClr val="333333"/>
                </a:solidFill>
              </a:rPr>
              <a:t>Applicants with high DTI are safe to lend out loans to.</a:t>
            </a:r>
          </a:p>
        </p:txBody>
      </p:sp>
      <p:pic>
        <p:nvPicPr>
          <p:cNvPr id="12" name="Picture 11">
            <a:extLst>
              <a:ext uri="{FF2B5EF4-FFF2-40B4-BE49-F238E27FC236}">
                <a16:creationId xmlns:a16="http://schemas.microsoft.com/office/drawing/2014/main" id="{36C841E0-02B2-4BEF-835C-E863D15DEB97}"/>
              </a:ext>
            </a:extLst>
          </p:cNvPr>
          <p:cNvPicPr>
            <a:picLocks noChangeAspect="1"/>
          </p:cNvPicPr>
          <p:nvPr/>
        </p:nvPicPr>
        <p:blipFill>
          <a:blip r:embed="rId3"/>
          <a:stretch>
            <a:fillRect/>
          </a:stretch>
        </p:blipFill>
        <p:spPr>
          <a:xfrm>
            <a:off x="7471537" y="708164"/>
            <a:ext cx="4491863" cy="3149361"/>
          </a:xfrm>
          <a:prstGeom prst="rect">
            <a:avLst/>
          </a:prstGeom>
        </p:spPr>
      </p:pic>
      <p:pic>
        <p:nvPicPr>
          <p:cNvPr id="15" name="Picture 14">
            <a:extLst>
              <a:ext uri="{FF2B5EF4-FFF2-40B4-BE49-F238E27FC236}">
                <a16:creationId xmlns:a16="http://schemas.microsoft.com/office/drawing/2014/main" id="{FF9EA50D-C9E6-4398-8F64-B86A2E65399C}"/>
              </a:ext>
            </a:extLst>
          </p:cNvPr>
          <p:cNvPicPr>
            <a:picLocks noChangeAspect="1"/>
          </p:cNvPicPr>
          <p:nvPr/>
        </p:nvPicPr>
        <p:blipFill>
          <a:blip r:embed="rId4"/>
          <a:stretch>
            <a:fillRect/>
          </a:stretch>
        </p:blipFill>
        <p:spPr>
          <a:xfrm>
            <a:off x="205894" y="728740"/>
            <a:ext cx="6849630" cy="3149362"/>
          </a:xfrm>
          <a:prstGeom prst="rect">
            <a:avLst/>
          </a:prstGeom>
        </p:spPr>
      </p:pic>
    </p:spTree>
    <p:extLst>
      <p:ext uri="{BB962C8B-B14F-4D97-AF65-F5344CB8AC3E}">
        <p14:creationId xmlns:p14="http://schemas.microsoft.com/office/powerpoint/2010/main" val="7155101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flipV="1">
            <a:off x="8225640" y="522898"/>
            <a:ext cx="3966360" cy="26633"/>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Lending Club Case Study</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49531"/>
            <a:ext cx="3879542"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grpSp>
        <p:nvGrpSpPr>
          <p:cNvPr id="31" name="Group 30" descr="Icons of bar chart and line graph.">
            <a:extLst>
              <a:ext uri="{FF2B5EF4-FFF2-40B4-BE49-F238E27FC236}">
                <a16:creationId xmlns:a16="http://schemas.microsoft.com/office/drawing/2014/main" id="{044C3643-8A0E-47C1-BEB8-C73203B5E58D}"/>
              </a:ext>
            </a:extLst>
          </p:cNvPr>
          <p:cNvGrpSpPr/>
          <p:nvPr/>
        </p:nvGrpSpPr>
        <p:grpSpPr>
          <a:xfrm>
            <a:off x="4715661" y="1810536"/>
            <a:ext cx="347679" cy="347679"/>
            <a:chOff x="4319588" y="2492375"/>
            <a:chExt cx="287338" cy="287338"/>
          </a:xfrm>
          <a:solidFill>
            <a:schemeClr val="bg1"/>
          </a:solidFill>
        </p:grpSpPr>
        <p:sp>
          <p:nvSpPr>
            <p:cNvPr id="32" name="Freeform 372">
              <a:extLst>
                <a:ext uri="{FF2B5EF4-FFF2-40B4-BE49-F238E27FC236}">
                  <a16:creationId xmlns:a16="http://schemas.microsoft.com/office/drawing/2014/main" id="{56E8F5A5-5318-470B-8F42-337C264086AA}"/>
                </a:ext>
              </a:extLst>
            </p:cNvPr>
            <p:cNvSpPr>
              <a:spLocks/>
            </p:cNvSpPr>
            <p:nvPr/>
          </p:nvSpPr>
          <p:spPr bwMode="auto">
            <a:xfrm>
              <a:off x="4319588" y="2587625"/>
              <a:ext cx="287338" cy="192088"/>
            </a:xfrm>
            <a:custGeom>
              <a:avLst/>
              <a:gdLst>
                <a:gd name="T0" fmla="*/ 843 w 904"/>
                <a:gd name="T1" fmla="*/ 572 h 602"/>
                <a:gd name="T2" fmla="*/ 843 w 904"/>
                <a:gd name="T3" fmla="*/ 12 h 602"/>
                <a:gd name="T4" fmla="*/ 841 w 904"/>
                <a:gd name="T5" fmla="*/ 7 h 602"/>
                <a:gd name="T6" fmla="*/ 836 w 904"/>
                <a:gd name="T7" fmla="*/ 3 h 602"/>
                <a:gd name="T8" fmla="*/ 831 w 904"/>
                <a:gd name="T9" fmla="*/ 1 h 602"/>
                <a:gd name="T10" fmla="*/ 708 w 904"/>
                <a:gd name="T11" fmla="*/ 0 h 602"/>
                <a:gd name="T12" fmla="*/ 702 w 904"/>
                <a:gd name="T13" fmla="*/ 2 h 602"/>
                <a:gd name="T14" fmla="*/ 697 w 904"/>
                <a:gd name="T15" fmla="*/ 5 h 602"/>
                <a:gd name="T16" fmla="*/ 694 w 904"/>
                <a:gd name="T17" fmla="*/ 9 h 602"/>
                <a:gd name="T18" fmla="*/ 693 w 904"/>
                <a:gd name="T19" fmla="*/ 16 h 602"/>
                <a:gd name="T20" fmla="*/ 632 w 904"/>
                <a:gd name="T21" fmla="*/ 572 h 602"/>
                <a:gd name="T22" fmla="*/ 632 w 904"/>
                <a:gd name="T23" fmla="*/ 283 h 602"/>
                <a:gd name="T24" fmla="*/ 630 w 904"/>
                <a:gd name="T25" fmla="*/ 277 h 602"/>
                <a:gd name="T26" fmla="*/ 626 w 904"/>
                <a:gd name="T27" fmla="*/ 274 h 602"/>
                <a:gd name="T28" fmla="*/ 621 w 904"/>
                <a:gd name="T29" fmla="*/ 271 h 602"/>
                <a:gd name="T30" fmla="*/ 497 w 904"/>
                <a:gd name="T31" fmla="*/ 271 h 602"/>
                <a:gd name="T32" fmla="*/ 491 w 904"/>
                <a:gd name="T33" fmla="*/ 272 h 602"/>
                <a:gd name="T34" fmla="*/ 487 w 904"/>
                <a:gd name="T35" fmla="*/ 275 h 602"/>
                <a:gd name="T36" fmla="*/ 483 w 904"/>
                <a:gd name="T37" fmla="*/ 281 h 602"/>
                <a:gd name="T38" fmla="*/ 482 w 904"/>
                <a:gd name="T39" fmla="*/ 286 h 602"/>
                <a:gd name="T40" fmla="*/ 421 w 904"/>
                <a:gd name="T41" fmla="*/ 572 h 602"/>
                <a:gd name="T42" fmla="*/ 421 w 904"/>
                <a:gd name="T43" fmla="*/ 193 h 602"/>
                <a:gd name="T44" fmla="*/ 419 w 904"/>
                <a:gd name="T45" fmla="*/ 187 h 602"/>
                <a:gd name="T46" fmla="*/ 415 w 904"/>
                <a:gd name="T47" fmla="*/ 183 h 602"/>
                <a:gd name="T48" fmla="*/ 409 w 904"/>
                <a:gd name="T49" fmla="*/ 181 h 602"/>
                <a:gd name="T50" fmla="*/ 286 w 904"/>
                <a:gd name="T51" fmla="*/ 181 h 602"/>
                <a:gd name="T52" fmla="*/ 281 w 904"/>
                <a:gd name="T53" fmla="*/ 182 h 602"/>
                <a:gd name="T54" fmla="*/ 275 w 904"/>
                <a:gd name="T55" fmla="*/ 185 h 602"/>
                <a:gd name="T56" fmla="*/ 272 w 904"/>
                <a:gd name="T57" fmla="*/ 190 h 602"/>
                <a:gd name="T58" fmla="*/ 271 w 904"/>
                <a:gd name="T59" fmla="*/ 196 h 602"/>
                <a:gd name="T60" fmla="*/ 211 w 904"/>
                <a:gd name="T61" fmla="*/ 572 h 602"/>
                <a:gd name="T62" fmla="*/ 211 w 904"/>
                <a:gd name="T63" fmla="*/ 404 h 602"/>
                <a:gd name="T64" fmla="*/ 209 w 904"/>
                <a:gd name="T65" fmla="*/ 399 h 602"/>
                <a:gd name="T66" fmla="*/ 205 w 904"/>
                <a:gd name="T67" fmla="*/ 394 h 602"/>
                <a:gd name="T68" fmla="*/ 199 w 904"/>
                <a:gd name="T69" fmla="*/ 392 h 602"/>
                <a:gd name="T70" fmla="*/ 76 w 904"/>
                <a:gd name="T71" fmla="*/ 391 h 602"/>
                <a:gd name="T72" fmla="*/ 69 w 904"/>
                <a:gd name="T73" fmla="*/ 392 h 602"/>
                <a:gd name="T74" fmla="*/ 65 w 904"/>
                <a:gd name="T75" fmla="*/ 396 h 602"/>
                <a:gd name="T76" fmla="*/ 62 w 904"/>
                <a:gd name="T77" fmla="*/ 401 h 602"/>
                <a:gd name="T78" fmla="*/ 61 w 904"/>
                <a:gd name="T79" fmla="*/ 406 h 602"/>
                <a:gd name="T80" fmla="*/ 15 w 904"/>
                <a:gd name="T81" fmla="*/ 572 h 602"/>
                <a:gd name="T82" fmla="*/ 9 w 904"/>
                <a:gd name="T83" fmla="*/ 573 h 602"/>
                <a:gd name="T84" fmla="*/ 5 w 904"/>
                <a:gd name="T85" fmla="*/ 577 h 602"/>
                <a:gd name="T86" fmla="*/ 2 w 904"/>
                <a:gd name="T87" fmla="*/ 581 h 602"/>
                <a:gd name="T88" fmla="*/ 0 w 904"/>
                <a:gd name="T89" fmla="*/ 587 h 602"/>
                <a:gd name="T90" fmla="*/ 2 w 904"/>
                <a:gd name="T91" fmla="*/ 593 h 602"/>
                <a:gd name="T92" fmla="*/ 5 w 904"/>
                <a:gd name="T93" fmla="*/ 598 h 602"/>
                <a:gd name="T94" fmla="*/ 9 w 904"/>
                <a:gd name="T95" fmla="*/ 601 h 602"/>
                <a:gd name="T96" fmla="*/ 15 w 904"/>
                <a:gd name="T97" fmla="*/ 602 h 602"/>
                <a:gd name="T98" fmla="*/ 196 w 904"/>
                <a:gd name="T99" fmla="*/ 602 h 602"/>
                <a:gd name="T100" fmla="*/ 406 w 904"/>
                <a:gd name="T101" fmla="*/ 602 h 602"/>
                <a:gd name="T102" fmla="*/ 617 w 904"/>
                <a:gd name="T103" fmla="*/ 602 h 602"/>
                <a:gd name="T104" fmla="*/ 828 w 904"/>
                <a:gd name="T105" fmla="*/ 602 h 602"/>
                <a:gd name="T106" fmla="*/ 891 w 904"/>
                <a:gd name="T107" fmla="*/ 602 h 602"/>
                <a:gd name="T108" fmla="*/ 896 w 904"/>
                <a:gd name="T109" fmla="*/ 600 h 602"/>
                <a:gd name="T110" fmla="*/ 901 w 904"/>
                <a:gd name="T111" fmla="*/ 596 h 602"/>
                <a:gd name="T112" fmla="*/ 903 w 904"/>
                <a:gd name="T113" fmla="*/ 591 h 602"/>
                <a:gd name="T114" fmla="*/ 903 w 904"/>
                <a:gd name="T115" fmla="*/ 584 h 602"/>
                <a:gd name="T116" fmla="*/ 901 w 904"/>
                <a:gd name="T117" fmla="*/ 579 h 602"/>
                <a:gd name="T118" fmla="*/ 896 w 904"/>
                <a:gd name="T119" fmla="*/ 575 h 602"/>
                <a:gd name="T120" fmla="*/ 891 w 904"/>
                <a:gd name="T121" fmla="*/ 572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4" h="602">
                  <a:moveTo>
                    <a:pt x="889" y="572"/>
                  </a:moveTo>
                  <a:lnTo>
                    <a:pt x="843" y="572"/>
                  </a:lnTo>
                  <a:lnTo>
                    <a:pt x="843" y="16"/>
                  </a:lnTo>
                  <a:lnTo>
                    <a:pt x="843" y="12"/>
                  </a:lnTo>
                  <a:lnTo>
                    <a:pt x="842" y="9"/>
                  </a:lnTo>
                  <a:lnTo>
                    <a:pt x="841" y="7"/>
                  </a:lnTo>
                  <a:lnTo>
                    <a:pt x="838" y="5"/>
                  </a:lnTo>
                  <a:lnTo>
                    <a:pt x="836" y="3"/>
                  </a:lnTo>
                  <a:lnTo>
                    <a:pt x="834" y="2"/>
                  </a:lnTo>
                  <a:lnTo>
                    <a:pt x="831" y="1"/>
                  </a:lnTo>
                  <a:lnTo>
                    <a:pt x="828" y="1"/>
                  </a:lnTo>
                  <a:lnTo>
                    <a:pt x="708" y="0"/>
                  </a:lnTo>
                  <a:lnTo>
                    <a:pt x="704" y="1"/>
                  </a:lnTo>
                  <a:lnTo>
                    <a:pt x="702" y="2"/>
                  </a:lnTo>
                  <a:lnTo>
                    <a:pt x="699" y="3"/>
                  </a:lnTo>
                  <a:lnTo>
                    <a:pt x="697" y="5"/>
                  </a:lnTo>
                  <a:lnTo>
                    <a:pt x="695" y="7"/>
                  </a:lnTo>
                  <a:lnTo>
                    <a:pt x="694" y="9"/>
                  </a:lnTo>
                  <a:lnTo>
                    <a:pt x="693" y="12"/>
                  </a:lnTo>
                  <a:lnTo>
                    <a:pt x="693" y="16"/>
                  </a:lnTo>
                  <a:lnTo>
                    <a:pt x="693" y="572"/>
                  </a:lnTo>
                  <a:lnTo>
                    <a:pt x="632" y="572"/>
                  </a:lnTo>
                  <a:lnTo>
                    <a:pt x="632" y="286"/>
                  </a:lnTo>
                  <a:lnTo>
                    <a:pt x="632" y="283"/>
                  </a:lnTo>
                  <a:lnTo>
                    <a:pt x="631" y="281"/>
                  </a:lnTo>
                  <a:lnTo>
                    <a:pt x="630" y="277"/>
                  </a:lnTo>
                  <a:lnTo>
                    <a:pt x="628" y="275"/>
                  </a:lnTo>
                  <a:lnTo>
                    <a:pt x="626" y="274"/>
                  </a:lnTo>
                  <a:lnTo>
                    <a:pt x="623" y="272"/>
                  </a:lnTo>
                  <a:lnTo>
                    <a:pt x="621" y="271"/>
                  </a:lnTo>
                  <a:lnTo>
                    <a:pt x="617" y="271"/>
                  </a:lnTo>
                  <a:lnTo>
                    <a:pt x="497" y="271"/>
                  </a:lnTo>
                  <a:lnTo>
                    <a:pt x="494" y="271"/>
                  </a:lnTo>
                  <a:lnTo>
                    <a:pt x="491" y="272"/>
                  </a:lnTo>
                  <a:lnTo>
                    <a:pt x="489" y="274"/>
                  </a:lnTo>
                  <a:lnTo>
                    <a:pt x="487" y="275"/>
                  </a:lnTo>
                  <a:lnTo>
                    <a:pt x="484" y="277"/>
                  </a:lnTo>
                  <a:lnTo>
                    <a:pt x="483" y="281"/>
                  </a:lnTo>
                  <a:lnTo>
                    <a:pt x="482" y="283"/>
                  </a:lnTo>
                  <a:lnTo>
                    <a:pt x="482" y="286"/>
                  </a:lnTo>
                  <a:lnTo>
                    <a:pt x="482"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1" y="182"/>
                  </a:lnTo>
                  <a:lnTo>
                    <a:pt x="277" y="183"/>
                  </a:lnTo>
                  <a:lnTo>
                    <a:pt x="275" y="185"/>
                  </a:lnTo>
                  <a:lnTo>
                    <a:pt x="273" y="187"/>
                  </a:lnTo>
                  <a:lnTo>
                    <a:pt x="272" y="190"/>
                  </a:lnTo>
                  <a:lnTo>
                    <a:pt x="271" y="193"/>
                  </a:lnTo>
                  <a:lnTo>
                    <a:pt x="271" y="196"/>
                  </a:lnTo>
                  <a:lnTo>
                    <a:pt x="271" y="572"/>
                  </a:lnTo>
                  <a:lnTo>
                    <a:pt x="211" y="572"/>
                  </a:lnTo>
                  <a:lnTo>
                    <a:pt x="211" y="406"/>
                  </a:lnTo>
                  <a:lnTo>
                    <a:pt x="211" y="404"/>
                  </a:lnTo>
                  <a:lnTo>
                    <a:pt x="210" y="401"/>
                  </a:lnTo>
                  <a:lnTo>
                    <a:pt x="209" y="399"/>
                  </a:lnTo>
                  <a:lnTo>
                    <a:pt x="207" y="396"/>
                  </a:lnTo>
                  <a:lnTo>
                    <a:pt x="205" y="394"/>
                  </a:lnTo>
                  <a:lnTo>
                    <a:pt x="201" y="393"/>
                  </a:lnTo>
                  <a:lnTo>
                    <a:pt x="199" y="392"/>
                  </a:lnTo>
                  <a:lnTo>
                    <a:pt x="196" y="391"/>
                  </a:lnTo>
                  <a:lnTo>
                    <a:pt x="76" y="391"/>
                  </a:lnTo>
                  <a:lnTo>
                    <a:pt x="73" y="392"/>
                  </a:lnTo>
                  <a:lnTo>
                    <a:pt x="69" y="392"/>
                  </a:lnTo>
                  <a:lnTo>
                    <a:pt x="67" y="394"/>
                  </a:lnTo>
                  <a:lnTo>
                    <a:pt x="65" y="396"/>
                  </a:lnTo>
                  <a:lnTo>
                    <a:pt x="63" y="399"/>
                  </a:lnTo>
                  <a:lnTo>
                    <a:pt x="62" y="401"/>
                  </a:lnTo>
                  <a:lnTo>
                    <a:pt x="61" y="404"/>
                  </a:lnTo>
                  <a:lnTo>
                    <a:pt x="61" y="406"/>
                  </a:lnTo>
                  <a:lnTo>
                    <a:pt x="61" y="572"/>
                  </a:lnTo>
                  <a:lnTo>
                    <a:pt x="15" y="572"/>
                  </a:lnTo>
                  <a:lnTo>
                    <a:pt x="13" y="572"/>
                  </a:lnTo>
                  <a:lnTo>
                    <a:pt x="9" y="573"/>
                  </a:lnTo>
                  <a:lnTo>
                    <a:pt x="7" y="575"/>
                  </a:lnTo>
                  <a:lnTo>
                    <a:pt x="5" y="577"/>
                  </a:lnTo>
                  <a:lnTo>
                    <a:pt x="3" y="579"/>
                  </a:lnTo>
                  <a:lnTo>
                    <a:pt x="2" y="581"/>
                  </a:lnTo>
                  <a:lnTo>
                    <a:pt x="1" y="584"/>
                  </a:lnTo>
                  <a:lnTo>
                    <a:pt x="0" y="587"/>
                  </a:lnTo>
                  <a:lnTo>
                    <a:pt x="1" y="591"/>
                  </a:lnTo>
                  <a:lnTo>
                    <a:pt x="2" y="593"/>
                  </a:lnTo>
                  <a:lnTo>
                    <a:pt x="3" y="596"/>
                  </a:lnTo>
                  <a:lnTo>
                    <a:pt x="5" y="598"/>
                  </a:lnTo>
                  <a:lnTo>
                    <a:pt x="7" y="600"/>
                  </a:lnTo>
                  <a:lnTo>
                    <a:pt x="9" y="601"/>
                  </a:lnTo>
                  <a:lnTo>
                    <a:pt x="13" y="602"/>
                  </a:lnTo>
                  <a:lnTo>
                    <a:pt x="15" y="602"/>
                  </a:lnTo>
                  <a:lnTo>
                    <a:pt x="76" y="602"/>
                  </a:lnTo>
                  <a:lnTo>
                    <a:pt x="196" y="602"/>
                  </a:lnTo>
                  <a:lnTo>
                    <a:pt x="286" y="602"/>
                  </a:lnTo>
                  <a:lnTo>
                    <a:pt x="406" y="602"/>
                  </a:lnTo>
                  <a:lnTo>
                    <a:pt x="497" y="602"/>
                  </a:lnTo>
                  <a:lnTo>
                    <a:pt x="617" y="602"/>
                  </a:lnTo>
                  <a:lnTo>
                    <a:pt x="708" y="602"/>
                  </a:lnTo>
                  <a:lnTo>
                    <a:pt x="828" y="602"/>
                  </a:lnTo>
                  <a:lnTo>
                    <a:pt x="889" y="602"/>
                  </a:lnTo>
                  <a:lnTo>
                    <a:pt x="891" y="602"/>
                  </a:lnTo>
                  <a:lnTo>
                    <a:pt x="894" y="601"/>
                  </a:lnTo>
                  <a:lnTo>
                    <a:pt x="896" y="600"/>
                  </a:lnTo>
                  <a:lnTo>
                    <a:pt x="898" y="598"/>
                  </a:lnTo>
                  <a:lnTo>
                    <a:pt x="901" y="596"/>
                  </a:lnTo>
                  <a:lnTo>
                    <a:pt x="902" y="593"/>
                  </a:lnTo>
                  <a:lnTo>
                    <a:pt x="903" y="591"/>
                  </a:lnTo>
                  <a:lnTo>
                    <a:pt x="904" y="587"/>
                  </a:lnTo>
                  <a:lnTo>
                    <a:pt x="903" y="584"/>
                  </a:lnTo>
                  <a:lnTo>
                    <a:pt x="902" y="581"/>
                  </a:lnTo>
                  <a:lnTo>
                    <a:pt x="901" y="579"/>
                  </a:lnTo>
                  <a:lnTo>
                    <a:pt x="898" y="577"/>
                  </a:lnTo>
                  <a:lnTo>
                    <a:pt x="896" y="575"/>
                  </a:lnTo>
                  <a:lnTo>
                    <a:pt x="894" y="573"/>
                  </a:lnTo>
                  <a:lnTo>
                    <a:pt x="891" y="572"/>
                  </a:lnTo>
                  <a:lnTo>
                    <a:pt x="889"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3" name="Freeform 373">
              <a:extLst>
                <a:ext uri="{FF2B5EF4-FFF2-40B4-BE49-F238E27FC236}">
                  <a16:creationId xmlns:a16="http://schemas.microsoft.com/office/drawing/2014/main" id="{6AA1356D-8F1B-4281-BEC5-5B4EBF7467B1}"/>
                </a:ext>
              </a:extLst>
            </p:cNvPr>
            <p:cNvSpPr>
              <a:spLocks/>
            </p:cNvSpPr>
            <p:nvPr/>
          </p:nvSpPr>
          <p:spPr bwMode="auto">
            <a:xfrm>
              <a:off x="4338638" y="2492375"/>
              <a:ext cx="252413" cy="157163"/>
            </a:xfrm>
            <a:custGeom>
              <a:avLst/>
              <a:gdLst>
                <a:gd name="T0" fmla="*/ 77 w 797"/>
                <a:gd name="T1" fmla="*/ 494 h 497"/>
                <a:gd name="T2" fmla="*/ 97 w 797"/>
                <a:gd name="T3" fmla="*/ 483 h 497"/>
                <a:gd name="T4" fmla="*/ 112 w 797"/>
                <a:gd name="T5" fmla="*/ 466 h 497"/>
                <a:gd name="T6" fmla="*/ 120 w 797"/>
                <a:gd name="T7" fmla="*/ 443 h 497"/>
                <a:gd name="T8" fmla="*/ 116 w 797"/>
                <a:gd name="T9" fmla="*/ 416 h 497"/>
                <a:gd name="T10" fmla="*/ 267 w 797"/>
                <a:gd name="T11" fmla="*/ 298 h 497"/>
                <a:gd name="T12" fmla="*/ 300 w 797"/>
                <a:gd name="T13" fmla="*/ 299 h 497"/>
                <a:gd name="T14" fmla="*/ 325 w 797"/>
                <a:gd name="T15" fmla="*/ 287 h 497"/>
                <a:gd name="T16" fmla="*/ 451 w 797"/>
                <a:gd name="T17" fmla="*/ 327 h 497"/>
                <a:gd name="T18" fmla="*/ 454 w 797"/>
                <a:gd name="T19" fmla="*/ 349 h 497"/>
                <a:gd name="T20" fmla="*/ 464 w 797"/>
                <a:gd name="T21" fmla="*/ 369 h 497"/>
                <a:gd name="T22" fmla="*/ 482 w 797"/>
                <a:gd name="T23" fmla="*/ 384 h 497"/>
                <a:gd name="T24" fmla="*/ 505 w 797"/>
                <a:gd name="T25" fmla="*/ 391 h 497"/>
                <a:gd name="T26" fmla="*/ 529 w 797"/>
                <a:gd name="T27" fmla="*/ 389 h 497"/>
                <a:gd name="T28" fmla="*/ 550 w 797"/>
                <a:gd name="T29" fmla="*/ 378 h 497"/>
                <a:gd name="T30" fmla="*/ 564 w 797"/>
                <a:gd name="T31" fmla="*/ 360 h 497"/>
                <a:gd name="T32" fmla="*/ 571 w 797"/>
                <a:gd name="T33" fmla="*/ 337 h 497"/>
                <a:gd name="T34" fmla="*/ 565 w 797"/>
                <a:gd name="T35" fmla="*/ 304 h 497"/>
                <a:gd name="T36" fmla="*/ 724 w 797"/>
                <a:gd name="T37" fmla="*/ 119 h 497"/>
                <a:gd name="T38" fmla="*/ 750 w 797"/>
                <a:gd name="T39" fmla="*/ 119 h 497"/>
                <a:gd name="T40" fmla="*/ 771 w 797"/>
                <a:gd name="T41" fmla="*/ 110 h 497"/>
                <a:gd name="T42" fmla="*/ 787 w 797"/>
                <a:gd name="T43" fmla="*/ 94 h 497"/>
                <a:gd name="T44" fmla="*/ 796 w 797"/>
                <a:gd name="T45" fmla="*/ 72 h 497"/>
                <a:gd name="T46" fmla="*/ 796 w 797"/>
                <a:gd name="T47" fmla="*/ 48 h 497"/>
                <a:gd name="T48" fmla="*/ 787 w 797"/>
                <a:gd name="T49" fmla="*/ 27 h 497"/>
                <a:gd name="T50" fmla="*/ 771 w 797"/>
                <a:gd name="T51" fmla="*/ 10 h 497"/>
                <a:gd name="T52" fmla="*/ 750 w 797"/>
                <a:gd name="T53" fmla="*/ 1 h 497"/>
                <a:gd name="T54" fmla="*/ 725 w 797"/>
                <a:gd name="T55" fmla="*/ 1 h 497"/>
                <a:gd name="T56" fmla="*/ 703 w 797"/>
                <a:gd name="T57" fmla="*/ 10 h 497"/>
                <a:gd name="T58" fmla="*/ 687 w 797"/>
                <a:gd name="T59" fmla="*/ 27 h 497"/>
                <a:gd name="T60" fmla="*/ 678 w 797"/>
                <a:gd name="T61" fmla="*/ 48 h 497"/>
                <a:gd name="T62" fmla="*/ 680 w 797"/>
                <a:gd name="T63" fmla="*/ 79 h 497"/>
                <a:gd name="T64" fmla="*/ 531 w 797"/>
                <a:gd name="T65" fmla="*/ 275 h 497"/>
                <a:gd name="T66" fmla="*/ 504 w 797"/>
                <a:gd name="T67" fmla="*/ 272 h 497"/>
                <a:gd name="T68" fmla="*/ 478 w 797"/>
                <a:gd name="T69" fmla="*/ 281 h 497"/>
                <a:gd name="T70" fmla="*/ 345 w 797"/>
                <a:gd name="T71" fmla="*/ 248 h 497"/>
                <a:gd name="T72" fmla="*/ 344 w 797"/>
                <a:gd name="T73" fmla="*/ 229 h 497"/>
                <a:gd name="T74" fmla="*/ 336 w 797"/>
                <a:gd name="T75" fmla="*/ 207 h 497"/>
                <a:gd name="T76" fmla="*/ 319 w 797"/>
                <a:gd name="T77" fmla="*/ 191 h 497"/>
                <a:gd name="T78" fmla="*/ 298 w 797"/>
                <a:gd name="T79" fmla="*/ 181 h 497"/>
                <a:gd name="T80" fmla="*/ 273 w 797"/>
                <a:gd name="T81" fmla="*/ 181 h 497"/>
                <a:gd name="T82" fmla="*/ 252 w 797"/>
                <a:gd name="T83" fmla="*/ 191 h 497"/>
                <a:gd name="T84" fmla="*/ 236 w 797"/>
                <a:gd name="T85" fmla="*/ 207 h 497"/>
                <a:gd name="T86" fmla="*/ 226 w 797"/>
                <a:gd name="T87" fmla="*/ 229 h 497"/>
                <a:gd name="T88" fmla="*/ 227 w 797"/>
                <a:gd name="T89" fmla="*/ 254 h 497"/>
                <a:gd name="T90" fmla="*/ 86 w 797"/>
                <a:gd name="T91" fmla="*/ 382 h 497"/>
                <a:gd name="T92" fmla="*/ 53 w 797"/>
                <a:gd name="T93" fmla="*/ 377 h 497"/>
                <a:gd name="T94" fmla="*/ 31 w 797"/>
                <a:gd name="T95" fmla="*/ 383 h 497"/>
                <a:gd name="T96" fmla="*/ 13 w 797"/>
                <a:gd name="T97" fmla="*/ 398 h 497"/>
                <a:gd name="T98" fmla="*/ 2 w 797"/>
                <a:gd name="T99" fmla="*/ 419 h 497"/>
                <a:gd name="T100" fmla="*/ 0 w 797"/>
                <a:gd name="T101" fmla="*/ 443 h 497"/>
                <a:gd name="T102" fmla="*/ 6 w 797"/>
                <a:gd name="T103" fmla="*/ 466 h 497"/>
                <a:gd name="T104" fmla="*/ 21 w 797"/>
                <a:gd name="T105" fmla="*/ 483 h 497"/>
                <a:gd name="T106" fmla="*/ 42 w 797"/>
                <a:gd name="T107" fmla="*/ 494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97" h="497">
                  <a:moveTo>
                    <a:pt x="60" y="497"/>
                  </a:moveTo>
                  <a:lnTo>
                    <a:pt x="65" y="497"/>
                  </a:lnTo>
                  <a:lnTo>
                    <a:pt x="72" y="496"/>
                  </a:lnTo>
                  <a:lnTo>
                    <a:pt x="77" y="494"/>
                  </a:lnTo>
                  <a:lnTo>
                    <a:pt x="83" y="493"/>
                  </a:lnTo>
                  <a:lnTo>
                    <a:pt x="89" y="489"/>
                  </a:lnTo>
                  <a:lnTo>
                    <a:pt x="93" y="486"/>
                  </a:lnTo>
                  <a:lnTo>
                    <a:pt x="97" y="483"/>
                  </a:lnTo>
                  <a:lnTo>
                    <a:pt x="102" y="480"/>
                  </a:lnTo>
                  <a:lnTo>
                    <a:pt x="106" y="475"/>
                  </a:lnTo>
                  <a:lnTo>
                    <a:pt x="109" y="470"/>
                  </a:lnTo>
                  <a:lnTo>
                    <a:pt x="112" y="466"/>
                  </a:lnTo>
                  <a:lnTo>
                    <a:pt x="115" y="460"/>
                  </a:lnTo>
                  <a:lnTo>
                    <a:pt x="117" y="455"/>
                  </a:lnTo>
                  <a:lnTo>
                    <a:pt x="119" y="449"/>
                  </a:lnTo>
                  <a:lnTo>
                    <a:pt x="120" y="443"/>
                  </a:lnTo>
                  <a:lnTo>
                    <a:pt x="120" y="437"/>
                  </a:lnTo>
                  <a:lnTo>
                    <a:pt x="119" y="429"/>
                  </a:lnTo>
                  <a:lnTo>
                    <a:pt x="118" y="423"/>
                  </a:lnTo>
                  <a:lnTo>
                    <a:pt x="116" y="416"/>
                  </a:lnTo>
                  <a:lnTo>
                    <a:pt x="114" y="410"/>
                  </a:lnTo>
                  <a:lnTo>
                    <a:pt x="251" y="290"/>
                  </a:lnTo>
                  <a:lnTo>
                    <a:pt x="259" y="295"/>
                  </a:lnTo>
                  <a:lnTo>
                    <a:pt x="267" y="298"/>
                  </a:lnTo>
                  <a:lnTo>
                    <a:pt x="277" y="301"/>
                  </a:lnTo>
                  <a:lnTo>
                    <a:pt x="285" y="302"/>
                  </a:lnTo>
                  <a:lnTo>
                    <a:pt x="293" y="301"/>
                  </a:lnTo>
                  <a:lnTo>
                    <a:pt x="300" y="299"/>
                  </a:lnTo>
                  <a:lnTo>
                    <a:pt x="307" y="297"/>
                  </a:lnTo>
                  <a:lnTo>
                    <a:pt x="313" y="294"/>
                  </a:lnTo>
                  <a:lnTo>
                    <a:pt x="318" y="291"/>
                  </a:lnTo>
                  <a:lnTo>
                    <a:pt x="325" y="287"/>
                  </a:lnTo>
                  <a:lnTo>
                    <a:pt x="329" y="282"/>
                  </a:lnTo>
                  <a:lnTo>
                    <a:pt x="333" y="277"/>
                  </a:lnTo>
                  <a:lnTo>
                    <a:pt x="451" y="324"/>
                  </a:lnTo>
                  <a:lnTo>
                    <a:pt x="451" y="327"/>
                  </a:lnTo>
                  <a:lnTo>
                    <a:pt x="451" y="332"/>
                  </a:lnTo>
                  <a:lnTo>
                    <a:pt x="451" y="337"/>
                  </a:lnTo>
                  <a:lnTo>
                    <a:pt x="452" y="343"/>
                  </a:lnTo>
                  <a:lnTo>
                    <a:pt x="454" y="349"/>
                  </a:lnTo>
                  <a:lnTo>
                    <a:pt x="456" y="354"/>
                  </a:lnTo>
                  <a:lnTo>
                    <a:pt x="458" y="360"/>
                  </a:lnTo>
                  <a:lnTo>
                    <a:pt x="461" y="365"/>
                  </a:lnTo>
                  <a:lnTo>
                    <a:pt x="464" y="369"/>
                  </a:lnTo>
                  <a:lnTo>
                    <a:pt x="469" y="374"/>
                  </a:lnTo>
                  <a:lnTo>
                    <a:pt x="473" y="378"/>
                  </a:lnTo>
                  <a:lnTo>
                    <a:pt x="477" y="381"/>
                  </a:lnTo>
                  <a:lnTo>
                    <a:pt x="482" y="384"/>
                  </a:lnTo>
                  <a:lnTo>
                    <a:pt x="488" y="386"/>
                  </a:lnTo>
                  <a:lnTo>
                    <a:pt x="493" y="389"/>
                  </a:lnTo>
                  <a:lnTo>
                    <a:pt x="499" y="391"/>
                  </a:lnTo>
                  <a:lnTo>
                    <a:pt x="505" y="391"/>
                  </a:lnTo>
                  <a:lnTo>
                    <a:pt x="511" y="392"/>
                  </a:lnTo>
                  <a:lnTo>
                    <a:pt x="518" y="391"/>
                  </a:lnTo>
                  <a:lnTo>
                    <a:pt x="523" y="391"/>
                  </a:lnTo>
                  <a:lnTo>
                    <a:pt x="529" y="389"/>
                  </a:lnTo>
                  <a:lnTo>
                    <a:pt x="535" y="386"/>
                  </a:lnTo>
                  <a:lnTo>
                    <a:pt x="540" y="384"/>
                  </a:lnTo>
                  <a:lnTo>
                    <a:pt x="545" y="381"/>
                  </a:lnTo>
                  <a:lnTo>
                    <a:pt x="550" y="378"/>
                  </a:lnTo>
                  <a:lnTo>
                    <a:pt x="553" y="374"/>
                  </a:lnTo>
                  <a:lnTo>
                    <a:pt x="558" y="369"/>
                  </a:lnTo>
                  <a:lnTo>
                    <a:pt x="561" y="365"/>
                  </a:lnTo>
                  <a:lnTo>
                    <a:pt x="564" y="360"/>
                  </a:lnTo>
                  <a:lnTo>
                    <a:pt x="567" y="354"/>
                  </a:lnTo>
                  <a:lnTo>
                    <a:pt x="568" y="349"/>
                  </a:lnTo>
                  <a:lnTo>
                    <a:pt x="570" y="343"/>
                  </a:lnTo>
                  <a:lnTo>
                    <a:pt x="571" y="337"/>
                  </a:lnTo>
                  <a:lnTo>
                    <a:pt x="571" y="332"/>
                  </a:lnTo>
                  <a:lnTo>
                    <a:pt x="570" y="322"/>
                  </a:lnTo>
                  <a:lnTo>
                    <a:pt x="568" y="312"/>
                  </a:lnTo>
                  <a:lnTo>
                    <a:pt x="565" y="304"/>
                  </a:lnTo>
                  <a:lnTo>
                    <a:pt x="560" y="296"/>
                  </a:lnTo>
                  <a:lnTo>
                    <a:pt x="711" y="114"/>
                  </a:lnTo>
                  <a:lnTo>
                    <a:pt x="717" y="117"/>
                  </a:lnTo>
                  <a:lnTo>
                    <a:pt x="724" y="119"/>
                  </a:lnTo>
                  <a:lnTo>
                    <a:pt x="730" y="120"/>
                  </a:lnTo>
                  <a:lnTo>
                    <a:pt x="737" y="120"/>
                  </a:lnTo>
                  <a:lnTo>
                    <a:pt x="743" y="120"/>
                  </a:lnTo>
                  <a:lnTo>
                    <a:pt x="750" y="119"/>
                  </a:lnTo>
                  <a:lnTo>
                    <a:pt x="755" y="118"/>
                  </a:lnTo>
                  <a:lnTo>
                    <a:pt x="760" y="116"/>
                  </a:lnTo>
                  <a:lnTo>
                    <a:pt x="766" y="113"/>
                  </a:lnTo>
                  <a:lnTo>
                    <a:pt x="771" y="110"/>
                  </a:lnTo>
                  <a:lnTo>
                    <a:pt x="775" y="106"/>
                  </a:lnTo>
                  <a:lnTo>
                    <a:pt x="780" y="103"/>
                  </a:lnTo>
                  <a:lnTo>
                    <a:pt x="784" y="99"/>
                  </a:lnTo>
                  <a:lnTo>
                    <a:pt x="787" y="94"/>
                  </a:lnTo>
                  <a:lnTo>
                    <a:pt x="790" y="89"/>
                  </a:lnTo>
                  <a:lnTo>
                    <a:pt x="792" y="84"/>
                  </a:lnTo>
                  <a:lnTo>
                    <a:pt x="795" y="79"/>
                  </a:lnTo>
                  <a:lnTo>
                    <a:pt x="796" y="72"/>
                  </a:lnTo>
                  <a:lnTo>
                    <a:pt x="797" y="67"/>
                  </a:lnTo>
                  <a:lnTo>
                    <a:pt x="797" y="60"/>
                  </a:lnTo>
                  <a:lnTo>
                    <a:pt x="797" y="54"/>
                  </a:lnTo>
                  <a:lnTo>
                    <a:pt x="796" y="48"/>
                  </a:lnTo>
                  <a:lnTo>
                    <a:pt x="795" y="42"/>
                  </a:lnTo>
                  <a:lnTo>
                    <a:pt x="792" y="37"/>
                  </a:lnTo>
                  <a:lnTo>
                    <a:pt x="790" y="31"/>
                  </a:lnTo>
                  <a:lnTo>
                    <a:pt x="787" y="27"/>
                  </a:lnTo>
                  <a:lnTo>
                    <a:pt x="784" y="22"/>
                  </a:lnTo>
                  <a:lnTo>
                    <a:pt x="780" y="17"/>
                  </a:lnTo>
                  <a:lnTo>
                    <a:pt x="775" y="14"/>
                  </a:lnTo>
                  <a:lnTo>
                    <a:pt x="771" y="10"/>
                  </a:lnTo>
                  <a:lnTo>
                    <a:pt x="766" y="8"/>
                  </a:lnTo>
                  <a:lnTo>
                    <a:pt x="760" y="5"/>
                  </a:lnTo>
                  <a:lnTo>
                    <a:pt x="755" y="2"/>
                  </a:lnTo>
                  <a:lnTo>
                    <a:pt x="750" y="1"/>
                  </a:lnTo>
                  <a:lnTo>
                    <a:pt x="743" y="0"/>
                  </a:lnTo>
                  <a:lnTo>
                    <a:pt x="737" y="0"/>
                  </a:lnTo>
                  <a:lnTo>
                    <a:pt x="731" y="0"/>
                  </a:lnTo>
                  <a:lnTo>
                    <a:pt x="725" y="1"/>
                  </a:lnTo>
                  <a:lnTo>
                    <a:pt x="719" y="2"/>
                  </a:lnTo>
                  <a:lnTo>
                    <a:pt x="713" y="5"/>
                  </a:lnTo>
                  <a:lnTo>
                    <a:pt x="709" y="8"/>
                  </a:lnTo>
                  <a:lnTo>
                    <a:pt x="703" y="10"/>
                  </a:lnTo>
                  <a:lnTo>
                    <a:pt x="699" y="14"/>
                  </a:lnTo>
                  <a:lnTo>
                    <a:pt x="695" y="17"/>
                  </a:lnTo>
                  <a:lnTo>
                    <a:pt x="691" y="22"/>
                  </a:lnTo>
                  <a:lnTo>
                    <a:pt x="687" y="27"/>
                  </a:lnTo>
                  <a:lnTo>
                    <a:pt x="684" y="31"/>
                  </a:lnTo>
                  <a:lnTo>
                    <a:pt x="682" y="37"/>
                  </a:lnTo>
                  <a:lnTo>
                    <a:pt x="680" y="42"/>
                  </a:lnTo>
                  <a:lnTo>
                    <a:pt x="678" y="48"/>
                  </a:lnTo>
                  <a:lnTo>
                    <a:pt x="677" y="54"/>
                  </a:lnTo>
                  <a:lnTo>
                    <a:pt x="677" y="60"/>
                  </a:lnTo>
                  <a:lnTo>
                    <a:pt x="678" y="70"/>
                  </a:lnTo>
                  <a:lnTo>
                    <a:pt x="680" y="79"/>
                  </a:lnTo>
                  <a:lnTo>
                    <a:pt x="683" y="87"/>
                  </a:lnTo>
                  <a:lnTo>
                    <a:pt x="688" y="96"/>
                  </a:lnTo>
                  <a:lnTo>
                    <a:pt x="537" y="277"/>
                  </a:lnTo>
                  <a:lnTo>
                    <a:pt x="531" y="275"/>
                  </a:lnTo>
                  <a:lnTo>
                    <a:pt x="524" y="273"/>
                  </a:lnTo>
                  <a:lnTo>
                    <a:pt x="518" y="272"/>
                  </a:lnTo>
                  <a:lnTo>
                    <a:pt x="511" y="271"/>
                  </a:lnTo>
                  <a:lnTo>
                    <a:pt x="504" y="272"/>
                  </a:lnTo>
                  <a:lnTo>
                    <a:pt x="496" y="273"/>
                  </a:lnTo>
                  <a:lnTo>
                    <a:pt x="490" y="275"/>
                  </a:lnTo>
                  <a:lnTo>
                    <a:pt x="484" y="278"/>
                  </a:lnTo>
                  <a:lnTo>
                    <a:pt x="478" y="281"/>
                  </a:lnTo>
                  <a:lnTo>
                    <a:pt x="472" y="286"/>
                  </a:lnTo>
                  <a:lnTo>
                    <a:pt x="467" y="291"/>
                  </a:lnTo>
                  <a:lnTo>
                    <a:pt x="463" y="295"/>
                  </a:lnTo>
                  <a:lnTo>
                    <a:pt x="345" y="248"/>
                  </a:lnTo>
                  <a:lnTo>
                    <a:pt x="345" y="245"/>
                  </a:lnTo>
                  <a:lnTo>
                    <a:pt x="345" y="240"/>
                  </a:lnTo>
                  <a:lnTo>
                    <a:pt x="345" y="235"/>
                  </a:lnTo>
                  <a:lnTo>
                    <a:pt x="344" y="229"/>
                  </a:lnTo>
                  <a:lnTo>
                    <a:pt x="343" y="223"/>
                  </a:lnTo>
                  <a:lnTo>
                    <a:pt x="341" y="218"/>
                  </a:lnTo>
                  <a:lnTo>
                    <a:pt x="339" y="213"/>
                  </a:lnTo>
                  <a:lnTo>
                    <a:pt x="336" y="207"/>
                  </a:lnTo>
                  <a:lnTo>
                    <a:pt x="332" y="203"/>
                  </a:lnTo>
                  <a:lnTo>
                    <a:pt x="328" y="199"/>
                  </a:lnTo>
                  <a:lnTo>
                    <a:pt x="324" y="194"/>
                  </a:lnTo>
                  <a:lnTo>
                    <a:pt x="319" y="191"/>
                  </a:lnTo>
                  <a:lnTo>
                    <a:pt x="314" y="188"/>
                  </a:lnTo>
                  <a:lnTo>
                    <a:pt x="309" y="186"/>
                  </a:lnTo>
                  <a:lnTo>
                    <a:pt x="303" y="184"/>
                  </a:lnTo>
                  <a:lnTo>
                    <a:pt x="298" y="181"/>
                  </a:lnTo>
                  <a:lnTo>
                    <a:pt x="292" y="181"/>
                  </a:lnTo>
                  <a:lnTo>
                    <a:pt x="285" y="180"/>
                  </a:lnTo>
                  <a:lnTo>
                    <a:pt x="280" y="181"/>
                  </a:lnTo>
                  <a:lnTo>
                    <a:pt x="273" y="181"/>
                  </a:lnTo>
                  <a:lnTo>
                    <a:pt x="268" y="184"/>
                  </a:lnTo>
                  <a:lnTo>
                    <a:pt x="262" y="186"/>
                  </a:lnTo>
                  <a:lnTo>
                    <a:pt x="257" y="188"/>
                  </a:lnTo>
                  <a:lnTo>
                    <a:pt x="252" y="191"/>
                  </a:lnTo>
                  <a:lnTo>
                    <a:pt x="248" y="194"/>
                  </a:lnTo>
                  <a:lnTo>
                    <a:pt x="243" y="199"/>
                  </a:lnTo>
                  <a:lnTo>
                    <a:pt x="239" y="203"/>
                  </a:lnTo>
                  <a:lnTo>
                    <a:pt x="236" y="207"/>
                  </a:lnTo>
                  <a:lnTo>
                    <a:pt x="233" y="213"/>
                  </a:lnTo>
                  <a:lnTo>
                    <a:pt x="230" y="218"/>
                  </a:lnTo>
                  <a:lnTo>
                    <a:pt x="228" y="223"/>
                  </a:lnTo>
                  <a:lnTo>
                    <a:pt x="226" y="229"/>
                  </a:lnTo>
                  <a:lnTo>
                    <a:pt x="225" y="235"/>
                  </a:lnTo>
                  <a:lnTo>
                    <a:pt x="225" y="240"/>
                  </a:lnTo>
                  <a:lnTo>
                    <a:pt x="226" y="248"/>
                  </a:lnTo>
                  <a:lnTo>
                    <a:pt x="227" y="254"/>
                  </a:lnTo>
                  <a:lnTo>
                    <a:pt x="229" y="261"/>
                  </a:lnTo>
                  <a:lnTo>
                    <a:pt x="231" y="267"/>
                  </a:lnTo>
                  <a:lnTo>
                    <a:pt x="94" y="387"/>
                  </a:lnTo>
                  <a:lnTo>
                    <a:pt x="86" y="382"/>
                  </a:lnTo>
                  <a:lnTo>
                    <a:pt x="78" y="379"/>
                  </a:lnTo>
                  <a:lnTo>
                    <a:pt x="68" y="377"/>
                  </a:lnTo>
                  <a:lnTo>
                    <a:pt x="60" y="377"/>
                  </a:lnTo>
                  <a:lnTo>
                    <a:pt x="53" y="377"/>
                  </a:lnTo>
                  <a:lnTo>
                    <a:pt x="47" y="378"/>
                  </a:lnTo>
                  <a:lnTo>
                    <a:pt x="42" y="379"/>
                  </a:lnTo>
                  <a:lnTo>
                    <a:pt x="36" y="381"/>
                  </a:lnTo>
                  <a:lnTo>
                    <a:pt x="31" y="383"/>
                  </a:lnTo>
                  <a:lnTo>
                    <a:pt x="26" y="386"/>
                  </a:lnTo>
                  <a:lnTo>
                    <a:pt x="21" y="391"/>
                  </a:lnTo>
                  <a:lnTo>
                    <a:pt x="17" y="394"/>
                  </a:lnTo>
                  <a:lnTo>
                    <a:pt x="13" y="398"/>
                  </a:lnTo>
                  <a:lnTo>
                    <a:pt x="9" y="402"/>
                  </a:lnTo>
                  <a:lnTo>
                    <a:pt x="6" y="408"/>
                  </a:lnTo>
                  <a:lnTo>
                    <a:pt x="4" y="413"/>
                  </a:lnTo>
                  <a:lnTo>
                    <a:pt x="2" y="419"/>
                  </a:lnTo>
                  <a:lnTo>
                    <a:pt x="1" y="425"/>
                  </a:lnTo>
                  <a:lnTo>
                    <a:pt x="0" y="430"/>
                  </a:lnTo>
                  <a:lnTo>
                    <a:pt x="0" y="437"/>
                  </a:lnTo>
                  <a:lnTo>
                    <a:pt x="0" y="443"/>
                  </a:lnTo>
                  <a:lnTo>
                    <a:pt x="1" y="449"/>
                  </a:lnTo>
                  <a:lnTo>
                    <a:pt x="2" y="455"/>
                  </a:lnTo>
                  <a:lnTo>
                    <a:pt x="4" y="460"/>
                  </a:lnTo>
                  <a:lnTo>
                    <a:pt x="6" y="466"/>
                  </a:lnTo>
                  <a:lnTo>
                    <a:pt x="9" y="470"/>
                  </a:lnTo>
                  <a:lnTo>
                    <a:pt x="13" y="475"/>
                  </a:lnTo>
                  <a:lnTo>
                    <a:pt x="17" y="480"/>
                  </a:lnTo>
                  <a:lnTo>
                    <a:pt x="21" y="483"/>
                  </a:lnTo>
                  <a:lnTo>
                    <a:pt x="26" y="486"/>
                  </a:lnTo>
                  <a:lnTo>
                    <a:pt x="31" y="489"/>
                  </a:lnTo>
                  <a:lnTo>
                    <a:pt x="36" y="493"/>
                  </a:lnTo>
                  <a:lnTo>
                    <a:pt x="42" y="494"/>
                  </a:lnTo>
                  <a:lnTo>
                    <a:pt x="47" y="496"/>
                  </a:lnTo>
                  <a:lnTo>
                    <a:pt x="53" y="497"/>
                  </a:lnTo>
                  <a:lnTo>
                    <a:pt x="60" y="4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34" name="Freeform 1676" descr="Icon of check box. ">
            <a:extLst>
              <a:ext uri="{FF2B5EF4-FFF2-40B4-BE49-F238E27FC236}">
                <a16:creationId xmlns:a16="http://schemas.microsoft.com/office/drawing/2014/main" id="{6FB02354-C73F-4DCF-8004-E9CCA66963EA}"/>
              </a:ext>
            </a:extLst>
          </p:cNvPr>
          <p:cNvSpPr>
            <a:spLocks noEditPoints="1"/>
          </p:cNvSpPr>
          <p:nvPr/>
        </p:nvSpPr>
        <p:spPr bwMode="auto">
          <a:xfrm>
            <a:off x="7129621" y="1811496"/>
            <a:ext cx="345758" cy="345758"/>
          </a:xfrm>
          <a:custGeom>
            <a:avLst/>
            <a:gdLst>
              <a:gd name="T0" fmla="*/ 374 w 719"/>
              <a:gd name="T1" fmla="*/ 267 h 719"/>
              <a:gd name="T2" fmla="*/ 366 w 719"/>
              <a:gd name="T3" fmla="*/ 263 h 719"/>
              <a:gd name="T4" fmla="*/ 362 w 719"/>
              <a:gd name="T5" fmla="*/ 254 h 719"/>
              <a:gd name="T6" fmla="*/ 366 w 719"/>
              <a:gd name="T7" fmla="*/ 247 h 719"/>
              <a:gd name="T8" fmla="*/ 374 w 719"/>
              <a:gd name="T9" fmla="*/ 243 h 719"/>
              <a:gd name="T10" fmla="*/ 621 w 719"/>
              <a:gd name="T11" fmla="*/ 244 h 719"/>
              <a:gd name="T12" fmla="*/ 627 w 719"/>
              <a:gd name="T13" fmla="*/ 250 h 719"/>
              <a:gd name="T14" fmla="*/ 627 w 719"/>
              <a:gd name="T15" fmla="*/ 260 h 719"/>
              <a:gd name="T16" fmla="*/ 621 w 719"/>
              <a:gd name="T17" fmla="*/ 265 h 719"/>
              <a:gd name="T18" fmla="*/ 616 w 719"/>
              <a:gd name="T19" fmla="*/ 528 h 719"/>
              <a:gd name="T20" fmla="*/ 370 w 719"/>
              <a:gd name="T21" fmla="*/ 527 h 719"/>
              <a:gd name="T22" fmla="*/ 363 w 719"/>
              <a:gd name="T23" fmla="*/ 521 h 719"/>
              <a:gd name="T24" fmla="*/ 363 w 719"/>
              <a:gd name="T25" fmla="*/ 512 h 719"/>
              <a:gd name="T26" fmla="*/ 370 w 719"/>
              <a:gd name="T27" fmla="*/ 505 h 719"/>
              <a:gd name="T28" fmla="*/ 616 w 719"/>
              <a:gd name="T29" fmla="*/ 504 h 719"/>
              <a:gd name="T30" fmla="*/ 625 w 719"/>
              <a:gd name="T31" fmla="*/ 507 h 719"/>
              <a:gd name="T32" fmla="*/ 628 w 719"/>
              <a:gd name="T33" fmla="*/ 516 h 719"/>
              <a:gd name="T34" fmla="*/ 625 w 719"/>
              <a:gd name="T35" fmla="*/ 525 h 719"/>
              <a:gd name="T36" fmla="*/ 616 w 719"/>
              <a:gd name="T37" fmla="*/ 528 h 719"/>
              <a:gd name="T38" fmla="*/ 171 w 719"/>
              <a:gd name="T39" fmla="*/ 279 h 719"/>
              <a:gd name="T40" fmla="*/ 164 w 719"/>
              <a:gd name="T41" fmla="*/ 282 h 719"/>
              <a:gd name="T42" fmla="*/ 155 w 719"/>
              <a:gd name="T43" fmla="*/ 279 h 719"/>
              <a:gd name="T44" fmla="*/ 92 w 719"/>
              <a:gd name="T45" fmla="*/ 214 h 719"/>
              <a:gd name="T46" fmla="*/ 92 w 719"/>
              <a:gd name="T47" fmla="*/ 205 h 719"/>
              <a:gd name="T48" fmla="*/ 98 w 719"/>
              <a:gd name="T49" fmla="*/ 198 h 719"/>
              <a:gd name="T50" fmla="*/ 107 w 719"/>
              <a:gd name="T51" fmla="*/ 198 h 719"/>
              <a:gd name="T52" fmla="*/ 164 w 719"/>
              <a:gd name="T53" fmla="*/ 253 h 719"/>
              <a:gd name="T54" fmla="*/ 309 w 719"/>
              <a:gd name="T55" fmla="*/ 109 h 719"/>
              <a:gd name="T56" fmla="*/ 318 w 719"/>
              <a:gd name="T57" fmla="*/ 109 h 719"/>
              <a:gd name="T58" fmla="*/ 325 w 719"/>
              <a:gd name="T59" fmla="*/ 114 h 719"/>
              <a:gd name="T60" fmla="*/ 325 w 719"/>
              <a:gd name="T61" fmla="*/ 124 h 719"/>
              <a:gd name="T62" fmla="*/ 323 w 719"/>
              <a:gd name="T63" fmla="*/ 414 h 719"/>
              <a:gd name="T64" fmla="*/ 168 w 719"/>
              <a:gd name="T65" fmla="*/ 568 h 719"/>
              <a:gd name="T66" fmla="*/ 158 w 719"/>
              <a:gd name="T67" fmla="*/ 568 h 719"/>
              <a:gd name="T68" fmla="*/ 94 w 719"/>
              <a:gd name="T69" fmla="*/ 505 h 719"/>
              <a:gd name="T70" fmla="*/ 91 w 719"/>
              <a:gd name="T71" fmla="*/ 497 h 719"/>
              <a:gd name="T72" fmla="*/ 94 w 719"/>
              <a:gd name="T73" fmla="*/ 488 h 719"/>
              <a:gd name="T74" fmla="*/ 103 w 719"/>
              <a:gd name="T75" fmla="*/ 485 h 719"/>
              <a:gd name="T76" fmla="*/ 111 w 719"/>
              <a:gd name="T77" fmla="*/ 488 h 719"/>
              <a:gd name="T78" fmla="*/ 306 w 719"/>
              <a:gd name="T79" fmla="*/ 397 h 719"/>
              <a:gd name="T80" fmla="*/ 314 w 719"/>
              <a:gd name="T81" fmla="*/ 394 h 719"/>
              <a:gd name="T82" fmla="*/ 323 w 719"/>
              <a:gd name="T83" fmla="*/ 398 h 719"/>
              <a:gd name="T84" fmla="*/ 326 w 719"/>
              <a:gd name="T85" fmla="*/ 406 h 719"/>
              <a:gd name="T86" fmla="*/ 323 w 719"/>
              <a:gd name="T87" fmla="*/ 414 h 719"/>
              <a:gd name="T88" fmla="*/ 12 w 719"/>
              <a:gd name="T89" fmla="*/ 0 h 719"/>
              <a:gd name="T90" fmla="*/ 3 w 719"/>
              <a:gd name="T91" fmla="*/ 5 h 719"/>
              <a:gd name="T92" fmla="*/ 0 w 719"/>
              <a:gd name="T93" fmla="*/ 13 h 719"/>
              <a:gd name="T94" fmla="*/ 1 w 719"/>
              <a:gd name="T95" fmla="*/ 713 h 719"/>
              <a:gd name="T96" fmla="*/ 8 w 719"/>
              <a:gd name="T97" fmla="*/ 719 h 719"/>
              <a:gd name="T98" fmla="*/ 707 w 719"/>
              <a:gd name="T99" fmla="*/ 719 h 719"/>
              <a:gd name="T100" fmla="*/ 716 w 719"/>
              <a:gd name="T101" fmla="*/ 716 h 719"/>
              <a:gd name="T102" fmla="*/ 719 w 719"/>
              <a:gd name="T103" fmla="*/ 707 h 719"/>
              <a:gd name="T104" fmla="*/ 718 w 719"/>
              <a:gd name="T105" fmla="*/ 8 h 719"/>
              <a:gd name="T106" fmla="*/ 711 w 719"/>
              <a:gd name="T107" fmla="*/ 2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19" h="719">
                <a:moveTo>
                  <a:pt x="616" y="267"/>
                </a:moveTo>
                <a:lnTo>
                  <a:pt x="374" y="267"/>
                </a:lnTo>
                <a:lnTo>
                  <a:pt x="370" y="265"/>
                </a:lnTo>
                <a:lnTo>
                  <a:pt x="366" y="263"/>
                </a:lnTo>
                <a:lnTo>
                  <a:pt x="363" y="260"/>
                </a:lnTo>
                <a:lnTo>
                  <a:pt x="362" y="254"/>
                </a:lnTo>
                <a:lnTo>
                  <a:pt x="363" y="250"/>
                </a:lnTo>
                <a:lnTo>
                  <a:pt x="366" y="247"/>
                </a:lnTo>
                <a:lnTo>
                  <a:pt x="370" y="244"/>
                </a:lnTo>
                <a:lnTo>
                  <a:pt x="374" y="243"/>
                </a:lnTo>
                <a:lnTo>
                  <a:pt x="616" y="243"/>
                </a:lnTo>
                <a:lnTo>
                  <a:pt x="621" y="244"/>
                </a:lnTo>
                <a:lnTo>
                  <a:pt x="625" y="247"/>
                </a:lnTo>
                <a:lnTo>
                  <a:pt x="627" y="250"/>
                </a:lnTo>
                <a:lnTo>
                  <a:pt x="628" y="254"/>
                </a:lnTo>
                <a:lnTo>
                  <a:pt x="627" y="260"/>
                </a:lnTo>
                <a:lnTo>
                  <a:pt x="625" y="263"/>
                </a:lnTo>
                <a:lnTo>
                  <a:pt x="621" y="265"/>
                </a:lnTo>
                <a:lnTo>
                  <a:pt x="616" y="267"/>
                </a:lnTo>
                <a:close/>
                <a:moveTo>
                  <a:pt x="616" y="528"/>
                </a:moveTo>
                <a:lnTo>
                  <a:pt x="374" y="528"/>
                </a:lnTo>
                <a:lnTo>
                  <a:pt x="370" y="527"/>
                </a:lnTo>
                <a:lnTo>
                  <a:pt x="366" y="525"/>
                </a:lnTo>
                <a:lnTo>
                  <a:pt x="363" y="521"/>
                </a:lnTo>
                <a:lnTo>
                  <a:pt x="362" y="516"/>
                </a:lnTo>
                <a:lnTo>
                  <a:pt x="363" y="512"/>
                </a:lnTo>
                <a:lnTo>
                  <a:pt x="366" y="507"/>
                </a:lnTo>
                <a:lnTo>
                  <a:pt x="370" y="505"/>
                </a:lnTo>
                <a:lnTo>
                  <a:pt x="374" y="504"/>
                </a:lnTo>
                <a:lnTo>
                  <a:pt x="616" y="504"/>
                </a:lnTo>
                <a:lnTo>
                  <a:pt x="621" y="505"/>
                </a:lnTo>
                <a:lnTo>
                  <a:pt x="625" y="507"/>
                </a:lnTo>
                <a:lnTo>
                  <a:pt x="627" y="512"/>
                </a:lnTo>
                <a:lnTo>
                  <a:pt x="628" y="516"/>
                </a:lnTo>
                <a:lnTo>
                  <a:pt x="627" y="521"/>
                </a:lnTo>
                <a:lnTo>
                  <a:pt x="625" y="525"/>
                </a:lnTo>
                <a:lnTo>
                  <a:pt x="621" y="527"/>
                </a:lnTo>
                <a:lnTo>
                  <a:pt x="616" y="528"/>
                </a:lnTo>
                <a:close/>
                <a:moveTo>
                  <a:pt x="323" y="127"/>
                </a:moveTo>
                <a:lnTo>
                  <a:pt x="171" y="279"/>
                </a:lnTo>
                <a:lnTo>
                  <a:pt x="168" y="282"/>
                </a:lnTo>
                <a:lnTo>
                  <a:pt x="164" y="282"/>
                </a:lnTo>
                <a:lnTo>
                  <a:pt x="158" y="282"/>
                </a:lnTo>
                <a:lnTo>
                  <a:pt x="155" y="279"/>
                </a:lnTo>
                <a:lnTo>
                  <a:pt x="94" y="218"/>
                </a:lnTo>
                <a:lnTo>
                  <a:pt x="92" y="214"/>
                </a:lnTo>
                <a:lnTo>
                  <a:pt x="91" y="209"/>
                </a:lnTo>
                <a:lnTo>
                  <a:pt x="92" y="205"/>
                </a:lnTo>
                <a:lnTo>
                  <a:pt x="94" y="201"/>
                </a:lnTo>
                <a:lnTo>
                  <a:pt x="98" y="198"/>
                </a:lnTo>
                <a:lnTo>
                  <a:pt x="103" y="197"/>
                </a:lnTo>
                <a:lnTo>
                  <a:pt x="107" y="198"/>
                </a:lnTo>
                <a:lnTo>
                  <a:pt x="111" y="201"/>
                </a:lnTo>
                <a:lnTo>
                  <a:pt x="164" y="253"/>
                </a:lnTo>
                <a:lnTo>
                  <a:pt x="306" y="111"/>
                </a:lnTo>
                <a:lnTo>
                  <a:pt x="309" y="109"/>
                </a:lnTo>
                <a:lnTo>
                  <a:pt x="314" y="108"/>
                </a:lnTo>
                <a:lnTo>
                  <a:pt x="318" y="109"/>
                </a:lnTo>
                <a:lnTo>
                  <a:pt x="323" y="111"/>
                </a:lnTo>
                <a:lnTo>
                  <a:pt x="325" y="114"/>
                </a:lnTo>
                <a:lnTo>
                  <a:pt x="326" y="119"/>
                </a:lnTo>
                <a:lnTo>
                  <a:pt x="325" y="124"/>
                </a:lnTo>
                <a:lnTo>
                  <a:pt x="323" y="127"/>
                </a:lnTo>
                <a:close/>
                <a:moveTo>
                  <a:pt x="323" y="414"/>
                </a:moveTo>
                <a:lnTo>
                  <a:pt x="171" y="565"/>
                </a:lnTo>
                <a:lnTo>
                  <a:pt x="168" y="568"/>
                </a:lnTo>
                <a:lnTo>
                  <a:pt x="164" y="569"/>
                </a:lnTo>
                <a:lnTo>
                  <a:pt x="158" y="568"/>
                </a:lnTo>
                <a:lnTo>
                  <a:pt x="155" y="565"/>
                </a:lnTo>
                <a:lnTo>
                  <a:pt x="94" y="505"/>
                </a:lnTo>
                <a:lnTo>
                  <a:pt x="92" y="502"/>
                </a:lnTo>
                <a:lnTo>
                  <a:pt x="91" y="497"/>
                </a:lnTo>
                <a:lnTo>
                  <a:pt x="92" y="493"/>
                </a:lnTo>
                <a:lnTo>
                  <a:pt x="94" y="488"/>
                </a:lnTo>
                <a:lnTo>
                  <a:pt x="98" y="486"/>
                </a:lnTo>
                <a:lnTo>
                  <a:pt x="103" y="485"/>
                </a:lnTo>
                <a:lnTo>
                  <a:pt x="107" y="486"/>
                </a:lnTo>
                <a:lnTo>
                  <a:pt x="111" y="488"/>
                </a:lnTo>
                <a:lnTo>
                  <a:pt x="164" y="540"/>
                </a:lnTo>
                <a:lnTo>
                  <a:pt x="306" y="397"/>
                </a:lnTo>
                <a:lnTo>
                  <a:pt x="309" y="395"/>
                </a:lnTo>
                <a:lnTo>
                  <a:pt x="314" y="394"/>
                </a:lnTo>
                <a:lnTo>
                  <a:pt x="318" y="395"/>
                </a:lnTo>
                <a:lnTo>
                  <a:pt x="323" y="398"/>
                </a:lnTo>
                <a:lnTo>
                  <a:pt x="325" y="401"/>
                </a:lnTo>
                <a:lnTo>
                  <a:pt x="326" y="406"/>
                </a:lnTo>
                <a:lnTo>
                  <a:pt x="325" y="410"/>
                </a:lnTo>
                <a:lnTo>
                  <a:pt x="323" y="414"/>
                </a:lnTo>
                <a:close/>
                <a:moveTo>
                  <a:pt x="707" y="0"/>
                </a:moveTo>
                <a:lnTo>
                  <a:pt x="12" y="0"/>
                </a:lnTo>
                <a:lnTo>
                  <a:pt x="8" y="2"/>
                </a:lnTo>
                <a:lnTo>
                  <a:pt x="3" y="5"/>
                </a:lnTo>
                <a:lnTo>
                  <a:pt x="1" y="8"/>
                </a:lnTo>
                <a:lnTo>
                  <a:pt x="0" y="13"/>
                </a:lnTo>
                <a:lnTo>
                  <a:pt x="0" y="707"/>
                </a:lnTo>
                <a:lnTo>
                  <a:pt x="1" y="713"/>
                </a:lnTo>
                <a:lnTo>
                  <a:pt x="3" y="716"/>
                </a:lnTo>
                <a:lnTo>
                  <a:pt x="8" y="719"/>
                </a:lnTo>
                <a:lnTo>
                  <a:pt x="12" y="719"/>
                </a:lnTo>
                <a:lnTo>
                  <a:pt x="707" y="719"/>
                </a:lnTo>
                <a:lnTo>
                  <a:pt x="711" y="719"/>
                </a:lnTo>
                <a:lnTo>
                  <a:pt x="716" y="716"/>
                </a:lnTo>
                <a:lnTo>
                  <a:pt x="718" y="713"/>
                </a:lnTo>
                <a:lnTo>
                  <a:pt x="719" y="707"/>
                </a:lnTo>
                <a:lnTo>
                  <a:pt x="719" y="13"/>
                </a:lnTo>
                <a:lnTo>
                  <a:pt x="718" y="8"/>
                </a:lnTo>
                <a:lnTo>
                  <a:pt x="716" y="5"/>
                </a:lnTo>
                <a:lnTo>
                  <a:pt x="711" y="2"/>
                </a:lnTo>
                <a:lnTo>
                  <a:pt x="707"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5" name="Freeform 4665" descr="Icon of graph. ">
            <a:extLst>
              <a:ext uri="{FF2B5EF4-FFF2-40B4-BE49-F238E27FC236}">
                <a16:creationId xmlns:a16="http://schemas.microsoft.com/office/drawing/2014/main" id="{557E39B2-E017-4E5C-B53E-DDE3B9D4C92C}"/>
              </a:ext>
            </a:extLst>
          </p:cNvPr>
          <p:cNvSpPr>
            <a:spLocks/>
          </p:cNvSpPr>
          <p:nvPr/>
        </p:nvSpPr>
        <p:spPr bwMode="auto">
          <a:xfrm>
            <a:off x="7877961" y="3531386"/>
            <a:ext cx="347679" cy="347679"/>
          </a:xfrm>
          <a:custGeom>
            <a:avLst/>
            <a:gdLst>
              <a:gd name="T0" fmla="*/ 761 w 904"/>
              <a:gd name="T1" fmla="*/ 213 h 903"/>
              <a:gd name="T2" fmla="*/ 754 w 904"/>
              <a:gd name="T3" fmla="*/ 225 h 903"/>
              <a:gd name="T4" fmla="*/ 576 w 904"/>
              <a:gd name="T5" fmla="*/ 277 h 903"/>
              <a:gd name="T6" fmla="*/ 498 w 904"/>
              <a:gd name="T7" fmla="*/ 298 h 903"/>
              <a:gd name="T8" fmla="*/ 431 w 904"/>
              <a:gd name="T9" fmla="*/ 329 h 903"/>
              <a:gd name="T10" fmla="*/ 578 w 904"/>
              <a:gd name="T11" fmla="*/ 170 h 903"/>
              <a:gd name="T12" fmla="*/ 618 w 904"/>
              <a:gd name="T13" fmla="*/ 180 h 903"/>
              <a:gd name="T14" fmla="*/ 661 w 904"/>
              <a:gd name="T15" fmla="*/ 169 h 903"/>
              <a:gd name="T16" fmla="*/ 693 w 904"/>
              <a:gd name="T17" fmla="*/ 141 h 903"/>
              <a:gd name="T18" fmla="*/ 707 w 904"/>
              <a:gd name="T19" fmla="*/ 99 h 903"/>
              <a:gd name="T20" fmla="*/ 701 w 904"/>
              <a:gd name="T21" fmla="*/ 55 h 903"/>
              <a:gd name="T22" fmla="*/ 676 w 904"/>
              <a:gd name="T23" fmla="*/ 20 h 903"/>
              <a:gd name="T24" fmla="*/ 636 w 904"/>
              <a:gd name="T25" fmla="*/ 2 h 903"/>
              <a:gd name="T26" fmla="*/ 591 w 904"/>
              <a:gd name="T27" fmla="*/ 4 h 903"/>
              <a:gd name="T28" fmla="*/ 554 w 904"/>
              <a:gd name="T29" fmla="*/ 25 h 903"/>
              <a:gd name="T30" fmla="*/ 531 w 904"/>
              <a:gd name="T31" fmla="*/ 63 h 903"/>
              <a:gd name="T32" fmla="*/ 532 w 904"/>
              <a:gd name="T33" fmla="*/ 118 h 903"/>
              <a:gd name="T34" fmla="*/ 369 w 904"/>
              <a:gd name="T35" fmla="*/ 289 h 903"/>
              <a:gd name="T36" fmla="*/ 325 w 904"/>
              <a:gd name="T37" fmla="*/ 289 h 903"/>
              <a:gd name="T38" fmla="*/ 294 w 904"/>
              <a:gd name="T39" fmla="*/ 308 h 903"/>
              <a:gd name="T40" fmla="*/ 275 w 904"/>
              <a:gd name="T41" fmla="*/ 338 h 903"/>
              <a:gd name="T42" fmla="*/ 275 w 904"/>
              <a:gd name="T43" fmla="*/ 383 h 903"/>
              <a:gd name="T44" fmla="*/ 113 w 904"/>
              <a:gd name="T45" fmla="*/ 545 h 903"/>
              <a:gd name="T46" fmla="*/ 64 w 904"/>
              <a:gd name="T47" fmla="*/ 546 h 903"/>
              <a:gd name="T48" fmla="*/ 26 w 904"/>
              <a:gd name="T49" fmla="*/ 568 h 903"/>
              <a:gd name="T50" fmla="*/ 5 w 904"/>
              <a:gd name="T51" fmla="*/ 605 h 903"/>
              <a:gd name="T52" fmla="*/ 3 w 904"/>
              <a:gd name="T53" fmla="*/ 650 h 903"/>
              <a:gd name="T54" fmla="*/ 21 w 904"/>
              <a:gd name="T55" fmla="*/ 690 h 903"/>
              <a:gd name="T56" fmla="*/ 56 w 904"/>
              <a:gd name="T57" fmla="*/ 716 h 903"/>
              <a:gd name="T58" fmla="*/ 100 w 904"/>
              <a:gd name="T59" fmla="*/ 722 h 903"/>
              <a:gd name="T60" fmla="*/ 142 w 904"/>
              <a:gd name="T61" fmla="*/ 706 h 903"/>
              <a:gd name="T62" fmla="*/ 170 w 904"/>
              <a:gd name="T63" fmla="*/ 675 h 903"/>
              <a:gd name="T64" fmla="*/ 181 w 904"/>
              <a:gd name="T65" fmla="*/ 632 h 903"/>
              <a:gd name="T66" fmla="*/ 171 w 904"/>
              <a:gd name="T67" fmla="*/ 591 h 903"/>
              <a:gd name="T68" fmla="*/ 316 w 904"/>
              <a:gd name="T69" fmla="*/ 430 h 903"/>
              <a:gd name="T70" fmla="*/ 286 w 904"/>
              <a:gd name="T71" fmla="*/ 538 h 903"/>
              <a:gd name="T72" fmla="*/ 271 w 904"/>
              <a:gd name="T73" fmla="*/ 753 h 903"/>
              <a:gd name="T74" fmla="*/ 216 w 904"/>
              <a:gd name="T75" fmla="*/ 757 h 903"/>
              <a:gd name="T76" fmla="*/ 212 w 904"/>
              <a:gd name="T77" fmla="*/ 888 h 903"/>
              <a:gd name="T78" fmla="*/ 218 w 904"/>
              <a:gd name="T79" fmla="*/ 901 h 903"/>
              <a:gd name="T80" fmla="*/ 349 w 904"/>
              <a:gd name="T81" fmla="*/ 903 h 903"/>
              <a:gd name="T82" fmla="*/ 361 w 904"/>
              <a:gd name="T83" fmla="*/ 894 h 903"/>
              <a:gd name="T84" fmla="*/ 361 w 904"/>
              <a:gd name="T85" fmla="*/ 762 h 903"/>
              <a:gd name="T86" fmla="*/ 349 w 904"/>
              <a:gd name="T87" fmla="*/ 753 h 903"/>
              <a:gd name="T88" fmla="*/ 305 w 904"/>
              <a:gd name="T89" fmla="*/ 597 h 903"/>
              <a:gd name="T90" fmla="*/ 343 w 904"/>
              <a:gd name="T91" fmla="*/ 469 h 903"/>
              <a:gd name="T92" fmla="*/ 383 w 904"/>
              <a:gd name="T93" fmla="*/ 426 h 903"/>
              <a:gd name="T94" fmla="*/ 418 w 904"/>
              <a:gd name="T95" fmla="*/ 383 h 903"/>
              <a:gd name="T96" fmla="*/ 471 w 904"/>
              <a:gd name="T97" fmla="*/ 342 h 903"/>
              <a:gd name="T98" fmla="*/ 544 w 904"/>
              <a:gd name="T99" fmla="*/ 315 h 903"/>
              <a:gd name="T100" fmla="*/ 627 w 904"/>
              <a:gd name="T101" fmla="*/ 302 h 903"/>
              <a:gd name="T102" fmla="*/ 754 w 904"/>
              <a:gd name="T103" fmla="*/ 348 h 903"/>
              <a:gd name="T104" fmla="*/ 763 w 904"/>
              <a:gd name="T105" fmla="*/ 360 h 903"/>
              <a:gd name="T106" fmla="*/ 895 w 904"/>
              <a:gd name="T107" fmla="*/ 360 h 903"/>
              <a:gd name="T108" fmla="*/ 904 w 904"/>
              <a:gd name="T109" fmla="*/ 348 h 903"/>
              <a:gd name="T110" fmla="*/ 902 w 904"/>
              <a:gd name="T111" fmla="*/ 217 h 903"/>
              <a:gd name="T112" fmla="*/ 889 w 904"/>
              <a:gd name="T113" fmla="*/ 211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4" h="903">
                <a:moveTo>
                  <a:pt x="889" y="211"/>
                </a:moveTo>
                <a:lnTo>
                  <a:pt x="768" y="211"/>
                </a:lnTo>
                <a:lnTo>
                  <a:pt x="765" y="211"/>
                </a:lnTo>
                <a:lnTo>
                  <a:pt x="763" y="212"/>
                </a:lnTo>
                <a:lnTo>
                  <a:pt x="761" y="213"/>
                </a:lnTo>
                <a:lnTo>
                  <a:pt x="758" y="215"/>
                </a:lnTo>
                <a:lnTo>
                  <a:pt x="756" y="217"/>
                </a:lnTo>
                <a:lnTo>
                  <a:pt x="755" y="220"/>
                </a:lnTo>
                <a:lnTo>
                  <a:pt x="754" y="222"/>
                </a:lnTo>
                <a:lnTo>
                  <a:pt x="754" y="225"/>
                </a:lnTo>
                <a:lnTo>
                  <a:pt x="754" y="271"/>
                </a:lnTo>
                <a:lnTo>
                  <a:pt x="663" y="271"/>
                </a:lnTo>
                <a:lnTo>
                  <a:pt x="627" y="272"/>
                </a:lnTo>
                <a:lnTo>
                  <a:pt x="593" y="275"/>
                </a:lnTo>
                <a:lnTo>
                  <a:pt x="576" y="277"/>
                </a:lnTo>
                <a:lnTo>
                  <a:pt x="561" y="281"/>
                </a:lnTo>
                <a:lnTo>
                  <a:pt x="545" y="284"/>
                </a:lnTo>
                <a:lnTo>
                  <a:pt x="529" y="287"/>
                </a:lnTo>
                <a:lnTo>
                  <a:pt x="513" y="292"/>
                </a:lnTo>
                <a:lnTo>
                  <a:pt x="498" y="298"/>
                </a:lnTo>
                <a:lnTo>
                  <a:pt x="484" y="302"/>
                </a:lnTo>
                <a:lnTo>
                  <a:pt x="470" y="309"/>
                </a:lnTo>
                <a:lnTo>
                  <a:pt x="457" y="315"/>
                </a:lnTo>
                <a:lnTo>
                  <a:pt x="443" y="323"/>
                </a:lnTo>
                <a:lnTo>
                  <a:pt x="431" y="329"/>
                </a:lnTo>
                <a:lnTo>
                  <a:pt x="418" y="337"/>
                </a:lnTo>
                <a:lnTo>
                  <a:pt x="415" y="328"/>
                </a:lnTo>
                <a:lnTo>
                  <a:pt x="409" y="319"/>
                </a:lnTo>
                <a:lnTo>
                  <a:pt x="565" y="163"/>
                </a:lnTo>
                <a:lnTo>
                  <a:pt x="578" y="170"/>
                </a:lnTo>
                <a:lnTo>
                  <a:pt x="590" y="176"/>
                </a:lnTo>
                <a:lnTo>
                  <a:pt x="597" y="178"/>
                </a:lnTo>
                <a:lnTo>
                  <a:pt x="604" y="179"/>
                </a:lnTo>
                <a:lnTo>
                  <a:pt x="610" y="180"/>
                </a:lnTo>
                <a:lnTo>
                  <a:pt x="618" y="180"/>
                </a:lnTo>
                <a:lnTo>
                  <a:pt x="627" y="180"/>
                </a:lnTo>
                <a:lnTo>
                  <a:pt x="636" y="178"/>
                </a:lnTo>
                <a:lnTo>
                  <a:pt x="644" y="176"/>
                </a:lnTo>
                <a:lnTo>
                  <a:pt x="653" y="173"/>
                </a:lnTo>
                <a:lnTo>
                  <a:pt x="661" y="169"/>
                </a:lnTo>
                <a:lnTo>
                  <a:pt x="668" y="164"/>
                </a:lnTo>
                <a:lnTo>
                  <a:pt x="676" y="160"/>
                </a:lnTo>
                <a:lnTo>
                  <a:pt x="681" y="154"/>
                </a:lnTo>
                <a:lnTo>
                  <a:pt x="687" y="147"/>
                </a:lnTo>
                <a:lnTo>
                  <a:pt x="693" y="141"/>
                </a:lnTo>
                <a:lnTo>
                  <a:pt x="697" y="133"/>
                </a:lnTo>
                <a:lnTo>
                  <a:pt x="701" y="125"/>
                </a:lnTo>
                <a:lnTo>
                  <a:pt x="704" y="117"/>
                </a:lnTo>
                <a:lnTo>
                  <a:pt x="706" y="108"/>
                </a:lnTo>
                <a:lnTo>
                  <a:pt x="707" y="99"/>
                </a:lnTo>
                <a:lnTo>
                  <a:pt x="709" y="90"/>
                </a:lnTo>
                <a:lnTo>
                  <a:pt x="707" y="81"/>
                </a:lnTo>
                <a:lnTo>
                  <a:pt x="706" y="72"/>
                </a:lnTo>
                <a:lnTo>
                  <a:pt x="704" y="63"/>
                </a:lnTo>
                <a:lnTo>
                  <a:pt x="701" y="55"/>
                </a:lnTo>
                <a:lnTo>
                  <a:pt x="697" y="47"/>
                </a:lnTo>
                <a:lnTo>
                  <a:pt x="693" y="39"/>
                </a:lnTo>
                <a:lnTo>
                  <a:pt x="687" y="32"/>
                </a:lnTo>
                <a:lnTo>
                  <a:pt x="681" y="25"/>
                </a:lnTo>
                <a:lnTo>
                  <a:pt x="676" y="20"/>
                </a:lnTo>
                <a:lnTo>
                  <a:pt x="668" y="15"/>
                </a:lnTo>
                <a:lnTo>
                  <a:pt x="661" y="11"/>
                </a:lnTo>
                <a:lnTo>
                  <a:pt x="653" y="6"/>
                </a:lnTo>
                <a:lnTo>
                  <a:pt x="644" y="4"/>
                </a:lnTo>
                <a:lnTo>
                  <a:pt x="636" y="2"/>
                </a:lnTo>
                <a:lnTo>
                  <a:pt x="627" y="0"/>
                </a:lnTo>
                <a:lnTo>
                  <a:pt x="618" y="0"/>
                </a:lnTo>
                <a:lnTo>
                  <a:pt x="609" y="0"/>
                </a:lnTo>
                <a:lnTo>
                  <a:pt x="600" y="2"/>
                </a:lnTo>
                <a:lnTo>
                  <a:pt x="591" y="4"/>
                </a:lnTo>
                <a:lnTo>
                  <a:pt x="583" y="6"/>
                </a:lnTo>
                <a:lnTo>
                  <a:pt x="575" y="11"/>
                </a:lnTo>
                <a:lnTo>
                  <a:pt x="567" y="15"/>
                </a:lnTo>
                <a:lnTo>
                  <a:pt x="561" y="20"/>
                </a:lnTo>
                <a:lnTo>
                  <a:pt x="554" y="25"/>
                </a:lnTo>
                <a:lnTo>
                  <a:pt x="548" y="32"/>
                </a:lnTo>
                <a:lnTo>
                  <a:pt x="543" y="39"/>
                </a:lnTo>
                <a:lnTo>
                  <a:pt x="538" y="47"/>
                </a:lnTo>
                <a:lnTo>
                  <a:pt x="535" y="55"/>
                </a:lnTo>
                <a:lnTo>
                  <a:pt x="531" y="63"/>
                </a:lnTo>
                <a:lnTo>
                  <a:pt x="529" y="72"/>
                </a:lnTo>
                <a:lnTo>
                  <a:pt x="528" y="81"/>
                </a:lnTo>
                <a:lnTo>
                  <a:pt x="528" y="90"/>
                </a:lnTo>
                <a:lnTo>
                  <a:pt x="529" y="105"/>
                </a:lnTo>
                <a:lnTo>
                  <a:pt x="532" y="118"/>
                </a:lnTo>
                <a:lnTo>
                  <a:pt x="537" y="131"/>
                </a:lnTo>
                <a:lnTo>
                  <a:pt x="545" y="142"/>
                </a:lnTo>
                <a:lnTo>
                  <a:pt x="388" y="298"/>
                </a:lnTo>
                <a:lnTo>
                  <a:pt x="379" y="293"/>
                </a:lnTo>
                <a:lnTo>
                  <a:pt x="369" y="289"/>
                </a:lnTo>
                <a:lnTo>
                  <a:pt x="358" y="286"/>
                </a:lnTo>
                <a:lnTo>
                  <a:pt x="347" y="285"/>
                </a:lnTo>
                <a:lnTo>
                  <a:pt x="339" y="286"/>
                </a:lnTo>
                <a:lnTo>
                  <a:pt x="331" y="287"/>
                </a:lnTo>
                <a:lnTo>
                  <a:pt x="325" y="289"/>
                </a:lnTo>
                <a:lnTo>
                  <a:pt x="318" y="292"/>
                </a:lnTo>
                <a:lnTo>
                  <a:pt x="311" y="294"/>
                </a:lnTo>
                <a:lnTo>
                  <a:pt x="304" y="299"/>
                </a:lnTo>
                <a:lnTo>
                  <a:pt x="299" y="303"/>
                </a:lnTo>
                <a:lnTo>
                  <a:pt x="294" y="308"/>
                </a:lnTo>
                <a:lnTo>
                  <a:pt x="288" y="313"/>
                </a:lnTo>
                <a:lnTo>
                  <a:pt x="284" y="319"/>
                </a:lnTo>
                <a:lnTo>
                  <a:pt x="281" y="325"/>
                </a:lnTo>
                <a:lnTo>
                  <a:pt x="277" y="332"/>
                </a:lnTo>
                <a:lnTo>
                  <a:pt x="275" y="338"/>
                </a:lnTo>
                <a:lnTo>
                  <a:pt x="273" y="346"/>
                </a:lnTo>
                <a:lnTo>
                  <a:pt x="271" y="353"/>
                </a:lnTo>
                <a:lnTo>
                  <a:pt x="271" y="361"/>
                </a:lnTo>
                <a:lnTo>
                  <a:pt x="273" y="372"/>
                </a:lnTo>
                <a:lnTo>
                  <a:pt x="275" y="383"/>
                </a:lnTo>
                <a:lnTo>
                  <a:pt x="278" y="393"/>
                </a:lnTo>
                <a:lnTo>
                  <a:pt x="284" y="403"/>
                </a:lnTo>
                <a:lnTo>
                  <a:pt x="134" y="553"/>
                </a:lnTo>
                <a:lnTo>
                  <a:pt x="124" y="547"/>
                </a:lnTo>
                <a:lnTo>
                  <a:pt x="113" y="545"/>
                </a:lnTo>
                <a:lnTo>
                  <a:pt x="102" y="543"/>
                </a:lnTo>
                <a:lnTo>
                  <a:pt x="91" y="542"/>
                </a:lnTo>
                <a:lnTo>
                  <a:pt x="82" y="542"/>
                </a:lnTo>
                <a:lnTo>
                  <a:pt x="73" y="544"/>
                </a:lnTo>
                <a:lnTo>
                  <a:pt x="64" y="546"/>
                </a:lnTo>
                <a:lnTo>
                  <a:pt x="56" y="548"/>
                </a:lnTo>
                <a:lnTo>
                  <a:pt x="48" y="553"/>
                </a:lnTo>
                <a:lnTo>
                  <a:pt x="40" y="557"/>
                </a:lnTo>
                <a:lnTo>
                  <a:pt x="33" y="562"/>
                </a:lnTo>
                <a:lnTo>
                  <a:pt x="26" y="568"/>
                </a:lnTo>
                <a:lnTo>
                  <a:pt x="21" y="574"/>
                </a:lnTo>
                <a:lnTo>
                  <a:pt x="16" y="581"/>
                </a:lnTo>
                <a:lnTo>
                  <a:pt x="12" y="589"/>
                </a:lnTo>
                <a:lnTo>
                  <a:pt x="7" y="597"/>
                </a:lnTo>
                <a:lnTo>
                  <a:pt x="5" y="605"/>
                </a:lnTo>
                <a:lnTo>
                  <a:pt x="3" y="614"/>
                </a:lnTo>
                <a:lnTo>
                  <a:pt x="0" y="623"/>
                </a:lnTo>
                <a:lnTo>
                  <a:pt x="0" y="632"/>
                </a:lnTo>
                <a:lnTo>
                  <a:pt x="0" y="641"/>
                </a:lnTo>
                <a:lnTo>
                  <a:pt x="3" y="650"/>
                </a:lnTo>
                <a:lnTo>
                  <a:pt x="5" y="659"/>
                </a:lnTo>
                <a:lnTo>
                  <a:pt x="7" y="667"/>
                </a:lnTo>
                <a:lnTo>
                  <a:pt x="12" y="675"/>
                </a:lnTo>
                <a:lnTo>
                  <a:pt x="16" y="683"/>
                </a:lnTo>
                <a:lnTo>
                  <a:pt x="21" y="690"/>
                </a:lnTo>
                <a:lnTo>
                  <a:pt x="26" y="696"/>
                </a:lnTo>
                <a:lnTo>
                  <a:pt x="33" y="702"/>
                </a:lnTo>
                <a:lnTo>
                  <a:pt x="40" y="706"/>
                </a:lnTo>
                <a:lnTo>
                  <a:pt x="48" y="711"/>
                </a:lnTo>
                <a:lnTo>
                  <a:pt x="56" y="716"/>
                </a:lnTo>
                <a:lnTo>
                  <a:pt x="64" y="718"/>
                </a:lnTo>
                <a:lnTo>
                  <a:pt x="73" y="720"/>
                </a:lnTo>
                <a:lnTo>
                  <a:pt x="82" y="722"/>
                </a:lnTo>
                <a:lnTo>
                  <a:pt x="91" y="722"/>
                </a:lnTo>
                <a:lnTo>
                  <a:pt x="100" y="722"/>
                </a:lnTo>
                <a:lnTo>
                  <a:pt x="109" y="720"/>
                </a:lnTo>
                <a:lnTo>
                  <a:pt x="118" y="718"/>
                </a:lnTo>
                <a:lnTo>
                  <a:pt x="126" y="716"/>
                </a:lnTo>
                <a:lnTo>
                  <a:pt x="134" y="711"/>
                </a:lnTo>
                <a:lnTo>
                  <a:pt x="142" y="706"/>
                </a:lnTo>
                <a:lnTo>
                  <a:pt x="148" y="702"/>
                </a:lnTo>
                <a:lnTo>
                  <a:pt x="155" y="696"/>
                </a:lnTo>
                <a:lnTo>
                  <a:pt x="161" y="690"/>
                </a:lnTo>
                <a:lnTo>
                  <a:pt x="165" y="683"/>
                </a:lnTo>
                <a:lnTo>
                  <a:pt x="170" y="675"/>
                </a:lnTo>
                <a:lnTo>
                  <a:pt x="174" y="667"/>
                </a:lnTo>
                <a:lnTo>
                  <a:pt x="177" y="659"/>
                </a:lnTo>
                <a:lnTo>
                  <a:pt x="179" y="650"/>
                </a:lnTo>
                <a:lnTo>
                  <a:pt x="181" y="641"/>
                </a:lnTo>
                <a:lnTo>
                  <a:pt x="181" y="632"/>
                </a:lnTo>
                <a:lnTo>
                  <a:pt x="181" y="623"/>
                </a:lnTo>
                <a:lnTo>
                  <a:pt x="180" y="615"/>
                </a:lnTo>
                <a:lnTo>
                  <a:pt x="178" y="607"/>
                </a:lnTo>
                <a:lnTo>
                  <a:pt x="174" y="599"/>
                </a:lnTo>
                <a:lnTo>
                  <a:pt x="171" y="591"/>
                </a:lnTo>
                <a:lnTo>
                  <a:pt x="168" y="585"/>
                </a:lnTo>
                <a:lnTo>
                  <a:pt x="163" y="578"/>
                </a:lnTo>
                <a:lnTo>
                  <a:pt x="157" y="571"/>
                </a:lnTo>
                <a:lnTo>
                  <a:pt x="305" y="424"/>
                </a:lnTo>
                <a:lnTo>
                  <a:pt x="316" y="430"/>
                </a:lnTo>
                <a:lnTo>
                  <a:pt x="328" y="433"/>
                </a:lnTo>
                <a:lnTo>
                  <a:pt x="314" y="457"/>
                </a:lnTo>
                <a:lnTo>
                  <a:pt x="303" y="483"/>
                </a:lnTo>
                <a:lnTo>
                  <a:pt x="294" y="510"/>
                </a:lnTo>
                <a:lnTo>
                  <a:pt x="286" y="538"/>
                </a:lnTo>
                <a:lnTo>
                  <a:pt x="279" y="568"/>
                </a:lnTo>
                <a:lnTo>
                  <a:pt x="275" y="598"/>
                </a:lnTo>
                <a:lnTo>
                  <a:pt x="273" y="630"/>
                </a:lnTo>
                <a:lnTo>
                  <a:pt x="271" y="662"/>
                </a:lnTo>
                <a:lnTo>
                  <a:pt x="271" y="753"/>
                </a:lnTo>
                <a:lnTo>
                  <a:pt x="226" y="753"/>
                </a:lnTo>
                <a:lnTo>
                  <a:pt x="223" y="753"/>
                </a:lnTo>
                <a:lnTo>
                  <a:pt x="221" y="754"/>
                </a:lnTo>
                <a:lnTo>
                  <a:pt x="218" y="755"/>
                </a:lnTo>
                <a:lnTo>
                  <a:pt x="216" y="757"/>
                </a:lnTo>
                <a:lnTo>
                  <a:pt x="214" y="760"/>
                </a:lnTo>
                <a:lnTo>
                  <a:pt x="213" y="762"/>
                </a:lnTo>
                <a:lnTo>
                  <a:pt x="212" y="764"/>
                </a:lnTo>
                <a:lnTo>
                  <a:pt x="212" y="767"/>
                </a:lnTo>
                <a:lnTo>
                  <a:pt x="212" y="888"/>
                </a:lnTo>
                <a:lnTo>
                  <a:pt x="212" y="891"/>
                </a:lnTo>
                <a:lnTo>
                  <a:pt x="213" y="894"/>
                </a:lnTo>
                <a:lnTo>
                  <a:pt x="214" y="896"/>
                </a:lnTo>
                <a:lnTo>
                  <a:pt x="216" y="898"/>
                </a:lnTo>
                <a:lnTo>
                  <a:pt x="218" y="901"/>
                </a:lnTo>
                <a:lnTo>
                  <a:pt x="221" y="902"/>
                </a:lnTo>
                <a:lnTo>
                  <a:pt x="223" y="903"/>
                </a:lnTo>
                <a:lnTo>
                  <a:pt x="226" y="903"/>
                </a:lnTo>
                <a:lnTo>
                  <a:pt x="347" y="903"/>
                </a:lnTo>
                <a:lnTo>
                  <a:pt x="349" y="903"/>
                </a:lnTo>
                <a:lnTo>
                  <a:pt x="353" y="902"/>
                </a:lnTo>
                <a:lnTo>
                  <a:pt x="355" y="901"/>
                </a:lnTo>
                <a:lnTo>
                  <a:pt x="357" y="898"/>
                </a:lnTo>
                <a:lnTo>
                  <a:pt x="360" y="896"/>
                </a:lnTo>
                <a:lnTo>
                  <a:pt x="361" y="894"/>
                </a:lnTo>
                <a:lnTo>
                  <a:pt x="362" y="891"/>
                </a:lnTo>
                <a:lnTo>
                  <a:pt x="362" y="888"/>
                </a:lnTo>
                <a:lnTo>
                  <a:pt x="362" y="767"/>
                </a:lnTo>
                <a:lnTo>
                  <a:pt x="362" y="764"/>
                </a:lnTo>
                <a:lnTo>
                  <a:pt x="361" y="762"/>
                </a:lnTo>
                <a:lnTo>
                  <a:pt x="360" y="760"/>
                </a:lnTo>
                <a:lnTo>
                  <a:pt x="357" y="757"/>
                </a:lnTo>
                <a:lnTo>
                  <a:pt x="355" y="755"/>
                </a:lnTo>
                <a:lnTo>
                  <a:pt x="353" y="754"/>
                </a:lnTo>
                <a:lnTo>
                  <a:pt x="349" y="753"/>
                </a:lnTo>
                <a:lnTo>
                  <a:pt x="347" y="753"/>
                </a:lnTo>
                <a:lnTo>
                  <a:pt x="302" y="753"/>
                </a:lnTo>
                <a:lnTo>
                  <a:pt x="302" y="662"/>
                </a:lnTo>
                <a:lnTo>
                  <a:pt x="303" y="629"/>
                </a:lnTo>
                <a:lnTo>
                  <a:pt x="305" y="597"/>
                </a:lnTo>
                <a:lnTo>
                  <a:pt x="310" y="566"/>
                </a:lnTo>
                <a:lnTo>
                  <a:pt x="317" y="537"/>
                </a:lnTo>
                <a:lnTo>
                  <a:pt x="326" y="509"/>
                </a:lnTo>
                <a:lnTo>
                  <a:pt x="336" y="482"/>
                </a:lnTo>
                <a:lnTo>
                  <a:pt x="343" y="469"/>
                </a:lnTo>
                <a:lnTo>
                  <a:pt x="348" y="457"/>
                </a:lnTo>
                <a:lnTo>
                  <a:pt x="355" y="446"/>
                </a:lnTo>
                <a:lnTo>
                  <a:pt x="363" y="434"/>
                </a:lnTo>
                <a:lnTo>
                  <a:pt x="373" y="431"/>
                </a:lnTo>
                <a:lnTo>
                  <a:pt x="383" y="426"/>
                </a:lnTo>
                <a:lnTo>
                  <a:pt x="393" y="420"/>
                </a:lnTo>
                <a:lnTo>
                  <a:pt x="401" y="413"/>
                </a:lnTo>
                <a:lnTo>
                  <a:pt x="408" y="404"/>
                </a:lnTo>
                <a:lnTo>
                  <a:pt x="414" y="395"/>
                </a:lnTo>
                <a:lnTo>
                  <a:pt x="418" y="383"/>
                </a:lnTo>
                <a:lnTo>
                  <a:pt x="421" y="372"/>
                </a:lnTo>
                <a:lnTo>
                  <a:pt x="433" y="364"/>
                </a:lnTo>
                <a:lnTo>
                  <a:pt x="445" y="356"/>
                </a:lnTo>
                <a:lnTo>
                  <a:pt x="458" y="348"/>
                </a:lnTo>
                <a:lnTo>
                  <a:pt x="471" y="342"/>
                </a:lnTo>
                <a:lnTo>
                  <a:pt x="485" y="335"/>
                </a:lnTo>
                <a:lnTo>
                  <a:pt x="498" y="329"/>
                </a:lnTo>
                <a:lnTo>
                  <a:pt x="513" y="324"/>
                </a:lnTo>
                <a:lnTo>
                  <a:pt x="529" y="319"/>
                </a:lnTo>
                <a:lnTo>
                  <a:pt x="544" y="315"/>
                </a:lnTo>
                <a:lnTo>
                  <a:pt x="559" y="311"/>
                </a:lnTo>
                <a:lnTo>
                  <a:pt x="576" y="308"/>
                </a:lnTo>
                <a:lnTo>
                  <a:pt x="593" y="306"/>
                </a:lnTo>
                <a:lnTo>
                  <a:pt x="610" y="303"/>
                </a:lnTo>
                <a:lnTo>
                  <a:pt x="627" y="302"/>
                </a:lnTo>
                <a:lnTo>
                  <a:pt x="645" y="301"/>
                </a:lnTo>
                <a:lnTo>
                  <a:pt x="663" y="301"/>
                </a:lnTo>
                <a:lnTo>
                  <a:pt x="754" y="301"/>
                </a:lnTo>
                <a:lnTo>
                  <a:pt x="754" y="346"/>
                </a:lnTo>
                <a:lnTo>
                  <a:pt x="754" y="348"/>
                </a:lnTo>
                <a:lnTo>
                  <a:pt x="755" y="352"/>
                </a:lnTo>
                <a:lnTo>
                  <a:pt x="756" y="354"/>
                </a:lnTo>
                <a:lnTo>
                  <a:pt x="758" y="356"/>
                </a:lnTo>
                <a:lnTo>
                  <a:pt x="761" y="359"/>
                </a:lnTo>
                <a:lnTo>
                  <a:pt x="763" y="360"/>
                </a:lnTo>
                <a:lnTo>
                  <a:pt x="765" y="361"/>
                </a:lnTo>
                <a:lnTo>
                  <a:pt x="768" y="361"/>
                </a:lnTo>
                <a:lnTo>
                  <a:pt x="889" y="361"/>
                </a:lnTo>
                <a:lnTo>
                  <a:pt x="892" y="361"/>
                </a:lnTo>
                <a:lnTo>
                  <a:pt x="895" y="360"/>
                </a:lnTo>
                <a:lnTo>
                  <a:pt x="897" y="359"/>
                </a:lnTo>
                <a:lnTo>
                  <a:pt x="899" y="356"/>
                </a:lnTo>
                <a:lnTo>
                  <a:pt x="902" y="354"/>
                </a:lnTo>
                <a:lnTo>
                  <a:pt x="903" y="352"/>
                </a:lnTo>
                <a:lnTo>
                  <a:pt x="904" y="348"/>
                </a:lnTo>
                <a:lnTo>
                  <a:pt x="904" y="346"/>
                </a:lnTo>
                <a:lnTo>
                  <a:pt x="904" y="225"/>
                </a:lnTo>
                <a:lnTo>
                  <a:pt x="904" y="222"/>
                </a:lnTo>
                <a:lnTo>
                  <a:pt x="903" y="220"/>
                </a:lnTo>
                <a:lnTo>
                  <a:pt x="902" y="217"/>
                </a:lnTo>
                <a:lnTo>
                  <a:pt x="899" y="215"/>
                </a:lnTo>
                <a:lnTo>
                  <a:pt x="897" y="213"/>
                </a:lnTo>
                <a:lnTo>
                  <a:pt x="895" y="212"/>
                </a:lnTo>
                <a:lnTo>
                  <a:pt x="892" y="211"/>
                </a:lnTo>
                <a:lnTo>
                  <a:pt x="889" y="21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36" name="Group 35" descr="Icon of human being and gear. ">
            <a:extLst>
              <a:ext uri="{FF2B5EF4-FFF2-40B4-BE49-F238E27FC236}">
                <a16:creationId xmlns:a16="http://schemas.microsoft.com/office/drawing/2014/main" id="{ECC5F635-1712-4572-A9EC-F94E2199DDBD}"/>
              </a:ext>
            </a:extLst>
          </p:cNvPr>
          <p:cNvGrpSpPr/>
          <p:nvPr/>
        </p:nvGrpSpPr>
        <p:grpSpPr>
          <a:xfrm>
            <a:off x="7133464" y="5355478"/>
            <a:ext cx="338073" cy="339996"/>
            <a:chOff x="6450013" y="5349875"/>
            <a:chExt cx="279399" cy="280988"/>
          </a:xfrm>
          <a:solidFill>
            <a:schemeClr val="bg1"/>
          </a:solidFill>
        </p:grpSpPr>
        <p:sp>
          <p:nvSpPr>
            <p:cNvPr id="37" name="Freeform 3673">
              <a:extLst>
                <a:ext uri="{FF2B5EF4-FFF2-40B4-BE49-F238E27FC236}">
                  <a16:creationId xmlns:a16="http://schemas.microsoft.com/office/drawing/2014/main" id="{D1391604-D4EC-48A8-AE57-EDF194392FB1}"/>
                </a:ext>
              </a:extLst>
            </p:cNvPr>
            <p:cNvSpPr>
              <a:spLocks/>
            </p:cNvSpPr>
            <p:nvPr/>
          </p:nvSpPr>
          <p:spPr bwMode="auto">
            <a:xfrm>
              <a:off x="6450013" y="5349875"/>
              <a:ext cx="182562" cy="238125"/>
            </a:xfrm>
            <a:custGeom>
              <a:avLst/>
              <a:gdLst>
                <a:gd name="T0" fmla="*/ 379 w 459"/>
                <a:gd name="T1" fmla="*/ 550 h 602"/>
                <a:gd name="T2" fmla="*/ 380 w 459"/>
                <a:gd name="T3" fmla="*/ 519 h 602"/>
                <a:gd name="T4" fmla="*/ 345 w 459"/>
                <a:gd name="T5" fmla="*/ 495 h 602"/>
                <a:gd name="T6" fmla="*/ 397 w 459"/>
                <a:gd name="T7" fmla="*/ 400 h 602"/>
                <a:gd name="T8" fmla="*/ 408 w 459"/>
                <a:gd name="T9" fmla="*/ 395 h 602"/>
                <a:gd name="T10" fmla="*/ 450 w 459"/>
                <a:gd name="T11" fmla="*/ 406 h 602"/>
                <a:gd name="T12" fmla="*/ 412 w 459"/>
                <a:gd name="T13" fmla="*/ 384 h 602"/>
                <a:gd name="T14" fmla="*/ 376 w 459"/>
                <a:gd name="T15" fmla="*/ 370 h 602"/>
                <a:gd name="T16" fmla="*/ 361 w 459"/>
                <a:gd name="T17" fmla="*/ 307 h 602"/>
                <a:gd name="T18" fmla="*/ 379 w 459"/>
                <a:gd name="T19" fmla="*/ 288 h 602"/>
                <a:gd name="T20" fmla="*/ 397 w 459"/>
                <a:gd name="T21" fmla="*/ 252 h 602"/>
                <a:gd name="T22" fmla="*/ 406 w 459"/>
                <a:gd name="T23" fmla="*/ 214 h 602"/>
                <a:gd name="T24" fmla="*/ 415 w 459"/>
                <a:gd name="T25" fmla="*/ 202 h 602"/>
                <a:gd name="T26" fmla="*/ 420 w 459"/>
                <a:gd name="T27" fmla="*/ 183 h 602"/>
                <a:gd name="T28" fmla="*/ 416 w 459"/>
                <a:gd name="T29" fmla="*/ 152 h 602"/>
                <a:gd name="T30" fmla="*/ 412 w 459"/>
                <a:gd name="T31" fmla="*/ 121 h 602"/>
                <a:gd name="T32" fmla="*/ 420 w 459"/>
                <a:gd name="T33" fmla="*/ 78 h 602"/>
                <a:gd name="T34" fmla="*/ 415 w 459"/>
                <a:gd name="T35" fmla="*/ 45 h 602"/>
                <a:gd name="T36" fmla="*/ 403 w 459"/>
                <a:gd name="T37" fmla="*/ 27 h 602"/>
                <a:gd name="T38" fmla="*/ 382 w 459"/>
                <a:gd name="T39" fmla="*/ 15 h 602"/>
                <a:gd name="T40" fmla="*/ 341 w 459"/>
                <a:gd name="T41" fmla="*/ 3 h 602"/>
                <a:gd name="T42" fmla="*/ 291 w 459"/>
                <a:gd name="T43" fmla="*/ 0 h 602"/>
                <a:gd name="T44" fmla="*/ 245 w 459"/>
                <a:gd name="T45" fmla="*/ 9 h 602"/>
                <a:gd name="T46" fmla="*/ 213 w 459"/>
                <a:gd name="T47" fmla="*/ 27 h 602"/>
                <a:gd name="T48" fmla="*/ 201 w 459"/>
                <a:gd name="T49" fmla="*/ 42 h 602"/>
                <a:gd name="T50" fmla="*/ 181 w 459"/>
                <a:gd name="T51" fmla="*/ 44 h 602"/>
                <a:gd name="T52" fmla="*/ 163 w 459"/>
                <a:gd name="T53" fmla="*/ 56 h 602"/>
                <a:gd name="T54" fmla="*/ 155 w 459"/>
                <a:gd name="T55" fmla="*/ 87 h 602"/>
                <a:gd name="T56" fmla="*/ 164 w 459"/>
                <a:gd name="T57" fmla="*/ 138 h 602"/>
                <a:gd name="T58" fmla="*/ 159 w 459"/>
                <a:gd name="T59" fmla="*/ 144 h 602"/>
                <a:gd name="T60" fmla="*/ 150 w 459"/>
                <a:gd name="T61" fmla="*/ 162 h 602"/>
                <a:gd name="T62" fmla="*/ 149 w 459"/>
                <a:gd name="T63" fmla="*/ 184 h 602"/>
                <a:gd name="T64" fmla="*/ 154 w 459"/>
                <a:gd name="T65" fmla="*/ 201 h 602"/>
                <a:gd name="T66" fmla="*/ 163 w 459"/>
                <a:gd name="T67" fmla="*/ 214 h 602"/>
                <a:gd name="T68" fmla="*/ 169 w 459"/>
                <a:gd name="T69" fmla="*/ 237 h 602"/>
                <a:gd name="T70" fmla="*/ 179 w 459"/>
                <a:gd name="T71" fmla="*/ 271 h 602"/>
                <a:gd name="T72" fmla="*/ 203 w 459"/>
                <a:gd name="T73" fmla="*/ 306 h 602"/>
                <a:gd name="T74" fmla="*/ 215 w 459"/>
                <a:gd name="T75" fmla="*/ 364 h 602"/>
                <a:gd name="T76" fmla="*/ 171 w 459"/>
                <a:gd name="T77" fmla="*/ 381 h 602"/>
                <a:gd name="T78" fmla="*/ 106 w 459"/>
                <a:gd name="T79" fmla="*/ 401 h 602"/>
                <a:gd name="T80" fmla="*/ 46 w 459"/>
                <a:gd name="T81" fmla="*/ 428 h 602"/>
                <a:gd name="T82" fmla="*/ 22 w 459"/>
                <a:gd name="T83" fmla="*/ 449 h 602"/>
                <a:gd name="T84" fmla="*/ 10 w 459"/>
                <a:gd name="T85" fmla="*/ 479 h 602"/>
                <a:gd name="T86" fmla="*/ 2 w 459"/>
                <a:gd name="T87" fmla="*/ 540 h 602"/>
                <a:gd name="T88" fmla="*/ 1 w 459"/>
                <a:gd name="T89" fmla="*/ 594 h 602"/>
                <a:gd name="T90" fmla="*/ 11 w 459"/>
                <a:gd name="T91" fmla="*/ 602 h 602"/>
                <a:gd name="T92" fmla="*/ 345 w 459"/>
                <a:gd name="T93" fmla="*/ 589 h 602"/>
                <a:gd name="T94" fmla="*/ 352 w 459"/>
                <a:gd name="T95" fmla="*/ 577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59" h="602">
                  <a:moveTo>
                    <a:pt x="352" y="577"/>
                  </a:moveTo>
                  <a:lnTo>
                    <a:pt x="380" y="560"/>
                  </a:lnTo>
                  <a:lnTo>
                    <a:pt x="379" y="550"/>
                  </a:lnTo>
                  <a:lnTo>
                    <a:pt x="379" y="540"/>
                  </a:lnTo>
                  <a:lnTo>
                    <a:pt x="379" y="530"/>
                  </a:lnTo>
                  <a:lnTo>
                    <a:pt x="380" y="519"/>
                  </a:lnTo>
                  <a:lnTo>
                    <a:pt x="352" y="503"/>
                  </a:lnTo>
                  <a:lnTo>
                    <a:pt x="348" y="499"/>
                  </a:lnTo>
                  <a:lnTo>
                    <a:pt x="345" y="495"/>
                  </a:lnTo>
                  <a:lnTo>
                    <a:pt x="345" y="490"/>
                  </a:lnTo>
                  <a:lnTo>
                    <a:pt x="346" y="486"/>
                  </a:lnTo>
                  <a:lnTo>
                    <a:pt x="397" y="400"/>
                  </a:lnTo>
                  <a:lnTo>
                    <a:pt x="399" y="397"/>
                  </a:lnTo>
                  <a:lnTo>
                    <a:pt x="403" y="395"/>
                  </a:lnTo>
                  <a:lnTo>
                    <a:pt x="408" y="395"/>
                  </a:lnTo>
                  <a:lnTo>
                    <a:pt x="413" y="396"/>
                  </a:lnTo>
                  <a:lnTo>
                    <a:pt x="441" y="413"/>
                  </a:lnTo>
                  <a:lnTo>
                    <a:pt x="450" y="406"/>
                  </a:lnTo>
                  <a:lnTo>
                    <a:pt x="459" y="401"/>
                  </a:lnTo>
                  <a:lnTo>
                    <a:pt x="424" y="388"/>
                  </a:lnTo>
                  <a:lnTo>
                    <a:pt x="412" y="384"/>
                  </a:lnTo>
                  <a:lnTo>
                    <a:pt x="400" y="379"/>
                  </a:lnTo>
                  <a:lnTo>
                    <a:pt x="389" y="375"/>
                  </a:lnTo>
                  <a:lnTo>
                    <a:pt x="376" y="370"/>
                  </a:lnTo>
                  <a:lnTo>
                    <a:pt x="368" y="368"/>
                  </a:lnTo>
                  <a:lnTo>
                    <a:pt x="361" y="364"/>
                  </a:lnTo>
                  <a:lnTo>
                    <a:pt x="361" y="307"/>
                  </a:lnTo>
                  <a:lnTo>
                    <a:pt x="366" y="302"/>
                  </a:lnTo>
                  <a:lnTo>
                    <a:pt x="372" y="297"/>
                  </a:lnTo>
                  <a:lnTo>
                    <a:pt x="379" y="288"/>
                  </a:lnTo>
                  <a:lnTo>
                    <a:pt x="385" y="279"/>
                  </a:lnTo>
                  <a:lnTo>
                    <a:pt x="391" y="266"/>
                  </a:lnTo>
                  <a:lnTo>
                    <a:pt x="397" y="252"/>
                  </a:lnTo>
                  <a:lnTo>
                    <a:pt x="400" y="235"/>
                  </a:lnTo>
                  <a:lnTo>
                    <a:pt x="402" y="216"/>
                  </a:lnTo>
                  <a:lnTo>
                    <a:pt x="406" y="214"/>
                  </a:lnTo>
                  <a:lnTo>
                    <a:pt x="409" y="211"/>
                  </a:lnTo>
                  <a:lnTo>
                    <a:pt x="412" y="207"/>
                  </a:lnTo>
                  <a:lnTo>
                    <a:pt x="415" y="202"/>
                  </a:lnTo>
                  <a:lnTo>
                    <a:pt x="417" y="197"/>
                  </a:lnTo>
                  <a:lnTo>
                    <a:pt x="418" y="191"/>
                  </a:lnTo>
                  <a:lnTo>
                    <a:pt x="420" y="183"/>
                  </a:lnTo>
                  <a:lnTo>
                    <a:pt x="420" y="175"/>
                  </a:lnTo>
                  <a:lnTo>
                    <a:pt x="420" y="164"/>
                  </a:lnTo>
                  <a:lnTo>
                    <a:pt x="416" y="152"/>
                  </a:lnTo>
                  <a:lnTo>
                    <a:pt x="412" y="144"/>
                  </a:lnTo>
                  <a:lnTo>
                    <a:pt x="406" y="137"/>
                  </a:lnTo>
                  <a:lnTo>
                    <a:pt x="412" y="121"/>
                  </a:lnTo>
                  <a:lnTo>
                    <a:pt x="417" y="101"/>
                  </a:lnTo>
                  <a:lnTo>
                    <a:pt x="420" y="89"/>
                  </a:lnTo>
                  <a:lnTo>
                    <a:pt x="420" y="78"/>
                  </a:lnTo>
                  <a:lnTo>
                    <a:pt x="420" y="65"/>
                  </a:lnTo>
                  <a:lnTo>
                    <a:pt x="417" y="53"/>
                  </a:lnTo>
                  <a:lnTo>
                    <a:pt x="415" y="45"/>
                  </a:lnTo>
                  <a:lnTo>
                    <a:pt x="412" y="39"/>
                  </a:lnTo>
                  <a:lnTo>
                    <a:pt x="407" y="34"/>
                  </a:lnTo>
                  <a:lnTo>
                    <a:pt x="403" y="27"/>
                  </a:lnTo>
                  <a:lnTo>
                    <a:pt x="397" y="24"/>
                  </a:lnTo>
                  <a:lnTo>
                    <a:pt x="390" y="18"/>
                  </a:lnTo>
                  <a:lnTo>
                    <a:pt x="382" y="15"/>
                  </a:lnTo>
                  <a:lnTo>
                    <a:pt x="376" y="12"/>
                  </a:lnTo>
                  <a:lnTo>
                    <a:pt x="359" y="7"/>
                  </a:lnTo>
                  <a:lnTo>
                    <a:pt x="341" y="3"/>
                  </a:lnTo>
                  <a:lnTo>
                    <a:pt x="325" y="0"/>
                  </a:lnTo>
                  <a:lnTo>
                    <a:pt x="307" y="0"/>
                  </a:lnTo>
                  <a:lnTo>
                    <a:pt x="291" y="0"/>
                  </a:lnTo>
                  <a:lnTo>
                    <a:pt x="276" y="2"/>
                  </a:lnTo>
                  <a:lnTo>
                    <a:pt x="260" y="6"/>
                  </a:lnTo>
                  <a:lnTo>
                    <a:pt x="245" y="9"/>
                  </a:lnTo>
                  <a:lnTo>
                    <a:pt x="231" y="16"/>
                  </a:lnTo>
                  <a:lnTo>
                    <a:pt x="218" y="22"/>
                  </a:lnTo>
                  <a:lnTo>
                    <a:pt x="213" y="27"/>
                  </a:lnTo>
                  <a:lnTo>
                    <a:pt x="209" y="31"/>
                  </a:lnTo>
                  <a:lnTo>
                    <a:pt x="204" y="36"/>
                  </a:lnTo>
                  <a:lnTo>
                    <a:pt x="201" y="42"/>
                  </a:lnTo>
                  <a:lnTo>
                    <a:pt x="194" y="42"/>
                  </a:lnTo>
                  <a:lnTo>
                    <a:pt x="187" y="43"/>
                  </a:lnTo>
                  <a:lnTo>
                    <a:pt x="181" y="44"/>
                  </a:lnTo>
                  <a:lnTo>
                    <a:pt x="176" y="45"/>
                  </a:lnTo>
                  <a:lnTo>
                    <a:pt x="168" y="51"/>
                  </a:lnTo>
                  <a:lnTo>
                    <a:pt x="163" y="56"/>
                  </a:lnTo>
                  <a:lnTo>
                    <a:pt x="158" y="65"/>
                  </a:lnTo>
                  <a:lnTo>
                    <a:pt x="155" y="75"/>
                  </a:lnTo>
                  <a:lnTo>
                    <a:pt x="155" y="87"/>
                  </a:lnTo>
                  <a:lnTo>
                    <a:pt x="155" y="98"/>
                  </a:lnTo>
                  <a:lnTo>
                    <a:pt x="159" y="120"/>
                  </a:lnTo>
                  <a:lnTo>
                    <a:pt x="164" y="138"/>
                  </a:lnTo>
                  <a:lnTo>
                    <a:pt x="164" y="139"/>
                  </a:lnTo>
                  <a:lnTo>
                    <a:pt x="164" y="139"/>
                  </a:lnTo>
                  <a:lnTo>
                    <a:pt x="159" y="144"/>
                  </a:lnTo>
                  <a:lnTo>
                    <a:pt x="154" y="151"/>
                  </a:lnTo>
                  <a:lnTo>
                    <a:pt x="151" y="156"/>
                  </a:lnTo>
                  <a:lnTo>
                    <a:pt x="150" y="162"/>
                  </a:lnTo>
                  <a:lnTo>
                    <a:pt x="149" y="170"/>
                  </a:lnTo>
                  <a:lnTo>
                    <a:pt x="149" y="176"/>
                  </a:lnTo>
                  <a:lnTo>
                    <a:pt x="149" y="184"/>
                  </a:lnTo>
                  <a:lnTo>
                    <a:pt x="150" y="191"/>
                  </a:lnTo>
                  <a:lnTo>
                    <a:pt x="151" y="196"/>
                  </a:lnTo>
                  <a:lnTo>
                    <a:pt x="154" y="201"/>
                  </a:lnTo>
                  <a:lnTo>
                    <a:pt x="156" y="206"/>
                  </a:lnTo>
                  <a:lnTo>
                    <a:pt x="159" y="210"/>
                  </a:lnTo>
                  <a:lnTo>
                    <a:pt x="163" y="214"/>
                  </a:lnTo>
                  <a:lnTo>
                    <a:pt x="167" y="216"/>
                  </a:lnTo>
                  <a:lnTo>
                    <a:pt x="168" y="227"/>
                  </a:lnTo>
                  <a:lnTo>
                    <a:pt x="169" y="237"/>
                  </a:lnTo>
                  <a:lnTo>
                    <a:pt x="172" y="246"/>
                  </a:lnTo>
                  <a:lnTo>
                    <a:pt x="174" y="255"/>
                  </a:lnTo>
                  <a:lnTo>
                    <a:pt x="179" y="271"/>
                  </a:lnTo>
                  <a:lnTo>
                    <a:pt x="187" y="286"/>
                  </a:lnTo>
                  <a:lnTo>
                    <a:pt x="195" y="297"/>
                  </a:lnTo>
                  <a:lnTo>
                    <a:pt x="203" y="306"/>
                  </a:lnTo>
                  <a:lnTo>
                    <a:pt x="210" y="314"/>
                  </a:lnTo>
                  <a:lnTo>
                    <a:pt x="215" y="319"/>
                  </a:lnTo>
                  <a:lnTo>
                    <a:pt x="215" y="364"/>
                  </a:lnTo>
                  <a:lnTo>
                    <a:pt x="201" y="369"/>
                  </a:lnTo>
                  <a:lnTo>
                    <a:pt x="186" y="375"/>
                  </a:lnTo>
                  <a:lnTo>
                    <a:pt x="171" y="381"/>
                  </a:lnTo>
                  <a:lnTo>
                    <a:pt x="155" y="384"/>
                  </a:lnTo>
                  <a:lnTo>
                    <a:pt x="129" y="393"/>
                  </a:lnTo>
                  <a:lnTo>
                    <a:pt x="106" y="401"/>
                  </a:lnTo>
                  <a:lnTo>
                    <a:pt x="83" y="410"/>
                  </a:lnTo>
                  <a:lnTo>
                    <a:pt x="64" y="419"/>
                  </a:lnTo>
                  <a:lnTo>
                    <a:pt x="46" y="428"/>
                  </a:lnTo>
                  <a:lnTo>
                    <a:pt x="32" y="438"/>
                  </a:lnTo>
                  <a:lnTo>
                    <a:pt x="27" y="444"/>
                  </a:lnTo>
                  <a:lnTo>
                    <a:pt x="22" y="449"/>
                  </a:lnTo>
                  <a:lnTo>
                    <a:pt x="18" y="455"/>
                  </a:lnTo>
                  <a:lnTo>
                    <a:pt x="15" y="460"/>
                  </a:lnTo>
                  <a:lnTo>
                    <a:pt x="10" y="479"/>
                  </a:lnTo>
                  <a:lnTo>
                    <a:pt x="6" y="499"/>
                  </a:lnTo>
                  <a:lnTo>
                    <a:pt x="4" y="521"/>
                  </a:lnTo>
                  <a:lnTo>
                    <a:pt x="2" y="540"/>
                  </a:lnTo>
                  <a:lnTo>
                    <a:pt x="0" y="573"/>
                  </a:lnTo>
                  <a:lnTo>
                    <a:pt x="0" y="589"/>
                  </a:lnTo>
                  <a:lnTo>
                    <a:pt x="1" y="594"/>
                  </a:lnTo>
                  <a:lnTo>
                    <a:pt x="4" y="598"/>
                  </a:lnTo>
                  <a:lnTo>
                    <a:pt x="7" y="600"/>
                  </a:lnTo>
                  <a:lnTo>
                    <a:pt x="11" y="602"/>
                  </a:lnTo>
                  <a:lnTo>
                    <a:pt x="350" y="602"/>
                  </a:lnTo>
                  <a:lnTo>
                    <a:pt x="346" y="594"/>
                  </a:lnTo>
                  <a:lnTo>
                    <a:pt x="345" y="589"/>
                  </a:lnTo>
                  <a:lnTo>
                    <a:pt x="345" y="585"/>
                  </a:lnTo>
                  <a:lnTo>
                    <a:pt x="348" y="581"/>
                  </a:lnTo>
                  <a:lnTo>
                    <a:pt x="352" y="57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 name="Freeform 3674">
              <a:extLst>
                <a:ext uri="{FF2B5EF4-FFF2-40B4-BE49-F238E27FC236}">
                  <a16:creationId xmlns:a16="http://schemas.microsoft.com/office/drawing/2014/main" id="{44A4D0F8-0767-41BC-BE62-0AED99EC8B25}"/>
                </a:ext>
              </a:extLst>
            </p:cNvPr>
            <p:cNvSpPr>
              <a:spLocks noEditPoints="1"/>
            </p:cNvSpPr>
            <p:nvPr/>
          </p:nvSpPr>
          <p:spPr bwMode="auto">
            <a:xfrm>
              <a:off x="6597650" y="5497513"/>
              <a:ext cx="131762" cy="133350"/>
            </a:xfrm>
            <a:custGeom>
              <a:avLst/>
              <a:gdLst>
                <a:gd name="T0" fmla="*/ 151 w 332"/>
                <a:gd name="T1" fmla="*/ 243 h 336"/>
                <a:gd name="T2" fmla="*/ 129 w 332"/>
                <a:gd name="T3" fmla="*/ 235 h 336"/>
                <a:gd name="T4" fmla="*/ 111 w 332"/>
                <a:gd name="T5" fmla="*/ 222 h 336"/>
                <a:gd name="T6" fmla="*/ 97 w 332"/>
                <a:gd name="T7" fmla="*/ 204 h 336"/>
                <a:gd name="T8" fmla="*/ 89 w 332"/>
                <a:gd name="T9" fmla="*/ 182 h 336"/>
                <a:gd name="T10" fmla="*/ 88 w 332"/>
                <a:gd name="T11" fmla="*/ 159 h 336"/>
                <a:gd name="T12" fmla="*/ 94 w 332"/>
                <a:gd name="T13" fmla="*/ 136 h 336"/>
                <a:gd name="T14" fmla="*/ 106 w 332"/>
                <a:gd name="T15" fmla="*/ 117 h 336"/>
                <a:gd name="T16" fmla="*/ 122 w 332"/>
                <a:gd name="T17" fmla="*/ 103 h 336"/>
                <a:gd name="T18" fmla="*/ 143 w 332"/>
                <a:gd name="T19" fmla="*/ 92 h 336"/>
                <a:gd name="T20" fmla="*/ 166 w 332"/>
                <a:gd name="T21" fmla="*/ 89 h 336"/>
                <a:gd name="T22" fmla="*/ 189 w 332"/>
                <a:gd name="T23" fmla="*/ 92 h 336"/>
                <a:gd name="T24" fmla="*/ 210 w 332"/>
                <a:gd name="T25" fmla="*/ 103 h 336"/>
                <a:gd name="T26" fmla="*/ 226 w 332"/>
                <a:gd name="T27" fmla="*/ 117 h 336"/>
                <a:gd name="T28" fmla="*/ 238 w 332"/>
                <a:gd name="T29" fmla="*/ 136 h 336"/>
                <a:gd name="T30" fmla="*/ 243 w 332"/>
                <a:gd name="T31" fmla="*/ 159 h 336"/>
                <a:gd name="T32" fmla="*/ 242 w 332"/>
                <a:gd name="T33" fmla="*/ 182 h 336"/>
                <a:gd name="T34" fmla="*/ 234 w 332"/>
                <a:gd name="T35" fmla="*/ 204 h 336"/>
                <a:gd name="T36" fmla="*/ 221 w 332"/>
                <a:gd name="T37" fmla="*/ 222 h 336"/>
                <a:gd name="T38" fmla="*/ 203 w 332"/>
                <a:gd name="T39" fmla="*/ 235 h 336"/>
                <a:gd name="T40" fmla="*/ 181 w 332"/>
                <a:gd name="T41" fmla="*/ 243 h 336"/>
                <a:gd name="T42" fmla="*/ 306 w 332"/>
                <a:gd name="T43" fmla="*/ 204 h 336"/>
                <a:gd name="T44" fmla="*/ 300 w 332"/>
                <a:gd name="T45" fmla="*/ 195 h 336"/>
                <a:gd name="T46" fmla="*/ 302 w 332"/>
                <a:gd name="T47" fmla="*/ 167 h 336"/>
                <a:gd name="T48" fmla="*/ 300 w 332"/>
                <a:gd name="T49" fmla="*/ 139 h 336"/>
                <a:gd name="T50" fmla="*/ 306 w 332"/>
                <a:gd name="T51" fmla="*/ 130 h 336"/>
                <a:gd name="T52" fmla="*/ 269 w 332"/>
                <a:gd name="T53" fmla="*/ 64 h 336"/>
                <a:gd name="T54" fmla="*/ 257 w 332"/>
                <a:gd name="T55" fmla="*/ 65 h 336"/>
                <a:gd name="T56" fmla="*/ 242 w 332"/>
                <a:gd name="T57" fmla="*/ 53 h 336"/>
                <a:gd name="T58" fmla="*/ 215 w 332"/>
                <a:gd name="T59" fmla="*/ 35 h 336"/>
                <a:gd name="T60" fmla="*/ 207 w 332"/>
                <a:gd name="T61" fmla="*/ 27 h 336"/>
                <a:gd name="T62" fmla="*/ 135 w 332"/>
                <a:gd name="T63" fmla="*/ 0 h 336"/>
                <a:gd name="T64" fmla="*/ 133 w 332"/>
                <a:gd name="T65" fmla="*/ 31 h 336"/>
                <a:gd name="T66" fmla="*/ 113 w 332"/>
                <a:gd name="T67" fmla="*/ 41 h 336"/>
                <a:gd name="T68" fmla="*/ 77 w 332"/>
                <a:gd name="T69" fmla="*/ 63 h 336"/>
                <a:gd name="T70" fmla="*/ 67 w 332"/>
                <a:gd name="T71" fmla="*/ 65 h 336"/>
                <a:gd name="T72" fmla="*/ 0 w 332"/>
                <a:gd name="T73" fmla="*/ 114 h 336"/>
                <a:gd name="T74" fmla="*/ 31 w 332"/>
                <a:gd name="T75" fmla="*/ 135 h 336"/>
                <a:gd name="T76" fmla="*/ 30 w 332"/>
                <a:gd name="T77" fmla="*/ 154 h 336"/>
                <a:gd name="T78" fmla="*/ 31 w 332"/>
                <a:gd name="T79" fmla="*/ 191 h 336"/>
                <a:gd name="T80" fmla="*/ 29 w 332"/>
                <a:gd name="T81" fmla="*/ 202 h 336"/>
                <a:gd name="T82" fmla="*/ 38 w 332"/>
                <a:gd name="T83" fmla="*/ 284 h 336"/>
                <a:gd name="T84" fmla="*/ 71 w 332"/>
                <a:gd name="T85" fmla="*/ 267 h 336"/>
                <a:gd name="T86" fmla="*/ 89 w 332"/>
                <a:gd name="T87" fmla="*/ 279 h 336"/>
                <a:gd name="T88" fmla="*/ 139 w 332"/>
                <a:gd name="T89" fmla="*/ 300 h 336"/>
                <a:gd name="T90" fmla="*/ 146 w 332"/>
                <a:gd name="T91" fmla="*/ 308 h 336"/>
                <a:gd name="T92" fmla="*/ 207 w 332"/>
                <a:gd name="T93" fmla="*/ 336 h 336"/>
                <a:gd name="T94" fmla="*/ 208 w 332"/>
                <a:gd name="T95" fmla="*/ 306 h 336"/>
                <a:gd name="T96" fmla="*/ 223 w 332"/>
                <a:gd name="T97" fmla="*/ 297 h 336"/>
                <a:gd name="T98" fmla="*/ 246 w 332"/>
                <a:gd name="T99" fmla="*/ 279 h 336"/>
                <a:gd name="T100" fmla="*/ 257 w 332"/>
                <a:gd name="T101" fmla="*/ 268 h 336"/>
                <a:gd name="T102" fmla="*/ 269 w 332"/>
                <a:gd name="T103" fmla="*/ 270 h 336"/>
                <a:gd name="T104" fmla="*/ 306 w 332"/>
                <a:gd name="T105" fmla="*/ 204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2" h="336">
                  <a:moveTo>
                    <a:pt x="166" y="245"/>
                  </a:moveTo>
                  <a:lnTo>
                    <a:pt x="158" y="244"/>
                  </a:lnTo>
                  <a:lnTo>
                    <a:pt x="151" y="243"/>
                  </a:lnTo>
                  <a:lnTo>
                    <a:pt x="143" y="241"/>
                  </a:lnTo>
                  <a:lnTo>
                    <a:pt x="135" y="239"/>
                  </a:lnTo>
                  <a:lnTo>
                    <a:pt x="129" y="235"/>
                  </a:lnTo>
                  <a:lnTo>
                    <a:pt x="122" y="231"/>
                  </a:lnTo>
                  <a:lnTo>
                    <a:pt x="116" y="227"/>
                  </a:lnTo>
                  <a:lnTo>
                    <a:pt x="111" y="222"/>
                  </a:lnTo>
                  <a:lnTo>
                    <a:pt x="106" y="217"/>
                  </a:lnTo>
                  <a:lnTo>
                    <a:pt x="101" y="211"/>
                  </a:lnTo>
                  <a:lnTo>
                    <a:pt x="97" y="204"/>
                  </a:lnTo>
                  <a:lnTo>
                    <a:pt x="94" y="198"/>
                  </a:lnTo>
                  <a:lnTo>
                    <a:pt x="92" y="190"/>
                  </a:lnTo>
                  <a:lnTo>
                    <a:pt x="89" y="182"/>
                  </a:lnTo>
                  <a:lnTo>
                    <a:pt x="88" y="175"/>
                  </a:lnTo>
                  <a:lnTo>
                    <a:pt x="88" y="167"/>
                  </a:lnTo>
                  <a:lnTo>
                    <a:pt x="88" y="159"/>
                  </a:lnTo>
                  <a:lnTo>
                    <a:pt x="89" y="151"/>
                  </a:lnTo>
                  <a:lnTo>
                    <a:pt x="92" y="144"/>
                  </a:lnTo>
                  <a:lnTo>
                    <a:pt x="94" y="136"/>
                  </a:lnTo>
                  <a:lnTo>
                    <a:pt x="97" y="130"/>
                  </a:lnTo>
                  <a:lnTo>
                    <a:pt x="101" y="123"/>
                  </a:lnTo>
                  <a:lnTo>
                    <a:pt x="106" y="117"/>
                  </a:lnTo>
                  <a:lnTo>
                    <a:pt x="111" y="112"/>
                  </a:lnTo>
                  <a:lnTo>
                    <a:pt x="116" y="106"/>
                  </a:lnTo>
                  <a:lnTo>
                    <a:pt x="122" y="103"/>
                  </a:lnTo>
                  <a:lnTo>
                    <a:pt x="129" y="99"/>
                  </a:lnTo>
                  <a:lnTo>
                    <a:pt x="135" y="95"/>
                  </a:lnTo>
                  <a:lnTo>
                    <a:pt x="143" y="92"/>
                  </a:lnTo>
                  <a:lnTo>
                    <a:pt x="151" y="90"/>
                  </a:lnTo>
                  <a:lnTo>
                    <a:pt x="158" y="90"/>
                  </a:lnTo>
                  <a:lnTo>
                    <a:pt x="166" y="89"/>
                  </a:lnTo>
                  <a:lnTo>
                    <a:pt x="174" y="90"/>
                  </a:lnTo>
                  <a:lnTo>
                    <a:pt x="181" y="90"/>
                  </a:lnTo>
                  <a:lnTo>
                    <a:pt x="189" y="92"/>
                  </a:lnTo>
                  <a:lnTo>
                    <a:pt x="196" y="95"/>
                  </a:lnTo>
                  <a:lnTo>
                    <a:pt x="203" y="99"/>
                  </a:lnTo>
                  <a:lnTo>
                    <a:pt x="210" y="103"/>
                  </a:lnTo>
                  <a:lnTo>
                    <a:pt x="215" y="106"/>
                  </a:lnTo>
                  <a:lnTo>
                    <a:pt x="221" y="112"/>
                  </a:lnTo>
                  <a:lnTo>
                    <a:pt x="226" y="117"/>
                  </a:lnTo>
                  <a:lnTo>
                    <a:pt x="230" y="123"/>
                  </a:lnTo>
                  <a:lnTo>
                    <a:pt x="234" y="130"/>
                  </a:lnTo>
                  <a:lnTo>
                    <a:pt x="238" y="136"/>
                  </a:lnTo>
                  <a:lnTo>
                    <a:pt x="241" y="144"/>
                  </a:lnTo>
                  <a:lnTo>
                    <a:pt x="242" y="151"/>
                  </a:lnTo>
                  <a:lnTo>
                    <a:pt x="243" y="159"/>
                  </a:lnTo>
                  <a:lnTo>
                    <a:pt x="244" y="167"/>
                  </a:lnTo>
                  <a:lnTo>
                    <a:pt x="243" y="175"/>
                  </a:lnTo>
                  <a:lnTo>
                    <a:pt x="242" y="182"/>
                  </a:lnTo>
                  <a:lnTo>
                    <a:pt x="241" y="190"/>
                  </a:lnTo>
                  <a:lnTo>
                    <a:pt x="238" y="198"/>
                  </a:lnTo>
                  <a:lnTo>
                    <a:pt x="234" y="204"/>
                  </a:lnTo>
                  <a:lnTo>
                    <a:pt x="230" y="211"/>
                  </a:lnTo>
                  <a:lnTo>
                    <a:pt x="226" y="217"/>
                  </a:lnTo>
                  <a:lnTo>
                    <a:pt x="221" y="222"/>
                  </a:lnTo>
                  <a:lnTo>
                    <a:pt x="215" y="227"/>
                  </a:lnTo>
                  <a:lnTo>
                    <a:pt x="210" y="231"/>
                  </a:lnTo>
                  <a:lnTo>
                    <a:pt x="203" y="235"/>
                  </a:lnTo>
                  <a:lnTo>
                    <a:pt x="196" y="239"/>
                  </a:lnTo>
                  <a:lnTo>
                    <a:pt x="189" y="241"/>
                  </a:lnTo>
                  <a:lnTo>
                    <a:pt x="181" y="243"/>
                  </a:lnTo>
                  <a:lnTo>
                    <a:pt x="174" y="244"/>
                  </a:lnTo>
                  <a:lnTo>
                    <a:pt x="166" y="245"/>
                  </a:lnTo>
                  <a:close/>
                  <a:moveTo>
                    <a:pt x="306" y="204"/>
                  </a:moveTo>
                  <a:lnTo>
                    <a:pt x="302" y="202"/>
                  </a:lnTo>
                  <a:lnTo>
                    <a:pt x="301" y="199"/>
                  </a:lnTo>
                  <a:lnTo>
                    <a:pt x="300" y="195"/>
                  </a:lnTo>
                  <a:lnTo>
                    <a:pt x="300" y="191"/>
                  </a:lnTo>
                  <a:lnTo>
                    <a:pt x="302" y="180"/>
                  </a:lnTo>
                  <a:lnTo>
                    <a:pt x="302" y="167"/>
                  </a:lnTo>
                  <a:lnTo>
                    <a:pt x="302" y="154"/>
                  </a:lnTo>
                  <a:lnTo>
                    <a:pt x="300" y="142"/>
                  </a:lnTo>
                  <a:lnTo>
                    <a:pt x="300" y="139"/>
                  </a:lnTo>
                  <a:lnTo>
                    <a:pt x="301" y="135"/>
                  </a:lnTo>
                  <a:lnTo>
                    <a:pt x="302" y="132"/>
                  </a:lnTo>
                  <a:lnTo>
                    <a:pt x="306" y="130"/>
                  </a:lnTo>
                  <a:lnTo>
                    <a:pt x="332" y="114"/>
                  </a:lnTo>
                  <a:lnTo>
                    <a:pt x="293" y="50"/>
                  </a:lnTo>
                  <a:lnTo>
                    <a:pt x="269" y="64"/>
                  </a:lnTo>
                  <a:lnTo>
                    <a:pt x="265" y="65"/>
                  </a:lnTo>
                  <a:lnTo>
                    <a:pt x="261" y="65"/>
                  </a:lnTo>
                  <a:lnTo>
                    <a:pt x="257" y="65"/>
                  </a:lnTo>
                  <a:lnTo>
                    <a:pt x="255" y="63"/>
                  </a:lnTo>
                  <a:lnTo>
                    <a:pt x="251" y="59"/>
                  </a:lnTo>
                  <a:lnTo>
                    <a:pt x="242" y="53"/>
                  </a:lnTo>
                  <a:lnTo>
                    <a:pt x="233" y="45"/>
                  </a:lnTo>
                  <a:lnTo>
                    <a:pt x="224" y="40"/>
                  </a:lnTo>
                  <a:lnTo>
                    <a:pt x="215" y="35"/>
                  </a:lnTo>
                  <a:lnTo>
                    <a:pt x="211" y="33"/>
                  </a:lnTo>
                  <a:lnTo>
                    <a:pt x="208" y="31"/>
                  </a:lnTo>
                  <a:lnTo>
                    <a:pt x="207" y="27"/>
                  </a:lnTo>
                  <a:lnTo>
                    <a:pt x="207" y="24"/>
                  </a:lnTo>
                  <a:lnTo>
                    <a:pt x="207" y="0"/>
                  </a:lnTo>
                  <a:lnTo>
                    <a:pt x="135" y="0"/>
                  </a:lnTo>
                  <a:lnTo>
                    <a:pt x="135" y="24"/>
                  </a:lnTo>
                  <a:lnTo>
                    <a:pt x="134" y="27"/>
                  </a:lnTo>
                  <a:lnTo>
                    <a:pt x="133" y="31"/>
                  </a:lnTo>
                  <a:lnTo>
                    <a:pt x="130" y="33"/>
                  </a:lnTo>
                  <a:lnTo>
                    <a:pt x="126" y="35"/>
                  </a:lnTo>
                  <a:lnTo>
                    <a:pt x="113" y="41"/>
                  </a:lnTo>
                  <a:lnTo>
                    <a:pt x="101" y="47"/>
                  </a:lnTo>
                  <a:lnTo>
                    <a:pt x="88" y="55"/>
                  </a:lnTo>
                  <a:lnTo>
                    <a:pt x="77" y="63"/>
                  </a:lnTo>
                  <a:lnTo>
                    <a:pt x="75" y="65"/>
                  </a:lnTo>
                  <a:lnTo>
                    <a:pt x="71" y="65"/>
                  </a:lnTo>
                  <a:lnTo>
                    <a:pt x="67" y="65"/>
                  </a:lnTo>
                  <a:lnTo>
                    <a:pt x="63" y="64"/>
                  </a:lnTo>
                  <a:lnTo>
                    <a:pt x="38" y="50"/>
                  </a:lnTo>
                  <a:lnTo>
                    <a:pt x="0" y="114"/>
                  </a:lnTo>
                  <a:lnTo>
                    <a:pt x="26" y="130"/>
                  </a:lnTo>
                  <a:lnTo>
                    <a:pt x="29" y="132"/>
                  </a:lnTo>
                  <a:lnTo>
                    <a:pt x="31" y="135"/>
                  </a:lnTo>
                  <a:lnTo>
                    <a:pt x="33" y="139"/>
                  </a:lnTo>
                  <a:lnTo>
                    <a:pt x="31" y="142"/>
                  </a:lnTo>
                  <a:lnTo>
                    <a:pt x="30" y="154"/>
                  </a:lnTo>
                  <a:lnTo>
                    <a:pt x="30" y="167"/>
                  </a:lnTo>
                  <a:lnTo>
                    <a:pt x="30" y="178"/>
                  </a:lnTo>
                  <a:lnTo>
                    <a:pt x="31" y="191"/>
                  </a:lnTo>
                  <a:lnTo>
                    <a:pt x="33" y="195"/>
                  </a:lnTo>
                  <a:lnTo>
                    <a:pt x="31" y="199"/>
                  </a:lnTo>
                  <a:lnTo>
                    <a:pt x="29" y="202"/>
                  </a:lnTo>
                  <a:lnTo>
                    <a:pt x="26" y="204"/>
                  </a:lnTo>
                  <a:lnTo>
                    <a:pt x="0" y="220"/>
                  </a:lnTo>
                  <a:lnTo>
                    <a:pt x="38" y="284"/>
                  </a:lnTo>
                  <a:lnTo>
                    <a:pt x="63" y="270"/>
                  </a:lnTo>
                  <a:lnTo>
                    <a:pt x="67" y="268"/>
                  </a:lnTo>
                  <a:lnTo>
                    <a:pt x="71" y="267"/>
                  </a:lnTo>
                  <a:lnTo>
                    <a:pt x="75" y="268"/>
                  </a:lnTo>
                  <a:lnTo>
                    <a:pt x="77" y="271"/>
                  </a:lnTo>
                  <a:lnTo>
                    <a:pt x="89" y="279"/>
                  </a:lnTo>
                  <a:lnTo>
                    <a:pt x="106" y="286"/>
                  </a:lnTo>
                  <a:lnTo>
                    <a:pt x="124" y="295"/>
                  </a:lnTo>
                  <a:lnTo>
                    <a:pt x="139" y="300"/>
                  </a:lnTo>
                  <a:lnTo>
                    <a:pt x="142" y="303"/>
                  </a:lnTo>
                  <a:lnTo>
                    <a:pt x="144" y="306"/>
                  </a:lnTo>
                  <a:lnTo>
                    <a:pt x="146" y="308"/>
                  </a:lnTo>
                  <a:lnTo>
                    <a:pt x="147" y="312"/>
                  </a:lnTo>
                  <a:lnTo>
                    <a:pt x="147" y="336"/>
                  </a:lnTo>
                  <a:lnTo>
                    <a:pt x="207" y="336"/>
                  </a:lnTo>
                  <a:lnTo>
                    <a:pt x="207" y="312"/>
                  </a:lnTo>
                  <a:lnTo>
                    <a:pt x="207" y="308"/>
                  </a:lnTo>
                  <a:lnTo>
                    <a:pt x="208" y="306"/>
                  </a:lnTo>
                  <a:lnTo>
                    <a:pt x="211" y="303"/>
                  </a:lnTo>
                  <a:lnTo>
                    <a:pt x="215" y="300"/>
                  </a:lnTo>
                  <a:lnTo>
                    <a:pt x="223" y="297"/>
                  </a:lnTo>
                  <a:lnTo>
                    <a:pt x="230" y="291"/>
                  </a:lnTo>
                  <a:lnTo>
                    <a:pt x="238" y="285"/>
                  </a:lnTo>
                  <a:lnTo>
                    <a:pt x="246" y="279"/>
                  </a:lnTo>
                  <a:lnTo>
                    <a:pt x="250" y="275"/>
                  </a:lnTo>
                  <a:lnTo>
                    <a:pt x="255" y="271"/>
                  </a:lnTo>
                  <a:lnTo>
                    <a:pt x="257" y="268"/>
                  </a:lnTo>
                  <a:lnTo>
                    <a:pt x="261" y="267"/>
                  </a:lnTo>
                  <a:lnTo>
                    <a:pt x="265" y="268"/>
                  </a:lnTo>
                  <a:lnTo>
                    <a:pt x="269" y="270"/>
                  </a:lnTo>
                  <a:lnTo>
                    <a:pt x="295" y="284"/>
                  </a:lnTo>
                  <a:lnTo>
                    <a:pt x="332" y="220"/>
                  </a:lnTo>
                  <a:lnTo>
                    <a:pt x="306" y="20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9" name="Group 38" descr="Icon of gears. ">
            <a:extLst>
              <a:ext uri="{FF2B5EF4-FFF2-40B4-BE49-F238E27FC236}">
                <a16:creationId xmlns:a16="http://schemas.microsoft.com/office/drawing/2014/main" id="{5BC0E3F0-447D-4721-AB1F-C8243BA36671}"/>
              </a:ext>
            </a:extLst>
          </p:cNvPr>
          <p:cNvGrpSpPr/>
          <p:nvPr/>
        </p:nvGrpSpPr>
        <p:grpSpPr>
          <a:xfrm>
            <a:off x="4717582" y="5353558"/>
            <a:ext cx="343837" cy="343837"/>
            <a:chOff x="7613650" y="1387475"/>
            <a:chExt cx="284163" cy="284163"/>
          </a:xfrm>
          <a:solidFill>
            <a:schemeClr val="bg1"/>
          </a:solidFill>
        </p:grpSpPr>
        <p:sp>
          <p:nvSpPr>
            <p:cNvPr id="40" name="Freeform 4359">
              <a:extLst>
                <a:ext uri="{FF2B5EF4-FFF2-40B4-BE49-F238E27FC236}">
                  <a16:creationId xmlns:a16="http://schemas.microsoft.com/office/drawing/2014/main" id="{351831F3-9830-4A23-8B34-11A3FCCA027E}"/>
                </a:ext>
              </a:extLst>
            </p:cNvPr>
            <p:cNvSpPr>
              <a:spLocks noEditPoints="1"/>
            </p:cNvSpPr>
            <p:nvPr/>
          </p:nvSpPr>
          <p:spPr bwMode="auto">
            <a:xfrm>
              <a:off x="7613650" y="1471613"/>
              <a:ext cx="200025" cy="200025"/>
            </a:xfrm>
            <a:custGeom>
              <a:avLst/>
              <a:gdLst>
                <a:gd name="T0" fmla="*/ 276 w 629"/>
                <a:gd name="T1" fmla="*/ 436 h 629"/>
                <a:gd name="T2" fmla="*/ 233 w 629"/>
                <a:gd name="T3" fmla="*/ 411 h 629"/>
                <a:gd name="T4" fmla="*/ 202 w 629"/>
                <a:gd name="T5" fmla="*/ 374 h 629"/>
                <a:gd name="T6" fmla="*/ 187 w 629"/>
                <a:gd name="T7" fmla="*/ 325 h 629"/>
                <a:gd name="T8" fmla="*/ 192 w 629"/>
                <a:gd name="T9" fmla="*/ 274 h 629"/>
                <a:gd name="T10" fmla="*/ 216 w 629"/>
                <a:gd name="T11" fmla="*/ 231 h 629"/>
                <a:gd name="T12" fmla="*/ 253 w 629"/>
                <a:gd name="T13" fmla="*/ 199 h 629"/>
                <a:gd name="T14" fmla="*/ 301 w 629"/>
                <a:gd name="T15" fmla="*/ 184 h 629"/>
                <a:gd name="T16" fmla="*/ 352 w 629"/>
                <a:gd name="T17" fmla="*/ 190 h 629"/>
                <a:gd name="T18" fmla="*/ 395 w 629"/>
                <a:gd name="T19" fmla="*/ 213 h 629"/>
                <a:gd name="T20" fmla="*/ 426 w 629"/>
                <a:gd name="T21" fmla="*/ 252 h 629"/>
                <a:gd name="T22" fmla="*/ 441 w 629"/>
                <a:gd name="T23" fmla="*/ 300 h 629"/>
                <a:gd name="T24" fmla="*/ 436 w 629"/>
                <a:gd name="T25" fmla="*/ 350 h 629"/>
                <a:gd name="T26" fmla="*/ 413 w 629"/>
                <a:gd name="T27" fmla="*/ 394 h 629"/>
                <a:gd name="T28" fmla="*/ 375 w 629"/>
                <a:gd name="T29" fmla="*/ 425 h 629"/>
                <a:gd name="T30" fmla="*/ 327 w 629"/>
                <a:gd name="T31" fmla="*/ 440 h 629"/>
                <a:gd name="T32" fmla="*/ 572 w 629"/>
                <a:gd name="T33" fmla="*/ 346 h 629"/>
                <a:gd name="T34" fmla="*/ 574 w 629"/>
                <a:gd name="T35" fmla="*/ 302 h 629"/>
                <a:gd name="T36" fmla="*/ 620 w 629"/>
                <a:gd name="T37" fmla="*/ 241 h 629"/>
                <a:gd name="T38" fmla="*/ 628 w 629"/>
                <a:gd name="T39" fmla="*/ 231 h 629"/>
                <a:gd name="T40" fmla="*/ 625 w 629"/>
                <a:gd name="T41" fmla="*/ 219 h 629"/>
                <a:gd name="T42" fmla="*/ 544 w 629"/>
                <a:gd name="T43" fmla="*/ 84 h 629"/>
                <a:gd name="T44" fmla="*/ 532 w 629"/>
                <a:gd name="T45" fmla="*/ 83 h 629"/>
                <a:gd name="T46" fmla="*/ 447 w 629"/>
                <a:gd name="T47" fmla="*/ 88 h 629"/>
                <a:gd name="T48" fmla="*/ 407 w 629"/>
                <a:gd name="T49" fmla="*/ 69 h 629"/>
                <a:gd name="T50" fmla="*/ 404 w 629"/>
                <a:gd name="T51" fmla="*/ 7 h 629"/>
                <a:gd name="T52" fmla="*/ 395 w 629"/>
                <a:gd name="T53" fmla="*/ 0 h 629"/>
                <a:gd name="T54" fmla="*/ 235 w 629"/>
                <a:gd name="T55" fmla="*/ 1 h 629"/>
                <a:gd name="T56" fmla="*/ 227 w 629"/>
                <a:gd name="T57" fmla="*/ 10 h 629"/>
                <a:gd name="T58" fmla="*/ 216 w 629"/>
                <a:gd name="T59" fmla="*/ 72 h 629"/>
                <a:gd name="T60" fmla="*/ 177 w 629"/>
                <a:gd name="T61" fmla="*/ 91 h 629"/>
                <a:gd name="T62" fmla="*/ 98 w 629"/>
                <a:gd name="T63" fmla="*/ 84 h 629"/>
                <a:gd name="T64" fmla="*/ 87 w 629"/>
                <a:gd name="T65" fmla="*/ 83 h 629"/>
                <a:gd name="T66" fmla="*/ 78 w 629"/>
                <a:gd name="T67" fmla="*/ 90 h 629"/>
                <a:gd name="T68" fmla="*/ 1 w 629"/>
                <a:gd name="T69" fmla="*/ 228 h 629"/>
                <a:gd name="T70" fmla="*/ 57 w 629"/>
                <a:gd name="T71" fmla="*/ 269 h 629"/>
                <a:gd name="T72" fmla="*/ 54 w 629"/>
                <a:gd name="T73" fmla="*/ 313 h 629"/>
                <a:gd name="T74" fmla="*/ 57 w 629"/>
                <a:gd name="T75" fmla="*/ 355 h 629"/>
                <a:gd name="T76" fmla="*/ 2 w 629"/>
                <a:gd name="T77" fmla="*/ 391 h 629"/>
                <a:gd name="T78" fmla="*/ 1 w 629"/>
                <a:gd name="T79" fmla="*/ 402 h 629"/>
                <a:gd name="T80" fmla="*/ 86 w 629"/>
                <a:gd name="T81" fmla="*/ 543 h 629"/>
                <a:gd name="T82" fmla="*/ 98 w 629"/>
                <a:gd name="T83" fmla="*/ 542 h 629"/>
                <a:gd name="T84" fmla="*/ 177 w 629"/>
                <a:gd name="T85" fmla="*/ 533 h 629"/>
                <a:gd name="T86" fmla="*/ 216 w 629"/>
                <a:gd name="T87" fmla="*/ 552 h 629"/>
                <a:gd name="T88" fmla="*/ 227 w 629"/>
                <a:gd name="T89" fmla="*/ 620 h 629"/>
                <a:gd name="T90" fmla="*/ 235 w 629"/>
                <a:gd name="T91" fmla="*/ 628 h 629"/>
                <a:gd name="T92" fmla="*/ 395 w 629"/>
                <a:gd name="T93" fmla="*/ 629 h 629"/>
                <a:gd name="T94" fmla="*/ 404 w 629"/>
                <a:gd name="T95" fmla="*/ 623 h 629"/>
                <a:gd name="T96" fmla="*/ 407 w 629"/>
                <a:gd name="T97" fmla="*/ 556 h 629"/>
                <a:gd name="T98" fmla="*/ 447 w 629"/>
                <a:gd name="T99" fmla="*/ 538 h 629"/>
                <a:gd name="T100" fmla="*/ 533 w 629"/>
                <a:gd name="T101" fmla="*/ 543 h 629"/>
                <a:gd name="T102" fmla="*/ 545 w 629"/>
                <a:gd name="T103" fmla="*/ 543 h 629"/>
                <a:gd name="T104" fmla="*/ 627 w 629"/>
                <a:gd name="T105" fmla="*/ 405 h 629"/>
                <a:gd name="T106" fmla="*/ 628 w 629"/>
                <a:gd name="T107" fmla="*/ 394 h 629"/>
                <a:gd name="T108" fmla="*/ 621 w 629"/>
                <a:gd name="T109" fmla="*/ 385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29" h="629">
                  <a:moveTo>
                    <a:pt x="314" y="441"/>
                  </a:moveTo>
                  <a:lnTo>
                    <a:pt x="301" y="440"/>
                  </a:lnTo>
                  <a:lnTo>
                    <a:pt x="288" y="439"/>
                  </a:lnTo>
                  <a:lnTo>
                    <a:pt x="276" y="436"/>
                  </a:lnTo>
                  <a:lnTo>
                    <a:pt x="264" y="430"/>
                  </a:lnTo>
                  <a:lnTo>
                    <a:pt x="253" y="425"/>
                  </a:lnTo>
                  <a:lnTo>
                    <a:pt x="242" y="418"/>
                  </a:lnTo>
                  <a:lnTo>
                    <a:pt x="233" y="411"/>
                  </a:lnTo>
                  <a:lnTo>
                    <a:pt x="223" y="404"/>
                  </a:lnTo>
                  <a:lnTo>
                    <a:pt x="216" y="394"/>
                  </a:lnTo>
                  <a:lnTo>
                    <a:pt x="208" y="384"/>
                  </a:lnTo>
                  <a:lnTo>
                    <a:pt x="202" y="374"/>
                  </a:lnTo>
                  <a:lnTo>
                    <a:pt x="196" y="362"/>
                  </a:lnTo>
                  <a:lnTo>
                    <a:pt x="192" y="350"/>
                  </a:lnTo>
                  <a:lnTo>
                    <a:pt x="189" y="338"/>
                  </a:lnTo>
                  <a:lnTo>
                    <a:pt x="187" y="325"/>
                  </a:lnTo>
                  <a:lnTo>
                    <a:pt x="186" y="313"/>
                  </a:lnTo>
                  <a:lnTo>
                    <a:pt x="187" y="300"/>
                  </a:lnTo>
                  <a:lnTo>
                    <a:pt x="189" y="287"/>
                  </a:lnTo>
                  <a:lnTo>
                    <a:pt x="192" y="274"/>
                  </a:lnTo>
                  <a:lnTo>
                    <a:pt x="196" y="262"/>
                  </a:lnTo>
                  <a:lnTo>
                    <a:pt x="202" y="252"/>
                  </a:lnTo>
                  <a:lnTo>
                    <a:pt x="208" y="241"/>
                  </a:lnTo>
                  <a:lnTo>
                    <a:pt x="216" y="231"/>
                  </a:lnTo>
                  <a:lnTo>
                    <a:pt x="223" y="222"/>
                  </a:lnTo>
                  <a:lnTo>
                    <a:pt x="233" y="213"/>
                  </a:lnTo>
                  <a:lnTo>
                    <a:pt x="242" y="206"/>
                  </a:lnTo>
                  <a:lnTo>
                    <a:pt x="253" y="199"/>
                  </a:lnTo>
                  <a:lnTo>
                    <a:pt x="264" y="194"/>
                  </a:lnTo>
                  <a:lnTo>
                    <a:pt x="276" y="190"/>
                  </a:lnTo>
                  <a:lnTo>
                    <a:pt x="288" y="186"/>
                  </a:lnTo>
                  <a:lnTo>
                    <a:pt x="301" y="184"/>
                  </a:lnTo>
                  <a:lnTo>
                    <a:pt x="314" y="184"/>
                  </a:lnTo>
                  <a:lnTo>
                    <a:pt x="327" y="184"/>
                  </a:lnTo>
                  <a:lnTo>
                    <a:pt x="340" y="186"/>
                  </a:lnTo>
                  <a:lnTo>
                    <a:pt x="352" y="190"/>
                  </a:lnTo>
                  <a:lnTo>
                    <a:pt x="363" y="194"/>
                  </a:lnTo>
                  <a:lnTo>
                    <a:pt x="375" y="199"/>
                  </a:lnTo>
                  <a:lnTo>
                    <a:pt x="386" y="206"/>
                  </a:lnTo>
                  <a:lnTo>
                    <a:pt x="395" y="213"/>
                  </a:lnTo>
                  <a:lnTo>
                    <a:pt x="404" y="222"/>
                  </a:lnTo>
                  <a:lnTo>
                    <a:pt x="413" y="231"/>
                  </a:lnTo>
                  <a:lnTo>
                    <a:pt x="420" y="241"/>
                  </a:lnTo>
                  <a:lnTo>
                    <a:pt x="426" y="252"/>
                  </a:lnTo>
                  <a:lnTo>
                    <a:pt x="432" y="262"/>
                  </a:lnTo>
                  <a:lnTo>
                    <a:pt x="436" y="274"/>
                  </a:lnTo>
                  <a:lnTo>
                    <a:pt x="439" y="287"/>
                  </a:lnTo>
                  <a:lnTo>
                    <a:pt x="441" y="300"/>
                  </a:lnTo>
                  <a:lnTo>
                    <a:pt x="443" y="313"/>
                  </a:lnTo>
                  <a:lnTo>
                    <a:pt x="441" y="325"/>
                  </a:lnTo>
                  <a:lnTo>
                    <a:pt x="439" y="338"/>
                  </a:lnTo>
                  <a:lnTo>
                    <a:pt x="436" y="350"/>
                  </a:lnTo>
                  <a:lnTo>
                    <a:pt x="432" y="362"/>
                  </a:lnTo>
                  <a:lnTo>
                    <a:pt x="426" y="374"/>
                  </a:lnTo>
                  <a:lnTo>
                    <a:pt x="420" y="384"/>
                  </a:lnTo>
                  <a:lnTo>
                    <a:pt x="413" y="394"/>
                  </a:lnTo>
                  <a:lnTo>
                    <a:pt x="404" y="404"/>
                  </a:lnTo>
                  <a:lnTo>
                    <a:pt x="395" y="411"/>
                  </a:lnTo>
                  <a:lnTo>
                    <a:pt x="386" y="418"/>
                  </a:lnTo>
                  <a:lnTo>
                    <a:pt x="375" y="425"/>
                  </a:lnTo>
                  <a:lnTo>
                    <a:pt x="363" y="430"/>
                  </a:lnTo>
                  <a:lnTo>
                    <a:pt x="352" y="436"/>
                  </a:lnTo>
                  <a:lnTo>
                    <a:pt x="340" y="439"/>
                  </a:lnTo>
                  <a:lnTo>
                    <a:pt x="327" y="440"/>
                  </a:lnTo>
                  <a:lnTo>
                    <a:pt x="314" y="441"/>
                  </a:lnTo>
                  <a:close/>
                  <a:moveTo>
                    <a:pt x="621" y="385"/>
                  </a:moveTo>
                  <a:lnTo>
                    <a:pt x="571" y="355"/>
                  </a:lnTo>
                  <a:lnTo>
                    <a:pt x="572" y="346"/>
                  </a:lnTo>
                  <a:lnTo>
                    <a:pt x="573" y="335"/>
                  </a:lnTo>
                  <a:lnTo>
                    <a:pt x="574" y="323"/>
                  </a:lnTo>
                  <a:lnTo>
                    <a:pt x="574" y="313"/>
                  </a:lnTo>
                  <a:lnTo>
                    <a:pt x="574" y="302"/>
                  </a:lnTo>
                  <a:lnTo>
                    <a:pt x="573" y="291"/>
                  </a:lnTo>
                  <a:lnTo>
                    <a:pt x="572" y="280"/>
                  </a:lnTo>
                  <a:lnTo>
                    <a:pt x="570" y="269"/>
                  </a:lnTo>
                  <a:lnTo>
                    <a:pt x="620" y="241"/>
                  </a:lnTo>
                  <a:lnTo>
                    <a:pt x="623" y="239"/>
                  </a:lnTo>
                  <a:lnTo>
                    <a:pt x="624" y="237"/>
                  </a:lnTo>
                  <a:lnTo>
                    <a:pt x="627" y="234"/>
                  </a:lnTo>
                  <a:lnTo>
                    <a:pt x="628" y="231"/>
                  </a:lnTo>
                  <a:lnTo>
                    <a:pt x="628" y="228"/>
                  </a:lnTo>
                  <a:lnTo>
                    <a:pt x="628" y="226"/>
                  </a:lnTo>
                  <a:lnTo>
                    <a:pt x="628" y="223"/>
                  </a:lnTo>
                  <a:lnTo>
                    <a:pt x="625" y="219"/>
                  </a:lnTo>
                  <a:lnTo>
                    <a:pt x="551" y="90"/>
                  </a:lnTo>
                  <a:lnTo>
                    <a:pt x="548" y="87"/>
                  </a:lnTo>
                  <a:lnTo>
                    <a:pt x="546" y="85"/>
                  </a:lnTo>
                  <a:lnTo>
                    <a:pt x="544" y="84"/>
                  </a:lnTo>
                  <a:lnTo>
                    <a:pt x="541" y="83"/>
                  </a:lnTo>
                  <a:lnTo>
                    <a:pt x="539" y="81"/>
                  </a:lnTo>
                  <a:lnTo>
                    <a:pt x="536" y="81"/>
                  </a:lnTo>
                  <a:lnTo>
                    <a:pt x="532" y="83"/>
                  </a:lnTo>
                  <a:lnTo>
                    <a:pt x="530" y="84"/>
                  </a:lnTo>
                  <a:lnTo>
                    <a:pt x="481" y="113"/>
                  </a:lnTo>
                  <a:lnTo>
                    <a:pt x="465" y="99"/>
                  </a:lnTo>
                  <a:lnTo>
                    <a:pt x="447" y="88"/>
                  </a:lnTo>
                  <a:lnTo>
                    <a:pt x="438" y="83"/>
                  </a:lnTo>
                  <a:lnTo>
                    <a:pt x="429" y="77"/>
                  </a:lnTo>
                  <a:lnTo>
                    <a:pt x="418" y="73"/>
                  </a:lnTo>
                  <a:lnTo>
                    <a:pt x="407" y="69"/>
                  </a:lnTo>
                  <a:lnTo>
                    <a:pt x="407" y="15"/>
                  </a:lnTo>
                  <a:lnTo>
                    <a:pt x="407" y="12"/>
                  </a:lnTo>
                  <a:lnTo>
                    <a:pt x="406" y="10"/>
                  </a:lnTo>
                  <a:lnTo>
                    <a:pt x="404" y="7"/>
                  </a:lnTo>
                  <a:lnTo>
                    <a:pt x="403" y="4"/>
                  </a:lnTo>
                  <a:lnTo>
                    <a:pt x="401" y="2"/>
                  </a:lnTo>
                  <a:lnTo>
                    <a:pt x="398" y="1"/>
                  </a:lnTo>
                  <a:lnTo>
                    <a:pt x="395" y="0"/>
                  </a:lnTo>
                  <a:lnTo>
                    <a:pt x="392" y="0"/>
                  </a:lnTo>
                  <a:lnTo>
                    <a:pt x="241" y="0"/>
                  </a:lnTo>
                  <a:lnTo>
                    <a:pt x="238" y="0"/>
                  </a:lnTo>
                  <a:lnTo>
                    <a:pt x="235" y="1"/>
                  </a:lnTo>
                  <a:lnTo>
                    <a:pt x="233" y="2"/>
                  </a:lnTo>
                  <a:lnTo>
                    <a:pt x="231" y="4"/>
                  </a:lnTo>
                  <a:lnTo>
                    <a:pt x="229" y="7"/>
                  </a:lnTo>
                  <a:lnTo>
                    <a:pt x="227" y="10"/>
                  </a:lnTo>
                  <a:lnTo>
                    <a:pt x="226" y="12"/>
                  </a:lnTo>
                  <a:lnTo>
                    <a:pt x="226" y="15"/>
                  </a:lnTo>
                  <a:lnTo>
                    <a:pt x="226" y="69"/>
                  </a:lnTo>
                  <a:lnTo>
                    <a:pt x="216" y="72"/>
                  </a:lnTo>
                  <a:lnTo>
                    <a:pt x="206" y="76"/>
                  </a:lnTo>
                  <a:lnTo>
                    <a:pt x="196" y="80"/>
                  </a:lnTo>
                  <a:lnTo>
                    <a:pt x="187" y="86"/>
                  </a:lnTo>
                  <a:lnTo>
                    <a:pt x="177" y="91"/>
                  </a:lnTo>
                  <a:lnTo>
                    <a:pt x="168" y="98"/>
                  </a:lnTo>
                  <a:lnTo>
                    <a:pt x="159" y="105"/>
                  </a:lnTo>
                  <a:lnTo>
                    <a:pt x="149" y="113"/>
                  </a:lnTo>
                  <a:lnTo>
                    <a:pt x="98" y="84"/>
                  </a:lnTo>
                  <a:lnTo>
                    <a:pt x="96" y="83"/>
                  </a:lnTo>
                  <a:lnTo>
                    <a:pt x="93" y="81"/>
                  </a:lnTo>
                  <a:lnTo>
                    <a:pt x="90" y="81"/>
                  </a:lnTo>
                  <a:lnTo>
                    <a:pt x="87" y="83"/>
                  </a:lnTo>
                  <a:lnTo>
                    <a:pt x="84" y="84"/>
                  </a:lnTo>
                  <a:lnTo>
                    <a:pt x="82" y="85"/>
                  </a:lnTo>
                  <a:lnTo>
                    <a:pt x="80" y="87"/>
                  </a:lnTo>
                  <a:lnTo>
                    <a:pt x="78" y="90"/>
                  </a:lnTo>
                  <a:lnTo>
                    <a:pt x="3" y="219"/>
                  </a:lnTo>
                  <a:lnTo>
                    <a:pt x="1" y="222"/>
                  </a:lnTo>
                  <a:lnTo>
                    <a:pt x="1" y="225"/>
                  </a:lnTo>
                  <a:lnTo>
                    <a:pt x="1" y="228"/>
                  </a:lnTo>
                  <a:lnTo>
                    <a:pt x="1" y="230"/>
                  </a:lnTo>
                  <a:lnTo>
                    <a:pt x="4" y="236"/>
                  </a:lnTo>
                  <a:lnTo>
                    <a:pt x="8" y="241"/>
                  </a:lnTo>
                  <a:lnTo>
                    <a:pt x="57" y="269"/>
                  </a:lnTo>
                  <a:lnTo>
                    <a:pt x="56" y="280"/>
                  </a:lnTo>
                  <a:lnTo>
                    <a:pt x="55" y="291"/>
                  </a:lnTo>
                  <a:lnTo>
                    <a:pt x="54" y="302"/>
                  </a:lnTo>
                  <a:lnTo>
                    <a:pt x="54" y="313"/>
                  </a:lnTo>
                  <a:lnTo>
                    <a:pt x="54" y="323"/>
                  </a:lnTo>
                  <a:lnTo>
                    <a:pt x="55" y="335"/>
                  </a:lnTo>
                  <a:lnTo>
                    <a:pt x="56" y="346"/>
                  </a:lnTo>
                  <a:lnTo>
                    <a:pt x="57" y="355"/>
                  </a:lnTo>
                  <a:lnTo>
                    <a:pt x="7" y="385"/>
                  </a:lnTo>
                  <a:lnTo>
                    <a:pt x="5" y="387"/>
                  </a:lnTo>
                  <a:lnTo>
                    <a:pt x="3" y="389"/>
                  </a:lnTo>
                  <a:lnTo>
                    <a:pt x="2" y="391"/>
                  </a:lnTo>
                  <a:lnTo>
                    <a:pt x="1" y="394"/>
                  </a:lnTo>
                  <a:lnTo>
                    <a:pt x="0" y="396"/>
                  </a:lnTo>
                  <a:lnTo>
                    <a:pt x="1" y="399"/>
                  </a:lnTo>
                  <a:lnTo>
                    <a:pt x="1" y="402"/>
                  </a:lnTo>
                  <a:lnTo>
                    <a:pt x="2" y="405"/>
                  </a:lnTo>
                  <a:lnTo>
                    <a:pt x="78" y="536"/>
                  </a:lnTo>
                  <a:lnTo>
                    <a:pt x="81" y="540"/>
                  </a:lnTo>
                  <a:lnTo>
                    <a:pt x="86" y="543"/>
                  </a:lnTo>
                  <a:lnTo>
                    <a:pt x="89" y="544"/>
                  </a:lnTo>
                  <a:lnTo>
                    <a:pt x="93" y="544"/>
                  </a:lnTo>
                  <a:lnTo>
                    <a:pt x="95" y="543"/>
                  </a:lnTo>
                  <a:lnTo>
                    <a:pt x="98" y="542"/>
                  </a:lnTo>
                  <a:lnTo>
                    <a:pt x="149" y="513"/>
                  </a:lnTo>
                  <a:lnTo>
                    <a:pt x="159" y="520"/>
                  </a:lnTo>
                  <a:lnTo>
                    <a:pt x="168" y="527"/>
                  </a:lnTo>
                  <a:lnTo>
                    <a:pt x="177" y="533"/>
                  </a:lnTo>
                  <a:lnTo>
                    <a:pt x="187" y="539"/>
                  </a:lnTo>
                  <a:lnTo>
                    <a:pt x="196" y="544"/>
                  </a:lnTo>
                  <a:lnTo>
                    <a:pt x="206" y="549"/>
                  </a:lnTo>
                  <a:lnTo>
                    <a:pt x="216" y="552"/>
                  </a:lnTo>
                  <a:lnTo>
                    <a:pt x="226" y="556"/>
                  </a:lnTo>
                  <a:lnTo>
                    <a:pt x="226" y="614"/>
                  </a:lnTo>
                  <a:lnTo>
                    <a:pt x="226" y="617"/>
                  </a:lnTo>
                  <a:lnTo>
                    <a:pt x="227" y="620"/>
                  </a:lnTo>
                  <a:lnTo>
                    <a:pt x="229" y="623"/>
                  </a:lnTo>
                  <a:lnTo>
                    <a:pt x="231" y="625"/>
                  </a:lnTo>
                  <a:lnTo>
                    <a:pt x="233" y="627"/>
                  </a:lnTo>
                  <a:lnTo>
                    <a:pt x="235" y="628"/>
                  </a:lnTo>
                  <a:lnTo>
                    <a:pt x="238" y="629"/>
                  </a:lnTo>
                  <a:lnTo>
                    <a:pt x="241" y="629"/>
                  </a:lnTo>
                  <a:lnTo>
                    <a:pt x="392" y="629"/>
                  </a:lnTo>
                  <a:lnTo>
                    <a:pt x="395" y="629"/>
                  </a:lnTo>
                  <a:lnTo>
                    <a:pt x="398" y="628"/>
                  </a:lnTo>
                  <a:lnTo>
                    <a:pt x="401" y="627"/>
                  </a:lnTo>
                  <a:lnTo>
                    <a:pt x="403" y="625"/>
                  </a:lnTo>
                  <a:lnTo>
                    <a:pt x="404" y="623"/>
                  </a:lnTo>
                  <a:lnTo>
                    <a:pt x="406" y="620"/>
                  </a:lnTo>
                  <a:lnTo>
                    <a:pt x="407" y="617"/>
                  </a:lnTo>
                  <a:lnTo>
                    <a:pt x="407" y="614"/>
                  </a:lnTo>
                  <a:lnTo>
                    <a:pt x="407" y="556"/>
                  </a:lnTo>
                  <a:lnTo>
                    <a:pt x="418" y="552"/>
                  </a:lnTo>
                  <a:lnTo>
                    <a:pt x="429" y="548"/>
                  </a:lnTo>
                  <a:lnTo>
                    <a:pt x="438" y="544"/>
                  </a:lnTo>
                  <a:lnTo>
                    <a:pt x="447" y="538"/>
                  </a:lnTo>
                  <a:lnTo>
                    <a:pt x="465" y="527"/>
                  </a:lnTo>
                  <a:lnTo>
                    <a:pt x="481" y="513"/>
                  </a:lnTo>
                  <a:lnTo>
                    <a:pt x="530" y="542"/>
                  </a:lnTo>
                  <a:lnTo>
                    <a:pt x="533" y="543"/>
                  </a:lnTo>
                  <a:lnTo>
                    <a:pt x="537" y="544"/>
                  </a:lnTo>
                  <a:lnTo>
                    <a:pt x="539" y="544"/>
                  </a:lnTo>
                  <a:lnTo>
                    <a:pt x="542" y="543"/>
                  </a:lnTo>
                  <a:lnTo>
                    <a:pt x="545" y="543"/>
                  </a:lnTo>
                  <a:lnTo>
                    <a:pt x="547" y="540"/>
                  </a:lnTo>
                  <a:lnTo>
                    <a:pt x="550" y="539"/>
                  </a:lnTo>
                  <a:lnTo>
                    <a:pt x="552" y="536"/>
                  </a:lnTo>
                  <a:lnTo>
                    <a:pt x="627" y="405"/>
                  </a:lnTo>
                  <a:lnTo>
                    <a:pt x="628" y="402"/>
                  </a:lnTo>
                  <a:lnTo>
                    <a:pt x="628" y="399"/>
                  </a:lnTo>
                  <a:lnTo>
                    <a:pt x="629" y="396"/>
                  </a:lnTo>
                  <a:lnTo>
                    <a:pt x="628" y="394"/>
                  </a:lnTo>
                  <a:lnTo>
                    <a:pt x="627" y="391"/>
                  </a:lnTo>
                  <a:lnTo>
                    <a:pt x="625" y="389"/>
                  </a:lnTo>
                  <a:lnTo>
                    <a:pt x="623" y="387"/>
                  </a:lnTo>
                  <a:lnTo>
                    <a:pt x="621" y="3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 name="Freeform 4360">
              <a:extLst>
                <a:ext uri="{FF2B5EF4-FFF2-40B4-BE49-F238E27FC236}">
                  <a16:creationId xmlns:a16="http://schemas.microsoft.com/office/drawing/2014/main" id="{CDB8F87B-81A2-480F-ADA8-BFB5FD890ACD}"/>
                </a:ext>
              </a:extLst>
            </p:cNvPr>
            <p:cNvSpPr>
              <a:spLocks noEditPoints="1"/>
            </p:cNvSpPr>
            <p:nvPr/>
          </p:nvSpPr>
          <p:spPr bwMode="auto">
            <a:xfrm>
              <a:off x="7781925" y="1387475"/>
              <a:ext cx="115888" cy="117475"/>
            </a:xfrm>
            <a:custGeom>
              <a:avLst/>
              <a:gdLst>
                <a:gd name="T0" fmla="*/ 160 w 362"/>
                <a:gd name="T1" fmla="*/ 252 h 369"/>
                <a:gd name="T2" fmla="*/ 135 w 362"/>
                <a:gd name="T3" fmla="*/ 238 h 369"/>
                <a:gd name="T4" fmla="*/ 118 w 362"/>
                <a:gd name="T5" fmla="*/ 218 h 369"/>
                <a:gd name="T6" fmla="*/ 109 w 362"/>
                <a:gd name="T7" fmla="*/ 190 h 369"/>
                <a:gd name="T8" fmla="*/ 113 w 362"/>
                <a:gd name="T9" fmla="*/ 162 h 369"/>
                <a:gd name="T10" fmla="*/ 125 w 362"/>
                <a:gd name="T11" fmla="*/ 138 h 369"/>
                <a:gd name="T12" fmla="*/ 147 w 362"/>
                <a:gd name="T13" fmla="*/ 121 h 369"/>
                <a:gd name="T14" fmla="*/ 174 w 362"/>
                <a:gd name="T15" fmla="*/ 112 h 369"/>
                <a:gd name="T16" fmla="*/ 202 w 362"/>
                <a:gd name="T17" fmla="*/ 114 h 369"/>
                <a:gd name="T18" fmla="*/ 226 w 362"/>
                <a:gd name="T19" fmla="*/ 128 h 369"/>
                <a:gd name="T20" fmla="*/ 244 w 362"/>
                <a:gd name="T21" fmla="*/ 149 h 369"/>
                <a:gd name="T22" fmla="*/ 252 w 362"/>
                <a:gd name="T23" fmla="*/ 176 h 369"/>
                <a:gd name="T24" fmla="*/ 250 w 362"/>
                <a:gd name="T25" fmla="*/ 205 h 369"/>
                <a:gd name="T26" fmla="*/ 236 w 362"/>
                <a:gd name="T27" fmla="*/ 229 h 369"/>
                <a:gd name="T28" fmla="*/ 215 w 362"/>
                <a:gd name="T29" fmla="*/ 247 h 369"/>
                <a:gd name="T30" fmla="*/ 189 w 362"/>
                <a:gd name="T31" fmla="*/ 254 h 369"/>
                <a:gd name="T32" fmla="*/ 328 w 362"/>
                <a:gd name="T33" fmla="*/ 195 h 369"/>
                <a:gd name="T34" fmla="*/ 354 w 362"/>
                <a:gd name="T35" fmla="*/ 144 h 369"/>
                <a:gd name="T36" fmla="*/ 361 w 362"/>
                <a:gd name="T37" fmla="*/ 136 h 369"/>
                <a:gd name="T38" fmla="*/ 360 w 362"/>
                <a:gd name="T39" fmla="*/ 124 h 369"/>
                <a:gd name="T40" fmla="*/ 316 w 362"/>
                <a:gd name="T41" fmla="*/ 53 h 369"/>
                <a:gd name="T42" fmla="*/ 304 w 362"/>
                <a:gd name="T43" fmla="*/ 52 h 369"/>
                <a:gd name="T44" fmla="*/ 256 w 362"/>
                <a:gd name="T45" fmla="*/ 56 h 369"/>
                <a:gd name="T46" fmla="*/ 236 w 362"/>
                <a:gd name="T47" fmla="*/ 10 h 369"/>
                <a:gd name="T48" fmla="*/ 229 w 362"/>
                <a:gd name="T49" fmla="*/ 2 h 369"/>
                <a:gd name="T50" fmla="*/ 146 w 362"/>
                <a:gd name="T51" fmla="*/ 0 h 369"/>
                <a:gd name="T52" fmla="*/ 135 w 362"/>
                <a:gd name="T53" fmla="*/ 3 h 369"/>
                <a:gd name="T54" fmla="*/ 131 w 362"/>
                <a:gd name="T55" fmla="*/ 14 h 369"/>
                <a:gd name="T56" fmla="*/ 99 w 362"/>
                <a:gd name="T57" fmla="*/ 63 h 369"/>
                <a:gd name="T58" fmla="*/ 55 w 362"/>
                <a:gd name="T59" fmla="*/ 51 h 369"/>
                <a:gd name="T60" fmla="*/ 44 w 362"/>
                <a:gd name="T61" fmla="*/ 54 h 369"/>
                <a:gd name="T62" fmla="*/ 1 w 362"/>
                <a:gd name="T63" fmla="*/ 126 h 369"/>
                <a:gd name="T64" fmla="*/ 2 w 362"/>
                <a:gd name="T65" fmla="*/ 139 h 369"/>
                <a:gd name="T66" fmla="*/ 36 w 362"/>
                <a:gd name="T67" fmla="*/ 160 h 369"/>
                <a:gd name="T68" fmla="*/ 36 w 362"/>
                <a:gd name="T69" fmla="*/ 207 h 369"/>
                <a:gd name="T70" fmla="*/ 1 w 362"/>
                <a:gd name="T71" fmla="*/ 230 h 369"/>
                <a:gd name="T72" fmla="*/ 1 w 362"/>
                <a:gd name="T73" fmla="*/ 240 h 369"/>
                <a:gd name="T74" fmla="*/ 44 w 362"/>
                <a:gd name="T75" fmla="*/ 313 h 369"/>
                <a:gd name="T76" fmla="*/ 60 w 362"/>
                <a:gd name="T77" fmla="*/ 314 h 369"/>
                <a:gd name="T78" fmla="*/ 120 w 362"/>
                <a:gd name="T79" fmla="*/ 316 h 369"/>
                <a:gd name="T80" fmla="*/ 132 w 362"/>
                <a:gd name="T81" fmla="*/ 359 h 369"/>
                <a:gd name="T82" fmla="*/ 140 w 362"/>
                <a:gd name="T83" fmla="*/ 368 h 369"/>
                <a:gd name="T84" fmla="*/ 225 w 362"/>
                <a:gd name="T85" fmla="*/ 368 h 369"/>
                <a:gd name="T86" fmla="*/ 233 w 362"/>
                <a:gd name="T87" fmla="*/ 361 h 369"/>
                <a:gd name="T88" fmla="*/ 237 w 362"/>
                <a:gd name="T89" fmla="*/ 321 h 369"/>
                <a:gd name="T90" fmla="*/ 274 w 362"/>
                <a:gd name="T91" fmla="*/ 298 h 369"/>
                <a:gd name="T92" fmla="*/ 310 w 362"/>
                <a:gd name="T93" fmla="*/ 316 h 369"/>
                <a:gd name="T94" fmla="*/ 360 w 362"/>
                <a:gd name="T95" fmla="*/ 243 h 369"/>
                <a:gd name="T96" fmla="*/ 362 w 362"/>
                <a:gd name="T97" fmla="*/ 232 h 369"/>
                <a:gd name="T98" fmla="*/ 354 w 362"/>
                <a:gd name="T99" fmla="*/ 223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62" h="369">
                  <a:moveTo>
                    <a:pt x="181" y="255"/>
                  </a:moveTo>
                  <a:lnTo>
                    <a:pt x="174" y="254"/>
                  </a:lnTo>
                  <a:lnTo>
                    <a:pt x="166" y="253"/>
                  </a:lnTo>
                  <a:lnTo>
                    <a:pt x="160" y="252"/>
                  </a:lnTo>
                  <a:lnTo>
                    <a:pt x="153" y="249"/>
                  </a:lnTo>
                  <a:lnTo>
                    <a:pt x="147" y="247"/>
                  </a:lnTo>
                  <a:lnTo>
                    <a:pt x="141" y="243"/>
                  </a:lnTo>
                  <a:lnTo>
                    <a:pt x="135" y="238"/>
                  </a:lnTo>
                  <a:lnTo>
                    <a:pt x="131" y="234"/>
                  </a:lnTo>
                  <a:lnTo>
                    <a:pt x="125" y="229"/>
                  </a:lnTo>
                  <a:lnTo>
                    <a:pt x="122" y="223"/>
                  </a:lnTo>
                  <a:lnTo>
                    <a:pt x="118" y="218"/>
                  </a:lnTo>
                  <a:lnTo>
                    <a:pt x="115" y="212"/>
                  </a:lnTo>
                  <a:lnTo>
                    <a:pt x="113" y="205"/>
                  </a:lnTo>
                  <a:lnTo>
                    <a:pt x="110" y="198"/>
                  </a:lnTo>
                  <a:lnTo>
                    <a:pt x="109" y="190"/>
                  </a:lnTo>
                  <a:lnTo>
                    <a:pt x="109" y="183"/>
                  </a:lnTo>
                  <a:lnTo>
                    <a:pt x="109" y="176"/>
                  </a:lnTo>
                  <a:lnTo>
                    <a:pt x="110" y="169"/>
                  </a:lnTo>
                  <a:lnTo>
                    <a:pt x="113" y="162"/>
                  </a:lnTo>
                  <a:lnTo>
                    <a:pt x="115" y="156"/>
                  </a:lnTo>
                  <a:lnTo>
                    <a:pt x="118" y="149"/>
                  </a:lnTo>
                  <a:lnTo>
                    <a:pt x="122" y="143"/>
                  </a:lnTo>
                  <a:lnTo>
                    <a:pt x="125" y="138"/>
                  </a:lnTo>
                  <a:lnTo>
                    <a:pt x="131" y="132"/>
                  </a:lnTo>
                  <a:lnTo>
                    <a:pt x="135" y="128"/>
                  </a:lnTo>
                  <a:lnTo>
                    <a:pt x="141" y="124"/>
                  </a:lnTo>
                  <a:lnTo>
                    <a:pt x="147" y="121"/>
                  </a:lnTo>
                  <a:lnTo>
                    <a:pt x="153" y="117"/>
                  </a:lnTo>
                  <a:lnTo>
                    <a:pt x="160" y="114"/>
                  </a:lnTo>
                  <a:lnTo>
                    <a:pt x="166" y="113"/>
                  </a:lnTo>
                  <a:lnTo>
                    <a:pt x="174" y="112"/>
                  </a:lnTo>
                  <a:lnTo>
                    <a:pt x="181" y="111"/>
                  </a:lnTo>
                  <a:lnTo>
                    <a:pt x="189" y="112"/>
                  </a:lnTo>
                  <a:lnTo>
                    <a:pt x="195" y="113"/>
                  </a:lnTo>
                  <a:lnTo>
                    <a:pt x="202" y="114"/>
                  </a:lnTo>
                  <a:lnTo>
                    <a:pt x="209" y="117"/>
                  </a:lnTo>
                  <a:lnTo>
                    <a:pt x="215" y="121"/>
                  </a:lnTo>
                  <a:lnTo>
                    <a:pt x="221" y="124"/>
                  </a:lnTo>
                  <a:lnTo>
                    <a:pt x="226" y="128"/>
                  </a:lnTo>
                  <a:lnTo>
                    <a:pt x="231" y="132"/>
                  </a:lnTo>
                  <a:lnTo>
                    <a:pt x="236" y="138"/>
                  </a:lnTo>
                  <a:lnTo>
                    <a:pt x="240" y="143"/>
                  </a:lnTo>
                  <a:lnTo>
                    <a:pt x="244" y="149"/>
                  </a:lnTo>
                  <a:lnTo>
                    <a:pt x="247" y="156"/>
                  </a:lnTo>
                  <a:lnTo>
                    <a:pt x="250" y="162"/>
                  </a:lnTo>
                  <a:lnTo>
                    <a:pt x="251" y="169"/>
                  </a:lnTo>
                  <a:lnTo>
                    <a:pt x="252" y="176"/>
                  </a:lnTo>
                  <a:lnTo>
                    <a:pt x="253" y="183"/>
                  </a:lnTo>
                  <a:lnTo>
                    <a:pt x="252" y="190"/>
                  </a:lnTo>
                  <a:lnTo>
                    <a:pt x="251" y="198"/>
                  </a:lnTo>
                  <a:lnTo>
                    <a:pt x="250" y="205"/>
                  </a:lnTo>
                  <a:lnTo>
                    <a:pt x="247" y="212"/>
                  </a:lnTo>
                  <a:lnTo>
                    <a:pt x="244" y="218"/>
                  </a:lnTo>
                  <a:lnTo>
                    <a:pt x="240" y="223"/>
                  </a:lnTo>
                  <a:lnTo>
                    <a:pt x="236" y="229"/>
                  </a:lnTo>
                  <a:lnTo>
                    <a:pt x="231" y="234"/>
                  </a:lnTo>
                  <a:lnTo>
                    <a:pt x="226" y="238"/>
                  </a:lnTo>
                  <a:lnTo>
                    <a:pt x="221" y="243"/>
                  </a:lnTo>
                  <a:lnTo>
                    <a:pt x="215" y="247"/>
                  </a:lnTo>
                  <a:lnTo>
                    <a:pt x="209" y="249"/>
                  </a:lnTo>
                  <a:lnTo>
                    <a:pt x="202" y="252"/>
                  </a:lnTo>
                  <a:lnTo>
                    <a:pt x="195" y="253"/>
                  </a:lnTo>
                  <a:lnTo>
                    <a:pt x="189" y="254"/>
                  </a:lnTo>
                  <a:lnTo>
                    <a:pt x="181" y="255"/>
                  </a:lnTo>
                  <a:close/>
                  <a:moveTo>
                    <a:pt x="354" y="223"/>
                  </a:moveTo>
                  <a:lnTo>
                    <a:pt x="327" y="207"/>
                  </a:lnTo>
                  <a:lnTo>
                    <a:pt x="328" y="195"/>
                  </a:lnTo>
                  <a:lnTo>
                    <a:pt x="328" y="183"/>
                  </a:lnTo>
                  <a:lnTo>
                    <a:pt x="328" y="172"/>
                  </a:lnTo>
                  <a:lnTo>
                    <a:pt x="327" y="160"/>
                  </a:lnTo>
                  <a:lnTo>
                    <a:pt x="354" y="144"/>
                  </a:lnTo>
                  <a:lnTo>
                    <a:pt x="357" y="143"/>
                  </a:lnTo>
                  <a:lnTo>
                    <a:pt x="359" y="141"/>
                  </a:lnTo>
                  <a:lnTo>
                    <a:pt x="360" y="139"/>
                  </a:lnTo>
                  <a:lnTo>
                    <a:pt x="361" y="136"/>
                  </a:lnTo>
                  <a:lnTo>
                    <a:pt x="362" y="132"/>
                  </a:lnTo>
                  <a:lnTo>
                    <a:pt x="362" y="129"/>
                  </a:lnTo>
                  <a:lnTo>
                    <a:pt x="361" y="126"/>
                  </a:lnTo>
                  <a:lnTo>
                    <a:pt x="360" y="124"/>
                  </a:lnTo>
                  <a:lnTo>
                    <a:pt x="322" y="59"/>
                  </a:lnTo>
                  <a:lnTo>
                    <a:pt x="320" y="56"/>
                  </a:lnTo>
                  <a:lnTo>
                    <a:pt x="318" y="54"/>
                  </a:lnTo>
                  <a:lnTo>
                    <a:pt x="316" y="53"/>
                  </a:lnTo>
                  <a:lnTo>
                    <a:pt x="313" y="51"/>
                  </a:lnTo>
                  <a:lnTo>
                    <a:pt x="309" y="51"/>
                  </a:lnTo>
                  <a:lnTo>
                    <a:pt x="307" y="51"/>
                  </a:lnTo>
                  <a:lnTo>
                    <a:pt x="304" y="52"/>
                  </a:lnTo>
                  <a:lnTo>
                    <a:pt x="301" y="53"/>
                  </a:lnTo>
                  <a:lnTo>
                    <a:pt x="274" y="69"/>
                  </a:lnTo>
                  <a:lnTo>
                    <a:pt x="266" y="63"/>
                  </a:lnTo>
                  <a:lnTo>
                    <a:pt x="256" y="56"/>
                  </a:lnTo>
                  <a:lnTo>
                    <a:pt x="246" y="51"/>
                  </a:lnTo>
                  <a:lnTo>
                    <a:pt x="237" y="47"/>
                  </a:lnTo>
                  <a:lnTo>
                    <a:pt x="237" y="14"/>
                  </a:lnTo>
                  <a:lnTo>
                    <a:pt x="236" y="10"/>
                  </a:lnTo>
                  <a:lnTo>
                    <a:pt x="236" y="8"/>
                  </a:lnTo>
                  <a:lnTo>
                    <a:pt x="233" y="5"/>
                  </a:lnTo>
                  <a:lnTo>
                    <a:pt x="232" y="3"/>
                  </a:lnTo>
                  <a:lnTo>
                    <a:pt x="229" y="2"/>
                  </a:lnTo>
                  <a:lnTo>
                    <a:pt x="227" y="1"/>
                  </a:lnTo>
                  <a:lnTo>
                    <a:pt x="224" y="0"/>
                  </a:lnTo>
                  <a:lnTo>
                    <a:pt x="222" y="0"/>
                  </a:lnTo>
                  <a:lnTo>
                    <a:pt x="146" y="0"/>
                  </a:lnTo>
                  <a:lnTo>
                    <a:pt x="143" y="0"/>
                  </a:lnTo>
                  <a:lnTo>
                    <a:pt x="140" y="1"/>
                  </a:lnTo>
                  <a:lnTo>
                    <a:pt x="137" y="2"/>
                  </a:lnTo>
                  <a:lnTo>
                    <a:pt x="135" y="3"/>
                  </a:lnTo>
                  <a:lnTo>
                    <a:pt x="134" y="5"/>
                  </a:lnTo>
                  <a:lnTo>
                    <a:pt x="132" y="8"/>
                  </a:lnTo>
                  <a:lnTo>
                    <a:pt x="132" y="10"/>
                  </a:lnTo>
                  <a:lnTo>
                    <a:pt x="131" y="14"/>
                  </a:lnTo>
                  <a:lnTo>
                    <a:pt x="131" y="47"/>
                  </a:lnTo>
                  <a:lnTo>
                    <a:pt x="120" y="52"/>
                  </a:lnTo>
                  <a:lnTo>
                    <a:pt x="109" y="57"/>
                  </a:lnTo>
                  <a:lnTo>
                    <a:pt x="99" y="63"/>
                  </a:lnTo>
                  <a:lnTo>
                    <a:pt x="90" y="69"/>
                  </a:lnTo>
                  <a:lnTo>
                    <a:pt x="61" y="53"/>
                  </a:lnTo>
                  <a:lnTo>
                    <a:pt x="58" y="52"/>
                  </a:lnTo>
                  <a:lnTo>
                    <a:pt x="55" y="51"/>
                  </a:lnTo>
                  <a:lnTo>
                    <a:pt x="53" y="51"/>
                  </a:lnTo>
                  <a:lnTo>
                    <a:pt x="49" y="51"/>
                  </a:lnTo>
                  <a:lnTo>
                    <a:pt x="47" y="52"/>
                  </a:lnTo>
                  <a:lnTo>
                    <a:pt x="44" y="54"/>
                  </a:lnTo>
                  <a:lnTo>
                    <a:pt x="42" y="56"/>
                  </a:lnTo>
                  <a:lnTo>
                    <a:pt x="41" y="59"/>
                  </a:lnTo>
                  <a:lnTo>
                    <a:pt x="2" y="124"/>
                  </a:lnTo>
                  <a:lnTo>
                    <a:pt x="1" y="126"/>
                  </a:lnTo>
                  <a:lnTo>
                    <a:pt x="0" y="129"/>
                  </a:lnTo>
                  <a:lnTo>
                    <a:pt x="0" y="132"/>
                  </a:lnTo>
                  <a:lnTo>
                    <a:pt x="1" y="136"/>
                  </a:lnTo>
                  <a:lnTo>
                    <a:pt x="2" y="139"/>
                  </a:lnTo>
                  <a:lnTo>
                    <a:pt x="3" y="141"/>
                  </a:lnTo>
                  <a:lnTo>
                    <a:pt x="6" y="143"/>
                  </a:lnTo>
                  <a:lnTo>
                    <a:pt x="8" y="144"/>
                  </a:lnTo>
                  <a:lnTo>
                    <a:pt x="36" y="160"/>
                  </a:lnTo>
                  <a:lnTo>
                    <a:pt x="34" y="172"/>
                  </a:lnTo>
                  <a:lnTo>
                    <a:pt x="34" y="183"/>
                  </a:lnTo>
                  <a:lnTo>
                    <a:pt x="34" y="195"/>
                  </a:lnTo>
                  <a:lnTo>
                    <a:pt x="36" y="207"/>
                  </a:lnTo>
                  <a:lnTo>
                    <a:pt x="8" y="223"/>
                  </a:lnTo>
                  <a:lnTo>
                    <a:pt x="6" y="224"/>
                  </a:lnTo>
                  <a:lnTo>
                    <a:pt x="3" y="227"/>
                  </a:lnTo>
                  <a:lnTo>
                    <a:pt x="1" y="230"/>
                  </a:lnTo>
                  <a:lnTo>
                    <a:pt x="0" y="233"/>
                  </a:lnTo>
                  <a:lnTo>
                    <a:pt x="0" y="235"/>
                  </a:lnTo>
                  <a:lnTo>
                    <a:pt x="0" y="237"/>
                  </a:lnTo>
                  <a:lnTo>
                    <a:pt x="1" y="240"/>
                  </a:lnTo>
                  <a:lnTo>
                    <a:pt x="2" y="243"/>
                  </a:lnTo>
                  <a:lnTo>
                    <a:pt x="40" y="309"/>
                  </a:lnTo>
                  <a:lnTo>
                    <a:pt x="42" y="311"/>
                  </a:lnTo>
                  <a:lnTo>
                    <a:pt x="44" y="313"/>
                  </a:lnTo>
                  <a:lnTo>
                    <a:pt x="46" y="314"/>
                  </a:lnTo>
                  <a:lnTo>
                    <a:pt x="48" y="315"/>
                  </a:lnTo>
                  <a:lnTo>
                    <a:pt x="55" y="316"/>
                  </a:lnTo>
                  <a:lnTo>
                    <a:pt x="60" y="314"/>
                  </a:lnTo>
                  <a:lnTo>
                    <a:pt x="90" y="297"/>
                  </a:lnTo>
                  <a:lnTo>
                    <a:pt x="99" y="304"/>
                  </a:lnTo>
                  <a:lnTo>
                    <a:pt x="109" y="310"/>
                  </a:lnTo>
                  <a:lnTo>
                    <a:pt x="120" y="316"/>
                  </a:lnTo>
                  <a:lnTo>
                    <a:pt x="131" y="321"/>
                  </a:lnTo>
                  <a:lnTo>
                    <a:pt x="131" y="354"/>
                  </a:lnTo>
                  <a:lnTo>
                    <a:pt x="132" y="356"/>
                  </a:lnTo>
                  <a:lnTo>
                    <a:pt x="132" y="359"/>
                  </a:lnTo>
                  <a:lnTo>
                    <a:pt x="134" y="361"/>
                  </a:lnTo>
                  <a:lnTo>
                    <a:pt x="135" y="363"/>
                  </a:lnTo>
                  <a:lnTo>
                    <a:pt x="137" y="366"/>
                  </a:lnTo>
                  <a:lnTo>
                    <a:pt x="140" y="368"/>
                  </a:lnTo>
                  <a:lnTo>
                    <a:pt x="143" y="368"/>
                  </a:lnTo>
                  <a:lnTo>
                    <a:pt x="146" y="369"/>
                  </a:lnTo>
                  <a:lnTo>
                    <a:pt x="222" y="369"/>
                  </a:lnTo>
                  <a:lnTo>
                    <a:pt x="225" y="368"/>
                  </a:lnTo>
                  <a:lnTo>
                    <a:pt x="227" y="368"/>
                  </a:lnTo>
                  <a:lnTo>
                    <a:pt x="229" y="366"/>
                  </a:lnTo>
                  <a:lnTo>
                    <a:pt x="232" y="363"/>
                  </a:lnTo>
                  <a:lnTo>
                    <a:pt x="233" y="361"/>
                  </a:lnTo>
                  <a:lnTo>
                    <a:pt x="236" y="359"/>
                  </a:lnTo>
                  <a:lnTo>
                    <a:pt x="236" y="356"/>
                  </a:lnTo>
                  <a:lnTo>
                    <a:pt x="237" y="354"/>
                  </a:lnTo>
                  <a:lnTo>
                    <a:pt x="237" y="321"/>
                  </a:lnTo>
                  <a:lnTo>
                    <a:pt x="246" y="316"/>
                  </a:lnTo>
                  <a:lnTo>
                    <a:pt x="256" y="311"/>
                  </a:lnTo>
                  <a:lnTo>
                    <a:pt x="266" y="305"/>
                  </a:lnTo>
                  <a:lnTo>
                    <a:pt x="274" y="298"/>
                  </a:lnTo>
                  <a:lnTo>
                    <a:pt x="302" y="313"/>
                  </a:lnTo>
                  <a:lnTo>
                    <a:pt x="305" y="315"/>
                  </a:lnTo>
                  <a:lnTo>
                    <a:pt x="307" y="315"/>
                  </a:lnTo>
                  <a:lnTo>
                    <a:pt x="310" y="316"/>
                  </a:lnTo>
                  <a:lnTo>
                    <a:pt x="314" y="316"/>
                  </a:lnTo>
                  <a:lnTo>
                    <a:pt x="319" y="313"/>
                  </a:lnTo>
                  <a:lnTo>
                    <a:pt x="322" y="309"/>
                  </a:lnTo>
                  <a:lnTo>
                    <a:pt x="360" y="243"/>
                  </a:lnTo>
                  <a:lnTo>
                    <a:pt x="362" y="240"/>
                  </a:lnTo>
                  <a:lnTo>
                    <a:pt x="362" y="237"/>
                  </a:lnTo>
                  <a:lnTo>
                    <a:pt x="362" y="234"/>
                  </a:lnTo>
                  <a:lnTo>
                    <a:pt x="362" y="232"/>
                  </a:lnTo>
                  <a:lnTo>
                    <a:pt x="361" y="229"/>
                  </a:lnTo>
                  <a:lnTo>
                    <a:pt x="359" y="227"/>
                  </a:lnTo>
                  <a:lnTo>
                    <a:pt x="357" y="224"/>
                  </a:lnTo>
                  <a:lnTo>
                    <a:pt x="354" y="2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42" name="Freeform 4346" descr="Icon of box and whisker chart. ">
            <a:extLst>
              <a:ext uri="{FF2B5EF4-FFF2-40B4-BE49-F238E27FC236}">
                <a16:creationId xmlns:a16="http://schemas.microsoft.com/office/drawing/2014/main" id="{D131817A-5B27-4718-8BAC-45C9CEDA45D9}"/>
              </a:ext>
            </a:extLst>
          </p:cNvPr>
          <p:cNvSpPr>
            <a:spLocks noEditPoints="1"/>
          </p:cNvSpPr>
          <p:nvPr/>
        </p:nvSpPr>
        <p:spPr bwMode="auto">
          <a:xfrm>
            <a:off x="3967321" y="3532346"/>
            <a:ext cx="345758" cy="345758"/>
          </a:xfrm>
          <a:custGeom>
            <a:avLst/>
            <a:gdLst>
              <a:gd name="T0" fmla="*/ 706 w 898"/>
              <a:gd name="T1" fmla="*/ 479 h 898"/>
              <a:gd name="T2" fmla="*/ 652 w 898"/>
              <a:gd name="T3" fmla="*/ 556 h 898"/>
              <a:gd name="T4" fmla="*/ 632 w 898"/>
              <a:gd name="T5" fmla="*/ 551 h 898"/>
              <a:gd name="T6" fmla="*/ 576 w 898"/>
              <a:gd name="T7" fmla="*/ 477 h 898"/>
              <a:gd name="T8" fmla="*/ 571 w 898"/>
              <a:gd name="T9" fmla="*/ 398 h 898"/>
              <a:gd name="T10" fmla="*/ 628 w 898"/>
              <a:gd name="T11" fmla="*/ 129 h 898"/>
              <a:gd name="T12" fmla="*/ 643 w 898"/>
              <a:gd name="T13" fmla="*/ 114 h 898"/>
              <a:gd name="T14" fmla="*/ 658 w 898"/>
              <a:gd name="T15" fmla="*/ 129 h 898"/>
              <a:gd name="T16" fmla="*/ 717 w 898"/>
              <a:gd name="T17" fmla="*/ 398 h 898"/>
              <a:gd name="T18" fmla="*/ 621 w 898"/>
              <a:gd name="T19" fmla="*/ 758 h 898"/>
              <a:gd name="T20" fmla="*/ 589 w 898"/>
              <a:gd name="T21" fmla="*/ 727 h 898"/>
              <a:gd name="T22" fmla="*/ 589 w 898"/>
              <a:gd name="T23" fmla="*/ 680 h 898"/>
              <a:gd name="T24" fmla="*/ 621 w 898"/>
              <a:gd name="T25" fmla="*/ 648 h 898"/>
              <a:gd name="T26" fmla="*/ 667 w 898"/>
              <a:gd name="T27" fmla="*/ 648 h 898"/>
              <a:gd name="T28" fmla="*/ 699 w 898"/>
              <a:gd name="T29" fmla="*/ 680 h 898"/>
              <a:gd name="T30" fmla="*/ 699 w 898"/>
              <a:gd name="T31" fmla="*/ 727 h 898"/>
              <a:gd name="T32" fmla="*/ 667 w 898"/>
              <a:gd name="T33" fmla="*/ 758 h 898"/>
              <a:gd name="T34" fmla="*/ 536 w 898"/>
              <a:gd name="T35" fmla="*/ 294 h 898"/>
              <a:gd name="T36" fmla="*/ 479 w 898"/>
              <a:gd name="T37" fmla="*/ 546 h 898"/>
              <a:gd name="T38" fmla="*/ 461 w 898"/>
              <a:gd name="T39" fmla="*/ 558 h 898"/>
              <a:gd name="T40" fmla="*/ 450 w 898"/>
              <a:gd name="T41" fmla="*/ 299 h 898"/>
              <a:gd name="T42" fmla="*/ 390 w 898"/>
              <a:gd name="T43" fmla="*/ 287 h 898"/>
              <a:gd name="T44" fmla="*/ 398 w 898"/>
              <a:gd name="T45" fmla="*/ 211 h 898"/>
              <a:gd name="T46" fmla="*/ 454 w 898"/>
              <a:gd name="T47" fmla="*/ 118 h 898"/>
              <a:gd name="T48" fmla="*/ 475 w 898"/>
              <a:gd name="T49" fmla="*/ 118 h 898"/>
              <a:gd name="T50" fmla="*/ 530 w 898"/>
              <a:gd name="T51" fmla="*/ 211 h 898"/>
              <a:gd name="T52" fmla="*/ 465 w 898"/>
              <a:gd name="T53" fmla="*/ 763 h 898"/>
              <a:gd name="T54" fmla="*/ 422 w 898"/>
              <a:gd name="T55" fmla="*/ 745 h 898"/>
              <a:gd name="T56" fmla="*/ 405 w 898"/>
              <a:gd name="T57" fmla="*/ 703 h 898"/>
              <a:gd name="T58" fmla="*/ 422 w 898"/>
              <a:gd name="T59" fmla="*/ 661 h 898"/>
              <a:gd name="T60" fmla="*/ 465 w 898"/>
              <a:gd name="T61" fmla="*/ 643 h 898"/>
              <a:gd name="T62" fmla="*/ 506 w 898"/>
              <a:gd name="T63" fmla="*/ 661 h 898"/>
              <a:gd name="T64" fmla="*/ 525 w 898"/>
              <a:gd name="T65" fmla="*/ 703 h 898"/>
              <a:gd name="T66" fmla="*/ 506 w 898"/>
              <a:gd name="T67" fmla="*/ 745 h 898"/>
              <a:gd name="T68" fmla="*/ 465 w 898"/>
              <a:gd name="T69" fmla="*/ 763 h 898"/>
              <a:gd name="T70" fmla="*/ 318 w 898"/>
              <a:gd name="T71" fmla="*/ 419 h 898"/>
              <a:gd name="T72" fmla="*/ 263 w 898"/>
              <a:gd name="T73" fmla="*/ 556 h 898"/>
              <a:gd name="T74" fmla="*/ 242 w 898"/>
              <a:gd name="T75" fmla="*/ 551 h 898"/>
              <a:gd name="T76" fmla="*/ 186 w 898"/>
              <a:gd name="T77" fmla="*/ 417 h 898"/>
              <a:gd name="T78" fmla="*/ 181 w 898"/>
              <a:gd name="T79" fmla="*/ 339 h 898"/>
              <a:gd name="T80" fmla="*/ 240 w 898"/>
              <a:gd name="T81" fmla="*/ 129 h 898"/>
              <a:gd name="T82" fmla="*/ 255 w 898"/>
              <a:gd name="T83" fmla="*/ 114 h 898"/>
              <a:gd name="T84" fmla="*/ 270 w 898"/>
              <a:gd name="T85" fmla="*/ 129 h 898"/>
              <a:gd name="T86" fmla="*/ 329 w 898"/>
              <a:gd name="T87" fmla="*/ 339 h 898"/>
              <a:gd name="T88" fmla="*/ 231 w 898"/>
              <a:gd name="T89" fmla="*/ 758 h 898"/>
              <a:gd name="T90" fmla="*/ 200 w 898"/>
              <a:gd name="T91" fmla="*/ 727 h 898"/>
              <a:gd name="T92" fmla="*/ 200 w 898"/>
              <a:gd name="T93" fmla="*/ 680 h 898"/>
              <a:gd name="T94" fmla="*/ 231 w 898"/>
              <a:gd name="T95" fmla="*/ 648 h 898"/>
              <a:gd name="T96" fmla="*/ 278 w 898"/>
              <a:gd name="T97" fmla="*/ 648 h 898"/>
              <a:gd name="T98" fmla="*/ 311 w 898"/>
              <a:gd name="T99" fmla="*/ 680 h 898"/>
              <a:gd name="T100" fmla="*/ 311 w 898"/>
              <a:gd name="T101" fmla="*/ 727 h 898"/>
              <a:gd name="T102" fmla="*/ 278 w 898"/>
              <a:gd name="T103" fmla="*/ 758 h 898"/>
              <a:gd name="T104" fmla="*/ 10 w 898"/>
              <a:gd name="T105" fmla="*/ 2 h 898"/>
              <a:gd name="T106" fmla="*/ 1 w 898"/>
              <a:gd name="T107" fmla="*/ 886 h 898"/>
              <a:gd name="T108" fmla="*/ 883 w 898"/>
              <a:gd name="T109" fmla="*/ 898 h 898"/>
              <a:gd name="T110" fmla="*/ 898 w 898"/>
              <a:gd name="T111" fmla="*/ 883 h 898"/>
              <a:gd name="T112" fmla="*/ 886 w 898"/>
              <a:gd name="T113" fmla="*/ 0 h 8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98" h="898">
                <a:moveTo>
                  <a:pt x="718" y="464"/>
                </a:moveTo>
                <a:lnTo>
                  <a:pt x="718" y="467"/>
                </a:lnTo>
                <a:lnTo>
                  <a:pt x="717" y="470"/>
                </a:lnTo>
                <a:lnTo>
                  <a:pt x="716" y="472"/>
                </a:lnTo>
                <a:lnTo>
                  <a:pt x="714" y="474"/>
                </a:lnTo>
                <a:lnTo>
                  <a:pt x="712" y="477"/>
                </a:lnTo>
                <a:lnTo>
                  <a:pt x="710" y="478"/>
                </a:lnTo>
                <a:lnTo>
                  <a:pt x="706" y="479"/>
                </a:lnTo>
                <a:lnTo>
                  <a:pt x="703" y="479"/>
                </a:lnTo>
                <a:lnTo>
                  <a:pt x="658" y="479"/>
                </a:lnTo>
                <a:lnTo>
                  <a:pt x="658" y="543"/>
                </a:lnTo>
                <a:lnTo>
                  <a:pt x="658" y="546"/>
                </a:lnTo>
                <a:lnTo>
                  <a:pt x="657" y="549"/>
                </a:lnTo>
                <a:lnTo>
                  <a:pt x="656" y="551"/>
                </a:lnTo>
                <a:lnTo>
                  <a:pt x="654" y="554"/>
                </a:lnTo>
                <a:lnTo>
                  <a:pt x="652" y="556"/>
                </a:lnTo>
                <a:lnTo>
                  <a:pt x="650" y="557"/>
                </a:lnTo>
                <a:lnTo>
                  <a:pt x="647" y="558"/>
                </a:lnTo>
                <a:lnTo>
                  <a:pt x="643" y="558"/>
                </a:lnTo>
                <a:lnTo>
                  <a:pt x="641" y="558"/>
                </a:lnTo>
                <a:lnTo>
                  <a:pt x="638" y="557"/>
                </a:lnTo>
                <a:lnTo>
                  <a:pt x="636" y="556"/>
                </a:lnTo>
                <a:lnTo>
                  <a:pt x="634" y="554"/>
                </a:lnTo>
                <a:lnTo>
                  <a:pt x="632" y="551"/>
                </a:lnTo>
                <a:lnTo>
                  <a:pt x="631" y="549"/>
                </a:lnTo>
                <a:lnTo>
                  <a:pt x="629" y="546"/>
                </a:lnTo>
                <a:lnTo>
                  <a:pt x="628" y="543"/>
                </a:lnTo>
                <a:lnTo>
                  <a:pt x="628" y="479"/>
                </a:lnTo>
                <a:lnTo>
                  <a:pt x="583" y="479"/>
                </a:lnTo>
                <a:lnTo>
                  <a:pt x="581" y="479"/>
                </a:lnTo>
                <a:lnTo>
                  <a:pt x="578" y="478"/>
                </a:lnTo>
                <a:lnTo>
                  <a:pt x="576" y="477"/>
                </a:lnTo>
                <a:lnTo>
                  <a:pt x="574" y="474"/>
                </a:lnTo>
                <a:lnTo>
                  <a:pt x="572" y="472"/>
                </a:lnTo>
                <a:lnTo>
                  <a:pt x="571" y="470"/>
                </a:lnTo>
                <a:lnTo>
                  <a:pt x="570" y="467"/>
                </a:lnTo>
                <a:lnTo>
                  <a:pt x="570" y="464"/>
                </a:lnTo>
                <a:lnTo>
                  <a:pt x="570" y="404"/>
                </a:lnTo>
                <a:lnTo>
                  <a:pt x="570" y="402"/>
                </a:lnTo>
                <a:lnTo>
                  <a:pt x="571" y="398"/>
                </a:lnTo>
                <a:lnTo>
                  <a:pt x="572" y="396"/>
                </a:lnTo>
                <a:lnTo>
                  <a:pt x="574" y="394"/>
                </a:lnTo>
                <a:lnTo>
                  <a:pt x="576" y="392"/>
                </a:lnTo>
                <a:lnTo>
                  <a:pt x="578" y="391"/>
                </a:lnTo>
                <a:lnTo>
                  <a:pt x="581" y="390"/>
                </a:lnTo>
                <a:lnTo>
                  <a:pt x="583" y="389"/>
                </a:lnTo>
                <a:lnTo>
                  <a:pt x="628" y="389"/>
                </a:lnTo>
                <a:lnTo>
                  <a:pt x="628" y="129"/>
                </a:lnTo>
                <a:lnTo>
                  <a:pt x="629" y="126"/>
                </a:lnTo>
                <a:lnTo>
                  <a:pt x="631" y="123"/>
                </a:lnTo>
                <a:lnTo>
                  <a:pt x="632" y="121"/>
                </a:lnTo>
                <a:lnTo>
                  <a:pt x="634" y="118"/>
                </a:lnTo>
                <a:lnTo>
                  <a:pt x="636" y="117"/>
                </a:lnTo>
                <a:lnTo>
                  <a:pt x="638" y="115"/>
                </a:lnTo>
                <a:lnTo>
                  <a:pt x="641" y="114"/>
                </a:lnTo>
                <a:lnTo>
                  <a:pt x="643" y="114"/>
                </a:lnTo>
                <a:lnTo>
                  <a:pt x="647" y="114"/>
                </a:lnTo>
                <a:lnTo>
                  <a:pt x="650" y="115"/>
                </a:lnTo>
                <a:lnTo>
                  <a:pt x="652" y="117"/>
                </a:lnTo>
                <a:lnTo>
                  <a:pt x="654" y="118"/>
                </a:lnTo>
                <a:lnTo>
                  <a:pt x="656" y="121"/>
                </a:lnTo>
                <a:lnTo>
                  <a:pt x="657" y="123"/>
                </a:lnTo>
                <a:lnTo>
                  <a:pt x="658" y="127"/>
                </a:lnTo>
                <a:lnTo>
                  <a:pt x="658" y="129"/>
                </a:lnTo>
                <a:lnTo>
                  <a:pt x="658" y="389"/>
                </a:lnTo>
                <a:lnTo>
                  <a:pt x="703" y="389"/>
                </a:lnTo>
                <a:lnTo>
                  <a:pt x="706" y="390"/>
                </a:lnTo>
                <a:lnTo>
                  <a:pt x="710" y="391"/>
                </a:lnTo>
                <a:lnTo>
                  <a:pt x="712" y="392"/>
                </a:lnTo>
                <a:lnTo>
                  <a:pt x="714" y="394"/>
                </a:lnTo>
                <a:lnTo>
                  <a:pt x="716" y="396"/>
                </a:lnTo>
                <a:lnTo>
                  <a:pt x="717" y="398"/>
                </a:lnTo>
                <a:lnTo>
                  <a:pt x="718" y="402"/>
                </a:lnTo>
                <a:lnTo>
                  <a:pt x="718" y="404"/>
                </a:lnTo>
                <a:lnTo>
                  <a:pt x="718" y="464"/>
                </a:lnTo>
                <a:close/>
                <a:moveTo>
                  <a:pt x="643" y="763"/>
                </a:moveTo>
                <a:lnTo>
                  <a:pt x="638" y="762"/>
                </a:lnTo>
                <a:lnTo>
                  <a:pt x="632" y="762"/>
                </a:lnTo>
                <a:lnTo>
                  <a:pt x="626" y="760"/>
                </a:lnTo>
                <a:lnTo>
                  <a:pt x="621" y="758"/>
                </a:lnTo>
                <a:lnTo>
                  <a:pt x="616" y="756"/>
                </a:lnTo>
                <a:lnTo>
                  <a:pt x="610" y="753"/>
                </a:lnTo>
                <a:lnTo>
                  <a:pt x="606" y="749"/>
                </a:lnTo>
                <a:lnTo>
                  <a:pt x="602" y="745"/>
                </a:lnTo>
                <a:lnTo>
                  <a:pt x="597" y="741"/>
                </a:lnTo>
                <a:lnTo>
                  <a:pt x="594" y="737"/>
                </a:lnTo>
                <a:lnTo>
                  <a:pt x="591" y="731"/>
                </a:lnTo>
                <a:lnTo>
                  <a:pt x="589" y="727"/>
                </a:lnTo>
                <a:lnTo>
                  <a:pt x="587" y="720"/>
                </a:lnTo>
                <a:lnTo>
                  <a:pt x="586" y="715"/>
                </a:lnTo>
                <a:lnTo>
                  <a:pt x="584" y="710"/>
                </a:lnTo>
                <a:lnTo>
                  <a:pt x="583" y="703"/>
                </a:lnTo>
                <a:lnTo>
                  <a:pt x="584" y="697"/>
                </a:lnTo>
                <a:lnTo>
                  <a:pt x="586" y="692"/>
                </a:lnTo>
                <a:lnTo>
                  <a:pt x="587" y="685"/>
                </a:lnTo>
                <a:lnTo>
                  <a:pt x="589" y="680"/>
                </a:lnTo>
                <a:lnTo>
                  <a:pt x="591" y="674"/>
                </a:lnTo>
                <a:lnTo>
                  <a:pt x="594" y="670"/>
                </a:lnTo>
                <a:lnTo>
                  <a:pt x="597" y="665"/>
                </a:lnTo>
                <a:lnTo>
                  <a:pt x="602" y="661"/>
                </a:lnTo>
                <a:lnTo>
                  <a:pt x="606" y="657"/>
                </a:lnTo>
                <a:lnTo>
                  <a:pt x="610" y="653"/>
                </a:lnTo>
                <a:lnTo>
                  <a:pt x="616" y="651"/>
                </a:lnTo>
                <a:lnTo>
                  <a:pt x="621" y="648"/>
                </a:lnTo>
                <a:lnTo>
                  <a:pt x="626" y="646"/>
                </a:lnTo>
                <a:lnTo>
                  <a:pt x="632" y="645"/>
                </a:lnTo>
                <a:lnTo>
                  <a:pt x="638" y="643"/>
                </a:lnTo>
                <a:lnTo>
                  <a:pt x="643" y="643"/>
                </a:lnTo>
                <a:lnTo>
                  <a:pt x="650" y="643"/>
                </a:lnTo>
                <a:lnTo>
                  <a:pt x="656" y="645"/>
                </a:lnTo>
                <a:lnTo>
                  <a:pt x="662" y="646"/>
                </a:lnTo>
                <a:lnTo>
                  <a:pt x="667" y="648"/>
                </a:lnTo>
                <a:lnTo>
                  <a:pt x="672" y="651"/>
                </a:lnTo>
                <a:lnTo>
                  <a:pt x="678" y="653"/>
                </a:lnTo>
                <a:lnTo>
                  <a:pt x="682" y="657"/>
                </a:lnTo>
                <a:lnTo>
                  <a:pt x="686" y="661"/>
                </a:lnTo>
                <a:lnTo>
                  <a:pt x="690" y="665"/>
                </a:lnTo>
                <a:lnTo>
                  <a:pt x="694" y="670"/>
                </a:lnTo>
                <a:lnTo>
                  <a:pt x="697" y="674"/>
                </a:lnTo>
                <a:lnTo>
                  <a:pt x="699" y="680"/>
                </a:lnTo>
                <a:lnTo>
                  <a:pt x="701" y="685"/>
                </a:lnTo>
                <a:lnTo>
                  <a:pt x="702" y="692"/>
                </a:lnTo>
                <a:lnTo>
                  <a:pt x="703" y="697"/>
                </a:lnTo>
                <a:lnTo>
                  <a:pt x="703" y="703"/>
                </a:lnTo>
                <a:lnTo>
                  <a:pt x="703" y="710"/>
                </a:lnTo>
                <a:lnTo>
                  <a:pt x="702" y="715"/>
                </a:lnTo>
                <a:lnTo>
                  <a:pt x="701" y="720"/>
                </a:lnTo>
                <a:lnTo>
                  <a:pt x="699" y="727"/>
                </a:lnTo>
                <a:lnTo>
                  <a:pt x="697" y="731"/>
                </a:lnTo>
                <a:lnTo>
                  <a:pt x="694" y="737"/>
                </a:lnTo>
                <a:lnTo>
                  <a:pt x="690" y="741"/>
                </a:lnTo>
                <a:lnTo>
                  <a:pt x="686" y="745"/>
                </a:lnTo>
                <a:lnTo>
                  <a:pt x="682" y="749"/>
                </a:lnTo>
                <a:lnTo>
                  <a:pt x="678" y="753"/>
                </a:lnTo>
                <a:lnTo>
                  <a:pt x="672" y="756"/>
                </a:lnTo>
                <a:lnTo>
                  <a:pt x="667" y="758"/>
                </a:lnTo>
                <a:lnTo>
                  <a:pt x="662" y="760"/>
                </a:lnTo>
                <a:lnTo>
                  <a:pt x="656" y="762"/>
                </a:lnTo>
                <a:lnTo>
                  <a:pt x="650" y="762"/>
                </a:lnTo>
                <a:lnTo>
                  <a:pt x="643" y="763"/>
                </a:lnTo>
                <a:close/>
                <a:moveTo>
                  <a:pt x="540" y="284"/>
                </a:moveTo>
                <a:lnTo>
                  <a:pt x="538" y="287"/>
                </a:lnTo>
                <a:lnTo>
                  <a:pt x="537" y="290"/>
                </a:lnTo>
                <a:lnTo>
                  <a:pt x="536" y="294"/>
                </a:lnTo>
                <a:lnTo>
                  <a:pt x="534" y="296"/>
                </a:lnTo>
                <a:lnTo>
                  <a:pt x="532" y="297"/>
                </a:lnTo>
                <a:lnTo>
                  <a:pt x="530" y="298"/>
                </a:lnTo>
                <a:lnTo>
                  <a:pt x="527" y="299"/>
                </a:lnTo>
                <a:lnTo>
                  <a:pt x="525" y="299"/>
                </a:lnTo>
                <a:lnTo>
                  <a:pt x="480" y="299"/>
                </a:lnTo>
                <a:lnTo>
                  <a:pt x="480" y="543"/>
                </a:lnTo>
                <a:lnTo>
                  <a:pt x="479" y="546"/>
                </a:lnTo>
                <a:lnTo>
                  <a:pt x="479" y="549"/>
                </a:lnTo>
                <a:lnTo>
                  <a:pt x="476" y="551"/>
                </a:lnTo>
                <a:lnTo>
                  <a:pt x="475" y="554"/>
                </a:lnTo>
                <a:lnTo>
                  <a:pt x="472" y="556"/>
                </a:lnTo>
                <a:lnTo>
                  <a:pt x="470" y="557"/>
                </a:lnTo>
                <a:lnTo>
                  <a:pt x="467" y="558"/>
                </a:lnTo>
                <a:lnTo>
                  <a:pt x="465" y="558"/>
                </a:lnTo>
                <a:lnTo>
                  <a:pt x="461" y="558"/>
                </a:lnTo>
                <a:lnTo>
                  <a:pt x="458" y="557"/>
                </a:lnTo>
                <a:lnTo>
                  <a:pt x="456" y="556"/>
                </a:lnTo>
                <a:lnTo>
                  <a:pt x="454" y="554"/>
                </a:lnTo>
                <a:lnTo>
                  <a:pt x="452" y="551"/>
                </a:lnTo>
                <a:lnTo>
                  <a:pt x="451" y="549"/>
                </a:lnTo>
                <a:lnTo>
                  <a:pt x="450" y="546"/>
                </a:lnTo>
                <a:lnTo>
                  <a:pt x="450" y="543"/>
                </a:lnTo>
                <a:lnTo>
                  <a:pt x="450" y="299"/>
                </a:lnTo>
                <a:lnTo>
                  <a:pt x="405" y="299"/>
                </a:lnTo>
                <a:lnTo>
                  <a:pt x="402" y="299"/>
                </a:lnTo>
                <a:lnTo>
                  <a:pt x="398" y="298"/>
                </a:lnTo>
                <a:lnTo>
                  <a:pt x="396" y="297"/>
                </a:lnTo>
                <a:lnTo>
                  <a:pt x="394" y="296"/>
                </a:lnTo>
                <a:lnTo>
                  <a:pt x="392" y="294"/>
                </a:lnTo>
                <a:lnTo>
                  <a:pt x="391" y="290"/>
                </a:lnTo>
                <a:lnTo>
                  <a:pt x="390" y="287"/>
                </a:lnTo>
                <a:lnTo>
                  <a:pt x="390" y="284"/>
                </a:lnTo>
                <a:lnTo>
                  <a:pt x="390" y="225"/>
                </a:lnTo>
                <a:lnTo>
                  <a:pt x="390" y="222"/>
                </a:lnTo>
                <a:lnTo>
                  <a:pt x="391" y="219"/>
                </a:lnTo>
                <a:lnTo>
                  <a:pt x="392" y="217"/>
                </a:lnTo>
                <a:lnTo>
                  <a:pt x="394" y="214"/>
                </a:lnTo>
                <a:lnTo>
                  <a:pt x="396" y="212"/>
                </a:lnTo>
                <a:lnTo>
                  <a:pt x="398" y="211"/>
                </a:lnTo>
                <a:lnTo>
                  <a:pt x="402" y="210"/>
                </a:lnTo>
                <a:lnTo>
                  <a:pt x="405" y="210"/>
                </a:lnTo>
                <a:lnTo>
                  <a:pt x="450" y="210"/>
                </a:lnTo>
                <a:lnTo>
                  <a:pt x="450" y="129"/>
                </a:lnTo>
                <a:lnTo>
                  <a:pt x="450" y="126"/>
                </a:lnTo>
                <a:lnTo>
                  <a:pt x="451" y="123"/>
                </a:lnTo>
                <a:lnTo>
                  <a:pt x="452" y="121"/>
                </a:lnTo>
                <a:lnTo>
                  <a:pt x="454" y="118"/>
                </a:lnTo>
                <a:lnTo>
                  <a:pt x="456" y="117"/>
                </a:lnTo>
                <a:lnTo>
                  <a:pt x="458" y="115"/>
                </a:lnTo>
                <a:lnTo>
                  <a:pt x="461" y="114"/>
                </a:lnTo>
                <a:lnTo>
                  <a:pt x="465" y="114"/>
                </a:lnTo>
                <a:lnTo>
                  <a:pt x="467" y="114"/>
                </a:lnTo>
                <a:lnTo>
                  <a:pt x="470" y="115"/>
                </a:lnTo>
                <a:lnTo>
                  <a:pt x="472" y="117"/>
                </a:lnTo>
                <a:lnTo>
                  <a:pt x="475" y="118"/>
                </a:lnTo>
                <a:lnTo>
                  <a:pt x="476" y="121"/>
                </a:lnTo>
                <a:lnTo>
                  <a:pt x="479" y="123"/>
                </a:lnTo>
                <a:lnTo>
                  <a:pt x="479" y="127"/>
                </a:lnTo>
                <a:lnTo>
                  <a:pt x="480" y="129"/>
                </a:lnTo>
                <a:lnTo>
                  <a:pt x="480" y="210"/>
                </a:lnTo>
                <a:lnTo>
                  <a:pt x="525" y="210"/>
                </a:lnTo>
                <a:lnTo>
                  <a:pt x="527" y="210"/>
                </a:lnTo>
                <a:lnTo>
                  <a:pt x="530" y="211"/>
                </a:lnTo>
                <a:lnTo>
                  <a:pt x="532" y="212"/>
                </a:lnTo>
                <a:lnTo>
                  <a:pt x="534" y="214"/>
                </a:lnTo>
                <a:lnTo>
                  <a:pt x="536" y="217"/>
                </a:lnTo>
                <a:lnTo>
                  <a:pt x="537" y="219"/>
                </a:lnTo>
                <a:lnTo>
                  <a:pt x="538" y="222"/>
                </a:lnTo>
                <a:lnTo>
                  <a:pt x="540" y="225"/>
                </a:lnTo>
                <a:lnTo>
                  <a:pt x="540" y="284"/>
                </a:lnTo>
                <a:close/>
                <a:moveTo>
                  <a:pt x="465" y="763"/>
                </a:moveTo>
                <a:lnTo>
                  <a:pt x="458" y="762"/>
                </a:lnTo>
                <a:lnTo>
                  <a:pt x="452" y="762"/>
                </a:lnTo>
                <a:lnTo>
                  <a:pt x="446" y="760"/>
                </a:lnTo>
                <a:lnTo>
                  <a:pt x="441" y="758"/>
                </a:lnTo>
                <a:lnTo>
                  <a:pt x="436" y="756"/>
                </a:lnTo>
                <a:lnTo>
                  <a:pt x="430" y="753"/>
                </a:lnTo>
                <a:lnTo>
                  <a:pt x="426" y="749"/>
                </a:lnTo>
                <a:lnTo>
                  <a:pt x="422" y="745"/>
                </a:lnTo>
                <a:lnTo>
                  <a:pt x="419" y="741"/>
                </a:lnTo>
                <a:lnTo>
                  <a:pt x="414" y="737"/>
                </a:lnTo>
                <a:lnTo>
                  <a:pt x="412" y="731"/>
                </a:lnTo>
                <a:lnTo>
                  <a:pt x="409" y="727"/>
                </a:lnTo>
                <a:lnTo>
                  <a:pt x="407" y="720"/>
                </a:lnTo>
                <a:lnTo>
                  <a:pt x="406" y="715"/>
                </a:lnTo>
                <a:lnTo>
                  <a:pt x="405" y="710"/>
                </a:lnTo>
                <a:lnTo>
                  <a:pt x="405" y="703"/>
                </a:lnTo>
                <a:lnTo>
                  <a:pt x="405" y="697"/>
                </a:lnTo>
                <a:lnTo>
                  <a:pt x="406" y="692"/>
                </a:lnTo>
                <a:lnTo>
                  <a:pt x="407" y="685"/>
                </a:lnTo>
                <a:lnTo>
                  <a:pt x="409" y="680"/>
                </a:lnTo>
                <a:lnTo>
                  <a:pt x="412" y="674"/>
                </a:lnTo>
                <a:lnTo>
                  <a:pt x="414" y="670"/>
                </a:lnTo>
                <a:lnTo>
                  <a:pt x="419" y="665"/>
                </a:lnTo>
                <a:lnTo>
                  <a:pt x="422" y="661"/>
                </a:lnTo>
                <a:lnTo>
                  <a:pt x="426" y="657"/>
                </a:lnTo>
                <a:lnTo>
                  <a:pt x="430" y="653"/>
                </a:lnTo>
                <a:lnTo>
                  <a:pt x="436" y="651"/>
                </a:lnTo>
                <a:lnTo>
                  <a:pt x="441" y="648"/>
                </a:lnTo>
                <a:lnTo>
                  <a:pt x="446" y="646"/>
                </a:lnTo>
                <a:lnTo>
                  <a:pt x="452" y="645"/>
                </a:lnTo>
                <a:lnTo>
                  <a:pt x="458" y="643"/>
                </a:lnTo>
                <a:lnTo>
                  <a:pt x="465" y="643"/>
                </a:lnTo>
                <a:lnTo>
                  <a:pt x="470" y="643"/>
                </a:lnTo>
                <a:lnTo>
                  <a:pt x="476" y="645"/>
                </a:lnTo>
                <a:lnTo>
                  <a:pt x="482" y="646"/>
                </a:lnTo>
                <a:lnTo>
                  <a:pt x="487" y="648"/>
                </a:lnTo>
                <a:lnTo>
                  <a:pt x="492" y="651"/>
                </a:lnTo>
                <a:lnTo>
                  <a:pt x="498" y="653"/>
                </a:lnTo>
                <a:lnTo>
                  <a:pt x="502" y="657"/>
                </a:lnTo>
                <a:lnTo>
                  <a:pt x="506" y="661"/>
                </a:lnTo>
                <a:lnTo>
                  <a:pt x="511" y="665"/>
                </a:lnTo>
                <a:lnTo>
                  <a:pt x="514" y="670"/>
                </a:lnTo>
                <a:lnTo>
                  <a:pt x="517" y="674"/>
                </a:lnTo>
                <a:lnTo>
                  <a:pt x="519" y="680"/>
                </a:lnTo>
                <a:lnTo>
                  <a:pt x="521" y="685"/>
                </a:lnTo>
                <a:lnTo>
                  <a:pt x="522" y="692"/>
                </a:lnTo>
                <a:lnTo>
                  <a:pt x="524" y="697"/>
                </a:lnTo>
                <a:lnTo>
                  <a:pt x="525" y="703"/>
                </a:lnTo>
                <a:lnTo>
                  <a:pt x="524" y="710"/>
                </a:lnTo>
                <a:lnTo>
                  <a:pt x="522" y="715"/>
                </a:lnTo>
                <a:lnTo>
                  <a:pt x="521" y="720"/>
                </a:lnTo>
                <a:lnTo>
                  <a:pt x="519" y="727"/>
                </a:lnTo>
                <a:lnTo>
                  <a:pt x="517" y="731"/>
                </a:lnTo>
                <a:lnTo>
                  <a:pt x="514" y="737"/>
                </a:lnTo>
                <a:lnTo>
                  <a:pt x="511" y="741"/>
                </a:lnTo>
                <a:lnTo>
                  <a:pt x="506" y="745"/>
                </a:lnTo>
                <a:lnTo>
                  <a:pt x="502" y="749"/>
                </a:lnTo>
                <a:lnTo>
                  <a:pt x="498" y="753"/>
                </a:lnTo>
                <a:lnTo>
                  <a:pt x="492" y="756"/>
                </a:lnTo>
                <a:lnTo>
                  <a:pt x="487" y="758"/>
                </a:lnTo>
                <a:lnTo>
                  <a:pt x="482" y="760"/>
                </a:lnTo>
                <a:lnTo>
                  <a:pt x="476" y="762"/>
                </a:lnTo>
                <a:lnTo>
                  <a:pt x="470" y="762"/>
                </a:lnTo>
                <a:lnTo>
                  <a:pt x="465" y="763"/>
                </a:lnTo>
                <a:close/>
                <a:moveTo>
                  <a:pt x="330" y="404"/>
                </a:moveTo>
                <a:lnTo>
                  <a:pt x="330" y="407"/>
                </a:lnTo>
                <a:lnTo>
                  <a:pt x="329" y="410"/>
                </a:lnTo>
                <a:lnTo>
                  <a:pt x="328" y="412"/>
                </a:lnTo>
                <a:lnTo>
                  <a:pt x="326" y="414"/>
                </a:lnTo>
                <a:lnTo>
                  <a:pt x="323" y="417"/>
                </a:lnTo>
                <a:lnTo>
                  <a:pt x="320" y="418"/>
                </a:lnTo>
                <a:lnTo>
                  <a:pt x="318" y="419"/>
                </a:lnTo>
                <a:lnTo>
                  <a:pt x="315" y="419"/>
                </a:lnTo>
                <a:lnTo>
                  <a:pt x="270" y="419"/>
                </a:lnTo>
                <a:lnTo>
                  <a:pt x="270" y="543"/>
                </a:lnTo>
                <a:lnTo>
                  <a:pt x="270" y="546"/>
                </a:lnTo>
                <a:lnTo>
                  <a:pt x="269" y="549"/>
                </a:lnTo>
                <a:lnTo>
                  <a:pt x="268" y="551"/>
                </a:lnTo>
                <a:lnTo>
                  <a:pt x="266" y="554"/>
                </a:lnTo>
                <a:lnTo>
                  <a:pt x="263" y="556"/>
                </a:lnTo>
                <a:lnTo>
                  <a:pt x="260" y="557"/>
                </a:lnTo>
                <a:lnTo>
                  <a:pt x="258" y="558"/>
                </a:lnTo>
                <a:lnTo>
                  <a:pt x="255" y="558"/>
                </a:lnTo>
                <a:lnTo>
                  <a:pt x="252" y="558"/>
                </a:lnTo>
                <a:lnTo>
                  <a:pt x="250" y="557"/>
                </a:lnTo>
                <a:lnTo>
                  <a:pt x="246" y="556"/>
                </a:lnTo>
                <a:lnTo>
                  <a:pt x="244" y="554"/>
                </a:lnTo>
                <a:lnTo>
                  <a:pt x="242" y="551"/>
                </a:lnTo>
                <a:lnTo>
                  <a:pt x="241" y="549"/>
                </a:lnTo>
                <a:lnTo>
                  <a:pt x="240" y="546"/>
                </a:lnTo>
                <a:lnTo>
                  <a:pt x="240" y="543"/>
                </a:lnTo>
                <a:lnTo>
                  <a:pt x="240" y="419"/>
                </a:lnTo>
                <a:lnTo>
                  <a:pt x="195" y="419"/>
                </a:lnTo>
                <a:lnTo>
                  <a:pt x="192" y="419"/>
                </a:lnTo>
                <a:lnTo>
                  <a:pt x="190" y="418"/>
                </a:lnTo>
                <a:lnTo>
                  <a:pt x="186" y="417"/>
                </a:lnTo>
                <a:lnTo>
                  <a:pt x="184" y="414"/>
                </a:lnTo>
                <a:lnTo>
                  <a:pt x="183" y="412"/>
                </a:lnTo>
                <a:lnTo>
                  <a:pt x="181" y="410"/>
                </a:lnTo>
                <a:lnTo>
                  <a:pt x="180" y="407"/>
                </a:lnTo>
                <a:lnTo>
                  <a:pt x="180" y="404"/>
                </a:lnTo>
                <a:lnTo>
                  <a:pt x="180" y="344"/>
                </a:lnTo>
                <a:lnTo>
                  <a:pt x="180" y="342"/>
                </a:lnTo>
                <a:lnTo>
                  <a:pt x="181" y="339"/>
                </a:lnTo>
                <a:lnTo>
                  <a:pt x="183" y="336"/>
                </a:lnTo>
                <a:lnTo>
                  <a:pt x="184" y="334"/>
                </a:lnTo>
                <a:lnTo>
                  <a:pt x="186" y="332"/>
                </a:lnTo>
                <a:lnTo>
                  <a:pt x="190" y="331"/>
                </a:lnTo>
                <a:lnTo>
                  <a:pt x="192" y="330"/>
                </a:lnTo>
                <a:lnTo>
                  <a:pt x="195" y="329"/>
                </a:lnTo>
                <a:lnTo>
                  <a:pt x="240" y="329"/>
                </a:lnTo>
                <a:lnTo>
                  <a:pt x="240" y="129"/>
                </a:lnTo>
                <a:lnTo>
                  <a:pt x="240" y="126"/>
                </a:lnTo>
                <a:lnTo>
                  <a:pt x="241" y="123"/>
                </a:lnTo>
                <a:lnTo>
                  <a:pt x="242" y="121"/>
                </a:lnTo>
                <a:lnTo>
                  <a:pt x="244" y="118"/>
                </a:lnTo>
                <a:lnTo>
                  <a:pt x="246" y="117"/>
                </a:lnTo>
                <a:lnTo>
                  <a:pt x="250" y="115"/>
                </a:lnTo>
                <a:lnTo>
                  <a:pt x="252" y="114"/>
                </a:lnTo>
                <a:lnTo>
                  <a:pt x="255" y="114"/>
                </a:lnTo>
                <a:lnTo>
                  <a:pt x="258" y="114"/>
                </a:lnTo>
                <a:lnTo>
                  <a:pt x="260" y="115"/>
                </a:lnTo>
                <a:lnTo>
                  <a:pt x="263" y="117"/>
                </a:lnTo>
                <a:lnTo>
                  <a:pt x="266" y="118"/>
                </a:lnTo>
                <a:lnTo>
                  <a:pt x="268" y="121"/>
                </a:lnTo>
                <a:lnTo>
                  <a:pt x="269" y="123"/>
                </a:lnTo>
                <a:lnTo>
                  <a:pt x="270" y="127"/>
                </a:lnTo>
                <a:lnTo>
                  <a:pt x="270" y="129"/>
                </a:lnTo>
                <a:lnTo>
                  <a:pt x="270" y="329"/>
                </a:lnTo>
                <a:lnTo>
                  <a:pt x="315" y="329"/>
                </a:lnTo>
                <a:lnTo>
                  <a:pt x="318" y="330"/>
                </a:lnTo>
                <a:lnTo>
                  <a:pt x="320" y="331"/>
                </a:lnTo>
                <a:lnTo>
                  <a:pt x="323" y="332"/>
                </a:lnTo>
                <a:lnTo>
                  <a:pt x="326" y="334"/>
                </a:lnTo>
                <a:lnTo>
                  <a:pt x="328" y="336"/>
                </a:lnTo>
                <a:lnTo>
                  <a:pt x="329" y="339"/>
                </a:lnTo>
                <a:lnTo>
                  <a:pt x="330" y="342"/>
                </a:lnTo>
                <a:lnTo>
                  <a:pt x="330" y="344"/>
                </a:lnTo>
                <a:lnTo>
                  <a:pt x="330" y="404"/>
                </a:lnTo>
                <a:close/>
                <a:moveTo>
                  <a:pt x="255" y="763"/>
                </a:moveTo>
                <a:lnTo>
                  <a:pt x="249" y="762"/>
                </a:lnTo>
                <a:lnTo>
                  <a:pt x="243" y="762"/>
                </a:lnTo>
                <a:lnTo>
                  <a:pt x="237" y="760"/>
                </a:lnTo>
                <a:lnTo>
                  <a:pt x="231" y="758"/>
                </a:lnTo>
                <a:lnTo>
                  <a:pt x="226" y="756"/>
                </a:lnTo>
                <a:lnTo>
                  <a:pt x="222" y="753"/>
                </a:lnTo>
                <a:lnTo>
                  <a:pt x="216" y="749"/>
                </a:lnTo>
                <a:lnTo>
                  <a:pt x="212" y="745"/>
                </a:lnTo>
                <a:lnTo>
                  <a:pt x="209" y="741"/>
                </a:lnTo>
                <a:lnTo>
                  <a:pt x="206" y="737"/>
                </a:lnTo>
                <a:lnTo>
                  <a:pt x="203" y="731"/>
                </a:lnTo>
                <a:lnTo>
                  <a:pt x="200" y="727"/>
                </a:lnTo>
                <a:lnTo>
                  <a:pt x="198" y="720"/>
                </a:lnTo>
                <a:lnTo>
                  <a:pt x="196" y="715"/>
                </a:lnTo>
                <a:lnTo>
                  <a:pt x="195" y="710"/>
                </a:lnTo>
                <a:lnTo>
                  <a:pt x="195" y="703"/>
                </a:lnTo>
                <a:lnTo>
                  <a:pt x="195" y="697"/>
                </a:lnTo>
                <a:lnTo>
                  <a:pt x="196" y="692"/>
                </a:lnTo>
                <a:lnTo>
                  <a:pt x="198" y="685"/>
                </a:lnTo>
                <a:lnTo>
                  <a:pt x="200" y="680"/>
                </a:lnTo>
                <a:lnTo>
                  <a:pt x="203" y="674"/>
                </a:lnTo>
                <a:lnTo>
                  <a:pt x="206" y="670"/>
                </a:lnTo>
                <a:lnTo>
                  <a:pt x="209" y="665"/>
                </a:lnTo>
                <a:lnTo>
                  <a:pt x="212" y="661"/>
                </a:lnTo>
                <a:lnTo>
                  <a:pt x="216" y="657"/>
                </a:lnTo>
                <a:lnTo>
                  <a:pt x="222" y="653"/>
                </a:lnTo>
                <a:lnTo>
                  <a:pt x="226" y="651"/>
                </a:lnTo>
                <a:lnTo>
                  <a:pt x="231" y="648"/>
                </a:lnTo>
                <a:lnTo>
                  <a:pt x="237" y="646"/>
                </a:lnTo>
                <a:lnTo>
                  <a:pt x="243" y="645"/>
                </a:lnTo>
                <a:lnTo>
                  <a:pt x="249" y="643"/>
                </a:lnTo>
                <a:lnTo>
                  <a:pt x="255" y="643"/>
                </a:lnTo>
                <a:lnTo>
                  <a:pt x="261" y="643"/>
                </a:lnTo>
                <a:lnTo>
                  <a:pt x="267" y="645"/>
                </a:lnTo>
                <a:lnTo>
                  <a:pt x="273" y="646"/>
                </a:lnTo>
                <a:lnTo>
                  <a:pt x="278" y="648"/>
                </a:lnTo>
                <a:lnTo>
                  <a:pt x="284" y="651"/>
                </a:lnTo>
                <a:lnTo>
                  <a:pt x="288" y="653"/>
                </a:lnTo>
                <a:lnTo>
                  <a:pt x="293" y="657"/>
                </a:lnTo>
                <a:lnTo>
                  <a:pt x="298" y="661"/>
                </a:lnTo>
                <a:lnTo>
                  <a:pt x="301" y="665"/>
                </a:lnTo>
                <a:lnTo>
                  <a:pt x="304" y="670"/>
                </a:lnTo>
                <a:lnTo>
                  <a:pt x="307" y="674"/>
                </a:lnTo>
                <a:lnTo>
                  <a:pt x="311" y="680"/>
                </a:lnTo>
                <a:lnTo>
                  <a:pt x="312" y="685"/>
                </a:lnTo>
                <a:lnTo>
                  <a:pt x="314" y="692"/>
                </a:lnTo>
                <a:lnTo>
                  <a:pt x="315" y="697"/>
                </a:lnTo>
                <a:lnTo>
                  <a:pt x="315" y="703"/>
                </a:lnTo>
                <a:lnTo>
                  <a:pt x="315" y="710"/>
                </a:lnTo>
                <a:lnTo>
                  <a:pt x="314" y="715"/>
                </a:lnTo>
                <a:lnTo>
                  <a:pt x="312" y="720"/>
                </a:lnTo>
                <a:lnTo>
                  <a:pt x="311" y="727"/>
                </a:lnTo>
                <a:lnTo>
                  <a:pt x="307" y="731"/>
                </a:lnTo>
                <a:lnTo>
                  <a:pt x="304" y="737"/>
                </a:lnTo>
                <a:lnTo>
                  <a:pt x="301" y="741"/>
                </a:lnTo>
                <a:lnTo>
                  <a:pt x="298" y="745"/>
                </a:lnTo>
                <a:lnTo>
                  <a:pt x="293" y="749"/>
                </a:lnTo>
                <a:lnTo>
                  <a:pt x="288" y="753"/>
                </a:lnTo>
                <a:lnTo>
                  <a:pt x="284" y="756"/>
                </a:lnTo>
                <a:lnTo>
                  <a:pt x="278" y="758"/>
                </a:lnTo>
                <a:lnTo>
                  <a:pt x="273" y="760"/>
                </a:lnTo>
                <a:lnTo>
                  <a:pt x="267" y="762"/>
                </a:lnTo>
                <a:lnTo>
                  <a:pt x="261" y="762"/>
                </a:lnTo>
                <a:lnTo>
                  <a:pt x="255" y="763"/>
                </a:lnTo>
                <a:close/>
                <a:moveTo>
                  <a:pt x="883" y="0"/>
                </a:moveTo>
                <a:lnTo>
                  <a:pt x="15" y="0"/>
                </a:lnTo>
                <a:lnTo>
                  <a:pt x="13" y="0"/>
                </a:lnTo>
                <a:lnTo>
                  <a:pt x="10" y="2"/>
                </a:lnTo>
                <a:lnTo>
                  <a:pt x="8" y="3"/>
                </a:lnTo>
                <a:lnTo>
                  <a:pt x="6" y="5"/>
                </a:lnTo>
                <a:lnTo>
                  <a:pt x="3" y="7"/>
                </a:lnTo>
                <a:lnTo>
                  <a:pt x="2" y="10"/>
                </a:lnTo>
                <a:lnTo>
                  <a:pt x="1" y="12"/>
                </a:lnTo>
                <a:lnTo>
                  <a:pt x="0" y="15"/>
                </a:lnTo>
                <a:lnTo>
                  <a:pt x="0" y="883"/>
                </a:lnTo>
                <a:lnTo>
                  <a:pt x="1" y="886"/>
                </a:lnTo>
                <a:lnTo>
                  <a:pt x="2" y="888"/>
                </a:lnTo>
                <a:lnTo>
                  <a:pt x="3" y="892"/>
                </a:lnTo>
                <a:lnTo>
                  <a:pt x="6" y="894"/>
                </a:lnTo>
                <a:lnTo>
                  <a:pt x="8" y="895"/>
                </a:lnTo>
                <a:lnTo>
                  <a:pt x="10" y="897"/>
                </a:lnTo>
                <a:lnTo>
                  <a:pt x="13" y="897"/>
                </a:lnTo>
                <a:lnTo>
                  <a:pt x="15" y="898"/>
                </a:lnTo>
                <a:lnTo>
                  <a:pt x="883" y="898"/>
                </a:lnTo>
                <a:lnTo>
                  <a:pt x="886" y="897"/>
                </a:lnTo>
                <a:lnTo>
                  <a:pt x="888" y="897"/>
                </a:lnTo>
                <a:lnTo>
                  <a:pt x="892" y="895"/>
                </a:lnTo>
                <a:lnTo>
                  <a:pt x="894" y="894"/>
                </a:lnTo>
                <a:lnTo>
                  <a:pt x="896" y="892"/>
                </a:lnTo>
                <a:lnTo>
                  <a:pt x="897" y="888"/>
                </a:lnTo>
                <a:lnTo>
                  <a:pt x="898" y="886"/>
                </a:lnTo>
                <a:lnTo>
                  <a:pt x="898" y="883"/>
                </a:lnTo>
                <a:lnTo>
                  <a:pt x="898" y="15"/>
                </a:lnTo>
                <a:lnTo>
                  <a:pt x="898" y="12"/>
                </a:lnTo>
                <a:lnTo>
                  <a:pt x="897" y="10"/>
                </a:lnTo>
                <a:lnTo>
                  <a:pt x="896" y="7"/>
                </a:lnTo>
                <a:lnTo>
                  <a:pt x="894" y="5"/>
                </a:lnTo>
                <a:lnTo>
                  <a:pt x="892" y="3"/>
                </a:lnTo>
                <a:lnTo>
                  <a:pt x="888" y="2"/>
                </a:lnTo>
                <a:lnTo>
                  <a:pt x="886" y="0"/>
                </a:lnTo>
                <a:lnTo>
                  <a:pt x="883"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43" name="Rectangle 42">
            <a:extLst>
              <a:ext uri="{FF2B5EF4-FFF2-40B4-BE49-F238E27FC236}">
                <a16:creationId xmlns:a16="http://schemas.microsoft.com/office/drawing/2014/main" id="{61DD9866-7BD3-4A24-9CA2-01CCD23E4E1A}"/>
              </a:ext>
            </a:extLst>
          </p:cNvPr>
          <p:cNvSpPr/>
          <p:nvPr/>
        </p:nvSpPr>
        <p:spPr>
          <a:xfrm>
            <a:off x="8385816" y="791866"/>
            <a:ext cx="3403587" cy="830997"/>
          </a:xfrm>
          <a:prstGeom prst="rect">
            <a:avLst/>
          </a:prstGeom>
        </p:spPr>
        <p:txBody>
          <a:bodyPr wrap="square" lIns="0" tIns="0" rIns="0" bIns="0" anchor="t">
            <a:spAutoFit/>
          </a:bodyPr>
          <a:lstStyle/>
          <a:p>
            <a:pPr rtl="0"/>
            <a:r>
              <a:rPr lang="en-US" sz="1400" b="1" dirty="0">
                <a:solidFill>
                  <a:srgbClr val="333333"/>
                </a:solidFill>
              </a:rPr>
              <a:t>Analysis for state of charged off applicants</a:t>
            </a:r>
          </a:p>
          <a:p>
            <a:pPr rtl="0"/>
            <a:endParaRPr lang="en-US" sz="1400" b="1" dirty="0">
              <a:solidFill>
                <a:srgbClr val="333333"/>
              </a:solidFill>
            </a:endParaRPr>
          </a:p>
          <a:p>
            <a:pPr rtl="0"/>
            <a:r>
              <a:rPr lang="en-US" sz="1300" dirty="0">
                <a:solidFill>
                  <a:srgbClr val="333333"/>
                </a:solidFill>
              </a:rPr>
              <a:t>CA state is the state with highest number of loan default cases</a:t>
            </a:r>
          </a:p>
        </p:txBody>
      </p:sp>
      <p:sp>
        <p:nvSpPr>
          <p:cNvPr id="26" name="Rectangle 25">
            <a:extLst>
              <a:ext uri="{FF2B5EF4-FFF2-40B4-BE49-F238E27FC236}">
                <a16:creationId xmlns:a16="http://schemas.microsoft.com/office/drawing/2014/main" id="{E55E8475-9386-453B-9BE0-8F5C7EB78231}"/>
              </a:ext>
            </a:extLst>
          </p:cNvPr>
          <p:cNvSpPr/>
          <p:nvPr/>
        </p:nvSpPr>
        <p:spPr>
          <a:xfrm>
            <a:off x="475223" y="5643610"/>
            <a:ext cx="5875710" cy="815608"/>
          </a:xfrm>
          <a:prstGeom prst="rect">
            <a:avLst/>
          </a:prstGeom>
        </p:spPr>
        <p:txBody>
          <a:bodyPr wrap="square" lIns="0" tIns="0" rIns="0" bIns="0" anchor="t">
            <a:spAutoFit/>
          </a:bodyPr>
          <a:lstStyle/>
          <a:p>
            <a:pPr rtl="0"/>
            <a:r>
              <a:rPr lang="en-US" sz="1400" b="1" dirty="0">
                <a:solidFill>
                  <a:srgbClr val="333333"/>
                </a:solidFill>
              </a:rPr>
              <a:t>Analysis for verification status of defaulted cases</a:t>
            </a:r>
          </a:p>
          <a:p>
            <a:pPr rtl="0"/>
            <a:endParaRPr lang="en-US" sz="1300" b="1" dirty="0">
              <a:solidFill>
                <a:srgbClr val="333333"/>
              </a:solidFill>
            </a:endParaRPr>
          </a:p>
          <a:p>
            <a:pPr rtl="0"/>
            <a:r>
              <a:rPr lang="en-US" sz="1300" dirty="0">
                <a:solidFill>
                  <a:srgbClr val="333333"/>
                </a:solidFill>
              </a:rPr>
              <a:t>Verification is an important part of loan disbursal process to mitigate the number of default cases.</a:t>
            </a:r>
          </a:p>
        </p:txBody>
      </p:sp>
      <p:pic>
        <p:nvPicPr>
          <p:cNvPr id="3" name="Picture 2">
            <a:extLst>
              <a:ext uri="{FF2B5EF4-FFF2-40B4-BE49-F238E27FC236}">
                <a16:creationId xmlns:a16="http://schemas.microsoft.com/office/drawing/2014/main" id="{E0EC8141-EED9-4A8A-BE76-0DB7E8AB874B}"/>
              </a:ext>
            </a:extLst>
          </p:cNvPr>
          <p:cNvPicPr>
            <a:picLocks noChangeAspect="1"/>
          </p:cNvPicPr>
          <p:nvPr/>
        </p:nvPicPr>
        <p:blipFill>
          <a:blip r:embed="rId3"/>
          <a:stretch>
            <a:fillRect/>
          </a:stretch>
        </p:blipFill>
        <p:spPr>
          <a:xfrm>
            <a:off x="6597556" y="3858461"/>
            <a:ext cx="5255239" cy="3041168"/>
          </a:xfrm>
          <a:prstGeom prst="rect">
            <a:avLst/>
          </a:prstGeom>
        </p:spPr>
      </p:pic>
      <p:pic>
        <p:nvPicPr>
          <p:cNvPr id="6" name="Picture 5">
            <a:extLst>
              <a:ext uri="{FF2B5EF4-FFF2-40B4-BE49-F238E27FC236}">
                <a16:creationId xmlns:a16="http://schemas.microsoft.com/office/drawing/2014/main" id="{AA4B1095-7BA2-4918-8F97-781348ABE034}"/>
              </a:ext>
            </a:extLst>
          </p:cNvPr>
          <p:cNvPicPr>
            <a:picLocks noChangeAspect="1"/>
          </p:cNvPicPr>
          <p:nvPr/>
        </p:nvPicPr>
        <p:blipFill>
          <a:blip r:embed="rId4"/>
          <a:stretch>
            <a:fillRect/>
          </a:stretch>
        </p:blipFill>
        <p:spPr>
          <a:xfrm>
            <a:off x="228600" y="606436"/>
            <a:ext cx="8134165" cy="3402747"/>
          </a:xfrm>
          <a:prstGeom prst="rect">
            <a:avLst/>
          </a:prstGeom>
        </p:spPr>
      </p:pic>
    </p:spTree>
    <p:extLst>
      <p:ext uri="{BB962C8B-B14F-4D97-AF65-F5344CB8AC3E}">
        <p14:creationId xmlns:p14="http://schemas.microsoft.com/office/powerpoint/2010/main" val="40048839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flipV="1">
            <a:off x="8225640" y="522898"/>
            <a:ext cx="3966360" cy="26633"/>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Lending Club Case Study</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49531"/>
            <a:ext cx="3879542"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grpSp>
        <p:nvGrpSpPr>
          <p:cNvPr id="31" name="Group 30" descr="Icons of bar chart and line graph.">
            <a:extLst>
              <a:ext uri="{FF2B5EF4-FFF2-40B4-BE49-F238E27FC236}">
                <a16:creationId xmlns:a16="http://schemas.microsoft.com/office/drawing/2014/main" id="{044C3643-8A0E-47C1-BEB8-C73203B5E58D}"/>
              </a:ext>
            </a:extLst>
          </p:cNvPr>
          <p:cNvGrpSpPr/>
          <p:nvPr/>
        </p:nvGrpSpPr>
        <p:grpSpPr>
          <a:xfrm>
            <a:off x="4715661" y="1810536"/>
            <a:ext cx="347679" cy="347679"/>
            <a:chOff x="4319588" y="2492375"/>
            <a:chExt cx="287338" cy="287338"/>
          </a:xfrm>
          <a:solidFill>
            <a:schemeClr val="bg1"/>
          </a:solidFill>
        </p:grpSpPr>
        <p:sp>
          <p:nvSpPr>
            <p:cNvPr id="32" name="Freeform 372">
              <a:extLst>
                <a:ext uri="{FF2B5EF4-FFF2-40B4-BE49-F238E27FC236}">
                  <a16:creationId xmlns:a16="http://schemas.microsoft.com/office/drawing/2014/main" id="{56E8F5A5-5318-470B-8F42-337C264086AA}"/>
                </a:ext>
              </a:extLst>
            </p:cNvPr>
            <p:cNvSpPr>
              <a:spLocks/>
            </p:cNvSpPr>
            <p:nvPr/>
          </p:nvSpPr>
          <p:spPr bwMode="auto">
            <a:xfrm>
              <a:off x="4319588" y="2587625"/>
              <a:ext cx="287338" cy="192088"/>
            </a:xfrm>
            <a:custGeom>
              <a:avLst/>
              <a:gdLst>
                <a:gd name="T0" fmla="*/ 843 w 904"/>
                <a:gd name="T1" fmla="*/ 572 h 602"/>
                <a:gd name="T2" fmla="*/ 843 w 904"/>
                <a:gd name="T3" fmla="*/ 12 h 602"/>
                <a:gd name="T4" fmla="*/ 841 w 904"/>
                <a:gd name="T5" fmla="*/ 7 h 602"/>
                <a:gd name="T6" fmla="*/ 836 w 904"/>
                <a:gd name="T7" fmla="*/ 3 h 602"/>
                <a:gd name="T8" fmla="*/ 831 w 904"/>
                <a:gd name="T9" fmla="*/ 1 h 602"/>
                <a:gd name="T10" fmla="*/ 708 w 904"/>
                <a:gd name="T11" fmla="*/ 0 h 602"/>
                <a:gd name="T12" fmla="*/ 702 w 904"/>
                <a:gd name="T13" fmla="*/ 2 h 602"/>
                <a:gd name="T14" fmla="*/ 697 w 904"/>
                <a:gd name="T15" fmla="*/ 5 h 602"/>
                <a:gd name="T16" fmla="*/ 694 w 904"/>
                <a:gd name="T17" fmla="*/ 9 h 602"/>
                <a:gd name="T18" fmla="*/ 693 w 904"/>
                <a:gd name="T19" fmla="*/ 16 h 602"/>
                <a:gd name="T20" fmla="*/ 632 w 904"/>
                <a:gd name="T21" fmla="*/ 572 h 602"/>
                <a:gd name="T22" fmla="*/ 632 w 904"/>
                <a:gd name="T23" fmla="*/ 283 h 602"/>
                <a:gd name="T24" fmla="*/ 630 w 904"/>
                <a:gd name="T25" fmla="*/ 277 h 602"/>
                <a:gd name="T26" fmla="*/ 626 w 904"/>
                <a:gd name="T27" fmla="*/ 274 h 602"/>
                <a:gd name="T28" fmla="*/ 621 w 904"/>
                <a:gd name="T29" fmla="*/ 271 h 602"/>
                <a:gd name="T30" fmla="*/ 497 w 904"/>
                <a:gd name="T31" fmla="*/ 271 h 602"/>
                <a:gd name="T32" fmla="*/ 491 w 904"/>
                <a:gd name="T33" fmla="*/ 272 h 602"/>
                <a:gd name="T34" fmla="*/ 487 w 904"/>
                <a:gd name="T35" fmla="*/ 275 h 602"/>
                <a:gd name="T36" fmla="*/ 483 w 904"/>
                <a:gd name="T37" fmla="*/ 281 h 602"/>
                <a:gd name="T38" fmla="*/ 482 w 904"/>
                <a:gd name="T39" fmla="*/ 286 h 602"/>
                <a:gd name="T40" fmla="*/ 421 w 904"/>
                <a:gd name="T41" fmla="*/ 572 h 602"/>
                <a:gd name="T42" fmla="*/ 421 w 904"/>
                <a:gd name="T43" fmla="*/ 193 h 602"/>
                <a:gd name="T44" fmla="*/ 419 w 904"/>
                <a:gd name="T45" fmla="*/ 187 h 602"/>
                <a:gd name="T46" fmla="*/ 415 w 904"/>
                <a:gd name="T47" fmla="*/ 183 h 602"/>
                <a:gd name="T48" fmla="*/ 409 w 904"/>
                <a:gd name="T49" fmla="*/ 181 h 602"/>
                <a:gd name="T50" fmla="*/ 286 w 904"/>
                <a:gd name="T51" fmla="*/ 181 h 602"/>
                <a:gd name="T52" fmla="*/ 281 w 904"/>
                <a:gd name="T53" fmla="*/ 182 h 602"/>
                <a:gd name="T54" fmla="*/ 275 w 904"/>
                <a:gd name="T55" fmla="*/ 185 h 602"/>
                <a:gd name="T56" fmla="*/ 272 w 904"/>
                <a:gd name="T57" fmla="*/ 190 h 602"/>
                <a:gd name="T58" fmla="*/ 271 w 904"/>
                <a:gd name="T59" fmla="*/ 196 h 602"/>
                <a:gd name="T60" fmla="*/ 211 w 904"/>
                <a:gd name="T61" fmla="*/ 572 h 602"/>
                <a:gd name="T62" fmla="*/ 211 w 904"/>
                <a:gd name="T63" fmla="*/ 404 h 602"/>
                <a:gd name="T64" fmla="*/ 209 w 904"/>
                <a:gd name="T65" fmla="*/ 399 h 602"/>
                <a:gd name="T66" fmla="*/ 205 w 904"/>
                <a:gd name="T67" fmla="*/ 394 h 602"/>
                <a:gd name="T68" fmla="*/ 199 w 904"/>
                <a:gd name="T69" fmla="*/ 392 h 602"/>
                <a:gd name="T70" fmla="*/ 76 w 904"/>
                <a:gd name="T71" fmla="*/ 391 h 602"/>
                <a:gd name="T72" fmla="*/ 69 w 904"/>
                <a:gd name="T73" fmla="*/ 392 h 602"/>
                <a:gd name="T74" fmla="*/ 65 w 904"/>
                <a:gd name="T75" fmla="*/ 396 h 602"/>
                <a:gd name="T76" fmla="*/ 62 w 904"/>
                <a:gd name="T77" fmla="*/ 401 h 602"/>
                <a:gd name="T78" fmla="*/ 61 w 904"/>
                <a:gd name="T79" fmla="*/ 406 h 602"/>
                <a:gd name="T80" fmla="*/ 15 w 904"/>
                <a:gd name="T81" fmla="*/ 572 h 602"/>
                <a:gd name="T82" fmla="*/ 9 w 904"/>
                <a:gd name="T83" fmla="*/ 573 h 602"/>
                <a:gd name="T84" fmla="*/ 5 w 904"/>
                <a:gd name="T85" fmla="*/ 577 h 602"/>
                <a:gd name="T86" fmla="*/ 2 w 904"/>
                <a:gd name="T87" fmla="*/ 581 h 602"/>
                <a:gd name="T88" fmla="*/ 0 w 904"/>
                <a:gd name="T89" fmla="*/ 587 h 602"/>
                <a:gd name="T90" fmla="*/ 2 w 904"/>
                <a:gd name="T91" fmla="*/ 593 h 602"/>
                <a:gd name="T92" fmla="*/ 5 w 904"/>
                <a:gd name="T93" fmla="*/ 598 h 602"/>
                <a:gd name="T94" fmla="*/ 9 w 904"/>
                <a:gd name="T95" fmla="*/ 601 h 602"/>
                <a:gd name="T96" fmla="*/ 15 w 904"/>
                <a:gd name="T97" fmla="*/ 602 h 602"/>
                <a:gd name="T98" fmla="*/ 196 w 904"/>
                <a:gd name="T99" fmla="*/ 602 h 602"/>
                <a:gd name="T100" fmla="*/ 406 w 904"/>
                <a:gd name="T101" fmla="*/ 602 h 602"/>
                <a:gd name="T102" fmla="*/ 617 w 904"/>
                <a:gd name="T103" fmla="*/ 602 h 602"/>
                <a:gd name="T104" fmla="*/ 828 w 904"/>
                <a:gd name="T105" fmla="*/ 602 h 602"/>
                <a:gd name="T106" fmla="*/ 891 w 904"/>
                <a:gd name="T107" fmla="*/ 602 h 602"/>
                <a:gd name="T108" fmla="*/ 896 w 904"/>
                <a:gd name="T109" fmla="*/ 600 h 602"/>
                <a:gd name="T110" fmla="*/ 901 w 904"/>
                <a:gd name="T111" fmla="*/ 596 h 602"/>
                <a:gd name="T112" fmla="*/ 903 w 904"/>
                <a:gd name="T113" fmla="*/ 591 h 602"/>
                <a:gd name="T114" fmla="*/ 903 w 904"/>
                <a:gd name="T115" fmla="*/ 584 h 602"/>
                <a:gd name="T116" fmla="*/ 901 w 904"/>
                <a:gd name="T117" fmla="*/ 579 h 602"/>
                <a:gd name="T118" fmla="*/ 896 w 904"/>
                <a:gd name="T119" fmla="*/ 575 h 602"/>
                <a:gd name="T120" fmla="*/ 891 w 904"/>
                <a:gd name="T121" fmla="*/ 572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4" h="602">
                  <a:moveTo>
                    <a:pt x="889" y="572"/>
                  </a:moveTo>
                  <a:lnTo>
                    <a:pt x="843" y="572"/>
                  </a:lnTo>
                  <a:lnTo>
                    <a:pt x="843" y="16"/>
                  </a:lnTo>
                  <a:lnTo>
                    <a:pt x="843" y="12"/>
                  </a:lnTo>
                  <a:lnTo>
                    <a:pt x="842" y="9"/>
                  </a:lnTo>
                  <a:lnTo>
                    <a:pt x="841" y="7"/>
                  </a:lnTo>
                  <a:lnTo>
                    <a:pt x="838" y="5"/>
                  </a:lnTo>
                  <a:lnTo>
                    <a:pt x="836" y="3"/>
                  </a:lnTo>
                  <a:lnTo>
                    <a:pt x="834" y="2"/>
                  </a:lnTo>
                  <a:lnTo>
                    <a:pt x="831" y="1"/>
                  </a:lnTo>
                  <a:lnTo>
                    <a:pt x="828" y="1"/>
                  </a:lnTo>
                  <a:lnTo>
                    <a:pt x="708" y="0"/>
                  </a:lnTo>
                  <a:lnTo>
                    <a:pt x="704" y="1"/>
                  </a:lnTo>
                  <a:lnTo>
                    <a:pt x="702" y="2"/>
                  </a:lnTo>
                  <a:lnTo>
                    <a:pt x="699" y="3"/>
                  </a:lnTo>
                  <a:lnTo>
                    <a:pt x="697" y="5"/>
                  </a:lnTo>
                  <a:lnTo>
                    <a:pt x="695" y="7"/>
                  </a:lnTo>
                  <a:lnTo>
                    <a:pt x="694" y="9"/>
                  </a:lnTo>
                  <a:lnTo>
                    <a:pt x="693" y="12"/>
                  </a:lnTo>
                  <a:lnTo>
                    <a:pt x="693" y="16"/>
                  </a:lnTo>
                  <a:lnTo>
                    <a:pt x="693" y="572"/>
                  </a:lnTo>
                  <a:lnTo>
                    <a:pt x="632" y="572"/>
                  </a:lnTo>
                  <a:lnTo>
                    <a:pt x="632" y="286"/>
                  </a:lnTo>
                  <a:lnTo>
                    <a:pt x="632" y="283"/>
                  </a:lnTo>
                  <a:lnTo>
                    <a:pt x="631" y="281"/>
                  </a:lnTo>
                  <a:lnTo>
                    <a:pt x="630" y="277"/>
                  </a:lnTo>
                  <a:lnTo>
                    <a:pt x="628" y="275"/>
                  </a:lnTo>
                  <a:lnTo>
                    <a:pt x="626" y="274"/>
                  </a:lnTo>
                  <a:lnTo>
                    <a:pt x="623" y="272"/>
                  </a:lnTo>
                  <a:lnTo>
                    <a:pt x="621" y="271"/>
                  </a:lnTo>
                  <a:lnTo>
                    <a:pt x="617" y="271"/>
                  </a:lnTo>
                  <a:lnTo>
                    <a:pt x="497" y="271"/>
                  </a:lnTo>
                  <a:lnTo>
                    <a:pt x="494" y="271"/>
                  </a:lnTo>
                  <a:lnTo>
                    <a:pt x="491" y="272"/>
                  </a:lnTo>
                  <a:lnTo>
                    <a:pt x="489" y="274"/>
                  </a:lnTo>
                  <a:lnTo>
                    <a:pt x="487" y="275"/>
                  </a:lnTo>
                  <a:lnTo>
                    <a:pt x="484" y="277"/>
                  </a:lnTo>
                  <a:lnTo>
                    <a:pt x="483" y="281"/>
                  </a:lnTo>
                  <a:lnTo>
                    <a:pt x="482" y="283"/>
                  </a:lnTo>
                  <a:lnTo>
                    <a:pt x="482" y="286"/>
                  </a:lnTo>
                  <a:lnTo>
                    <a:pt x="482"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1" y="182"/>
                  </a:lnTo>
                  <a:lnTo>
                    <a:pt x="277" y="183"/>
                  </a:lnTo>
                  <a:lnTo>
                    <a:pt x="275" y="185"/>
                  </a:lnTo>
                  <a:lnTo>
                    <a:pt x="273" y="187"/>
                  </a:lnTo>
                  <a:lnTo>
                    <a:pt x="272" y="190"/>
                  </a:lnTo>
                  <a:lnTo>
                    <a:pt x="271" y="193"/>
                  </a:lnTo>
                  <a:lnTo>
                    <a:pt x="271" y="196"/>
                  </a:lnTo>
                  <a:lnTo>
                    <a:pt x="271" y="572"/>
                  </a:lnTo>
                  <a:lnTo>
                    <a:pt x="211" y="572"/>
                  </a:lnTo>
                  <a:lnTo>
                    <a:pt x="211" y="406"/>
                  </a:lnTo>
                  <a:lnTo>
                    <a:pt x="211" y="404"/>
                  </a:lnTo>
                  <a:lnTo>
                    <a:pt x="210" y="401"/>
                  </a:lnTo>
                  <a:lnTo>
                    <a:pt x="209" y="399"/>
                  </a:lnTo>
                  <a:lnTo>
                    <a:pt x="207" y="396"/>
                  </a:lnTo>
                  <a:lnTo>
                    <a:pt x="205" y="394"/>
                  </a:lnTo>
                  <a:lnTo>
                    <a:pt x="201" y="393"/>
                  </a:lnTo>
                  <a:lnTo>
                    <a:pt x="199" y="392"/>
                  </a:lnTo>
                  <a:lnTo>
                    <a:pt x="196" y="391"/>
                  </a:lnTo>
                  <a:lnTo>
                    <a:pt x="76" y="391"/>
                  </a:lnTo>
                  <a:lnTo>
                    <a:pt x="73" y="392"/>
                  </a:lnTo>
                  <a:lnTo>
                    <a:pt x="69" y="392"/>
                  </a:lnTo>
                  <a:lnTo>
                    <a:pt x="67" y="394"/>
                  </a:lnTo>
                  <a:lnTo>
                    <a:pt x="65" y="396"/>
                  </a:lnTo>
                  <a:lnTo>
                    <a:pt x="63" y="399"/>
                  </a:lnTo>
                  <a:lnTo>
                    <a:pt x="62" y="401"/>
                  </a:lnTo>
                  <a:lnTo>
                    <a:pt x="61" y="404"/>
                  </a:lnTo>
                  <a:lnTo>
                    <a:pt x="61" y="406"/>
                  </a:lnTo>
                  <a:lnTo>
                    <a:pt x="61" y="572"/>
                  </a:lnTo>
                  <a:lnTo>
                    <a:pt x="15" y="572"/>
                  </a:lnTo>
                  <a:lnTo>
                    <a:pt x="13" y="572"/>
                  </a:lnTo>
                  <a:lnTo>
                    <a:pt x="9" y="573"/>
                  </a:lnTo>
                  <a:lnTo>
                    <a:pt x="7" y="575"/>
                  </a:lnTo>
                  <a:lnTo>
                    <a:pt x="5" y="577"/>
                  </a:lnTo>
                  <a:lnTo>
                    <a:pt x="3" y="579"/>
                  </a:lnTo>
                  <a:lnTo>
                    <a:pt x="2" y="581"/>
                  </a:lnTo>
                  <a:lnTo>
                    <a:pt x="1" y="584"/>
                  </a:lnTo>
                  <a:lnTo>
                    <a:pt x="0" y="587"/>
                  </a:lnTo>
                  <a:lnTo>
                    <a:pt x="1" y="591"/>
                  </a:lnTo>
                  <a:lnTo>
                    <a:pt x="2" y="593"/>
                  </a:lnTo>
                  <a:lnTo>
                    <a:pt x="3" y="596"/>
                  </a:lnTo>
                  <a:lnTo>
                    <a:pt x="5" y="598"/>
                  </a:lnTo>
                  <a:lnTo>
                    <a:pt x="7" y="600"/>
                  </a:lnTo>
                  <a:lnTo>
                    <a:pt x="9" y="601"/>
                  </a:lnTo>
                  <a:lnTo>
                    <a:pt x="13" y="602"/>
                  </a:lnTo>
                  <a:lnTo>
                    <a:pt x="15" y="602"/>
                  </a:lnTo>
                  <a:lnTo>
                    <a:pt x="76" y="602"/>
                  </a:lnTo>
                  <a:lnTo>
                    <a:pt x="196" y="602"/>
                  </a:lnTo>
                  <a:lnTo>
                    <a:pt x="286" y="602"/>
                  </a:lnTo>
                  <a:lnTo>
                    <a:pt x="406" y="602"/>
                  </a:lnTo>
                  <a:lnTo>
                    <a:pt x="497" y="602"/>
                  </a:lnTo>
                  <a:lnTo>
                    <a:pt x="617" y="602"/>
                  </a:lnTo>
                  <a:lnTo>
                    <a:pt x="708" y="602"/>
                  </a:lnTo>
                  <a:lnTo>
                    <a:pt x="828" y="602"/>
                  </a:lnTo>
                  <a:lnTo>
                    <a:pt x="889" y="602"/>
                  </a:lnTo>
                  <a:lnTo>
                    <a:pt x="891" y="602"/>
                  </a:lnTo>
                  <a:lnTo>
                    <a:pt x="894" y="601"/>
                  </a:lnTo>
                  <a:lnTo>
                    <a:pt x="896" y="600"/>
                  </a:lnTo>
                  <a:lnTo>
                    <a:pt x="898" y="598"/>
                  </a:lnTo>
                  <a:lnTo>
                    <a:pt x="901" y="596"/>
                  </a:lnTo>
                  <a:lnTo>
                    <a:pt x="902" y="593"/>
                  </a:lnTo>
                  <a:lnTo>
                    <a:pt x="903" y="591"/>
                  </a:lnTo>
                  <a:lnTo>
                    <a:pt x="904" y="587"/>
                  </a:lnTo>
                  <a:lnTo>
                    <a:pt x="903" y="584"/>
                  </a:lnTo>
                  <a:lnTo>
                    <a:pt x="902" y="581"/>
                  </a:lnTo>
                  <a:lnTo>
                    <a:pt x="901" y="579"/>
                  </a:lnTo>
                  <a:lnTo>
                    <a:pt x="898" y="577"/>
                  </a:lnTo>
                  <a:lnTo>
                    <a:pt x="896" y="575"/>
                  </a:lnTo>
                  <a:lnTo>
                    <a:pt x="894" y="573"/>
                  </a:lnTo>
                  <a:lnTo>
                    <a:pt x="891" y="572"/>
                  </a:lnTo>
                  <a:lnTo>
                    <a:pt x="889"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3" name="Freeform 373">
              <a:extLst>
                <a:ext uri="{FF2B5EF4-FFF2-40B4-BE49-F238E27FC236}">
                  <a16:creationId xmlns:a16="http://schemas.microsoft.com/office/drawing/2014/main" id="{6AA1356D-8F1B-4281-BEC5-5B4EBF7467B1}"/>
                </a:ext>
              </a:extLst>
            </p:cNvPr>
            <p:cNvSpPr>
              <a:spLocks/>
            </p:cNvSpPr>
            <p:nvPr/>
          </p:nvSpPr>
          <p:spPr bwMode="auto">
            <a:xfrm>
              <a:off x="4338638" y="2492375"/>
              <a:ext cx="252413" cy="157163"/>
            </a:xfrm>
            <a:custGeom>
              <a:avLst/>
              <a:gdLst>
                <a:gd name="T0" fmla="*/ 77 w 797"/>
                <a:gd name="T1" fmla="*/ 494 h 497"/>
                <a:gd name="T2" fmla="*/ 97 w 797"/>
                <a:gd name="T3" fmla="*/ 483 h 497"/>
                <a:gd name="T4" fmla="*/ 112 w 797"/>
                <a:gd name="T5" fmla="*/ 466 h 497"/>
                <a:gd name="T6" fmla="*/ 120 w 797"/>
                <a:gd name="T7" fmla="*/ 443 h 497"/>
                <a:gd name="T8" fmla="*/ 116 w 797"/>
                <a:gd name="T9" fmla="*/ 416 h 497"/>
                <a:gd name="T10" fmla="*/ 267 w 797"/>
                <a:gd name="T11" fmla="*/ 298 h 497"/>
                <a:gd name="T12" fmla="*/ 300 w 797"/>
                <a:gd name="T13" fmla="*/ 299 h 497"/>
                <a:gd name="T14" fmla="*/ 325 w 797"/>
                <a:gd name="T15" fmla="*/ 287 h 497"/>
                <a:gd name="T16" fmla="*/ 451 w 797"/>
                <a:gd name="T17" fmla="*/ 327 h 497"/>
                <a:gd name="T18" fmla="*/ 454 w 797"/>
                <a:gd name="T19" fmla="*/ 349 h 497"/>
                <a:gd name="T20" fmla="*/ 464 w 797"/>
                <a:gd name="T21" fmla="*/ 369 h 497"/>
                <a:gd name="T22" fmla="*/ 482 w 797"/>
                <a:gd name="T23" fmla="*/ 384 h 497"/>
                <a:gd name="T24" fmla="*/ 505 w 797"/>
                <a:gd name="T25" fmla="*/ 391 h 497"/>
                <a:gd name="T26" fmla="*/ 529 w 797"/>
                <a:gd name="T27" fmla="*/ 389 h 497"/>
                <a:gd name="T28" fmla="*/ 550 w 797"/>
                <a:gd name="T29" fmla="*/ 378 h 497"/>
                <a:gd name="T30" fmla="*/ 564 w 797"/>
                <a:gd name="T31" fmla="*/ 360 h 497"/>
                <a:gd name="T32" fmla="*/ 571 w 797"/>
                <a:gd name="T33" fmla="*/ 337 h 497"/>
                <a:gd name="T34" fmla="*/ 565 w 797"/>
                <a:gd name="T35" fmla="*/ 304 h 497"/>
                <a:gd name="T36" fmla="*/ 724 w 797"/>
                <a:gd name="T37" fmla="*/ 119 h 497"/>
                <a:gd name="T38" fmla="*/ 750 w 797"/>
                <a:gd name="T39" fmla="*/ 119 h 497"/>
                <a:gd name="T40" fmla="*/ 771 w 797"/>
                <a:gd name="T41" fmla="*/ 110 h 497"/>
                <a:gd name="T42" fmla="*/ 787 w 797"/>
                <a:gd name="T43" fmla="*/ 94 h 497"/>
                <a:gd name="T44" fmla="*/ 796 w 797"/>
                <a:gd name="T45" fmla="*/ 72 h 497"/>
                <a:gd name="T46" fmla="*/ 796 w 797"/>
                <a:gd name="T47" fmla="*/ 48 h 497"/>
                <a:gd name="T48" fmla="*/ 787 w 797"/>
                <a:gd name="T49" fmla="*/ 27 h 497"/>
                <a:gd name="T50" fmla="*/ 771 w 797"/>
                <a:gd name="T51" fmla="*/ 10 h 497"/>
                <a:gd name="T52" fmla="*/ 750 w 797"/>
                <a:gd name="T53" fmla="*/ 1 h 497"/>
                <a:gd name="T54" fmla="*/ 725 w 797"/>
                <a:gd name="T55" fmla="*/ 1 h 497"/>
                <a:gd name="T56" fmla="*/ 703 w 797"/>
                <a:gd name="T57" fmla="*/ 10 h 497"/>
                <a:gd name="T58" fmla="*/ 687 w 797"/>
                <a:gd name="T59" fmla="*/ 27 h 497"/>
                <a:gd name="T60" fmla="*/ 678 w 797"/>
                <a:gd name="T61" fmla="*/ 48 h 497"/>
                <a:gd name="T62" fmla="*/ 680 w 797"/>
                <a:gd name="T63" fmla="*/ 79 h 497"/>
                <a:gd name="T64" fmla="*/ 531 w 797"/>
                <a:gd name="T65" fmla="*/ 275 h 497"/>
                <a:gd name="T66" fmla="*/ 504 w 797"/>
                <a:gd name="T67" fmla="*/ 272 h 497"/>
                <a:gd name="T68" fmla="*/ 478 w 797"/>
                <a:gd name="T69" fmla="*/ 281 h 497"/>
                <a:gd name="T70" fmla="*/ 345 w 797"/>
                <a:gd name="T71" fmla="*/ 248 h 497"/>
                <a:gd name="T72" fmla="*/ 344 w 797"/>
                <a:gd name="T73" fmla="*/ 229 h 497"/>
                <a:gd name="T74" fmla="*/ 336 w 797"/>
                <a:gd name="T75" fmla="*/ 207 h 497"/>
                <a:gd name="T76" fmla="*/ 319 w 797"/>
                <a:gd name="T77" fmla="*/ 191 h 497"/>
                <a:gd name="T78" fmla="*/ 298 w 797"/>
                <a:gd name="T79" fmla="*/ 181 h 497"/>
                <a:gd name="T80" fmla="*/ 273 w 797"/>
                <a:gd name="T81" fmla="*/ 181 h 497"/>
                <a:gd name="T82" fmla="*/ 252 w 797"/>
                <a:gd name="T83" fmla="*/ 191 h 497"/>
                <a:gd name="T84" fmla="*/ 236 w 797"/>
                <a:gd name="T85" fmla="*/ 207 h 497"/>
                <a:gd name="T86" fmla="*/ 226 w 797"/>
                <a:gd name="T87" fmla="*/ 229 h 497"/>
                <a:gd name="T88" fmla="*/ 227 w 797"/>
                <a:gd name="T89" fmla="*/ 254 h 497"/>
                <a:gd name="T90" fmla="*/ 86 w 797"/>
                <a:gd name="T91" fmla="*/ 382 h 497"/>
                <a:gd name="T92" fmla="*/ 53 w 797"/>
                <a:gd name="T93" fmla="*/ 377 h 497"/>
                <a:gd name="T94" fmla="*/ 31 w 797"/>
                <a:gd name="T95" fmla="*/ 383 h 497"/>
                <a:gd name="T96" fmla="*/ 13 w 797"/>
                <a:gd name="T97" fmla="*/ 398 h 497"/>
                <a:gd name="T98" fmla="*/ 2 w 797"/>
                <a:gd name="T99" fmla="*/ 419 h 497"/>
                <a:gd name="T100" fmla="*/ 0 w 797"/>
                <a:gd name="T101" fmla="*/ 443 h 497"/>
                <a:gd name="T102" fmla="*/ 6 w 797"/>
                <a:gd name="T103" fmla="*/ 466 h 497"/>
                <a:gd name="T104" fmla="*/ 21 w 797"/>
                <a:gd name="T105" fmla="*/ 483 h 497"/>
                <a:gd name="T106" fmla="*/ 42 w 797"/>
                <a:gd name="T107" fmla="*/ 494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97" h="497">
                  <a:moveTo>
                    <a:pt x="60" y="497"/>
                  </a:moveTo>
                  <a:lnTo>
                    <a:pt x="65" y="497"/>
                  </a:lnTo>
                  <a:lnTo>
                    <a:pt x="72" y="496"/>
                  </a:lnTo>
                  <a:lnTo>
                    <a:pt x="77" y="494"/>
                  </a:lnTo>
                  <a:lnTo>
                    <a:pt x="83" y="493"/>
                  </a:lnTo>
                  <a:lnTo>
                    <a:pt x="89" y="489"/>
                  </a:lnTo>
                  <a:lnTo>
                    <a:pt x="93" y="486"/>
                  </a:lnTo>
                  <a:lnTo>
                    <a:pt x="97" y="483"/>
                  </a:lnTo>
                  <a:lnTo>
                    <a:pt x="102" y="480"/>
                  </a:lnTo>
                  <a:lnTo>
                    <a:pt x="106" y="475"/>
                  </a:lnTo>
                  <a:lnTo>
                    <a:pt x="109" y="470"/>
                  </a:lnTo>
                  <a:lnTo>
                    <a:pt x="112" y="466"/>
                  </a:lnTo>
                  <a:lnTo>
                    <a:pt x="115" y="460"/>
                  </a:lnTo>
                  <a:lnTo>
                    <a:pt x="117" y="455"/>
                  </a:lnTo>
                  <a:lnTo>
                    <a:pt x="119" y="449"/>
                  </a:lnTo>
                  <a:lnTo>
                    <a:pt x="120" y="443"/>
                  </a:lnTo>
                  <a:lnTo>
                    <a:pt x="120" y="437"/>
                  </a:lnTo>
                  <a:lnTo>
                    <a:pt x="119" y="429"/>
                  </a:lnTo>
                  <a:lnTo>
                    <a:pt x="118" y="423"/>
                  </a:lnTo>
                  <a:lnTo>
                    <a:pt x="116" y="416"/>
                  </a:lnTo>
                  <a:lnTo>
                    <a:pt x="114" y="410"/>
                  </a:lnTo>
                  <a:lnTo>
                    <a:pt x="251" y="290"/>
                  </a:lnTo>
                  <a:lnTo>
                    <a:pt x="259" y="295"/>
                  </a:lnTo>
                  <a:lnTo>
                    <a:pt x="267" y="298"/>
                  </a:lnTo>
                  <a:lnTo>
                    <a:pt x="277" y="301"/>
                  </a:lnTo>
                  <a:lnTo>
                    <a:pt x="285" y="302"/>
                  </a:lnTo>
                  <a:lnTo>
                    <a:pt x="293" y="301"/>
                  </a:lnTo>
                  <a:lnTo>
                    <a:pt x="300" y="299"/>
                  </a:lnTo>
                  <a:lnTo>
                    <a:pt x="307" y="297"/>
                  </a:lnTo>
                  <a:lnTo>
                    <a:pt x="313" y="294"/>
                  </a:lnTo>
                  <a:lnTo>
                    <a:pt x="318" y="291"/>
                  </a:lnTo>
                  <a:lnTo>
                    <a:pt x="325" y="287"/>
                  </a:lnTo>
                  <a:lnTo>
                    <a:pt x="329" y="282"/>
                  </a:lnTo>
                  <a:lnTo>
                    <a:pt x="333" y="277"/>
                  </a:lnTo>
                  <a:lnTo>
                    <a:pt x="451" y="324"/>
                  </a:lnTo>
                  <a:lnTo>
                    <a:pt x="451" y="327"/>
                  </a:lnTo>
                  <a:lnTo>
                    <a:pt x="451" y="332"/>
                  </a:lnTo>
                  <a:lnTo>
                    <a:pt x="451" y="337"/>
                  </a:lnTo>
                  <a:lnTo>
                    <a:pt x="452" y="343"/>
                  </a:lnTo>
                  <a:lnTo>
                    <a:pt x="454" y="349"/>
                  </a:lnTo>
                  <a:lnTo>
                    <a:pt x="456" y="354"/>
                  </a:lnTo>
                  <a:lnTo>
                    <a:pt x="458" y="360"/>
                  </a:lnTo>
                  <a:lnTo>
                    <a:pt x="461" y="365"/>
                  </a:lnTo>
                  <a:lnTo>
                    <a:pt x="464" y="369"/>
                  </a:lnTo>
                  <a:lnTo>
                    <a:pt x="469" y="374"/>
                  </a:lnTo>
                  <a:lnTo>
                    <a:pt x="473" y="378"/>
                  </a:lnTo>
                  <a:lnTo>
                    <a:pt x="477" y="381"/>
                  </a:lnTo>
                  <a:lnTo>
                    <a:pt x="482" y="384"/>
                  </a:lnTo>
                  <a:lnTo>
                    <a:pt x="488" y="386"/>
                  </a:lnTo>
                  <a:lnTo>
                    <a:pt x="493" y="389"/>
                  </a:lnTo>
                  <a:lnTo>
                    <a:pt x="499" y="391"/>
                  </a:lnTo>
                  <a:lnTo>
                    <a:pt x="505" y="391"/>
                  </a:lnTo>
                  <a:lnTo>
                    <a:pt x="511" y="392"/>
                  </a:lnTo>
                  <a:lnTo>
                    <a:pt x="518" y="391"/>
                  </a:lnTo>
                  <a:lnTo>
                    <a:pt x="523" y="391"/>
                  </a:lnTo>
                  <a:lnTo>
                    <a:pt x="529" y="389"/>
                  </a:lnTo>
                  <a:lnTo>
                    <a:pt x="535" y="386"/>
                  </a:lnTo>
                  <a:lnTo>
                    <a:pt x="540" y="384"/>
                  </a:lnTo>
                  <a:lnTo>
                    <a:pt x="545" y="381"/>
                  </a:lnTo>
                  <a:lnTo>
                    <a:pt x="550" y="378"/>
                  </a:lnTo>
                  <a:lnTo>
                    <a:pt x="553" y="374"/>
                  </a:lnTo>
                  <a:lnTo>
                    <a:pt x="558" y="369"/>
                  </a:lnTo>
                  <a:lnTo>
                    <a:pt x="561" y="365"/>
                  </a:lnTo>
                  <a:lnTo>
                    <a:pt x="564" y="360"/>
                  </a:lnTo>
                  <a:lnTo>
                    <a:pt x="567" y="354"/>
                  </a:lnTo>
                  <a:lnTo>
                    <a:pt x="568" y="349"/>
                  </a:lnTo>
                  <a:lnTo>
                    <a:pt x="570" y="343"/>
                  </a:lnTo>
                  <a:lnTo>
                    <a:pt x="571" y="337"/>
                  </a:lnTo>
                  <a:lnTo>
                    <a:pt x="571" y="332"/>
                  </a:lnTo>
                  <a:lnTo>
                    <a:pt x="570" y="322"/>
                  </a:lnTo>
                  <a:lnTo>
                    <a:pt x="568" y="312"/>
                  </a:lnTo>
                  <a:lnTo>
                    <a:pt x="565" y="304"/>
                  </a:lnTo>
                  <a:lnTo>
                    <a:pt x="560" y="296"/>
                  </a:lnTo>
                  <a:lnTo>
                    <a:pt x="711" y="114"/>
                  </a:lnTo>
                  <a:lnTo>
                    <a:pt x="717" y="117"/>
                  </a:lnTo>
                  <a:lnTo>
                    <a:pt x="724" y="119"/>
                  </a:lnTo>
                  <a:lnTo>
                    <a:pt x="730" y="120"/>
                  </a:lnTo>
                  <a:lnTo>
                    <a:pt x="737" y="120"/>
                  </a:lnTo>
                  <a:lnTo>
                    <a:pt x="743" y="120"/>
                  </a:lnTo>
                  <a:lnTo>
                    <a:pt x="750" y="119"/>
                  </a:lnTo>
                  <a:lnTo>
                    <a:pt x="755" y="118"/>
                  </a:lnTo>
                  <a:lnTo>
                    <a:pt x="760" y="116"/>
                  </a:lnTo>
                  <a:lnTo>
                    <a:pt x="766" y="113"/>
                  </a:lnTo>
                  <a:lnTo>
                    <a:pt x="771" y="110"/>
                  </a:lnTo>
                  <a:lnTo>
                    <a:pt x="775" y="106"/>
                  </a:lnTo>
                  <a:lnTo>
                    <a:pt x="780" y="103"/>
                  </a:lnTo>
                  <a:lnTo>
                    <a:pt x="784" y="99"/>
                  </a:lnTo>
                  <a:lnTo>
                    <a:pt x="787" y="94"/>
                  </a:lnTo>
                  <a:lnTo>
                    <a:pt x="790" y="89"/>
                  </a:lnTo>
                  <a:lnTo>
                    <a:pt x="792" y="84"/>
                  </a:lnTo>
                  <a:lnTo>
                    <a:pt x="795" y="79"/>
                  </a:lnTo>
                  <a:lnTo>
                    <a:pt x="796" y="72"/>
                  </a:lnTo>
                  <a:lnTo>
                    <a:pt x="797" y="67"/>
                  </a:lnTo>
                  <a:lnTo>
                    <a:pt x="797" y="60"/>
                  </a:lnTo>
                  <a:lnTo>
                    <a:pt x="797" y="54"/>
                  </a:lnTo>
                  <a:lnTo>
                    <a:pt x="796" y="48"/>
                  </a:lnTo>
                  <a:lnTo>
                    <a:pt x="795" y="42"/>
                  </a:lnTo>
                  <a:lnTo>
                    <a:pt x="792" y="37"/>
                  </a:lnTo>
                  <a:lnTo>
                    <a:pt x="790" y="31"/>
                  </a:lnTo>
                  <a:lnTo>
                    <a:pt x="787" y="27"/>
                  </a:lnTo>
                  <a:lnTo>
                    <a:pt x="784" y="22"/>
                  </a:lnTo>
                  <a:lnTo>
                    <a:pt x="780" y="17"/>
                  </a:lnTo>
                  <a:lnTo>
                    <a:pt x="775" y="14"/>
                  </a:lnTo>
                  <a:lnTo>
                    <a:pt x="771" y="10"/>
                  </a:lnTo>
                  <a:lnTo>
                    <a:pt x="766" y="8"/>
                  </a:lnTo>
                  <a:lnTo>
                    <a:pt x="760" y="5"/>
                  </a:lnTo>
                  <a:lnTo>
                    <a:pt x="755" y="2"/>
                  </a:lnTo>
                  <a:lnTo>
                    <a:pt x="750" y="1"/>
                  </a:lnTo>
                  <a:lnTo>
                    <a:pt x="743" y="0"/>
                  </a:lnTo>
                  <a:lnTo>
                    <a:pt x="737" y="0"/>
                  </a:lnTo>
                  <a:lnTo>
                    <a:pt x="731" y="0"/>
                  </a:lnTo>
                  <a:lnTo>
                    <a:pt x="725" y="1"/>
                  </a:lnTo>
                  <a:lnTo>
                    <a:pt x="719" y="2"/>
                  </a:lnTo>
                  <a:lnTo>
                    <a:pt x="713" y="5"/>
                  </a:lnTo>
                  <a:lnTo>
                    <a:pt x="709" y="8"/>
                  </a:lnTo>
                  <a:lnTo>
                    <a:pt x="703" y="10"/>
                  </a:lnTo>
                  <a:lnTo>
                    <a:pt x="699" y="14"/>
                  </a:lnTo>
                  <a:lnTo>
                    <a:pt x="695" y="17"/>
                  </a:lnTo>
                  <a:lnTo>
                    <a:pt x="691" y="22"/>
                  </a:lnTo>
                  <a:lnTo>
                    <a:pt x="687" y="27"/>
                  </a:lnTo>
                  <a:lnTo>
                    <a:pt x="684" y="31"/>
                  </a:lnTo>
                  <a:lnTo>
                    <a:pt x="682" y="37"/>
                  </a:lnTo>
                  <a:lnTo>
                    <a:pt x="680" y="42"/>
                  </a:lnTo>
                  <a:lnTo>
                    <a:pt x="678" y="48"/>
                  </a:lnTo>
                  <a:lnTo>
                    <a:pt x="677" y="54"/>
                  </a:lnTo>
                  <a:lnTo>
                    <a:pt x="677" y="60"/>
                  </a:lnTo>
                  <a:lnTo>
                    <a:pt x="678" y="70"/>
                  </a:lnTo>
                  <a:lnTo>
                    <a:pt x="680" y="79"/>
                  </a:lnTo>
                  <a:lnTo>
                    <a:pt x="683" y="87"/>
                  </a:lnTo>
                  <a:lnTo>
                    <a:pt x="688" y="96"/>
                  </a:lnTo>
                  <a:lnTo>
                    <a:pt x="537" y="277"/>
                  </a:lnTo>
                  <a:lnTo>
                    <a:pt x="531" y="275"/>
                  </a:lnTo>
                  <a:lnTo>
                    <a:pt x="524" y="273"/>
                  </a:lnTo>
                  <a:lnTo>
                    <a:pt x="518" y="272"/>
                  </a:lnTo>
                  <a:lnTo>
                    <a:pt x="511" y="271"/>
                  </a:lnTo>
                  <a:lnTo>
                    <a:pt x="504" y="272"/>
                  </a:lnTo>
                  <a:lnTo>
                    <a:pt x="496" y="273"/>
                  </a:lnTo>
                  <a:lnTo>
                    <a:pt x="490" y="275"/>
                  </a:lnTo>
                  <a:lnTo>
                    <a:pt x="484" y="278"/>
                  </a:lnTo>
                  <a:lnTo>
                    <a:pt x="478" y="281"/>
                  </a:lnTo>
                  <a:lnTo>
                    <a:pt x="472" y="286"/>
                  </a:lnTo>
                  <a:lnTo>
                    <a:pt x="467" y="291"/>
                  </a:lnTo>
                  <a:lnTo>
                    <a:pt x="463" y="295"/>
                  </a:lnTo>
                  <a:lnTo>
                    <a:pt x="345" y="248"/>
                  </a:lnTo>
                  <a:lnTo>
                    <a:pt x="345" y="245"/>
                  </a:lnTo>
                  <a:lnTo>
                    <a:pt x="345" y="240"/>
                  </a:lnTo>
                  <a:lnTo>
                    <a:pt x="345" y="235"/>
                  </a:lnTo>
                  <a:lnTo>
                    <a:pt x="344" y="229"/>
                  </a:lnTo>
                  <a:lnTo>
                    <a:pt x="343" y="223"/>
                  </a:lnTo>
                  <a:lnTo>
                    <a:pt x="341" y="218"/>
                  </a:lnTo>
                  <a:lnTo>
                    <a:pt x="339" y="213"/>
                  </a:lnTo>
                  <a:lnTo>
                    <a:pt x="336" y="207"/>
                  </a:lnTo>
                  <a:lnTo>
                    <a:pt x="332" y="203"/>
                  </a:lnTo>
                  <a:lnTo>
                    <a:pt x="328" y="199"/>
                  </a:lnTo>
                  <a:lnTo>
                    <a:pt x="324" y="194"/>
                  </a:lnTo>
                  <a:lnTo>
                    <a:pt x="319" y="191"/>
                  </a:lnTo>
                  <a:lnTo>
                    <a:pt x="314" y="188"/>
                  </a:lnTo>
                  <a:lnTo>
                    <a:pt x="309" y="186"/>
                  </a:lnTo>
                  <a:lnTo>
                    <a:pt x="303" y="184"/>
                  </a:lnTo>
                  <a:lnTo>
                    <a:pt x="298" y="181"/>
                  </a:lnTo>
                  <a:lnTo>
                    <a:pt x="292" y="181"/>
                  </a:lnTo>
                  <a:lnTo>
                    <a:pt x="285" y="180"/>
                  </a:lnTo>
                  <a:lnTo>
                    <a:pt x="280" y="181"/>
                  </a:lnTo>
                  <a:lnTo>
                    <a:pt x="273" y="181"/>
                  </a:lnTo>
                  <a:lnTo>
                    <a:pt x="268" y="184"/>
                  </a:lnTo>
                  <a:lnTo>
                    <a:pt x="262" y="186"/>
                  </a:lnTo>
                  <a:lnTo>
                    <a:pt x="257" y="188"/>
                  </a:lnTo>
                  <a:lnTo>
                    <a:pt x="252" y="191"/>
                  </a:lnTo>
                  <a:lnTo>
                    <a:pt x="248" y="194"/>
                  </a:lnTo>
                  <a:lnTo>
                    <a:pt x="243" y="199"/>
                  </a:lnTo>
                  <a:lnTo>
                    <a:pt x="239" y="203"/>
                  </a:lnTo>
                  <a:lnTo>
                    <a:pt x="236" y="207"/>
                  </a:lnTo>
                  <a:lnTo>
                    <a:pt x="233" y="213"/>
                  </a:lnTo>
                  <a:lnTo>
                    <a:pt x="230" y="218"/>
                  </a:lnTo>
                  <a:lnTo>
                    <a:pt x="228" y="223"/>
                  </a:lnTo>
                  <a:lnTo>
                    <a:pt x="226" y="229"/>
                  </a:lnTo>
                  <a:lnTo>
                    <a:pt x="225" y="235"/>
                  </a:lnTo>
                  <a:lnTo>
                    <a:pt x="225" y="240"/>
                  </a:lnTo>
                  <a:lnTo>
                    <a:pt x="226" y="248"/>
                  </a:lnTo>
                  <a:lnTo>
                    <a:pt x="227" y="254"/>
                  </a:lnTo>
                  <a:lnTo>
                    <a:pt x="229" y="261"/>
                  </a:lnTo>
                  <a:lnTo>
                    <a:pt x="231" y="267"/>
                  </a:lnTo>
                  <a:lnTo>
                    <a:pt x="94" y="387"/>
                  </a:lnTo>
                  <a:lnTo>
                    <a:pt x="86" y="382"/>
                  </a:lnTo>
                  <a:lnTo>
                    <a:pt x="78" y="379"/>
                  </a:lnTo>
                  <a:lnTo>
                    <a:pt x="68" y="377"/>
                  </a:lnTo>
                  <a:lnTo>
                    <a:pt x="60" y="377"/>
                  </a:lnTo>
                  <a:lnTo>
                    <a:pt x="53" y="377"/>
                  </a:lnTo>
                  <a:lnTo>
                    <a:pt x="47" y="378"/>
                  </a:lnTo>
                  <a:lnTo>
                    <a:pt x="42" y="379"/>
                  </a:lnTo>
                  <a:lnTo>
                    <a:pt x="36" y="381"/>
                  </a:lnTo>
                  <a:lnTo>
                    <a:pt x="31" y="383"/>
                  </a:lnTo>
                  <a:lnTo>
                    <a:pt x="26" y="386"/>
                  </a:lnTo>
                  <a:lnTo>
                    <a:pt x="21" y="391"/>
                  </a:lnTo>
                  <a:lnTo>
                    <a:pt x="17" y="394"/>
                  </a:lnTo>
                  <a:lnTo>
                    <a:pt x="13" y="398"/>
                  </a:lnTo>
                  <a:lnTo>
                    <a:pt x="9" y="402"/>
                  </a:lnTo>
                  <a:lnTo>
                    <a:pt x="6" y="408"/>
                  </a:lnTo>
                  <a:lnTo>
                    <a:pt x="4" y="413"/>
                  </a:lnTo>
                  <a:lnTo>
                    <a:pt x="2" y="419"/>
                  </a:lnTo>
                  <a:lnTo>
                    <a:pt x="1" y="425"/>
                  </a:lnTo>
                  <a:lnTo>
                    <a:pt x="0" y="430"/>
                  </a:lnTo>
                  <a:lnTo>
                    <a:pt x="0" y="437"/>
                  </a:lnTo>
                  <a:lnTo>
                    <a:pt x="0" y="443"/>
                  </a:lnTo>
                  <a:lnTo>
                    <a:pt x="1" y="449"/>
                  </a:lnTo>
                  <a:lnTo>
                    <a:pt x="2" y="455"/>
                  </a:lnTo>
                  <a:lnTo>
                    <a:pt x="4" y="460"/>
                  </a:lnTo>
                  <a:lnTo>
                    <a:pt x="6" y="466"/>
                  </a:lnTo>
                  <a:lnTo>
                    <a:pt x="9" y="470"/>
                  </a:lnTo>
                  <a:lnTo>
                    <a:pt x="13" y="475"/>
                  </a:lnTo>
                  <a:lnTo>
                    <a:pt x="17" y="480"/>
                  </a:lnTo>
                  <a:lnTo>
                    <a:pt x="21" y="483"/>
                  </a:lnTo>
                  <a:lnTo>
                    <a:pt x="26" y="486"/>
                  </a:lnTo>
                  <a:lnTo>
                    <a:pt x="31" y="489"/>
                  </a:lnTo>
                  <a:lnTo>
                    <a:pt x="36" y="493"/>
                  </a:lnTo>
                  <a:lnTo>
                    <a:pt x="42" y="494"/>
                  </a:lnTo>
                  <a:lnTo>
                    <a:pt x="47" y="496"/>
                  </a:lnTo>
                  <a:lnTo>
                    <a:pt x="53" y="497"/>
                  </a:lnTo>
                  <a:lnTo>
                    <a:pt x="60" y="4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34" name="Freeform 1676" descr="Icon of check box. ">
            <a:extLst>
              <a:ext uri="{FF2B5EF4-FFF2-40B4-BE49-F238E27FC236}">
                <a16:creationId xmlns:a16="http://schemas.microsoft.com/office/drawing/2014/main" id="{6FB02354-C73F-4DCF-8004-E9CCA66963EA}"/>
              </a:ext>
            </a:extLst>
          </p:cNvPr>
          <p:cNvSpPr>
            <a:spLocks noEditPoints="1"/>
          </p:cNvSpPr>
          <p:nvPr/>
        </p:nvSpPr>
        <p:spPr bwMode="auto">
          <a:xfrm>
            <a:off x="7129621" y="1811496"/>
            <a:ext cx="345758" cy="345758"/>
          </a:xfrm>
          <a:custGeom>
            <a:avLst/>
            <a:gdLst>
              <a:gd name="T0" fmla="*/ 374 w 719"/>
              <a:gd name="T1" fmla="*/ 267 h 719"/>
              <a:gd name="T2" fmla="*/ 366 w 719"/>
              <a:gd name="T3" fmla="*/ 263 h 719"/>
              <a:gd name="T4" fmla="*/ 362 w 719"/>
              <a:gd name="T5" fmla="*/ 254 h 719"/>
              <a:gd name="T6" fmla="*/ 366 w 719"/>
              <a:gd name="T7" fmla="*/ 247 h 719"/>
              <a:gd name="T8" fmla="*/ 374 w 719"/>
              <a:gd name="T9" fmla="*/ 243 h 719"/>
              <a:gd name="T10" fmla="*/ 621 w 719"/>
              <a:gd name="T11" fmla="*/ 244 h 719"/>
              <a:gd name="T12" fmla="*/ 627 w 719"/>
              <a:gd name="T13" fmla="*/ 250 h 719"/>
              <a:gd name="T14" fmla="*/ 627 w 719"/>
              <a:gd name="T15" fmla="*/ 260 h 719"/>
              <a:gd name="T16" fmla="*/ 621 w 719"/>
              <a:gd name="T17" fmla="*/ 265 h 719"/>
              <a:gd name="T18" fmla="*/ 616 w 719"/>
              <a:gd name="T19" fmla="*/ 528 h 719"/>
              <a:gd name="T20" fmla="*/ 370 w 719"/>
              <a:gd name="T21" fmla="*/ 527 h 719"/>
              <a:gd name="T22" fmla="*/ 363 w 719"/>
              <a:gd name="T23" fmla="*/ 521 h 719"/>
              <a:gd name="T24" fmla="*/ 363 w 719"/>
              <a:gd name="T25" fmla="*/ 512 h 719"/>
              <a:gd name="T26" fmla="*/ 370 w 719"/>
              <a:gd name="T27" fmla="*/ 505 h 719"/>
              <a:gd name="T28" fmla="*/ 616 w 719"/>
              <a:gd name="T29" fmla="*/ 504 h 719"/>
              <a:gd name="T30" fmla="*/ 625 w 719"/>
              <a:gd name="T31" fmla="*/ 507 h 719"/>
              <a:gd name="T32" fmla="*/ 628 w 719"/>
              <a:gd name="T33" fmla="*/ 516 h 719"/>
              <a:gd name="T34" fmla="*/ 625 w 719"/>
              <a:gd name="T35" fmla="*/ 525 h 719"/>
              <a:gd name="T36" fmla="*/ 616 w 719"/>
              <a:gd name="T37" fmla="*/ 528 h 719"/>
              <a:gd name="T38" fmla="*/ 171 w 719"/>
              <a:gd name="T39" fmla="*/ 279 h 719"/>
              <a:gd name="T40" fmla="*/ 164 w 719"/>
              <a:gd name="T41" fmla="*/ 282 h 719"/>
              <a:gd name="T42" fmla="*/ 155 w 719"/>
              <a:gd name="T43" fmla="*/ 279 h 719"/>
              <a:gd name="T44" fmla="*/ 92 w 719"/>
              <a:gd name="T45" fmla="*/ 214 h 719"/>
              <a:gd name="T46" fmla="*/ 92 w 719"/>
              <a:gd name="T47" fmla="*/ 205 h 719"/>
              <a:gd name="T48" fmla="*/ 98 w 719"/>
              <a:gd name="T49" fmla="*/ 198 h 719"/>
              <a:gd name="T50" fmla="*/ 107 w 719"/>
              <a:gd name="T51" fmla="*/ 198 h 719"/>
              <a:gd name="T52" fmla="*/ 164 w 719"/>
              <a:gd name="T53" fmla="*/ 253 h 719"/>
              <a:gd name="T54" fmla="*/ 309 w 719"/>
              <a:gd name="T55" fmla="*/ 109 h 719"/>
              <a:gd name="T56" fmla="*/ 318 w 719"/>
              <a:gd name="T57" fmla="*/ 109 h 719"/>
              <a:gd name="T58" fmla="*/ 325 w 719"/>
              <a:gd name="T59" fmla="*/ 114 h 719"/>
              <a:gd name="T60" fmla="*/ 325 w 719"/>
              <a:gd name="T61" fmla="*/ 124 h 719"/>
              <a:gd name="T62" fmla="*/ 323 w 719"/>
              <a:gd name="T63" fmla="*/ 414 h 719"/>
              <a:gd name="T64" fmla="*/ 168 w 719"/>
              <a:gd name="T65" fmla="*/ 568 h 719"/>
              <a:gd name="T66" fmla="*/ 158 w 719"/>
              <a:gd name="T67" fmla="*/ 568 h 719"/>
              <a:gd name="T68" fmla="*/ 94 w 719"/>
              <a:gd name="T69" fmla="*/ 505 h 719"/>
              <a:gd name="T70" fmla="*/ 91 w 719"/>
              <a:gd name="T71" fmla="*/ 497 h 719"/>
              <a:gd name="T72" fmla="*/ 94 w 719"/>
              <a:gd name="T73" fmla="*/ 488 h 719"/>
              <a:gd name="T74" fmla="*/ 103 w 719"/>
              <a:gd name="T75" fmla="*/ 485 h 719"/>
              <a:gd name="T76" fmla="*/ 111 w 719"/>
              <a:gd name="T77" fmla="*/ 488 h 719"/>
              <a:gd name="T78" fmla="*/ 306 w 719"/>
              <a:gd name="T79" fmla="*/ 397 h 719"/>
              <a:gd name="T80" fmla="*/ 314 w 719"/>
              <a:gd name="T81" fmla="*/ 394 h 719"/>
              <a:gd name="T82" fmla="*/ 323 w 719"/>
              <a:gd name="T83" fmla="*/ 398 h 719"/>
              <a:gd name="T84" fmla="*/ 326 w 719"/>
              <a:gd name="T85" fmla="*/ 406 h 719"/>
              <a:gd name="T86" fmla="*/ 323 w 719"/>
              <a:gd name="T87" fmla="*/ 414 h 719"/>
              <a:gd name="T88" fmla="*/ 12 w 719"/>
              <a:gd name="T89" fmla="*/ 0 h 719"/>
              <a:gd name="T90" fmla="*/ 3 w 719"/>
              <a:gd name="T91" fmla="*/ 5 h 719"/>
              <a:gd name="T92" fmla="*/ 0 w 719"/>
              <a:gd name="T93" fmla="*/ 13 h 719"/>
              <a:gd name="T94" fmla="*/ 1 w 719"/>
              <a:gd name="T95" fmla="*/ 713 h 719"/>
              <a:gd name="T96" fmla="*/ 8 w 719"/>
              <a:gd name="T97" fmla="*/ 719 h 719"/>
              <a:gd name="T98" fmla="*/ 707 w 719"/>
              <a:gd name="T99" fmla="*/ 719 h 719"/>
              <a:gd name="T100" fmla="*/ 716 w 719"/>
              <a:gd name="T101" fmla="*/ 716 h 719"/>
              <a:gd name="T102" fmla="*/ 719 w 719"/>
              <a:gd name="T103" fmla="*/ 707 h 719"/>
              <a:gd name="T104" fmla="*/ 718 w 719"/>
              <a:gd name="T105" fmla="*/ 8 h 719"/>
              <a:gd name="T106" fmla="*/ 711 w 719"/>
              <a:gd name="T107" fmla="*/ 2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19" h="719">
                <a:moveTo>
                  <a:pt x="616" y="267"/>
                </a:moveTo>
                <a:lnTo>
                  <a:pt x="374" y="267"/>
                </a:lnTo>
                <a:lnTo>
                  <a:pt x="370" y="265"/>
                </a:lnTo>
                <a:lnTo>
                  <a:pt x="366" y="263"/>
                </a:lnTo>
                <a:lnTo>
                  <a:pt x="363" y="260"/>
                </a:lnTo>
                <a:lnTo>
                  <a:pt x="362" y="254"/>
                </a:lnTo>
                <a:lnTo>
                  <a:pt x="363" y="250"/>
                </a:lnTo>
                <a:lnTo>
                  <a:pt x="366" y="247"/>
                </a:lnTo>
                <a:lnTo>
                  <a:pt x="370" y="244"/>
                </a:lnTo>
                <a:lnTo>
                  <a:pt x="374" y="243"/>
                </a:lnTo>
                <a:lnTo>
                  <a:pt x="616" y="243"/>
                </a:lnTo>
                <a:lnTo>
                  <a:pt x="621" y="244"/>
                </a:lnTo>
                <a:lnTo>
                  <a:pt x="625" y="247"/>
                </a:lnTo>
                <a:lnTo>
                  <a:pt x="627" y="250"/>
                </a:lnTo>
                <a:lnTo>
                  <a:pt x="628" y="254"/>
                </a:lnTo>
                <a:lnTo>
                  <a:pt x="627" y="260"/>
                </a:lnTo>
                <a:lnTo>
                  <a:pt x="625" y="263"/>
                </a:lnTo>
                <a:lnTo>
                  <a:pt x="621" y="265"/>
                </a:lnTo>
                <a:lnTo>
                  <a:pt x="616" y="267"/>
                </a:lnTo>
                <a:close/>
                <a:moveTo>
                  <a:pt x="616" y="528"/>
                </a:moveTo>
                <a:lnTo>
                  <a:pt x="374" y="528"/>
                </a:lnTo>
                <a:lnTo>
                  <a:pt x="370" y="527"/>
                </a:lnTo>
                <a:lnTo>
                  <a:pt x="366" y="525"/>
                </a:lnTo>
                <a:lnTo>
                  <a:pt x="363" y="521"/>
                </a:lnTo>
                <a:lnTo>
                  <a:pt x="362" y="516"/>
                </a:lnTo>
                <a:lnTo>
                  <a:pt x="363" y="512"/>
                </a:lnTo>
                <a:lnTo>
                  <a:pt x="366" y="507"/>
                </a:lnTo>
                <a:lnTo>
                  <a:pt x="370" y="505"/>
                </a:lnTo>
                <a:lnTo>
                  <a:pt x="374" y="504"/>
                </a:lnTo>
                <a:lnTo>
                  <a:pt x="616" y="504"/>
                </a:lnTo>
                <a:lnTo>
                  <a:pt x="621" y="505"/>
                </a:lnTo>
                <a:lnTo>
                  <a:pt x="625" y="507"/>
                </a:lnTo>
                <a:lnTo>
                  <a:pt x="627" y="512"/>
                </a:lnTo>
                <a:lnTo>
                  <a:pt x="628" y="516"/>
                </a:lnTo>
                <a:lnTo>
                  <a:pt x="627" y="521"/>
                </a:lnTo>
                <a:lnTo>
                  <a:pt x="625" y="525"/>
                </a:lnTo>
                <a:lnTo>
                  <a:pt x="621" y="527"/>
                </a:lnTo>
                <a:lnTo>
                  <a:pt x="616" y="528"/>
                </a:lnTo>
                <a:close/>
                <a:moveTo>
                  <a:pt x="323" y="127"/>
                </a:moveTo>
                <a:lnTo>
                  <a:pt x="171" y="279"/>
                </a:lnTo>
                <a:lnTo>
                  <a:pt x="168" y="282"/>
                </a:lnTo>
                <a:lnTo>
                  <a:pt x="164" y="282"/>
                </a:lnTo>
                <a:lnTo>
                  <a:pt x="158" y="282"/>
                </a:lnTo>
                <a:lnTo>
                  <a:pt x="155" y="279"/>
                </a:lnTo>
                <a:lnTo>
                  <a:pt x="94" y="218"/>
                </a:lnTo>
                <a:lnTo>
                  <a:pt x="92" y="214"/>
                </a:lnTo>
                <a:lnTo>
                  <a:pt x="91" y="209"/>
                </a:lnTo>
                <a:lnTo>
                  <a:pt x="92" y="205"/>
                </a:lnTo>
                <a:lnTo>
                  <a:pt x="94" y="201"/>
                </a:lnTo>
                <a:lnTo>
                  <a:pt x="98" y="198"/>
                </a:lnTo>
                <a:lnTo>
                  <a:pt x="103" y="197"/>
                </a:lnTo>
                <a:lnTo>
                  <a:pt x="107" y="198"/>
                </a:lnTo>
                <a:lnTo>
                  <a:pt x="111" y="201"/>
                </a:lnTo>
                <a:lnTo>
                  <a:pt x="164" y="253"/>
                </a:lnTo>
                <a:lnTo>
                  <a:pt x="306" y="111"/>
                </a:lnTo>
                <a:lnTo>
                  <a:pt x="309" y="109"/>
                </a:lnTo>
                <a:lnTo>
                  <a:pt x="314" y="108"/>
                </a:lnTo>
                <a:lnTo>
                  <a:pt x="318" y="109"/>
                </a:lnTo>
                <a:lnTo>
                  <a:pt x="323" y="111"/>
                </a:lnTo>
                <a:lnTo>
                  <a:pt x="325" y="114"/>
                </a:lnTo>
                <a:lnTo>
                  <a:pt x="326" y="119"/>
                </a:lnTo>
                <a:lnTo>
                  <a:pt x="325" y="124"/>
                </a:lnTo>
                <a:lnTo>
                  <a:pt x="323" y="127"/>
                </a:lnTo>
                <a:close/>
                <a:moveTo>
                  <a:pt x="323" y="414"/>
                </a:moveTo>
                <a:lnTo>
                  <a:pt x="171" y="565"/>
                </a:lnTo>
                <a:lnTo>
                  <a:pt x="168" y="568"/>
                </a:lnTo>
                <a:lnTo>
                  <a:pt x="164" y="569"/>
                </a:lnTo>
                <a:lnTo>
                  <a:pt x="158" y="568"/>
                </a:lnTo>
                <a:lnTo>
                  <a:pt x="155" y="565"/>
                </a:lnTo>
                <a:lnTo>
                  <a:pt x="94" y="505"/>
                </a:lnTo>
                <a:lnTo>
                  <a:pt x="92" y="502"/>
                </a:lnTo>
                <a:lnTo>
                  <a:pt x="91" y="497"/>
                </a:lnTo>
                <a:lnTo>
                  <a:pt x="92" y="493"/>
                </a:lnTo>
                <a:lnTo>
                  <a:pt x="94" y="488"/>
                </a:lnTo>
                <a:lnTo>
                  <a:pt x="98" y="486"/>
                </a:lnTo>
                <a:lnTo>
                  <a:pt x="103" y="485"/>
                </a:lnTo>
                <a:lnTo>
                  <a:pt x="107" y="486"/>
                </a:lnTo>
                <a:lnTo>
                  <a:pt x="111" y="488"/>
                </a:lnTo>
                <a:lnTo>
                  <a:pt x="164" y="540"/>
                </a:lnTo>
                <a:lnTo>
                  <a:pt x="306" y="397"/>
                </a:lnTo>
                <a:lnTo>
                  <a:pt x="309" y="395"/>
                </a:lnTo>
                <a:lnTo>
                  <a:pt x="314" y="394"/>
                </a:lnTo>
                <a:lnTo>
                  <a:pt x="318" y="395"/>
                </a:lnTo>
                <a:lnTo>
                  <a:pt x="323" y="398"/>
                </a:lnTo>
                <a:lnTo>
                  <a:pt x="325" y="401"/>
                </a:lnTo>
                <a:lnTo>
                  <a:pt x="326" y="406"/>
                </a:lnTo>
                <a:lnTo>
                  <a:pt x="325" y="410"/>
                </a:lnTo>
                <a:lnTo>
                  <a:pt x="323" y="414"/>
                </a:lnTo>
                <a:close/>
                <a:moveTo>
                  <a:pt x="707" y="0"/>
                </a:moveTo>
                <a:lnTo>
                  <a:pt x="12" y="0"/>
                </a:lnTo>
                <a:lnTo>
                  <a:pt x="8" y="2"/>
                </a:lnTo>
                <a:lnTo>
                  <a:pt x="3" y="5"/>
                </a:lnTo>
                <a:lnTo>
                  <a:pt x="1" y="8"/>
                </a:lnTo>
                <a:lnTo>
                  <a:pt x="0" y="13"/>
                </a:lnTo>
                <a:lnTo>
                  <a:pt x="0" y="707"/>
                </a:lnTo>
                <a:lnTo>
                  <a:pt x="1" y="713"/>
                </a:lnTo>
                <a:lnTo>
                  <a:pt x="3" y="716"/>
                </a:lnTo>
                <a:lnTo>
                  <a:pt x="8" y="719"/>
                </a:lnTo>
                <a:lnTo>
                  <a:pt x="12" y="719"/>
                </a:lnTo>
                <a:lnTo>
                  <a:pt x="707" y="719"/>
                </a:lnTo>
                <a:lnTo>
                  <a:pt x="711" y="719"/>
                </a:lnTo>
                <a:lnTo>
                  <a:pt x="716" y="716"/>
                </a:lnTo>
                <a:lnTo>
                  <a:pt x="718" y="713"/>
                </a:lnTo>
                <a:lnTo>
                  <a:pt x="719" y="707"/>
                </a:lnTo>
                <a:lnTo>
                  <a:pt x="719" y="13"/>
                </a:lnTo>
                <a:lnTo>
                  <a:pt x="718" y="8"/>
                </a:lnTo>
                <a:lnTo>
                  <a:pt x="716" y="5"/>
                </a:lnTo>
                <a:lnTo>
                  <a:pt x="711" y="2"/>
                </a:lnTo>
                <a:lnTo>
                  <a:pt x="707"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5" name="Freeform 4665" descr="Icon of graph. ">
            <a:extLst>
              <a:ext uri="{FF2B5EF4-FFF2-40B4-BE49-F238E27FC236}">
                <a16:creationId xmlns:a16="http://schemas.microsoft.com/office/drawing/2014/main" id="{557E39B2-E017-4E5C-B53E-DDE3B9D4C92C}"/>
              </a:ext>
            </a:extLst>
          </p:cNvPr>
          <p:cNvSpPr>
            <a:spLocks/>
          </p:cNvSpPr>
          <p:nvPr/>
        </p:nvSpPr>
        <p:spPr bwMode="auto">
          <a:xfrm>
            <a:off x="7877961" y="3531386"/>
            <a:ext cx="347679" cy="347679"/>
          </a:xfrm>
          <a:custGeom>
            <a:avLst/>
            <a:gdLst>
              <a:gd name="T0" fmla="*/ 761 w 904"/>
              <a:gd name="T1" fmla="*/ 213 h 903"/>
              <a:gd name="T2" fmla="*/ 754 w 904"/>
              <a:gd name="T3" fmla="*/ 225 h 903"/>
              <a:gd name="T4" fmla="*/ 576 w 904"/>
              <a:gd name="T5" fmla="*/ 277 h 903"/>
              <a:gd name="T6" fmla="*/ 498 w 904"/>
              <a:gd name="T7" fmla="*/ 298 h 903"/>
              <a:gd name="T8" fmla="*/ 431 w 904"/>
              <a:gd name="T9" fmla="*/ 329 h 903"/>
              <a:gd name="T10" fmla="*/ 578 w 904"/>
              <a:gd name="T11" fmla="*/ 170 h 903"/>
              <a:gd name="T12" fmla="*/ 618 w 904"/>
              <a:gd name="T13" fmla="*/ 180 h 903"/>
              <a:gd name="T14" fmla="*/ 661 w 904"/>
              <a:gd name="T15" fmla="*/ 169 h 903"/>
              <a:gd name="T16" fmla="*/ 693 w 904"/>
              <a:gd name="T17" fmla="*/ 141 h 903"/>
              <a:gd name="T18" fmla="*/ 707 w 904"/>
              <a:gd name="T19" fmla="*/ 99 h 903"/>
              <a:gd name="T20" fmla="*/ 701 w 904"/>
              <a:gd name="T21" fmla="*/ 55 h 903"/>
              <a:gd name="T22" fmla="*/ 676 w 904"/>
              <a:gd name="T23" fmla="*/ 20 h 903"/>
              <a:gd name="T24" fmla="*/ 636 w 904"/>
              <a:gd name="T25" fmla="*/ 2 h 903"/>
              <a:gd name="T26" fmla="*/ 591 w 904"/>
              <a:gd name="T27" fmla="*/ 4 h 903"/>
              <a:gd name="T28" fmla="*/ 554 w 904"/>
              <a:gd name="T29" fmla="*/ 25 h 903"/>
              <a:gd name="T30" fmla="*/ 531 w 904"/>
              <a:gd name="T31" fmla="*/ 63 h 903"/>
              <a:gd name="T32" fmla="*/ 532 w 904"/>
              <a:gd name="T33" fmla="*/ 118 h 903"/>
              <a:gd name="T34" fmla="*/ 369 w 904"/>
              <a:gd name="T35" fmla="*/ 289 h 903"/>
              <a:gd name="T36" fmla="*/ 325 w 904"/>
              <a:gd name="T37" fmla="*/ 289 h 903"/>
              <a:gd name="T38" fmla="*/ 294 w 904"/>
              <a:gd name="T39" fmla="*/ 308 h 903"/>
              <a:gd name="T40" fmla="*/ 275 w 904"/>
              <a:gd name="T41" fmla="*/ 338 h 903"/>
              <a:gd name="T42" fmla="*/ 275 w 904"/>
              <a:gd name="T43" fmla="*/ 383 h 903"/>
              <a:gd name="T44" fmla="*/ 113 w 904"/>
              <a:gd name="T45" fmla="*/ 545 h 903"/>
              <a:gd name="T46" fmla="*/ 64 w 904"/>
              <a:gd name="T47" fmla="*/ 546 h 903"/>
              <a:gd name="T48" fmla="*/ 26 w 904"/>
              <a:gd name="T49" fmla="*/ 568 h 903"/>
              <a:gd name="T50" fmla="*/ 5 w 904"/>
              <a:gd name="T51" fmla="*/ 605 h 903"/>
              <a:gd name="T52" fmla="*/ 3 w 904"/>
              <a:gd name="T53" fmla="*/ 650 h 903"/>
              <a:gd name="T54" fmla="*/ 21 w 904"/>
              <a:gd name="T55" fmla="*/ 690 h 903"/>
              <a:gd name="T56" fmla="*/ 56 w 904"/>
              <a:gd name="T57" fmla="*/ 716 h 903"/>
              <a:gd name="T58" fmla="*/ 100 w 904"/>
              <a:gd name="T59" fmla="*/ 722 h 903"/>
              <a:gd name="T60" fmla="*/ 142 w 904"/>
              <a:gd name="T61" fmla="*/ 706 h 903"/>
              <a:gd name="T62" fmla="*/ 170 w 904"/>
              <a:gd name="T63" fmla="*/ 675 h 903"/>
              <a:gd name="T64" fmla="*/ 181 w 904"/>
              <a:gd name="T65" fmla="*/ 632 h 903"/>
              <a:gd name="T66" fmla="*/ 171 w 904"/>
              <a:gd name="T67" fmla="*/ 591 h 903"/>
              <a:gd name="T68" fmla="*/ 316 w 904"/>
              <a:gd name="T69" fmla="*/ 430 h 903"/>
              <a:gd name="T70" fmla="*/ 286 w 904"/>
              <a:gd name="T71" fmla="*/ 538 h 903"/>
              <a:gd name="T72" fmla="*/ 271 w 904"/>
              <a:gd name="T73" fmla="*/ 753 h 903"/>
              <a:gd name="T74" fmla="*/ 216 w 904"/>
              <a:gd name="T75" fmla="*/ 757 h 903"/>
              <a:gd name="T76" fmla="*/ 212 w 904"/>
              <a:gd name="T77" fmla="*/ 888 h 903"/>
              <a:gd name="T78" fmla="*/ 218 w 904"/>
              <a:gd name="T79" fmla="*/ 901 h 903"/>
              <a:gd name="T80" fmla="*/ 349 w 904"/>
              <a:gd name="T81" fmla="*/ 903 h 903"/>
              <a:gd name="T82" fmla="*/ 361 w 904"/>
              <a:gd name="T83" fmla="*/ 894 h 903"/>
              <a:gd name="T84" fmla="*/ 361 w 904"/>
              <a:gd name="T85" fmla="*/ 762 h 903"/>
              <a:gd name="T86" fmla="*/ 349 w 904"/>
              <a:gd name="T87" fmla="*/ 753 h 903"/>
              <a:gd name="T88" fmla="*/ 305 w 904"/>
              <a:gd name="T89" fmla="*/ 597 h 903"/>
              <a:gd name="T90" fmla="*/ 343 w 904"/>
              <a:gd name="T91" fmla="*/ 469 h 903"/>
              <a:gd name="T92" fmla="*/ 383 w 904"/>
              <a:gd name="T93" fmla="*/ 426 h 903"/>
              <a:gd name="T94" fmla="*/ 418 w 904"/>
              <a:gd name="T95" fmla="*/ 383 h 903"/>
              <a:gd name="T96" fmla="*/ 471 w 904"/>
              <a:gd name="T97" fmla="*/ 342 h 903"/>
              <a:gd name="T98" fmla="*/ 544 w 904"/>
              <a:gd name="T99" fmla="*/ 315 h 903"/>
              <a:gd name="T100" fmla="*/ 627 w 904"/>
              <a:gd name="T101" fmla="*/ 302 h 903"/>
              <a:gd name="T102" fmla="*/ 754 w 904"/>
              <a:gd name="T103" fmla="*/ 348 h 903"/>
              <a:gd name="T104" fmla="*/ 763 w 904"/>
              <a:gd name="T105" fmla="*/ 360 h 903"/>
              <a:gd name="T106" fmla="*/ 895 w 904"/>
              <a:gd name="T107" fmla="*/ 360 h 903"/>
              <a:gd name="T108" fmla="*/ 904 w 904"/>
              <a:gd name="T109" fmla="*/ 348 h 903"/>
              <a:gd name="T110" fmla="*/ 902 w 904"/>
              <a:gd name="T111" fmla="*/ 217 h 903"/>
              <a:gd name="T112" fmla="*/ 889 w 904"/>
              <a:gd name="T113" fmla="*/ 211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4" h="903">
                <a:moveTo>
                  <a:pt x="889" y="211"/>
                </a:moveTo>
                <a:lnTo>
                  <a:pt x="768" y="211"/>
                </a:lnTo>
                <a:lnTo>
                  <a:pt x="765" y="211"/>
                </a:lnTo>
                <a:lnTo>
                  <a:pt x="763" y="212"/>
                </a:lnTo>
                <a:lnTo>
                  <a:pt x="761" y="213"/>
                </a:lnTo>
                <a:lnTo>
                  <a:pt x="758" y="215"/>
                </a:lnTo>
                <a:lnTo>
                  <a:pt x="756" y="217"/>
                </a:lnTo>
                <a:lnTo>
                  <a:pt x="755" y="220"/>
                </a:lnTo>
                <a:lnTo>
                  <a:pt x="754" y="222"/>
                </a:lnTo>
                <a:lnTo>
                  <a:pt x="754" y="225"/>
                </a:lnTo>
                <a:lnTo>
                  <a:pt x="754" y="271"/>
                </a:lnTo>
                <a:lnTo>
                  <a:pt x="663" y="271"/>
                </a:lnTo>
                <a:lnTo>
                  <a:pt x="627" y="272"/>
                </a:lnTo>
                <a:lnTo>
                  <a:pt x="593" y="275"/>
                </a:lnTo>
                <a:lnTo>
                  <a:pt x="576" y="277"/>
                </a:lnTo>
                <a:lnTo>
                  <a:pt x="561" y="281"/>
                </a:lnTo>
                <a:lnTo>
                  <a:pt x="545" y="284"/>
                </a:lnTo>
                <a:lnTo>
                  <a:pt x="529" y="287"/>
                </a:lnTo>
                <a:lnTo>
                  <a:pt x="513" y="292"/>
                </a:lnTo>
                <a:lnTo>
                  <a:pt x="498" y="298"/>
                </a:lnTo>
                <a:lnTo>
                  <a:pt x="484" y="302"/>
                </a:lnTo>
                <a:lnTo>
                  <a:pt x="470" y="309"/>
                </a:lnTo>
                <a:lnTo>
                  <a:pt x="457" y="315"/>
                </a:lnTo>
                <a:lnTo>
                  <a:pt x="443" y="323"/>
                </a:lnTo>
                <a:lnTo>
                  <a:pt x="431" y="329"/>
                </a:lnTo>
                <a:lnTo>
                  <a:pt x="418" y="337"/>
                </a:lnTo>
                <a:lnTo>
                  <a:pt x="415" y="328"/>
                </a:lnTo>
                <a:lnTo>
                  <a:pt x="409" y="319"/>
                </a:lnTo>
                <a:lnTo>
                  <a:pt x="565" y="163"/>
                </a:lnTo>
                <a:lnTo>
                  <a:pt x="578" y="170"/>
                </a:lnTo>
                <a:lnTo>
                  <a:pt x="590" y="176"/>
                </a:lnTo>
                <a:lnTo>
                  <a:pt x="597" y="178"/>
                </a:lnTo>
                <a:lnTo>
                  <a:pt x="604" y="179"/>
                </a:lnTo>
                <a:lnTo>
                  <a:pt x="610" y="180"/>
                </a:lnTo>
                <a:lnTo>
                  <a:pt x="618" y="180"/>
                </a:lnTo>
                <a:lnTo>
                  <a:pt x="627" y="180"/>
                </a:lnTo>
                <a:lnTo>
                  <a:pt x="636" y="178"/>
                </a:lnTo>
                <a:lnTo>
                  <a:pt x="644" y="176"/>
                </a:lnTo>
                <a:lnTo>
                  <a:pt x="653" y="173"/>
                </a:lnTo>
                <a:lnTo>
                  <a:pt x="661" y="169"/>
                </a:lnTo>
                <a:lnTo>
                  <a:pt x="668" y="164"/>
                </a:lnTo>
                <a:lnTo>
                  <a:pt x="676" y="160"/>
                </a:lnTo>
                <a:lnTo>
                  <a:pt x="681" y="154"/>
                </a:lnTo>
                <a:lnTo>
                  <a:pt x="687" y="147"/>
                </a:lnTo>
                <a:lnTo>
                  <a:pt x="693" y="141"/>
                </a:lnTo>
                <a:lnTo>
                  <a:pt x="697" y="133"/>
                </a:lnTo>
                <a:lnTo>
                  <a:pt x="701" y="125"/>
                </a:lnTo>
                <a:lnTo>
                  <a:pt x="704" y="117"/>
                </a:lnTo>
                <a:lnTo>
                  <a:pt x="706" y="108"/>
                </a:lnTo>
                <a:lnTo>
                  <a:pt x="707" y="99"/>
                </a:lnTo>
                <a:lnTo>
                  <a:pt x="709" y="90"/>
                </a:lnTo>
                <a:lnTo>
                  <a:pt x="707" y="81"/>
                </a:lnTo>
                <a:lnTo>
                  <a:pt x="706" y="72"/>
                </a:lnTo>
                <a:lnTo>
                  <a:pt x="704" y="63"/>
                </a:lnTo>
                <a:lnTo>
                  <a:pt x="701" y="55"/>
                </a:lnTo>
                <a:lnTo>
                  <a:pt x="697" y="47"/>
                </a:lnTo>
                <a:lnTo>
                  <a:pt x="693" y="39"/>
                </a:lnTo>
                <a:lnTo>
                  <a:pt x="687" y="32"/>
                </a:lnTo>
                <a:lnTo>
                  <a:pt x="681" y="25"/>
                </a:lnTo>
                <a:lnTo>
                  <a:pt x="676" y="20"/>
                </a:lnTo>
                <a:lnTo>
                  <a:pt x="668" y="15"/>
                </a:lnTo>
                <a:lnTo>
                  <a:pt x="661" y="11"/>
                </a:lnTo>
                <a:lnTo>
                  <a:pt x="653" y="6"/>
                </a:lnTo>
                <a:lnTo>
                  <a:pt x="644" y="4"/>
                </a:lnTo>
                <a:lnTo>
                  <a:pt x="636" y="2"/>
                </a:lnTo>
                <a:lnTo>
                  <a:pt x="627" y="0"/>
                </a:lnTo>
                <a:lnTo>
                  <a:pt x="618" y="0"/>
                </a:lnTo>
                <a:lnTo>
                  <a:pt x="609" y="0"/>
                </a:lnTo>
                <a:lnTo>
                  <a:pt x="600" y="2"/>
                </a:lnTo>
                <a:lnTo>
                  <a:pt x="591" y="4"/>
                </a:lnTo>
                <a:lnTo>
                  <a:pt x="583" y="6"/>
                </a:lnTo>
                <a:lnTo>
                  <a:pt x="575" y="11"/>
                </a:lnTo>
                <a:lnTo>
                  <a:pt x="567" y="15"/>
                </a:lnTo>
                <a:lnTo>
                  <a:pt x="561" y="20"/>
                </a:lnTo>
                <a:lnTo>
                  <a:pt x="554" y="25"/>
                </a:lnTo>
                <a:lnTo>
                  <a:pt x="548" y="32"/>
                </a:lnTo>
                <a:lnTo>
                  <a:pt x="543" y="39"/>
                </a:lnTo>
                <a:lnTo>
                  <a:pt x="538" y="47"/>
                </a:lnTo>
                <a:lnTo>
                  <a:pt x="535" y="55"/>
                </a:lnTo>
                <a:lnTo>
                  <a:pt x="531" y="63"/>
                </a:lnTo>
                <a:lnTo>
                  <a:pt x="529" y="72"/>
                </a:lnTo>
                <a:lnTo>
                  <a:pt x="528" y="81"/>
                </a:lnTo>
                <a:lnTo>
                  <a:pt x="528" y="90"/>
                </a:lnTo>
                <a:lnTo>
                  <a:pt x="529" y="105"/>
                </a:lnTo>
                <a:lnTo>
                  <a:pt x="532" y="118"/>
                </a:lnTo>
                <a:lnTo>
                  <a:pt x="537" y="131"/>
                </a:lnTo>
                <a:lnTo>
                  <a:pt x="545" y="142"/>
                </a:lnTo>
                <a:lnTo>
                  <a:pt x="388" y="298"/>
                </a:lnTo>
                <a:lnTo>
                  <a:pt x="379" y="293"/>
                </a:lnTo>
                <a:lnTo>
                  <a:pt x="369" y="289"/>
                </a:lnTo>
                <a:lnTo>
                  <a:pt x="358" y="286"/>
                </a:lnTo>
                <a:lnTo>
                  <a:pt x="347" y="285"/>
                </a:lnTo>
                <a:lnTo>
                  <a:pt x="339" y="286"/>
                </a:lnTo>
                <a:lnTo>
                  <a:pt x="331" y="287"/>
                </a:lnTo>
                <a:lnTo>
                  <a:pt x="325" y="289"/>
                </a:lnTo>
                <a:lnTo>
                  <a:pt x="318" y="292"/>
                </a:lnTo>
                <a:lnTo>
                  <a:pt x="311" y="294"/>
                </a:lnTo>
                <a:lnTo>
                  <a:pt x="304" y="299"/>
                </a:lnTo>
                <a:lnTo>
                  <a:pt x="299" y="303"/>
                </a:lnTo>
                <a:lnTo>
                  <a:pt x="294" y="308"/>
                </a:lnTo>
                <a:lnTo>
                  <a:pt x="288" y="313"/>
                </a:lnTo>
                <a:lnTo>
                  <a:pt x="284" y="319"/>
                </a:lnTo>
                <a:lnTo>
                  <a:pt x="281" y="325"/>
                </a:lnTo>
                <a:lnTo>
                  <a:pt x="277" y="332"/>
                </a:lnTo>
                <a:lnTo>
                  <a:pt x="275" y="338"/>
                </a:lnTo>
                <a:lnTo>
                  <a:pt x="273" y="346"/>
                </a:lnTo>
                <a:lnTo>
                  <a:pt x="271" y="353"/>
                </a:lnTo>
                <a:lnTo>
                  <a:pt x="271" y="361"/>
                </a:lnTo>
                <a:lnTo>
                  <a:pt x="273" y="372"/>
                </a:lnTo>
                <a:lnTo>
                  <a:pt x="275" y="383"/>
                </a:lnTo>
                <a:lnTo>
                  <a:pt x="278" y="393"/>
                </a:lnTo>
                <a:lnTo>
                  <a:pt x="284" y="403"/>
                </a:lnTo>
                <a:lnTo>
                  <a:pt x="134" y="553"/>
                </a:lnTo>
                <a:lnTo>
                  <a:pt x="124" y="547"/>
                </a:lnTo>
                <a:lnTo>
                  <a:pt x="113" y="545"/>
                </a:lnTo>
                <a:lnTo>
                  <a:pt x="102" y="543"/>
                </a:lnTo>
                <a:lnTo>
                  <a:pt x="91" y="542"/>
                </a:lnTo>
                <a:lnTo>
                  <a:pt x="82" y="542"/>
                </a:lnTo>
                <a:lnTo>
                  <a:pt x="73" y="544"/>
                </a:lnTo>
                <a:lnTo>
                  <a:pt x="64" y="546"/>
                </a:lnTo>
                <a:lnTo>
                  <a:pt x="56" y="548"/>
                </a:lnTo>
                <a:lnTo>
                  <a:pt x="48" y="553"/>
                </a:lnTo>
                <a:lnTo>
                  <a:pt x="40" y="557"/>
                </a:lnTo>
                <a:lnTo>
                  <a:pt x="33" y="562"/>
                </a:lnTo>
                <a:lnTo>
                  <a:pt x="26" y="568"/>
                </a:lnTo>
                <a:lnTo>
                  <a:pt x="21" y="574"/>
                </a:lnTo>
                <a:lnTo>
                  <a:pt x="16" y="581"/>
                </a:lnTo>
                <a:lnTo>
                  <a:pt x="12" y="589"/>
                </a:lnTo>
                <a:lnTo>
                  <a:pt x="7" y="597"/>
                </a:lnTo>
                <a:lnTo>
                  <a:pt x="5" y="605"/>
                </a:lnTo>
                <a:lnTo>
                  <a:pt x="3" y="614"/>
                </a:lnTo>
                <a:lnTo>
                  <a:pt x="0" y="623"/>
                </a:lnTo>
                <a:lnTo>
                  <a:pt x="0" y="632"/>
                </a:lnTo>
                <a:lnTo>
                  <a:pt x="0" y="641"/>
                </a:lnTo>
                <a:lnTo>
                  <a:pt x="3" y="650"/>
                </a:lnTo>
                <a:lnTo>
                  <a:pt x="5" y="659"/>
                </a:lnTo>
                <a:lnTo>
                  <a:pt x="7" y="667"/>
                </a:lnTo>
                <a:lnTo>
                  <a:pt x="12" y="675"/>
                </a:lnTo>
                <a:lnTo>
                  <a:pt x="16" y="683"/>
                </a:lnTo>
                <a:lnTo>
                  <a:pt x="21" y="690"/>
                </a:lnTo>
                <a:lnTo>
                  <a:pt x="26" y="696"/>
                </a:lnTo>
                <a:lnTo>
                  <a:pt x="33" y="702"/>
                </a:lnTo>
                <a:lnTo>
                  <a:pt x="40" y="706"/>
                </a:lnTo>
                <a:lnTo>
                  <a:pt x="48" y="711"/>
                </a:lnTo>
                <a:lnTo>
                  <a:pt x="56" y="716"/>
                </a:lnTo>
                <a:lnTo>
                  <a:pt x="64" y="718"/>
                </a:lnTo>
                <a:lnTo>
                  <a:pt x="73" y="720"/>
                </a:lnTo>
                <a:lnTo>
                  <a:pt x="82" y="722"/>
                </a:lnTo>
                <a:lnTo>
                  <a:pt x="91" y="722"/>
                </a:lnTo>
                <a:lnTo>
                  <a:pt x="100" y="722"/>
                </a:lnTo>
                <a:lnTo>
                  <a:pt x="109" y="720"/>
                </a:lnTo>
                <a:lnTo>
                  <a:pt x="118" y="718"/>
                </a:lnTo>
                <a:lnTo>
                  <a:pt x="126" y="716"/>
                </a:lnTo>
                <a:lnTo>
                  <a:pt x="134" y="711"/>
                </a:lnTo>
                <a:lnTo>
                  <a:pt x="142" y="706"/>
                </a:lnTo>
                <a:lnTo>
                  <a:pt x="148" y="702"/>
                </a:lnTo>
                <a:lnTo>
                  <a:pt x="155" y="696"/>
                </a:lnTo>
                <a:lnTo>
                  <a:pt x="161" y="690"/>
                </a:lnTo>
                <a:lnTo>
                  <a:pt x="165" y="683"/>
                </a:lnTo>
                <a:lnTo>
                  <a:pt x="170" y="675"/>
                </a:lnTo>
                <a:lnTo>
                  <a:pt x="174" y="667"/>
                </a:lnTo>
                <a:lnTo>
                  <a:pt x="177" y="659"/>
                </a:lnTo>
                <a:lnTo>
                  <a:pt x="179" y="650"/>
                </a:lnTo>
                <a:lnTo>
                  <a:pt x="181" y="641"/>
                </a:lnTo>
                <a:lnTo>
                  <a:pt x="181" y="632"/>
                </a:lnTo>
                <a:lnTo>
                  <a:pt x="181" y="623"/>
                </a:lnTo>
                <a:lnTo>
                  <a:pt x="180" y="615"/>
                </a:lnTo>
                <a:lnTo>
                  <a:pt x="178" y="607"/>
                </a:lnTo>
                <a:lnTo>
                  <a:pt x="174" y="599"/>
                </a:lnTo>
                <a:lnTo>
                  <a:pt x="171" y="591"/>
                </a:lnTo>
                <a:lnTo>
                  <a:pt x="168" y="585"/>
                </a:lnTo>
                <a:lnTo>
                  <a:pt x="163" y="578"/>
                </a:lnTo>
                <a:lnTo>
                  <a:pt x="157" y="571"/>
                </a:lnTo>
                <a:lnTo>
                  <a:pt x="305" y="424"/>
                </a:lnTo>
                <a:lnTo>
                  <a:pt x="316" y="430"/>
                </a:lnTo>
                <a:lnTo>
                  <a:pt x="328" y="433"/>
                </a:lnTo>
                <a:lnTo>
                  <a:pt x="314" y="457"/>
                </a:lnTo>
                <a:lnTo>
                  <a:pt x="303" y="483"/>
                </a:lnTo>
                <a:lnTo>
                  <a:pt x="294" y="510"/>
                </a:lnTo>
                <a:lnTo>
                  <a:pt x="286" y="538"/>
                </a:lnTo>
                <a:lnTo>
                  <a:pt x="279" y="568"/>
                </a:lnTo>
                <a:lnTo>
                  <a:pt x="275" y="598"/>
                </a:lnTo>
                <a:lnTo>
                  <a:pt x="273" y="630"/>
                </a:lnTo>
                <a:lnTo>
                  <a:pt x="271" y="662"/>
                </a:lnTo>
                <a:lnTo>
                  <a:pt x="271" y="753"/>
                </a:lnTo>
                <a:lnTo>
                  <a:pt x="226" y="753"/>
                </a:lnTo>
                <a:lnTo>
                  <a:pt x="223" y="753"/>
                </a:lnTo>
                <a:lnTo>
                  <a:pt x="221" y="754"/>
                </a:lnTo>
                <a:lnTo>
                  <a:pt x="218" y="755"/>
                </a:lnTo>
                <a:lnTo>
                  <a:pt x="216" y="757"/>
                </a:lnTo>
                <a:lnTo>
                  <a:pt x="214" y="760"/>
                </a:lnTo>
                <a:lnTo>
                  <a:pt x="213" y="762"/>
                </a:lnTo>
                <a:lnTo>
                  <a:pt x="212" y="764"/>
                </a:lnTo>
                <a:lnTo>
                  <a:pt x="212" y="767"/>
                </a:lnTo>
                <a:lnTo>
                  <a:pt x="212" y="888"/>
                </a:lnTo>
                <a:lnTo>
                  <a:pt x="212" y="891"/>
                </a:lnTo>
                <a:lnTo>
                  <a:pt x="213" y="894"/>
                </a:lnTo>
                <a:lnTo>
                  <a:pt x="214" y="896"/>
                </a:lnTo>
                <a:lnTo>
                  <a:pt x="216" y="898"/>
                </a:lnTo>
                <a:lnTo>
                  <a:pt x="218" y="901"/>
                </a:lnTo>
                <a:lnTo>
                  <a:pt x="221" y="902"/>
                </a:lnTo>
                <a:lnTo>
                  <a:pt x="223" y="903"/>
                </a:lnTo>
                <a:lnTo>
                  <a:pt x="226" y="903"/>
                </a:lnTo>
                <a:lnTo>
                  <a:pt x="347" y="903"/>
                </a:lnTo>
                <a:lnTo>
                  <a:pt x="349" y="903"/>
                </a:lnTo>
                <a:lnTo>
                  <a:pt x="353" y="902"/>
                </a:lnTo>
                <a:lnTo>
                  <a:pt x="355" y="901"/>
                </a:lnTo>
                <a:lnTo>
                  <a:pt x="357" y="898"/>
                </a:lnTo>
                <a:lnTo>
                  <a:pt x="360" y="896"/>
                </a:lnTo>
                <a:lnTo>
                  <a:pt x="361" y="894"/>
                </a:lnTo>
                <a:lnTo>
                  <a:pt x="362" y="891"/>
                </a:lnTo>
                <a:lnTo>
                  <a:pt x="362" y="888"/>
                </a:lnTo>
                <a:lnTo>
                  <a:pt x="362" y="767"/>
                </a:lnTo>
                <a:lnTo>
                  <a:pt x="362" y="764"/>
                </a:lnTo>
                <a:lnTo>
                  <a:pt x="361" y="762"/>
                </a:lnTo>
                <a:lnTo>
                  <a:pt x="360" y="760"/>
                </a:lnTo>
                <a:lnTo>
                  <a:pt x="357" y="757"/>
                </a:lnTo>
                <a:lnTo>
                  <a:pt x="355" y="755"/>
                </a:lnTo>
                <a:lnTo>
                  <a:pt x="353" y="754"/>
                </a:lnTo>
                <a:lnTo>
                  <a:pt x="349" y="753"/>
                </a:lnTo>
                <a:lnTo>
                  <a:pt x="347" y="753"/>
                </a:lnTo>
                <a:lnTo>
                  <a:pt x="302" y="753"/>
                </a:lnTo>
                <a:lnTo>
                  <a:pt x="302" y="662"/>
                </a:lnTo>
                <a:lnTo>
                  <a:pt x="303" y="629"/>
                </a:lnTo>
                <a:lnTo>
                  <a:pt x="305" y="597"/>
                </a:lnTo>
                <a:lnTo>
                  <a:pt x="310" y="566"/>
                </a:lnTo>
                <a:lnTo>
                  <a:pt x="317" y="537"/>
                </a:lnTo>
                <a:lnTo>
                  <a:pt x="326" y="509"/>
                </a:lnTo>
                <a:lnTo>
                  <a:pt x="336" y="482"/>
                </a:lnTo>
                <a:lnTo>
                  <a:pt x="343" y="469"/>
                </a:lnTo>
                <a:lnTo>
                  <a:pt x="348" y="457"/>
                </a:lnTo>
                <a:lnTo>
                  <a:pt x="355" y="446"/>
                </a:lnTo>
                <a:lnTo>
                  <a:pt x="363" y="434"/>
                </a:lnTo>
                <a:lnTo>
                  <a:pt x="373" y="431"/>
                </a:lnTo>
                <a:lnTo>
                  <a:pt x="383" y="426"/>
                </a:lnTo>
                <a:lnTo>
                  <a:pt x="393" y="420"/>
                </a:lnTo>
                <a:lnTo>
                  <a:pt x="401" y="413"/>
                </a:lnTo>
                <a:lnTo>
                  <a:pt x="408" y="404"/>
                </a:lnTo>
                <a:lnTo>
                  <a:pt x="414" y="395"/>
                </a:lnTo>
                <a:lnTo>
                  <a:pt x="418" y="383"/>
                </a:lnTo>
                <a:lnTo>
                  <a:pt x="421" y="372"/>
                </a:lnTo>
                <a:lnTo>
                  <a:pt x="433" y="364"/>
                </a:lnTo>
                <a:lnTo>
                  <a:pt x="445" y="356"/>
                </a:lnTo>
                <a:lnTo>
                  <a:pt x="458" y="348"/>
                </a:lnTo>
                <a:lnTo>
                  <a:pt x="471" y="342"/>
                </a:lnTo>
                <a:lnTo>
                  <a:pt x="485" y="335"/>
                </a:lnTo>
                <a:lnTo>
                  <a:pt x="498" y="329"/>
                </a:lnTo>
                <a:lnTo>
                  <a:pt x="513" y="324"/>
                </a:lnTo>
                <a:lnTo>
                  <a:pt x="529" y="319"/>
                </a:lnTo>
                <a:lnTo>
                  <a:pt x="544" y="315"/>
                </a:lnTo>
                <a:lnTo>
                  <a:pt x="559" y="311"/>
                </a:lnTo>
                <a:lnTo>
                  <a:pt x="576" y="308"/>
                </a:lnTo>
                <a:lnTo>
                  <a:pt x="593" y="306"/>
                </a:lnTo>
                <a:lnTo>
                  <a:pt x="610" y="303"/>
                </a:lnTo>
                <a:lnTo>
                  <a:pt x="627" y="302"/>
                </a:lnTo>
                <a:lnTo>
                  <a:pt x="645" y="301"/>
                </a:lnTo>
                <a:lnTo>
                  <a:pt x="663" y="301"/>
                </a:lnTo>
                <a:lnTo>
                  <a:pt x="754" y="301"/>
                </a:lnTo>
                <a:lnTo>
                  <a:pt x="754" y="346"/>
                </a:lnTo>
                <a:lnTo>
                  <a:pt x="754" y="348"/>
                </a:lnTo>
                <a:lnTo>
                  <a:pt x="755" y="352"/>
                </a:lnTo>
                <a:lnTo>
                  <a:pt x="756" y="354"/>
                </a:lnTo>
                <a:lnTo>
                  <a:pt x="758" y="356"/>
                </a:lnTo>
                <a:lnTo>
                  <a:pt x="761" y="359"/>
                </a:lnTo>
                <a:lnTo>
                  <a:pt x="763" y="360"/>
                </a:lnTo>
                <a:lnTo>
                  <a:pt x="765" y="361"/>
                </a:lnTo>
                <a:lnTo>
                  <a:pt x="768" y="361"/>
                </a:lnTo>
                <a:lnTo>
                  <a:pt x="889" y="361"/>
                </a:lnTo>
                <a:lnTo>
                  <a:pt x="892" y="361"/>
                </a:lnTo>
                <a:lnTo>
                  <a:pt x="895" y="360"/>
                </a:lnTo>
                <a:lnTo>
                  <a:pt x="897" y="359"/>
                </a:lnTo>
                <a:lnTo>
                  <a:pt x="899" y="356"/>
                </a:lnTo>
                <a:lnTo>
                  <a:pt x="902" y="354"/>
                </a:lnTo>
                <a:lnTo>
                  <a:pt x="903" y="352"/>
                </a:lnTo>
                <a:lnTo>
                  <a:pt x="904" y="348"/>
                </a:lnTo>
                <a:lnTo>
                  <a:pt x="904" y="346"/>
                </a:lnTo>
                <a:lnTo>
                  <a:pt x="904" y="225"/>
                </a:lnTo>
                <a:lnTo>
                  <a:pt x="904" y="222"/>
                </a:lnTo>
                <a:lnTo>
                  <a:pt x="903" y="220"/>
                </a:lnTo>
                <a:lnTo>
                  <a:pt x="902" y="217"/>
                </a:lnTo>
                <a:lnTo>
                  <a:pt x="899" y="215"/>
                </a:lnTo>
                <a:lnTo>
                  <a:pt x="897" y="213"/>
                </a:lnTo>
                <a:lnTo>
                  <a:pt x="895" y="212"/>
                </a:lnTo>
                <a:lnTo>
                  <a:pt x="892" y="211"/>
                </a:lnTo>
                <a:lnTo>
                  <a:pt x="889" y="21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36" name="Group 35" descr="Icon of human being and gear. ">
            <a:extLst>
              <a:ext uri="{FF2B5EF4-FFF2-40B4-BE49-F238E27FC236}">
                <a16:creationId xmlns:a16="http://schemas.microsoft.com/office/drawing/2014/main" id="{ECC5F635-1712-4572-A9EC-F94E2199DDBD}"/>
              </a:ext>
            </a:extLst>
          </p:cNvPr>
          <p:cNvGrpSpPr/>
          <p:nvPr/>
        </p:nvGrpSpPr>
        <p:grpSpPr>
          <a:xfrm>
            <a:off x="7133464" y="5355478"/>
            <a:ext cx="338073" cy="339996"/>
            <a:chOff x="6450013" y="5349875"/>
            <a:chExt cx="279399" cy="280988"/>
          </a:xfrm>
          <a:solidFill>
            <a:schemeClr val="bg1"/>
          </a:solidFill>
        </p:grpSpPr>
        <p:sp>
          <p:nvSpPr>
            <p:cNvPr id="37" name="Freeform 3673">
              <a:extLst>
                <a:ext uri="{FF2B5EF4-FFF2-40B4-BE49-F238E27FC236}">
                  <a16:creationId xmlns:a16="http://schemas.microsoft.com/office/drawing/2014/main" id="{D1391604-D4EC-48A8-AE57-EDF194392FB1}"/>
                </a:ext>
              </a:extLst>
            </p:cNvPr>
            <p:cNvSpPr>
              <a:spLocks/>
            </p:cNvSpPr>
            <p:nvPr/>
          </p:nvSpPr>
          <p:spPr bwMode="auto">
            <a:xfrm>
              <a:off x="6450013" y="5349875"/>
              <a:ext cx="182562" cy="238125"/>
            </a:xfrm>
            <a:custGeom>
              <a:avLst/>
              <a:gdLst>
                <a:gd name="T0" fmla="*/ 379 w 459"/>
                <a:gd name="T1" fmla="*/ 550 h 602"/>
                <a:gd name="T2" fmla="*/ 380 w 459"/>
                <a:gd name="T3" fmla="*/ 519 h 602"/>
                <a:gd name="T4" fmla="*/ 345 w 459"/>
                <a:gd name="T5" fmla="*/ 495 h 602"/>
                <a:gd name="T6" fmla="*/ 397 w 459"/>
                <a:gd name="T7" fmla="*/ 400 h 602"/>
                <a:gd name="T8" fmla="*/ 408 w 459"/>
                <a:gd name="T9" fmla="*/ 395 h 602"/>
                <a:gd name="T10" fmla="*/ 450 w 459"/>
                <a:gd name="T11" fmla="*/ 406 h 602"/>
                <a:gd name="T12" fmla="*/ 412 w 459"/>
                <a:gd name="T13" fmla="*/ 384 h 602"/>
                <a:gd name="T14" fmla="*/ 376 w 459"/>
                <a:gd name="T15" fmla="*/ 370 h 602"/>
                <a:gd name="T16" fmla="*/ 361 w 459"/>
                <a:gd name="T17" fmla="*/ 307 h 602"/>
                <a:gd name="T18" fmla="*/ 379 w 459"/>
                <a:gd name="T19" fmla="*/ 288 h 602"/>
                <a:gd name="T20" fmla="*/ 397 w 459"/>
                <a:gd name="T21" fmla="*/ 252 h 602"/>
                <a:gd name="T22" fmla="*/ 406 w 459"/>
                <a:gd name="T23" fmla="*/ 214 h 602"/>
                <a:gd name="T24" fmla="*/ 415 w 459"/>
                <a:gd name="T25" fmla="*/ 202 h 602"/>
                <a:gd name="T26" fmla="*/ 420 w 459"/>
                <a:gd name="T27" fmla="*/ 183 h 602"/>
                <a:gd name="T28" fmla="*/ 416 w 459"/>
                <a:gd name="T29" fmla="*/ 152 h 602"/>
                <a:gd name="T30" fmla="*/ 412 w 459"/>
                <a:gd name="T31" fmla="*/ 121 h 602"/>
                <a:gd name="T32" fmla="*/ 420 w 459"/>
                <a:gd name="T33" fmla="*/ 78 h 602"/>
                <a:gd name="T34" fmla="*/ 415 w 459"/>
                <a:gd name="T35" fmla="*/ 45 h 602"/>
                <a:gd name="T36" fmla="*/ 403 w 459"/>
                <a:gd name="T37" fmla="*/ 27 h 602"/>
                <a:gd name="T38" fmla="*/ 382 w 459"/>
                <a:gd name="T39" fmla="*/ 15 h 602"/>
                <a:gd name="T40" fmla="*/ 341 w 459"/>
                <a:gd name="T41" fmla="*/ 3 h 602"/>
                <a:gd name="T42" fmla="*/ 291 w 459"/>
                <a:gd name="T43" fmla="*/ 0 h 602"/>
                <a:gd name="T44" fmla="*/ 245 w 459"/>
                <a:gd name="T45" fmla="*/ 9 h 602"/>
                <a:gd name="T46" fmla="*/ 213 w 459"/>
                <a:gd name="T47" fmla="*/ 27 h 602"/>
                <a:gd name="T48" fmla="*/ 201 w 459"/>
                <a:gd name="T49" fmla="*/ 42 h 602"/>
                <a:gd name="T50" fmla="*/ 181 w 459"/>
                <a:gd name="T51" fmla="*/ 44 h 602"/>
                <a:gd name="T52" fmla="*/ 163 w 459"/>
                <a:gd name="T53" fmla="*/ 56 h 602"/>
                <a:gd name="T54" fmla="*/ 155 w 459"/>
                <a:gd name="T55" fmla="*/ 87 h 602"/>
                <a:gd name="T56" fmla="*/ 164 w 459"/>
                <a:gd name="T57" fmla="*/ 138 h 602"/>
                <a:gd name="T58" fmla="*/ 159 w 459"/>
                <a:gd name="T59" fmla="*/ 144 h 602"/>
                <a:gd name="T60" fmla="*/ 150 w 459"/>
                <a:gd name="T61" fmla="*/ 162 h 602"/>
                <a:gd name="T62" fmla="*/ 149 w 459"/>
                <a:gd name="T63" fmla="*/ 184 h 602"/>
                <a:gd name="T64" fmla="*/ 154 w 459"/>
                <a:gd name="T65" fmla="*/ 201 h 602"/>
                <a:gd name="T66" fmla="*/ 163 w 459"/>
                <a:gd name="T67" fmla="*/ 214 h 602"/>
                <a:gd name="T68" fmla="*/ 169 w 459"/>
                <a:gd name="T69" fmla="*/ 237 h 602"/>
                <a:gd name="T70" fmla="*/ 179 w 459"/>
                <a:gd name="T71" fmla="*/ 271 h 602"/>
                <a:gd name="T72" fmla="*/ 203 w 459"/>
                <a:gd name="T73" fmla="*/ 306 h 602"/>
                <a:gd name="T74" fmla="*/ 215 w 459"/>
                <a:gd name="T75" fmla="*/ 364 h 602"/>
                <a:gd name="T76" fmla="*/ 171 w 459"/>
                <a:gd name="T77" fmla="*/ 381 h 602"/>
                <a:gd name="T78" fmla="*/ 106 w 459"/>
                <a:gd name="T79" fmla="*/ 401 h 602"/>
                <a:gd name="T80" fmla="*/ 46 w 459"/>
                <a:gd name="T81" fmla="*/ 428 h 602"/>
                <a:gd name="T82" fmla="*/ 22 w 459"/>
                <a:gd name="T83" fmla="*/ 449 h 602"/>
                <a:gd name="T84" fmla="*/ 10 w 459"/>
                <a:gd name="T85" fmla="*/ 479 h 602"/>
                <a:gd name="T86" fmla="*/ 2 w 459"/>
                <a:gd name="T87" fmla="*/ 540 h 602"/>
                <a:gd name="T88" fmla="*/ 1 w 459"/>
                <a:gd name="T89" fmla="*/ 594 h 602"/>
                <a:gd name="T90" fmla="*/ 11 w 459"/>
                <a:gd name="T91" fmla="*/ 602 h 602"/>
                <a:gd name="T92" fmla="*/ 345 w 459"/>
                <a:gd name="T93" fmla="*/ 589 h 602"/>
                <a:gd name="T94" fmla="*/ 352 w 459"/>
                <a:gd name="T95" fmla="*/ 577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59" h="602">
                  <a:moveTo>
                    <a:pt x="352" y="577"/>
                  </a:moveTo>
                  <a:lnTo>
                    <a:pt x="380" y="560"/>
                  </a:lnTo>
                  <a:lnTo>
                    <a:pt x="379" y="550"/>
                  </a:lnTo>
                  <a:lnTo>
                    <a:pt x="379" y="540"/>
                  </a:lnTo>
                  <a:lnTo>
                    <a:pt x="379" y="530"/>
                  </a:lnTo>
                  <a:lnTo>
                    <a:pt x="380" y="519"/>
                  </a:lnTo>
                  <a:lnTo>
                    <a:pt x="352" y="503"/>
                  </a:lnTo>
                  <a:lnTo>
                    <a:pt x="348" y="499"/>
                  </a:lnTo>
                  <a:lnTo>
                    <a:pt x="345" y="495"/>
                  </a:lnTo>
                  <a:lnTo>
                    <a:pt x="345" y="490"/>
                  </a:lnTo>
                  <a:lnTo>
                    <a:pt x="346" y="486"/>
                  </a:lnTo>
                  <a:lnTo>
                    <a:pt x="397" y="400"/>
                  </a:lnTo>
                  <a:lnTo>
                    <a:pt x="399" y="397"/>
                  </a:lnTo>
                  <a:lnTo>
                    <a:pt x="403" y="395"/>
                  </a:lnTo>
                  <a:lnTo>
                    <a:pt x="408" y="395"/>
                  </a:lnTo>
                  <a:lnTo>
                    <a:pt x="413" y="396"/>
                  </a:lnTo>
                  <a:lnTo>
                    <a:pt x="441" y="413"/>
                  </a:lnTo>
                  <a:lnTo>
                    <a:pt x="450" y="406"/>
                  </a:lnTo>
                  <a:lnTo>
                    <a:pt x="459" y="401"/>
                  </a:lnTo>
                  <a:lnTo>
                    <a:pt x="424" y="388"/>
                  </a:lnTo>
                  <a:lnTo>
                    <a:pt x="412" y="384"/>
                  </a:lnTo>
                  <a:lnTo>
                    <a:pt x="400" y="379"/>
                  </a:lnTo>
                  <a:lnTo>
                    <a:pt x="389" y="375"/>
                  </a:lnTo>
                  <a:lnTo>
                    <a:pt x="376" y="370"/>
                  </a:lnTo>
                  <a:lnTo>
                    <a:pt x="368" y="368"/>
                  </a:lnTo>
                  <a:lnTo>
                    <a:pt x="361" y="364"/>
                  </a:lnTo>
                  <a:lnTo>
                    <a:pt x="361" y="307"/>
                  </a:lnTo>
                  <a:lnTo>
                    <a:pt x="366" y="302"/>
                  </a:lnTo>
                  <a:lnTo>
                    <a:pt x="372" y="297"/>
                  </a:lnTo>
                  <a:lnTo>
                    <a:pt x="379" y="288"/>
                  </a:lnTo>
                  <a:lnTo>
                    <a:pt x="385" y="279"/>
                  </a:lnTo>
                  <a:lnTo>
                    <a:pt x="391" y="266"/>
                  </a:lnTo>
                  <a:lnTo>
                    <a:pt x="397" y="252"/>
                  </a:lnTo>
                  <a:lnTo>
                    <a:pt x="400" y="235"/>
                  </a:lnTo>
                  <a:lnTo>
                    <a:pt x="402" y="216"/>
                  </a:lnTo>
                  <a:lnTo>
                    <a:pt x="406" y="214"/>
                  </a:lnTo>
                  <a:lnTo>
                    <a:pt x="409" y="211"/>
                  </a:lnTo>
                  <a:lnTo>
                    <a:pt x="412" y="207"/>
                  </a:lnTo>
                  <a:lnTo>
                    <a:pt x="415" y="202"/>
                  </a:lnTo>
                  <a:lnTo>
                    <a:pt x="417" y="197"/>
                  </a:lnTo>
                  <a:lnTo>
                    <a:pt x="418" y="191"/>
                  </a:lnTo>
                  <a:lnTo>
                    <a:pt x="420" y="183"/>
                  </a:lnTo>
                  <a:lnTo>
                    <a:pt x="420" y="175"/>
                  </a:lnTo>
                  <a:lnTo>
                    <a:pt x="420" y="164"/>
                  </a:lnTo>
                  <a:lnTo>
                    <a:pt x="416" y="152"/>
                  </a:lnTo>
                  <a:lnTo>
                    <a:pt x="412" y="144"/>
                  </a:lnTo>
                  <a:lnTo>
                    <a:pt x="406" y="137"/>
                  </a:lnTo>
                  <a:lnTo>
                    <a:pt x="412" y="121"/>
                  </a:lnTo>
                  <a:lnTo>
                    <a:pt x="417" y="101"/>
                  </a:lnTo>
                  <a:lnTo>
                    <a:pt x="420" y="89"/>
                  </a:lnTo>
                  <a:lnTo>
                    <a:pt x="420" y="78"/>
                  </a:lnTo>
                  <a:lnTo>
                    <a:pt x="420" y="65"/>
                  </a:lnTo>
                  <a:lnTo>
                    <a:pt x="417" y="53"/>
                  </a:lnTo>
                  <a:lnTo>
                    <a:pt x="415" y="45"/>
                  </a:lnTo>
                  <a:lnTo>
                    <a:pt x="412" y="39"/>
                  </a:lnTo>
                  <a:lnTo>
                    <a:pt x="407" y="34"/>
                  </a:lnTo>
                  <a:lnTo>
                    <a:pt x="403" y="27"/>
                  </a:lnTo>
                  <a:lnTo>
                    <a:pt x="397" y="24"/>
                  </a:lnTo>
                  <a:lnTo>
                    <a:pt x="390" y="18"/>
                  </a:lnTo>
                  <a:lnTo>
                    <a:pt x="382" y="15"/>
                  </a:lnTo>
                  <a:lnTo>
                    <a:pt x="376" y="12"/>
                  </a:lnTo>
                  <a:lnTo>
                    <a:pt x="359" y="7"/>
                  </a:lnTo>
                  <a:lnTo>
                    <a:pt x="341" y="3"/>
                  </a:lnTo>
                  <a:lnTo>
                    <a:pt x="325" y="0"/>
                  </a:lnTo>
                  <a:lnTo>
                    <a:pt x="307" y="0"/>
                  </a:lnTo>
                  <a:lnTo>
                    <a:pt x="291" y="0"/>
                  </a:lnTo>
                  <a:lnTo>
                    <a:pt x="276" y="2"/>
                  </a:lnTo>
                  <a:lnTo>
                    <a:pt x="260" y="6"/>
                  </a:lnTo>
                  <a:lnTo>
                    <a:pt x="245" y="9"/>
                  </a:lnTo>
                  <a:lnTo>
                    <a:pt x="231" y="16"/>
                  </a:lnTo>
                  <a:lnTo>
                    <a:pt x="218" y="22"/>
                  </a:lnTo>
                  <a:lnTo>
                    <a:pt x="213" y="27"/>
                  </a:lnTo>
                  <a:lnTo>
                    <a:pt x="209" y="31"/>
                  </a:lnTo>
                  <a:lnTo>
                    <a:pt x="204" y="36"/>
                  </a:lnTo>
                  <a:lnTo>
                    <a:pt x="201" y="42"/>
                  </a:lnTo>
                  <a:lnTo>
                    <a:pt x="194" y="42"/>
                  </a:lnTo>
                  <a:lnTo>
                    <a:pt x="187" y="43"/>
                  </a:lnTo>
                  <a:lnTo>
                    <a:pt x="181" y="44"/>
                  </a:lnTo>
                  <a:lnTo>
                    <a:pt x="176" y="45"/>
                  </a:lnTo>
                  <a:lnTo>
                    <a:pt x="168" y="51"/>
                  </a:lnTo>
                  <a:lnTo>
                    <a:pt x="163" y="56"/>
                  </a:lnTo>
                  <a:lnTo>
                    <a:pt x="158" y="65"/>
                  </a:lnTo>
                  <a:lnTo>
                    <a:pt x="155" y="75"/>
                  </a:lnTo>
                  <a:lnTo>
                    <a:pt x="155" y="87"/>
                  </a:lnTo>
                  <a:lnTo>
                    <a:pt x="155" y="98"/>
                  </a:lnTo>
                  <a:lnTo>
                    <a:pt x="159" y="120"/>
                  </a:lnTo>
                  <a:lnTo>
                    <a:pt x="164" y="138"/>
                  </a:lnTo>
                  <a:lnTo>
                    <a:pt x="164" y="139"/>
                  </a:lnTo>
                  <a:lnTo>
                    <a:pt x="164" y="139"/>
                  </a:lnTo>
                  <a:lnTo>
                    <a:pt x="159" y="144"/>
                  </a:lnTo>
                  <a:lnTo>
                    <a:pt x="154" y="151"/>
                  </a:lnTo>
                  <a:lnTo>
                    <a:pt x="151" y="156"/>
                  </a:lnTo>
                  <a:lnTo>
                    <a:pt x="150" y="162"/>
                  </a:lnTo>
                  <a:lnTo>
                    <a:pt x="149" y="170"/>
                  </a:lnTo>
                  <a:lnTo>
                    <a:pt x="149" y="176"/>
                  </a:lnTo>
                  <a:lnTo>
                    <a:pt x="149" y="184"/>
                  </a:lnTo>
                  <a:lnTo>
                    <a:pt x="150" y="191"/>
                  </a:lnTo>
                  <a:lnTo>
                    <a:pt x="151" y="196"/>
                  </a:lnTo>
                  <a:lnTo>
                    <a:pt x="154" y="201"/>
                  </a:lnTo>
                  <a:lnTo>
                    <a:pt x="156" y="206"/>
                  </a:lnTo>
                  <a:lnTo>
                    <a:pt x="159" y="210"/>
                  </a:lnTo>
                  <a:lnTo>
                    <a:pt x="163" y="214"/>
                  </a:lnTo>
                  <a:lnTo>
                    <a:pt x="167" y="216"/>
                  </a:lnTo>
                  <a:lnTo>
                    <a:pt x="168" y="227"/>
                  </a:lnTo>
                  <a:lnTo>
                    <a:pt x="169" y="237"/>
                  </a:lnTo>
                  <a:lnTo>
                    <a:pt x="172" y="246"/>
                  </a:lnTo>
                  <a:lnTo>
                    <a:pt x="174" y="255"/>
                  </a:lnTo>
                  <a:lnTo>
                    <a:pt x="179" y="271"/>
                  </a:lnTo>
                  <a:lnTo>
                    <a:pt x="187" y="286"/>
                  </a:lnTo>
                  <a:lnTo>
                    <a:pt x="195" y="297"/>
                  </a:lnTo>
                  <a:lnTo>
                    <a:pt x="203" y="306"/>
                  </a:lnTo>
                  <a:lnTo>
                    <a:pt x="210" y="314"/>
                  </a:lnTo>
                  <a:lnTo>
                    <a:pt x="215" y="319"/>
                  </a:lnTo>
                  <a:lnTo>
                    <a:pt x="215" y="364"/>
                  </a:lnTo>
                  <a:lnTo>
                    <a:pt x="201" y="369"/>
                  </a:lnTo>
                  <a:lnTo>
                    <a:pt x="186" y="375"/>
                  </a:lnTo>
                  <a:lnTo>
                    <a:pt x="171" y="381"/>
                  </a:lnTo>
                  <a:lnTo>
                    <a:pt x="155" y="384"/>
                  </a:lnTo>
                  <a:lnTo>
                    <a:pt x="129" y="393"/>
                  </a:lnTo>
                  <a:lnTo>
                    <a:pt x="106" y="401"/>
                  </a:lnTo>
                  <a:lnTo>
                    <a:pt x="83" y="410"/>
                  </a:lnTo>
                  <a:lnTo>
                    <a:pt x="64" y="419"/>
                  </a:lnTo>
                  <a:lnTo>
                    <a:pt x="46" y="428"/>
                  </a:lnTo>
                  <a:lnTo>
                    <a:pt x="32" y="438"/>
                  </a:lnTo>
                  <a:lnTo>
                    <a:pt x="27" y="444"/>
                  </a:lnTo>
                  <a:lnTo>
                    <a:pt x="22" y="449"/>
                  </a:lnTo>
                  <a:lnTo>
                    <a:pt x="18" y="455"/>
                  </a:lnTo>
                  <a:lnTo>
                    <a:pt x="15" y="460"/>
                  </a:lnTo>
                  <a:lnTo>
                    <a:pt x="10" y="479"/>
                  </a:lnTo>
                  <a:lnTo>
                    <a:pt x="6" y="499"/>
                  </a:lnTo>
                  <a:lnTo>
                    <a:pt x="4" y="521"/>
                  </a:lnTo>
                  <a:lnTo>
                    <a:pt x="2" y="540"/>
                  </a:lnTo>
                  <a:lnTo>
                    <a:pt x="0" y="573"/>
                  </a:lnTo>
                  <a:lnTo>
                    <a:pt x="0" y="589"/>
                  </a:lnTo>
                  <a:lnTo>
                    <a:pt x="1" y="594"/>
                  </a:lnTo>
                  <a:lnTo>
                    <a:pt x="4" y="598"/>
                  </a:lnTo>
                  <a:lnTo>
                    <a:pt x="7" y="600"/>
                  </a:lnTo>
                  <a:lnTo>
                    <a:pt x="11" y="602"/>
                  </a:lnTo>
                  <a:lnTo>
                    <a:pt x="350" y="602"/>
                  </a:lnTo>
                  <a:lnTo>
                    <a:pt x="346" y="594"/>
                  </a:lnTo>
                  <a:lnTo>
                    <a:pt x="345" y="589"/>
                  </a:lnTo>
                  <a:lnTo>
                    <a:pt x="345" y="585"/>
                  </a:lnTo>
                  <a:lnTo>
                    <a:pt x="348" y="581"/>
                  </a:lnTo>
                  <a:lnTo>
                    <a:pt x="352" y="57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 name="Freeform 3674">
              <a:extLst>
                <a:ext uri="{FF2B5EF4-FFF2-40B4-BE49-F238E27FC236}">
                  <a16:creationId xmlns:a16="http://schemas.microsoft.com/office/drawing/2014/main" id="{44A4D0F8-0767-41BC-BE62-0AED99EC8B25}"/>
                </a:ext>
              </a:extLst>
            </p:cNvPr>
            <p:cNvSpPr>
              <a:spLocks noEditPoints="1"/>
            </p:cNvSpPr>
            <p:nvPr/>
          </p:nvSpPr>
          <p:spPr bwMode="auto">
            <a:xfrm>
              <a:off x="6597650" y="5497513"/>
              <a:ext cx="131762" cy="133350"/>
            </a:xfrm>
            <a:custGeom>
              <a:avLst/>
              <a:gdLst>
                <a:gd name="T0" fmla="*/ 151 w 332"/>
                <a:gd name="T1" fmla="*/ 243 h 336"/>
                <a:gd name="T2" fmla="*/ 129 w 332"/>
                <a:gd name="T3" fmla="*/ 235 h 336"/>
                <a:gd name="T4" fmla="*/ 111 w 332"/>
                <a:gd name="T5" fmla="*/ 222 h 336"/>
                <a:gd name="T6" fmla="*/ 97 w 332"/>
                <a:gd name="T7" fmla="*/ 204 h 336"/>
                <a:gd name="T8" fmla="*/ 89 w 332"/>
                <a:gd name="T9" fmla="*/ 182 h 336"/>
                <a:gd name="T10" fmla="*/ 88 w 332"/>
                <a:gd name="T11" fmla="*/ 159 h 336"/>
                <a:gd name="T12" fmla="*/ 94 w 332"/>
                <a:gd name="T13" fmla="*/ 136 h 336"/>
                <a:gd name="T14" fmla="*/ 106 w 332"/>
                <a:gd name="T15" fmla="*/ 117 h 336"/>
                <a:gd name="T16" fmla="*/ 122 w 332"/>
                <a:gd name="T17" fmla="*/ 103 h 336"/>
                <a:gd name="T18" fmla="*/ 143 w 332"/>
                <a:gd name="T19" fmla="*/ 92 h 336"/>
                <a:gd name="T20" fmla="*/ 166 w 332"/>
                <a:gd name="T21" fmla="*/ 89 h 336"/>
                <a:gd name="T22" fmla="*/ 189 w 332"/>
                <a:gd name="T23" fmla="*/ 92 h 336"/>
                <a:gd name="T24" fmla="*/ 210 w 332"/>
                <a:gd name="T25" fmla="*/ 103 h 336"/>
                <a:gd name="T26" fmla="*/ 226 w 332"/>
                <a:gd name="T27" fmla="*/ 117 h 336"/>
                <a:gd name="T28" fmla="*/ 238 w 332"/>
                <a:gd name="T29" fmla="*/ 136 h 336"/>
                <a:gd name="T30" fmla="*/ 243 w 332"/>
                <a:gd name="T31" fmla="*/ 159 h 336"/>
                <a:gd name="T32" fmla="*/ 242 w 332"/>
                <a:gd name="T33" fmla="*/ 182 h 336"/>
                <a:gd name="T34" fmla="*/ 234 w 332"/>
                <a:gd name="T35" fmla="*/ 204 h 336"/>
                <a:gd name="T36" fmla="*/ 221 w 332"/>
                <a:gd name="T37" fmla="*/ 222 h 336"/>
                <a:gd name="T38" fmla="*/ 203 w 332"/>
                <a:gd name="T39" fmla="*/ 235 h 336"/>
                <a:gd name="T40" fmla="*/ 181 w 332"/>
                <a:gd name="T41" fmla="*/ 243 h 336"/>
                <a:gd name="T42" fmla="*/ 306 w 332"/>
                <a:gd name="T43" fmla="*/ 204 h 336"/>
                <a:gd name="T44" fmla="*/ 300 w 332"/>
                <a:gd name="T45" fmla="*/ 195 h 336"/>
                <a:gd name="T46" fmla="*/ 302 w 332"/>
                <a:gd name="T47" fmla="*/ 167 h 336"/>
                <a:gd name="T48" fmla="*/ 300 w 332"/>
                <a:gd name="T49" fmla="*/ 139 h 336"/>
                <a:gd name="T50" fmla="*/ 306 w 332"/>
                <a:gd name="T51" fmla="*/ 130 h 336"/>
                <a:gd name="T52" fmla="*/ 269 w 332"/>
                <a:gd name="T53" fmla="*/ 64 h 336"/>
                <a:gd name="T54" fmla="*/ 257 w 332"/>
                <a:gd name="T55" fmla="*/ 65 h 336"/>
                <a:gd name="T56" fmla="*/ 242 w 332"/>
                <a:gd name="T57" fmla="*/ 53 h 336"/>
                <a:gd name="T58" fmla="*/ 215 w 332"/>
                <a:gd name="T59" fmla="*/ 35 h 336"/>
                <a:gd name="T60" fmla="*/ 207 w 332"/>
                <a:gd name="T61" fmla="*/ 27 h 336"/>
                <a:gd name="T62" fmla="*/ 135 w 332"/>
                <a:gd name="T63" fmla="*/ 0 h 336"/>
                <a:gd name="T64" fmla="*/ 133 w 332"/>
                <a:gd name="T65" fmla="*/ 31 h 336"/>
                <a:gd name="T66" fmla="*/ 113 w 332"/>
                <a:gd name="T67" fmla="*/ 41 h 336"/>
                <a:gd name="T68" fmla="*/ 77 w 332"/>
                <a:gd name="T69" fmla="*/ 63 h 336"/>
                <a:gd name="T70" fmla="*/ 67 w 332"/>
                <a:gd name="T71" fmla="*/ 65 h 336"/>
                <a:gd name="T72" fmla="*/ 0 w 332"/>
                <a:gd name="T73" fmla="*/ 114 h 336"/>
                <a:gd name="T74" fmla="*/ 31 w 332"/>
                <a:gd name="T75" fmla="*/ 135 h 336"/>
                <a:gd name="T76" fmla="*/ 30 w 332"/>
                <a:gd name="T77" fmla="*/ 154 h 336"/>
                <a:gd name="T78" fmla="*/ 31 w 332"/>
                <a:gd name="T79" fmla="*/ 191 h 336"/>
                <a:gd name="T80" fmla="*/ 29 w 332"/>
                <a:gd name="T81" fmla="*/ 202 h 336"/>
                <a:gd name="T82" fmla="*/ 38 w 332"/>
                <a:gd name="T83" fmla="*/ 284 h 336"/>
                <a:gd name="T84" fmla="*/ 71 w 332"/>
                <a:gd name="T85" fmla="*/ 267 h 336"/>
                <a:gd name="T86" fmla="*/ 89 w 332"/>
                <a:gd name="T87" fmla="*/ 279 h 336"/>
                <a:gd name="T88" fmla="*/ 139 w 332"/>
                <a:gd name="T89" fmla="*/ 300 h 336"/>
                <a:gd name="T90" fmla="*/ 146 w 332"/>
                <a:gd name="T91" fmla="*/ 308 h 336"/>
                <a:gd name="T92" fmla="*/ 207 w 332"/>
                <a:gd name="T93" fmla="*/ 336 h 336"/>
                <a:gd name="T94" fmla="*/ 208 w 332"/>
                <a:gd name="T95" fmla="*/ 306 h 336"/>
                <a:gd name="T96" fmla="*/ 223 w 332"/>
                <a:gd name="T97" fmla="*/ 297 h 336"/>
                <a:gd name="T98" fmla="*/ 246 w 332"/>
                <a:gd name="T99" fmla="*/ 279 h 336"/>
                <a:gd name="T100" fmla="*/ 257 w 332"/>
                <a:gd name="T101" fmla="*/ 268 h 336"/>
                <a:gd name="T102" fmla="*/ 269 w 332"/>
                <a:gd name="T103" fmla="*/ 270 h 336"/>
                <a:gd name="T104" fmla="*/ 306 w 332"/>
                <a:gd name="T105" fmla="*/ 204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2" h="336">
                  <a:moveTo>
                    <a:pt x="166" y="245"/>
                  </a:moveTo>
                  <a:lnTo>
                    <a:pt x="158" y="244"/>
                  </a:lnTo>
                  <a:lnTo>
                    <a:pt x="151" y="243"/>
                  </a:lnTo>
                  <a:lnTo>
                    <a:pt x="143" y="241"/>
                  </a:lnTo>
                  <a:lnTo>
                    <a:pt x="135" y="239"/>
                  </a:lnTo>
                  <a:lnTo>
                    <a:pt x="129" y="235"/>
                  </a:lnTo>
                  <a:lnTo>
                    <a:pt x="122" y="231"/>
                  </a:lnTo>
                  <a:lnTo>
                    <a:pt x="116" y="227"/>
                  </a:lnTo>
                  <a:lnTo>
                    <a:pt x="111" y="222"/>
                  </a:lnTo>
                  <a:lnTo>
                    <a:pt x="106" y="217"/>
                  </a:lnTo>
                  <a:lnTo>
                    <a:pt x="101" y="211"/>
                  </a:lnTo>
                  <a:lnTo>
                    <a:pt x="97" y="204"/>
                  </a:lnTo>
                  <a:lnTo>
                    <a:pt x="94" y="198"/>
                  </a:lnTo>
                  <a:lnTo>
                    <a:pt x="92" y="190"/>
                  </a:lnTo>
                  <a:lnTo>
                    <a:pt x="89" y="182"/>
                  </a:lnTo>
                  <a:lnTo>
                    <a:pt x="88" y="175"/>
                  </a:lnTo>
                  <a:lnTo>
                    <a:pt x="88" y="167"/>
                  </a:lnTo>
                  <a:lnTo>
                    <a:pt x="88" y="159"/>
                  </a:lnTo>
                  <a:lnTo>
                    <a:pt x="89" y="151"/>
                  </a:lnTo>
                  <a:lnTo>
                    <a:pt x="92" y="144"/>
                  </a:lnTo>
                  <a:lnTo>
                    <a:pt x="94" y="136"/>
                  </a:lnTo>
                  <a:lnTo>
                    <a:pt x="97" y="130"/>
                  </a:lnTo>
                  <a:lnTo>
                    <a:pt x="101" y="123"/>
                  </a:lnTo>
                  <a:lnTo>
                    <a:pt x="106" y="117"/>
                  </a:lnTo>
                  <a:lnTo>
                    <a:pt x="111" y="112"/>
                  </a:lnTo>
                  <a:lnTo>
                    <a:pt x="116" y="106"/>
                  </a:lnTo>
                  <a:lnTo>
                    <a:pt x="122" y="103"/>
                  </a:lnTo>
                  <a:lnTo>
                    <a:pt x="129" y="99"/>
                  </a:lnTo>
                  <a:lnTo>
                    <a:pt x="135" y="95"/>
                  </a:lnTo>
                  <a:lnTo>
                    <a:pt x="143" y="92"/>
                  </a:lnTo>
                  <a:lnTo>
                    <a:pt x="151" y="90"/>
                  </a:lnTo>
                  <a:lnTo>
                    <a:pt x="158" y="90"/>
                  </a:lnTo>
                  <a:lnTo>
                    <a:pt x="166" y="89"/>
                  </a:lnTo>
                  <a:lnTo>
                    <a:pt x="174" y="90"/>
                  </a:lnTo>
                  <a:lnTo>
                    <a:pt x="181" y="90"/>
                  </a:lnTo>
                  <a:lnTo>
                    <a:pt x="189" y="92"/>
                  </a:lnTo>
                  <a:lnTo>
                    <a:pt x="196" y="95"/>
                  </a:lnTo>
                  <a:lnTo>
                    <a:pt x="203" y="99"/>
                  </a:lnTo>
                  <a:lnTo>
                    <a:pt x="210" y="103"/>
                  </a:lnTo>
                  <a:lnTo>
                    <a:pt x="215" y="106"/>
                  </a:lnTo>
                  <a:lnTo>
                    <a:pt x="221" y="112"/>
                  </a:lnTo>
                  <a:lnTo>
                    <a:pt x="226" y="117"/>
                  </a:lnTo>
                  <a:lnTo>
                    <a:pt x="230" y="123"/>
                  </a:lnTo>
                  <a:lnTo>
                    <a:pt x="234" y="130"/>
                  </a:lnTo>
                  <a:lnTo>
                    <a:pt x="238" y="136"/>
                  </a:lnTo>
                  <a:lnTo>
                    <a:pt x="241" y="144"/>
                  </a:lnTo>
                  <a:lnTo>
                    <a:pt x="242" y="151"/>
                  </a:lnTo>
                  <a:lnTo>
                    <a:pt x="243" y="159"/>
                  </a:lnTo>
                  <a:lnTo>
                    <a:pt x="244" y="167"/>
                  </a:lnTo>
                  <a:lnTo>
                    <a:pt x="243" y="175"/>
                  </a:lnTo>
                  <a:lnTo>
                    <a:pt x="242" y="182"/>
                  </a:lnTo>
                  <a:lnTo>
                    <a:pt x="241" y="190"/>
                  </a:lnTo>
                  <a:lnTo>
                    <a:pt x="238" y="198"/>
                  </a:lnTo>
                  <a:lnTo>
                    <a:pt x="234" y="204"/>
                  </a:lnTo>
                  <a:lnTo>
                    <a:pt x="230" y="211"/>
                  </a:lnTo>
                  <a:lnTo>
                    <a:pt x="226" y="217"/>
                  </a:lnTo>
                  <a:lnTo>
                    <a:pt x="221" y="222"/>
                  </a:lnTo>
                  <a:lnTo>
                    <a:pt x="215" y="227"/>
                  </a:lnTo>
                  <a:lnTo>
                    <a:pt x="210" y="231"/>
                  </a:lnTo>
                  <a:lnTo>
                    <a:pt x="203" y="235"/>
                  </a:lnTo>
                  <a:lnTo>
                    <a:pt x="196" y="239"/>
                  </a:lnTo>
                  <a:lnTo>
                    <a:pt x="189" y="241"/>
                  </a:lnTo>
                  <a:lnTo>
                    <a:pt x="181" y="243"/>
                  </a:lnTo>
                  <a:lnTo>
                    <a:pt x="174" y="244"/>
                  </a:lnTo>
                  <a:lnTo>
                    <a:pt x="166" y="245"/>
                  </a:lnTo>
                  <a:close/>
                  <a:moveTo>
                    <a:pt x="306" y="204"/>
                  </a:moveTo>
                  <a:lnTo>
                    <a:pt x="302" y="202"/>
                  </a:lnTo>
                  <a:lnTo>
                    <a:pt x="301" y="199"/>
                  </a:lnTo>
                  <a:lnTo>
                    <a:pt x="300" y="195"/>
                  </a:lnTo>
                  <a:lnTo>
                    <a:pt x="300" y="191"/>
                  </a:lnTo>
                  <a:lnTo>
                    <a:pt x="302" y="180"/>
                  </a:lnTo>
                  <a:lnTo>
                    <a:pt x="302" y="167"/>
                  </a:lnTo>
                  <a:lnTo>
                    <a:pt x="302" y="154"/>
                  </a:lnTo>
                  <a:lnTo>
                    <a:pt x="300" y="142"/>
                  </a:lnTo>
                  <a:lnTo>
                    <a:pt x="300" y="139"/>
                  </a:lnTo>
                  <a:lnTo>
                    <a:pt x="301" y="135"/>
                  </a:lnTo>
                  <a:lnTo>
                    <a:pt x="302" y="132"/>
                  </a:lnTo>
                  <a:lnTo>
                    <a:pt x="306" y="130"/>
                  </a:lnTo>
                  <a:lnTo>
                    <a:pt x="332" y="114"/>
                  </a:lnTo>
                  <a:lnTo>
                    <a:pt x="293" y="50"/>
                  </a:lnTo>
                  <a:lnTo>
                    <a:pt x="269" y="64"/>
                  </a:lnTo>
                  <a:lnTo>
                    <a:pt x="265" y="65"/>
                  </a:lnTo>
                  <a:lnTo>
                    <a:pt x="261" y="65"/>
                  </a:lnTo>
                  <a:lnTo>
                    <a:pt x="257" y="65"/>
                  </a:lnTo>
                  <a:lnTo>
                    <a:pt x="255" y="63"/>
                  </a:lnTo>
                  <a:lnTo>
                    <a:pt x="251" y="59"/>
                  </a:lnTo>
                  <a:lnTo>
                    <a:pt x="242" y="53"/>
                  </a:lnTo>
                  <a:lnTo>
                    <a:pt x="233" y="45"/>
                  </a:lnTo>
                  <a:lnTo>
                    <a:pt x="224" y="40"/>
                  </a:lnTo>
                  <a:lnTo>
                    <a:pt x="215" y="35"/>
                  </a:lnTo>
                  <a:lnTo>
                    <a:pt x="211" y="33"/>
                  </a:lnTo>
                  <a:lnTo>
                    <a:pt x="208" y="31"/>
                  </a:lnTo>
                  <a:lnTo>
                    <a:pt x="207" y="27"/>
                  </a:lnTo>
                  <a:lnTo>
                    <a:pt x="207" y="24"/>
                  </a:lnTo>
                  <a:lnTo>
                    <a:pt x="207" y="0"/>
                  </a:lnTo>
                  <a:lnTo>
                    <a:pt x="135" y="0"/>
                  </a:lnTo>
                  <a:lnTo>
                    <a:pt x="135" y="24"/>
                  </a:lnTo>
                  <a:lnTo>
                    <a:pt x="134" y="27"/>
                  </a:lnTo>
                  <a:lnTo>
                    <a:pt x="133" y="31"/>
                  </a:lnTo>
                  <a:lnTo>
                    <a:pt x="130" y="33"/>
                  </a:lnTo>
                  <a:lnTo>
                    <a:pt x="126" y="35"/>
                  </a:lnTo>
                  <a:lnTo>
                    <a:pt x="113" y="41"/>
                  </a:lnTo>
                  <a:lnTo>
                    <a:pt x="101" y="47"/>
                  </a:lnTo>
                  <a:lnTo>
                    <a:pt x="88" y="55"/>
                  </a:lnTo>
                  <a:lnTo>
                    <a:pt x="77" y="63"/>
                  </a:lnTo>
                  <a:lnTo>
                    <a:pt x="75" y="65"/>
                  </a:lnTo>
                  <a:lnTo>
                    <a:pt x="71" y="65"/>
                  </a:lnTo>
                  <a:lnTo>
                    <a:pt x="67" y="65"/>
                  </a:lnTo>
                  <a:lnTo>
                    <a:pt x="63" y="64"/>
                  </a:lnTo>
                  <a:lnTo>
                    <a:pt x="38" y="50"/>
                  </a:lnTo>
                  <a:lnTo>
                    <a:pt x="0" y="114"/>
                  </a:lnTo>
                  <a:lnTo>
                    <a:pt x="26" y="130"/>
                  </a:lnTo>
                  <a:lnTo>
                    <a:pt x="29" y="132"/>
                  </a:lnTo>
                  <a:lnTo>
                    <a:pt x="31" y="135"/>
                  </a:lnTo>
                  <a:lnTo>
                    <a:pt x="33" y="139"/>
                  </a:lnTo>
                  <a:lnTo>
                    <a:pt x="31" y="142"/>
                  </a:lnTo>
                  <a:lnTo>
                    <a:pt x="30" y="154"/>
                  </a:lnTo>
                  <a:lnTo>
                    <a:pt x="30" y="167"/>
                  </a:lnTo>
                  <a:lnTo>
                    <a:pt x="30" y="178"/>
                  </a:lnTo>
                  <a:lnTo>
                    <a:pt x="31" y="191"/>
                  </a:lnTo>
                  <a:lnTo>
                    <a:pt x="33" y="195"/>
                  </a:lnTo>
                  <a:lnTo>
                    <a:pt x="31" y="199"/>
                  </a:lnTo>
                  <a:lnTo>
                    <a:pt x="29" y="202"/>
                  </a:lnTo>
                  <a:lnTo>
                    <a:pt x="26" y="204"/>
                  </a:lnTo>
                  <a:lnTo>
                    <a:pt x="0" y="220"/>
                  </a:lnTo>
                  <a:lnTo>
                    <a:pt x="38" y="284"/>
                  </a:lnTo>
                  <a:lnTo>
                    <a:pt x="63" y="270"/>
                  </a:lnTo>
                  <a:lnTo>
                    <a:pt x="67" y="268"/>
                  </a:lnTo>
                  <a:lnTo>
                    <a:pt x="71" y="267"/>
                  </a:lnTo>
                  <a:lnTo>
                    <a:pt x="75" y="268"/>
                  </a:lnTo>
                  <a:lnTo>
                    <a:pt x="77" y="271"/>
                  </a:lnTo>
                  <a:lnTo>
                    <a:pt x="89" y="279"/>
                  </a:lnTo>
                  <a:lnTo>
                    <a:pt x="106" y="286"/>
                  </a:lnTo>
                  <a:lnTo>
                    <a:pt x="124" y="295"/>
                  </a:lnTo>
                  <a:lnTo>
                    <a:pt x="139" y="300"/>
                  </a:lnTo>
                  <a:lnTo>
                    <a:pt x="142" y="303"/>
                  </a:lnTo>
                  <a:lnTo>
                    <a:pt x="144" y="306"/>
                  </a:lnTo>
                  <a:lnTo>
                    <a:pt x="146" y="308"/>
                  </a:lnTo>
                  <a:lnTo>
                    <a:pt x="147" y="312"/>
                  </a:lnTo>
                  <a:lnTo>
                    <a:pt x="147" y="336"/>
                  </a:lnTo>
                  <a:lnTo>
                    <a:pt x="207" y="336"/>
                  </a:lnTo>
                  <a:lnTo>
                    <a:pt x="207" y="312"/>
                  </a:lnTo>
                  <a:lnTo>
                    <a:pt x="207" y="308"/>
                  </a:lnTo>
                  <a:lnTo>
                    <a:pt x="208" y="306"/>
                  </a:lnTo>
                  <a:lnTo>
                    <a:pt x="211" y="303"/>
                  </a:lnTo>
                  <a:lnTo>
                    <a:pt x="215" y="300"/>
                  </a:lnTo>
                  <a:lnTo>
                    <a:pt x="223" y="297"/>
                  </a:lnTo>
                  <a:lnTo>
                    <a:pt x="230" y="291"/>
                  </a:lnTo>
                  <a:lnTo>
                    <a:pt x="238" y="285"/>
                  </a:lnTo>
                  <a:lnTo>
                    <a:pt x="246" y="279"/>
                  </a:lnTo>
                  <a:lnTo>
                    <a:pt x="250" y="275"/>
                  </a:lnTo>
                  <a:lnTo>
                    <a:pt x="255" y="271"/>
                  </a:lnTo>
                  <a:lnTo>
                    <a:pt x="257" y="268"/>
                  </a:lnTo>
                  <a:lnTo>
                    <a:pt x="261" y="267"/>
                  </a:lnTo>
                  <a:lnTo>
                    <a:pt x="265" y="268"/>
                  </a:lnTo>
                  <a:lnTo>
                    <a:pt x="269" y="270"/>
                  </a:lnTo>
                  <a:lnTo>
                    <a:pt x="295" y="284"/>
                  </a:lnTo>
                  <a:lnTo>
                    <a:pt x="332" y="220"/>
                  </a:lnTo>
                  <a:lnTo>
                    <a:pt x="306" y="20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9" name="Group 38" descr="Icon of gears. ">
            <a:extLst>
              <a:ext uri="{FF2B5EF4-FFF2-40B4-BE49-F238E27FC236}">
                <a16:creationId xmlns:a16="http://schemas.microsoft.com/office/drawing/2014/main" id="{5BC0E3F0-447D-4721-AB1F-C8243BA36671}"/>
              </a:ext>
            </a:extLst>
          </p:cNvPr>
          <p:cNvGrpSpPr/>
          <p:nvPr/>
        </p:nvGrpSpPr>
        <p:grpSpPr>
          <a:xfrm>
            <a:off x="4717582" y="5353558"/>
            <a:ext cx="343837" cy="343837"/>
            <a:chOff x="7613650" y="1387475"/>
            <a:chExt cx="284163" cy="284163"/>
          </a:xfrm>
          <a:solidFill>
            <a:schemeClr val="bg1"/>
          </a:solidFill>
        </p:grpSpPr>
        <p:sp>
          <p:nvSpPr>
            <p:cNvPr id="40" name="Freeform 4359">
              <a:extLst>
                <a:ext uri="{FF2B5EF4-FFF2-40B4-BE49-F238E27FC236}">
                  <a16:creationId xmlns:a16="http://schemas.microsoft.com/office/drawing/2014/main" id="{351831F3-9830-4A23-8B34-11A3FCCA027E}"/>
                </a:ext>
              </a:extLst>
            </p:cNvPr>
            <p:cNvSpPr>
              <a:spLocks noEditPoints="1"/>
            </p:cNvSpPr>
            <p:nvPr/>
          </p:nvSpPr>
          <p:spPr bwMode="auto">
            <a:xfrm>
              <a:off x="7613650" y="1471613"/>
              <a:ext cx="200025" cy="200025"/>
            </a:xfrm>
            <a:custGeom>
              <a:avLst/>
              <a:gdLst>
                <a:gd name="T0" fmla="*/ 276 w 629"/>
                <a:gd name="T1" fmla="*/ 436 h 629"/>
                <a:gd name="T2" fmla="*/ 233 w 629"/>
                <a:gd name="T3" fmla="*/ 411 h 629"/>
                <a:gd name="T4" fmla="*/ 202 w 629"/>
                <a:gd name="T5" fmla="*/ 374 h 629"/>
                <a:gd name="T6" fmla="*/ 187 w 629"/>
                <a:gd name="T7" fmla="*/ 325 h 629"/>
                <a:gd name="T8" fmla="*/ 192 w 629"/>
                <a:gd name="T9" fmla="*/ 274 h 629"/>
                <a:gd name="T10" fmla="*/ 216 w 629"/>
                <a:gd name="T11" fmla="*/ 231 h 629"/>
                <a:gd name="T12" fmla="*/ 253 w 629"/>
                <a:gd name="T13" fmla="*/ 199 h 629"/>
                <a:gd name="T14" fmla="*/ 301 w 629"/>
                <a:gd name="T15" fmla="*/ 184 h 629"/>
                <a:gd name="T16" fmla="*/ 352 w 629"/>
                <a:gd name="T17" fmla="*/ 190 h 629"/>
                <a:gd name="T18" fmla="*/ 395 w 629"/>
                <a:gd name="T19" fmla="*/ 213 h 629"/>
                <a:gd name="T20" fmla="*/ 426 w 629"/>
                <a:gd name="T21" fmla="*/ 252 h 629"/>
                <a:gd name="T22" fmla="*/ 441 w 629"/>
                <a:gd name="T23" fmla="*/ 300 h 629"/>
                <a:gd name="T24" fmla="*/ 436 w 629"/>
                <a:gd name="T25" fmla="*/ 350 h 629"/>
                <a:gd name="T26" fmla="*/ 413 w 629"/>
                <a:gd name="T27" fmla="*/ 394 h 629"/>
                <a:gd name="T28" fmla="*/ 375 w 629"/>
                <a:gd name="T29" fmla="*/ 425 h 629"/>
                <a:gd name="T30" fmla="*/ 327 w 629"/>
                <a:gd name="T31" fmla="*/ 440 h 629"/>
                <a:gd name="T32" fmla="*/ 572 w 629"/>
                <a:gd name="T33" fmla="*/ 346 h 629"/>
                <a:gd name="T34" fmla="*/ 574 w 629"/>
                <a:gd name="T35" fmla="*/ 302 h 629"/>
                <a:gd name="T36" fmla="*/ 620 w 629"/>
                <a:gd name="T37" fmla="*/ 241 h 629"/>
                <a:gd name="T38" fmla="*/ 628 w 629"/>
                <a:gd name="T39" fmla="*/ 231 h 629"/>
                <a:gd name="T40" fmla="*/ 625 w 629"/>
                <a:gd name="T41" fmla="*/ 219 h 629"/>
                <a:gd name="T42" fmla="*/ 544 w 629"/>
                <a:gd name="T43" fmla="*/ 84 h 629"/>
                <a:gd name="T44" fmla="*/ 532 w 629"/>
                <a:gd name="T45" fmla="*/ 83 h 629"/>
                <a:gd name="T46" fmla="*/ 447 w 629"/>
                <a:gd name="T47" fmla="*/ 88 h 629"/>
                <a:gd name="T48" fmla="*/ 407 w 629"/>
                <a:gd name="T49" fmla="*/ 69 h 629"/>
                <a:gd name="T50" fmla="*/ 404 w 629"/>
                <a:gd name="T51" fmla="*/ 7 h 629"/>
                <a:gd name="T52" fmla="*/ 395 w 629"/>
                <a:gd name="T53" fmla="*/ 0 h 629"/>
                <a:gd name="T54" fmla="*/ 235 w 629"/>
                <a:gd name="T55" fmla="*/ 1 h 629"/>
                <a:gd name="T56" fmla="*/ 227 w 629"/>
                <a:gd name="T57" fmla="*/ 10 h 629"/>
                <a:gd name="T58" fmla="*/ 216 w 629"/>
                <a:gd name="T59" fmla="*/ 72 h 629"/>
                <a:gd name="T60" fmla="*/ 177 w 629"/>
                <a:gd name="T61" fmla="*/ 91 h 629"/>
                <a:gd name="T62" fmla="*/ 98 w 629"/>
                <a:gd name="T63" fmla="*/ 84 h 629"/>
                <a:gd name="T64" fmla="*/ 87 w 629"/>
                <a:gd name="T65" fmla="*/ 83 h 629"/>
                <a:gd name="T66" fmla="*/ 78 w 629"/>
                <a:gd name="T67" fmla="*/ 90 h 629"/>
                <a:gd name="T68" fmla="*/ 1 w 629"/>
                <a:gd name="T69" fmla="*/ 228 h 629"/>
                <a:gd name="T70" fmla="*/ 57 w 629"/>
                <a:gd name="T71" fmla="*/ 269 h 629"/>
                <a:gd name="T72" fmla="*/ 54 w 629"/>
                <a:gd name="T73" fmla="*/ 313 h 629"/>
                <a:gd name="T74" fmla="*/ 57 w 629"/>
                <a:gd name="T75" fmla="*/ 355 h 629"/>
                <a:gd name="T76" fmla="*/ 2 w 629"/>
                <a:gd name="T77" fmla="*/ 391 h 629"/>
                <a:gd name="T78" fmla="*/ 1 w 629"/>
                <a:gd name="T79" fmla="*/ 402 h 629"/>
                <a:gd name="T80" fmla="*/ 86 w 629"/>
                <a:gd name="T81" fmla="*/ 543 h 629"/>
                <a:gd name="T82" fmla="*/ 98 w 629"/>
                <a:gd name="T83" fmla="*/ 542 h 629"/>
                <a:gd name="T84" fmla="*/ 177 w 629"/>
                <a:gd name="T85" fmla="*/ 533 h 629"/>
                <a:gd name="T86" fmla="*/ 216 w 629"/>
                <a:gd name="T87" fmla="*/ 552 h 629"/>
                <a:gd name="T88" fmla="*/ 227 w 629"/>
                <a:gd name="T89" fmla="*/ 620 h 629"/>
                <a:gd name="T90" fmla="*/ 235 w 629"/>
                <a:gd name="T91" fmla="*/ 628 h 629"/>
                <a:gd name="T92" fmla="*/ 395 w 629"/>
                <a:gd name="T93" fmla="*/ 629 h 629"/>
                <a:gd name="T94" fmla="*/ 404 w 629"/>
                <a:gd name="T95" fmla="*/ 623 h 629"/>
                <a:gd name="T96" fmla="*/ 407 w 629"/>
                <a:gd name="T97" fmla="*/ 556 h 629"/>
                <a:gd name="T98" fmla="*/ 447 w 629"/>
                <a:gd name="T99" fmla="*/ 538 h 629"/>
                <a:gd name="T100" fmla="*/ 533 w 629"/>
                <a:gd name="T101" fmla="*/ 543 h 629"/>
                <a:gd name="T102" fmla="*/ 545 w 629"/>
                <a:gd name="T103" fmla="*/ 543 h 629"/>
                <a:gd name="T104" fmla="*/ 627 w 629"/>
                <a:gd name="T105" fmla="*/ 405 h 629"/>
                <a:gd name="T106" fmla="*/ 628 w 629"/>
                <a:gd name="T107" fmla="*/ 394 h 629"/>
                <a:gd name="T108" fmla="*/ 621 w 629"/>
                <a:gd name="T109" fmla="*/ 385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29" h="629">
                  <a:moveTo>
                    <a:pt x="314" y="441"/>
                  </a:moveTo>
                  <a:lnTo>
                    <a:pt x="301" y="440"/>
                  </a:lnTo>
                  <a:lnTo>
                    <a:pt x="288" y="439"/>
                  </a:lnTo>
                  <a:lnTo>
                    <a:pt x="276" y="436"/>
                  </a:lnTo>
                  <a:lnTo>
                    <a:pt x="264" y="430"/>
                  </a:lnTo>
                  <a:lnTo>
                    <a:pt x="253" y="425"/>
                  </a:lnTo>
                  <a:lnTo>
                    <a:pt x="242" y="418"/>
                  </a:lnTo>
                  <a:lnTo>
                    <a:pt x="233" y="411"/>
                  </a:lnTo>
                  <a:lnTo>
                    <a:pt x="223" y="404"/>
                  </a:lnTo>
                  <a:lnTo>
                    <a:pt x="216" y="394"/>
                  </a:lnTo>
                  <a:lnTo>
                    <a:pt x="208" y="384"/>
                  </a:lnTo>
                  <a:lnTo>
                    <a:pt x="202" y="374"/>
                  </a:lnTo>
                  <a:lnTo>
                    <a:pt x="196" y="362"/>
                  </a:lnTo>
                  <a:lnTo>
                    <a:pt x="192" y="350"/>
                  </a:lnTo>
                  <a:lnTo>
                    <a:pt x="189" y="338"/>
                  </a:lnTo>
                  <a:lnTo>
                    <a:pt x="187" y="325"/>
                  </a:lnTo>
                  <a:lnTo>
                    <a:pt x="186" y="313"/>
                  </a:lnTo>
                  <a:lnTo>
                    <a:pt x="187" y="300"/>
                  </a:lnTo>
                  <a:lnTo>
                    <a:pt x="189" y="287"/>
                  </a:lnTo>
                  <a:lnTo>
                    <a:pt x="192" y="274"/>
                  </a:lnTo>
                  <a:lnTo>
                    <a:pt x="196" y="262"/>
                  </a:lnTo>
                  <a:lnTo>
                    <a:pt x="202" y="252"/>
                  </a:lnTo>
                  <a:lnTo>
                    <a:pt x="208" y="241"/>
                  </a:lnTo>
                  <a:lnTo>
                    <a:pt x="216" y="231"/>
                  </a:lnTo>
                  <a:lnTo>
                    <a:pt x="223" y="222"/>
                  </a:lnTo>
                  <a:lnTo>
                    <a:pt x="233" y="213"/>
                  </a:lnTo>
                  <a:lnTo>
                    <a:pt x="242" y="206"/>
                  </a:lnTo>
                  <a:lnTo>
                    <a:pt x="253" y="199"/>
                  </a:lnTo>
                  <a:lnTo>
                    <a:pt x="264" y="194"/>
                  </a:lnTo>
                  <a:lnTo>
                    <a:pt x="276" y="190"/>
                  </a:lnTo>
                  <a:lnTo>
                    <a:pt x="288" y="186"/>
                  </a:lnTo>
                  <a:lnTo>
                    <a:pt x="301" y="184"/>
                  </a:lnTo>
                  <a:lnTo>
                    <a:pt x="314" y="184"/>
                  </a:lnTo>
                  <a:lnTo>
                    <a:pt x="327" y="184"/>
                  </a:lnTo>
                  <a:lnTo>
                    <a:pt x="340" y="186"/>
                  </a:lnTo>
                  <a:lnTo>
                    <a:pt x="352" y="190"/>
                  </a:lnTo>
                  <a:lnTo>
                    <a:pt x="363" y="194"/>
                  </a:lnTo>
                  <a:lnTo>
                    <a:pt x="375" y="199"/>
                  </a:lnTo>
                  <a:lnTo>
                    <a:pt x="386" y="206"/>
                  </a:lnTo>
                  <a:lnTo>
                    <a:pt x="395" y="213"/>
                  </a:lnTo>
                  <a:lnTo>
                    <a:pt x="404" y="222"/>
                  </a:lnTo>
                  <a:lnTo>
                    <a:pt x="413" y="231"/>
                  </a:lnTo>
                  <a:lnTo>
                    <a:pt x="420" y="241"/>
                  </a:lnTo>
                  <a:lnTo>
                    <a:pt x="426" y="252"/>
                  </a:lnTo>
                  <a:lnTo>
                    <a:pt x="432" y="262"/>
                  </a:lnTo>
                  <a:lnTo>
                    <a:pt x="436" y="274"/>
                  </a:lnTo>
                  <a:lnTo>
                    <a:pt x="439" y="287"/>
                  </a:lnTo>
                  <a:lnTo>
                    <a:pt x="441" y="300"/>
                  </a:lnTo>
                  <a:lnTo>
                    <a:pt x="443" y="313"/>
                  </a:lnTo>
                  <a:lnTo>
                    <a:pt x="441" y="325"/>
                  </a:lnTo>
                  <a:lnTo>
                    <a:pt x="439" y="338"/>
                  </a:lnTo>
                  <a:lnTo>
                    <a:pt x="436" y="350"/>
                  </a:lnTo>
                  <a:lnTo>
                    <a:pt x="432" y="362"/>
                  </a:lnTo>
                  <a:lnTo>
                    <a:pt x="426" y="374"/>
                  </a:lnTo>
                  <a:lnTo>
                    <a:pt x="420" y="384"/>
                  </a:lnTo>
                  <a:lnTo>
                    <a:pt x="413" y="394"/>
                  </a:lnTo>
                  <a:lnTo>
                    <a:pt x="404" y="404"/>
                  </a:lnTo>
                  <a:lnTo>
                    <a:pt x="395" y="411"/>
                  </a:lnTo>
                  <a:lnTo>
                    <a:pt x="386" y="418"/>
                  </a:lnTo>
                  <a:lnTo>
                    <a:pt x="375" y="425"/>
                  </a:lnTo>
                  <a:lnTo>
                    <a:pt x="363" y="430"/>
                  </a:lnTo>
                  <a:lnTo>
                    <a:pt x="352" y="436"/>
                  </a:lnTo>
                  <a:lnTo>
                    <a:pt x="340" y="439"/>
                  </a:lnTo>
                  <a:lnTo>
                    <a:pt x="327" y="440"/>
                  </a:lnTo>
                  <a:lnTo>
                    <a:pt x="314" y="441"/>
                  </a:lnTo>
                  <a:close/>
                  <a:moveTo>
                    <a:pt x="621" y="385"/>
                  </a:moveTo>
                  <a:lnTo>
                    <a:pt x="571" y="355"/>
                  </a:lnTo>
                  <a:lnTo>
                    <a:pt x="572" y="346"/>
                  </a:lnTo>
                  <a:lnTo>
                    <a:pt x="573" y="335"/>
                  </a:lnTo>
                  <a:lnTo>
                    <a:pt x="574" y="323"/>
                  </a:lnTo>
                  <a:lnTo>
                    <a:pt x="574" y="313"/>
                  </a:lnTo>
                  <a:lnTo>
                    <a:pt x="574" y="302"/>
                  </a:lnTo>
                  <a:lnTo>
                    <a:pt x="573" y="291"/>
                  </a:lnTo>
                  <a:lnTo>
                    <a:pt x="572" y="280"/>
                  </a:lnTo>
                  <a:lnTo>
                    <a:pt x="570" y="269"/>
                  </a:lnTo>
                  <a:lnTo>
                    <a:pt x="620" y="241"/>
                  </a:lnTo>
                  <a:lnTo>
                    <a:pt x="623" y="239"/>
                  </a:lnTo>
                  <a:lnTo>
                    <a:pt x="624" y="237"/>
                  </a:lnTo>
                  <a:lnTo>
                    <a:pt x="627" y="234"/>
                  </a:lnTo>
                  <a:lnTo>
                    <a:pt x="628" y="231"/>
                  </a:lnTo>
                  <a:lnTo>
                    <a:pt x="628" y="228"/>
                  </a:lnTo>
                  <a:lnTo>
                    <a:pt x="628" y="226"/>
                  </a:lnTo>
                  <a:lnTo>
                    <a:pt x="628" y="223"/>
                  </a:lnTo>
                  <a:lnTo>
                    <a:pt x="625" y="219"/>
                  </a:lnTo>
                  <a:lnTo>
                    <a:pt x="551" y="90"/>
                  </a:lnTo>
                  <a:lnTo>
                    <a:pt x="548" y="87"/>
                  </a:lnTo>
                  <a:lnTo>
                    <a:pt x="546" y="85"/>
                  </a:lnTo>
                  <a:lnTo>
                    <a:pt x="544" y="84"/>
                  </a:lnTo>
                  <a:lnTo>
                    <a:pt x="541" y="83"/>
                  </a:lnTo>
                  <a:lnTo>
                    <a:pt x="539" y="81"/>
                  </a:lnTo>
                  <a:lnTo>
                    <a:pt x="536" y="81"/>
                  </a:lnTo>
                  <a:lnTo>
                    <a:pt x="532" y="83"/>
                  </a:lnTo>
                  <a:lnTo>
                    <a:pt x="530" y="84"/>
                  </a:lnTo>
                  <a:lnTo>
                    <a:pt x="481" y="113"/>
                  </a:lnTo>
                  <a:lnTo>
                    <a:pt x="465" y="99"/>
                  </a:lnTo>
                  <a:lnTo>
                    <a:pt x="447" y="88"/>
                  </a:lnTo>
                  <a:lnTo>
                    <a:pt x="438" y="83"/>
                  </a:lnTo>
                  <a:lnTo>
                    <a:pt x="429" y="77"/>
                  </a:lnTo>
                  <a:lnTo>
                    <a:pt x="418" y="73"/>
                  </a:lnTo>
                  <a:lnTo>
                    <a:pt x="407" y="69"/>
                  </a:lnTo>
                  <a:lnTo>
                    <a:pt x="407" y="15"/>
                  </a:lnTo>
                  <a:lnTo>
                    <a:pt x="407" y="12"/>
                  </a:lnTo>
                  <a:lnTo>
                    <a:pt x="406" y="10"/>
                  </a:lnTo>
                  <a:lnTo>
                    <a:pt x="404" y="7"/>
                  </a:lnTo>
                  <a:lnTo>
                    <a:pt x="403" y="4"/>
                  </a:lnTo>
                  <a:lnTo>
                    <a:pt x="401" y="2"/>
                  </a:lnTo>
                  <a:lnTo>
                    <a:pt x="398" y="1"/>
                  </a:lnTo>
                  <a:lnTo>
                    <a:pt x="395" y="0"/>
                  </a:lnTo>
                  <a:lnTo>
                    <a:pt x="392" y="0"/>
                  </a:lnTo>
                  <a:lnTo>
                    <a:pt x="241" y="0"/>
                  </a:lnTo>
                  <a:lnTo>
                    <a:pt x="238" y="0"/>
                  </a:lnTo>
                  <a:lnTo>
                    <a:pt x="235" y="1"/>
                  </a:lnTo>
                  <a:lnTo>
                    <a:pt x="233" y="2"/>
                  </a:lnTo>
                  <a:lnTo>
                    <a:pt x="231" y="4"/>
                  </a:lnTo>
                  <a:lnTo>
                    <a:pt x="229" y="7"/>
                  </a:lnTo>
                  <a:lnTo>
                    <a:pt x="227" y="10"/>
                  </a:lnTo>
                  <a:lnTo>
                    <a:pt x="226" y="12"/>
                  </a:lnTo>
                  <a:lnTo>
                    <a:pt x="226" y="15"/>
                  </a:lnTo>
                  <a:lnTo>
                    <a:pt x="226" y="69"/>
                  </a:lnTo>
                  <a:lnTo>
                    <a:pt x="216" y="72"/>
                  </a:lnTo>
                  <a:lnTo>
                    <a:pt x="206" y="76"/>
                  </a:lnTo>
                  <a:lnTo>
                    <a:pt x="196" y="80"/>
                  </a:lnTo>
                  <a:lnTo>
                    <a:pt x="187" y="86"/>
                  </a:lnTo>
                  <a:lnTo>
                    <a:pt x="177" y="91"/>
                  </a:lnTo>
                  <a:lnTo>
                    <a:pt x="168" y="98"/>
                  </a:lnTo>
                  <a:lnTo>
                    <a:pt x="159" y="105"/>
                  </a:lnTo>
                  <a:lnTo>
                    <a:pt x="149" y="113"/>
                  </a:lnTo>
                  <a:lnTo>
                    <a:pt x="98" y="84"/>
                  </a:lnTo>
                  <a:lnTo>
                    <a:pt x="96" y="83"/>
                  </a:lnTo>
                  <a:lnTo>
                    <a:pt x="93" y="81"/>
                  </a:lnTo>
                  <a:lnTo>
                    <a:pt x="90" y="81"/>
                  </a:lnTo>
                  <a:lnTo>
                    <a:pt x="87" y="83"/>
                  </a:lnTo>
                  <a:lnTo>
                    <a:pt x="84" y="84"/>
                  </a:lnTo>
                  <a:lnTo>
                    <a:pt x="82" y="85"/>
                  </a:lnTo>
                  <a:lnTo>
                    <a:pt x="80" y="87"/>
                  </a:lnTo>
                  <a:lnTo>
                    <a:pt x="78" y="90"/>
                  </a:lnTo>
                  <a:lnTo>
                    <a:pt x="3" y="219"/>
                  </a:lnTo>
                  <a:lnTo>
                    <a:pt x="1" y="222"/>
                  </a:lnTo>
                  <a:lnTo>
                    <a:pt x="1" y="225"/>
                  </a:lnTo>
                  <a:lnTo>
                    <a:pt x="1" y="228"/>
                  </a:lnTo>
                  <a:lnTo>
                    <a:pt x="1" y="230"/>
                  </a:lnTo>
                  <a:lnTo>
                    <a:pt x="4" y="236"/>
                  </a:lnTo>
                  <a:lnTo>
                    <a:pt x="8" y="241"/>
                  </a:lnTo>
                  <a:lnTo>
                    <a:pt x="57" y="269"/>
                  </a:lnTo>
                  <a:lnTo>
                    <a:pt x="56" y="280"/>
                  </a:lnTo>
                  <a:lnTo>
                    <a:pt x="55" y="291"/>
                  </a:lnTo>
                  <a:lnTo>
                    <a:pt x="54" y="302"/>
                  </a:lnTo>
                  <a:lnTo>
                    <a:pt x="54" y="313"/>
                  </a:lnTo>
                  <a:lnTo>
                    <a:pt x="54" y="323"/>
                  </a:lnTo>
                  <a:lnTo>
                    <a:pt x="55" y="335"/>
                  </a:lnTo>
                  <a:lnTo>
                    <a:pt x="56" y="346"/>
                  </a:lnTo>
                  <a:lnTo>
                    <a:pt x="57" y="355"/>
                  </a:lnTo>
                  <a:lnTo>
                    <a:pt x="7" y="385"/>
                  </a:lnTo>
                  <a:lnTo>
                    <a:pt x="5" y="387"/>
                  </a:lnTo>
                  <a:lnTo>
                    <a:pt x="3" y="389"/>
                  </a:lnTo>
                  <a:lnTo>
                    <a:pt x="2" y="391"/>
                  </a:lnTo>
                  <a:lnTo>
                    <a:pt x="1" y="394"/>
                  </a:lnTo>
                  <a:lnTo>
                    <a:pt x="0" y="396"/>
                  </a:lnTo>
                  <a:lnTo>
                    <a:pt x="1" y="399"/>
                  </a:lnTo>
                  <a:lnTo>
                    <a:pt x="1" y="402"/>
                  </a:lnTo>
                  <a:lnTo>
                    <a:pt x="2" y="405"/>
                  </a:lnTo>
                  <a:lnTo>
                    <a:pt x="78" y="536"/>
                  </a:lnTo>
                  <a:lnTo>
                    <a:pt x="81" y="540"/>
                  </a:lnTo>
                  <a:lnTo>
                    <a:pt x="86" y="543"/>
                  </a:lnTo>
                  <a:lnTo>
                    <a:pt x="89" y="544"/>
                  </a:lnTo>
                  <a:lnTo>
                    <a:pt x="93" y="544"/>
                  </a:lnTo>
                  <a:lnTo>
                    <a:pt x="95" y="543"/>
                  </a:lnTo>
                  <a:lnTo>
                    <a:pt x="98" y="542"/>
                  </a:lnTo>
                  <a:lnTo>
                    <a:pt x="149" y="513"/>
                  </a:lnTo>
                  <a:lnTo>
                    <a:pt x="159" y="520"/>
                  </a:lnTo>
                  <a:lnTo>
                    <a:pt x="168" y="527"/>
                  </a:lnTo>
                  <a:lnTo>
                    <a:pt x="177" y="533"/>
                  </a:lnTo>
                  <a:lnTo>
                    <a:pt x="187" y="539"/>
                  </a:lnTo>
                  <a:lnTo>
                    <a:pt x="196" y="544"/>
                  </a:lnTo>
                  <a:lnTo>
                    <a:pt x="206" y="549"/>
                  </a:lnTo>
                  <a:lnTo>
                    <a:pt x="216" y="552"/>
                  </a:lnTo>
                  <a:lnTo>
                    <a:pt x="226" y="556"/>
                  </a:lnTo>
                  <a:lnTo>
                    <a:pt x="226" y="614"/>
                  </a:lnTo>
                  <a:lnTo>
                    <a:pt x="226" y="617"/>
                  </a:lnTo>
                  <a:lnTo>
                    <a:pt x="227" y="620"/>
                  </a:lnTo>
                  <a:lnTo>
                    <a:pt x="229" y="623"/>
                  </a:lnTo>
                  <a:lnTo>
                    <a:pt x="231" y="625"/>
                  </a:lnTo>
                  <a:lnTo>
                    <a:pt x="233" y="627"/>
                  </a:lnTo>
                  <a:lnTo>
                    <a:pt x="235" y="628"/>
                  </a:lnTo>
                  <a:lnTo>
                    <a:pt x="238" y="629"/>
                  </a:lnTo>
                  <a:lnTo>
                    <a:pt x="241" y="629"/>
                  </a:lnTo>
                  <a:lnTo>
                    <a:pt x="392" y="629"/>
                  </a:lnTo>
                  <a:lnTo>
                    <a:pt x="395" y="629"/>
                  </a:lnTo>
                  <a:lnTo>
                    <a:pt x="398" y="628"/>
                  </a:lnTo>
                  <a:lnTo>
                    <a:pt x="401" y="627"/>
                  </a:lnTo>
                  <a:lnTo>
                    <a:pt x="403" y="625"/>
                  </a:lnTo>
                  <a:lnTo>
                    <a:pt x="404" y="623"/>
                  </a:lnTo>
                  <a:lnTo>
                    <a:pt x="406" y="620"/>
                  </a:lnTo>
                  <a:lnTo>
                    <a:pt x="407" y="617"/>
                  </a:lnTo>
                  <a:lnTo>
                    <a:pt x="407" y="614"/>
                  </a:lnTo>
                  <a:lnTo>
                    <a:pt x="407" y="556"/>
                  </a:lnTo>
                  <a:lnTo>
                    <a:pt x="418" y="552"/>
                  </a:lnTo>
                  <a:lnTo>
                    <a:pt x="429" y="548"/>
                  </a:lnTo>
                  <a:lnTo>
                    <a:pt x="438" y="544"/>
                  </a:lnTo>
                  <a:lnTo>
                    <a:pt x="447" y="538"/>
                  </a:lnTo>
                  <a:lnTo>
                    <a:pt x="465" y="527"/>
                  </a:lnTo>
                  <a:lnTo>
                    <a:pt x="481" y="513"/>
                  </a:lnTo>
                  <a:lnTo>
                    <a:pt x="530" y="542"/>
                  </a:lnTo>
                  <a:lnTo>
                    <a:pt x="533" y="543"/>
                  </a:lnTo>
                  <a:lnTo>
                    <a:pt x="537" y="544"/>
                  </a:lnTo>
                  <a:lnTo>
                    <a:pt x="539" y="544"/>
                  </a:lnTo>
                  <a:lnTo>
                    <a:pt x="542" y="543"/>
                  </a:lnTo>
                  <a:lnTo>
                    <a:pt x="545" y="543"/>
                  </a:lnTo>
                  <a:lnTo>
                    <a:pt x="547" y="540"/>
                  </a:lnTo>
                  <a:lnTo>
                    <a:pt x="550" y="539"/>
                  </a:lnTo>
                  <a:lnTo>
                    <a:pt x="552" y="536"/>
                  </a:lnTo>
                  <a:lnTo>
                    <a:pt x="627" y="405"/>
                  </a:lnTo>
                  <a:lnTo>
                    <a:pt x="628" y="402"/>
                  </a:lnTo>
                  <a:lnTo>
                    <a:pt x="628" y="399"/>
                  </a:lnTo>
                  <a:lnTo>
                    <a:pt x="629" y="396"/>
                  </a:lnTo>
                  <a:lnTo>
                    <a:pt x="628" y="394"/>
                  </a:lnTo>
                  <a:lnTo>
                    <a:pt x="627" y="391"/>
                  </a:lnTo>
                  <a:lnTo>
                    <a:pt x="625" y="389"/>
                  </a:lnTo>
                  <a:lnTo>
                    <a:pt x="623" y="387"/>
                  </a:lnTo>
                  <a:lnTo>
                    <a:pt x="621" y="3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 name="Freeform 4360">
              <a:extLst>
                <a:ext uri="{FF2B5EF4-FFF2-40B4-BE49-F238E27FC236}">
                  <a16:creationId xmlns:a16="http://schemas.microsoft.com/office/drawing/2014/main" id="{CDB8F87B-81A2-480F-ADA8-BFB5FD890ACD}"/>
                </a:ext>
              </a:extLst>
            </p:cNvPr>
            <p:cNvSpPr>
              <a:spLocks noEditPoints="1"/>
            </p:cNvSpPr>
            <p:nvPr/>
          </p:nvSpPr>
          <p:spPr bwMode="auto">
            <a:xfrm>
              <a:off x="7781925" y="1387475"/>
              <a:ext cx="115888" cy="117475"/>
            </a:xfrm>
            <a:custGeom>
              <a:avLst/>
              <a:gdLst>
                <a:gd name="T0" fmla="*/ 160 w 362"/>
                <a:gd name="T1" fmla="*/ 252 h 369"/>
                <a:gd name="T2" fmla="*/ 135 w 362"/>
                <a:gd name="T3" fmla="*/ 238 h 369"/>
                <a:gd name="T4" fmla="*/ 118 w 362"/>
                <a:gd name="T5" fmla="*/ 218 h 369"/>
                <a:gd name="T6" fmla="*/ 109 w 362"/>
                <a:gd name="T7" fmla="*/ 190 h 369"/>
                <a:gd name="T8" fmla="*/ 113 w 362"/>
                <a:gd name="T9" fmla="*/ 162 h 369"/>
                <a:gd name="T10" fmla="*/ 125 w 362"/>
                <a:gd name="T11" fmla="*/ 138 h 369"/>
                <a:gd name="T12" fmla="*/ 147 w 362"/>
                <a:gd name="T13" fmla="*/ 121 h 369"/>
                <a:gd name="T14" fmla="*/ 174 w 362"/>
                <a:gd name="T15" fmla="*/ 112 h 369"/>
                <a:gd name="T16" fmla="*/ 202 w 362"/>
                <a:gd name="T17" fmla="*/ 114 h 369"/>
                <a:gd name="T18" fmla="*/ 226 w 362"/>
                <a:gd name="T19" fmla="*/ 128 h 369"/>
                <a:gd name="T20" fmla="*/ 244 w 362"/>
                <a:gd name="T21" fmla="*/ 149 h 369"/>
                <a:gd name="T22" fmla="*/ 252 w 362"/>
                <a:gd name="T23" fmla="*/ 176 h 369"/>
                <a:gd name="T24" fmla="*/ 250 w 362"/>
                <a:gd name="T25" fmla="*/ 205 h 369"/>
                <a:gd name="T26" fmla="*/ 236 w 362"/>
                <a:gd name="T27" fmla="*/ 229 h 369"/>
                <a:gd name="T28" fmla="*/ 215 w 362"/>
                <a:gd name="T29" fmla="*/ 247 h 369"/>
                <a:gd name="T30" fmla="*/ 189 w 362"/>
                <a:gd name="T31" fmla="*/ 254 h 369"/>
                <a:gd name="T32" fmla="*/ 328 w 362"/>
                <a:gd name="T33" fmla="*/ 195 h 369"/>
                <a:gd name="T34" fmla="*/ 354 w 362"/>
                <a:gd name="T35" fmla="*/ 144 h 369"/>
                <a:gd name="T36" fmla="*/ 361 w 362"/>
                <a:gd name="T37" fmla="*/ 136 h 369"/>
                <a:gd name="T38" fmla="*/ 360 w 362"/>
                <a:gd name="T39" fmla="*/ 124 h 369"/>
                <a:gd name="T40" fmla="*/ 316 w 362"/>
                <a:gd name="T41" fmla="*/ 53 h 369"/>
                <a:gd name="T42" fmla="*/ 304 w 362"/>
                <a:gd name="T43" fmla="*/ 52 h 369"/>
                <a:gd name="T44" fmla="*/ 256 w 362"/>
                <a:gd name="T45" fmla="*/ 56 h 369"/>
                <a:gd name="T46" fmla="*/ 236 w 362"/>
                <a:gd name="T47" fmla="*/ 10 h 369"/>
                <a:gd name="T48" fmla="*/ 229 w 362"/>
                <a:gd name="T49" fmla="*/ 2 h 369"/>
                <a:gd name="T50" fmla="*/ 146 w 362"/>
                <a:gd name="T51" fmla="*/ 0 h 369"/>
                <a:gd name="T52" fmla="*/ 135 w 362"/>
                <a:gd name="T53" fmla="*/ 3 h 369"/>
                <a:gd name="T54" fmla="*/ 131 w 362"/>
                <a:gd name="T55" fmla="*/ 14 h 369"/>
                <a:gd name="T56" fmla="*/ 99 w 362"/>
                <a:gd name="T57" fmla="*/ 63 h 369"/>
                <a:gd name="T58" fmla="*/ 55 w 362"/>
                <a:gd name="T59" fmla="*/ 51 h 369"/>
                <a:gd name="T60" fmla="*/ 44 w 362"/>
                <a:gd name="T61" fmla="*/ 54 h 369"/>
                <a:gd name="T62" fmla="*/ 1 w 362"/>
                <a:gd name="T63" fmla="*/ 126 h 369"/>
                <a:gd name="T64" fmla="*/ 2 w 362"/>
                <a:gd name="T65" fmla="*/ 139 h 369"/>
                <a:gd name="T66" fmla="*/ 36 w 362"/>
                <a:gd name="T67" fmla="*/ 160 h 369"/>
                <a:gd name="T68" fmla="*/ 36 w 362"/>
                <a:gd name="T69" fmla="*/ 207 h 369"/>
                <a:gd name="T70" fmla="*/ 1 w 362"/>
                <a:gd name="T71" fmla="*/ 230 h 369"/>
                <a:gd name="T72" fmla="*/ 1 w 362"/>
                <a:gd name="T73" fmla="*/ 240 h 369"/>
                <a:gd name="T74" fmla="*/ 44 w 362"/>
                <a:gd name="T75" fmla="*/ 313 h 369"/>
                <a:gd name="T76" fmla="*/ 60 w 362"/>
                <a:gd name="T77" fmla="*/ 314 h 369"/>
                <a:gd name="T78" fmla="*/ 120 w 362"/>
                <a:gd name="T79" fmla="*/ 316 h 369"/>
                <a:gd name="T80" fmla="*/ 132 w 362"/>
                <a:gd name="T81" fmla="*/ 359 h 369"/>
                <a:gd name="T82" fmla="*/ 140 w 362"/>
                <a:gd name="T83" fmla="*/ 368 h 369"/>
                <a:gd name="T84" fmla="*/ 225 w 362"/>
                <a:gd name="T85" fmla="*/ 368 h 369"/>
                <a:gd name="T86" fmla="*/ 233 w 362"/>
                <a:gd name="T87" fmla="*/ 361 h 369"/>
                <a:gd name="T88" fmla="*/ 237 w 362"/>
                <a:gd name="T89" fmla="*/ 321 h 369"/>
                <a:gd name="T90" fmla="*/ 274 w 362"/>
                <a:gd name="T91" fmla="*/ 298 h 369"/>
                <a:gd name="T92" fmla="*/ 310 w 362"/>
                <a:gd name="T93" fmla="*/ 316 h 369"/>
                <a:gd name="T94" fmla="*/ 360 w 362"/>
                <a:gd name="T95" fmla="*/ 243 h 369"/>
                <a:gd name="T96" fmla="*/ 362 w 362"/>
                <a:gd name="T97" fmla="*/ 232 h 369"/>
                <a:gd name="T98" fmla="*/ 354 w 362"/>
                <a:gd name="T99" fmla="*/ 223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62" h="369">
                  <a:moveTo>
                    <a:pt x="181" y="255"/>
                  </a:moveTo>
                  <a:lnTo>
                    <a:pt x="174" y="254"/>
                  </a:lnTo>
                  <a:lnTo>
                    <a:pt x="166" y="253"/>
                  </a:lnTo>
                  <a:lnTo>
                    <a:pt x="160" y="252"/>
                  </a:lnTo>
                  <a:lnTo>
                    <a:pt x="153" y="249"/>
                  </a:lnTo>
                  <a:lnTo>
                    <a:pt x="147" y="247"/>
                  </a:lnTo>
                  <a:lnTo>
                    <a:pt x="141" y="243"/>
                  </a:lnTo>
                  <a:lnTo>
                    <a:pt x="135" y="238"/>
                  </a:lnTo>
                  <a:lnTo>
                    <a:pt x="131" y="234"/>
                  </a:lnTo>
                  <a:lnTo>
                    <a:pt x="125" y="229"/>
                  </a:lnTo>
                  <a:lnTo>
                    <a:pt x="122" y="223"/>
                  </a:lnTo>
                  <a:lnTo>
                    <a:pt x="118" y="218"/>
                  </a:lnTo>
                  <a:lnTo>
                    <a:pt x="115" y="212"/>
                  </a:lnTo>
                  <a:lnTo>
                    <a:pt x="113" y="205"/>
                  </a:lnTo>
                  <a:lnTo>
                    <a:pt x="110" y="198"/>
                  </a:lnTo>
                  <a:lnTo>
                    <a:pt x="109" y="190"/>
                  </a:lnTo>
                  <a:lnTo>
                    <a:pt x="109" y="183"/>
                  </a:lnTo>
                  <a:lnTo>
                    <a:pt x="109" y="176"/>
                  </a:lnTo>
                  <a:lnTo>
                    <a:pt x="110" y="169"/>
                  </a:lnTo>
                  <a:lnTo>
                    <a:pt x="113" y="162"/>
                  </a:lnTo>
                  <a:lnTo>
                    <a:pt x="115" y="156"/>
                  </a:lnTo>
                  <a:lnTo>
                    <a:pt x="118" y="149"/>
                  </a:lnTo>
                  <a:lnTo>
                    <a:pt x="122" y="143"/>
                  </a:lnTo>
                  <a:lnTo>
                    <a:pt x="125" y="138"/>
                  </a:lnTo>
                  <a:lnTo>
                    <a:pt x="131" y="132"/>
                  </a:lnTo>
                  <a:lnTo>
                    <a:pt x="135" y="128"/>
                  </a:lnTo>
                  <a:lnTo>
                    <a:pt x="141" y="124"/>
                  </a:lnTo>
                  <a:lnTo>
                    <a:pt x="147" y="121"/>
                  </a:lnTo>
                  <a:lnTo>
                    <a:pt x="153" y="117"/>
                  </a:lnTo>
                  <a:lnTo>
                    <a:pt x="160" y="114"/>
                  </a:lnTo>
                  <a:lnTo>
                    <a:pt x="166" y="113"/>
                  </a:lnTo>
                  <a:lnTo>
                    <a:pt x="174" y="112"/>
                  </a:lnTo>
                  <a:lnTo>
                    <a:pt x="181" y="111"/>
                  </a:lnTo>
                  <a:lnTo>
                    <a:pt x="189" y="112"/>
                  </a:lnTo>
                  <a:lnTo>
                    <a:pt x="195" y="113"/>
                  </a:lnTo>
                  <a:lnTo>
                    <a:pt x="202" y="114"/>
                  </a:lnTo>
                  <a:lnTo>
                    <a:pt x="209" y="117"/>
                  </a:lnTo>
                  <a:lnTo>
                    <a:pt x="215" y="121"/>
                  </a:lnTo>
                  <a:lnTo>
                    <a:pt x="221" y="124"/>
                  </a:lnTo>
                  <a:lnTo>
                    <a:pt x="226" y="128"/>
                  </a:lnTo>
                  <a:lnTo>
                    <a:pt x="231" y="132"/>
                  </a:lnTo>
                  <a:lnTo>
                    <a:pt x="236" y="138"/>
                  </a:lnTo>
                  <a:lnTo>
                    <a:pt x="240" y="143"/>
                  </a:lnTo>
                  <a:lnTo>
                    <a:pt x="244" y="149"/>
                  </a:lnTo>
                  <a:lnTo>
                    <a:pt x="247" y="156"/>
                  </a:lnTo>
                  <a:lnTo>
                    <a:pt x="250" y="162"/>
                  </a:lnTo>
                  <a:lnTo>
                    <a:pt x="251" y="169"/>
                  </a:lnTo>
                  <a:lnTo>
                    <a:pt x="252" y="176"/>
                  </a:lnTo>
                  <a:lnTo>
                    <a:pt x="253" y="183"/>
                  </a:lnTo>
                  <a:lnTo>
                    <a:pt x="252" y="190"/>
                  </a:lnTo>
                  <a:lnTo>
                    <a:pt x="251" y="198"/>
                  </a:lnTo>
                  <a:lnTo>
                    <a:pt x="250" y="205"/>
                  </a:lnTo>
                  <a:lnTo>
                    <a:pt x="247" y="212"/>
                  </a:lnTo>
                  <a:lnTo>
                    <a:pt x="244" y="218"/>
                  </a:lnTo>
                  <a:lnTo>
                    <a:pt x="240" y="223"/>
                  </a:lnTo>
                  <a:lnTo>
                    <a:pt x="236" y="229"/>
                  </a:lnTo>
                  <a:lnTo>
                    <a:pt x="231" y="234"/>
                  </a:lnTo>
                  <a:lnTo>
                    <a:pt x="226" y="238"/>
                  </a:lnTo>
                  <a:lnTo>
                    <a:pt x="221" y="243"/>
                  </a:lnTo>
                  <a:lnTo>
                    <a:pt x="215" y="247"/>
                  </a:lnTo>
                  <a:lnTo>
                    <a:pt x="209" y="249"/>
                  </a:lnTo>
                  <a:lnTo>
                    <a:pt x="202" y="252"/>
                  </a:lnTo>
                  <a:lnTo>
                    <a:pt x="195" y="253"/>
                  </a:lnTo>
                  <a:lnTo>
                    <a:pt x="189" y="254"/>
                  </a:lnTo>
                  <a:lnTo>
                    <a:pt x="181" y="255"/>
                  </a:lnTo>
                  <a:close/>
                  <a:moveTo>
                    <a:pt x="354" y="223"/>
                  </a:moveTo>
                  <a:lnTo>
                    <a:pt x="327" y="207"/>
                  </a:lnTo>
                  <a:lnTo>
                    <a:pt x="328" y="195"/>
                  </a:lnTo>
                  <a:lnTo>
                    <a:pt x="328" y="183"/>
                  </a:lnTo>
                  <a:lnTo>
                    <a:pt x="328" y="172"/>
                  </a:lnTo>
                  <a:lnTo>
                    <a:pt x="327" y="160"/>
                  </a:lnTo>
                  <a:lnTo>
                    <a:pt x="354" y="144"/>
                  </a:lnTo>
                  <a:lnTo>
                    <a:pt x="357" y="143"/>
                  </a:lnTo>
                  <a:lnTo>
                    <a:pt x="359" y="141"/>
                  </a:lnTo>
                  <a:lnTo>
                    <a:pt x="360" y="139"/>
                  </a:lnTo>
                  <a:lnTo>
                    <a:pt x="361" y="136"/>
                  </a:lnTo>
                  <a:lnTo>
                    <a:pt x="362" y="132"/>
                  </a:lnTo>
                  <a:lnTo>
                    <a:pt x="362" y="129"/>
                  </a:lnTo>
                  <a:lnTo>
                    <a:pt x="361" y="126"/>
                  </a:lnTo>
                  <a:lnTo>
                    <a:pt x="360" y="124"/>
                  </a:lnTo>
                  <a:lnTo>
                    <a:pt x="322" y="59"/>
                  </a:lnTo>
                  <a:lnTo>
                    <a:pt x="320" y="56"/>
                  </a:lnTo>
                  <a:lnTo>
                    <a:pt x="318" y="54"/>
                  </a:lnTo>
                  <a:lnTo>
                    <a:pt x="316" y="53"/>
                  </a:lnTo>
                  <a:lnTo>
                    <a:pt x="313" y="51"/>
                  </a:lnTo>
                  <a:lnTo>
                    <a:pt x="309" y="51"/>
                  </a:lnTo>
                  <a:lnTo>
                    <a:pt x="307" y="51"/>
                  </a:lnTo>
                  <a:lnTo>
                    <a:pt x="304" y="52"/>
                  </a:lnTo>
                  <a:lnTo>
                    <a:pt x="301" y="53"/>
                  </a:lnTo>
                  <a:lnTo>
                    <a:pt x="274" y="69"/>
                  </a:lnTo>
                  <a:lnTo>
                    <a:pt x="266" y="63"/>
                  </a:lnTo>
                  <a:lnTo>
                    <a:pt x="256" y="56"/>
                  </a:lnTo>
                  <a:lnTo>
                    <a:pt x="246" y="51"/>
                  </a:lnTo>
                  <a:lnTo>
                    <a:pt x="237" y="47"/>
                  </a:lnTo>
                  <a:lnTo>
                    <a:pt x="237" y="14"/>
                  </a:lnTo>
                  <a:lnTo>
                    <a:pt x="236" y="10"/>
                  </a:lnTo>
                  <a:lnTo>
                    <a:pt x="236" y="8"/>
                  </a:lnTo>
                  <a:lnTo>
                    <a:pt x="233" y="5"/>
                  </a:lnTo>
                  <a:lnTo>
                    <a:pt x="232" y="3"/>
                  </a:lnTo>
                  <a:lnTo>
                    <a:pt x="229" y="2"/>
                  </a:lnTo>
                  <a:lnTo>
                    <a:pt x="227" y="1"/>
                  </a:lnTo>
                  <a:lnTo>
                    <a:pt x="224" y="0"/>
                  </a:lnTo>
                  <a:lnTo>
                    <a:pt x="222" y="0"/>
                  </a:lnTo>
                  <a:lnTo>
                    <a:pt x="146" y="0"/>
                  </a:lnTo>
                  <a:lnTo>
                    <a:pt x="143" y="0"/>
                  </a:lnTo>
                  <a:lnTo>
                    <a:pt x="140" y="1"/>
                  </a:lnTo>
                  <a:lnTo>
                    <a:pt x="137" y="2"/>
                  </a:lnTo>
                  <a:lnTo>
                    <a:pt x="135" y="3"/>
                  </a:lnTo>
                  <a:lnTo>
                    <a:pt x="134" y="5"/>
                  </a:lnTo>
                  <a:lnTo>
                    <a:pt x="132" y="8"/>
                  </a:lnTo>
                  <a:lnTo>
                    <a:pt x="132" y="10"/>
                  </a:lnTo>
                  <a:lnTo>
                    <a:pt x="131" y="14"/>
                  </a:lnTo>
                  <a:lnTo>
                    <a:pt x="131" y="47"/>
                  </a:lnTo>
                  <a:lnTo>
                    <a:pt x="120" y="52"/>
                  </a:lnTo>
                  <a:lnTo>
                    <a:pt x="109" y="57"/>
                  </a:lnTo>
                  <a:lnTo>
                    <a:pt x="99" y="63"/>
                  </a:lnTo>
                  <a:lnTo>
                    <a:pt x="90" y="69"/>
                  </a:lnTo>
                  <a:lnTo>
                    <a:pt x="61" y="53"/>
                  </a:lnTo>
                  <a:lnTo>
                    <a:pt x="58" y="52"/>
                  </a:lnTo>
                  <a:lnTo>
                    <a:pt x="55" y="51"/>
                  </a:lnTo>
                  <a:lnTo>
                    <a:pt x="53" y="51"/>
                  </a:lnTo>
                  <a:lnTo>
                    <a:pt x="49" y="51"/>
                  </a:lnTo>
                  <a:lnTo>
                    <a:pt x="47" y="52"/>
                  </a:lnTo>
                  <a:lnTo>
                    <a:pt x="44" y="54"/>
                  </a:lnTo>
                  <a:lnTo>
                    <a:pt x="42" y="56"/>
                  </a:lnTo>
                  <a:lnTo>
                    <a:pt x="41" y="59"/>
                  </a:lnTo>
                  <a:lnTo>
                    <a:pt x="2" y="124"/>
                  </a:lnTo>
                  <a:lnTo>
                    <a:pt x="1" y="126"/>
                  </a:lnTo>
                  <a:lnTo>
                    <a:pt x="0" y="129"/>
                  </a:lnTo>
                  <a:lnTo>
                    <a:pt x="0" y="132"/>
                  </a:lnTo>
                  <a:lnTo>
                    <a:pt x="1" y="136"/>
                  </a:lnTo>
                  <a:lnTo>
                    <a:pt x="2" y="139"/>
                  </a:lnTo>
                  <a:lnTo>
                    <a:pt x="3" y="141"/>
                  </a:lnTo>
                  <a:lnTo>
                    <a:pt x="6" y="143"/>
                  </a:lnTo>
                  <a:lnTo>
                    <a:pt x="8" y="144"/>
                  </a:lnTo>
                  <a:lnTo>
                    <a:pt x="36" y="160"/>
                  </a:lnTo>
                  <a:lnTo>
                    <a:pt x="34" y="172"/>
                  </a:lnTo>
                  <a:lnTo>
                    <a:pt x="34" y="183"/>
                  </a:lnTo>
                  <a:lnTo>
                    <a:pt x="34" y="195"/>
                  </a:lnTo>
                  <a:lnTo>
                    <a:pt x="36" y="207"/>
                  </a:lnTo>
                  <a:lnTo>
                    <a:pt x="8" y="223"/>
                  </a:lnTo>
                  <a:lnTo>
                    <a:pt x="6" y="224"/>
                  </a:lnTo>
                  <a:lnTo>
                    <a:pt x="3" y="227"/>
                  </a:lnTo>
                  <a:lnTo>
                    <a:pt x="1" y="230"/>
                  </a:lnTo>
                  <a:lnTo>
                    <a:pt x="0" y="233"/>
                  </a:lnTo>
                  <a:lnTo>
                    <a:pt x="0" y="235"/>
                  </a:lnTo>
                  <a:lnTo>
                    <a:pt x="0" y="237"/>
                  </a:lnTo>
                  <a:lnTo>
                    <a:pt x="1" y="240"/>
                  </a:lnTo>
                  <a:lnTo>
                    <a:pt x="2" y="243"/>
                  </a:lnTo>
                  <a:lnTo>
                    <a:pt x="40" y="309"/>
                  </a:lnTo>
                  <a:lnTo>
                    <a:pt x="42" y="311"/>
                  </a:lnTo>
                  <a:lnTo>
                    <a:pt x="44" y="313"/>
                  </a:lnTo>
                  <a:lnTo>
                    <a:pt x="46" y="314"/>
                  </a:lnTo>
                  <a:lnTo>
                    <a:pt x="48" y="315"/>
                  </a:lnTo>
                  <a:lnTo>
                    <a:pt x="55" y="316"/>
                  </a:lnTo>
                  <a:lnTo>
                    <a:pt x="60" y="314"/>
                  </a:lnTo>
                  <a:lnTo>
                    <a:pt x="90" y="297"/>
                  </a:lnTo>
                  <a:lnTo>
                    <a:pt x="99" y="304"/>
                  </a:lnTo>
                  <a:lnTo>
                    <a:pt x="109" y="310"/>
                  </a:lnTo>
                  <a:lnTo>
                    <a:pt x="120" y="316"/>
                  </a:lnTo>
                  <a:lnTo>
                    <a:pt x="131" y="321"/>
                  </a:lnTo>
                  <a:lnTo>
                    <a:pt x="131" y="354"/>
                  </a:lnTo>
                  <a:lnTo>
                    <a:pt x="132" y="356"/>
                  </a:lnTo>
                  <a:lnTo>
                    <a:pt x="132" y="359"/>
                  </a:lnTo>
                  <a:lnTo>
                    <a:pt x="134" y="361"/>
                  </a:lnTo>
                  <a:lnTo>
                    <a:pt x="135" y="363"/>
                  </a:lnTo>
                  <a:lnTo>
                    <a:pt x="137" y="366"/>
                  </a:lnTo>
                  <a:lnTo>
                    <a:pt x="140" y="368"/>
                  </a:lnTo>
                  <a:lnTo>
                    <a:pt x="143" y="368"/>
                  </a:lnTo>
                  <a:lnTo>
                    <a:pt x="146" y="369"/>
                  </a:lnTo>
                  <a:lnTo>
                    <a:pt x="222" y="369"/>
                  </a:lnTo>
                  <a:lnTo>
                    <a:pt x="225" y="368"/>
                  </a:lnTo>
                  <a:lnTo>
                    <a:pt x="227" y="368"/>
                  </a:lnTo>
                  <a:lnTo>
                    <a:pt x="229" y="366"/>
                  </a:lnTo>
                  <a:lnTo>
                    <a:pt x="232" y="363"/>
                  </a:lnTo>
                  <a:lnTo>
                    <a:pt x="233" y="361"/>
                  </a:lnTo>
                  <a:lnTo>
                    <a:pt x="236" y="359"/>
                  </a:lnTo>
                  <a:lnTo>
                    <a:pt x="236" y="356"/>
                  </a:lnTo>
                  <a:lnTo>
                    <a:pt x="237" y="354"/>
                  </a:lnTo>
                  <a:lnTo>
                    <a:pt x="237" y="321"/>
                  </a:lnTo>
                  <a:lnTo>
                    <a:pt x="246" y="316"/>
                  </a:lnTo>
                  <a:lnTo>
                    <a:pt x="256" y="311"/>
                  </a:lnTo>
                  <a:lnTo>
                    <a:pt x="266" y="305"/>
                  </a:lnTo>
                  <a:lnTo>
                    <a:pt x="274" y="298"/>
                  </a:lnTo>
                  <a:lnTo>
                    <a:pt x="302" y="313"/>
                  </a:lnTo>
                  <a:lnTo>
                    <a:pt x="305" y="315"/>
                  </a:lnTo>
                  <a:lnTo>
                    <a:pt x="307" y="315"/>
                  </a:lnTo>
                  <a:lnTo>
                    <a:pt x="310" y="316"/>
                  </a:lnTo>
                  <a:lnTo>
                    <a:pt x="314" y="316"/>
                  </a:lnTo>
                  <a:lnTo>
                    <a:pt x="319" y="313"/>
                  </a:lnTo>
                  <a:lnTo>
                    <a:pt x="322" y="309"/>
                  </a:lnTo>
                  <a:lnTo>
                    <a:pt x="360" y="243"/>
                  </a:lnTo>
                  <a:lnTo>
                    <a:pt x="362" y="240"/>
                  </a:lnTo>
                  <a:lnTo>
                    <a:pt x="362" y="237"/>
                  </a:lnTo>
                  <a:lnTo>
                    <a:pt x="362" y="234"/>
                  </a:lnTo>
                  <a:lnTo>
                    <a:pt x="362" y="232"/>
                  </a:lnTo>
                  <a:lnTo>
                    <a:pt x="361" y="229"/>
                  </a:lnTo>
                  <a:lnTo>
                    <a:pt x="359" y="227"/>
                  </a:lnTo>
                  <a:lnTo>
                    <a:pt x="357" y="224"/>
                  </a:lnTo>
                  <a:lnTo>
                    <a:pt x="354" y="2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42" name="Freeform 4346" descr="Icon of box and whisker chart. ">
            <a:extLst>
              <a:ext uri="{FF2B5EF4-FFF2-40B4-BE49-F238E27FC236}">
                <a16:creationId xmlns:a16="http://schemas.microsoft.com/office/drawing/2014/main" id="{D131817A-5B27-4718-8BAC-45C9CEDA45D9}"/>
              </a:ext>
            </a:extLst>
          </p:cNvPr>
          <p:cNvSpPr>
            <a:spLocks noEditPoints="1"/>
          </p:cNvSpPr>
          <p:nvPr/>
        </p:nvSpPr>
        <p:spPr bwMode="auto">
          <a:xfrm>
            <a:off x="3967321" y="3532346"/>
            <a:ext cx="345758" cy="345758"/>
          </a:xfrm>
          <a:custGeom>
            <a:avLst/>
            <a:gdLst>
              <a:gd name="T0" fmla="*/ 706 w 898"/>
              <a:gd name="T1" fmla="*/ 479 h 898"/>
              <a:gd name="T2" fmla="*/ 652 w 898"/>
              <a:gd name="T3" fmla="*/ 556 h 898"/>
              <a:gd name="T4" fmla="*/ 632 w 898"/>
              <a:gd name="T5" fmla="*/ 551 h 898"/>
              <a:gd name="T6" fmla="*/ 576 w 898"/>
              <a:gd name="T7" fmla="*/ 477 h 898"/>
              <a:gd name="T8" fmla="*/ 571 w 898"/>
              <a:gd name="T9" fmla="*/ 398 h 898"/>
              <a:gd name="T10" fmla="*/ 628 w 898"/>
              <a:gd name="T11" fmla="*/ 129 h 898"/>
              <a:gd name="T12" fmla="*/ 643 w 898"/>
              <a:gd name="T13" fmla="*/ 114 h 898"/>
              <a:gd name="T14" fmla="*/ 658 w 898"/>
              <a:gd name="T15" fmla="*/ 129 h 898"/>
              <a:gd name="T16" fmla="*/ 717 w 898"/>
              <a:gd name="T17" fmla="*/ 398 h 898"/>
              <a:gd name="T18" fmla="*/ 621 w 898"/>
              <a:gd name="T19" fmla="*/ 758 h 898"/>
              <a:gd name="T20" fmla="*/ 589 w 898"/>
              <a:gd name="T21" fmla="*/ 727 h 898"/>
              <a:gd name="T22" fmla="*/ 589 w 898"/>
              <a:gd name="T23" fmla="*/ 680 h 898"/>
              <a:gd name="T24" fmla="*/ 621 w 898"/>
              <a:gd name="T25" fmla="*/ 648 h 898"/>
              <a:gd name="T26" fmla="*/ 667 w 898"/>
              <a:gd name="T27" fmla="*/ 648 h 898"/>
              <a:gd name="T28" fmla="*/ 699 w 898"/>
              <a:gd name="T29" fmla="*/ 680 h 898"/>
              <a:gd name="T30" fmla="*/ 699 w 898"/>
              <a:gd name="T31" fmla="*/ 727 h 898"/>
              <a:gd name="T32" fmla="*/ 667 w 898"/>
              <a:gd name="T33" fmla="*/ 758 h 898"/>
              <a:gd name="T34" fmla="*/ 536 w 898"/>
              <a:gd name="T35" fmla="*/ 294 h 898"/>
              <a:gd name="T36" fmla="*/ 479 w 898"/>
              <a:gd name="T37" fmla="*/ 546 h 898"/>
              <a:gd name="T38" fmla="*/ 461 w 898"/>
              <a:gd name="T39" fmla="*/ 558 h 898"/>
              <a:gd name="T40" fmla="*/ 450 w 898"/>
              <a:gd name="T41" fmla="*/ 299 h 898"/>
              <a:gd name="T42" fmla="*/ 390 w 898"/>
              <a:gd name="T43" fmla="*/ 287 h 898"/>
              <a:gd name="T44" fmla="*/ 398 w 898"/>
              <a:gd name="T45" fmla="*/ 211 h 898"/>
              <a:gd name="T46" fmla="*/ 454 w 898"/>
              <a:gd name="T47" fmla="*/ 118 h 898"/>
              <a:gd name="T48" fmla="*/ 475 w 898"/>
              <a:gd name="T49" fmla="*/ 118 h 898"/>
              <a:gd name="T50" fmla="*/ 530 w 898"/>
              <a:gd name="T51" fmla="*/ 211 h 898"/>
              <a:gd name="T52" fmla="*/ 465 w 898"/>
              <a:gd name="T53" fmla="*/ 763 h 898"/>
              <a:gd name="T54" fmla="*/ 422 w 898"/>
              <a:gd name="T55" fmla="*/ 745 h 898"/>
              <a:gd name="T56" fmla="*/ 405 w 898"/>
              <a:gd name="T57" fmla="*/ 703 h 898"/>
              <a:gd name="T58" fmla="*/ 422 w 898"/>
              <a:gd name="T59" fmla="*/ 661 h 898"/>
              <a:gd name="T60" fmla="*/ 465 w 898"/>
              <a:gd name="T61" fmla="*/ 643 h 898"/>
              <a:gd name="T62" fmla="*/ 506 w 898"/>
              <a:gd name="T63" fmla="*/ 661 h 898"/>
              <a:gd name="T64" fmla="*/ 525 w 898"/>
              <a:gd name="T65" fmla="*/ 703 h 898"/>
              <a:gd name="T66" fmla="*/ 506 w 898"/>
              <a:gd name="T67" fmla="*/ 745 h 898"/>
              <a:gd name="T68" fmla="*/ 465 w 898"/>
              <a:gd name="T69" fmla="*/ 763 h 898"/>
              <a:gd name="T70" fmla="*/ 318 w 898"/>
              <a:gd name="T71" fmla="*/ 419 h 898"/>
              <a:gd name="T72" fmla="*/ 263 w 898"/>
              <a:gd name="T73" fmla="*/ 556 h 898"/>
              <a:gd name="T74" fmla="*/ 242 w 898"/>
              <a:gd name="T75" fmla="*/ 551 h 898"/>
              <a:gd name="T76" fmla="*/ 186 w 898"/>
              <a:gd name="T77" fmla="*/ 417 h 898"/>
              <a:gd name="T78" fmla="*/ 181 w 898"/>
              <a:gd name="T79" fmla="*/ 339 h 898"/>
              <a:gd name="T80" fmla="*/ 240 w 898"/>
              <a:gd name="T81" fmla="*/ 129 h 898"/>
              <a:gd name="T82" fmla="*/ 255 w 898"/>
              <a:gd name="T83" fmla="*/ 114 h 898"/>
              <a:gd name="T84" fmla="*/ 270 w 898"/>
              <a:gd name="T85" fmla="*/ 129 h 898"/>
              <a:gd name="T86" fmla="*/ 329 w 898"/>
              <a:gd name="T87" fmla="*/ 339 h 898"/>
              <a:gd name="T88" fmla="*/ 231 w 898"/>
              <a:gd name="T89" fmla="*/ 758 h 898"/>
              <a:gd name="T90" fmla="*/ 200 w 898"/>
              <a:gd name="T91" fmla="*/ 727 h 898"/>
              <a:gd name="T92" fmla="*/ 200 w 898"/>
              <a:gd name="T93" fmla="*/ 680 h 898"/>
              <a:gd name="T94" fmla="*/ 231 w 898"/>
              <a:gd name="T95" fmla="*/ 648 h 898"/>
              <a:gd name="T96" fmla="*/ 278 w 898"/>
              <a:gd name="T97" fmla="*/ 648 h 898"/>
              <a:gd name="T98" fmla="*/ 311 w 898"/>
              <a:gd name="T99" fmla="*/ 680 h 898"/>
              <a:gd name="T100" fmla="*/ 311 w 898"/>
              <a:gd name="T101" fmla="*/ 727 h 898"/>
              <a:gd name="T102" fmla="*/ 278 w 898"/>
              <a:gd name="T103" fmla="*/ 758 h 898"/>
              <a:gd name="T104" fmla="*/ 10 w 898"/>
              <a:gd name="T105" fmla="*/ 2 h 898"/>
              <a:gd name="T106" fmla="*/ 1 w 898"/>
              <a:gd name="T107" fmla="*/ 886 h 898"/>
              <a:gd name="T108" fmla="*/ 883 w 898"/>
              <a:gd name="T109" fmla="*/ 898 h 898"/>
              <a:gd name="T110" fmla="*/ 898 w 898"/>
              <a:gd name="T111" fmla="*/ 883 h 898"/>
              <a:gd name="T112" fmla="*/ 886 w 898"/>
              <a:gd name="T113" fmla="*/ 0 h 8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98" h="898">
                <a:moveTo>
                  <a:pt x="718" y="464"/>
                </a:moveTo>
                <a:lnTo>
                  <a:pt x="718" y="467"/>
                </a:lnTo>
                <a:lnTo>
                  <a:pt x="717" y="470"/>
                </a:lnTo>
                <a:lnTo>
                  <a:pt x="716" y="472"/>
                </a:lnTo>
                <a:lnTo>
                  <a:pt x="714" y="474"/>
                </a:lnTo>
                <a:lnTo>
                  <a:pt x="712" y="477"/>
                </a:lnTo>
                <a:lnTo>
                  <a:pt x="710" y="478"/>
                </a:lnTo>
                <a:lnTo>
                  <a:pt x="706" y="479"/>
                </a:lnTo>
                <a:lnTo>
                  <a:pt x="703" y="479"/>
                </a:lnTo>
                <a:lnTo>
                  <a:pt x="658" y="479"/>
                </a:lnTo>
                <a:lnTo>
                  <a:pt x="658" y="543"/>
                </a:lnTo>
                <a:lnTo>
                  <a:pt x="658" y="546"/>
                </a:lnTo>
                <a:lnTo>
                  <a:pt x="657" y="549"/>
                </a:lnTo>
                <a:lnTo>
                  <a:pt x="656" y="551"/>
                </a:lnTo>
                <a:lnTo>
                  <a:pt x="654" y="554"/>
                </a:lnTo>
                <a:lnTo>
                  <a:pt x="652" y="556"/>
                </a:lnTo>
                <a:lnTo>
                  <a:pt x="650" y="557"/>
                </a:lnTo>
                <a:lnTo>
                  <a:pt x="647" y="558"/>
                </a:lnTo>
                <a:lnTo>
                  <a:pt x="643" y="558"/>
                </a:lnTo>
                <a:lnTo>
                  <a:pt x="641" y="558"/>
                </a:lnTo>
                <a:lnTo>
                  <a:pt x="638" y="557"/>
                </a:lnTo>
                <a:lnTo>
                  <a:pt x="636" y="556"/>
                </a:lnTo>
                <a:lnTo>
                  <a:pt x="634" y="554"/>
                </a:lnTo>
                <a:lnTo>
                  <a:pt x="632" y="551"/>
                </a:lnTo>
                <a:lnTo>
                  <a:pt x="631" y="549"/>
                </a:lnTo>
                <a:lnTo>
                  <a:pt x="629" y="546"/>
                </a:lnTo>
                <a:lnTo>
                  <a:pt x="628" y="543"/>
                </a:lnTo>
                <a:lnTo>
                  <a:pt x="628" y="479"/>
                </a:lnTo>
                <a:lnTo>
                  <a:pt x="583" y="479"/>
                </a:lnTo>
                <a:lnTo>
                  <a:pt x="581" y="479"/>
                </a:lnTo>
                <a:lnTo>
                  <a:pt x="578" y="478"/>
                </a:lnTo>
                <a:lnTo>
                  <a:pt x="576" y="477"/>
                </a:lnTo>
                <a:lnTo>
                  <a:pt x="574" y="474"/>
                </a:lnTo>
                <a:lnTo>
                  <a:pt x="572" y="472"/>
                </a:lnTo>
                <a:lnTo>
                  <a:pt x="571" y="470"/>
                </a:lnTo>
                <a:lnTo>
                  <a:pt x="570" y="467"/>
                </a:lnTo>
                <a:lnTo>
                  <a:pt x="570" y="464"/>
                </a:lnTo>
                <a:lnTo>
                  <a:pt x="570" y="404"/>
                </a:lnTo>
                <a:lnTo>
                  <a:pt x="570" y="402"/>
                </a:lnTo>
                <a:lnTo>
                  <a:pt x="571" y="398"/>
                </a:lnTo>
                <a:lnTo>
                  <a:pt x="572" y="396"/>
                </a:lnTo>
                <a:lnTo>
                  <a:pt x="574" y="394"/>
                </a:lnTo>
                <a:lnTo>
                  <a:pt x="576" y="392"/>
                </a:lnTo>
                <a:lnTo>
                  <a:pt x="578" y="391"/>
                </a:lnTo>
                <a:lnTo>
                  <a:pt x="581" y="390"/>
                </a:lnTo>
                <a:lnTo>
                  <a:pt x="583" y="389"/>
                </a:lnTo>
                <a:lnTo>
                  <a:pt x="628" y="389"/>
                </a:lnTo>
                <a:lnTo>
                  <a:pt x="628" y="129"/>
                </a:lnTo>
                <a:lnTo>
                  <a:pt x="629" y="126"/>
                </a:lnTo>
                <a:lnTo>
                  <a:pt x="631" y="123"/>
                </a:lnTo>
                <a:lnTo>
                  <a:pt x="632" y="121"/>
                </a:lnTo>
                <a:lnTo>
                  <a:pt x="634" y="118"/>
                </a:lnTo>
                <a:lnTo>
                  <a:pt x="636" y="117"/>
                </a:lnTo>
                <a:lnTo>
                  <a:pt x="638" y="115"/>
                </a:lnTo>
                <a:lnTo>
                  <a:pt x="641" y="114"/>
                </a:lnTo>
                <a:lnTo>
                  <a:pt x="643" y="114"/>
                </a:lnTo>
                <a:lnTo>
                  <a:pt x="647" y="114"/>
                </a:lnTo>
                <a:lnTo>
                  <a:pt x="650" y="115"/>
                </a:lnTo>
                <a:lnTo>
                  <a:pt x="652" y="117"/>
                </a:lnTo>
                <a:lnTo>
                  <a:pt x="654" y="118"/>
                </a:lnTo>
                <a:lnTo>
                  <a:pt x="656" y="121"/>
                </a:lnTo>
                <a:lnTo>
                  <a:pt x="657" y="123"/>
                </a:lnTo>
                <a:lnTo>
                  <a:pt x="658" y="127"/>
                </a:lnTo>
                <a:lnTo>
                  <a:pt x="658" y="129"/>
                </a:lnTo>
                <a:lnTo>
                  <a:pt x="658" y="389"/>
                </a:lnTo>
                <a:lnTo>
                  <a:pt x="703" y="389"/>
                </a:lnTo>
                <a:lnTo>
                  <a:pt x="706" y="390"/>
                </a:lnTo>
                <a:lnTo>
                  <a:pt x="710" y="391"/>
                </a:lnTo>
                <a:lnTo>
                  <a:pt x="712" y="392"/>
                </a:lnTo>
                <a:lnTo>
                  <a:pt x="714" y="394"/>
                </a:lnTo>
                <a:lnTo>
                  <a:pt x="716" y="396"/>
                </a:lnTo>
                <a:lnTo>
                  <a:pt x="717" y="398"/>
                </a:lnTo>
                <a:lnTo>
                  <a:pt x="718" y="402"/>
                </a:lnTo>
                <a:lnTo>
                  <a:pt x="718" y="404"/>
                </a:lnTo>
                <a:lnTo>
                  <a:pt x="718" y="464"/>
                </a:lnTo>
                <a:close/>
                <a:moveTo>
                  <a:pt x="643" y="763"/>
                </a:moveTo>
                <a:lnTo>
                  <a:pt x="638" y="762"/>
                </a:lnTo>
                <a:lnTo>
                  <a:pt x="632" y="762"/>
                </a:lnTo>
                <a:lnTo>
                  <a:pt x="626" y="760"/>
                </a:lnTo>
                <a:lnTo>
                  <a:pt x="621" y="758"/>
                </a:lnTo>
                <a:lnTo>
                  <a:pt x="616" y="756"/>
                </a:lnTo>
                <a:lnTo>
                  <a:pt x="610" y="753"/>
                </a:lnTo>
                <a:lnTo>
                  <a:pt x="606" y="749"/>
                </a:lnTo>
                <a:lnTo>
                  <a:pt x="602" y="745"/>
                </a:lnTo>
                <a:lnTo>
                  <a:pt x="597" y="741"/>
                </a:lnTo>
                <a:lnTo>
                  <a:pt x="594" y="737"/>
                </a:lnTo>
                <a:lnTo>
                  <a:pt x="591" y="731"/>
                </a:lnTo>
                <a:lnTo>
                  <a:pt x="589" y="727"/>
                </a:lnTo>
                <a:lnTo>
                  <a:pt x="587" y="720"/>
                </a:lnTo>
                <a:lnTo>
                  <a:pt x="586" y="715"/>
                </a:lnTo>
                <a:lnTo>
                  <a:pt x="584" y="710"/>
                </a:lnTo>
                <a:lnTo>
                  <a:pt x="583" y="703"/>
                </a:lnTo>
                <a:lnTo>
                  <a:pt x="584" y="697"/>
                </a:lnTo>
                <a:lnTo>
                  <a:pt x="586" y="692"/>
                </a:lnTo>
                <a:lnTo>
                  <a:pt x="587" y="685"/>
                </a:lnTo>
                <a:lnTo>
                  <a:pt x="589" y="680"/>
                </a:lnTo>
                <a:lnTo>
                  <a:pt x="591" y="674"/>
                </a:lnTo>
                <a:lnTo>
                  <a:pt x="594" y="670"/>
                </a:lnTo>
                <a:lnTo>
                  <a:pt x="597" y="665"/>
                </a:lnTo>
                <a:lnTo>
                  <a:pt x="602" y="661"/>
                </a:lnTo>
                <a:lnTo>
                  <a:pt x="606" y="657"/>
                </a:lnTo>
                <a:lnTo>
                  <a:pt x="610" y="653"/>
                </a:lnTo>
                <a:lnTo>
                  <a:pt x="616" y="651"/>
                </a:lnTo>
                <a:lnTo>
                  <a:pt x="621" y="648"/>
                </a:lnTo>
                <a:lnTo>
                  <a:pt x="626" y="646"/>
                </a:lnTo>
                <a:lnTo>
                  <a:pt x="632" y="645"/>
                </a:lnTo>
                <a:lnTo>
                  <a:pt x="638" y="643"/>
                </a:lnTo>
                <a:lnTo>
                  <a:pt x="643" y="643"/>
                </a:lnTo>
                <a:lnTo>
                  <a:pt x="650" y="643"/>
                </a:lnTo>
                <a:lnTo>
                  <a:pt x="656" y="645"/>
                </a:lnTo>
                <a:lnTo>
                  <a:pt x="662" y="646"/>
                </a:lnTo>
                <a:lnTo>
                  <a:pt x="667" y="648"/>
                </a:lnTo>
                <a:lnTo>
                  <a:pt x="672" y="651"/>
                </a:lnTo>
                <a:lnTo>
                  <a:pt x="678" y="653"/>
                </a:lnTo>
                <a:lnTo>
                  <a:pt x="682" y="657"/>
                </a:lnTo>
                <a:lnTo>
                  <a:pt x="686" y="661"/>
                </a:lnTo>
                <a:lnTo>
                  <a:pt x="690" y="665"/>
                </a:lnTo>
                <a:lnTo>
                  <a:pt x="694" y="670"/>
                </a:lnTo>
                <a:lnTo>
                  <a:pt x="697" y="674"/>
                </a:lnTo>
                <a:lnTo>
                  <a:pt x="699" y="680"/>
                </a:lnTo>
                <a:lnTo>
                  <a:pt x="701" y="685"/>
                </a:lnTo>
                <a:lnTo>
                  <a:pt x="702" y="692"/>
                </a:lnTo>
                <a:lnTo>
                  <a:pt x="703" y="697"/>
                </a:lnTo>
                <a:lnTo>
                  <a:pt x="703" y="703"/>
                </a:lnTo>
                <a:lnTo>
                  <a:pt x="703" y="710"/>
                </a:lnTo>
                <a:lnTo>
                  <a:pt x="702" y="715"/>
                </a:lnTo>
                <a:lnTo>
                  <a:pt x="701" y="720"/>
                </a:lnTo>
                <a:lnTo>
                  <a:pt x="699" y="727"/>
                </a:lnTo>
                <a:lnTo>
                  <a:pt x="697" y="731"/>
                </a:lnTo>
                <a:lnTo>
                  <a:pt x="694" y="737"/>
                </a:lnTo>
                <a:lnTo>
                  <a:pt x="690" y="741"/>
                </a:lnTo>
                <a:lnTo>
                  <a:pt x="686" y="745"/>
                </a:lnTo>
                <a:lnTo>
                  <a:pt x="682" y="749"/>
                </a:lnTo>
                <a:lnTo>
                  <a:pt x="678" y="753"/>
                </a:lnTo>
                <a:lnTo>
                  <a:pt x="672" y="756"/>
                </a:lnTo>
                <a:lnTo>
                  <a:pt x="667" y="758"/>
                </a:lnTo>
                <a:lnTo>
                  <a:pt x="662" y="760"/>
                </a:lnTo>
                <a:lnTo>
                  <a:pt x="656" y="762"/>
                </a:lnTo>
                <a:lnTo>
                  <a:pt x="650" y="762"/>
                </a:lnTo>
                <a:lnTo>
                  <a:pt x="643" y="763"/>
                </a:lnTo>
                <a:close/>
                <a:moveTo>
                  <a:pt x="540" y="284"/>
                </a:moveTo>
                <a:lnTo>
                  <a:pt x="538" y="287"/>
                </a:lnTo>
                <a:lnTo>
                  <a:pt x="537" y="290"/>
                </a:lnTo>
                <a:lnTo>
                  <a:pt x="536" y="294"/>
                </a:lnTo>
                <a:lnTo>
                  <a:pt x="534" y="296"/>
                </a:lnTo>
                <a:lnTo>
                  <a:pt x="532" y="297"/>
                </a:lnTo>
                <a:lnTo>
                  <a:pt x="530" y="298"/>
                </a:lnTo>
                <a:lnTo>
                  <a:pt x="527" y="299"/>
                </a:lnTo>
                <a:lnTo>
                  <a:pt x="525" y="299"/>
                </a:lnTo>
                <a:lnTo>
                  <a:pt x="480" y="299"/>
                </a:lnTo>
                <a:lnTo>
                  <a:pt x="480" y="543"/>
                </a:lnTo>
                <a:lnTo>
                  <a:pt x="479" y="546"/>
                </a:lnTo>
                <a:lnTo>
                  <a:pt x="479" y="549"/>
                </a:lnTo>
                <a:lnTo>
                  <a:pt x="476" y="551"/>
                </a:lnTo>
                <a:lnTo>
                  <a:pt x="475" y="554"/>
                </a:lnTo>
                <a:lnTo>
                  <a:pt x="472" y="556"/>
                </a:lnTo>
                <a:lnTo>
                  <a:pt x="470" y="557"/>
                </a:lnTo>
                <a:lnTo>
                  <a:pt x="467" y="558"/>
                </a:lnTo>
                <a:lnTo>
                  <a:pt x="465" y="558"/>
                </a:lnTo>
                <a:lnTo>
                  <a:pt x="461" y="558"/>
                </a:lnTo>
                <a:lnTo>
                  <a:pt x="458" y="557"/>
                </a:lnTo>
                <a:lnTo>
                  <a:pt x="456" y="556"/>
                </a:lnTo>
                <a:lnTo>
                  <a:pt x="454" y="554"/>
                </a:lnTo>
                <a:lnTo>
                  <a:pt x="452" y="551"/>
                </a:lnTo>
                <a:lnTo>
                  <a:pt x="451" y="549"/>
                </a:lnTo>
                <a:lnTo>
                  <a:pt x="450" y="546"/>
                </a:lnTo>
                <a:lnTo>
                  <a:pt x="450" y="543"/>
                </a:lnTo>
                <a:lnTo>
                  <a:pt x="450" y="299"/>
                </a:lnTo>
                <a:lnTo>
                  <a:pt x="405" y="299"/>
                </a:lnTo>
                <a:lnTo>
                  <a:pt x="402" y="299"/>
                </a:lnTo>
                <a:lnTo>
                  <a:pt x="398" y="298"/>
                </a:lnTo>
                <a:lnTo>
                  <a:pt x="396" y="297"/>
                </a:lnTo>
                <a:lnTo>
                  <a:pt x="394" y="296"/>
                </a:lnTo>
                <a:lnTo>
                  <a:pt x="392" y="294"/>
                </a:lnTo>
                <a:lnTo>
                  <a:pt x="391" y="290"/>
                </a:lnTo>
                <a:lnTo>
                  <a:pt x="390" y="287"/>
                </a:lnTo>
                <a:lnTo>
                  <a:pt x="390" y="284"/>
                </a:lnTo>
                <a:lnTo>
                  <a:pt x="390" y="225"/>
                </a:lnTo>
                <a:lnTo>
                  <a:pt x="390" y="222"/>
                </a:lnTo>
                <a:lnTo>
                  <a:pt x="391" y="219"/>
                </a:lnTo>
                <a:lnTo>
                  <a:pt x="392" y="217"/>
                </a:lnTo>
                <a:lnTo>
                  <a:pt x="394" y="214"/>
                </a:lnTo>
                <a:lnTo>
                  <a:pt x="396" y="212"/>
                </a:lnTo>
                <a:lnTo>
                  <a:pt x="398" y="211"/>
                </a:lnTo>
                <a:lnTo>
                  <a:pt x="402" y="210"/>
                </a:lnTo>
                <a:lnTo>
                  <a:pt x="405" y="210"/>
                </a:lnTo>
                <a:lnTo>
                  <a:pt x="450" y="210"/>
                </a:lnTo>
                <a:lnTo>
                  <a:pt x="450" y="129"/>
                </a:lnTo>
                <a:lnTo>
                  <a:pt x="450" y="126"/>
                </a:lnTo>
                <a:lnTo>
                  <a:pt x="451" y="123"/>
                </a:lnTo>
                <a:lnTo>
                  <a:pt x="452" y="121"/>
                </a:lnTo>
                <a:lnTo>
                  <a:pt x="454" y="118"/>
                </a:lnTo>
                <a:lnTo>
                  <a:pt x="456" y="117"/>
                </a:lnTo>
                <a:lnTo>
                  <a:pt x="458" y="115"/>
                </a:lnTo>
                <a:lnTo>
                  <a:pt x="461" y="114"/>
                </a:lnTo>
                <a:lnTo>
                  <a:pt x="465" y="114"/>
                </a:lnTo>
                <a:lnTo>
                  <a:pt x="467" y="114"/>
                </a:lnTo>
                <a:lnTo>
                  <a:pt x="470" y="115"/>
                </a:lnTo>
                <a:lnTo>
                  <a:pt x="472" y="117"/>
                </a:lnTo>
                <a:lnTo>
                  <a:pt x="475" y="118"/>
                </a:lnTo>
                <a:lnTo>
                  <a:pt x="476" y="121"/>
                </a:lnTo>
                <a:lnTo>
                  <a:pt x="479" y="123"/>
                </a:lnTo>
                <a:lnTo>
                  <a:pt x="479" y="127"/>
                </a:lnTo>
                <a:lnTo>
                  <a:pt x="480" y="129"/>
                </a:lnTo>
                <a:lnTo>
                  <a:pt x="480" y="210"/>
                </a:lnTo>
                <a:lnTo>
                  <a:pt x="525" y="210"/>
                </a:lnTo>
                <a:lnTo>
                  <a:pt x="527" y="210"/>
                </a:lnTo>
                <a:lnTo>
                  <a:pt x="530" y="211"/>
                </a:lnTo>
                <a:lnTo>
                  <a:pt x="532" y="212"/>
                </a:lnTo>
                <a:lnTo>
                  <a:pt x="534" y="214"/>
                </a:lnTo>
                <a:lnTo>
                  <a:pt x="536" y="217"/>
                </a:lnTo>
                <a:lnTo>
                  <a:pt x="537" y="219"/>
                </a:lnTo>
                <a:lnTo>
                  <a:pt x="538" y="222"/>
                </a:lnTo>
                <a:lnTo>
                  <a:pt x="540" y="225"/>
                </a:lnTo>
                <a:lnTo>
                  <a:pt x="540" y="284"/>
                </a:lnTo>
                <a:close/>
                <a:moveTo>
                  <a:pt x="465" y="763"/>
                </a:moveTo>
                <a:lnTo>
                  <a:pt x="458" y="762"/>
                </a:lnTo>
                <a:lnTo>
                  <a:pt x="452" y="762"/>
                </a:lnTo>
                <a:lnTo>
                  <a:pt x="446" y="760"/>
                </a:lnTo>
                <a:lnTo>
                  <a:pt x="441" y="758"/>
                </a:lnTo>
                <a:lnTo>
                  <a:pt x="436" y="756"/>
                </a:lnTo>
                <a:lnTo>
                  <a:pt x="430" y="753"/>
                </a:lnTo>
                <a:lnTo>
                  <a:pt x="426" y="749"/>
                </a:lnTo>
                <a:lnTo>
                  <a:pt x="422" y="745"/>
                </a:lnTo>
                <a:lnTo>
                  <a:pt x="419" y="741"/>
                </a:lnTo>
                <a:lnTo>
                  <a:pt x="414" y="737"/>
                </a:lnTo>
                <a:lnTo>
                  <a:pt x="412" y="731"/>
                </a:lnTo>
                <a:lnTo>
                  <a:pt x="409" y="727"/>
                </a:lnTo>
                <a:lnTo>
                  <a:pt x="407" y="720"/>
                </a:lnTo>
                <a:lnTo>
                  <a:pt x="406" y="715"/>
                </a:lnTo>
                <a:lnTo>
                  <a:pt x="405" y="710"/>
                </a:lnTo>
                <a:lnTo>
                  <a:pt x="405" y="703"/>
                </a:lnTo>
                <a:lnTo>
                  <a:pt x="405" y="697"/>
                </a:lnTo>
                <a:lnTo>
                  <a:pt x="406" y="692"/>
                </a:lnTo>
                <a:lnTo>
                  <a:pt x="407" y="685"/>
                </a:lnTo>
                <a:lnTo>
                  <a:pt x="409" y="680"/>
                </a:lnTo>
                <a:lnTo>
                  <a:pt x="412" y="674"/>
                </a:lnTo>
                <a:lnTo>
                  <a:pt x="414" y="670"/>
                </a:lnTo>
                <a:lnTo>
                  <a:pt x="419" y="665"/>
                </a:lnTo>
                <a:lnTo>
                  <a:pt x="422" y="661"/>
                </a:lnTo>
                <a:lnTo>
                  <a:pt x="426" y="657"/>
                </a:lnTo>
                <a:lnTo>
                  <a:pt x="430" y="653"/>
                </a:lnTo>
                <a:lnTo>
                  <a:pt x="436" y="651"/>
                </a:lnTo>
                <a:lnTo>
                  <a:pt x="441" y="648"/>
                </a:lnTo>
                <a:lnTo>
                  <a:pt x="446" y="646"/>
                </a:lnTo>
                <a:lnTo>
                  <a:pt x="452" y="645"/>
                </a:lnTo>
                <a:lnTo>
                  <a:pt x="458" y="643"/>
                </a:lnTo>
                <a:lnTo>
                  <a:pt x="465" y="643"/>
                </a:lnTo>
                <a:lnTo>
                  <a:pt x="470" y="643"/>
                </a:lnTo>
                <a:lnTo>
                  <a:pt x="476" y="645"/>
                </a:lnTo>
                <a:lnTo>
                  <a:pt x="482" y="646"/>
                </a:lnTo>
                <a:lnTo>
                  <a:pt x="487" y="648"/>
                </a:lnTo>
                <a:lnTo>
                  <a:pt x="492" y="651"/>
                </a:lnTo>
                <a:lnTo>
                  <a:pt x="498" y="653"/>
                </a:lnTo>
                <a:lnTo>
                  <a:pt x="502" y="657"/>
                </a:lnTo>
                <a:lnTo>
                  <a:pt x="506" y="661"/>
                </a:lnTo>
                <a:lnTo>
                  <a:pt x="511" y="665"/>
                </a:lnTo>
                <a:lnTo>
                  <a:pt x="514" y="670"/>
                </a:lnTo>
                <a:lnTo>
                  <a:pt x="517" y="674"/>
                </a:lnTo>
                <a:lnTo>
                  <a:pt x="519" y="680"/>
                </a:lnTo>
                <a:lnTo>
                  <a:pt x="521" y="685"/>
                </a:lnTo>
                <a:lnTo>
                  <a:pt x="522" y="692"/>
                </a:lnTo>
                <a:lnTo>
                  <a:pt x="524" y="697"/>
                </a:lnTo>
                <a:lnTo>
                  <a:pt x="525" y="703"/>
                </a:lnTo>
                <a:lnTo>
                  <a:pt x="524" y="710"/>
                </a:lnTo>
                <a:lnTo>
                  <a:pt x="522" y="715"/>
                </a:lnTo>
                <a:lnTo>
                  <a:pt x="521" y="720"/>
                </a:lnTo>
                <a:lnTo>
                  <a:pt x="519" y="727"/>
                </a:lnTo>
                <a:lnTo>
                  <a:pt x="517" y="731"/>
                </a:lnTo>
                <a:lnTo>
                  <a:pt x="514" y="737"/>
                </a:lnTo>
                <a:lnTo>
                  <a:pt x="511" y="741"/>
                </a:lnTo>
                <a:lnTo>
                  <a:pt x="506" y="745"/>
                </a:lnTo>
                <a:lnTo>
                  <a:pt x="502" y="749"/>
                </a:lnTo>
                <a:lnTo>
                  <a:pt x="498" y="753"/>
                </a:lnTo>
                <a:lnTo>
                  <a:pt x="492" y="756"/>
                </a:lnTo>
                <a:lnTo>
                  <a:pt x="487" y="758"/>
                </a:lnTo>
                <a:lnTo>
                  <a:pt x="482" y="760"/>
                </a:lnTo>
                <a:lnTo>
                  <a:pt x="476" y="762"/>
                </a:lnTo>
                <a:lnTo>
                  <a:pt x="470" y="762"/>
                </a:lnTo>
                <a:lnTo>
                  <a:pt x="465" y="763"/>
                </a:lnTo>
                <a:close/>
                <a:moveTo>
                  <a:pt x="330" y="404"/>
                </a:moveTo>
                <a:lnTo>
                  <a:pt x="330" y="407"/>
                </a:lnTo>
                <a:lnTo>
                  <a:pt x="329" y="410"/>
                </a:lnTo>
                <a:lnTo>
                  <a:pt x="328" y="412"/>
                </a:lnTo>
                <a:lnTo>
                  <a:pt x="326" y="414"/>
                </a:lnTo>
                <a:lnTo>
                  <a:pt x="323" y="417"/>
                </a:lnTo>
                <a:lnTo>
                  <a:pt x="320" y="418"/>
                </a:lnTo>
                <a:lnTo>
                  <a:pt x="318" y="419"/>
                </a:lnTo>
                <a:lnTo>
                  <a:pt x="315" y="419"/>
                </a:lnTo>
                <a:lnTo>
                  <a:pt x="270" y="419"/>
                </a:lnTo>
                <a:lnTo>
                  <a:pt x="270" y="543"/>
                </a:lnTo>
                <a:lnTo>
                  <a:pt x="270" y="546"/>
                </a:lnTo>
                <a:lnTo>
                  <a:pt x="269" y="549"/>
                </a:lnTo>
                <a:lnTo>
                  <a:pt x="268" y="551"/>
                </a:lnTo>
                <a:lnTo>
                  <a:pt x="266" y="554"/>
                </a:lnTo>
                <a:lnTo>
                  <a:pt x="263" y="556"/>
                </a:lnTo>
                <a:lnTo>
                  <a:pt x="260" y="557"/>
                </a:lnTo>
                <a:lnTo>
                  <a:pt x="258" y="558"/>
                </a:lnTo>
                <a:lnTo>
                  <a:pt x="255" y="558"/>
                </a:lnTo>
                <a:lnTo>
                  <a:pt x="252" y="558"/>
                </a:lnTo>
                <a:lnTo>
                  <a:pt x="250" y="557"/>
                </a:lnTo>
                <a:lnTo>
                  <a:pt x="246" y="556"/>
                </a:lnTo>
                <a:lnTo>
                  <a:pt x="244" y="554"/>
                </a:lnTo>
                <a:lnTo>
                  <a:pt x="242" y="551"/>
                </a:lnTo>
                <a:lnTo>
                  <a:pt x="241" y="549"/>
                </a:lnTo>
                <a:lnTo>
                  <a:pt x="240" y="546"/>
                </a:lnTo>
                <a:lnTo>
                  <a:pt x="240" y="543"/>
                </a:lnTo>
                <a:lnTo>
                  <a:pt x="240" y="419"/>
                </a:lnTo>
                <a:lnTo>
                  <a:pt x="195" y="419"/>
                </a:lnTo>
                <a:lnTo>
                  <a:pt x="192" y="419"/>
                </a:lnTo>
                <a:lnTo>
                  <a:pt x="190" y="418"/>
                </a:lnTo>
                <a:lnTo>
                  <a:pt x="186" y="417"/>
                </a:lnTo>
                <a:lnTo>
                  <a:pt x="184" y="414"/>
                </a:lnTo>
                <a:lnTo>
                  <a:pt x="183" y="412"/>
                </a:lnTo>
                <a:lnTo>
                  <a:pt x="181" y="410"/>
                </a:lnTo>
                <a:lnTo>
                  <a:pt x="180" y="407"/>
                </a:lnTo>
                <a:lnTo>
                  <a:pt x="180" y="404"/>
                </a:lnTo>
                <a:lnTo>
                  <a:pt x="180" y="344"/>
                </a:lnTo>
                <a:lnTo>
                  <a:pt x="180" y="342"/>
                </a:lnTo>
                <a:lnTo>
                  <a:pt x="181" y="339"/>
                </a:lnTo>
                <a:lnTo>
                  <a:pt x="183" y="336"/>
                </a:lnTo>
                <a:lnTo>
                  <a:pt x="184" y="334"/>
                </a:lnTo>
                <a:lnTo>
                  <a:pt x="186" y="332"/>
                </a:lnTo>
                <a:lnTo>
                  <a:pt x="190" y="331"/>
                </a:lnTo>
                <a:lnTo>
                  <a:pt x="192" y="330"/>
                </a:lnTo>
                <a:lnTo>
                  <a:pt x="195" y="329"/>
                </a:lnTo>
                <a:lnTo>
                  <a:pt x="240" y="329"/>
                </a:lnTo>
                <a:lnTo>
                  <a:pt x="240" y="129"/>
                </a:lnTo>
                <a:lnTo>
                  <a:pt x="240" y="126"/>
                </a:lnTo>
                <a:lnTo>
                  <a:pt x="241" y="123"/>
                </a:lnTo>
                <a:lnTo>
                  <a:pt x="242" y="121"/>
                </a:lnTo>
                <a:lnTo>
                  <a:pt x="244" y="118"/>
                </a:lnTo>
                <a:lnTo>
                  <a:pt x="246" y="117"/>
                </a:lnTo>
                <a:lnTo>
                  <a:pt x="250" y="115"/>
                </a:lnTo>
                <a:lnTo>
                  <a:pt x="252" y="114"/>
                </a:lnTo>
                <a:lnTo>
                  <a:pt x="255" y="114"/>
                </a:lnTo>
                <a:lnTo>
                  <a:pt x="258" y="114"/>
                </a:lnTo>
                <a:lnTo>
                  <a:pt x="260" y="115"/>
                </a:lnTo>
                <a:lnTo>
                  <a:pt x="263" y="117"/>
                </a:lnTo>
                <a:lnTo>
                  <a:pt x="266" y="118"/>
                </a:lnTo>
                <a:lnTo>
                  <a:pt x="268" y="121"/>
                </a:lnTo>
                <a:lnTo>
                  <a:pt x="269" y="123"/>
                </a:lnTo>
                <a:lnTo>
                  <a:pt x="270" y="127"/>
                </a:lnTo>
                <a:lnTo>
                  <a:pt x="270" y="129"/>
                </a:lnTo>
                <a:lnTo>
                  <a:pt x="270" y="329"/>
                </a:lnTo>
                <a:lnTo>
                  <a:pt x="315" y="329"/>
                </a:lnTo>
                <a:lnTo>
                  <a:pt x="318" y="330"/>
                </a:lnTo>
                <a:lnTo>
                  <a:pt x="320" y="331"/>
                </a:lnTo>
                <a:lnTo>
                  <a:pt x="323" y="332"/>
                </a:lnTo>
                <a:lnTo>
                  <a:pt x="326" y="334"/>
                </a:lnTo>
                <a:lnTo>
                  <a:pt x="328" y="336"/>
                </a:lnTo>
                <a:lnTo>
                  <a:pt x="329" y="339"/>
                </a:lnTo>
                <a:lnTo>
                  <a:pt x="330" y="342"/>
                </a:lnTo>
                <a:lnTo>
                  <a:pt x="330" y="344"/>
                </a:lnTo>
                <a:lnTo>
                  <a:pt x="330" y="404"/>
                </a:lnTo>
                <a:close/>
                <a:moveTo>
                  <a:pt x="255" y="763"/>
                </a:moveTo>
                <a:lnTo>
                  <a:pt x="249" y="762"/>
                </a:lnTo>
                <a:lnTo>
                  <a:pt x="243" y="762"/>
                </a:lnTo>
                <a:lnTo>
                  <a:pt x="237" y="760"/>
                </a:lnTo>
                <a:lnTo>
                  <a:pt x="231" y="758"/>
                </a:lnTo>
                <a:lnTo>
                  <a:pt x="226" y="756"/>
                </a:lnTo>
                <a:lnTo>
                  <a:pt x="222" y="753"/>
                </a:lnTo>
                <a:lnTo>
                  <a:pt x="216" y="749"/>
                </a:lnTo>
                <a:lnTo>
                  <a:pt x="212" y="745"/>
                </a:lnTo>
                <a:lnTo>
                  <a:pt x="209" y="741"/>
                </a:lnTo>
                <a:lnTo>
                  <a:pt x="206" y="737"/>
                </a:lnTo>
                <a:lnTo>
                  <a:pt x="203" y="731"/>
                </a:lnTo>
                <a:lnTo>
                  <a:pt x="200" y="727"/>
                </a:lnTo>
                <a:lnTo>
                  <a:pt x="198" y="720"/>
                </a:lnTo>
                <a:lnTo>
                  <a:pt x="196" y="715"/>
                </a:lnTo>
                <a:lnTo>
                  <a:pt x="195" y="710"/>
                </a:lnTo>
                <a:lnTo>
                  <a:pt x="195" y="703"/>
                </a:lnTo>
                <a:lnTo>
                  <a:pt x="195" y="697"/>
                </a:lnTo>
                <a:lnTo>
                  <a:pt x="196" y="692"/>
                </a:lnTo>
                <a:lnTo>
                  <a:pt x="198" y="685"/>
                </a:lnTo>
                <a:lnTo>
                  <a:pt x="200" y="680"/>
                </a:lnTo>
                <a:lnTo>
                  <a:pt x="203" y="674"/>
                </a:lnTo>
                <a:lnTo>
                  <a:pt x="206" y="670"/>
                </a:lnTo>
                <a:lnTo>
                  <a:pt x="209" y="665"/>
                </a:lnTo>
                <a:lnTo>
                  <a:pt x="212" y="661"/>
                </a:lnTo>
                <a:lnTo>
                  <a:pt x="216" y="657"/>
                </a:lnTo>
                <a:lnTo>
                  <a:pt x="222" y="653"/>
                </a:lnTo>
                <a:lnTo>
                  <a:pt x="226" y="651"/>
                </a:lnTo>
                <a:lnTo>
                  <a:pt x="231" y="648"/>
                </a:lnTo>
                <a:lnTo>
                  <a:pt x="237" y="646"/>
                </a:lnTo>
                <a:lnTo>
                  <a:pt x="243" y="645"/>
                </a:lnTo>
                <a:lnTo>
                  <a:pt x="249" y="643"/>
                </a:lnTo>
                <a:lnTo>
                  <a:pt x="255" y="643"/>
                </a:lnTo>
                <a:lnTo>
                  <a:pt x="261" y="643"/>
                </a:lnTo>
                <a:lnTo>
                  <a:pt x="267" y="645"/>
                </a:lnTo>
                <a:lnTo>
                  <a:pt x="273" y="646"/>
                </a:lnTo>
                <a:lnTo>
                  <a:pt x="278" y="648"/>
                </a:lnTo>
                <a:lnTo>
                  <a:pt x="284" y="651"/>
                </a:lnTo>
                <a:lnTo>
                  <a:pt x="288" y="653"/>
                </a:lnTo>
                <a:lnTo>
                  <a:pt x="293" y="657"/>
                </a:lnTo>
                <a:lnTo>
                  <a:pt x="298" y="661"/>
                </a:lnTo>
                <a:lnTo>
                  <a:pt x="301" y="665"/>
                </a:lnTo>
                <a:lnTo>
                  <a:pt x="304" y="670"/>
                </a:lnTo>
                <a:lnTo>
                  <a:pt x="307" y="674"/>
                </a:lnTo>
                <a:lnTo>
                  <a:pt x="311" y="680"/>
                </a:lnTo>
                <a:lnTo>
                  <a:pt x="312" y="685"/>
                </a:lnTo>
                <a:lnTo>
                  <a:pt x="314" y="692"/>
                </a:lnTo>
                <a:lnTo>
                  <a:pt x="315" y="697"/>
                </a:lnTo>
                <a:lnTo>
                  <a:pt x="315" y="703"/>
                </a:lnTo>
                <a:lnTo>
                  <a:pt x="315" y="710"/>
                </a:lnTo>
                <a:lnTo>
                  <a:pt x="314" y="715"/>
                </a:lnTo>
                <a:lnTo>
                  <a:pt x="312" y="720"/>
                </a:lnTo>
                <a:lnTo>
                  <a:pt x="311" y="727"/>
                </a:lnTo>
                <a:lnTo>
                  <a:pt x="307" y="731"/>
                </a:lnTo>
                <a:lnTo>
                  <a:pt x="304" y="737"/>
                </a:lnTo>
                <a:lnTo>
                  <a:pt x="301" y="741"/>
                </a:lnTo>
                <a:lnTo>
                  <a:pt x="298" y="745"/>
                </a:lnTo>
                <a:lnTo>
                  <a:pt x="293" y="749"/>
                </a:lnTo>
                <a:lnTo>
                  <a:pt x="288" y="753"/>
                </a:lnTo>
                <a:lnTo>
                  <a:pt x="284" y="756"/>
                </a:lnTo>
                <a:lnTo>
                  <a:pt x="278" y="758"/>
                </a:lnTo>
                <a:lnTo>
                  <a:pt x="273" y="760"/>
                </a:lnTo>
                <a:lnTo>
                  <a:pt x="267" y="762"/>
                </a:lnTo>
                <a:lnTo>
                  <a:pt x="261" y="762"/>
                </a:lnTo>
                <a:lnTo>
                  <a:pt x="255" y="763"/>
                </a:lnTo>
                <a:close/>
                <a:moveTo>
                  <a:pt x="883" y="0"/>
                </a:moveTo>
                <a:lnTo>
                  <a:pt x="15" y="0"/>
                </a:lnTo>
                <a:lnTo>
                  <a:pt x="13" y="0"/>
                </a:lnTo>
                <a:lnTo>
                  <a:pt x="10" y="2"/>
                </a:lnTo>
                <a:lnTo>
                  <a:pt x="8" y="3"/>
                </a:lnTo>
                <a:lnTo>
                  <a:pt x="6" y="5"/>
                </a:lnTo>
                <a:lnTo>
                  <a:pt x="3" y="7"/>
                </a:lnTo>
                <a:lnTo>
                  <a:pt x="2" y="10"/>
                </a:lnTo>
                <a:lnTo>
                  <a:pt x="1" y="12"/>
                </a:lnTo>
                <a:lnTo>
                  <a:pt x="0" y="15"/>
                </a:lnTo>
                <a:lnTo>
                  <a:pt x="0" y="883"/>
                </a:lnTo>
                <a:lnTo>
                  <a:pt x="1" y="886"/>
                </a:lnTo>
                <a:lnTo>
                  <a:pt x="2" y="888"/>
                </a:lnTo>
                <a:lnTo>
                  <a:pt x="3" y="892"/>
                </a:lnTo>
                <a:lnTo>
                  <a:pt x="6" y="894"/>
                </a:lnTo>
                <a:lnTo>
                  <a:pt x="8" y="895"/>
                </a:lnTo>
                <a:lnTo>
                  <a:pt x="10" y="897"/>
                </a:lnTo>
                <a:lnTo>
                  <a:pt x="13" y="897"/>
                </a:lnTo>
                <a:lnTo>
                  <a:pt x="15" y="898"/>
                </a:lnTo>
                <a:lnTo>
                  <a:pt x="883" y="898"/>
                </a:lnTo>
                <a:lnTo>
                  <a:pt x="886" y="897"/>
                </a:lnTo>
                <a:lnTo>
                  <a:pt x="888" y="897"/>
                </a:lnTo>
                <a:lnTo>
                  <a:pt x="892" y="895"/>
                </a:lnTo>
                <a:lnTo>
                  <a:pt x="894" y="894"/>
                </a:lnTo>
                <a:lnTo>
                  <a:pt x="896" y="892"/>
                </a:lnTo>
                <a:lnTo>
                  <a:pt x="897" y="888"/>
                </a:lnTo>
                <a:lnTo>
                  <a:pt x="898" y="886"/>
                </a:lnTo>
                <a:lnTo>
                  <a:pt x="898" y="883"/>
                </a:lnTo>
                <a:lnTo>
                  <a:pt x="898" y="15"/>
                </a:lnTo>
                <a:lnTo>
                  <a:pt x="898" y="12"/>
                </a:lnTo>
                <a:lnTo>
                  <a:pt x="897" y="10"/>
                </a:lnTo>
                <a:lnTo>
                  <a:pt x="896" y="7"/>
                </a:lnTo>
                <a:lnTo>
                  <a:pt x="894" y="5"/>
                </a:lnTo>
                <a:lnTo>
                  <a:pt x="892" y="3"/>
                </a:lnTo>
                <a:lnTo>
                  <a:pt x="888" y="2"/>
                </a:lnTo>
                <a:lnTo>
                  <a:pt x="886" y="0"/>
                </a:lnTo>
                <a:lnTo>
                  <a:pt x="883"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43" name="Rectangle 42">
            <a:extLst>
              <a:ext uri="{FF2B5EF4-FFF2-40B4-BE49-F238E27FC236}">
                <a16:creationId xmlns:a16="http://schemas.microsoft.com/office/drawing/2014/main" id="{61DD9866-7BD3-4A24-9CA2-01CCD23E4E1A}"/>
              </a:ext>
            </a:extLst>
          </p:cNvPr>
          <p:cNvSpPr/>
          <p:nvPr/>
        </p:nvSpPr>
        <p:spPr>
          <a:xfrm>
            <a:off x="3240350" y="989184"/>
            <a:ext cx="6008193" cy="276999"/>
          </a:xfrm>
          <a:prstGeom prst="rect">
            <a:avLst/>
          </a:prstGeom>
        </p:spPr>
        <p:txBody>
          <a:bodyPr wrap="square" lIns="0" tIns="0" rIns="0" bIns="0" anchor="t">
            <a:spAutoFit/>
          </a:bodyPr>
          <a:lstStyle/>
          <a:p>
            <a:pPr rtl="0"/>
            <a:r>
              <a:rPr lang="en-US" b="1" dirty="0">
                <a:solidFill>
                  <a:srgbClr val="333333"/>
                </a:solidFill>
              </a:rPr>
              <a:t>Analysis for revolving utilization rate of charged off applicants</a:t>
            </a:r>
          </a:p>
        </p:txBody>
      </p:sp>
      <p:sp>
        <p:nvSpPr>
          <p:cNvPr id="26" name="Rectangle 25">
            <a:extLst>
              <a:ext uri="{FF2B5EF4-FFF2-40B4-BE49-F238E27FC236}">
                <a16:creationId xmlns:a16="http://schemas.microsoft.com/office/drawing/2014/main" id="{E55E8475-9386-453B-9BE0-8F5C7EB78231}"/>
              </a:ext>
            </a:extLst>
          </p:cNvPr>
          <p:cNvSpPr/>
          <p:nvPr/>
        </p:nvSpPr>
        <p:spPr>
          <a:xfrm>
            <a:off x="2925460" y="6336631"/>
            <a:ext cx="6475992" cy="215444"/>
          </a:xfrm>
          <a:prstGeom prst="rect">
            <a:avLst/>
          </a:prstGeom>
        </p:spPr>
        <p:txBody>
          <a:bodyPr wrap="square" lIns="0" tIns="0" rIns="0" bIns="0" anchor="t">
            <a:spAutoFit/>
          </a:bodyPr>
          <a:lstStyle/>
          <a:p>
            <a:pPr algn="ctr" rtl="0"/>
            <a:r>
              <a:rPr lang="en-US" sz="1400" dirty="0">
                <a:solidFill>
                  <a:srgbClr val="333333"/>
                </a:solidFill>
              </a:rPr>
              <a:t>With increase in revolving line utilization, the risk of loan being defaulted increases.</a:t>
            </a:r>
            <a:endParaRPr lang="en-US" sz="1300" dirty="0">
              <a:solidFill>
                <a:srgbClr val="333333"/>
              </a:solidFill>
            </a:endParaRPr>
          </a:p>
        </p:txBody>
      </p:sp>
      <p:pic>
        <p:nvPicPr>
          <p:cNvPr id="5" name="Picture 4">
            <a:extLst>
              <a:ext uri="{FF2B5EF4-FFF2-40B4-BE49-F238E27FC236}">
                <a16:creationId xmlns:a16="http://schemas.microsoft.com/office/drawing/2014/main" id="{DF802C5D-5E89-480E-B0FC-4F0CFC96B305}"/>
              </a:ext>
            </a:extLst>
          </p:cNvPr>
          <p:cNvPicPr>
            <a:picLocks noChangeAspect="1"/>
          </p:cNvPicPr>
          <p:nvPr/>
        </p:nvPicPr>
        <p:blipFill>
          <a:blip r:embed="rId3"/>
          <a:stretch>
            <a:fillRect/>
          </a:stretch>
        </p:blipFill>
        <p:spPr>
          <a:xfrm>
            <a:off x="296883" y="1507666"/>
            <a:ext cx="11466030" cy="4511172"/>
          </a:xfrm>
          <a:prstGeom prst="rect">
            <a:avLst/>
          </a:prstGeom>
        </p:spPr>
      </p:pic>
    </p:spTree>
    <p:extLst>
      <p:ext uri="{BB962C8B-B14F-4D97-AF65-F5344CB8AC3E}">
        <p14:creationId xmlns:p14="http://schemas.microsoft.com/office/powerpoint/2010/main" val="4023763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flipV="1">
            <a:off x="8225640" y="522898"/>
            <a:ext cx="3966360" cy="26633"/>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Lending Club Case Study</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49531"/>
            <a:ext cx="3879542"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grpSp>
        <p:nvGrpSpPr>
          <p:cNvPr id="31" name="Group 30" descr="Icons of bar chart and line graph.">
            <a:extLst>
              <a:ext uri="{FF2B5EF4-FFF2-40B4-BE49-F238E27FC236}">
                <a16:creationId xmlns:a16="http://schemas.microsoft.com/office/drawing/2014/main" id="{044C3643-8A0E-47C1-BEB8-C73203B5E58D}"/>
              </a:ext>
            </a:extLst>
          </p:cNvPr>
          <p:cNvGrpSpPr/>
          <p:nvPr/>
        </p:nvGrpSpPr>
        <p:grpSpPr>
          <a:xfrm>
            <a:off x="4715661" y="1810536"/>
            <a:ext cx="347679" cy="347679"/>
            <a:chOff x="4319588" y="2492375"/>
            <a:chExt cx="287338" cy="287338"/>
          </a:xfrm>
          <a:solidFill>
            <a:schemeClr val="bg1"/>
          </a:solidFill>
        </p:grpSpPr>
        <p:sp>
          <p:nvSpPr>
            <p:cNvPr id="32" name="Freeform 372">
              <a:extLst>
                <a:ext uri="{FF2B5EF4-FFF2-40B4-BE49-F238E27FC236}">
                  <a16:creationId xmlns:a16="http://schemas.microsoft.com/office/drawing/2014/main" id="{56E8F5A5-5318-470B-8F42-337C264086AA}"/>
                </a:ext>
              </a:extLst>
            </p:cNvPr>
            <p:cNvSpPr>
              <a:spLocks/>
            </p:cNvSpPr>
            <p:nvPr/>
          </p:nvSpPr>
          <p:spPr bwMode="auto">
            <a:xfrm>
              <a:off x="4319588" y="2587625"/>
              <a:ext cx="287338" cy="192088"/>
            </a:xfrm>
            <a:custGeom>
              <a:avLst/>
              <a:gdLst>
                <a:gd name="T0" fmla="*/ 843 w 904"/>
                <a:gd name="T1" fmla="*/ 572 h 602"/>
                <a:gd name="T2" fmla="*/ 843 w 904"/>
                <a:gd name="T3" fmla="*/ 12 h 602"/>
                <a:gd name="T4" fmla="*/ 841 w 904"/>
                <a:gd name="T5" fmla="*/ 7 h 602"/>
                <a:gd name="T6" fmla="*/ 836 w 904"/>
                <a:gd name="T7" fmla="*/ 3 h 602"/>
                <a:gd name="T8" fmla="*/ 831 w 904"/>
                <a:gd name="T9" fmla="*/ 1 h 602"/>
                <a:gd name="T10" fmla="*/ 708 w 904"/>
                <a:gd name="T11" fmla="*/ 0 h 602"/>
                <a:gd name="T12" fmla="*/ 702 w 904"/>
                <a:gd name="T13" fmla="*/ 2 h 602"/>
                <a:gd name="T14" fmla="*/ 697 w 904"/>
                <a:gd name="T15" fmla="*/ 5 h 602"/>
                <a:gd name="T16" fmla="*/ 694 w 904"/>
                <a:gd name="T17" fmla="*/ 9 h 602"/>
                <a:gd name="T18" fmla="*/ 693 w 904"/>
                <a:gd name="T19" fmla="*/ 16 h 602"/>
                <a:gd name="T20" fmla="*/ 632 w 904"/>
                <a:gd name="T21" fmla="*/ 572 h 602"/>
                <a:gd name="T22" fmla="*/ 632 w 904"/>
                <a:gd name="T23" fmla="*/ 283 h 602"/>
                <a:gd name="T24" fmla="*/ 630 w 904"/>
                <a:gd name="T25" fmla="*/ 277 h 602"/>
                <a:gd name="T26" fmla="*/ 626 w 904"/>
                <a:gd name="T27" fmla="*/ 274 h 602"/>
                <a:gd name="T28" fmla="*/ 621 w 904"/>
                <a:gd name="T29" fmla="*/ 271 h 602"/>
                <a:gd name="T30" fmla="*/ 497 w 904"/>
                <a:gd name="T31" fmla="*/ 271 h 602"/>
                <a:gd name="T32" fmla="*/ 491 w 904"/>
                <a:gd name="T33" fmla="*/ 272 h 602"/>
                <a:gd name="T34" fmla="*/ 487 w 904"/>
                <a:gd name="T35" fmla="*/ 275 h 602"/>
                <a:gd name="T36" fmla="*/ 483 w 904"/>
                <a:gd name="T37" fmla="*/ 281 h 602"/>
                <a:gd name="T38" fmla="*/ 482 w 904"/>
                <a:gd name="T39" fmla="*/ 286 h 602"/>
                <a:gd name="T40" fmla="*/ 421 w 904"/>
                <a:gd name="T41" fmla="*/ 572 h 602"/>
                <a:gd name="T42" fmla="*/ 421 w 904"/>
                <a:gd name="T43" fmla="*/ 193 h 602"/>
                <a:gd name="T44" fmla="*/ 419 w 904"/>
                <a:gd name="T45" fmla="*/ 187 h 602"/>
                <a:gd name="T46" fmla="*/ 415 w 904"/>
                <a:gd name="T47" fmla="*/ 183 h 602"/>
                <a:gd name="T48" fmla="*/ 409 w 904"/>
                <a:gd name="T49" fmla="*/ 181 h 602"/>
                <a:gd name="T50" fmla="*/ 286 w 904"/>
                <a:gd name="T51" fmla="*/ 181 h 602"/>
                <a:gd name="T52" fmla="*/ 281 w 904"/>
                <a:gd name="T53" fmla="*/ 182 h 602"/>
                <a:gd name="T54" fmla="*/ 275 w 904"/>
                <a:gd name="T55" fmla="*/ 185 h 602"/>
                <a:gd name="T56" fmla="*/ 272 w 904"/>
                <a:gd name="T57" fmla="*/ 190 h 602"/>
                <a:gd name="T58" fmla="*/ 271 w 904"/>
                <a:gd name="T59" fmla="*/ 196 h 602"/>
                <a:gd name="T60" fmla="*/ 211 w 904"/>
                <a:gd name="T61" fmla="*/ 572 h 602"/>
                <a:gd name="T62" fmla="*/ 211 w 904"/>
                <a:gd name="T63" fmla="*/ 404 h 602"/>
                <a:gd name="T64" fmla="*/ 209 w 904"/>
                <a:gd name="T65" fmla="*/ 399 h 602"/>
                <a:gd name="T66" fmla="*/ 205 w 904"/>
                <a:gd name="T67" fmla="*/ 394 h 602"/>
                <a:gd name="T68" fmla="*/ 199 w 904"/>
                <a:gd name="T69" fmla="*/ 392 h 602"/>
                <a:gd name="T70" fmla="*/ 76 w 904"/>
                <a:gd name="T71" fmla="*/ 391 h 602"/>
                <a:gd name="T72" fmla="*/ 69 w 904"/>
                <a:gd name="T73" fmla="*/ 392 h 602"/>
                <a:gd name="T74" fmla="*/ 65 w 904"/>
                <a:gd name="T75" fmla="*/ 396 h 602"/>
                <a:gd name="T76" fmla="*/ 62 w 904"/>
                <a:gd name="T77" fmla="*/ 401 h 602"/>
                <a:gd name="T78" fmla="*/ 61 w 904"/>
                <a:gd name="T79" fmla="*/ 406 h 602"/>
                <a:gd name="T80" fmla="*/ 15 w 904"/>
                <a:gd name="T81" fmla="*/ 572 h 602"/>
                <a:gd name="T82" fmla="*/ 9 w 904"/>
                <a:gd name="T83" fmla="*/ 573 h 602"/>
                <a:gd name="T84" fmla="*/ 5 w 904"/>
                <a:gd name="T85" fmla="*/ 577 h 602"/>
                <a:gd name="T86" fmla="*/ 2 w 904"/>
                <a:gd name="T87" fmla="*/ 581 h 602"/>
                <a:gd name="T88" fmla="*/ 0 w 904"/>
                <a:gd name="T89" fmla="*/ 587 h 602"/>
                <a:gd name="T90" fmla="*/ 2 w 904"/>
                <a:gd name="T91" fmla="*/ 593 h 602"/>
                <a:gd name="T92" fmla="*/ 5 w 904"/>
                <a:gd name="T93" fmla="*/ 598 h 602"/>
                <a:gd name="T94" fmla="*/ 9 w 904"/>
                <a:gd name="T95" fmla="*/ 601 h 602"/>
                <a:gd name="T96" fmla="*/ 15 w 904"/>
                <a:gd name="T97" fmla="*/ 602 h 602"/>
                <a:gd name="T98" fmla="*/ 196 w 904"/>
                <a:gd name="T99" fmla="*/ 602 h 602"/>
                <a:gd name="T100" fmla="*/ 406 w 904"/>
                <a:gd name="T101" fmla="*/ 602 h 602"/>
                <a:gd name="T102" fmla="*/ 617 w 904"/>
                <a:gd name="T103" fmla="*/ 602 h 602"/>
                <a:gd name="T104" fmla="*/ 828 w 904"/>
                <a:gd name="T105" fmla="*/ 602 h 602"/>
                <a:gd name="T106" fmla="*/ 891 w 904"/>
                <a:gd name="T107" fmla="*/ 602 h 602"/>
                <a:gd name="T108" fmla="*/ 896 w 904"/>
                <a:gd name="T109" fmla="*/ 600 h 602"/>
                <a:gd name="T110" fmla="*/ 901 w 904"/>
                <a:gd name="T111" fmla="*/ 596 h 602"/>
                <a:gd name="T112" fmla="*/ 903 w 904"/>
                <a:gd name="T113" fmla="*/ 591 h 602"/>
                <a:gd name="T114" fmla="*/ 903 w 904"/>
                <a:gd name="T115" fmla="*/ 584 h 602"/>
                <a:gd name="T116" fmla="*/ 901 w 904"/>
                <a:gd name="T117" fmla="*/ 579 h 602"/>
                <a:gd name="T118" fmla="*/ 896 w 904"/>
                <a:gd name="T119" fmla="*/ 575 h 602"/>
                <a:gd name="T120" fmla="*/ 891 w 904"/>
                <a:gd name="T121" fmla="*/ 572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4" h="602">
                  <a:moveTo>
                    <a:pt x="889" y="572"/>
                  </a:moveTo>
                  <a:lnTo>
                    <a:pt x="843" y="572"/>
                  </a:lnTo>
                  <a:lnTo>
                    <a:pt x="843" y="16"/>
                  </a:lnTo>
                  <a:lnTo>
                    <a:pt x="843" y="12"/>
                  </a:lnTo>
                  <a:lnTo>
                    <a:pt x="842" y="9"/>
                  </a:lnTo>
                  <a:lnTo>
                    <a:pt x="841" y="7"/>
                  </a:lnTo>
                  <a:lnTo>
                    <a:pt x="838" y="5"/>
                  </a:lnTo>
                  <a:lnTo>
                    <a:pt x="836" y="3"/>
                  </a:lnTo>
                  <a:lnTo>
                    <a:pt x="834" y="2"/>
                  </a:lnTo>
                  <a:lnTo>
                    <a:pt x="831" y="1"/>
                  </a:lnTo>
                  <a:lnTo>
                    <a:pt x="828" y="1"/>
                  </a:lnTo>
                  <a:lnTo>
                    <a:pt x="708" y="0"/>
                  </a:lnTo>
                  <a:lnTo>
                    <a:pt x="704" y="1"/>
                  </a:lnTo>
                  <a:lnTo>
                    <a:pt x="702" y="2"/>
                  </a:lnTo>
                  <a:lnTo>
                    <a:pt x="699" y="3"/>
                  </a:lnTo>
                  <a:lnTo>
                    <a:pt x="697" y="5"/>
                  </a:lnTo>
                  <a:lnTo>
                    <a:pt x="695" y="7"/>
                  </a:lnTo>
                  <a:lnTo>
                    <a:pt x="694" y="9"/>
                  </a:lnTo>
                  <a:lnTo>
                    <a:pt x="693" y="12"/>
                  </a:lnTo>
                  <a:lnTo>
                    <a:pt x="693" y="16"/>
                  </a:lnTo>
                  <a:lnTo>
                    <a:pt x="693" y="572"/>
                  </a:lnTo>
                  <a:lnTo>
                    <a:pt x="632" y="572"/>
                  </a:lnTo>
                  <a:lnTo>
                    <a:pt x="632" y="286"/>
                  </a:lnTo>
                  <a:lnTo>
                    <a:pt x="632" y="283"/>
                  </a:lnTo>
                  <a:lnTo>
                    <a:pt x="631" y="281"/>
                  </a:lnTo>
                  <a:lnTo>
                    <a:pt x="630" y="277"/>
                  </a:lnTo>
                  <a:lnTo>
                    <a:pt x="628" y="275"/>
                  </a:lnTo>
                  <a:lnTo>
                    <a:pt x="626" y="274"/>
                  </a:lnTo>
                  <a:lnTo>
                    <a:pt x="623" y="272"/>
                  </a:lnTo>
                  <a:lnTo>
                    <a:pt x="621" y="271"/>
                  </a:lnTo>
                  <a:lnTo>
                    <a:pt x="617" y="271"/>
                  </a:lnTo>
                  <a:lnTo>
                    <a:pt x="497" y="271"/>
                  </a:lnTo>
                  <a:lnTo>
                    <a:pt x="494" y="271"/>
                  </a:lnTo>
                  <a:lnTo>
                    <a:pt x="491" y="272"/>
                  </a:lnTo>
                  <a:lnTo>
                    <a:pt x="489" y="274"/>
                  </a:lnTo>
                  <a:lnTo>
                    <a:pt x="487" y="275"/>
                  </a:lnTo>
                  <a:lnTo>
                    <a:pt x="484" y="277"/>
                  </a:lnTo>
                  <a:lnTo>
                    <a:pt x="483" y="281"/>
                  </a:lnTo>
                  <a:lnTo>
                    <a:pt x="482" y="283"/>
                  </a:lnTo>
                  <a:lnTo>
                    <a:pt x="482" y="286"/>
                  </a:lnTo>
                  <a:lnTo>
                    <a:pt x="482"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1" y="182"/>
                  </a:lnTo>
                  <a:lnTo>
                    <a:pt x="277" y="183"/>
                  </a:lnTo>
                  <a:lnTo>
                    <a:pt x="275" y="185"/>
                  </a:lnTo>
                  <a:lnTo>
                    <a:pt x="273" y="187"/>
                  </a:lnTo>
                  <a:lnTo>
                    <a:pt x="272" y="190"/>
                  </a:lnTo>
                  <a:lnTo>
                    <a:pt x="271" y="193"/>
                  </a:lnTo>
                  <a:lnTo>
                    <a:pt x="271" y="196"/>
                  </a:lnTo>
                  <a:lnTo>
                    <a:pt x="271" y="572"/>
                  </a:lnTo>
                  <a:lnTo>
                    <a:pt x="211" y="572"/>
                  </a:lnTo>
                  <a:lnTo>
                    <a:pt x="211" y="406"/>
                  </a:lnTo>
                  <a:lnTo>
                    <a:pt x="211" y="404"/>
                  </a:lnTo>
                  <a:lnTo>
                    <a:pt x="210" y="401"/>
                  </a:lnTo>
                  <a:lnTo>
                    <a:pt x="209" y="399"/>
                  </a:lnTo>
                  <a:lnTo>
                    <a:pt x="207" y="396"/>
                  </a:lnTo>
                  <a:lnTo>
                    <a:pt x="205" y="394"/>
                  </a:lnTo>
                  <a:lnTo>
                    <a:pt x="201" y="393"/>
                  </a:lnTo>
                  <a:lnTo>
                    <a:pt x="199" y="392"/>
                  </a:lnTo>
                  <a:lnTo>
                    <a:pt x="196" y="391"/>
                  </a:lnTo>
                  <a:lnTo>
                    <a:pt x="76" y="391"/>
                  </a:lnTo>
                  <a:lnTo>
                    <a:pt x="73" y="392"/>
                  </a:lnTo>
                  <a:lnTo>
                    <a:pt x="69" y="392"/>
                  </a:lnTo>
                  <a:lnTo>
                    <a:pt x="67" y="394"/>
                  </a:lnTo>
                  <a:lnTo>
                    <a:pt x="65" y="396"/>
                  </a:lnTo>
                  <a:lnTo>
                    <a:pt x="63" y="399"/>
                  </a:lnTo>
                  <a:lnTo>
                    <a:pt x="62" y="401"/>
                  </a:lnTo>
                  <a:lnTo>
                    <a:pt x="61" y="404"/>
                  </a:lnTo>
                  <a:lnTo>
                    <a:pt x="61" y="406"/>
                  </a:lnTo>
                  <a:lnTo>
                    <a:pt x="61" y="572"/>
                  </a:lnTo>
                  <a:lnTo>
                    <a:pt x="15" y="572"/>
                  </a:lnTo>
                  <a:lnTo>
                    <a:pt x="13" y="572"/>
                  </a:lnTo>
                  <a:lnTo>
                    <a:pt x="9" y="573"/>
                  </a:lnTo>
                  <a:lnTo>
                    <a:pt x="7" y="575"/>
                  </a:lnTo>
                  <a:lnTo>
                    <a:pt x="5" y="577"/>
                  </a:lnTo>
                  <a:lnTo>
                    <a:pt x="3" y="579"/>
                  </a:lnTo>
                  <a:lnTo>
                    <a:pt x="2" y="581"/>
                  </a:lnTo>
                  <a:lnTo>
                    <a:pt x="1" y="584"/>
                  </a:lnTo>
                  <a:lnTo>
                    <a:pt x="0" y="587"/>
                  </a:lnTo>
                  <a:lnTo>
                    <a:pt x="1" y="591"/>
                  </a:lnTo>
                  <a:lnTo>
                    <a:pt x="2" y="593"/>
                  </a:lnTo>
                  <a:lnTo>
                    <a:pt x="3" y="596"/>
                  </a:lnTo>
                  <a:lnTo>
                    <a:pt x="5" y="598"/>
                  </a:lnTo>
                  <a:lnTo>
                    <a:pt x="7" y="600"/>
                  </a:lnTo>
                  <a:lnTo>
                    <a:pt x="9" y="601"/>
                  </a:lnTo>
                  <a:lnTo>
                    <a:pt x="13" y="602"/>
                  </a:lnTo>
                  <a:lnTo>
                    <a:pt x="15" y="602"/>
                  </a:lnTo>
                  <a:lnTo>
                    <a:pt x="76" y="602"/>
                  </a:lnTo>
                  <a:lnTo>
                    <a:pt x="196" y="602"/>
                  </a:lnTo>
                  <a:lnTo>
                    <a:pt x="286" y="602"/>
                  </a:lnTo>
                  <a:lnTo>
                    <a:pt x="406" y="602"/>
                  </a:lnTo>
                  <a:lnTo>
                    <a:pt x="497" y="602"/>
                  </a:lnTo>
                  <a:lnTo>
                    <a:pt x="617" y="602"/>
                  </a:lnTo>
                  <a:lnTo>
                    <a:pt x="708" y="602"/>
                  </a:lnTo>
                  <a:lnTo>
                    <a:pt x="828" y="602"/>
                  </a:lnTo>
                  <a:lnTo>
                    <a:pt x="889" y="602"/>
                  </a:lnTo>
                  <a:lnTo>
                    <a:pt x="891" y="602"/>
                  </a:lnTo>
                  <a:lnTo>
                    <a:pt x="894" y="601"/>
                  </a:lnTo>
                  <a:lnTo>
                    <a:pt x="896" y="600"/>
                  </a:lnTo>
                  <a:lnTo>
                    <a:pt x="898" y="598"/>
                  </a:lnTo>
                  <a:lnTo>
                    <a:pt x="901" y="596"/>
                  </a:lnTo>
                  <a:lnTo>
                    <a:pt x="902" y="593"/>
                  </a:lnTo>
                  <a:lnTo>
                    <a:pt x="903" y="591"/>
                  </a:lnTo>
                  <a:lnTo>
                    <a:pt x="904" y="587"/>
                  </a:lnTo>
                  <a:lnTo>
                    <a:pt x="903" y="584"/>
                  </a:lnTo>
                  <a:lnTo>
                    <a:pt x="902" y="581"/>
                  </a:lnTo>
                  <a:lnTo>
                    <a:pt x="901" y="579"/>
                  </a:lnTo>
                  <a:lnTo>
                    <a:pt x="898" y="577"/>
                  </a:lnTo>
                  <a:lnTo>
                    <a:pt x="896" y="575"/>
                  </a:lnTo>
                  <a:lnTo>
                    <a:pt x="894" y="573"/>
                  </a:lnTo>
                  <a:lnTo>
                    <a:pt x="891" y="572"/>
                  </a:lnTo>
                  <a:lnTo>
                    <a:pt x="889"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3" name="Freeform 373">
              <a:extLst>
                <a:ext uri="{FF2B5EF4-FFF2-40B4-BE49-F238E27FC236}">
                  <a16:creationId xmlns:a16="http://schemas.microsoft.com/office/drawing/2014/main" id="{6AA1356D-8F1B-4281-BEC5-5B4EBF7467B1}"/>
                </a:ext>
              </a:extLst>
            </p:cNvPr>
            <p:cNvSpPr>
              <a:spLocks/>
            </p:cNvSpPr>
            <p:nvPr/>
          </p:nvSpPr>
          <p:spPr bwMode="auto">
            <a:xfrm>
              <a:off x="4338638" y="2492375"/>
              <a:ext cx="252413" cy="157163"/>
            </a:xfrm>
            <a:custGeom>
              <a:avLst/>
              <a:gdLst>
                <a:gd name="T0" fmla="*/ 77 w 797"/>
                <a:gd name="T1" fmla="*/ 494 h 497"/>
                <a:gd name="T2" fmla="*/ 97 w 797"/>
                <a:gd name="T3" fmla="*/ 483 h 497"/>
                <a:gd name="T4" fmla="*/ 112 w 797"/>
                <a:gd name="T5" fmla="*/ 466 h 497"/>
                <a:gd name="T6" fmla="*/ 120 w 797"/>
                <a:gd name="T7" fmla="*/ 443 h 497"/>
                <a:gd name="T8" fmla="*/ 116 w 797"/>
                <a:gd name="T9" fmla="*/ 416 h 497"/>
                <a:gd name="T10" fmla="*/ 267 w 797"/>
                <a:gd name="T11" fmla="*/ 298 h 497"/>
                <a:gd name="T12" fmla="*/ 300 w 797"/>
                <a:gd name="T13" fmla="*/ 299 h 497"/>
                <a:gd name="T14" fmla="*/ 325 w 797"/>
                <a:gd name="T15" fmla="*/ 287 h 497"/>
                <a:gd name="T16" fmla="*/ 451 w 797"/>
                <a:gd name="T17" fmla="*/ 327 h 497"/>
                <a:gd name="T18" fmla="*/ 454 w 797"/>
                <a:gd name="T19" fmla="*/ 349 h 497"/>
                <a:gd name="T20" fmla="*/ 464 w 797"/>
                <a:gd name="T21" fmla="*/ 369 h 497"/>
                <a:gd name="T22" fmla="*/ 482 w 797"/>
                <a:gd name="T23" fmla="*/ 384 h 497"/>
                <a:gd name="T24" fmla="*/ 505 w 797"/>
                <a:gd name="T25" fmla="*/ 391 h 497"/>
                <a:gd name="T26" fmla="*/ 529 w 797"/>
                <a:gd name="T27" fmla="*/ 389 h 497"/>
                <a:gd name="T28" fmla="*/ 550 w 797"/>
                <a:gd name="T29" fmla="*/ 378 h 497"/>
                <a:gd name="T30" fmla="*/ 564 w 797"/>
                <a:gd name="T31" fmla="*/ 360 h 497"/>
                <a:gd name="T32" fmla="*/ 571 w 797"/>
                <a:gd name="T33" fmla="*/ 337 h 497"/>
                <a:gd name="T34" fmla="*/ 565 w 797"/>
                <a:gd name="T35" fmla="*/ 304 h 497"/>
                <a:gd name="T36" fmla="*/ 724 w 797"/>
                <a:gd name="T37" fmla="*/ 119 h 497"/>
                <a:gd name="T38" fmla="*/ 750 w 797"/>
                <a:gd name="T39" fmla="*/ 119 h 497"/>
                <a:gd name="T40" fmla="*/ 771 w 797"/>
                <a:gd name="T41" fmla="*/ 110 h 497"/>
                <a:gd name="T42" fmla="*/ 787 w 797"/>
                <a:gd name="T43" fmla="*/ 94 h 497"/>
                <a:gd name="T44" fmla="*/ 796 w 797"/>
                <a:gd name="T45" fmla="*/ 72 h 497"/>
                <a:gd name="T46" fmla="*/ 796 w 797"/>
                <a:gd name="T47" fmla="*/ 48 h 497"/>
                <a:gd name="T48" fmla="*/ 787 w 797"/>
                <a:gd name="T49" fmla="*/ 27 h 497"/>
                <a:gd name="T50" fmla="*/ 771 w 797"/>
                <a:gd name="T51" fmla="*/ 10 h 497"/>
                <a:gd name="T52" fmla="*/ 750 w 797"/>
                <a:gd name="T53" fmla="*/ 1 h 497"/>
                <a:gd name="T54" fmla="*/ 725 w 797"/>
                <a:gd name="T55" fmla="*/ 1 h 497"/>
                <a:gd name="T56" fmla="*/ 703 w 797"/>
                <a:gd name="T57" fmla="*/ 10 h 497"/>
                <a:gd name="T58" fmla="*/ 687 w 797"/>
                <a:gd name="T59" fmla="*/ 27 h 497"/>
                <a:gd name="T60" fmla="*/ 678 w 797"/>
                <a:gd name="T61" fmla="*/ 48 h 497"/>
                <a:gd name="T62" fmla="*/ 680 w 797"/>
                <a:gd name="T63" fmla="*/ 79 h 497"/>
                <a:gd name="T64" fmla="*/ 531 w 797"/>
                <a:gd name="T65" fmla="*/ 275 h 497"/>
                <a:gd name="T66" fmla="*/ 504 w 797"/>
                <a:gd name="T67" fmla="*/ 272 h 497"/>
                <a:gd name="T68" fmla="*/ 478 w 797"/>
                <a:gd name="T69" fmla="*/ 281 h 497"/>
                <a:gd name="T70" fmla="*/ 345 w 797"/>
                <a:gd name="T71" fmla="*/ 248 h 497"/>
                <a:gd name="T72" fmla="*/ 344 w 797"/>
                <a:gd name="T73" fmla="*/ 229 h 497"/>
                <a:gd name="T74" fmla="*/ 336 w 797"/>
                <a:gd name="T75" fmla="*/ 207 h 497"/>
                <a:gd name="T76" fmla="*/ 319 w 797"/>
                <a:gd name="T77" fmla="*/ 191 h 497"/>
                <a:gd name="T78" fmla="*/ 298 w 797"/>
                <a:gd name="T79" fmla="*/ 181 h 497"/>
                <a:gd name="T80" fmla="*/ 273 w 797"/>
                <a:gd name="T81" fmla="*/ 181 h 497"/>
                <a:gd name="T82" fmla="*/ 252 w 797"/>
                <a:gd name="T83" fmla="*/ 191 h 497"/>
                <a:gd name="T84" fmla="*/ 236 w 797"/>
                <a:gd name="T85" fmla="*/ 207 h 497"/>
                <a:gd name="T86" fmla="*/ 226 w 797"/>
                <a:gd name="T87" fmla="*/ 229 h 497"/>
                <a:gd name="T88" fmla="*/ 227 w 797"/>
                <a:gd name="T89" fmla="*/ 254 h 497"/>
                <a:gd name="T90" fmla="*/ 86 w 797"/>
                <a:gd name="T91" fmla="*/ 382 h 497"/>
                <a:gd name="T92" fmla="*/ 53 w 797"/>
                <a:gd name="T93" fmla="*/ 377 h 497"/>
                <a:gd name="T94" fmla="*/ 31 w 797"/>
                <a:gd name="T95" fmla="*/ 383 h 497"/>
                <a:gd name="T96" fmla="*/ 13 w 797"/>
                <a:gd name="T97" fmla="*/ 398 h 497"/>
                <a:gd name="T98" fmla="*/ 2 w 797"/>
                <a:gd name="T99" fmla="*/ 419 h 497"/>
                <a:gd name="T100" fmla="*/ 0 w 797"/>
                <a:gd name="T101" fmla="*/ 443 h 497"/>
                <a:gd name="T102" fmla="*/ 6 w 797"/>
                <a:gd name="T103" fmla="*/ 466 h 497"/>
                <a:gd name="T104" fmla="*/ 21 w 797"/>
                <a:gd name="T105" fmla="*/ 483 h 497"/>
                <a:gd name="T106" fmla="*/ 42 w 797"/>
                <a:gd name="T107" fmla="*/ 494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97" h="497">
                  <a:moveTo>
                    <a:pt x="60" y="497"/>
                  </a:moveTo>
                  <a:lnTo>
                    <a:pt x="65" y="497"/>
                  </a:lnTo>
                  <a:lnTo>
                    <a:pt x="72" y="496"/>
                  </a:lnTo>
                  <a:lnTo>
                    <a:pt x="77" y="494"/>
                  </a:lnTo>
                  <a:lnTo>
                    <a:pt x="83" y="493"/>
                  </a:lnTo>
                  <a:lnTo>
                    <a:pt x="89" y="489"/>
                  </a:lnTo>
                  <a:lnTo>
                    <a:pt x="93" y="486"/>
                  </a:lnTo>
                  <a:lnTo>
                    <a:pt x="97" y="483"/>
                  </a:lnTo>
                  <a:lnTo>
                    <a:pt x="102" y="480"/>
                  </a:lnTo>
                  <a:lnTo>
                    <a:pt x="106" y="475"/>
                  </a:lnTo>
                  <a:lnTo>
                    <a:pt x="109" y="470"/>
                  </a:lnTo>
                  <a:lnTo>
                    <a:pt x="112" y="466"/>
                  </a:lnTo>
                  <a:lnTo>
                    <a:pt x="115" y="460"/>
                  </a:lnTo>
                  <a:lnTo>
                    <a:pt x="117" y="455"/>
                  </a:lnTo>
                  <a:lnTo>
                    <a:pt x="119" y="449"/>
                  </a:lnTo>
                  <a:lnTo>
                    <a:pt x="120" y="443"/>
                  </a:lnTo>
                  <a:lnTo>
                    <a:pt x="120" y="437"/>
                  </a:lnTo>
                  <a:lnTo>
                    <a:pt x="119" y="429"/>
                  </a:lnTo>
                  <a:lnTo>
                    <a:pt x="118" y="423"/>
                  </a:lnTo>
                  <a:lnTo>
                    <a:pt x="116" y="416"/>
                  </a:lnTo>
                  <a:lnTo>
                    <a:pt x="114" y="410"/>
                  </a:lnTo>
                  <a:lnTo>
                    <a:pt x="251" y="290"/>
                  </a:lnTo>
                  <a:lnTo>
                    <a:pt x="259" y="295"/>
                  </a:lnTo>
                  <a:lnTo>
                    <a:pt x="267" y="298"/>
                  </a:lnTo>
                  <a:lnTo>
                    <a:pt x="277" y="301"/>
                  </a:lnTo>
                  <a:lnTo>
                    <a:pt x="285" y="302"/>
                  </a:lnTo>
                  <a:lnTo>
                    <a:pt x="293" y="301"/>
                  </a:lnTo>
                  <a:lnTo>
                    <a:pt x="300" y="299"/>
                  </a:lnTo>
                  <a:lnTo>
                    <a:pt x="307" y="297"/>
                  </a:lnTo>
                  <a:lnTo>
                    <a:pt x="313" y="294"/>
                  </a:lnTo>
                  <a:lnTo>
                    <a:pt x="318" y="291"/>
                  </a:lnTo>
                  <a:lnTo>
                    <a:pt x="325" y="287"/>
                  </a:lnTo>
                  <a:lnTo>
                    <a:pt x="329" y="282"/>
                  </a:lnTo>
                  <a:lnTo>
                    <a:pt x="333" y="277"/>
                  </a:lnTo>
                  <a:lnTo>
                    <a:pt x="451" y="324"/>
                  </a:lnTo>
                  <a:lnTo>
                    <a:pt x="451" y="327"/>
                  </a:lnTo>
                  <a:lnTo>
                    <a:pt x="451" y="332"/>
                  </a:lnTo>
                  <a:lnTo>
                    <a:pt x="451" y="337"/>
                  </a:lnTo>
                  <a:lnTo>
                    <a:pt x="452" y="343"/>
                  </a:lnTo>
                  <a:lnTo>
                    <a:pt x="454" y="349"/>
                  </a:lnTo>
                  <a:lnTo>
                    <a:pt x="456" y="354"/>
                  </a:lnTo>
                  <a:lnTo>
                    <a:pt x="458" y="360"/>
                  </a:lnTo>
                  <a:lnTo>
                    <a:pt x="461" y="365"/>
                  </a:lnTo>
                  <a:lnTo>
                    <a:pt x="464" y="369"/>
                  </a:lnTo>
                  <a:lnTo>
                    <a:pt x="469" y="374"/>
                  </a:lnTo>
                  <a:lnTo>
                    <a:pt x="473" y="378"/>
                  </a:lnTo>
                  <a:lnTo>
                    <a:pt x="477" y="381"/>
                  </a:lnTo>
                  <a:lnTo>
                    <a:pt x="482" y="384"/>
                  </a:lnTo>
                  <a:lnTo>
                    <a:pt x="488" y="386"/>
                  </a:lnTo>
                  <a:lnTo>
                    <a:pt x="493" y="389"/>
                  </a:lnTo>
                  <a:lnTo>
                    <a:pt x="499" y="391"/>
                  </a:lnTo>
                  <a:lnTo>
                    <a:pt x="505" y="391"/>
                  </a:lnTo>
                  <a:lnTo>
                    <a:pt x="511" y="392"/>
                  </a:lnTo>
                  <a:lnTo>
                    <a:pt x="518" y="391"/>
                  </a:lnTo>
                  <a:lnTo>
                    <a:pt x="523" y="391"/>
                  </a:lnTo>
                  <a:lnTo>
                    <a:pt x="529" y="389"/>
                  </a:lnTo>
                  <a:lnTo>
                    <a:pt x="535" y="386"/>
                  </a:lnTo>
                  <a:lnTo>
                    <a:pt x="540" y="384"/>
                  </a:lnTo>
                  <a:lnTo>
                    <a:pt x="545" y="381"/>
                  </a:lnTo>
                  <a:lnTo>
                    <a:pt x="550" y="378"/>
                  </a:lnTo>
                  <a:lnTo>
                    <a:pt x="553" y="374"/>
                  </a:lnTo>
                  <a:lnTo>
                    <a:pt x="558" y="369"/>
                  </a:lnTo>
                  <a:lnTo>
                    <a:pt x="561" y="365"/>
                  </a:lnTo>
                  <a:lnTo>
                    <a:pt x="564" y="360"/>
                  </a:lnTo>
                  <a:lnTo>
                    <a:pt x="567" y="354"/>
                  </a:lnTo>
                  <a:lnTo>
                    <a:pt x="568" y="349"/>
                  </a:lnTo>
                  <a:lnTo>
                    <a:pt x="570" y="343"/>
                  </a:lnTo>
                  <a:lnTo>
                    <a:pt x="571" y="337"/>
                  </a:lnTo>
                  <a:lnTo>
                    <a:pt x="571" y="332"/>
                  </a:lnTo>
                  <a:lnTo>
                    <a:pt x="570" y="322"/>
                  </a:lnTo>
                  <a:lnTo>
                    <a:pt x="568" y="312"/>
                  </a:lnTo>
                  <a:lnTo>
                    <a:pt x="565" y="304"/>
                  </a:lnTo>
                  <a:lnTo>
                    <a:pt x="560" y="296"/>
                  </a:lnTo>
                  <a:lnTo>
                    <a:pt x="711" y="114"/>
                  </a:lnTo>
                  <a:lnTo>
                    <a:pt x="717" y="117"/>
                  </a:lnTo>
                  <a:lnTo>
                    <a:pt x="724" y="119"/>
                  </a:lnTo>
                  <a:lnTo>
                    <a:pt x="730" y="120"/>
                  </a:lnTo>
                  <a:lnTo>
                    <a:pt x="737" y="120"/>
                  </a:lnTo>
                  <a:lnTo>
                    <a:pt x="743" y="120"/>
                  </a:lnTo>
                  <a:lnTo>
                    <a:pt x="750" y="119"/>
                  </a:lnTo>
                  <a:lnTo>
                    <a:pt x="755" y="118"/>
                  </a:lnTo>
                  <a:lnTo>
                    <a:pt x="760" y="116"/>
                  </a:lnTo>
                  <a:lnTo>
                    <a:pt x="766" y="113"/>
                  </a:lnTo>
                  <a:lnTo>
                    <a:pt x="771" y="110"/>
                  </a:lnTo>
                  <a:lnTo>
                    <a:pt x="775" y="106"/>
                  </a:lnTo>
                  <a:lnTo>
                    <a:pt x="780" y="103"/>
                  </a:lnTo>
                  <a:lnTo>
                    <a:pt x="784" y="99"/>
                  </a:lnTo>
                  <a:lnTo>
                    <a:pt x="787" y="94"/>
                  </a:lnTo>
                  <a:lnTo>
                    <a:pt x="790" y="89"/>
                  </a:lnTo>
                  <a:lnTo>
                    <a:pt x="792" y="84"/>
                  </a:lnTo>
                  <a:lnTo>
                    <a:pt x="795" y="79"/>
                  </a:lnTo>
                  <a:lnTo>
                    <a:pt x="796" y="72"/>
                  </a:lnTo>
                  <a:lnTo>
                    <a:pt x="797" y="67"/>
                  </a:lnTo>
                  <a:lnTo>
                    <a:pt x="797" y="60"/>
                  </a:lnTo>
                  <a:lnTo>
                    <a:pt x="797" y="54"/>
                  </a:lnTo>
                  <a:lnTo>
                    <a:pt x="796" y="48"/>
                  </a:lnTo>
                  <a:lnTo>
                    <a:pt x="795" y="42"/>
                  </a:lnTo>
                  <a:lnTo>
                    <a:pt x="792" y="37"/>
                  </a:lnTo>
                  <a:lnTo>
                    <a:pt x="790" y="31"/>
                  </a:lnTo>
                  <a:lnTo>
                    <a:pt x="787" y="27"/>
                  </a:lnTo>
                  <a:lnTo>
                    <a:pt x="784" y="22"/>
                  </a:lnTo>
                  <a:lnTo>
                    <a:pt x="780" y="17"/>
                  </a:lnTo>
                  <a:lnTo>
                    <a:pt x="775" y="14"/>
                  </a:lnTo>
                  <a:lnTo>
                    <a:pt x="771" y="10"/>
                  </a:lnTo>
                  <a:lnTo>
                    <a:pt x="766" y="8"/>
                  </a:lnTo>
                  <a:lnTo>
                    <a:pt x="760" y="5"/>
                  </a:lnTo>
                  <a:lnTo>
                    <a:pt x="755" y="2"/>
                  </a:lnTo>
                  <a:lnTo>
                    <a:pt x="750" y="1"/>
                  </a:lnTo>
                  <a:lnTo>
                    <a:pt x="743" y="0"/>
                  </a:lnTo>
                  <a:lnTo>
                    <a:pt x="737" y="0"/>
                  </a:lnTo>
                  <a:lnTo>
                    <a:pt x="731" y="0"/>
                  </a:lnTo>
                  <a:lnTo>
                    <a:pt x="725" y="1"/>
                  </a:lnTo>
                  <a:lnTo>
                    <a:pt x="719" y="2"/>
                  </a:lnTo>
                  <a:lnTo>
                    <a:pt x="713" y="5"/>
                  </a:lnTo>
                  <a:lnTo>
                    <a:pt x="709" y="8"/>
                  </a:lnTo>
                  <a:lnTo>
                    <a:pt x="703" y="10"/>
                  </a:lnTo>
                  <a:lnTo>
                    <a:pt x="699" y="14"/>
                  </a:lnTo>
                  <a:lnTo>
                    <a:pt x="695" y="17"/>
                  </a:lnTo>
                  <a:lnTo>
                    <a:pt x="691" y="22"/>
                  </a:lnTo>
                  <a:lnTo>
                    <a:pt x="687" y="27"/>
                  </a:lnTo>
                  <a:lnTo>
                    <a:pt x="684" y="31"/>
                  </a:lnTo>
                  <a:lnTo>
                    <a:pt x="682" y="37"/>
                  </a:lnTo>
                  <a:lnTo>
                    <a:pt x="680" y="42"/>
                  </a:lnTo>
                  <a:lnTo>
                    <a:pt x="678" y="48"/>
                  </a:lnTo>
                  <a:lnTo>
                    <a:pt x="677" y="54"/>
                  </a:lnTo>
                  <a:lnTo>
                    <a:pt x="677" y="60"/>
                  </a:lnTo>
                  <a:lnTo>
                    <a:pt x="678" y="70"/>
                  </a:lnTo>
                  <a:lnTo>
                    <a:pt x="680" y="79"/>
                  </a:lnTo>
                  <a:lnTo>
                    <a:pt x="683" y="87"/>
                  </a:lnTo>
                  <a:lnTo>
                    <a:pt x="688" y="96"/>
                  </a:lnTo>
                  <a:lnTo>
                    <a:pt x="537" y="277"/>
                  </a:lnTo>
                  <a:lnTo>
                    <a:pt x="531" y="275"/>
                  </a:lnTo>
                  <a:lnTo>
                    <a:pt x="524" y="273"/>
                  </a:lnTo>
                  <a:lnTo>
                    <a:pt x="518" y="272"/>
                  </a:lnTo>
                  <a:lnTo>
                    <a:pt x="511" y="271"/>
                  </a:lnTo>
                  <a:lnTo>
                    <a:pt x="504" y="272"/>
                  </a:lnTo>
                  <a:lnTo>
                    <a:pt x="496" y="273"/>
                  </a:lnTo>
                  <a:lnTo>
                    <a:pt x="490" y="275"/>
                  </a:lnTo>
                  <a:lnTo>
                    <a:pt x="484" y="278"/>
                  </a:lnTo>
                  <a:lnTo>
                    <a:pt x="478" y="281"/>
                  </a:lnTo>
                  <a:lnTo>
                    <a:pt x="472" y="286"/>
                  </a:lnTo>
                  <a:lnTo>
                    <a:pt x="467" y="291"/>
                  </a:lnTo>
                  <a:lnTo>
                    <a:pt x="463" y="295"/>
                  </a:lnTo>
                  <a:lnTo>
                    <a:pt x="345" y="248"/>
                  </a:lnTo>
                  <a:lnTo>
                    <a:pt x="345" y="245"/>
                  </a:lnTo>
                  <a:lnTo>
                    <a:pt x="345" y="240"/>
                  </a:lnTo>
                  <a:lnTo>
                    <a:pt x="345" y="235"/>
                  </a:lnTo>
                  <a:lnTo>
                    <a:pt x="344" y="229"/>
                  </a:lnTo>
                  <a:lnTo>
                    <a:pt x="343" y="223"/>
                  </a:lnTo>
                  <a:lnTo>
                    <a:pt x="341" y="218"/>
                  </a:lnTo>
                  <a:lnTo>
                    <a:pt x="339" y="213"/>
                  </a:lnTo>
                  <a:lnTo>
                    <a:pt x="336" y="207"/>
                  </a:lnTo>
                  <a:lnTo>
                    <a:pt x="332" y="203"/>
                  </a:lnTo>
                  <a:lnTo>
                    <a:pt x="328" y="199"/>
                  </a:lnTo>
                  <a:lnTo>
                    <a:pt x="324" y="194"/>
                  </a:lnTo>
                  <a:lnTo>
                    <a:pt x="319" y="191"/>
                  </a:lnTo>
                  <a:lnTo>
                    <a:pt x="314" y="188"/>
                  </a:lnTo>
                  <a:lnTo>
                    <a:pt x="309" y="186"/>
                  </a:lnTo>
                  <a:lnTo>
                    <a:pt x="303" y="184"/>
                  </a:lnTo>
                  <a:lnTo>
                    <a:pt x="298" y="181"/>
                  </a:lnTo>
                  <a:lnTo>
                    <a:pt x="292" y="181"/>
                  </a:lnTo>
                  <a:lnTo>
                    <a:pt x="285" y="180"/>
                  </a:lnTo>
                  <a:lnTo>
                    <a:pt x="280" y="181"/>
                  </a:lnTo>
                  <a:lnTo>
                    <a:pt x="273" y="181"/>
                  </a:lnTo>
                  <a:lnTo>
                    <a:pt x="268" y="184"/>
                  </a:lnTo>
                  <a:lnTo>
                    <a:pt x="262" y="186"/>
                  </a:lnTo>
                  <a:lnTo>
                    <a:pt x="257" y="188"/>
                  </a:lnTo>
                  <a:lnTo>
                    <a:pt x="252" y="191"/>
                  </a:lnTo>
                  <a:lnTo>
                    <a:pt x="248" y="194"/>
                  </a:lnTo>
                  <a:lnTo>
                    <a:pt x="243" y="199"/>
                  </a:lnTo>
                  <a:lnTo>
                    <a:pt x="239" y="203"/>
                  </a:lnTo>
                  <a:lnTo>
                    <a:pt x="236" y="207"/>
                  </a:lnTo>
                  <a:lnTo>
                    <a:pt x="233" y="213"/>
                  </a:lnTo>
                  <a:lnTo>
                    <a:pt x="230" y="218"/>
                  </a:lnTo>
                  <a:lnTo>
                    <a:pt x="228" y="223"/>
                  </a:lnTo>
                  <a:lnTo>
                    <a:pt x="226" y="229"/>
                  </a:lnTo>
                  <a:lnTo>
                    <a:pt x="225" y="235"/>
                  </a:lnTo>
                  <a:lnTo>
                    <a:pt x="225" y="240"/>
                  </a:lnTo>
                  <a:lnTo>
                    <a:pt x="226" y="248"/>
                  </a:lnTo>
                  <a:lnTo>
                    <a:pt x="227" y="254"/>
                  </a:lnTo>
                  <a:lnTo>
                    <a:pt x="229" y="261"/>
                  </a:lnTo>
                  <a:lnTo>
                    <a:pt x="231" y="267"/>
                  </a:lnTo>
                  <a:lnTo>
                    <a:pt x="94" y="387"/>
                  </a:lnTo>
                  <a:lnTo>
                    <a:pt x="86" y="382"/>
                  </a:lnTo>
                  <a:lnTo>
                    <a:pt x="78" y="379"/>
                  </a:lnTo>
                  <a:lnTo>
                    <a:pt x="68" y="377"/>
                  </a:lnTo>
                  <a:lnTo>
                    <a:pt x="60" y="377"/>
                  </a:lnTo>
                  <a:lnTo>
                    <a:pt x="53" y="377"/>
                  </a:lnTo>
                  <a:lnTo>
                    <a:pt x="47" y="378"/>
                  </a:lnTo>
                  <a:lnTo>
                    <a:pt x="42" y="379"/>
                  </a:lnTo>
                  <a:lnTo>
                    <a:pt x="36" y="381"/>
                  </a:lnTo>
                  <a:lnTo>
                    <a:pt x="31" y="383"/>
                  </a:lnTo>
                  <a:lnTo>
                    <a:pt x="26" y="386"/>
                  </a:lnTo>
                  <a:lnTo>
                    <a:pt x="21" y="391"/>
                  </a:lnTo>
                  <a:lnTo>
                    <a:pt x="17" y="394"/>
                  </a:lnTo>
                  <a:lnTo>
                    <a:pt x="13" y="398"/>
                  </a:lnTo>
                  <a:lnTo>
                    <a:pt x="9" y="402"/>
                  </a:lnTo>
                  <a:lnTo>
                    <a:pt x="6" y="408"/>
                  </a:lnTo>
                  <a:lnTo>
                    <a:pt x="4" y="413"/>
                  </a:lnTo>
                  <a:lnTo>
                    <a:pt x="2" y="419"/>
                  </a:lnTo>
                  <a:lnTo>
                    <a:pt x="1" y="425"/>
                  </a:lnTo>
                  <a:lnTo>
                    <a:pt x="0" y="430"/>
                  </a:lnTo>
                  <a:lnTo>
                    <a:pt x="0" y="437"/>
                  </a:lnTo>
                  <a:lnTo>
                    <a:pt x="0" y="443"/>
                  </a:lnTo>
                  <a:lnTo>
                    <a:pt x="1" y="449"/>
                  </a:lnTo>
                  <a:lnTo>
                    <a:pt x="2" y="455"/>
                  </a:lnTo>
                  <a:lnTo>
                    <a:pt x="4" y="460"/>
                  </a:lnTo>
                  <a:lnTo>
                    <a:pt x="6" y="466"/>
                  </a:lnTo>
                  <a:lnTo>
                    <a:pt x="9" y="470"/>
                  </a:lnTo>
                  <a:lnTo>
                    <a:pt x="13" y="475"/>
                  </a:lnTo>
                  <a:lnTo>
                    <a:pt x="17" y="480"/>
                  </a:lnTo>
                  <a:lnTo>
                    <a:pt x="21" y="483"/>
                  </a:lnTo>
                  <a:lnTo>
                    <a:pt x="26" y="486"/>
                  </a:lnTo>
                  <a:lnTo>
                    <a:pt x="31" y="489"/>
                  </a:lnTo>
                  <a:lnTo>
                    <a:pt x="36" y="493"/>
                  </a:lnTo>
                  <a:lnTo>
                    <a:pt x="42" y="494"/>
                  </a:lnTo>
                  <a:lnTo>
                    <a:pt x="47" y="496"/>
                  </a:lnTo>
                  <a:lnTo>
                    <a:pt x="53" y="497"/>
                  </a:lnTo>
                  <a:lnTo>
                    <a:pt x="60" y="4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34" name="Freeform 1676" descr="Icon of check box. ">
            <a:extLst>
              <a:ext uri="{FF2B5EF4-FFF2-40B4-BE49-F238E27FC236}">
                <a16:creationId xmlns:a16="http://schemas.microsoft.com/office/drawing/2014/main" id="{6FB02354-C73F-4DCF-8004-E9CCA66963EA}"/>
              </a:ext>
            </a:extLst>
          </p:cNvPr>
          <p:cNvSpPr>
            <a:spLocks noEditPoints="1"/>
          </p:cNvSpPr>
          <p:nvPr/>
        </p:nvSpPr>
        <p:spPr bwMode="auto">
          <a:xfrm>
            <a:off x="7129621" y="1811496"/>
            <a:ext cx="345758" cy="345758"/>
          </a:xfrm>
          <a:custGeom>
            <a:avLst/>
            <a:gdLst>
              <a:gd name="T0" fmla="*/ 374 w 719"/>
              <a:gd name="T1" fmla="*/ 267 h 719"/>
              <a:gd name="T2" fmla="*/ 366 w 719"/>
              <a:gd name="T3" fmla="*/ 263 h 719"/>
              <a:gd name="T4" fmla="*/ 362 w 719"/>
              <a:gd name="T5" fmla="*/ 254 h 719"/>
              <a:gd name="T6" fmla="*/ 366 w 719"/>
              <a:gd name="T7" fmla="*/ 247 h 719"/>
              <a:gd name="T8" fmla="*/ 374 w 719"/>
              <a:gd name="T9" fmla="*/ 243 h 719"/>
              <a:gd name="T10" fmla="*/ 621 w 719"/>
              <a:gd name="T11" fmla="*/ 244 h 719"/>
              <a:gd name="T12" fmla="*/ 627 w 719"/>
              <a:gd name="T13" fmla="*/ 250 h 719"/>
              <a:gd name="T14" fmla="*/ 627 w 719"/>
              <a:gd name="T15" fmla="*/ 260 h 719"/>
              <a:gd name="T16" fmla="*/ 621 w 719"/>
              <a:gd name="T17" fmla="*/ 265 h 719"/>
              <a:gd name="T18" fmla="*/ 616 w 719"/>
              <a:gd name="T19" fmla="*/ 528 h 719"/>
              <a:gd name="T20" fmla="*/ 370 w 719"/>
              <a:gd name="T21" fmla="*/ 527 h 719"/>
              <a:gd name="T22" fmla="*/ 363 w 719"/>
              <a:gd name="T23" fmla="*/ 521 h 719"/>
              <a:gd name="T24" fmla="*/ 363 w 719"/>
              <a:gd name="T25" fmla="*/ 512 h 719"/>
              <a:gd name="T26" fmla="*/ 370 w 719"/>
              <a:gd name="T27" fmla="*/ 505 h 719"/>
              <a:gd name="T28" fmla="*/ 616 w 719"/>
              <a:gd name="T29" fmla="*/ 504 h 719"/>
              <a:gd name="T30" fmla="*/ 625 w 719"/>
              <a:gd name="T31" fmla="*/ 507 h 719"/>
              <a:gd name="T32" fmla="*/ 628 w 719"/>
              <a:gd name="T33" fmla="*/ 516 h 719"/>
              <a:gd name="T34" fmla="*/ 625 w 719"/>
              <a:gd name="T35" fmla="*/ 525 h 719"/>
              <a:gd name="T36" fmla="*/ 616 w 719"/>
              <a:gd name="T37" fmla="*/ 528 h 719"/>
              <a:gd name="T38" fmla="*/ 171 w 719"/>
              <a:gd name="T39" fmla="*/ 279 h 719"/>
              <a:gd name="T40" fmla="*/ 164 w 719"/>
              <a:gd name="T41" fmla="*/ 282 h 719"/>
              <a:gd name="T42" fmla="*/ 155 w 719"/>
              <a:gd name="T43" fmla="*/ 279 h 719"/>
              <a:gd name="T44" fmla="*/ 92 w 719"/>
              <a:gd name="T45" fmla="*/ 214 h 719"/>
              <a:gd name="T46" fmla="*/ 92 w 719"/>
              <a:gd name="T47" fmla="*/ 205 h 719"/>
              <a:gd name="T48" fmla="*/ 98 w 719"/>
              <a:gd name="T49" fmla="*/ 198 h 719"/>
              <a:gd name="T50" fmla="*/ 107 w 719"/>
              <a:gd name="T51" fmla="*/ 198 h 719"/>
              <a:gd name="T52" fmla="*/ 164 w 719"/>
              <a:gd name="T53" fmla="*/ 253 h 719"/>
              <a:gd name="T54" fmla="*/ 309 w 719"/>
              <a:gd name="T55" fmla="*/ 109 h 719"/>
              <a:gd name="T56" fmla="*/ 318 w 719"/>
              <a:gd name="T57" fmla="*/ 109 h 719"/>
              <a:gd name="T58" fmla="*/ 325 w 719"/>
              <a:gd name="T59" fmla="*/ 114 h 719"/>
              <a:gd name="T60" fmla="*/ 325 w 719"/>
              <a:gd name="T61" fmla="*/ 124 h 719"/>
              <a:gd name="T62" fmla="*/ 323 w 719"/>
              <a:gd name="T63" fmla="*/ 414 h 719"/>
              <a:gd name="T64" fmla="*/ 168 w 719"/>
              <a:gd name="T65" fmla="*/ 568 h 719"/>
              <a:gd name="T66" fmla="*/ 158 w 719"/>
              <a:gd name="T67" fmla="*/ 568 h 719"/>
              <a:gd name="T68" fmla="*/ 94 w 719"/>
              <a:gd name="T69" fmla="*/ 505 h 719"/>
              <a:gd name="T70" fmla="*/ 91 w 719"/>
              <a:gd name="T71" fmla="*/ 497 h 719"/>
              <a:gd name="T72" fmla="*/ 94 w 719"/>
              <a:gd name="T73" fmla="*/ 488 h 719"/>
              <a:gd name="T74" fmla="*/ 103 w 719"/>
              <a:gd name="T75" fmla="*/ 485 h 719"/>
              <a:gd name="T76" fmla="*/ 111 w 719"/>
              <a:gd name="T77" fmla="*/ 488 h 719"/>
              <a:gd name="T78" fmla="*/ 306 w 719"/>
              <a:gd name="T79" fmla="*/ 397 h 719"/>
              <a:gd name="T80" fmla="*/ 314 w 719"/>
              <a:gd name="T81" fmla="*/ 394 h 719"/>
              <a:gd name="T82" fmla="*/ 323 w 719"/>
              <a:gd name="T83" fmla="*/ 398 h 719"/>
              <a:gd name="T84" fmla="*/ 326 w 719"/>
              <a:gd name="T85" fmla="*/ 406 h 719"/>
              <a:gd name="T86" fmla="*/ 323 w 719"/>
              <a:gd name="T87" fmla="*/ 414 h 719"/>
              <a:gd name="T88" fmla="*/ 12 w 719"/>
              <a:gd name="T89" fmla="*/ 0 h 719"/>
              <a:gd name="T90" fmla="*/ 3 w 719"/>
              <a:gd name="T91" fmla="*/ 5 h 719"/>
              <a:gd name="T92" fmla="*/ 0 w 719"/>
              <a:gd name="T93" fmla="*/ 13 h 719"/>
              <a:gd name="T94" fmla="*/ 1 w 719"/>
              <a:gd name="T95" fmla="*/ 713 h 719"/>
              <a:gd name="T96" fmla="*/ 8 w 719"/>
              <a:gd name="T97" fmla="*/ 719 h 719"/>
              <a:gd name="T98" fmla="*/ 707 w 719"/>
              <a:gd name="T99" fmla="*/ 719 h 719"/>
              <a:gd name="T100" fmla="*/ 716 w 719"/>
              <a:gd name="T101" fmla="*/ 716 h 719"/>
              <a:gd name="T102" fmla="*/ 719 w 719"/>
              <a:gd name="T103" fmla="*/ 707 h 719"/>
              <a:gd name="T104" fmla="*/ 718 w 719"/>
              <a:gd name="T105" fmla="*/ 8 h 719"/>
              <a:gd name="T106" fmla="*/ 711 w 719"/>
              <a:gd name="T107" fmla="*/ 2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19" h="719">
                <a:moveTo>
                  <a:pt x="616" y="267"/>
                </a:moveTo>
                <a:lnTo>
                  <a:pt x="374" y="267"/>
                </a:lnTo>
                <a:lnTo>
                  <a:pt x="370" y="265"/>
                </a:lnTo>
                <a:lnTo>
                  <a:pt x="366" y="263"/>
                </a:lnTo>
                <a:lnTo>
                  <a:pt x="363" y="260"/>
                </a:lnTo>
                <a:lnTo>
                  <a:pt x="362" y="254"/>
                </a:lnTo>
                <a:lnTo>
                  <a:pt x="363" y="250"/>
                </a:lnTo>
                <a:lnTo>
                  <a:pt x="366" y="247"/>
                </a:lnTo>
                <a:lnTo>
                  <a:pt x="370" y="244"/>
                </a:lnTo>
                <a:lnTo>
                  <a:pt x="374" y="243"/>
                </a:lnTo>
                <a:lnTo>
                  <a:pt x="616" y="243"/>
                </a:lnTo>
                <a:lnTo>
                  <a:pt x="621" y="244"/>
                </a:lnTo>
                <a:lnTo>
                  <a:pt x="625" y="247"/>
                </a:lnTo>
                <a:lnTo>
                  <a:pt x="627" y="250"/>
                </a:lnTo>
                <a:lnTo>
                  <a:pt x="628" y="254"/>
                </a:lnTo>
                <a:lnTo>
                  <a:pt x="627" y="260"/>
                </a:lnTo>
                <a:lnTo>
                  <a:pt x="625" y="263"/>
                </a:lnTo>
                <a:lnTo>
                  <a:pt x="621" y="265"/>
                </a:lnTo>
                <a:lnTo>
                  <a:pt x="616" y="267"/>
                </a:lnTo>
                <a:close/>
                <a:moveTo>
                  <a:pt x="616" y="528"/>
                </a:moveTo>
                <a:lnTo>
                  <a:pt x="374" y="528"/>
                </a:lnTo>
                <a:lnTo>
                  <a:pt x="370" y="527"/>
                </a:lnTo>
                <a:lnTo>
                  <a:pt x="366" y="525"/>
                </a:lnTo>
                <a:lnTo>
                  <a:pt x="363" y="521"/>
                </a:lnTo>
                <a:lnTo>
                  <a:pt x="362" y="516"/>
                </a:lnTo>
                <a:lnTo>
                  <a:pt x="363" y="512"/>
                </a:lnTo>
                <a:lnTo>
                  <a:pt x="366" y="507"/>
                </a:lnTo>
                <a:lnTo>
                  <a:pt x="370" y="505"/>
                </a:lnTo>
                <a:lnTo>
                  <a:pt x="374" y="504"/>
                </a:lnTo>
                <a:lnTo>
                  <a:pt x="616" y="504"/>
                </a:lnTo>
                <a:lnTo>
                  <a:pt x="621" y="505"/>
                </a:lnTo>
                <a:lnTo>
                  <a:pt x="625" y="507"/>
                </a:lnTo>
                <a:lnTo>
                  <a:pt x="627" y="512"/>
                </a:lnTo>
                <a:lnTo>
                  <a:pt x="628" y="516"/>
                </a:lnTo>
                <a:lnTo>
                  <a:pt x="627" y="521"/>
                </a:lnTo>
                <a:lnTo>
                  <a:pt x="625" y="525"/>
                </a:lnTo>
                <a:lnTo>
                  <a:pt x="621" y="527"/>
                </a:lnTo>
                <a:lnTo>
                  <a:pt x="616" y="528"/>
                </a:lnTo>
                <a:close/>
                <a:moveTo>
                  <a:pt x="323" y="127"/>
                </a:moveTo>
                <a:lnTo>
                  <a:pt x="171" y="279"/>
                </a:lnTo>
                <a:lnTo>
                  <a:pt x="168" y="282"/>
                </a:lnTo>
                <a:lnTo>
                  <a:pt x="164" y="282"/>
                </a:lnTo>
                <a:lnTo>
                  <a:pt x="158" y="282"/>
                </a:lnTo>
                <a:lnTo>
                  <a:pt x="155" y="279"/>
                </a:lnTo>
                <a:lnTo>
                  <a:pt x="94" y="218"/>
                </a:lnTo>
                <a:lnTo>
                  <a:pt x="92" y="214"/>
                </a:lnTo>
                <a:lnTo>
                  <a:pt x="91" y="209"/>
                </a:lnTo>
                <a:lnTo>
                  <a:pt x="92" y="205"/>
                </a:lnTo>
                <a:lnTo>
                  <a:pt x="94" y="201"/>
                </a:lnTo>
                <a:lnTo>
                  <a:pt x="98" y="198"/>
                </a:lnTo>
                <a:lnTo>
                  <a:pt x="103" y="197"/>
                </a:lnTo>
                <a:lnTo>
                  <a:pt x="107" y="198"/>
                </a:lnTo>
                <a:lnTo>
                  <a:pt x="111" y="201"/>
                </a:lnTo>
                <a:lnTo>
                  <a:pt x="164" y="253"/>
                </a:lnTo>
                <a:lnTo>
                  <a:pt x="306" y="111"/>
                </a:lnTo>
                <a:lnTo>
                  <a:pt x="309" y="109"/>
                </a:lnTo>
                <a:lnTo>
                  <a:pt x="314" y="108"/>
                </a:lnTo>
                <a:lnTo>
                  <a:pt x="318" y="109"/>
                </a:lnTo>
                <a:lnTo>
                  <a:pt x="323" y="111"/>
                </a:lnTo>
                <a:lnTo>
                  <a:pt x="325" y="114"/>
                </a:lnTo>
                <a:lnTo>
                  <a:pt x="326" y="119"/>
                </a:lnTo>
                <a:lnTo>
                  <a:pt x="325" y="124"/>
                </a:lnTo>
                <a:lnTo>
                  <a:pt x="323" y="127"/>
                </a:lnTo>
                <a:close/>
                <a:moveTo>
                  <a:pt x="323" y="414"/>
                </a:moveTo>
                <a:lnTo>
                  <a:pt x="171" y="565"/>
                </a:lnTo>
                <a:lnTo>
                  <a:pt x="168" y="568"/>
                </a:lnTo>
                <a:lnTo>
                  <a:pt x="164" y="569"/>
                </a:lnTo>
                <a:lnTo>
                  <a:pt x="158" y="568"/>
                </a:lnTo>
                <a:lnTo>
                  <a:pt x="155" y="565"/>
                </a:lnTo>
                <a:lnTo>
                  <a:pt x="94" y="505"/>
                </a:lnTo>
                <a:lnTo>
                  <a:pt x="92" y="502"/>
                </a:lnTo>
                <a:lnTo>
                  <a:pt x="91" y="497"/>
                </a:lnTo>
                <a:lnTo>
                  <a:pt x="92" y="493"/>
                </a:lnTo>
                <a:lnTo>
                  <a:pt x="94" y="488"/>
                </a:lnTo>
                <a:lnTo>
                  <a:pt x="98" y="486"/>
                </a:lnTo>
                <a:lnTo>
                  <a:pt x="103" y="485"/>
                </a:lnTo>
                <a:lnTo>
                  <a:pt x="107" y="486"/>
                </a:lnTo>
                <a:lnTo>
                  <a:pt x="111" y="488"/>
                </a:lnTo>
                <a:lnTo>
                  <a:pt x="164" y="540"/>
                </a:lnTo>
                <a:lnTo>
                  <a:pt x="306" y="397"/>
                </a:lnTo>
                <a:lnTo>
                  <a:pt x="309" y="395"/>
                </a:lnTo>
                <a:lnTo>
                  <a:pt x="314" y="394"/>
                </a:lnTo>
                <a:lnTo>
                  <a:pt x="318" y="395"/>
                </a:lnTo>
                <a:lnTo>
                  <a:pt x="323" y="398"/>
                </a:lnTo>
                <a:lnTo>
                  <a:pt x="325" y="401"/>
                </a:lnTo>
                <a:lnTo>
                  <a:pt x="326" y="406"/>
                </a:lnTo>
                <a:lnTo>
                  <a:pt x="325" y="410"/>
                </a:lnTo>
                <a:lnTo>
                  <a:pt x="323" y="414"/>
                </a:lnTo>
                <a:close/>
                <a:moveTo>
                  <a:pt x="707" y="0"/>
                </a:moveTo>
                <a:lnTo>
                  <a:pt x="12" y="0"/>
                </a:lnTo>
                <a:lnTo>
                  <a:pt x="8" y="2"/>
                </a:lnTo>
                <a:lnTo>
                  <a:pt x="3" y="5"/>
                </a:lnTo>
                <a:lnTo>
                  <a:pt x="1" y="8"/>
                </a:lnTo>
                <a:lnTo>
                  <a:pt x="0" y="13"/>
                </a:lnTo>
                <a:lnTo>
                  <a:pt x="0" y="707"/>
                </a:lnTo>
                <a:lnTo>
                  <a:pt x="1" y="713"/>
                </a:lnTo>
                <a:lnTo>
                  <a:pt x="3" y="716"/>
                </a:lnTo>
                <a:lnTo>
                  <a:pt x="8" y="719"/>
                </a:lnTo>
                <a:lnTo>
                  <a:pt x="12" y="719"/>
                </a:lnTo>
                <a:lnTo>
                  <a:pt x="707" y="719"/>
                </a:lnTo>
                <a:lnTo>
                  <a:pt x="711" y="719"/>
                </a:lnTo>
                <a:lnTo>
                  <a:pt x="716" y="716"/>
                </a:lnTo>
                <a:lnTo>
                  <a:pt x="718" y="713"/>
                </a:lnTo>
                <a:lnTo>
                  <a:pt x="719" y="707"/>
                </a:lnTo>
                <a:lnTo>
                  <a:pt x="719" y="13"/>
                </a:lnTo>
                <a:lnTo>
                  <a:pt x="718" y="8"/>
                </a:lnTo>
                <a:lnTo>
                  <a:pt x="716" y="5"/>
                </a:lnTo>
                <a:lnTo>
                  <a:pt x="711" y="2"/>
                </a:lnTo>
                <a:lnTo>
                  <a:pt x="707"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5" name="Freeform 4665" descr="Icon of graph. ">
            <a:extLst>
              <a:ext uri="{FF2B5EF4-FFF2-40B4-BE49-F238E27FC236}">
                <a16:creationId xmlns:a16="http://schemas.microsoft.com/office/drawing/2014/main" id="{557E39B2-E017-4E5C-B53E-DDE3B9D4C92C}"/>
              </a:ext>
            </a:extLst>
          </p:cNvPr>
          <p:cNvSpPr>
            <a:spLocks/>
          </p:cNvSpPr>
          <p:nvPr/>
        </p:nvSpPr>
        <p:spPr bwMode="auto">
          <a:xfrm>
            <a:off x="7877961" y="3531386"/>
            <a:ext cx="347679" cy="347679"/>
          </a:xfrm>
          <a:custGeom>
            <a:avLst/>
            <a:gdLst>
              <a:gd name="T0" fmla="*/ 761 w 904"/>
              <a:gd name="T1" fmla="*/ 213 h 903"/>
              <a:gd name="T2" fmla="*/ 754 w 904"/>
              <a:gd name="T3" fmla="*/ 225 h 903"/>
              <a:gd name="T4" fmla="*/ 576 w 904"/>
              <a:gd name="T5" fmla="*/ 277 h 903"/>
              <a:gd name="T6" fmla="*/ 498 w 904"/>
              <a:gd name="T7" fmla="*/ 298 h 903"/>
              <a:gd name="T8" fmla="*/ 431 w 904"/>
              <a:gd name="T9" fmla="*/ 329 h 903"/>
              <a:gd name="T10" fmla="*/ 578 w 904"/>
              <a:gd name="T11" fmla="*/ 170 h 903"/>
              <a:gd name="T12" fmla="*/ 618 w 904"/>
              <a:gd name="T13" fmla="*/ 180 h 903"/>
              <a:gd name="T14" fmla="*/ 661 w 904"/>
              <a:gd name="T15" fmla="*/ 169 h 903"/>
              <a:gd name="T16" fmla="*/ 693 w 904"/>
              <a:gd name="T17" fmla="*/ 141 h 903"/>
              <a:gd name="T18" fmla="*/ 707 w 904"/>
              <a:gd name="T19" fmla="*/ 99 h 903"/>
              <a:gd name="T20" fmla="*/ 701 w 904"/>
              <a:gd name="T21" fmla="*/ 55 h 903"/>
              <a:gd name="T22" fmla="*/ 676 w 904"/>
              <a:gd name="T23" fmla="*/ 20 h 903"/>
              <a:gd name="T24" fmla="*/ 636 w 904"/>
              <a:gd name="T25" fmla="*/ 2 h 903"/>
              <a:gd name="T26" fmla="*/ 591 w 904"/>
              <a:gd name="T27" fmla="*/ 4 h 903"/>
              <a:gd name="T28" fmla="*/ 554 w 904"/>
              <a:gd name="T29" fmla="*/ 25 h 903"/>
              <a:gd name="T30" fmla="*/ 531 w 904"/>
              <a:gd name="T31" fmla="*/ 63 h 903"/>
              <a:gd name="T32" fmla="*/ 532 w 904"/>
              <a:gd name="T33" fmla="*/ 118 h 903"/>
              <a:gd name="T34" fmla="*/ 369 w 904"/>
              <a:gd name="T35" fmla="*/ 289 h 903"/>
              <a:gd name="T36" fmla="*/ 325 w 904"/>
              <a:gd name="T37" fmla="*/ 289 h 903"/>
              <a:gd name="T38" fmla="*/ 294 w 904"/>
              <a:gd name="T39" fmla="*/ 308 h 903"/>
              <a:gd name="T40" fmla="*/ 275 w 904"/>
              <a:gd name="T41" fmla="*/ 338 h 903"/>
              <a:gd name="T42" fmla="*/ 275 w 904"/>
              <a:gd name="T43" fmla="*/ 383 h 903"/>
              <a:gd name="T44" fmla="*/ 113 w 904"/>
              <a:gd name="T45" fmla="*/ 545 h 903"/>
              <a:gd name="T46" fmla="*/ 64 w 904"/>
              <a:gd name="T47" fmla="*/ 546 h 903"/>
              <a:gd name="T48" fmla="*/ 26 w 904"/>
              <a:gd name="T49" fmla="*/ 568 h 903"/>
              <a:gd name="T50" fmla="*/ 5 w 904"/>
              <a:gd name="T51" fmla="*/ 605 h 903"/>
              <a:gd name="T52" fmla="*/ 3 w 904"/>
              <a:gd name="T53" fmla="*/ 650 h 903"/>
              <a:gd name="T54" fmla="*/ 21 w 904"/>
              <a:gd name="T55" fmla="*/ 690 h 903"/>
              <a:gd name="T56" fmla="*/ 56 w 904"/>
              <a:gd name="T57" fmla="*/ 716 h 903"/>
              <a:gd name="T58" fmla="*/ 100 w 904"/>
              <a:gd name="T59" fmla="*/ 722 h 903"/>
              <a:gd name="T60" fmla="*/ 142 w 904"/>
              <a:gd name="T61" fmla="*/ 706 h 903"/>
              <a:gd name="T62" fmla="*/ 170 w 904"/>
              <a:gd name="T63" fmla="*/ 675 h 903"/>
              <a:gd name="T64" fmla="*/ 181 w 904"/>
              <a:gd name="T65" fmla="*/ 632 h 903"/>
              <a:gd name="T66" fmla="*/ 171 w 904"/>
              <a:gd name="T67" fmla="*/ 591 h 903"/>
              <a:gd name="T68" fmla="*/ 316 w 904"/>
              <a:gd name="T69" fmla="*/ 430 h 903"/>
              <a:gd name="T70" fmla="*/ 286 w 904"/>
              <a:gd name="T71" fmla="*/ 538 h 903"/>
              <a:gd name="T72" fmla="*/ 271 w 904"/>
              <a:gd name="T73" fmla="*/ 753 h 903"/>
              <a:gd name="T74" fmla="*/ 216 w 904"/>
              <a:gd name="T75" fmla="*/ 757 h 903"/>
              <a:gd name="T76" fmla="*/ 212 w 904"/>
              <a:gd name="T77" fmla="*/ 888 h 903"/>
              <a:gd name="T78" fmla="*/ 218 w 904"/>
              <a:gd name="T79" fmla="*/ 901 h 903"/>
              <a:gd name="T80" fmla="*/ 349 w 904"/>
              <a:gd name="T81" fmla="*/ 903 h 903"/>
              <a:gd name="T82" fmla="*/ 361 w 904"/>
              <a:gd name="T83" fmla="*/ 894 h 903"/>
              <a:gd name="T84" fmla="*/ 361 w 904"/>
              <a:gd name="T85" fmla="*/ 762 h 903"/>
              <a:gd name="T86" fmla="*/ 349 w 904"/>
              <a:gd name="T87" fmla="*/ 753 h 903"/>
              <a:gd name="T88" fmla="*/ 305 w 904"/>
              <a:gd name="T89" fmla="*/ 597 h 903"/>
              <a:gd name="T90" fmla="*/ 343 w 904"/>
              <a:gd name="T91" fmla="*/ 469 h 903"/>
              <a:gd name="T92" fmla="*/ 383 w 904"/>
              <a:gd name="T93" fmla="*/ 426 h 903"/>
              <a:gd name="T94" fmla="*/ 418 w 904"/>
              <a:gd name="T95" fmla="*/ 383 h 903"/>
              <a:gd name="T96" fmla="*/ 471 w 904"/>
              <a:gd name="T97" fmla="*/ 342 h 903"/>
              <a:gd name="T98" fmla="*/ 544 w 904"/>
              <a:gd name="T99" fmla="*/ 315 h 903"/>
              <a:gd name="T100" fmla="*/ 627 w 904"/>
              <a:gd name="T101" fmla="*/ 302 h 903"/>
              <a:gd name="T102" fmla="*/ 754 w 904"/>
              <a:gd name="T103" fmla="*/ 348 h 903"/>
              <a:gd name="T104" fmla="*/ 763 w 904"/>
              <a:gd name="T105" fmla="*/ 360 h 903"/>
              <a:gd name="T106" fmla="*/ 895 w 904"/>
              <a:gd name="T107" fmla="*/ 360 h 903"/>
              <a:gd name="T108" fmla="*/ 904 w 904"/>
              <a:gd name="T109" fmla="*/ 348 h 903"/>
              <a:gd name="T110" fmla="*/ 902 w 904"/>
              <a:gd name="T111" fmla="*/ 217 h 903"/>
              <a:gd name="T112" fmla="*/ 889 w 904"/>
              <a:gd name="T113" fmla="*/ 211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4" h="903">
                <a:moveTo>
                  <a:pt x="889" y="211"/>
                </a:moveTo>
                <a:lnTo>
                  <a:pt x="768" y="211"/>
                </a:lnTo>
                <a:lnTo>
                  <a:pt x="765" y="211"/>
                </a:lnTo>
                <a:lnTo>
                  <a:pt x="763" y="212"/>
                </a:lnTo>
                <a:lnTo>
                  <a:pt x="761" y="213"/>
                </a:lnTo>
                <a:lnTo>
                  <a:pt x="758" y="215"/>
                </a:lnTo>
                <a:lnTo>
                  <a:pt x="756" y="217"/>
                </a:lnTo>
                <a:lnTo>
                  <a:pt x="755" y="220"/>
                </a:lnTo>
                <a:lnTo>
                  <a:pt x="754" y="222"/>
                </a:lnTo>
                <a:lnTo>
                  <a:pt x="754" y="225"/>
                </a:lnTo>
                <a:lnTo>
                  <a:pt x="754" y="271"/>
                </a:lnTo>
                <a:lnTo>
                  <a:pt x="663" y="271"/>
                </a:lnTo>
                <a:lnTo>
                  <a:pt x="627" y="272"/>
                </a:lnTo>
                <a:lnTo>
                  <a:pt x="593" y="275"/>
                </a:lnTo>
                <a:lnTo>
                  <a:pt x="576" y="277"/>
                </a:lnTo>
                <a:lnTo>
                  <a:pt x="561" y="281"/>
                </a:lnTo>
                <a:lnTo>
                  <a:pt x="545" y="284"/>
                </a:lnTo>
                <a:lnTo>
                  <a:pt x="529" y="287"/>
                </a:lnTo>
                <a:lnTo>
                  <a:pt x="513" y="292"/>
                </a:lnTo>
                <a:lnTo>
                  <a:pt x="498" y="298"/>
                </a:lnTo>
                <a:lnTo>
                  <a:pt x="484" y="302"/>
                </a:lnTo>
                <a:lnTo>
                  <a:pt x="470" y="309"/>
                </a:lnTo>
                <a:lnTo>
                  <a:pt x="457" y="315"/>
                </a:lnTo>
                <a:lnTo>
                  <a:pt x="443" y="323"/>
                </a:lnTo>
                <a:lnTo>
                  <a:pt x="431" y="329"/>
                </a:lnTo>
                <a:lnTo>
                  <a:pt x="418" y="337"/>
                </a:lnTo>
                <a:lnTo>
                  <a:pt x="415" y="328"/>
                </a:lnTo>
                <a:lnTo>
                  <a:pt x="409" y="319"/>
                </a:lnTo>
                <a:lnTo>
                  <a:pt x="565" y="163"/>
                </a:lnTo>
                <a:lnTo>
                  <a:pt x="578" y="170"/>
                </a:lnTo>
                <a:lnTo>
                  <a:pt x="590" y="176"/>
                </a:lnTo>
                <a:lnTo>
                  <a:pt x="597" y="178"/>
                </a:lnTo>
                <a:lnTo>
                  <a:pt x="604" y="179"/>
                </a:lnTo>
                <a:lnTo>
                  <a:pt x="610" y="180"/>
                </a:lnTo>
                <a:lnTo>
                  <a:pt x="618" y="180"/>
                </a:lnTo>
                <a:lnTo>
                  <a:pt x="627" y="180"/>
                </a:lnTo>
                <a:lnTo>
                  <a:pt x="636" y="178"/>
                </a:lnTo>
                <a:lnTo>
                  <a:pt x="644" y="176"/>
                </a:lnTo>
                <a:lnTo>
                  <a:pt x="653" y="173"/>
                </a:lnTo>
                <a:lnTo>
                  <a:pt x="661" y="169"/>
                </a:lnTo>
                <a:lnTo>
                  <a:pt x="668" y="164"/>
                </a:lnTo>
                <a:lnTo>
                  <a:pt x="676" y="160"/>
                </a:lnTo>
                <a:lnTo>
                  <a:pt x="681" y="154"/>
                </a:lnTo>
                <a:lnTo>
                  <a:pt x="687" y="147"/>
                </a:lnTo>
                <a:lnTo>
                  <a:pt x="693" y="141"/>
                </a:lnTo>
                <a:lnTo>
                  <a:pt x="697" y="133"/>
                </a:lnTo>
                <a:lnTo>
                  <a:pt x="701" y="125"/>
                </a:lnTo>
                <a:lnTo>
                  <a:pt x="704" y="117"/>
                </a:lnTo>
                <a:lnTo>
                  <a:pt x="706" y="108"/>
                </a:lnTo>
                <a:lnTo>
                  <a:pt x="707" y="99"/>
                </a:lnTo>
                <a:lnTo>
                  <a:pt x="709" y="90"/>
                </a:lnTo>
                <a:lnTo>
                  <a:pt x="707" y="81"/>
                </a:lnTo>
                <a:lnTo>
                  <a:pt x="706" y="72"/>
                </a:lnTo>
                <a:lnTo>
                  <a:pt x="704" y="63"/>
                </a:lnTo>
                <a:lnTo>
                  <a:pt x="701" y="55"/>
                </a:lnTo>
                <a:lnTo>
                  <a:pt x="697" y="47"/>
                </a:lnTo>
                <a:lnTo>
                  <a:pt x="693" y="39"/>
                </a:lnTo>
                <a:lnTo>
                  <a:pt x="687" y="32"/>
                </a:lnTo>
                <a:lnTo>
                  <a:pt x="681" y="25"/>
                </a:lnTo>
                <a:lnTo>
                  <a:pt x="676" y="20"/>
                </a:lnTo>
                <a:lnTo>
                  <a:pt x="668" y="15"/>
                </a:lnTo>
                <a:lnTo>
                  <a:pt x="661" y="11"/>
                </a:lnTo>
                <a:lnTo>
                  <a:pt x="653" y="6"/>
                </a:lnTo>
                <a:lnTo>
                  <a:pt x="644" y="4"/>
                </a:lnTo>
                <a:lnTo>
                  <a:pt x="636" y="2"/>
                </a:lnTo>
                <a:lnTo>
                  <a:pt x="627" y="0"/>
                </a:lnTo>
                <a:lnTo>
                  <a:pt x="618" y="0"/>
                </a:lnTo>
                <a:lnTo>
                  <a:pt x="609" y="0"/>
                </a:lnTo>
                <a:lnTo>
                  <a:pt x="600" y="2"/>
                </a:lnTo>
                <a:lnTo>
                  <a:pt x="591" y="4"/>
                </a:lnTo>
                <a:lnTo>
                  <a:pt x="583" y="6"/>
                </a:lnTo>
                <a:lnTo>
                  <a:pt x="575" y="11"/>
                </a:lnTo>
                <a:lnTo>
                  <a:pt x="567" y="15"/>
                </a:lnTo>
                <a:lnTo>
                  <a:pt x="561" y="20"/>
                </a:lnTo>
                <a:lnTo>
                  <a:pt x="554" y="25"/>
                </a:lnTo>
                <a:lnTo>
                  <a:pt x="548" y="32"/>
                </a:lnTo>
                <a:lnTo>
                  <a:pt x="543" y="39"/>
                </a:lnTo>
                <a:lnTo>
                  <a:pt x="538" y="47"/>
                </a:lnTo>
                <a:lnTo>
                  <a:pt x="535" y="55"/>
                </a:lnTo>
                <a:lnTo>
                  <a:pt x="531" y="63"/>
                </a:lnTo>
                <a:lnTo>
                  <a:pt x="529" y="72"/>
                </a:lnTo>
                <a:lnTo>
                  <a:pt x="528" y="81"/>
                </a:lnTo>
                <a:lnTo>
                  <a:pt x="528" y="90"/>
                </a:lnTo>
                <a:lnTo>
                  <a:pt x="529" y="105"/>
                </a:lnTo>
                <a:lnTo>
                  <a:pt x="532" y="118"/>
                </a:lnTo>
                <a:lnTo>
                  <a:pt x="537" y="131"/>
                </a:lnTo>
                <a:lnTo>
                  <a:pt x="545" y="142"/>
                </a:lnTo>
                <a:lnTo>
                  <a:pt x="388" y="298"/>
                </a:lnTo>
                <a:lnTo>
                  <a:pt x="379" y="293"/>
                </a:lnTo>
                <a:lnTo>
                  <a:pt x="369" y="289"/>
                </a:lnTo>
                <a:lnTo>
                  <a:pt x="358" y="286"/>
                </a:lnTo>
                <a:lnTo>
                  <a:pt x="347" y="285"/>
                </a:lnTo>
                <a:lnTo>
                  <a:pt x="339" y="286"/>
                </a:lnTo>
                <a:lnTo>
                  <a:pt x="331" y="287"/>
                </a:lnTo>
                <a:lnTo>
                  <a:pt x="325" y="289"/>
                </a:lnTo>
                <a:lnTo>
                  <a:pt x="318" y="292"/>
                </a:lnTo>
                <a:lnTo>
                  <a:pt x="311" y="294"/>
                </a:lnTo>
                <a:lnTo>
                  <a:pt x="304" y="299"/>
                </a:lnTo>
                <a:lnTo>
                  <a:pt x="299" y="303"/>
                </a:lnTo>
                <a:lnTo>
                  <a:pt x="294" y="308"/>
                </a:lnTo>
                <a:lnTo>
                  <a:pt x="288" y="313"/>
                </a:lnTo>
                <a:lnTo>
                  <a:pt x="284" y="319"/>
                </a:lnTo>
                <a:lnTo>
                  <a:pt x="281" y="325"/>
                </a:lnTo>
                <a:lnTo>
                  <a:pt x="277" y="332"/>
                </a:lnTo>
                <a:lnTo>
                  <a:pt x="275" y="338"/>
                </a:lnTo>
                <a:lnTo>
                  <a:pt x="273" y="346"/>
                </a:lnTo>
                <a:lnTo>
                  <a:pt x="271" y="353"/>
                </a:lnTo>
                <a:lnTo>
                  <a:pt x="271" y="361"/>
                </a:lnTo>
                <a:lnTo>
                  <a:pt x="273" y="372"/>
                </a:lnTo>
                <a:lnTo>
                  <a:pt x="275" y="383"/>
                </a:lnTo>
                <a:lnTo>
                  <a:pt x="278" y="393"/>
                </a:lnTo>
                <a:lnTo>
                  <a:pt x="284" y="403"/>
                </a:lnTo>
                <a:lnTo>
                  <a:pt x="134" y="553"/>
                </a:lnTo>
                <a:lnTo>
                  <a:pt x="124" y="547"/>
                </a:lnTo>
                <a:lnTo>
                  <a:pt x="113" y="545"/>
                </a:lnTo>
                <a:lnTo>
                  <a:pt x="102" y="543"/>
                </a:lnTo>
                <a:lnTo>
                  <a:pt x="91" y="542"/>
                </a:lnTo>
                <a:lnTo>
                  <a:pt x="82" y="542"/>
                </a:lnTo>
                <a:lnTo>
                  <a:pt x="73" y="544"/>
                </a:lnTo>
                <a:lnTo>
                  <a:pt x="64" y="546"/>
                </a:lnTo>
                <a:lnTo>
                  <a:pt x="56" y="548"/>
                </a:lnTo>
                <a:lnTo>
                  <a:pt x="48" y="553"/>
                </a:lnTo>
                <a:lnTo>
                  <a:pt x="40" y="557"/>
                </a:lnTo>
                <a:lnTo>
                  <a:pt x="33" y="562"/>
                </a:lnTo>
                <a:lnTo>
                  <a:pt x="26" y="568"/>
                </a:lnTo>
                <a:lnTo>
                  <a:pt x="21" y="574"/>
                </a:lnTo>
                <a:lnTo>
                  <a:pt x="16" y="581"/>
                </a:lnTo>
                <a:lnTo>
                  <a:pt x="12" y="589"/>
                </a:lnTo>
                <a:lnTo>
                  <a:pt x="7" y="597"/>
                </a:lnTo>
                <a:lnTo>
                  <a:pt x="5" y="605"/>
                </a:lnTo>
                <a:lnTo>
                  <a:pt x="3" y="614"/>
                </a:lnTo>
                <a:lnTo>
                  <a:pt x="0" y="623"/>
                </a:lnTo>
                <a:lnTo>
                  <a:pt x="0" y="632"/>
                </a:lnTo>
                <a:lnTo>
                  <a:pt x="0" y="641"/>
                </a:lnTo>
                <a:lnTo>
                  <a:pt x="3" y="650"/>
                </a:lnTo>
                <a:lnTo>
                  <a:pt x="5" y="659"/>
                </a:lnTo>
                <a:lnTo>
                  <a:pt x="7" y="667"/>
                </a:lnTo>
                <a:lnTo>
                  <a:pt x="12" y="675"/>
                </a:lnTo>
                <a:lnTo>
                  <a:pt x="16" y="683"/>
                </a:lnTo>
                <a:lnTo>
                  <a:pt x="21" y="690"/>
                </a:lnTo>
                <a:lnTo>
                  <a:pt x="26" y="696"/>
                </a:lnTo>
                <a:lnTo>
                  <a:pt x="33" y="702"/>
                </a:lnTo>
                <a:lnTo>
                  <a:pt x="40" y="706"/>
                </a:lnTo>
                <a:lnTo>
                  <a:pt x="48" y="711"/>
                </a:lnTo>
                <a:lnTo>
                  <a:pt x="56" y="716"/>
                </a:lnTo>
                <a:lnTo>
                  <a:pt x="64" y="718"/>
                </a:lnTo>
                <a:lnTo>
                  <a:pt x="73" y="720"/>
                </a:lnTo>
                <a:lnTo>
                  <a:pt x="82" y="722"/>
                </a:lnTo>
                <a:lnTo>
                  <a:pt x="91" y="722"/>
                </a:lnTo>
                <a:lnTo>
                  <a:pt x="100" y="722"/>
                </a:lnTo>
                <a:lnTo>
                  <a:pt x="109" y="720"/>
                </a:lnTo>
                <a:lnTo>
                  <a:pt x="118" y="718"/>
                </a:lnTo>
                <a:lnTo>
                  <a:pt x="126" y="716"/>
                </a:lnTo>
                <a:lnTo>
                  <a:pt x="134" y="711"/>
                </a:lnTo>
                <a:lnTo>
                  <a:pt x="142" y="706"/>
                </a:lnTo>
                <a:lnTo>
                  <a:pt x="148" y="702"/>
                </a:lnTo>
                <a:lnTo>
                  <a:pt x="155" y="696"/>
                </a:lnTo>
                <a:lnTo>
                  <a:pt x="161" y="690"/>
                </a:lnTo>
                <a:lnTo>
                  <a:pt x="165" y="683"/>
                </a:lnTo>
                <a:lnTo>
                  <a:pt x="170" y="675"/>
                </a:lnTo>
                <a:lnTo>
                  <a:pt x="174" y="667"/>
                </a:lnTo>
                <a:lnTo>
                  <a:pt x="177" y="659"/>
                </a:lnTo>
                <a:lnTo>
                  <a:pt x="179" y="650"/>
                </a:lnTo>
                <a:lnTo>
                  <a:pt x="181" y="641"/>
                </a:lnTo>
                <a:lnTo>
                  <a:pt x="181" y="632"/>
                </a:lnTo>
                <a:lnTo>
                  <a:pt x="181" y="623"/>
                </a:lnTo>
                <a:lnTo>
                  <a:pt x="180" y="615"/>
                </a:lnTo>
                <a:lnTo>
                  <a:pt x="178" y="607"/>
                </a:lnTo>
                <a:lnTo>
                  <a:pt x="174" y="599"/>
                </a:lnTo>
                <a:lnTo>
                  <a:pt x="171" y="591"/>
                </a:lnTo>
                <a:lnTo>
                  <a:pt x="168" y="585"/>
                </a:lnTo>
                <a:lnTo>
                  <a:pt x="163" y="578"/>
                </a:lnTo>
                <a:lnTo>
                  <a:pt x="157" y="571"/>
                </a:lnTo>
                <a:lnTo>
                  <a:pt x="305" y="424"/>
                </a:lnTo>
                <a:lnTo>
                  <a:pt x="316" y="430"/>
                </a:lnTo>
                <a:lnTo>
                  <a:pt x="328" y="433"/>
                </a:lnTo>
                <a:lnTo>
                  <a:pt x="314" y="457"/>
                </a:lnTo>
                <a:lnTo>
                  <a:pt x="303" y="483"/>
                </a:lnTo>
                <a:lnTo>
                  <a:pt x="294" y="510"/>
                </a:lnTo>
                <a:lnTo>
                  <a:pt x="286" y="538"/>
                </a:lnTo>
                <a:lnTo>
                  <a:pt x="279" y="568"/>
                </a:lnTo>
                <a:lnTo>
                  <a:pt x="275" y="598"/>
                </a:lnTo>
                <a:lnTo>
                  <a:pt x="273" y="630"/>
                </a:lnTo>
                <a:lnTo>
                  <a:pt x="271" y="662"/>
                </a:lnTo>
                <a:lnTo>
                  <a:pt x="271" y="753"/>
                </a:lnTo>
                <a:lnTo>
                  <a:pt x="226" y="753"/>
                </a:lnTo>
                <a:lnTo>
                  <a:pt x="223" y="753"/>
                </a:lnTo>
                <a:lnTo>
                  <a:pt x="221" y="754"/>
                </a:lnTo>
                <a:lnTo>
                  <a:pt x="218" y="755"/>
                </a:lnTo>
                <a:lnTo>
                  <a:pt x="216" y="757"/>
                </a:lnTo>
                <a:lnTo>
                  <a:pt x="214" y="760"/>
                </a:lnTo>
                <a:lnTo>
                  <a:pt x="213" y="762"/>
                </a:lnTo>
                <a:lnTo>
                  <a:pt x="212" y="764"/>
                </a:lnTo>
                <a:lnTo>
                  <a:pt x="212" y="767"/>
                </a:lnTo>
                <a:lnTo>
                  <a:pt x="212" y="888"/>
                </a:lnTo>
                <a:lnTo>
                  <a:pt x="212" y="891"/>
                </a:lnTo>
                <a:lnTo>
                  <a:pt x="213" y="894"/>
                </a:lnTo>
                <a:lnTo>
                  <a:pt x="214" y="896"/>
                </a:lnTo>
                <a:lnTo>
                  <a:pt x="216" y="898"/>
                </a:lnTo>
                <a:lnTo>
                  <a:pt x="218" y="901"/>
                </a:lnTo>
                <a:lnTo>
                  <a:pt x="221" y="902"/>
                </a:lnTo>
                <a:lnTo>
                  <a:pt x="223" y="903"/>
                </a:lnTo>
                <a:lnTo>
                  <a:pt x="226" y="903"/>
                </a:lnTo>
                <a:lnTo>
                  <a:pt x="347" y="903"/>
                </a:lnTo>
                <a:lnTo>
                  <a:pt x="349" y="903"/>
                </a:lnTo>
                <a:lnTo>
                  <a:pt x="353" y="902"/>
                </a:lnTo>
                <a:lnTo>
                  <a:pt x="355" y="901"/>
                </a:lnTo>
                <a:lnTo>
                  <a:pt x="357" y="898"/>
                </a:lnTo>
                <a:lnTo>
                  <a:pt x="360" y="896"/>
                </a:lnTo>
                <a:lnTo>
                  <a:pt x="361" y="894"/>
                </a:lnTo>
                <a:lnTo>
                  <a:pt x="362" y="891"/>
                </a:lnTo>
                <a:lnTo>
                  <a:pt x="362" y="888"/>
                </a:lnTo>
                <a:lnTo>
                  <a:pt x="362" y="767"/>
                </a:lnTo>
                <a:lnTo>
                  <a:pt x="362" y="764"/>
                </a:lnTo>
                <a:lnTo>
                  <a:pt x="361" y="762"/>
                </a:lnTo>
                <a:lnTo>
                  <a:pt x="360" y="760"/>
                </a:lnTo>
                <a:lnTo>
                  <a:pt x="357" y="757"/>
                </a:lnTo>
                <a:lnTo>
                  <a:pt x="355" y="755"/>
                </a:lnTo>
                <a:lnTo>
                  <a:pt x="353" y="754"/>
                </a:lnTo>
                <a:lnTo>
                  <a:pt x="349" y="753"/>
                </a:lnTo>
                <a:lnTo>
                  <a:pt x="347" y="753"/>
                </a:lnTo>
                <a:lnTo>
                  <a:pt x="302" y="753"/>
                </a:lnTo>
                <a:lnTo>
                  <a:pt x="302" y="662"/>
                </a:lnTo>
                <a:lnTo>
                  <a:pt x="303" y="629"/>
                </a:lnTo>
                <a:lnTo>
                  <a:pt x="305" y="597"/>
                </a:lnTo>
                <a:lnTo>
                  <a:pt x="310" y="566"/>
                </a:lnTo>
                <a:lnTo>
                  <a:pt x="317" y="537"/>
                </a:lnTo>
                <a:lnTo>
                  <a:pt x="326" y="509"/>
                </a:lnTo>
                <a:lnTo>
                  <a:pt x="336" y="482"/>
                </a:lnTo>
                <a:lnTo>
                  <a:pt x="343" y="469"/>
                </a:lnTo>
                <a:lnTo>
                  <a:pt x="348" y="457"/>
                </a:lnTo>
                <a:lnTo>
                  <a:pt x="355" y="446"/>
                </a:lnTo>
                <a:lnTo>
                  <a:pt x="363" y="434"/>
                </a:lnTo>
                <a:lnTo>
                  <a:pt x="373" y="431"/>
                </a:lnTo>
                <a:lnTo>
                  <a:pt x="383" y="426"/>
                </a:lnTo>
                <a:lnTo>
                  <a:pt x="393" y="420"/>
                </a:lnTo>
                <a:lnTo>
                  <a:pt x="401" y="413"/>
                </a:lnTo>
                <a:lnTo>
                  <a:pt x="408" y="404"/>
                </a:lnTo>
                <a:lnTo>
                  <a:pt x="414" y="395"/>
                </a:lnTo>
                <a:lnTo>
                  <a:pt x="418" y="383"/>
                </a:lnTo>
                <a:lnTo>
                  <a:pt x="421" y="372"/>
                </a:lnTo>
                <a:lnTo>
                  <a:pt x="433" y="364"/>
                </a:lnTo>
                <a:lnTo>
                  <a:pt x="445" y="356"/>
                </a:lnTo>
                <a:lnTo>
                  <a:pt x="458" y="348"/>
                </a:lnTo>
                <a:lnTo>
                  <a:pt x="471" y="342"/>
                </a:lnTo>
                <a:lnTo>
                  <a:pt x="485" y="335"/>
                </a:lnTo>
                <a:lnTo>
                  <a:pt x="498" y="329"/>
                </a:lnTo>
                <a:lnTo>
                  <a:pt x="513" y="324"/>
                </a:lnTo>
                <a:lnTo>
                  <a:pt x="529" y="319"/>
                </a:lnTo>
                <a:lnTo>
                  <a:pt x="544" y="315"/>
                </a:lnTo>
                <a:lnTo>
                  <a:pt x="559" y="311"/>
                </a:lnTo>
                <a:lnTo>
                  <a:pt x="576" y="308"/>
                </a:lnTo>
                <a:lnTo>
                  <a:pt x="593" y="306"/>
                </a:lnTo>
                <a:lnTo>
                  <a:pt x="610" y="303"/>
                </a:lnTo>
                <a:lnTo>
                  <a:pt x="627" y="302"/>
                </a:lnTo>
                <a:lnTo>
                  <a:pt x="645" y="301"/>
                </a:lnTo>
                <a:lnTo>
                  <a:pt x="663" y="301"/>
                </a:lnTo>
                <a:lnTo>
                  <a:pt x="754" y="301"/>
                </a:lnTo>
                <a:lnTo>
                  <a:pt x="754" y="346"/>
                </a:lnTo>
                <a:lnTo>
                  <a:pt x="754" y="348"/>
                </a:lnTo>
                <a:lnTo>
                  <a:pt x="755" y="352"/>
                </a:lnTo>
                <a:lnTo>
                  <a:pt x="756" y="354"/>
                </a:lnTo>
                <a:lnTo>
                  <a:pt x="758" y="356"/>
                </a:lnTo>
                <a:lnTo>
                  <a:pt x="761" y="359"/>
                </a:lnTo>
                <a:lnTo>
                  <a:pt x="763" y="360"/>
                </a:lnTo>
                <a:lnTo>
                  <a:pt x="765" y="361"/>
                </a:lnTo>
                <a:lnTo>
                  <a:pt x="768" y="361"/>
                </a:lnTo>
                <a:lnTo>
                  <a:pt x="889" y="361"/>
                </a:lnTo>
                <a:lnTo>
                  <a:pt x="892" y="361"/>
                </a:lnTo>
                <a:lnTo>
                  <a:pt x="895" y="360"/>
                </a:lnTo>
                <a:lnTo>
                  <a:pt x="897" y="359"/>
                </a:lnTo>
                <a:lnTo>
                  <a:pt x="899" y="356"/>
                </a:lnTo>
                <a:lnTo>
                  <a:pt x="902" y="354"/>
                </a:lnTo>
                <a:lnTo>
                  <a:pt x="903" y="352"/>
                </a:lnTo>
                <a:lnTo>
                  <a:pt x="904" y="348"/>
                </a:lnTo>
                <a:lnTo>
                  <a:pt x="904" y="346"/>
                </a:lnTo>
                <a:lnTo>
                  <a:pt x="904" y="225"/>
                </a:lnTo>
                <a:lnTo>
                  <a:pt x="904" y="222"/>
                </a:lnTo>
                <a:lnTo>
                  <a:pt x="903" y="220"/>
                </a:lnTo>
                <a:lnTo>
                  <a:pt x="902" y="217"/>
                </a:lnTo>
                <a:lnTo>
                  <a:pt x="899" y="215"/>
                </a:lnTo>
                <a:lnTo>
                  <a:pt x="897" y="213"/>
                </a:lnTo>
                <a:lnTo>
                  <a:pt x="895" y="212"/>
                </a:lnTo>
                <a:lnTo>
                  <a:pt x="892" y="211"/>
                </a:lnTo>
                <a:lnTo>
                  <a:pt x="889" y="21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36" name="Group 35" descr="Icon of human being and gear. ">
            <a:extLst>
              <a:ext uri="{FF2B5EF4-FFF2-40B4-BE49-F238E27FC236}">
                <a16:creationId xmlns:a16="http://schemas.microsoft.com/office/drawing/2014/main" id="{ECC5F635-1712-4572-A9EC-F94E2199DDBD}"/>
              </a:ext>
            </a:extLst>
          </p:cNvPr>
          <p:cNvGrpSpPr/>
          <p:nvPr/>
        </p:nvGrpSpPr>
        <p:grpSpPr>
          <a:xfrm>
            <a:off x="7133464" y="5355478"/>
            <a:ext cx="338073" cy="339996"/>
            <a:chOff x="6450013" y="5349875"/>
            <a:chExt cx="279399" cy="280988"/>
          </a:xfrm>
          <a:solidFill>
            <a:schemeClr val="bg1"/>
          </a:solidFill>
        </p:grpSpPr>
        <p:sp>
          <p:nvSpPr>
            <p:cNvPr id="37" name="Freeform 3673">
              <a:extLst>
                <a:ext uri="{FF2B5EF4-FFF2-40B4-BE49-F238E27FC236}">
                  <a16:creationId xmlns:a16="http://schemas.microsoft.com/office/drawing/2014/main" id="{D1391604-D4EC-48A8-AE57-EDF194392FB1}"/>
                </a:ext>
              </a:extLst>
            </p:cNvPr>
            <p:cNvSpPr>
              <a:spLocks/>
            </p:cNvSpPr>
            <p:nvPr/>
          </p:nvSpPr>
          <p:spPr bwMode="auto">
            <a:xfrm>
              <a:off x="6450013" y="5349875"/>
              <a:ext cx="182562" cy="238125"/>
            </a:xfrm>
            <a:custGeom>
              <a:avLst/>
              <a:gdLst>
                <a:gd name="T0" fmla="*/ 379 w 459"/>
                <a:gd name="T1" fmla="*/ 550 h 602"/>
                <a:gd name="T2" fmla="*/ 380 w 459"/>
                <a:gd name="T3" fmla="*/ 519 h 602"/>
                <a:gd name="T4" fmla="*/ 345 w 459"/>
                <a:gd name="T5" fmla="*/ 495 h 602"/>
                <a:gd name="T6" fmla="*/ 397 w 459"/>
                <a:gd name="T7" fmla="*/ 400 h 602"/>
                <a:gd name="T8" fmla="*/ 408 w 459"/>
                <a:gd name="T9" fmla="*/ 395 h 602"/>
                <a:gd name="T10" fmla="*/ 450 w 459"/>
                <a:gd name="T11" fmla="*/ 406 h 602"/>
                <a:gd name="T12" fmla="*/ 412 w 459"/>
                <a:gd name="T13" fmla="*/ 384 h 602"/>
                <a:gd name="T14" fmla="*/ 376 w 459"/>
                <a:gd name="T15" fmla="*/ 370 h 602"/>
                <a:gd name="T16" fmla="*/ 361 w 459"/>
                <a:gd name="T17" fmla="*/ 307 h 602"/>
                <a:gd name="T18" fmla="*/ 379 w 459"/>
                <a:gd name="T19" fmla="*/ 288 h 602"/>
                <a:gd name="T20" fmla="*/ 397 w 459"/>
                <a:gd name="T21" fmla="*/ 252 h 602"/>
                <a:gd name="T22" fmla="*/ 406 w 459"/>
                <a:gd name="T23" fmla="*/ 214 h 602"/>
                <a:gd name="T24" fmla="*/ 415 w 459"/>
                <a:gd name="T25" fmla="*/ 202 h 602"/>
                <a:gd name="T26" fmla="*/ 420 w 459"/>
                <a:gd name="T27" fmla="*/ 183 h 602"/>
                <a:gd name="T28" fmla="*/ 416 w 459"/>
                <a:gd name="T29" fmla="*/ 152 h 602"/>
                <a:gd name="T30" fmla="*/ 412 w 459"/>
                <a:gd name="T31" fmla="*/ 121 h 602"/>
                <a:gd name="T32" fmla="*/ 420 w 459"/>
                <a:gd name="T33" fmla="*/ 78 h 602"/>
                <a:gd name="T34" fmla="*/ 415 w 459"/>
                <a:gd name="T35" fmla="*/ 45 h 602"/>
                <a:gd name="T36" fmla="*/ 403 w 459"/>
                <a:gd name="T37" fmla="*/ 27 h 602"/>
                <a:gd name="T38" fmla="*/ 382 w 459"/>
                <a:gd name="T39" fmla="*/ 15 h 602"/>
                <a:gd name="T40" fmla="*/ 341 w 459"/>
                <a:gd name="T41" fmla="*/ 3 h 602"/>
                <a:gd name="T42" fmla="*/ 291 w 459"/>
                <a:gd name="T43" fmla="*/ 0 h 602"/>
                <a:gd name="T44" fmla="*/ 245 w 459"/>
                <a:gd name="T45" fmla="*/ 9 h 602"/>
                <a:gd name="T46" fmla="*/ 213 w 459"/>
                <a:gd name="T47" fmla="*/ 27 h 602"/>
                <a:gd name="T48" fmla="*/ 201 w 459"/>
                <a:gd name="T49" fmla="*/ 42 h 602"/>
                <a:gd name="T50" fmla="*/ 181 w 459"/>
                <a:gd name="T51" fmla="*/ 44 h 602"/>
                <a:gd name="T52" fmla="*/ 163 w 459"/>
                <a:gd name="T53" fmla="*/ 56 h 602"/>
                <a:gd name="T54" fmla="*/ 155 w 459"/>
                <a:gd name="T55" fmla="*/ 87 h 602"/>
                <a:gd name="T56" fmla="*/ 164 w 459"/>
                <a:gd name="T57" fmla="*/ 138 h 602"/>
                <a:gd name="T58" fmla="*/ 159 w 459"/>
                <a:gd name="T59" fmla="*/ 144 h 602"/>
                <a:gd name="T60" fmla="*/ 150 w 459"/>
                <a:gd name="T61" fmla="*/ 162 h 602"/>
                <a:gd name="T62" fmla="*/ 149 w 459"/>
                <a:gd name="T63" fmla="*/ 184 h 602"/>
                <a:gd name="T64" fmla="*/ 154 w 459"/>
                <a:gd name="T65" fmla="*/ 201 h 602"/>
                <a:gd name="T66" fmla="*/ 163 w 459"/>
                <a:gd name="T67" fmla="*/ 214 h 602"/>
                <a:gd name="T68" fmla="*/ 169 w 459"/>
                <a:gd name="T69" fmla="*/ 237 h 602"/>
                <a:gd name="T70" fmla="*/ 179 w 459"/>
                <a:gd name="T71" fmla="*/ 271 h 602"/>
                <a:gd name="T72" fmla="*/ 203 w 459"/>
                <a:gd name="T73" fmla="*/ 306 h 602"/>
                <a:gd name="T74" fmla="*/ 215 w 459"/>
                <a:gd name="T75" fmla="*/ 364 h 602"/>
                <a:gd name="T76" fmla="*/ 171 w 459"/>
                <a:gd name="T77" fmla="*/ 381 h 602"/>
                <a:gd name="T78" fmla="*/ 106 w 459"/>
                <a:gd name="T79" fmla="*/ 401 h 602"/>
                <a:gd name="T80" fmla="*/ 46 w 459"/>
                <a:gd name="T81" fmla="*/ 428 h 602"/>
                <a:gd name="T82" fmla="*/ 22 w 459"/>
                <a:gd name="T83" fmla="*/ 449 h 602"/>
                <a:gd name="T84" fmla="*/ 10 w 459"/>
                <a:gd name="T85" fmla="*/ 479 h 602"/>
                <a:gd name="T86" fmla="*/ 2 w 459"/>
                <a:gd name="T87" fmla="*/ 540 h 602"/>
                <a:gd name="T88" fmla="*/ 1 w 459"/>
                <a:gd name="T89" fmla="*/ 594 h 602"/>
                <a:gd name="T90" fmla="*/ 11 w 459"/>
                <a:gd name="T91" fmla="*/ 602 h 602"/>
                <a:gd name="T92" fmla="*/ 345 w 459"/>
                <a:gd name="T93" fmla="*/ 589 h 602"/>
                <a:gd name="T94" fmla="*/ 352 w 459"/>
                <a:gd name="T95" fmla="*/ 577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59" h="602">
                  <a:moveTo>
                    <a:pt x="352" y="577"/>
                  </a:moveTo>
                  <a:lnTo>
                    <a:pt x="380" y="560"/>
                  </a:lnTo>
                  <a:lnTo>
                    <a:pt x="379" y="550"/>
                  </a:lnTo>
                  <a:lnTo>
                    <a:pt x="379" y="540"/>
                  </a:lnTo>
                  <a:lnTo>
                    <a:pt x="379" y="530"/>
                  </a:lnTo>
                  <a:lnTo>
                    <a:pt x="380" y="519"/>
                  </a:lnTo>
                  <a:lnTo>
                    <a:pt x="352" y="503"/>
                  </a:lnTo>
                  <a:lnTo>
                    <a:pt x="348" y="499"/>
                  </a:lnTo>
                  <a:lnTo>
                    <a:pt x="345" y="495"/>
                  </a:lnTo>
                  <a:lnTo>
                    <a:pt x="345" y="490"/>
                  </a:lnTo>
                  <a:lnTo>
                    <a:pt x="346" y="486"/>
                  </a:lnTo>
                  <a:lnTo>
                    <a:pt x="397" y="400"/>
                  </a:lnTo>
                  <a:lnTo>
                    <a:pt x="399" y="397"/>
                  </a:lnTo>
                  <a:lnTo>
                    <a:pt x="403" y="395"/>
                  </a:lnTo>
                  <a:lnTo>
                    <a:pt x="408" y="395"/>
                  </a:lnTo>
                  <a:lnTo>
                    <a:pt x="413" y="396"/>
                  </a:lnTo>
                  <a:lnTo>
                    <a:pt x="441" y="413"/>
                  </a:lnTo>
                  <a:lnTo>
                    <a:pt x="450" y="406"/>
                  </a:lnTo>
                  <a:lnTo>
                    <a:pt x="459" y="401"/>
                  </a:lnTo>
                  <a:lnTo>
                    <a:pt x="424" y="388"/>
                  </a:lnTo>
                  <a:lnTo>
                    <a:pt x="412" y="384"/>
                  </a:lnTo>
                  <a:lnTo>
                    <a:pt x="400" y="379"/>
                  </a:lnTo>
                  <a:lnTo>
                    <a:pt x="389" y="375"/>
                  </a:lnTo>
                  <a:lnTo>
                    <a:pt x="376" y="370"/>
                  </a:lnTo>
                  <a:lnTo>
                    <a:pt x="368" y="368"/>
                  </a:lnTo>
                  <a:lnTo>
                    <a:pt x="361" y="364"/>
                  </a:lnTo>
                  <a:lnTo>
                    <a:pt x="361" y="307"/>
                  </a:lnTo>
                  <a:lnTo>
                    <a:pt x="366" y="302"/>
                  </a:lnTo>
                  <a:lnTo>
                    <a:pt x="372" y="297"/>
                  </a:lnTo>
                  <a:lnTo>
                    <a:pt x="379" y="288"/>
                  </a:lnTo>
                  <a:lnTo>
                    <a:pt x="385" y="279"/>
                  </a:lnTo>
                  <a:lnTo>
                    <a:pt x="391" y="266"/>
                  </a:lnTo>
                  <a:lnTo>
                    <a:pt x="397" y="252"/>
                  </a:lnTo>
                  <a:lnTo>
                    <a:pt x="400" y="235"/>
                  </a:lnTo>
                  <a:lnTo>
                    <a:pt x="402" y="216"/>
                  </a:lnTo>
                  <a:lnTo>
                    <a:pt x="406" y="214"/>
                  </a:lnTo>
                  <a:lnTo>
                    <a:pt x="409" y="211"/>
                  </a:lnTo>
                  <a:lnTo>
                    <a:pt x="412" y="207"/>
                  </a:lnTo>
                  <a:lnTo>
                    <a:pt x="415" y="202"/>
                  </a:lnTo>
                  <a:lnTo>
                    <a:pt x="417" y="197"/>
                  </a:lnTo>
                  <a:lnTo>
                    <a:pt x="418" y="191"/>
                  </a:lnTo>
                  <a:lnTo>
                    <a:pt x="420" y="183"/>
                  </a:lnTo>
                  <a:lnTo>
                    <a:pt x="420" y="175"/>
                  </a:lnTo>
                  <a:lnTo>
                    <a:pt x="420" y="164"/>
                  </a:lnTo>
                  <a:lnTo>
                    <a:pt x="416" y="152"/>
                  </a:lnTo>
                  <a:lnTo>
                    <a:pt x="412" y="144"/>
                  </a:lnTo>
                  <a:lnTo>
                    <a:pt x="406" y="137"/>
                  </a:lnTo>
                  <a:lnTo>
                    <a:pt x="412" y="121"/>
                  </a:lnTo>
                  <a:lnTo>
                    <a:pt x="417" y="101"/>
                  </a:lnTo>
                  <a:lnTo>
                    <a:pt x="420" y="89"/>
                  </a:lnTo>
                  <a:lnTo>
                    <a:pt x="420" y="78"/>
                  </a:lnTo>
                  <a:lnTo>
                    <a:pt x="420" y="65"/>
                  </a:lnTo>
                  <a:lnTo>
                    <a:pt x="417" y="53"/>
                  </a:lnTo>
                  <a:lnTo>
                    <a:pt x="415" y="45"/>
                  </a:lnTo>
                  <a:lnTo>
                    <a:pt x="412" y="39"/>
                  </a:lnTo>
                  <a:lnTo>
                    <a:pt x="407" y="34"/>
                  </a:lnTo>
                  <a:lnTo>
                    <a:pt x="403" y="27"/>
                  </a:lnTo>
                  <a:lnTo>
                    <a:pt x="397" y="24"/>
                  </a:lnTo>
                  <a:lnTo>
                    <a:pt x="390" y="18"/>
                  </a:lnTo>
                  <a:lnTo>
                    <a:pt x="382" y="15"/>
                  </a:lnTo>
                  <a:lnTo>
                    <a:pt x="376" y="12"/>
                  </a:lnTo>
                  <a:lnTo>
                    <a:pt x="359" y="7"/>
                  </a:lnTo>
                  <a:lnTo>
                    <a:pt x="341" y="3"/>
                  </a:lnTo>
                  <a:lnTo>
                    <a:pt x="325" y="0"/>
                  </a:lnTo>
                  <a:lnTo>
                    <a:pt x="307" y="0"/>
                  </a:lnTo>
                  <a:lnTo>
                    <a:pt x="291" y="0"/>
                  </a:lnTo>
                  <a:lnTo>
                    <a:pt x="276" y="2"/>
                  </a:lnTo>
                  <a:lnTo>
                    <a:pt x="260" y="6"/>
                  </a:lnTo>
                  <a:lnTo>
                    <a:pt x="245" y="9"/>
                  </a:lnTo>
                  <a:lnTo>
                    <a:pt x="231" y="16"/>
                  </a:lnTo>
                  <a:lnTo>
                    <a:pt x="218" y="22"/>
                  </a:lnTo>
                  <a:lnTo>
                    <a:pt x="213" y="27"/>
                  </a:lnTo>
                  <a:lnTo>
                    <a:pt x="209" y="31"/>
                  </a:lnTo>
                  <a:lnTo>
                    <a:pt x="204" y="36"/>
                  </a:lnTo>
                  <a:lnTo>
                    <a:pt x="201" y="42"/>
                  </a:lnTo>
                  <a:lnTo>
                    <a:pt x="194" y="42"/>
                  </a:lnTo>
                  <a:lnTo>
                    <a:pt x="187" y="43"/>
                  </a:lnTo>
                  <a:lnTo>
                    <a:pt x="181" y="44"/>
                  </a:lnTo>
                  <a:lnTo>
                    <a:pt x="176" y="45"/>
                  </a:lnTo>
                  <a:lnTo>
                    <a:pt x="168" y="51"/>
                  </a:lnTo>
                  <a:lnTo>
                    <a:pt x="163" y="56"/>
                  </a:lnTo>
                  <a:lnTo>
                    <a:pt x="158" y="65"/>
                  </a:lnTo>
                  <a:lnTo>
                    <a:pt x="155" y="75"/>
                  </a:lnTo>
                  <a:lnTo>
                    <a:pt x="155" y="87"/>
                  </a:lnTo>
                  <a:lnTo>
                    <a:pt x="155" y="98"/>
                  </a:lnTo>
                  <a:lnTo>
                    <a:pt x="159" y="120"/>
                  </a:lnTo>
                  <a:lnTo>
                    <a:pt x="164" y="138"/>
                  </a:lnTo>
                  <a:lnTo>
                    <a:pt x="164" y="139"/>
                  </a:lnTo>
                  <a:lnTo>
                    <a:pt x="164" y="139"/>
                  </a:lnTo>
                  <a:lnTo>
                    <a:pt x="159" y="144"/>
                  </a:lnTo>
                  <a:lnTo>
                    <a:pt x="154" y="151"/>
                  </a:lnTo>
                  <a:lnTo>
                    <a:pt x="151" y="156"/>
                  </a:lnTo>
                  <a:lnTo>
                    <a:pt x="150" y="162"/>
                  </a:lnTo>
                  <a:lnTo>
                    <a:pt x="149" y="170"/>
                  </a:lnTo>
                  <a:lnTo>
                    <a:pt x="149" y="176"/>
                  </a:lnTo>
                  <a:lnTo>
                    <a:pt x="149" y="184"/>
                  </a:lnTo>
                  <a:lnTo>
                    <a:pt x="150" y="191"/>
                  </a:lnTo>
                  <a:lnTo>
                    <a:pt x="151" y="196"/>
                  </a:lnTo>
                  <a:lnTo>
                    <a:pt x="154" y="201"/>
                  </a:lnTo>
                  <a:lnTo>
                    <a:pt x="156" y="206"/>
                  </a:lnTo>
                  <a:lnTo>
                    <a:pt x="159" y="210"/>
                  </a:lnTo>
                  <a:lnTo>
                    <a:pt x="163" y="214"/>
                  </a:lnTo>
                  <a:lnTo>
                    <a:pt x="167" y="216"/>
                  </a:lnTo>
                  <a:lnTo>
                    <a:pt x="168" y="227"/>
                  </a:lnTo>
                  <a:lnTo>
                    <a:pt x="169" y="237"/>
                  </a:lnTo>
                  <a:lnTo>
                    <a:pt x="172" y="246"/>
                  </a:lnTo>
                  <a:lnTo>
                    <a:pt x="174" y="255"/>
                  </a:lnTo>
                  <a:lnTo>
                    <a:pt x="179" y="271"/>
                  </a:lnTo>
                  <a:lnTo>
                    <a:pt x="187" y="286"/>
                  </a:lnTo>
                  <a:lnTo>
                    <a:pt x="195" y="297"/>
                  </a:lnTo>
                  <a:lnTo>
                    <a:pt x="203" y="306"/>
                  </a:lnTo>
                  <a:lnTo>
                    <a:pt x="210" y="314"/>
                  </a:lnTo>
                  <a:lnTo>
                    <a:pt x="215" y="319"/>
                  </a:lnTo>
                  <a:lnTo>
                    <a:pt x="215" y="364"/>
                  </a:lnTo>
                  <a:lnTo>
                    <a:pt x="201" y="369"/>
                  </a:lnTo>
                  <a:lnTo>
                    <a:pt x="186" y="375"/>
                  </a:lnTo>
                  <a:lnTo>
                    <a:pt x="171" y="381"/>
                  </a:lnTo>
                  <a:lnTo>
                    <a:pt x="155" y="384"/>
                  </a:lnTo>
                  <a:lnTo>
                    <a:pt x="129" y="393"/>
                  </a:lnTo>
                  <a:lnTo>
                    <a:pt x="106" y="401"/>
                  </a:lnTo>
                  <a:lnTo>
                    <a:pt x="83" y="410"/>
                  </a:lnTo>
                  <a:lnTo>
                    <a:pt x="64" y="419"/>
                  </a:lnTo>
                  <a:lnTo>
                    <a:pt x="46" y="428"/>
                  </a:lnTo>
                  <a:lnTo>
                    <a:pt x="32" y="438"/>
                  </a:lnTo>
                  <a:lnTo>
                    <a:pt x="27" y="444"/>
                  </a:lnTo>
                  <a:lnTo>
                    <a:pt x="22" y="449"/>
                  </a:lnTo>
                  <a:lnTo>
                    <a:pt x="18" y="455"/>
                  </a:lnTo>
                  <a:lnTo>
                    <a:pt x="15" y="460"/>
                  </a:lnTo>
                  <a:lnTo>
                    <a:pt x="10" y="479"/>
                  </a:lnTo>
                  <a:lnTo>
                    <a:pt x="6" y="499"/>
                  </a:lnTo>
                  <a:lnTo>
                    <a:pt x="4" y="521"/>
                  </a:lnTo>
                  <a:lnTo>
                    <a:pt x="2" y="540"/>
                  </a:lnTo>
                  <a:lnTo>
                    <a:pt x="0" y="573"/>
                  </a:lnTo>
                  <a:lnTo>
                    <a:pt x="0" y="589"/>
                  </a:lnTo>
                  <a:lnTo>
                    <a:pt x="1" y="594"/>
                  </a:lnTo>
                  <a:lnTo>
                    <a:pt x="4" y="598"/>
                  </a:lnTo>
                  <a:lnTo>
                    <a:pt x="7" y="600"/>
                  </a:lnTo>
                  <a:lnTo>
                    <a:pt x="11" y="602"/>
                  </a:lnTo>
                  <a:lnTo>
                    <a:pt x="350" y="602"/>
                  </a:lnTo>
                  <a:lnTo>
                    <a:pt x="346" y="594"/>
                  </a:lnTo>
                  <a:lnTo>
                    <a:pt x="345" y="589"/>
                  </a:lnTo>
                  <a:lnTo>
                    <a:pt x="345" y="585"/>
                  </a:lnTo>
                  <a:lnTo>
                    <a:pt x="348" y="581"/>
                  </a:lnTo>
                  <a:lnTo>
                    <a:pt x="352" y="57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 name="Freeform 3674">
              <a:extLst>
                <a:ext uri="{FF2B5EF4-FFF2-40B4-BE49-F238E27FC236}">
                  <a16:creationId xmlns:a16="http://schemas.microsoft.com/office/drawing/2014/main" id="{44A4D0F8-0767-41BC-BE62-0AED99EC8B25}"/>
                </a:ext>
              </a:extLst>
            </p:cNvPr>
            <p:cNvSpPr>
              <a:spLocks noEditPoints="1"/>
            </p:cNvSpPr>
            <p:nvPr/>
          </p:nvSpPr>
          <p:spPr bwMode="auto">
            <a:xfrm>
              <a:off x="6597650" y="5497513"/>
              <a:ext cx="131762" cy="133350"/>
            </a:xfrm>
            <a:custGeom>
              <a:avLst/>
              <a:gdLst>
                <a:gd name="T0" fmla="*/ 151 w 332"/>
                <a:gd name="T1" fmla="*/ 243 h 336"/>
                <a:gd name="T2" fmla="*/ 129 w 332"/>
                <a:gd name="T3" fmla="*/ 235 h 336"/>
                <a:gd name="T4" fmla="*/ 111 w 332"/>
                <a:gd name="T5" fmla="*/ 222 h 336"/>
                <a:gd name="T6" fmla="*/ 97 w 332"/>
                <a:gd name="T7" fmla="*/ 204 h 336"/>
                <a:gd name="T8" fmla="*/ 89 w 332"/>
                <a:gd name="T9" fmla="*/ 182 h 336"/>
                <a:gd name="T10" fmla="*/ 88 w 332"/>
                <a:gd name="T11" fmla="*/ 159 h 336"/>
                <a:gd name="T12" fmla="*/ 94 w 332"/>
                <a:gd name="T13" fmla="*/ 136 h 336"/>
                <a:gd name="T14" fmla="*/ 106 w 332"/>
                <a:gd name="T15" fmla="*/ 117 h 336"/>
                <a:gd name="T16" fmla="*/ 122 w 332"/>
                <a:gd name="T17" fmla="*/ 103 h 336"/>
                <a:gd name="T18" fmla="*/ 143 w 332"/>
                <a:gd name="T19" fmla="*/ 92 h 336"/>
                <a:gd name="T20" fmla="*/ 166 w 332"/>
                <a:gd name="T21" fmla="*/ 89 h 336"/>
                <a:gd name="T22" fmla="*/ 189 w 332"/>
                <a:gd name="T23" fmla="*/ 92 h 336"/>
                <a:gd name="T24" fmla="*/ 210 w 332"/>
                <a:gd name="T25" fmla="*/ 103 h 336"/>
                <a:gd name="T26" fmla="*/ 226 w 332"/>
                <a:gd name="T27" fmla="*/ 117 h 336"/>
                <a:gd name="T28" fmla="*/ 238 w 332"/>
                <a:gd name="T29" fmla="*/ 136 h 336"/>
                <a:gd name="T30" fmla="*/ 243 w 332"/>
                <a:gd name="T31" fmla="*/ 159 h 336"/>
                <a:gd name="T32" fmla="*/ 242 w 332"/>
                <a:gd name="T33" fmla="*/ 182 h 336"/>
                <a:gd name="T34" fmla="*/ 234 w 332"/>
                <a:gd name="T35" fmla="*/ 204 h 336"/>
                <a:gd name="T36" fmla="*/ 221 w 332"/>
                <a:gd name="T37" fmla="*/ 222 h 336"/>
                <a:gd name="T38" fmla="*/ 203 w 332"/>
                <a:gd name="T39" fmla="*/ 235 h 336"/>
                <a:gd name="T40" fmla="*/ 181 w 332"/>
                <a:gd name="T41" fmla="*/ 243 h 336"/>
                <a:gd name="T42" fmla="*/ 306 w 332"/>
                <a:gd name="T43" fmla="*/ 204 h 336"/>
                <a:gd name="T44" fmla="*/ 300 w 332"/>
                <a:gd name="T45" fmla="*/ 195 h 336"/>
                <a:gd name="T46" fmla="*/ 302 w 332"/>
                <a:gd name="T47" fmla="*/ 167 h 336"/>
                <a:gd name="T48" fmla="*/ 300 w 332"/>
                <a:gd name="T49" fmla="*/ 139 h 336"/>
                <a:gd name="T50" fmla="*/ 306 w 332"/>
                <a:gd name="T51" fmla="*/ 130 h 336"/>
                <a:gd name="T52" fmla="*/ 269 w 332"/>
                <a:gd name="T53" fmla="*/ 64 h 336"/>
                <a:gd name="T54" fmla="*/ 257 w 332"/>
                <a:gd name="T55" fmla="*/ 65 h 336"/>
                <a:gd name="T56" fmla="*/ 242 w 332"/>
                <a:gd name="T57" fmla="*/ 53 h 336"/>
                <a:gd name="T58" fmla="*/ 215 w 332"/>
                <a:gd name="T59" fmla="*/ 35 h 336"/>
                <a:gd name="T60" fmla="*/ 207 w 332"/>
                <a:gd name="T61" fmla="*/ 27 h 336"/>
                <a:gd name="T62" fmla="*/ 135 w 332"/>
                <a:gd name="T63" fmla="*/ 0 h 336"/>
                <a:gd name="T64" fmla="*/ 133 w 332"/>
                <a:gd name="T65" fmla="*/ 31 h 336"/>
                <a:gd name="T66" fmla="*/ 113 w 332"/>
                <a:gd name="T67" fmla="*/ 41 h 336"/>
                <a:gd name="T68" fmla="*/ 77 w 332"/>
                <a:gd name="T69" fmla="*/ 63 h 336"/>
                <a:gd name="T70" fmla="*/ 67 w 332"/>
                <a:gd name="T71" fmla="*/ 65 h 336"/>
                <a:gd name="T72" fmla="*/ 0 w 332"/>
                <a:gd name="T73" fmla="*/ 114 h 336"/>
                <a:gd name="T74" fmla="*/ 31 w 332"/>
                <a:gd name="T75" fmla="*/ 135 h 336"/>
                <a:gd name="T76" fmla="*/ 30 w 332"/>
                <a:gd name="T77" fmla="*/ 154 h 336"/>
                <a:gd name="T78" fmla="*/ 31 w 332"/>
                <a:gd name="T79" fmla="*/ 191 h 336"/>
                <a:gd name="T80" fmla="*/ 29 w 332"/>
                <a:gd name="T81" fmla="*/ 202 h 336"/>
                <a:gd name="T82" fmla="*/ 38 w 332"/>
                <a:gd name="T83" fmla="*/ 284 h 336"/>
                <a:gd name="T84" fmla="*/ 71 w 332"/>
                <a:gd name="T85" fmla="*/ 267 h 336"/>
                <a:gd name="T86" fmla="*/ 89 w 332"/>
                <a:gd name="T87" fmla="*/ 279 h 336"/>
                <a:gd name="T88" fmla="*/ 139 w 332"/>
                <a:gd name="T89" fmla="*/ 300 h 336"/>
                <a:gd name="T90" fmla="*/ 146 w 332"/>
                <a:gd name="T91" fmla="*/ 308 h 336"/>
                <a:gd name="T92" fmla="*/ 207 w 332"/>
                <a:gd name="T93" fmla="*/ 336 h 336"/>
                <a:gd name="T94" fmla="*/ 208 w 332"/>
                <a:gd name="T95" fmla="*/ 306 h 336"/>
                <a:gd name="T96" fmla="*/ 223 w 332"/>
                <a:gd name="T97" fmla="*/ 297 h 336"/>
                <a:gd name="T98" fmla="*/ 246 w 332"/>
                <a:gd name="T99" fmla="*/ 279 h 336"/>
                <a:gd name="T100" fmla="*/ 257 w 332"/>
                <a:gd name="T101" fmla="*/ 268 h 336"/>
                <a:gd name="T102" fmla="*/ 269 w 332"/>
                <a:gd name="T103" fmla="*/ 270 h 336"/>
                <a:gd name="T104" fmla="*/ 306 w 332"/>
                <a:gd name="T105" fmla="*/ 204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2" h="336">
                  <a:moveTo>
                    <a:pt x="166" y="245"/>
                  </a:moveTo>
                  <a:lnTo>
                    <a:pt x="158" y="244"/>
                  </a:lnTo>
                  <a:lnTo>
                    <a:pt x="151" y="243"/>
                  </a:lnTo>
                  <a:lnTo>
                    <a:pt x="143" y="241"/>
                  </a:lnTo>
                  <a:lnTo>
                    <a:pt x="135" y="239"/>
                  </a:lnTo>
                  <a:lnTo>
                    <a:pt x="129" y="235"/>
                  </a:lnTo>
                  <a:lnTo>
                    <a:pt x="122" y="231"/>
                  </a:lnTo>
                  <a:lnTo>
                    <a:pt x="116" y="227"/>
                  </a:lnTo>
                  <a:lnTo>
                    <a:pt x="111" y="222"/>
                  </a:lnTo>
                  <a:lnTo>
                    <a:pt x="106" y="217"/>
                  </a:lnTo>
                  <a:lnTo>
                    <a:pt x="101" y="211"/>
                  </a:lnTo>
                  <a:lnTo>
                    <a:pt x="97" y="204"/>
                  </a:lnTo>
                  <a:lnTo>
                    <a:pt x="94" y="198"/>
                  </a:lnTo>
                  <a:lnTo>
                    <a:pt x="92" y="190"/>
                  </a:lnTo>
                  <a:lnTo>
                    <a:pt x="89" y="182"/>
                  </a:lnTo>
                  <a:lnTo>
                    <a:pt x="88" y="175"/>
                  </a:lnTo>
                  <a:lnTo>
                    <a:pt x="88" y="167"/>
                  </a:lnTo>
                  <a:lnTo>
                    <a:pt x="88" y="159"/>
                  </a:lnTo>
                  <a:lnTo>
                    <a:pt x="89" y="151"/>
                  </a:lnTo>
                  <a:lnTo>
                    <a:pt x="92" y="144"/>
                  </a:lnTo>
                  <a:lnTo>
                    <a:pt x="94" y="136"/>
                  </a:lnTo>
                  <a:lnTo>
                    <a:pt x="97" y="130"/>
                  </a:lnTo>
                  <a:lnTo>
                    <a:pt x="101" y="123"/>
                  </a:lnTo>
                  <a:lnTo>
                    <a:pt x="106" y="117"/>
                  </a:lnTo>
                  <a:lnTo>
                    <a:pt x="111" y="112"/>
                  </a:lnTo>
                  <a:lnTo>
                    <a:pt x="116" y="106"/>
                  </a:lnTo>
                  <a:lnTo>
                    <a:pt x="122" y="103"/>
                  </a:lnTo>
                  <a:lnTo>
                    <a:pt x="129" y="99"/>
                  </a:lnTo>
                  <a:lnTo>
                    <a:pt x="135" y="95"/>
                  </a:lnTo>
                  <a:lnTo>
                    <a:pt x="143" y="92"/>
                  </a:lnTo>
                  <a:lnTo>
                    <a:pt x="151" y="90"/>
                  </a:lnTo>
                  <a:lnTo>
                    <a:pt x="158" y="90"/>
                  </a:lnTo>
                  <a:lnTo>
                    <a:pt x="166" y="89"/>
                  </a:lnTo>
                  <a:lnTo>
                    <a:pt x="174" y="90"/>
                  </a:lnTo>
                  <a:lnTo>
                    <a:pt x="181" y="90"/>
                  </a:lnTo>
                  <a:lnTo>
                    <a:pt x="189" y="92"/>
                  </a:lnTo>
                  <a:lnTo>
                    <a:pt x="196" y="95"/>
                  </a:lnTo>
                  <a:lnTo>
                    <a:pt x="203" y="99"/>
                  </a:lnTo>
                  <a:lnTo>
                    <a:pt x="210" y="103"/>
                  </a:lnTo>
                  <a:lnTo>
                    <a:pt x="215" y="106"/>
                  </a:lnTo>
                  <a:lnTo>
                    <a:pt x="221" y="112"/>
                  </a:lnTo>
                  <a:lnTo>
                    <a:pt x="226" y="117"/>
                  </a:lnTo>
                  <a:lnTo>
                    <a:pt x="230" y="123"/>
                  </a:lnTo>
                  <a:lnTo>
                    <a:pt x="234" y="130"/>
                  </a:lnTo>
                  <a:lnTo>
                    <a:pt x="238" y="136"/>
                  </a:lnTo>
                  <a:lnTo>
                    <a:pt x="241" y="144"/>
                  </a:lnTo>
                  <a:lnTo>
                    <a:pt x="242" y="151"/>
                  </a:lnTo>
                  <a:lnTo>
                    <a:pt x="243" y="159"/>
                  </a:lnTo>
                  <a:lnTo>
                    <a:pt x="244" y="167"/>
                  </a:lnTo>
                  <a:lnTo>
                    <a:pt x="243" y="175"/>
                  </a:lnTo>
                  <a:lnTo>
                    <a:pt x="242" y="182"/>
                  </a:lnTo>
                  <a:lnTo>
                    <a:pt x="241" y="190"/>
                  </a:lnTo>
                  <a:lnTo>
                    <a:pt x="238" y="198"/>
                  </a:lnTo>
                  <a:lnTo>
                    <a:pt x="234" y="204"/>
                  </a:lnTo>
                  <a:lnTo>
                    <a:pt x="230" y="211"/>
                  </a:lnTo>
                  <a:lnTo>
                    <a:pt x="226" y="217"/>
                  </a:lnTo>
                  <a:lnTo>
                    <a:pt x="221" y="222"/>
                  </a:lnTo>
                  <a:lnTo>
                    <a:pt x="215" y="227"/>
                  </a:lnTo>
                  <a:lnTo>
                    <a:pt x="210" y="231"/>
                  </a:lnTo>
                  <a:lnTo>
                    <a:pt x="203" y="235"/>
                  </a:lnTo>
                  <a:lnTo>
                    <a:pt x="196" y="239"/>
                  </a:lnTo>
                  <a:lnTo>
                    <a:pt x="189" y="241"/>
                  </a:lnTo>
                  <a:lnTo>
                    <a:pt x="181" y="243"/>
                  </a:lnTo>
                  <a:lnTo>
                    <a:pt x="174" y="244"/>
                  </a:lnTo>
                  <a:lnTo>
                    <a:pt x="166" y="245"/>
                  </a:lnTo>
                  <a:close/>
                  <a:moveTo>
                    <a:pt x="306" y="204"/>
                  </a:moveTo>
                  <a:lnTo>
                    <a:pt x="302" y="202"/>
                  </a:lnTo>
                  <a:lnTo>
                    <a:pt x="301" y="199"/>
                  </a:lnTo>
                  <a:lnTo>
                    <a:pt x="300" y="195"/>
                  </a:lnTo>
                  <a:lnTo>
                    <a:pt x="300" y="191"/>
                  </a:lnTo>
                  <a:lnTo>
                    <a:pt x="302" y="180"/>
                  </a:lnTo>
                  <a:lnTo>
                    <a:pt x="302" y="167"/>
                  </a:lnTo>
                  <a:lnTo>
                    <a:pt x="302" y="154"/>
                  </a:lnTo>
                  <a:lnTo>
                    <a:pt x="300" y="142"/>
                  </a:lnTo>
                  <a:lnTo>
                    <a:pt x="300" y="139"/>
                  </a:lnTo>
                  <a:lnTo>
                    <a:pt x="301" y="135"/>
                  </a:lnTo>
                  <a:lnTo>
                    <a:pt x="302" y="132"/>
                  </a:lnTo>
                  <a:lnTo>
                    <a:pt x="306" y="130"/>
                  </a:lnTo>
                  <a:lnTo>
                    <a:pt x="332" y="114"/>
                  </a:lnTo>
                  <a:lnTo>
                    <a:pt x="293" y="50"/>
                  </a:lnTo>
                  <a:lnTo>
                    <a:pt x="269" y="64"/>
                  </a:lnTo>
                  <a:lnTo>
                    <a:pt x="265" y="65"/>
                  </a:lnTo>
                  <a:lnTo>
                    <a:pt x="261" y="65"/>
                  </a:lnTo>
                  <a:lnTo>
                    <a:pt x="257" y="65"/>
                  </a:lnTo>
                  <a:lnTo>
                    <a:pt x="255" y="63"/>
                  </a:lnTo>
                  <a:lnTo>
                    <a:pt x="251" y="59"/>
                  </a:lnTo>
                  <a:lnTo>
                    <a:pt x="242" y="53"/>
                  </a:lnTo>
                  <a:lnTo>
                    <a:pt x="233" y="45"/>
                  </a:lnTo>
                  <a:lnTo>
                    <a:pt x="224" y="40"/>
                  </a:lnTo>
                  <a:lnTo>
                    <a:pt x="215" y="35"/>
                  </a:lnTo>
                  <a:lnTo>
                    <a:pt x="211" y="33"/>
                  </a:lnTo>
                  <a:lnTo>
                    <a:pt x="208" y="31"/>
                  </a:lnTo>
                  <a:lnTo>
                    <a:pt x="207" y="27"/>
                  </a:lnTo>
                  <a:lnTo>
                    <a:pt x="207" y="24"/>
                  </a:lnTo>
                  <a:lnTo>
                    <a:pt x="207" y="0"/>
                  </a:lnTo>
                  <a:lnTo>
                    <a:pt x="135" y="0"/>
                  </a:lnTo>
                  <a:lnTo>
                    <a:pt x="135" y="24"/>
                  </a:lnTo>
                  <a:lnTo>
                    <a:pt x="134" y="27"/>
                  </a:lnTo>
                  <a:lnTo>
                    <a:pt x="133" y="31"/>
                  </a:lnTo>
                  <a:lnTo>
                    <a:pt x="130" y="33"/>
                  </a:lnTo>
                  <a:lnTo>
                    <a:pt x="126" y="35"/>
                  </a:lnTo>
                  <a:lnTo>
                    <a:pt x="113" y="41"/>
                  </a:lnTo>
                  <a:lnTo>
                    <a:pt x="101" y="47"/>
                  </a:lnTo>
                  <a:lnTo>
                    <a:pt x="88" y="55"/>
                  </a:lnTo>
                  <a:lnTo>
                    <a:pt x="77" y="63"/>
                  </a:lnTo>
                  <a:lnTo>
                    <a:pt x="75" y="65"/>
                  </a:lnTo>
                  <a:lnTo>
                    <a:pt x="71" y="65"/>
                  </a:lnTo>
                  <a:lnTo>
                    <a:pt x="67" y="65"/>
                  </a:lnTo>
                  <a:lnTo>
                    <a:pt x="63" y="64"/>
                  </a:lnTo>
                  <a:lnTo>
                    <a:pt x="38" y="50"/>
                  </a:lnTo>
                  <a:lnTo>
                    <a:pt x="0" y="114"/>
                  </a:lnTo>
                  <a:lnTo>
                    <a:pt x="26" y="130"/>
                  </a:lnTo>
                  <a:lnTo>
                    <a:pt x="29" y="132"/>
                  </a:lnTo>
                  <a:lnTo>
                    <a:pt x="31" y="135"/>
                  </a:lnTo>
                  <a:lnTo>
                    <a:pt x="33" y="139"/>
                  </a:lnTo>
                  <a:lnTo>
                    <a:pt x="31" y="142"/>
                  </a:lnTo>
                  <a:lnTo>
                    <a:pt x="30" y="154"/>
                  </a:lnTo>
                  <a:lnTo>
                    <a:pt x="30" y="167"/>
                  </a:lnTo>
                  <a:lnTo>
                    <a:pt x="30" y="178"/>
                  </a:lnTo>
                  <a:lnTo>
                    <a:pt x="31" y="191"/>
                  </a:lnTo>
                  <a:lnTo>
                    <a:pt x="33" y="195"/>
                  </a:lnTo>
                  <a:lnTo>
                    <a:pt x="31" y="199"/>
                  </a:lnTo>
                  <a:lnTo>
                    <a:pt x="29" y="202"/>
                  </a:lnTo>
                  <a:lnTo>
                    <a:pt x="26" y="204"/>
                  </a:lnTo>
                  <a:lnTo>
                    <a:pt x="0" y="220"/>
                  </a:lnTo>
                  <a:lnTo>
                    <a:pt x="38" y="284"/>
                  </a:lnTo>
                  <a:lnTo>
                    <a:pt x="63" y="270"/>
                  </a:lnTo>
                  <a:lnTo>
                    <a:pt x="67" y="268"/>
                  </a:lnTo>
                  <a:lnTo>
                    <a:pt x="71" y="267"/>
                  </a:lnTo>
                  <a:lnTo>
                    <a:pt x="75" y="268"/>
                  </a:lnTo>
                  <a:lnTo>
                    <a:pt x="77" y="271"/>
                  </a:lnTo>
                  <a:lnTo>
                    <a:pt x="89" y="279"/>
                  </a:lnTo>
                  <a:lnTo>
                    <a:pt x="106" y="286"/>
                  </a:lnTo>
                  <a:lnTo>
                    <a:pt x="124" y="295"/>
                  </a:lnTo>
                  <a:lnTo>
                    <a:pt x="139" y="300"/>
                  </a:lnTo>
                  <a:lnTo>
                    <a:pt x="142" y="303"/>
                  </a:lnTo>
                  <a:lnTo>
                    <a:pt x="144" y="306"/>
                  </a:lnTo>
                  <a:lnTo>
                    <a:pt x="146" y="308"/>
                  </a:lnTo>
                  <a:lnTo>
                    <a:pt x="147" y="312"/>
                  </a:lnTo>
                  <a:lnTo>
                    <a:pt x="147" y="336"/>
                  </a:lnTo>
                  <a:lnTo>
                    <a:pt x="207" y="336"/>
                  </a:lnTo>
                  <a:lnTo>
                    <a:pt x="207" y="312"/>
                  </a:lnTo>
                  <a:lnTo>
                    <a:pt x="207" y="308"/>
                  </a:lnTo>
                  <a:lnTo>
                    <a:pt x="208" y="306"/>
                  </a:lnTo>
                  <a:lnTo>
                    <a:pt x="211" y="303"/>
                  </a:lnTo>
                  <a:lnTo>
                    <a:pt x="215" y="300"/>
                  </a:lnTo>
                  <a:lnTo>
                    <a:pt x="223" y="297"/>
                  </a:lnTo>
                  <a:lnTo>
                    <a:pt x="230" y="291"/>
                  </a:lnTo>
                  <a:lnTo>
                    <a:pt x="238" y="285"/>
                  </a:lnTo>
                  <a:lnTo>
                    <a:pt x="246" y="279"/>
                  </a:lnTo>
                  <a:lnTo>
                    <a:pt x="250" y="275"/>
                  </a:lnTo>
                  <a:lnTo>
                    <a:pt x="255" y="271"/>
                  </a:lnTo>
                  <a:lnTo>
                    <a:pt x="257" y="268"/>
                  </a:lnTo>
                  <a:lnTo>
                    <a:pt x="261" y="267"/>
                  </a:lnTo>
                  <a:lnTo>
                    <a:pt x="265" y="268"/>
                  </a:lnTo>
                  <a:lnTo>
                    <a:pt x="269" y="270"/>
                  </a:lnTo>
                  <a:lnTo>
                    <a:pt x="295" y="284"/>
                  </a:lnTo>
                  <a:lnTo>
                    <a:pt x="332" y="220"/>
                  </a:lnTo>
                  <a:lnTo>
                    <a:pt x="306" y="20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9" name="Group 38" descr="Icon of gears. ">
            <a:extLst>
              <a:ext uri="{FF2B5EF4-FFF2-40B4-BE49-F238E27FC236}">
                <a16:creationId xmlns:a16="http://schemas.microsoft.com/office/drawing/2014/main" id="{5BC0E3F0-447D-4721-AB1F-C8243BA36671}"/>
              </a:ext>
            </a:extLst>
          </p:cNvPr>
          <p:cNvGrpSpPr/>
          <p:nvPr/>
        </p:nvGrpSpPr>
        <p:grpSpPr>
          <a:xfrm>
            <a:off x="4717582" y="5353558"/>
            <a:ext cx="343837" cy="343837"/>
            <a:chOff x="7613650" y="1387475"/>
            <a:chExt cx="284163" cy="284163"/>
          </a:xfrm>
          <a:solidFill>
            <a:schemeClr val="bg1"/>
          </a:solidFill>
        </p:grpSpPr>
        <p:sp>
          <p:nvSpPr>
            <p:cNvPr id="40" name="Freeform 4359">
              <a:extLst>
                <a:ext uri="{FF2B5EF4-FFF2-40B4-BE49-F238E27FC236}">
                  <a16:creationId xmlns:a16="http://schemas.microsoft.com/office/drawing/2014/main" id="{351831F3-9830-4A23-8B34-11A3FCCA027E}"/>
                </a:ext>
              </a:extLst>
            </p:cNvPr>
            <p:cNvSpPr>
              <a:spLocks noEditPoints="1"/>
            </p:cNvSpPr>
            <p:nvPr/>
          </p:nvSpPr>
          <p:spPr bwMode="auto">
            <a:xfrm>
              <a:off x="7613650" y="1471613"/>
              <a:ext cx="200025" cy="200025"/>
            </a:xfrm>
            <a:custGeom>
              <a:avLst/>
              <a:gdLst>
                <a:gd name="T0" fmla="*/ 276 w 629"/>
                <a:gd name="T1" fmla="*/ 436 h 629"/>
                <a:gd name="T2" fmla="*/ 233 w 629"/>
                <a:gd name="T3" fmla="*/ 411 h 629"/>
                <a:gd name="T4" fmla="*/ 202 w 629"/>
                <a:gd name="T5" fmla="*/ 374 h 629"/>
                <a:gd name="T6" fmla="*/ 187 w 629"/>
                <a:gd name="T7" fmla="*/ 325 h 629"/>
                <a:gd name="T8" fmla="*/ 192 w 629"/>
                <a:gd name="T9" fmla="*/ 274 h 629"/>
                <a:gd name="T10" fmla="*/ 216 w 629"/>
                <a:gd name="T11" fmla="*/ 231 h 629"/>
                <a:gd name="T12" fmla="*/ 253 w 629"/>
                <a:gd name="T13" fmla="*/ 199 h 629"/>
                <a:gd name="T14" fmla="*/ 301 w 629"/>
                <a:gd name="T15" fmla="*/ 184 h 629"/>
                <a:gd name="T16" fmla="*/ 352 w 629"/>
                <a:gd name="T17" fmla="*/ 190 h 629"/>
                <a:gd name="T18" fmla="*/ 395 w 629"/>
                <a:gd name="T19" fmla="*/ 213 h 629"/>
                <a:gd name="T20" fmla="*/ 426 w 629"/>
                <a:gd name="T21" fmla="*/ 252 h 629"/>
                <a:gd name="T22" fmla="*/ 441 w 629"/>
                <a:gd name="T23" fmla="*/ 300 h 629"/>
                <a:gd name="T24" fmla="*/ 436 w 629"/>
                <a:gd name="T25" fmla="*/ 350 h 629"/>
                <a:gd name="T26" fmla="*/ 413 w 629"/>
                <a:gd name="T27" fmla="*/ 394 h 629"/>
                <a:gd name="T28" fmla="*/ 375 w 629"/>
                <a:gd name="T29" fmla="*/ 425 h 629"/>
                <a:gd name="T30" fmla="*/ 327 w 629"/>
                <a:gd name="T31" fmla="*/ 440 h 629"/>
                <a:gd name="T32" fmla="*/ 572 w 629"/>
                <a:gd name="T33" fmla="*/ 346 h 629"/>
                <a:gd name="T34" fmla="*/ 574 w 629"/>
                <a:gd name="T35" fmla="*/ 302 h 629"/>
                <a:gd name="T36" fmla="*/ 620 w 629"/>
                <a:gd name="T37" fmla="*/ 241 h 629"/>
                <a:gd name="T38" fmla="*/ 628 w 629"/>
                <a:gd name="T39" fmla="*/ 231 h 629"/>
                <a:gd name="T40" fmla="*/ 625 w 629"/>
                <a:gd name="T41" fmla="*/ 219 h 629"/>
                <a:gd name="T42" fmla="*/ 544 w 629"/>
                <a:gd name="T43" fmla="*/ 84 h 629"/>
                <a:gd name="T44" fmla="*/ 532 w 629"/>
                <a:gd name="T45" fmla="*/ 83 h 629"/>
                <a:gd name="T46" fmla="*/ 447 w 629"/>
                <a:gd name="T47" fmla="*/ 88 h 629"/>
                <a:gd name="T48" fmla="*/ 407 w 629"/>
                <a:gd name="T49" fmla="*/ 69 h 629"/>
                <a:gd name="T50" fmla="*/ 404 w 629"/>
                <a:gd name="T51" fmla="*/ 7 h 629"/>
                <a:gd name="T52" fmla="*/ 395 w 629"/>
                <a:gd name="T53" fmla="*/ 0 h 629"/>
                <a:gd name="T54" fmla="*/ 235 w 629"/>
                <a:gd name="T55" fmla="*/ 1 h 629"/>
                <a:gd name="T56" fmla="*/ 227 w 629"/>
                <a:gd name="T57" fmla="*/ 10 h 629"/>
                <a:gd name="T58" fmla="*/ 216 w 629"/>
                <a:gd name="T59" fmla="*/ 72 h 629"/>
                <a:gd name="T60" fmla="*/ 177 w 629"/>
                <a:gd name="T61" fmla="*/ 91 h 629"/>
                <a:gd name="T62" fmla="*/ 98 w 629"/>
                <a:gd name="T63" fmla="*/ 84 h 629"/>
                <a:gd name="T64" fmla="*/ 87 w 629"/>
                <a:gd name="T65" fmla="*/ 83 h 629"/>
                <a:gd name="T66" fmla="*/ 78 w 629"/>
                <a:gd name="T67" fmla="*/ 90 h 629"/>
                <a:gd name="T68" fmla="*/ 1 w 629"/>
                <a:gd name="T69" fmla="*/ 228 h 629"/>
                <a:gd name="T70" fmla="*/ 57 w 629"/>
                <a:gd name="T71" fmla="*/ 269 h 629"/>
                <a:gd name="T72" fmla="*/ 54 w 629"/>
                <a:gd name="T73" fmla="*/ 313 h 629"/>
                <a:gd name="T74" fmla="*/ 57 w 629"/>
                <a:gd name="T75" fmla="*/ 355 h 629"/>
                <a:gd name="T76" fmla="*/ 2 w 629"/>
                <a:gd name="T77" fmla="*/ 391 h 629"/>
                <a:gd name="T78" fmla="*/ 1 w 629"/>
                <a:gd name="T79" fmla="*/ 402 h 629"/>
                <a:gd name="T80" fmla="*/ 86 w 629"/>
                <a:gd name="T81" fmla="*/ 543 h 629"/>
                <a:gd name="T82" fmla="*/ 98 w 629"/>
                <a:gd name="T83" fmla="*/ 542 h 629"/>
                <a:gd name="T84" fmla="*/ 177 w 629"/>
                <a:gd name="T85" fmla="*/ 533 h 629"/>
                <a:gd name="T86" fmla="*/ 216 w 629"/>
                <a:gd name="T87" fmla="*/ 552 h 629"/>
                <a:gd name="T88" fmla="*/ 227 w 629"/>
                <a:gd name="T89" fmla="*/ 620 h 629"/>
                <a:gd name="T90" fmla="*/ 235 w 629"/>
                <a:gd name="T91" fmla="*/ 628 h 629"/>
                <a:gd name="T92" fmla="*/ 395 w 629"/>
                <a:gd name="T93" fmla="*/ 629 h 629"/>
                <a:gd name="T94" fmla="*/ 404 w 629"/>
                <a:gd name="T95" fmla="*/ 623 h 629"/>
                <a:gd name="T96" fmla="*/ 407 w 629"/>
                <a:gd name="T97" fmla="*/ 556 h 629"/>
                <a:gd name="T98" fmla="*/ 447 w 629"/>
                <a:gd name="T99" fmla="*/ 538 h 629"/>
                <a:gd name="T100" fmla="*/ 533 w 629"/>
                <a:gd name="T101" fmla="*/ 543 h 629"/>
                <a:gd name="T102" fmla="*/ 545 w 629"/>
                <a:gd name="T103" fmla="*/ 543 h 629"/>
                <a:gd name="T104" fmla="*/ 627 w 629"/>
                <a:gd name="T105" fmla="*/ 405 h 629"/>
                <a:gd name="T106" fmla="*/ 628 w 629"/>
                <a:gd name="T107" fmla="*/ 394 h 629"/>
                <a:gd name="T108" fmla="*/ 621 w 629"/>
                <a:gd name="T109" fmla="*/ 385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29" h="629">
                  <a:moveTo>
                    <a:pt x="314" y="441"/>
                  </a:moveTo>
                  <a:lnTo>
                    <a:pt x="301" y="440"/>
                  </a:lnTo>
                  <a:lnTo>
                    <a:pt x="288" y="439"/>
                  </a:lnTo>
                  <a:lnTo>
                    <a:pt x="276" y="436"/>
                  </a:lnTo>
                  <a:lnTo>
                    <a:pt x="264" y="430"/>
                  </a:lnTo>
                  <a:lnTo>
                    <a:pt x="253" y="425"/>
                  </a:lnTo>
                  <a:lnTo>
                    <a:pt x="242" y="418"/>
                  </a:lnTo>
                  <a:lnTo>
                    <a:pt x="233" y="411"/>
                  </a:lnTo>
                  <a:lnTo>
                    <a:pt x="223" y="404"/>
                  </a:lnTo>
                  <a:lnTo>
                    <a:pt x="216" y="394"/>
                  </a:lnTo>
                  <a:lnTo>
                    <a:pt x="208" y="384"/>
                  </a:lnTo>
                  <a:lnTo>
                    <a:pt x="202" y="374"/>
                  </a:lnTo>
                  <a:lnTo>
                    <a:pt x="196" y="362"/>
                  </a:lnTo>
                  <a:lnTo>
                    <a:pt x="192" y="350"/>
                  </a:lnTo>
                  <a:lnTo>
                    <a:pt x="189" y="338"/>
                  </a:lnTo>
                  <a:lnTo>
                    <a:pt x="187" y="325"/>
                  </a:lnTo>
                  <a:lnTo>
                    <a:pt x="186" y="313"/>
                  </a:lnTo>
                  <a:lnTo>
                    <a:pt x="187" y="300"/>
                  </a:lnTo>
                  <a:lnTo>
                    <a:pt x="189" y="287"/>
                  </a:lnTo>
                  <a:lnTo>
                    <a:pt x="192" y="274"/>
                  </a:lnTo>
                  <a:lnTo>
                    <a:pt x="196" y="262"/>
                  </a:lnTo>
                  <a:lnTo>
                    <a:pt x="202" y="252"/>
                  </a:lnTo>
                  <a:lnTo>
                    <a:pt x="208" y="241"/>
                  </a:lnTo>
                  <a:lnTo>
                    <a:pt x="216" y="231"/>
                  </a:lnTo>
                  <a:lnTo>
                    <a:pt x="223" y="222"/>
                  </a:lnTo>
                  <a:lnTo>
                    <a:pt x="233" y="213"/>
                  </a:lnTo>
                  <a:lnTo>
                    <a:pt x="242" y="206"/>
                  </a:lnTo>
                  <a:lnTo>
                    <a:pt x="253" y="199"/>
                  </a:lnTo>
                  <a:lnTo>
                    <a:pt x="264" y="194"/>
                  </a:lnTo>
                  <a:lnTo>
                    <a:pt x="276" y="190"/>
                  </a:lnTo>
                  <a:lnTo>
                    <a:pt x="288" y="186"/>
                  </a:lnTo>
                  <a:lnTo>
                    <a:pt x="301" y="184"/>
                  </a:lnTo>
                  <a:lnTo>
                    <a:pt x="314" y="184"/>
                  </a:lnTo>
                  <a:lnTo>
                    <a:pt x="327" y="184"/>
                  </a:lnTo>
                  <a:lnTo>
                    <a:pt x="340" y="186"/>
                  </a:lnTo>
                  <a:lnTo>
                    <a:pt x="352" y="190"/>
                  </a:lnTo>
                  <a:lnTo>
                    <a:pt x="363" y="194"/>
                  </a:lnTo>
                  <a:lnTo>
                    <a:pt x="375" y="199"/>
                  </a:lnTo>
                  <a:lnTo>
                    <a:pt x="386" y="206"/>
                  </a:lnTo>
                  <a:lnTo>
                    <a:pt x="395" y="213"/>
                  </a:lnTo>
                  <a:lnTo>
                    <a:pt x="404" y="222"/>
                  </a:lnTo>
                  <a:lnTo>
                    <a:pt x="413" y="231"/>
                  </a:lnTo>
                  <a:lnTo>
                    <a:pt x="420" y="241"/>
                  </a:lnTo>
                  <a:lnTo>
                    <a:pt x="426" y="252"/>
                  </a:lnTo>
                  <a:lnTo>
                    <a:pt x="432" y="262"/>
                  </a:lnTo>
                  <a:lnTo>
                    <a:pt x="436" y="274"/>
                  </a:lnTo>
                  <a:lnTo>
                    <a:pt x="439" y="287"/>
                  </a:lnTo>
                  <a:lnTo>
                    <a:pt x="441" y="300"/>
                  </a:lnTo>
                  <a:lnTo>
                    <a:pt x="443" y="313"/>
                  </a:lnTo>
                  <a:lnTo>
                    <a:pt x="441" y="325"/>
                  </a:lnTo>
                  <a:lnTo>
                    <a:pt x="439" y="338"/>
                  </a:lnTo>
                  <a:lnTo>
                    <a:pt x="436" y="350"/>
                  </a:lnTo>
                  <a:lnTo>
                    <a:pt x="432" y="362"/>
                  </a:lnTo>
                  <a:lnTo>
                    <a:pt x="426" y="374"/>
                  </a:lnTo>
                  <a:lnTo>
                    <a:pt x="420" y="384"/>
                  </a:lnTo>
                  <a:lnTo>
                    <a:pt x="413" y="394"/>
                  </a:lnTo>
                  <a:lnTo>
                    <a:pt x="404" y="404"/>
                  </a:lnTo>
                  <a:lnTo>
                    <a:pt x="395" y="411"/>
                  </a:lnTo>
                  <a:lnTo>
                    <a:pt x="386" y="418"/>
                  </a:lnTo>
                  <a:lnTo>
                    <a:pt x="375" y="425"/>
                  </a:lnTo>
                  <a:lnTo>
                    <a:pt x="363" y="430"/>
                  </a:lnTo>
                  <a:lnTo>
                    <a:pt x="352" y="436"/>
                  </a:lnTo>
                  <a:lnTo>
                    <a:pt x="340" y="439"/>
                  </a:lnTo>
                  <a:lnTo>
                    <a:pt x="327" y="440"/>
                  </a:lnTo>
                  <a:lnTo>
                    <a:pt x="314" y="441"/>
                  </a:lnTo>
                  <a:close/>
                  <a:moveTo>
                    <a:pt x="621" y="385"/>
                  </a:moveTo>
                  <a:lnTo>
                    <a:pt x="571" y="355"/>
                  </a:lnTo>
                  <a:lnTo>
                    <a:pt x="572" y="346"/>
                  </a:lnTo>
                  <a:lnTo>
                    <a:pt x="573" y="335"/>
                  </a:lnTo>
                  <a:lnTo>
                    <a:pt x="574" y="323"/>
                  </a:lnTo>
                  <a:lnTo>
                    <a:pt x="574" y="313"/>
                  </a:lnTo>
                  <a:lnTo>
                    <a:pt x="574" y="302"/>
                  </a:lnTo>
                  <a:lnTo>
                    <a:pt x="573" y="291"/>
                  </a:lnTo>
                  <a:lnTo>
                    <a:pt x="572" y="280"/>
                  </a:lnTo>
                  <a:lnTo>
                    <a:pt x="570" y="269"/>
                  </a:lnTo>
                  <a:lnTo>
                    <a:pt x="620" y="241"/>
                  </a:lnTo>
                  <a:lnTo>
                    <a:pt x="623" y="239"/>
                  </a:lnTo>
                  <a:lnTo>
                    <a:pt x="624" y="237"/>
                  </a:lnTo>
                  <a:lnTo>
                    <a:pt x="627" y="234"/>
                  </a:lnTo>
                  <a:lnTo>
                    <a:pt x="628" y="231"/>
                  </a:lnTo>
                  <a:lnTo>
                    <a:pt x="628" y="228"/>
                  </a:lnTo>
                  <a:lnTo>
                    <a:pt x="628" y="226"/>
                  </a:lnTo>
                  <a:lnTo>
                    <a:pt x="628" y="223"/>
                  </a:lnTo>
                  <a:lnTo>
                    <a:pt x="625" y="219"/>
                  </a:lnTo>
                  <a:lnTo>
                    <a:pt x="551" y="90"/>
                  </a:lnTo>
                  <a:lnTo>
                    <a:pt x="548" y="87"/>
                  </a:lnTo>
                  <a:lnTo>
                    <a:pt x="546" y="85"/>
                  </a:lnTo>
                  <a:lnTo>
                    <a:pt x="544" y="84"/>
                  </a:lnTo>
                  <a:lnTo>
                    <a:pt x="541" y="83"/>
                  </a:lnTo>
                  <a:lnTo>
                    <a:pt x="539" y="81"/>
                  </a:lnTo>
                  <a:lnTo>
                    <a:pt x="536" y="81"/>
                  </a:lnTo>
                  <a:lnTo>
                    <a:pt x="532" y="83"/>
                  </a:lnTo>
                  <a:lnTo>
                    <a:pt x="530" y="84"/>
                  </a:lnTo>
                  <a:lnTo>
                    <a:pt x="481" y="113"/>
                  </a:lnTo>
                  <a:lnTo>
                    <a:pt x="465" y="99"/>
                  </a:lnTo>
                  <a:lnTo>
                    <a:pt x="447" y="88"/>
                  </a:lnTo>
                  <a:lnTo>
                    <a:pt x="438" y="83"/>
                  </a:lnTo>
                  <a:lnTo>
                    <a:pt x="429" y="77"/>
                  </a:lnTo>
                  <a:lnTo>
                    <a:pt x="418" y="73"/>
                  </a:lnTo>
                  <a:lnTo>
                    <a:pt x="407" y="69"/>
                  </a:lnTo>
                  <a:lnTo>
                    <a:pt x="407" y="15"/>
                  </a:lnTo>
                  <a:lnTo>
                    <a:pt x="407" y="12"/>
                  </a:lnTo>
                  <a:lnTo>
                    <a:pt x="406" y="10"/>
                  </a:lnTo>
                  <a:lnTo>
                    <a:pt x="404" y="7"/>
                  </a:lnTo>
                  <a:lnTo>
                    <a:pt x="403" y="4"/>
                  </a:lnTo>
                  <a:lnTo>
                    <a:pt x="401" y="2"/>
                  </a:lnTo>
                  <a:lnTo>
                    <a:pt x="398" y="1"/>
                  </a:lnTo>
                  <a:lnTo>
                    <a:pt x="395" y="0"/>
                  </a:lnTo>
                  <a:lnTo>
                    <a:pt x="392" y="0"/>
                  </a:lnTo>
                  <a:lnTo>
                    <a:pt x="241" y="0"/>
                  </a:lnTo>
                  <a:lnTo>
                    <a:pt x="238" y="0"/>
                  </a:lnTo>
                  <a:lnTo>
                    <a:pt x="235" y="1"/>
                  </a:lnTo>
                  <a:lnTo>
                    <a:pt x="233" y="2"/>
                  </a:lnTo>
                  <a:lnTo>
                    <a:pt x="231" y="4"/>
                  </a:lnTo>
                  <a:lnTo>
                    <a:pt x="229" y="7"/>
                  </a:lnTo>
                  <a:lnTo>
                    <a:pt x="227" y="10"/>
                  </a:lnTo>
                  <a:lnTo>
                    <a:pt x="226" y="12"/>
                  </a:lnTo>
                  <a:lnTo>
                    <a:pt x="226" y="15"/>
                  </a:lnTo>
                  <a:lnTo>
                    <a:pt x="226" y="69"/>
                  </a:lnTo>
                  <a:lnTo>
                    <a:pt x="216" y="72"/>
                  </a:lnTo>
                  <a:lnTo>
                    <a:pt x="206" y="76"/>
                  </a:lnTo>
                  <a:lnTo>
                    <a:pt x="196" y="80"/>
                  </a:lnTo>
                  <a:lnTo>
                    <a:pt x="187" y="86"/>
                  </a:lnTo>
                  <a:lnTo>
                    <a:pt x="177" y="91"/>
                  </a:lnTo>
                  <a:lnTo>
                    <a:pt x="168" y="98"/>
                  </a:lnTo>
                  <a:lnTo>
                    <a:pt x="159" y="105"/>
                  </a:lnTo>
                  <a:lnTo>
                    <a:pt x="149" y="113"/>
                  </a:lnTo>
                  <a:lnTo>
                    <a:pt x="98" y="84"/>
                  </a:lnTo>
                  <a:lnTo>
                    <a:pt x="96" y="83"/>
                  </a:lnTo>
                  <a:lnTo>
                    <a:pt x="93" y="81"/>
                  </a:lnTo>
                  <a:lnTo>
                    <a:pt x="90" y="81"/>
                  </a:lnTo>
                  <a:lnTo>
                    <a:pt x="87" y="83"/>
                  </a:lnTo>
                  <a:lnTo>
                    <a:pt x="84" y="84"/>
                  </a:lnTo>
                  <a:lnTo>
                    <a:pt x="82" y="85"/>
                  </a:lnTo>
                  <a:lnTo>
                    <a:pt x="80" y="87"/>
                  </a:lnTo>
                  <a:lnTo>
                    <a:pt x="78" y="90"/>
                  </a:lnTo>
                  <a:lnTo>
                    <a:pt x="3" y="219"/>
                  </a:lnTo>
                  <a:lnTo>
                    <a:pt x="1" y="222"/>
                  </a:lnTo>
                  <a:lnTo>
                    <a:pt x="1" y="225"/>
                  </a:lnTo>
                  <a:lnTo>
                    <a:pt x="1" y="228"/>
                  </a:lnTo>
                  <a:lnTo>
                    <a:pt x="1" y="230"/>
                  </a:lnTo>
                  <a:lnTo>
                    <a:pt x="4" y="236"/>
                  </a:lnTo>
                  <a:lnTo>
                    <a:pt x="8" y="241"/>
                  </a:lnTo>
                  <a:lnTo>
                    <a:pt x="57" y="269"/>
                  </a:lnTo>
                  <a:lnTo>
                    <a:pt x="56" y="280"/>
                  </a:lnTo>
                  <a:lnTo>
                    <a:pt x="55" y="291"/>
                  </a:lnTo>
                  <a:lnTo>
                    <a:pt x="54" y="302"/>
                  </a:lnTo>
                  <a:lnTo>
                    <a:pt x="54" y="313"/>
                  </a:lnTo>
                  <a:lnTo>
                    <a:pt x="54" y="323"/>
                  </a:lnTo>
                  <a:lnTo>
                    <a:pt x="55" y="335"/>
                  </a:lnTo>
                  <a:lnTo>
                    <a:pt x="56" y="346"/>
                  </a:lnTo>
                  <a:lnTo>
                    <a:pt x="57" y="355"/>
                  </a:lnTo>
                  <a:lnTo>
                    <a:pt x="7" y="385"/>
                  </a:lnTo>
                  <a:lnTo>
                    <a:pt x="5" y="387"/>
                  </a:lnTo>
                  <a:lnTo>
                    <a:pt x="3" y="389"/>
                  </a:lnTo>
                  <a:lnTo>
                    <a:pt x="2" y="391"/>
                  </a:lnTo>
                  <a:lnTo>
                    <a:pt x="1" y="394"/>
                  </a:lnTo>
                  <a:lnTo>
                    <a:pt x="0" y="396"/>
                  </a:lnTo>
                  <a:lnTo>
                    <a:pt x="1" y="399"/>
                  </a:lnTo>
                  <a:lnTo>
                    <a:pt x="1" y="402"/>
                  </a:lnTo>
                  <a:lnTo>
                    <a:pt x="2" y="405"/>
                  </a:lnTo>
                  <a:lnTo>
                    <a:pt x="78" y="536"/>
                  </a:lnTo>
                  <a:lnTo>
                    <a:pt x="81" y="540"/>
                  </a:lnTo>
                  <a:lnTo>
                    <a:pt x="86" y="543"/>
                  </a:lnTo>
                  <a:lnTo>
                    <a:pt x="89" y="544"/>
                  </a:lnTo>
                  <a:lnTo>
                    <a:pt x="93" y="544"/>
                  </a:lnTo>
                  <a:lnTo>
                    <a:pt x="95" y="543"/>
                  </a:lnTo>
                  <a:lnTo>
                    <a:pt x="98" y="542"/>
                  </a:lnTo>
                  <a:lnTo>
                    <a:pt x="149" y="513"/>
                  </a:lnTo>
                  <a:lnTo>
                    <a:pt x="159" y="520"/>
                  </a:lnTo>
                  <a:lnTo>
                    <a:pt x="168" y="527"/>
                  </a:lnTo>
                  <a:lnTo>
                    <a:pt x="177" y="533"/>
                  </a:lnTo>
                  <a:lnTo>
                    <a:pt x="187" y="539"/>
                  </a:lnTo>
                  <a:lnTo>
                    <a:pt x="196" y="544"/>
                  </a:lnTo>
                  <a:lnTo>
                    <a:pt x="206" y="549"/>
                  </a:lnTo>
                  <a:lnTo>
                    <a:pt x="216" y="552"/>
                  </a:lnTo>
                  <a:lnTo>
                    <a:pt x="226" y="556"/>
                  </a:lnTo>
                  <a:lnTo>
                    <a:pt x="226" y="614"/>
                  </a:lnTo>
                  <a:lnTo>
                    <a:pt x="226" y="617"/>
                  </a:lnTo>
                  <a:lnTo>
                    <a:pt x="227" y="620"/>
                  </a:lnTo>
                  <a:lnTo>
                    <a:pt x="229" y="623"/>
                  </a:lnTo>
                  <a:lnTo>
                    <a:pt x="231" y="625"/>
                  </a:lnTo>
                  <a:lnTo>
                    <a:pt x="233" y="627"/>
                  </a:lnTo>
                  <a:lnTo>
                    <a:pt x="235" y="628"/>
                  </a:lnTo>
                  <a:lnTo>
                    <a:pt x="238" y="629"/>
                  </a:lnTo>
                  <a:lnTo>
                    <a:pt x="241" y="629"/>
                  </a:lnTo>
                  <a:lnTo>
                    <a:pt x="392" y="629"/>
                  </a:lnTo>
                  <a:lnTo>
                    <a:pt x="395" y="629"/>
                  </a:lnTo>
                  <a:lnTo>
                    <a:pt x="398" y="628"/>
                  </a:lnTo>
                  <a:lnTo>
                    <a:pt x="401" y="627"/>
                  </a:lnTo>
                  <a:lnTo>
                    <a:pt x="403" y="625"/>
                  </a:lnTo>
                  <a:lnTo>
                    <a:pt x="404" y="623"/>
                  </a:lnTo>
                  <a:lnTo>
                    <a:pt x="406" y="620"/>
                  </a:lnTo>
                  <a:lnTo>
                    <a:pt x="407" y="617"/>
                  </a:lnTo>
                  <a:lnTo>
                    <a:pt x="407" y="614"/>
                  </a:lnTo>
                  <a:lnTo>
                    <a:pt x="407" y="556"/>
                  </a:lnTo>
                  <a:lnTo>
                    <a:pt x="418" y="552"/>
                  </a:lnTo>
                  <a:lnTo>
                    <a:pt x="429" y="548"/>
                  </a:lnTo>
                  <a:lnTo>
                    <a:pt x="438" y="544"/>
                  </a:lnTo>
                  <a:lnTo>
                    <a:pt x="447" y="538"/>
                  </a:lnTo>
                  <a:lnTo>
                    <a:pt x="465" y="527"/>
                  </a:lnTo>
                  <a:lnTo>
                    <a:pt x="481" y="513"/>
                  </a:lnTo>
                  <a:lnTo>
                    <a:pt x="530" y="542"/>
                  </a:lnTo>
                  <a:lnTo>
                    <a:pt x="533" y="543"/>
                  </a:lnTo>
                  <a:lnTo>
                    <a:pt x="537" y="544"/>
                  </a:lnTo>
                  <a:lnTo>
                    <a:pt x="539" y="544"/>
                  </a:lnTo>
                  <a:lnTo>
                    <a:pt x="542" y="543"/>
                  </a:lnTo>
                  <a:lnTo>
                    <a:pt x="545" y="543"/>
                  </a:lnTo>
                  <a:lnTo>
                    <a:pt x="547" y="540"/>
                  </a:lnTo>
                  <a:lnTo>
                    <a:pt x="550" y="539"/>
                  </a:lnTo>
                  <a:lnTo>
                    <a:pt x="552" y="536"/>
                  </a:lnTo>
                  <a:lnTo>
                    <a:pt x="627" y="405"/>
                  </a:lnTo>
                  <a:lnTo>
                    <a:pt x="628" y="402"/>
                  </a:lnTo>
                  <a:lnTo>
                    <a:pt x="628" y="399"/>
                  </a:lnTo>
                  <a:lnTo>
                    <a:pt x="629" y="396"/>
                  </a:lnTo>
                  <a:lnTo>
                    <a:pt x="628" y="394"/>
                  </a:lnTo>
                  <a:lnTo>
                    <a:pt x="627" y="391"/>
                  </a:lnTo>
                  <a:lnTo>
                    <a:pt x="625" y="389"/>
                  </a:lnTo>
                  <a:lnTo>
                    <a:pt x="623" y="387"/>
                  </a:lnTo>
                  <a:lnTo>
                    <a:pt x="621" y="3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 name="Freeform 4360">
              <a:extLst>
                <a:ext uri="{FF2B5EF4-FFF2-40B4-BE49-F238E27FC236}">
                  <a16:creationId xmlns:a16="http://schemas.microsoft.com/office/drawing/2014/main" id="{CDB8F87B-81A2-480F-ADA8-BFB5FD890ACD}"/>
                </a:ext>
              </a:extLst>
            </p:cNvPr>
            <p:cNvSpPr>
              <a:spLocks noEditPoints="1"/>
            </p:cNvSpPr>
            <p:nvPr/>
          </p:nvSpPr>
          <p:spPr bwMode="auto">
            <a:xfrm>
              <a:off x="7781925" y="1387475"/>
              <a:ext cx="115888" cy="117475"/>
            </a:xfrm>
            <a:custGeom>
              <a:avLst/>
              <a:gdLst>
                <a:gd name="T0" fmla="*/ 160 w 362"/>
                <a:gd name="T1" fmla="*/ 252 h 369"/>
                <a:gd name="T2" fmla="*/ 135 w 362"/>
                <a:gd name="T3" fmla="*/ 238 h 369"/>
                <a:gd name="T4" fmla="*/ 118 w 362"/>
                <a:gd name="T5" fmla="*/ 218 h 369"/>
                <a:gd name="T6" fmla="*/ 109 w 362"/>
                <a:gd name="T7" fmla="*/ 190 h 369"/>
                <a:gd name="T8" fmla="*/ 113 w 362"/>
                <a:gd name="T9" fmla="*/ 162 h 369"/>
                <a:gd name="T10" fmla="*/ 125 w 362"/>
                <a:gd name="T11" fmla="*/ 138 h 369"/>
                <a:gd name="T12" fmla="*/ 147 w 362"/>
                <a:gd name="T13" fmla="*/ 121 h 369"/>
                <a:gd name="T14" fmla="*/ 174 w 362"/>
                <a:gd name="T15" fmla="*/ 112 h 369"/>
                <a:gd name="T16" fmla="*/ 202 w 362"/>
                <a:gd name="T17" fmla="*/ 114 h 369"/>
                <a:gd name="T18" fmla="*/ 226 w 362"/>
                <a:gd name="T19" fmla="*/ 128 h 369"/>
                <a:gd name="T20" fmla="*/ 244 w 362"/>
                <a:gd name="T21" fmla="*/ 149 h 369"/>
                <a:gd name="T22" fmla="*/ 252 w 362"/>
                <a:gd name="T23" fmla="*/ 176 h 369"/>
                <a:gd name="T24" fmla="*/ 250 w 362"/>
                <a:gd name="T25" fmla="*/ 205 h 369"/>
                <a:gd name="T26" fmla="*/ 236 w 362"/>
                <a:gd name="T27" fmla="*/ 229 h 369"/>
                <a:gd name="T28" fmla="*/ 215 w 362"/>
                <a:gd name="T29" fmla="*/ 247 h 369"/>
                <a:gd name="T30" fmla="*/ 189 w 362"/>
                <a:gd name="T31" fmla="*/ 254 h 369"/>
                <a:gd name="T32" fmla="*/ 328 w 362"/>
                <a:gd name="T33" fmla="*/ 195 h 369"/>
                <a:gd name="T34" fmla="*/ 354 w 362"/>
                <a:gd name="T35" fmla="*/ 144 h 369"/>
                <a:gd name="T36" fmla="*/ 361 w 362"/>
                <a:gd name="T37" fmla="*/ 136 h 369"/>
                <a:gd name="T38" fmla="*/ 360 w 362"/>
                <a:gd name="T39" fmla="*/ 124 h 369"/>
                <a:gd name="T40" fmla="*/ 316 w 362"/>
                <a:gd name="T41" fmla="*/ 53 h 369"/>
                <a:gd name="T42" fmla="*/ 304 w 362"/>
                <a:gd name="T43" fmla="*/ 52 h 369"/>
                <a:gd name="T44" fmla="*/ 256 w 362"/>
                <a:gd name="T45" fmla="*/ 56 h 369"/>
                <a:gd name="T46" fmla="*/ 236 w 362"/>
                <a:gd name="T47" fmla="*/ 10 h 369"/>
                <a:gd name="T48" fmla="*/ 229 w 362"/>
                <a:gd name="T49" fmla="*/ 2 h 369"/>
                <a:gd name="T50" fmla="*/ 146 w 362"/>
                <a:gd name="T51" fmla="*/ 0 h 369"/>
                <a:gd name="T52" fmla="*/ 135 w 362"/>
                <a:gd name="T53" fmla="*/ 3 h 369"/>
                <a:gd name="T54" fmla="*/ 131 w 362"/>
                <a:gd name="T55" fmla="*/ 14 h 369"/>
                <a:gd name="T56" fmla="*/ 99 w 362"/>
                <a:gd name="T57" fmla="*/ 63 h 369"/>
                <a:gd name="T58" fmla="*/ 55 w 362"/>
                <a:gd name="T59" fmla="*/ 51 h 369"/>
                <a:gd name="T60" fmla="*/ 44 w 362"/>
                <a:gd name="T61" fmla="*/ 54 h 369"/>
                <a:gd name="T62" fmla="*/ 1 w 362"/>
                <a:gd name="T63" fmla="*/ 126 h 369"/>
                <a:gd name="T64" fmla="*/ 2 w 362"/>
                <a:gd name="T65" fmla="*/ 139 h 369"/>
                <a:gd name="T66" fmla="*/ 36 w 362"/>
                <a:gd name="T67" fmla="*/ 160 h 369"/>
                <a:gd name="T68" fmla="*/ 36 w 362"/>
                <a:gd name="T69" fmla="*/ 207 h 369"/>
                <a:gd name="T70" fmla="*/ 1 w 362"/>
                <a:gd name="T71" fmla="*/ 230 h 369"/>
                <a:gd name="T72" fmla="*/ 1 w 362"/>
                <a:gd name="T73" fmla="*/ 240 h 369"/>
                <a:gd name="T74" fmla="*/ 44 w 362"/>
                <a:gd name="T75" fmla="*/ 313 h 369"/>
                <a:gd name="T76" fmla="*/ 60 w 362"/>
                <a:gd name="T77" fmla="*/ 314 h 369"/>
                <a:gd name="T78" fmla="*/ 120 w 362"/>
                <a:gd name="T79" fmla="*/ 316 h 369"/>
                <a:gd name="T80" fmla="*/ 132 w 362"/>
                <a:gd name="T81" fmla="*/ 359 h 369"/>
                <a:gd name="T82" fmla="*/ 140 w 362"/>
                <a:gd name="T83" fmla="*/ 368 h 369"/>
                <a:gd name="T84" fmla="*/ 225 w 362"/>
                <a:gd name="T85" fmla="*/ 368 h 369"/>
                <a:gd name="T86" fmla="*/ 233 w 362"/>
                <a:gd name="T87" fmla="*/ 361 h 369"/>
                <a:gd name="T88" fmla="*/ 237 w 362"/>
                <a:gd name="T89" fmla="*/ 321 h 369"/>
                <a:gd name="T90" fmla="*/ 274 w 362"/>
                <a:gd name="T91" fmla="*/ 298 h 369"/>
                <a:gd name="T92" fmla="*/ 310 w 362"/>
                <a:gd name="T93" fmla="*/ 316 h 369"/>
                <a:gd name="T94" fmla="*/ 360 w 362"/>
                <a:gd name="T95" fmla="*/ 243 h 369"/>
                <a:gd name="T96" fmla="*/ 362 w 362"/>
                <a:gd name="T97" fmla="*/ 232 h 369"/>
                <a:gd name="T98" fmla="*/ 354 w 362"/>
                <a:gd name="T99" fmla="*/ 223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62" h="369">
                  <a:moveTo>
                    <a:pt x="181" y="255"/>
                  </a:moveTo>
                  <a:lnTo>
                    <a:pt x="174" y="254"/>
                  </a:lnTo>
                  <a:lnTo>
                    <a:pt x="166" y="253"/>
                  </a:lnTo>
                  <a:lnTo>
                    <a:pt x="160" y="252"/>
                  </a:lnTo>
                  <a:lnTo>
                    <a:pt x="153" y="249"/>
                  </a:lnTo>
                  <a:lnTo>
                    <a:pt x="147" y="247"/>
                  </a:lnTo>
                  <a:lnTo>
                    <a:pt x="141" y="243"/>
                  </a:lnTo>
                  <a:lnTo>
                    <a:pt x="135" y="238"/>
                  </a:lnTo>
                  <a:lnTo>
                    <a:pt x="131" y="234"/>
                  </a:lnTo>
                  <a:lnTo>
                    <a:pt x="125" y="229"/>
                  </a:lnTo>
                  <a:lnTo>
                    <a:pt x="122" y="223"/>
                  </a:lnTo>
                  <a:lnTo>
                    <a:pt x="118" y="218"/>
                  </a:lnTo>
                  <a:lnTo>
                    <a:pt x="115" y="212"/>
                  </a:lnTo>
                  <a:lnTo>
                    <a:pt x="113" y="205"/>
                  </a:lnTo>
                  <a:lnTo>
                    <a:pt x="110" y="198"/>
                  </a:lnTo>
                  <a:lnTo>
                    <a:pt x="109" y="190"/>
                  </a:lnTo>
                  <a:lnTo>
                    <a:pt x="109" y="183"/>
                  </a:lnTo>
                  <a:lnTo>
                    <a:pt x="109" y="176"/>
                  </a:lnTo>
                  <a:lnTo>
                    <a:pt x="110" y="169"/>
                  </a:lnTo>
                  <a:lnTo>
                    <a:pt x="113" y="162"/>
                  </a:lnTo>
                  <a:lnTo>
                    <a:pt x="115" y="156"/>
                  </a:lnTo>
                  <a:lnTo>
                    <a:pt x="118" y="149"/>
                  </a:lnTo>
                  <a:lnTo>
                    <a:pt x="122" y="143"/>
                  </a:lnTo>
                  <a:lnTo>
                    <a:pt x="125" y="138"/>
                  </a:lnTo>
                  <a:lnTo>
                    <a:pt x="131" y="132"/>
                  </a:lnTo>
                  <a:lnTo>
                    <a:pt x="135" y="128"/>
                  </a:lnTo>
                  <a:lnTo>
                    <a:pt x="141" y="124"/>
                  </a:lnTo>
                  <a:lnTo>
                    <a:pt x="147" y="121"/>
                  </a:lnTo>
                  <a:lnTo>
                    <a:pt x="153" y="117"/>
                  </a:lnTo>
                  <a:lnTo>
                    <a:pt x="160" y="114"/>
                  </a:lnTo>
                  <a:lnTo>
                    <a:pt x="166" y="113"/>
                  </a:lnTo>
                  <a:lnTo>
                    <a:pt x="174" y="112"/>
                  </a:lnTo>
                  <a:lnTo>
                    <a:pt x="181" y="111"/>
                  </a:lnTo>
                  <a:lnTo>
                    <a:pt x="189" y="112"/>
                  </a:lnTo>
                  <a:lnTo>
                    <a:pt x="195" y="113"/>
                  </a:lnTo>
                  <a:lnTo>
                    <a:pt x="202" y="114"/>
                  </a:lnTo>
                  <a:lnTo>
                    <a:pt x="209" y="117"/>
                  </a:lnTo>
                  <a:lnTo>
                    <a:pt x="215" y="121"/>
                  </a:lnTo>
                  <a:lnTo>
                    <a:pt x="221" y="124"/>
                  </a:lnTo>
                  <a:lnTo>
                    <a:pt x="226" y="128"/>
                  </a:lnTo>
                  <a:lnTo>
                    <a:pt x="231" y="132"/>
                  </a:lnTo>
                  <a:lnTo>
                    <a:pt x="236" y="138"/>
                  </a:lnTo>
                  <a:lnTo>
                    <a:pt x="240" y="143"/>
                  </a:lnTo>
                  <a:lnTo>
                    <a:pt x="244" y="149"/>
                  </a:lnTo>
                  <a:lnTo>
                    <a:pt x="247" y="156"/>
                  </a:lnTo>
                  <a:lnTo>
                    <a:pt x="250" y="162"/>
                  </a:lnTo>
                  <a:lnTo>
                    <a:pt x="251" y="169"/>
                  </a:lnTo>
                  <a:lnTo>
                    <a:pt x="252" y="176"/>
                  </a:lnTo>
                  <a:lnTo>
                    <a:pt x="253" y="183"/>
                  </a:lnTo>
                  <a:lnTo>
                    <a:pt x="252" y="190"/>
                  </a:lnTo>
                  <a:lnTo>
                    <a:pt x="251" y="198"/>
                  </a:lnTo>
                  <a:lnTo>
                    <a:pt x="250" y="205"/>
                  </a:lnTo>
                  <a:lnTo>
                    <a:pt x="247" y="212"/>
                  </a:lnTo>
                  <a:lnTo>
                    <a:pt x="244" y="218"/>
                  </a:lnTo>
                  <a:lnTo>
                    <a:pt x="240" y="223"/>
                  </a:lnTo>
                  <a:lnTo>
                    <a:pt x="236" y="229"/>
                  </a:lnTo>
                  <a:lnTo>
                    <a:pt x="231" y="234"/>
                  </a:lnTo>
                  <a:lnTo>
                    <a:pt x="226" y="238"/>
                  </a:lnTo>
                  <a:lnTo>
                    <a:pt x="221" y="243"/>
                  </a:lnTo>
                  <a:lnTo>
                    <a:pt x="215" y="247"/>
                  </a:lnTo>
                  <a:lnTo>
                    <a:pt x="209" y="249"/>
                  </a:lnTo>
                  <a:lnTo>
                    <a:pt x="202" y="252"/>
                  </a:lnTo>
                  <a:lnTo>
                    <a:pt x="195" y="253"/>
                  </a:lnTo>
                  <a:lnTo>
                    <a:pt x="189" y="254"/>
                  </a:lnTo>
                  <a:lnTo>
                    <a:pt x="181" y="255"/>
                  </a:lnTo>
                  <a:close/>
                  <a:moveTo>
                    <a:pt x="354" y="223"/>
                  </a:moveTo>
                  <a:lnTo>
                    <a:pt x="327" y="207"/>
                  </a:lnTo>
                  <a:lnTo>
                    <a:pt x="328" y="195"/>
                  </a:lnTo>
                  <a:lnTo>
                    <a:pt x="328" y="183"/>
                  </a:lnTo>
                  <a:lnTo>
                    <a:pt x="328" y="172"/>
                  </a:lnTo>
                  <a:lnTo>
                    <a:pt x="327" y="160"/>
                  </a:lnTo>
                  <a:lnTo>
                    <a:pt x="354" y="144"/>
                  </a:lnTo>
                  <a:lnTo>
                    <a:pt x="357" y="143"/>
                  </a:lnTo>
                  <a:lnTo>
                    <a:pt x="359" y="141"/>
                  </a:lnTo>
                  <a:lnTo>
                    <a:pt x="360" y="139"/>
                  </a:lnTo>
                  <a:lnTo>
                    <a:pt x="361" y="136"/>
                  </a:lnTo>
                  <a:lnTo>
                    <a:pt x="362" y="132"/>
                  </a:lnTo>
                  <a:lnTo>
                    <a:pt x="362" y="129"/>
                  </a:lnTo>
                  <a:lnTo>
                    <a:pt x="361" y="126"/>
                  </a:lnTo>
                  <a:lnTo>
                    <a:pt x="360" y="124"/>
                  </a:lnTo>
                  <a:lnTo>
                    <a:pt x="322" y="59"/>
                  </a:lnTo>
                  <a:lnTo>
                    <a:pt x="320" y="56"/>
                  </a:lnTo>
                  <a:lnTo>
                    <a:pt x="318" y="54"/>
                  </a:lnTo>
                  <a:lnTo>
                    <a:pt x="316" y="53"/>
                  </a:lnTo>
                  <a:lnTo>
                    <a:pt x="313" y="51"/>
                  </a:lnTo>
                  <a:lnTo>
                    <a:pt x="309" y="51"/>
                  </a:lnTo>
                  <a:lnTo>
                    <a:pt x="307" y="51"/>
                  </a:lnTo>
                  <a:lnTo>
                    <a:pt x="304" y="52"/>
                  </a:lnTo>
                  <a:lnTo>
                    <a:pt x="301" y="53"/>
                  </a:lnTo>
                  <a:lnTo>
                    <a:pt x="274" y="69"/>
                  </a:lnTo>
                  <a:lnTo>
                    <a:pt x="266" y="63"/>
                  </a:lnTo>
                  <a:lnTo>
                    <a:pt x="256" y="56"/>
                  </a:lnTo>
                  <a:lnTo>
                    <a:pt x="246" y="51"/>
                  </a:lnTo>
                  <a:lnTo>
                    <a:pt x="237" y="47"/>
                  </a:lnTo>
                  <a:lnTo>
                    <a:pt x="237" y="14"/>
                  </a:lnTo>
                  <a:lnTo>
                    <a:pt x="236" y="10"/>
                  </a:lnTo>
                  <a:lnTo>
                    <a:pt x="236" y="8"/>
                  </a:lnTo>
                  <a:lnTo>
                    <a:pt x="233" y="5"/>
                  </a:lnTo>
                  <a:lnTo>
                    <a:pt x="232" y="3"/>
                  </a:lnTo>
                  <a:lnTo>
                    <a:pt x="229" y="2"/>
                  </a:lnTo>
                  <a:lnTo>
                    <a:pt x="227" y="1"/>
                  </a:lnTo>
                  <a:lnTo>
                    <a:pt x="224" y="0"/>
                  </a:lnTo>
                  <a:lnTo>
                    <a:pt x="222" y="0"/>
                  </a:lnTo>
                  <a:lnTo>
                    <a:pt x="146" y="0"/>
                  </a:lnTo>
                  <a:lnTo>
                    <a:pt x="143" y="0"/>
                  </a:lnTo>
                  <a:lnTo>
                    <a:pt x="140" y="1"/>
                  </a:lnTo>
                  <a:lnTo>
                    <a:pt x="137" y="2"/>
                  </a:lnTo>
                  <a:lnTo>
                    <a:pt x="135" y="3"/>
                  </a:lnTo>
                  <a:lnTo>
                    <a:pt x="134" y="5"/>
                  </a:lnTo>
                  <a:lnTo>
                    <a:pt x="132" y="8"/>
                  </a:lnTo>
                  <a:lnTo>
                    <a:pt x="132" y="10"/>
                  </a:lnTo>
                  <a:lnTo>
                    <a:pt x="131" y="14"/>
                  </a:lnTo>
                  <a:lnTo>
                    <a:pt x="131" y="47"/>
                  </a:lnTo>
                  <a:lnTo>
                    <a:pt x="120" y="52"/>
                  </a:lnTo>
                  <a:lnTo>
                    <a:pt x="109" y="57"/>
                  </a:lnTo>
                  <a:lnTo>
                    <a:pt x="99" y="63"/>
                  </a:lnTo>
                  <a:lnTo>
                    <a:pt x="90" y="69"/>
                  </a:lnTo>
                  <a:lnTo>
                    <a:pt x="61" y="53"/>
                  </a:lnTo>
                  <a:lnTo>
                    <a:pt x="58" y="52"/>
                  </a:lnTo>
                  <a:lnTo>
                    <a:pt x="55" y="51"/>
                  </a:lnTo>
                  <a:lnTo>
                    <a:pt x="53" y="51"/>
                  </a:lnTo>
                  <a:lnTo>
                    <a:pt x="49" y="51"/>
                  </a:lnTo>
                  <a:lnTo>
                    <a:pt x="47" y="52"/>
                  </a:lnTo>
                  <a:lnTo>
                    <a:pt x="44" y="54"/>
                  </a:lnTo>
                  <a:lnTo>
                    <a:pt x="42" y="56"/>
                  </a:lnTo>
                  <a:lnTo>
                    <a:pt x="41" y="59"/>
                  </a:lnTo>
                  <a:lnTo>
                    <a:pt x="2" y="124"/>
                  </a:lnTo>
                  <a:lnTo>
                    <a:pt x="1" y="126"/>
                  </a:lnTo>
                  <a:lnTo>
                    <a:pt x="0" y="129"/>
                  </a:lnTo>
                  <a:lnTo>
                    <a:pt x="0" y="132"/>
                  </a:lnTo>
                  <a:lnTo>
                    <a:pt x="1" y="136"/>
                  </a:lnTo>
                  <a:lnTo>
                    <a:pt x="2" y="139"/>
                  </a:lnTo>
                  <a:lnTo>
                    <a:pt x="3" y="141"/>
                  </a:lnTo>
                  <a:lnTo>
                    <a:pt x="6" y="143"/>
                  </a:lnTo>
                  <a:lnTo>
                    <a:pt x="8" y="144"/>
                  </a:lnTo>
                  <a:lnTo>
                    <a:pt x="36" y="160"/>
                  </a:lnTo>
                  <a:lnTo>
                    <a:pt x="34" y="172"/>
                  </a:lnTo>
                  <a:lnTo>
                    <a:pt x="34" y="183"/>
                  </a:lnTo>
                  <a:lnTo>
                    <a:pt x="34" y="195"/>
                  </a:lnTo>
                  <a:lnTo>
                    <a:pt x="36" y="207"/>
                  </a:lnTo>
                  <a:lnTo>
                    <a:pt x="8" y="223"/>
                  </a:lnTo>
                  <a:lnTo>
                    <a:pt x="6" y="224"/>
                  </a:lnTo>
                  <a:lnTo>
                    <a:pt x="3" y="227"/>
                  </a:lnTo>
                  <a:lnTo>
                    <a:pt x="1" y="230"/>
                  </a:lnTo>
                  <a:lnTo>
                    <a:pt x="0" y="233"/>
                  </a:lnTo>
                  <a:lnTo>
                    <a:pt x="0" y="235"/>
                  </a:lnTo>
                  <a:lnTo>
                    <a:pt x="0" y="237"/>
                  </a:lnTo>
                  <a:lnTo>
                    <a:pt x="1" y="240"/>
                  </a:lnTo>
                  <a:lnTo>
                    <a:pt x="2" y="243"/>
                  </a:lnTo>
                  <a:lnTo>
                    <a:pt x="40" y="309"/>
                  </a:lnTo>
                  <a:lnTo>
                    <a:pt x="42" y="311"/>
                  </a:lnTo>
                  <a:lnTo>
                    <a:pt x="44" y="313"/>
                  </a:lnTo>
                  <a:lnTo>
                    <a:pt x="46" y="314"/>
                  </a:lnTo>
                  <a:lnTo>
                    <a:pt x="48" y="315"/>
                  </a:lnTo>
                  <a:lnTo>
                    <a:pt x="55" y="316"/>
                  </a:lnTo>
                  <a:lnTo>
                    <a:pt x="60" y="314"/>
                  </a:lnTo>
                  <a:lnTo>
                    <a:pt x="90" y="297"/>
                  </a:lnTo>
                  <a:lnTo>
                    <a:pt x="99" y="304"/>
                  </a:lnTo>
                  <a:lnTo>
                    <a:pt x="109" y="310"/>
                  </a:lnTo>
                  <a:lnTo>
                    <a:pt x="120" y="316"/>
                  </a:lnTo>
                  <a:lnTo>
                    <a:pt x="131" y="321"/>
                  </a:lnTo>
                  <a:lnTo>
                    <a:pt x="131" y="354"/>
                  </a:lnTo>
                  <a:lnTo>
                    <a:pt x="132" y="356"/>
                  </a:lnTo>
                  <a:lnTo>
                    <a:pt x="132" y="359"/>
                  </a:lnTo>
                  <a:lnTo>
                    <a:pt x="134" y="361"/>
                  </a:lnTo>
                  <a:lnTo>
                    <a:pt x="135" y="363"/>
                  </a:lnTo>
                  <a:lnTo>
                    <a:pt x="137" y="366"/>
                  </a:lnTo>
                  <a:lnTo>
                    <a:pt x="140" y="368"/>
                  </a:lnTo>
                  <a:lnTo>
                    <a:pt x="143" y="368"/>
                  </a:lnTo>
                  <a:lnTo>
                    <a:pt x="146" y="369"/>
                  </a:lnTo>
                  <a:lnTo>
                    <a:pt x="222" y="369"/>
                  </a:lnTo>
                  <a:lnTo>
                    <a:pt x="225" y="368"/>
                  </a:lnTo>
                  <a:lnTo>
                    <a:pt x="227" y="368"/>
                  </a:lnTo>
                  <a:lnTo>
                    <a:pt x="229" y="366"/>
                  </a:lnTo>
                  <a:lnTo>
                    <a:pt x="232" y="363"/>
                  </a:lnTo>
                  <a:lnTo>
                    <a:pt x="233" y="361"/>
                  </a:lnTo>
                  <a:lnTo>
                    <a:pt x="236" y="359"/>
                  </a:lnTo>
                  <a:lnTo>
                    <a:pt x="236" y="356"/>
                  </a:lnTo>
                  <a:lnTo>
                    <a:pt x="237" y="354"/>
                  </a:lnTo>
                  <a:lnTo>
                    <a:pt x="237" y="321"/>
                  </a:lnTo>
                  <a:lnTo>
                    <a:pt x="246" y="316"/>
                  </a:lnTo>
                  <a:lnTo>
                    <a:pt x="256" y="311"/>
                  </a:lnTo>
                  <a:lnTo>
                    <a:pt x="266" y="305"/>
                  </a:lnTo>
                  <a:lnTo>
                    <a:pt x="274" y="298"/>
                  </a:lnTo>
                  <a:lnTo>
                    <a:pt x="302" y="313"/>
                  </a:lnTo>
                  <a:lnTo>
                    <a:pt x="305" y="315"/>
                  </a:lnTo>
                  <a:lnTo>
                    <a:pt x="307" y="315"/>
                  </a:lnTo>
                  <a:lnTo>
                    <a:pt x="310" y="316"/>
                  </a:lnTo>
                  <a:lnTo>
                    <a:pt x="314" y="316"/>
                  </a:lnTo>
                  <a:lnTo>
                    <a:pt x="319" y="313"/>
                  </a:lnTo>
                  <a:lnTo>
                    <a:pt x="322" y="309"/>
                  </a:lnTo>
                  <a:lnTo>
                    <a:pt x="360" y="243"/>
                  </a:lnTo>
                  <a:lnTo>
                    <a:pt x="362" y="240"/>
                  </a:lnTo>
                  <a:lnTo>
                    <a:pt x="362" y="237"/>
                  </a:lnTo>
                  <a:lnTo>
                    <a:pt x="362" y="234"/>
                  </a:lnTo>
                  <a:lnTo>
                    <a:pt x="362" y="232"/>
                  </a:lnTo>
                  <a:lnTo>
                    <a:pt x="361" y="229"/>
                  </a:lnTo>
                  <a:lnTo>
                    <a:pt x="359" y="227"/>
                  </a:lnTo>
                  <a:lnTo>
                    <a:pt x="357" y="224"/>
                  </a:lnTo>
                  <a:lnTo>
                    <a:pt x="354" y="2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42" name="Freeform 4346" descr="Icon of box and whisker chart. ">
            <a:extLst>
              <a:ext uri="{FF2B5EF4-FFF2-40B4-BE49-F238E27FC236}">
                <a16:creationId xmlns:a16="http://schemas.microsoft.com/office/drawing/2014/main" id="{D131817A-5B27-4718-8BAC-45C9CEDA45D9}"/>
              </a:ext>
            </a:extLst>
          </p:cNvPr>
          <p:cNvSpPr>
            <a:spLocks noEditPoints="1"/>
          </p:cNvSpPr>
          <p:nvPr/>
        </p:nvSpPr>
        <p:spPr bwMode="auto">
          <a:xfrm>
            <a:off x="3967321" y="3532346"/>
            <a:ext cx="345758" cy="345758"/>
          </a:xfrm>
          <a:custGeom>
            <a:avLst/>
            <a:gdLst>
              <a:gd name="T0" fmla="*/ 706 w 898"/>
              <a:gd name="T1" fmla="*/ 479 h 898"/>
              <a:gd name="T2" fmla="*/ 652 w 898"/>
              <a:gd name="T3" fmla="*/ 556 h 898"/>
              <a:gd name="T4" fmla="*/ 632 w 898"/>
              <a:gd name="T5" fmla="*/ 551 h 898"/>
              <a:gd name="T6" fmla="*/ 576 w 898"/>
              <a:gd name="T7" fmla="*/ 477 h 898"/>
              <a:gd name="T8" fmla="*/ 571 w 898"/>
              <a:gd name="T9" fmla="*/ 398 h 898"/>
              <a:gd name="T10" fmla="*/ 628 w 898"/>
              <a:gd name="T11" fmla="*/ 129 h 898"/>
              <a:gd name="T12" fmla="*/ 643 w 898"/>
              <a:gd name="T13" fmla="*/ 114 h 898"/>
              <a:gd name="T14" fmla="*/ 658 w 898"/>
              <a:gd name="T15" fmla="*/ 129 h 898"/>
              <a:gd name="T16" fmla="*/ 717 w 898"/>
              <a:gd name="T17" fmla="*/ 398 h 898"/>
              <a:gd name="T18" fmla="*/ 621 w 898"/>
              <a:gd name="T19" fmla="*/ 758 h 898"/>
              <a:gd name="T20" fmla="*/ 589 w 898"/>
              <a:gd name="T21" fmla="*/ 727 h 898"/>
              <a:gd name="T22" fmla="*/ 589 w 898"/>
              <a:gd name="T23" fmla="*/ 680 h 898"/>
              <a:gd name="T24" fmla="*/ 621 w 898"/>
              <a:gd name="T25" fmla="*/ 648 h 898"/>
              <a:gd name="T26" fmla="*/ 667 w 898"/>
              <a:gd name="T27" fmla="*/ 648 h 898"/>
              <a:gd name="T28" fmla="*/ 699 w 898"/>
              <a:gd name="T29" fmla="*/ 680 h 898"/>
              <a:gd name="T30" fmla="*/ 699 w 898"/>
              <a:gd name="T31" fmla="*/ 727 h 898"/>
              <a:gd name="T32" fmla="*/ 667 w 898"/>
              <a:gd name="T33" fmla="*/ 758 h 898"/>
              <a:gd name="T34" fmla="*/ 536 w 898"/>
              <a:gd name="T35" fmla="*/ 294 h 898"/>
              <a:gd name="T36" fmla="*/ 479 w 898"/>
              <a:gd name="T37" fmla="*/ 546 h 898"/>
              <a:gd name="T38" fmla="*/ 461 w 898"/>
              <a:gd name="T39" fmla="*/ 558 h 898"/>
              <a:gd name="T40" fmla="*/ 450 w 898"/>
              <a:gd name="T41" fmla="*/ 299 h 898"/>
              <a:gd name="T42" fmla="*/ 390 w 898"/>
              <a:gd name="T43" fmla="*/ 287 h 898"/>
              <a:gd name="T44" fmla="*/ 398 w 898"/>
              <a:gd name="T45" fmla="*/ 211 h 898"/>
              <a:gd name="T46" fmla="*/ 454 w 898"/>
              <a:gd name="T47" fmla="*/ 118 h 898"/>
              <a:gd name="T48" fmla="*/ 475 w 898"/>
              <a:gd name="T49" fmla="*/ 118 h 898"/>
              <a:gd name="T50" fmla="*/ 530 w 898"/>
              <a:gd name="T51" fmla="*/ 211 h 898"/>
              <a:gd name="T52" fmla="*/ 465 w 898"/>
              <a:gd name="T53" fmla="*/ 763 h 898"/>
              <a:gd name="T54" fmla="*/ 422 w 898"/>
              <a:gd name="T55" fmla="*/ 745 h 898"/>
              <a:gd name="T56" fmla="*/ 405 w 898"/>
              <a:gd name="T57" fmla="*/ 703 h 898"/>
              <a:gd name="T58" fmla="*/ 422 w 898"/>
              <a:gd name="T59" fmla="*/ 661 h 898"/>
              <a:gd name="T60" fmla="*/ 465 w 898"/>
              <a:gd name="T61" fmla="*/ 643 h 898"/>
              <a:gd name="T62" fmla="*/ 506 w 898"/>
              <a:gd name="T63" fmla="*/ 661 h 898"/>
              <a:gd name="T64" fmla="*/ 525 w 898"/>
              <a:gd name="T65" fmla="*/ 703 h 898"/>
              <a:gd name="T66" fmla="*/ 506 w 898"/>
              <a:gd name="T67" fmla="*/ 745 h 898"/>
              <a:gd name="T68" fmla="*/ 465 w 898"/>
              <a:gd name="T69" fmla="*/ 763 h 898"/>
              <a:gd name="T70" fmla="*/ 318 w 898"/>
              <a:gd name="T71" fmla="*/ 419 h 898"/>
              <a:gd name="T72" fmla="*/ 263 w 898"/>
              <a:gd name="T73" fmla="*/ 556 h 898"/>
              <a:gd name="T74" fmla="*/ 242 w 898"/>
              <a:gd name="T75" fmla="*/ 551 h 898"/>
              <a:gd name="T76" fmla="*/ 186 w 898"/>
              <a:gd name="T77" fmla="*/ 417 h 898"/>
              <a:gd name="T78" fmla="*/ 181 w 898"/>
              <a:gd name="T79" fmla="*/ 339 h 898"/>
              <a:gd name="T80" fmla="*/ 240 w 898"/>
              <a:gd name="T81" fmla="*/ 129 h 898"/>
              <a:gd name="T82" fmla="*/ 255 w 898"/>
              <a:gd name="T83" fmla="*/ 114 h 898"/>
              <a:gd name="T84" fmla="*/ 270 w 898"/>
              <a:gd name="T85" fmla="*/ 129 h 898"/>
              <a:gd name="T86" fmla="*/ 329 w 898"/>
              <a:gd name="T87" fmla="*/ 339 h 898"/>
              <a:gd name="T88" fmla="*/ 231 w 898"/>
              <a:gd name="T89" fmla="*/ 758 h 898"/>
              <a:gd name="T90" fmla="*/ 200 w 898"/>
              <a:gd name="T91" fmla="*/ 727 h 898"/>
              <a:gd name="T92" fmla="*/ 200 w 898"/>
              <a:gd name="T93" fmla="*/ 680 h 898"/>
              <a:gd name="T94" fmla="*/ 231 w 898"/>
              <a:gd name="T95" fmla="*/ 648 h 898"/>
              <a:gd name="T96" fmla="*/ 278 w 898"/>
              <a:gd name="T97" fmla="*/ 648 h 898"/>
              <a:gd name="T98" fmla="*/ 311 w 898"/>
              <a:gd name="T99" fmla="*/ 680 h 898"/>
              <a:gd name="T100" fmla="*/ 311 w 898"/>
              <a:gd name="T101" fmla="*/ 727 h 898"/>
              <a:gd name="T102" fmla="*/ 278 w 898"/>
              <a:gd name="T103" fmla="*/ 758 h 898"/>
              <a:gd name="T104" fmla="*/ 10 w 898"/>
              <a:gd name="T105" fmla="*/ 2 h 898"/>
              <a:gd name="T106" fmla="*/ 1 w 898"/>
              <a:gd name="T107" fmla="*/ 886 h 898"/>
              <a:gd name="T108" fmla="*/ 883 w 898"/>
              <a:gd name="T109" fmla="*/ 898 h 898"/>
              <a:gd name="T110" fmla="*/ 898 w 898"/>
              <a:gd name="T111" fmla="*/ 883 h 898"/>
              <a:gd name="T112" fmla="*/ 886 w 898"/>
              <a:gd name="T113" fmla="*/ 0 h 8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98" h="898">
                <a:moveTo>
                  <a:pt x="718" y="464"/>
                </a:moveTo>
                <a:lnTo>
                  <a:pt x="718" y="467"/>
                </a:lnTo>
                <a:lnTo>
                  <a:pt x="717" y="470"/>
                </a:lnTo>
                <a:lnTo>
                  <a:pt x="716" y="472"/>
                </a:lnTo>
                <a:lnTo>
                  <a:pt x="714" y="474"/>
                </a:lnTo>
                <a:lnTo>
                  <a:pt x="712" y="477"/>
                </a:lnTo>
                <a:lnTo>
                  <a:pt x="710" y="478"/>
                </a:lnTo>
                <a:lnTo>
                  <a:pt x="706" y="479"/>
                </a:lnTo>
                <a:lnTo>
                  <a:pt x="703" y="479"/>
                </a:lnTo>
                <a:lnTo>
                  <a:pt x="658" y="479"/>
                </a:lnTo>
                <a:lnTo>
                  <a:pt x="658" y="543"/>
                </a:lnTo>
                <a:lnTo>
                  <a:pt x="658" y="546"/>
                </a:lnTo>
                <a:lnTo>
                  <a:pt x="657" y="549"/>
                </a:lnTo>
                <a:lnTo>
                  <a:pt x="656" y="551"/>
                </a:lnTo>
                <a:lnTo>
                  <a:pt x="654" y="554"/>
                </a:lnTo>
                <a:lnTo>
                  <a:pt x="652" y="556"/>
                </a:lnTo>
                <a:lnTo>
                  <a:pt x="650" y="557"/>
                </a:lnTo>
                <a:lnTo>
                  <a:pt x="647" y="558"/>
                </a:lnTo>
                <a:lnTo>
                  <a:pt x="643" y="558"/>
                </a:lnTo>
                <a:lnTo>
                  <a:pt x="641" y="558"/>
                </a:lnTo>
                <a:lnTo>
                  <a:pt x="638" y="557"/>
                </a:lnTo>
                <a:lnTo>
                  <a:pt x="636" y="556"/>
                </a:lnTo>
                <a:lnTo>
                  <a:pt x="634" y="554"/>
                </a:lnTo>
                <a:lnTo>
                  <a:pt x="632" y="551"/>
                </a:lnTo>
                <a:lnTo>
                  <a:pt x="631" y="549"/>
                </a:lnTo>
                <a:lnTo>
                  <a:pt x="629" y="546"/>
                </a:lnTo>
                <a:lnTo>
                  <a:pt x="628" y="543"/>
                </a:lnTo>
                <a:lnTo>
                  <a:pt x="628" y="479"/>
                </a:lnTo>
                <a:lnTo>
                  <a:pt x="583" y="479"/>
                </a:lnTo>
                <a:lnTo>
                  <a:pt x="581" y="479"/>
                </a:lnTo>
                <a:lnTo>
                  <a:pt x="578" y="478"/>
                </a:lnTo>
                <a:lnTo>
                  <a:pt x="576" y="477"/>
                </a:lnTo>
                <a:lnTo>
                  <a:pt x="574" y="474"/>
                </a:lnTo>
                <a:lnTo>
                  <a:pt x="572" y="472"/>
                </a:lnTo>
                <a:lnTo>
                  <a:pt x="571" y="470"/>
                </a:lnTo>
                <a:lnTo>
                  <a:pt x="570" y="467"/>
                </a:lnTo>
                <a:lnTo>
                  <a:pt x="570" y="464"/>
                </a:lnTo>
                <a:lnTo>
                  <a:pt x="570" y="404"/>
                </a:lnTo>
                <a:lnTo>
                  <a:pt x="570" y="402"/>
                </a:lnTo>
                <a:lnTo>
                  <a:pt x="571" y="398"/>
                </a:lnTo>
                <a:lnTo>
                  <a:pt x="572" y="396"/>
                </a:lnTo>
                <a:lnTo>
                  <a:pt x="574" y="394"/>
                </a:lnTo>
                <a:lnTo>
                  <a:pt x="576" y="392"/>
                </a:lnTo>
                <a:lnTo>
                  <a:pt x="578" y="391"/>
                </a:lnTo>
                <a:lnTo>
                  <a:pt x="581" y="390"/>
                </a:lnTo>
                <a:lnTo>
                  <a:pt x="583" y="389"/>
                </a:lnTo>
                <a:lnTo>
                  <a:pt x="628" y="389"/>
                </a:lnTo>
                <a:lnTo>
                  <a:pt x="628" y="129"/>
                </a:lnTo>
                <a:lnTo>
                  <a:pt x="629" y="126"/>
                </a:lnTo>
                <a:lnTo>
                  <a:pt x="631" y="123"/>
                </a:lnTo>
                <a:lnTo>
                  <a:pt x="632" y="121"/>
                </a:lnTo>
                <a:lnTo>
                  <a:pt x="634" y="118"/>
                </a:lnTo>
                <a:lnTo>
                  <a:pt x="636" y="117"/>
                </a:lnTo>
                <a:lnTo>
                  <a:pt x="638" y="115"/>
                </a:lnTo>
                <a:lnTo>
                  <a:pt x="641" y="114"/>
                </a:lnTo>
                <a:lnTo>
                  <a:pt x="643" y="114"/>
                </a:lnTo>
                <a:lnTo>
                  <a:pt x="647" y="114"/>
                </a:lnTo>
                <a:lnTo>
                  <a:pt x="650" y="115"/>
                </a:lnTo>
                <a:lnTo>
                  <a:pt x="652" y="117"/>
                </a:lnTo>
                <a:lnTo>
                  <a:pt x="654" y="118"/>
                </a:lnTo>
                <a:lnTo>
                  <a:pt x="656" y="121"/>
                </a:lnTo>
                <a:lnTo>
                  <a:pt x="657" y="123"/>
                </a:lnTo>
                <a:lnTo>
                  <a:pt x="658" y="127"/>
                </a:lnTo>
                <a:lnTo>
                  <a:pt x="658" y="129"/>
                </a:lnTo>
                <a:lnTo>
                  <a:pt x="658" y="389"/>
                </a:lnTo>
                <a:lnTo>
                  <a:pt x="703" y="389"/>
                </a:lnTo>
                <a:lnTo>
                  <a:pt x="706" y="390"/>
                </a:lnTo>
                <a:lnTo>
                  <a:pt x="710" y="391"/>
                </a:lnTo>
                <a:lnTo>
                  <a:pt x="712" y="392"/>
                </a:lnTo>
                <a:lnTo>
                  <a:pt x="714" y="394"/>
                </a:lnTo>
                <a:lnTo>
                  <a:pt x="716" y="396"/>
                </a:lnTo>
                <a:lnTo>
                  <a:pt x="717" y="398"/>
                </a:lnTo>
                <a:lnTo>
                  <a:pt x="718" y="402"/>
                </a:lnTo>
                <a:lnTo>
                  <a:pt x="718" y="404"/>
                </a:lnTo>
                <a:lnTo>
                  <a:pt x="718" y="464"/>
                </a:lnTo>
                <a:close/>
                <a:moveTo>
                  <a:pt x="643" y="763"/>
                </a:moveTo>
                <a:lnTo>
                  <a:pt x="638" y="762"/>
                </a:lnTo>
                <a:lnTo>
                  <a:pt x="632" y="762"/>
                </a:lnTo>
                <a:lnTo>
                  <a:pt x="626" y="760"/>
                </a:lnTo>
                <a:lnTo>
                  <a:pt x="621" y="758"/>
                </a:lnTo>
                <a:lnTo>
                  <a:pt x="616" y="756"/>
                </a:lnTo>
                <a:lnTo>
                  <a:pt x="610" y="753"/>
                </a:lnTo>
                <a:lnTo>
                  <a:pt x="606" y="749"/>
                </a:lnTo>
                <a:lnTo>
                  <a:pt x="602" y="745"/>
                </a:lnTo>
                <a:lnTo>
                  <a:pt x="597" y="741"/>
                </a:lnTo>
                <a:lnTo>
                  <a:pt x="594" y="737"/>
                </a:lnTo>
                <a:lnTo>
                  <a:pt x="591" y="731"/>
                </a:lnTo>
                <a:lnTo>
                  <a:pt x="589" y="727"/>
                </a:lnTo>
                <a:lnTo>
                  <a:pt x="587" y="720"/>
                </a:lnTo>
                <a:lnTo>
                  <a:pt x="586" y="715"/>
                </a:lnTo>
                <a:lnTo>
                  <a:pt x="584" y="710"/>
                </a:lnTo>
                <a:lnTo>
                  <a:pt x="583" y="703"/>
                </a:lnTo>
                <a:lnTo>
                  <a:pt x="584" y="697"/>
                </a:lnTo>
                <a:lnTo>
                  <a:pt x="586" y="692"/>
                </a:lnTo>
                <a:lnTo>
                  <a:pt x="587" y="685"/>
                </a:lnTo>
                <a:lnTo>
                  <a:pt x="589" y="680"/>
                </a:lnTo>
                <a:lnTo>
                  <a:pt x="591" y="674"/>
                </a:lnTo>
                <a:lnTo>
                  <a:pt x="594" y="670"/>
                </a:lnTo>
                <a:lnTo>
                  <a:pt x="597" y="665"/>
                </a:lnTo>
                <a:lnTo>
                  <a:pt x="602" y="661"/>
                </a:lnTo>
                <a:lnTo>
                  <a:pt x="606" y="657"/>
                </a:lnTo>
                <a:lnTo>
                  <a:pt x="610" y="653"/>
                </a:lnTo>
                <a:lnTo>
                  <a:pt x="616" y="651"/>
                </a:lnTo>
                <a:lnTo>
                  <a:pt x="621" y="648"/>
                </a:lnTo>
                <a:lnTo>
                  <a:pt x="626" y="646"/>
                </a:lnTo>
                <a:lnTo>
                  <a:pt x="632" y="645"/>
                </a:lnTo>
                <a:lnTo>
                  <a:pt x="638" y="643"/>
                </a:lnTo>
                <a:lnTo>
                  <a:pt x="643" y="643"/>
                </a:lnTo>
                <a:lnTo>
                  <a:pt x="650" y="643"/>
                </a:lnTo>
                <a:lnTo>
                  <a:pt x="656" y="645"/>
                </a:lnTo>
                <a:lnTo>
                  <a:pt x="662" y="646"/>
                </a:lnTo>
                <a:lnTo>
                  <a:pt x="667" y="648"/>
                </a:lnTo>
                <a:lnTo>
                  <a:pt x="672" y="651"/>
                </a:lnTo>
                <a:lnTo>
                  <a:pt x="678" y="653"/>
                </a:lnTo>
                <a:lnTo>
                  <a:pt x="682" y="657"/>
                </a:lnTo>
                <a:lnTo>
                  <a:pt x="686" y="661"/>
                </a:lnTo>
                <a:lnTo>
                  <a:pt x="690" y="665"/>
                </a:lnTo>
                <a:lnTo>
                  <a:pt x="694" y="670"/>
                </a:lnTo>
                <a:lnTo>
                  <a:pt x="697" y="674"/>
                </a:lnTo>
                <a:lnTo>
                  <a:pt x="699" y="680"/>
                </a:lnTo>
                <a:lnTo>
                  <a:pt x="701" y="685"/>
                </a:lnTo>
                <a:lnTo>
                  <a:pt x="702" y="692"/>
                </a:lnTo>
                <a:lnTo>
                  <a:pt x="703" y="697"/>
                </a:lnTo>
                <a:lnTo>
                  <a:pt x="703" y="703"/>
                </a:lnTo>
                <a:lnTo>
                  <a:pt x="703" y="710"/>
                </a:lnTo>
                <a:lnTo>
                  <a:pt x="702" y="715"/>
                </a:lnTo>
                <a:lnTo>
                  <a:pt x="701" y="720"/>
                </a:lnTo>
                <a:lnTo>
                  <a:pt x="699" y="727"/>
                </a:lnTo>
                <a:lnTo>
                  <a:pt x="697" y="731"/>
                </a:lnTo>
                <a:lnTo>
                  <a:pt x="694" y="737"/>
                </a:lnTo>
                <a:lnTo>
                  <a:pt x="690" y="741"/>
                </a:lnTo>
                <a:lnTo>
                  <a:pt x="686" y="745"/>
                </a:lnTo>
                <a:lnTo>
                  <a:pt x="682" y="749"/>
                </a:lnTo>
                <a:lnTo>
                  <a:pt x="678" y="753"/>
                </a:lnTo>
                <a:lnTo>
                  <a:pt x="672" y="756"/>
                </a:lnTo>
                <a:lnTo>
                  <a:pt x="667" y="758"/>
                </a:lnTo>
                <a:lnTo>
                  <a:pt x="662" y="760"/>
                </a:lnTo>
                <a:lnTo>
                  <a:pt x="656" y="762"/>
                </a:lnTo>
                <a:lnTo>
                  <a:pt x="650" y="762"/>
                </a:lnTo>
                <a:lnTo>
                  <a:pt x="643" y="763"/>
                </a:lnTo>
                <a:close/>
                <a:moveTo>
                  <a:pt x="540" y="284"/>
                </a:moveTo>
                <a:lnTo>
                  <a:pt x="538" y="287"/>
                </a:lnTo>
                <a:lnTo>
                  <a:pt x="537" y="290"/>
                </a:lnTo>
                <a:lnTo>
                  <a:pt x="536" y="294"/>
                </a:lnTo>
                <a:lnTo>
                  <a:pt x="534" y="296"/>
                </a:lnTo>
                <a:lnTo>
                  <a:pt x="532" y="297"/>
                </a:lnTo>
                <a:lnTo>
                  <a:pt x="530" y="298"/>
                </a:lnTo>
                <a:lnTo>
                  <a:pt x="527" y="299"/>
                </a:lnTo>
                <a:lnTo>
                  <a:pt x="525" y="299"/>
                </a:lnTo>
                <a:lnTo>
                  <a:pt x="480" y="299"/>
                </a:lnTo>
                <a:lnTo>
                  <a:pt x="480" y="543"/>
                </a:lnTo>
                <a:lnTo>
                  <a:pt x="479" y="546"/>
                </a:lnTo>
                <a:lnTo>
                  <a:pt x="479" y="549"/>
                </a:lnTo>
                <a:lnTo>
                  <a:pt x="476" y="551"/>
                </a:lnTo>
                <a:lnTo>
                  <a:pt x="475" y="554"/>
                </a:lnTo>
                <a:lnTo>
                  <a:pt x="472" y="556"/>
                </a:lnTo>
                <a:lnTo>
                  <a:pt x="470" y="557"/>
                </a:lnTo>
                <a:lnTo>
                  <a:pt x="467" y="558"/>
                </a:lnTo>
                <a:lnTo>
                  <a:pt x="465" y="558"/>
                </a:lnTo>
                <a:lnTo>
                  <a:pt x="461" y="558"/>
                </a:lnTo>
                <a:lnTo>
                  <a:pt x="458" y="557"/>
                </a:lnTo>
                <a:lnTo>
                  <a:pt x="456" y="556"/>
                </a:lnTo>
                <a:lnTo>
                  <a:pt x="454" y="554"/>
                </a:lnTo>
                <a:lnTo>
                  <a:pt x="452" y="551"/>
                </a:lnTo>
                <a:lnTo>
                  <a:pt x="451" y="549"/>
                </a:lnTo>
                <a:lnTo>
                  <a:pt x="450" y="546"/>
                </a:lnTo>
                <a:lnTo>
                  <a:pt x="450" y="543"/>
                </a:lnTo>
                <a:lnTo>
                  <a:pt x="450" y="299"/>
                </a:lnTo>
                <a:lnTo>
                  <a:pt x="405" y="299"/>
                </a:lnTo>
                <a:lnTo>
                  <a:pt x="402" y="299"/>
                </a:lnTo>
                <a:lnTo>
                  <a:pt x="398" y="298"/>
                </a:lnTo>
                <a:lnTo>
                  <a:pt x="396" y="297"/>
                </a:lnTo>
                <a:lnTo>
                  <a:pt x="394" y="296"/>
                </a:lnTo>
                <a:lnTo>
                  <a:pt x="392" y="294"/>
                </a:lnTo>
                <a:lnTo>
                  <a:pt x="391" y="290"/>
                </a:lnTo>
                <a:lnTo>
                  <a:pt x="390" y="287"/>
                </a:lnTo>
                <a:lnTo>
                  <a:pt x="390" y="284"/>
                </a:lnTo>
                <a:lnTo>
                  <a:pt x="390" y="225"/>
                </a:lnTo>
                <a:lnTo>
                  <a:pt x="390" y="222"/>
                </a:lnTo>
                <a:lnTo>
                  <a:pt x="391" y="219"/>
                </a:lnTo>
                <a:lnTo>
                  <a:pt x="392" y="217"/>
                </a:lnTo>
                <a:lnTo>
                  <a:pt x="394" y="214"/>
                </a:lnTo>
                <a:lnTo>
                  <a:pt x="396" y="212"/>
                </a:lnTo>
                <a:lnTo>
                  <a:pt x="398" y="211"/>
                </a:lnTo>
                <a:lnTo>
                  <a:pt x="402" y="210"/>
                </a:lnTo>
                <a:lnTo>
                  <a:pt x="405" y="210"/>
                </a:lnTo>
                <a:lnTo>
                  <a:pt x="450" y="210"/>
                </a:lnTo>
                <a:lnTo>
                  <a:pt x="450" y="129"/>
                </a:lnTo>
                <a:lnTo>
                  <a:pt x="450" y="126"/>
                </a:lnTo>
                <a:lnTo>
                  <a:pt x="451" y="123"/>
                </a:lnTo>
                <a:lnTo>
                  <a:pt x="452" y="121"/>
                </a:lnTo>
                <a:lnTo>
                  <a:pt x="454" y="118"/>
                </a:lnTo>
                <a:lnTo>
                  <a:pt x="456" y="117"/>
                </a:lnTo>
                <a:lnTo>
                  <a:pt x="458" y="115"/>
                </a:lnTo>
                <a:lnTo>
                  <a:pt x="461" y="114"/>
                </a:lnTo>
                <a:lnTo>
                  <a:pt x="465" y="114"/>
                </a:lnTo>
                <a:lnTo>
                  <a:pt x="467" y="114"/>
                </a:lnTo>
                <a:lnTo>
                  <a:pt x="470" y="115"/>
                </a:lnTo>
                <a:lnTo>
                  <a:pt x="472" y="117"/>
                </a:lnTo>
                <a:lnTo>
                  <a:pt x="475" y="118"/>
                </a:lnTo>
                <a:lnTo>
                  <a:pt x="476" y="121"/>
                </a:lnTo>
                <a:lnTo>
                  <a:pt x="479" y="123"/>
                </a:lnTo>
                <a:lnTo>
                  <a:pt x="479" y="127"/>
                </a:lnTo>
                <a:lnTo>
                  <a:pt x="480" y="129"/>
                </a:lnTo>
                <a:lnTo>
                  <a:pt x="480" y="210"/>
                </a:lnTo>
                <a:lnTo>
                  <a:pt x="525" y="210"/>
                </a:lnTo>
                <a:lnTo>
                  <a:pt x="527" y="210"/>
                </a:lnTo>
                <a:lnTo>
                  <a:pt x="530" y="211"/>
                </a:lnTo>
                <a:lnTo>
                  <a:pt x="532" y="212"/>
                </a:lnTo>
                <a:lnTo>
                  <a:pt x="534" y="214"/>
                </a:lnTo>
                <a:lnTo>
                  <a:pt x="536" y="217"/>
                </a:lnTo>
                <a:lnTo>
                  <a:pt x="537" y="219"/>
                </a:lnTo>
                <a:lnTo>
                  <a:pt x="538" y="222"/>
                </a:lnTo>
                <a:lnTo>
                  <a:pt x="540" y="225"/>
                </a:lnTo>
                <a:lnTo>
                  <a:pt x="540" y="284"/>
                </a:lnTo>
                <a:close/>
                <a:moveTo>
                  <a:pt x="465" y="763"/>
                </a:moveTo>
                <a:lnTo>
                  <a:pt x="458" y="762"/>
                </a:lnTo>
                <a:lnTo>
                  <a:pt x="452" y="762"/>
                </a:lnTo>
                <a:lnTo>
                  <a:pt x="446" y="760"/>
                </a:lnTo>
                <a:lnTo>
                  <a:pt x="441" y="758"/>
                </a:lnTo>
                <a:lnTo>
                  <a:pt x="436" y="756"/>
                </a:lnTo>
                <a:lnTo>
                  <a:pt x="430" y="753"/>
                </a:lnTo>
                <a:lnTo>
                  <a:pt x="426" y="749"/>
                </a:lnTo>
                <a:lnTo>
                  <a:pt x="422" y="745"/>
                </a:lnTo>
                <a:lnTo>
                  <a:pt x="419" y="741"/>
                </a:lnTo>
                <a:lnTo>
                  <a:pt x="414" y="737"/>
                </a:lnTo>
                <a:lnTo>
                  <a:pt x="412" y="731"/>
                </a:lnTo>
                <a:lnTo>
                  <a:pt x="409" y="727"/>
                </a:lnTo>
                <a:lnTo>
                  <a:pt x="407" y="720"/>
                </a:lnTo>
                <a:lnTo>
                  <a:pt x="406" y="715"/>
                </a:lnTo>
                <a:lnTo>
                  <a:pt x="405" y="710"/>
                </a:lnTo>
                <a:lnTo>
                  <a:pt x="405" y="703"/>
                </a:lnTo>
                <a:lnTo>
                  <a:pt x="405" y="697"/>
                </a:lnTo>
                <a:lnTo>
                  <a:pt x="406" y="692"/>
                </a:lnTo>
                <a:lnTo>
                  <a:pt x="407" y="685"/>
                </a:lnTo>
                <a:lnTo>
                  <a:pt x="409" y="680"/>
                </a:lnTo>
                <a:lnTo>
                  <a:pt x="412" y="674"/>
                </a:lnTo>
                <a:lnTo>
                  <a:pt x="414" y="670"/>
                </a:lnTo>
                <a:lnTo>
                  <a:pt x="419" y="665"/>
                </a:lnTo>
                <a:lnTo>
                  <a:pt x="422" y="661"/>
                </a:lnTo>
                <a:lnTo>
                  <a:pt x="426" y="657"/>
                </a:lnTo>
                <a:lnTo>
                  <a:pt x="430" y="653"/>
                </a:lnTo>
                <a:lnTo>
                  <a:pt x="436" y="651"/>
                </a:lnTo>
                <a:lnTo>
                  <a:pt x="441" y="648"/>
                </a:lnTo>
                <a:lnTo>
                  <a:pt x="446" y="646"/>
                </a:lnTo>
                <a:lnTo>
                  <a:pt x="452" y="645"/>
                </a:lnTo>
                <a:lnTo>
                  <a:pt x="458" y="643"/>
                </a:lnTo>
                <a:lnTo>
                  <a:pt x="465" y="643"/>
                </a:lnTo>
                <a:lnTo>
                  <a:pt x="470" y="643"/>
                </a:lnTo>
                <a:lnTo>
                  <a:pt x="476" y="645"/>
                </a:lnTo>
                <a:lnTo>
                  <a:pt x="482" y="646"/>
                </a:lnTo>
                <a:lnTo>
                  <a:pt x="487" y="648"/>
                </a:lnTo>
                <a:lnTo>
                  <a:pt x="492" y="651"/>
                </a:lnTo>
                <a:lnTo>
                  <a:pt x="498" y="653"/>
                </a:lnTo>
                <a:lnTo>
                  <a:pt x="502" y="657"/>
                </a:lnTo>
                <a:lnTo>
                  <a:pt x="506" y="661"/>
                </a:lnTo>
                <a:lnTo>
                  <a:pt x="511" y="665"/>
                </a:lnTo>
                <a:lnTo>
                  <a:pt x="514" y="670"/>
                </a:lnTo>
                <a:lnTo>
                  <a:pt x="517" y="674"/>
                </a:lnTo>
                <a:lnTo>
                  <a:pt x="519" y="680"/>
                </a:lnTo>
                <a:lnTo>
                  <a:pt x="521" y="685"/>
                </a:lnTo>
                <a:lnTo>
                  <a:pt x="522" y="692"/>
                </a:lnTo>
                <a:lnTo>
                  <a:pt x="524" y="697"/>
                </a:lnTo>
                <a:lnTo>
                  <a:pt x="525" y="703"/>
                </a:lnTo>
                <a:lnTo>
                  <a:pt x="524" y="710"/>
                </a:lnTo>
                <a:lnTo>
                  <a:pt x="522" y="715"/>
                </a:lnTo>
                <a:lnTo>
                  <a:pt x="521" y="720"/>
                </a:lnTo>
                <a:lnTo>
                  <a:pt x="519" y="727"/>
                </a:lnTo>
                <a:lnTo>
                  <a:pt x="517" y="731"/>
                </a:lnTo>
                <a:lnTo>
                  <a:pt x="514" y="737"/>
                </a:lnTo>
                <a:lnTo>
                  <a:pt x="511" y="741"/>
                </a:lnTo>
                <a:lnTo>
                  <a:pt x="506" y="745"/>
                </a:lnTo>
                <a:lnTo>
                  <a:pt x="502" y="749"/>
                </a:lnTo>
                <a:lnTo>
                  <a:pt x="498" y="753"/>
                </a:lnTo>
                <a:lnTo>
                  <a:pt x="492" y="756"/>
                </a:lnTo>
                <a:lnTo>
                  <a:pt x="487" y="758"/>
                </a:lnTo>
                <a:lnTo>
                  <a:pt x="482" y="760"/>
                </a:lnTo>
                <a:lnTo>
                  <a:pt x="476" y="762"/>
                </a:lnTo>
                <a:lnTo>
                  <a:pt x="470" y="762"/>
                </a:lnTo>
                <a:lnTo>
                  <a:pt x="465" y="763"/>
                </a:lnTo>
                <a:close/>
                <a:moveTo>
                  <a:pt x="330" y="404"/>
                </a:moveTo>
                <a:lnTo>
                  <a:pt x="330" y="407"/>
                </a:lnTo>
                <a:lnTo>
                  <a:pt x="329" y="410"/>
                </a:lnTo>
                <a:lnTo>
                  <a:pt x="328" y="412"/>
                </a:lnTo>
                <a:lnTo>
                  <a:pt x="326" y="414"/>
                </a:lnTo>
                <a:lnTo>
                  <a:pt x="323" y="417"/>
                </a:lnTo>
                <a:lnTo>
                  <a:pt x="320" y="418"/>
                </a:lnTo>
                <a:lnTo>
                  <a:pt x="318" y="419"/>
                </a:lnTo>
                <a:lnTo>
                  <a:pt x="315" y="419"/>
                </a:lnTo>
                <a:lnTo>
                  <a:pt x="270" y="419"/>
                </a:lnTo>
                <a:lnTo>
                  <a:pt x="270" y="543"/>
                </a:lnTo>
                <a:lnTo>
                  <a:pt x="270" y="546"/>
                </a:lnTo>
                <a:lnTo>
                  <a:pt x="269" y="549"/>
                </a:lnTo>
                <a:lnTo>
                  <a:pt x="268" y="551"/>
                </a:lnTo>
                <a:lnTo>
                  <a:pt x="266" y="554"/>
                </a:lnTo>
                <a:lnTo>
                  <a:pt x="263" y="556"/>
                </a:lnTo>
                <a:lnTo>
                  <a:pt x="260" y="557"/>
                </a:lnTo>
                <a:lnTo>
                  <a:pt x="258" y="558"/>
                </a:lnTo>
                <a:lnTo>
                  <a:pt x="255" y="558"/>
                </a:lnTo>
                <a:lnTo>
                  <a:pt x="252" y="558"/>
                </a:lnTo>
                <a:lnTo>
                  <a:pt x="250" y="557"/>
                </a:lnTo>
                <a:lnTo>
                  <a:pt x="246" y="556"/>
                </a:lnTo>
                <a:lnTo>
                  <a:pt x="244" y="554"/>
                </a:lnTo>
                <a:lnTo>
                  <a:pt x="242" y="551"/>
                </a:lnTo>
                <a:lnTo>
                  <a:pt x="241" y="549"/>
                </a:lnTo>
                <a:lnTo>
                  <a:pt x="240" y="546"/>
                </a:lnTo>
                <a:lnTo>
                  <a:pt x="240" y="543"/>
                </a:lnTo>
                <a:lnTo>
                  <a:pt x="240" y="419"/>
                </a:lnTo>
                <a:lnTo>
                  <a:pt x="195" y="419"/>
                </a:lnTo>
                <a:lnTo>
                  <a:pt x="192" y="419"/>
                </a:lnTo>
                <a:lnTo>
                  <a:pt x="190" y="418"/>
                </a:lnTo>
                <a:lnTo>
                  <a:pt x="186" y="417"/>
                </a:lnTo>
                <a:lnTo>
                  <a:pt x="184" y="414"/>
                </a:lnTo>
                <a:lnTo>
                  <a:pt x="183" y="412"/>
                </a:lnTo>
                <a:lnTo>
                  <a:pt x="181" y="410"/>
                </a:lnTo>
                <a:lnTo>
                  <a:pt x="180" y="407"/>
                </a:lnTo>
                <a:lnTo>
                  <a:pt x="180" y="404"/>
                </a:lnTo>
                <a:lnTo>
                  <a:pt x="180" y="344"/>
                </a:lnTo>
                <a:lnTo>
                  <a:pt x="180" y="342"/>
                </a:lnTo>
                <a:lnTo>
                  <a:pt x="181" y="339"/>
                </a:lnTo>
                <a:lnTo>
                  <a:pt x="183" y="336"/>
                </a:lnTo>
                <a:lnTo>
                  <a:pt x="184" y="334"/>
                </a:lnTo>
                <a:lnTo>
                  <a:pt x="186" y="332"/>
                </a:lnTo>
                <a:lnTo>
                  <a:pt x="190" y="331"/>
                </a:lnTo>
                <a:lnTo>
                  <a:pt x="192" y="330"/>
                </a:lnTo>
                <a:lnTo>
                  <a:pt x="195" y="329"/>
                </a:lnTo>
                <a:lnTo>
                  <a:pt x="240" y="329"/>
                </a:lnTo>
                <a:lnTo>
                  <a:pt x="240" y="129"/>
                </a:lnTo>
                <a:lnTo>
                  <a:pt x="240" y="126"/>
                </a:lnTo>
                <a:lnTo>
                  <a:pt x="241" y="123"/>
                </a:lnTo>
                <a:lnTo>
                  <a:pt x="242" y="121"/>
                </a:lnTo>
                <a:lnTo>
                  <a:pt x="244" y="118"/>
                </a:lnTo>
                <a:lnTo>
                  <a:pt x="246" y="117"/>
                </a:lnTo>
                <a:lnTo>
                  <a:pt x="250" y="115"/>
                </a:lnTo>
                <a:lnTo>
                  <a:pt x="252" y="114"/>
                </a:lnTo>
                <a:lnTo>
                  <a:pt x="255" y="114"/>
                </a:lnTo>
                <a:lnTo>
                  <a:pt x="258" y="114"/>
                </a:lnTo>
                <a:lnTo>
                  <a:pt x="260" y="115"/>
                </a:lnTo>
                <a:lnTo>
                  <a:pt x="263" y="117"/>
                </a:lnTo>
                <a:lnTo>
                  <a:pt x="266" y="118"/>
                </a:lnTo>
                <a:lnTo>
                  <a:pt x="268" y="121"/>
                </a:lnTo>
                <a:lnTo>
                  <a:pt x="269" y="123"/>
                </a:lnTo>
                <a:lnTo>
                  <a:pt x="270" y="127"/>
                </a:lnTo>
                <a:lnTo>
                  <a:pt x="270" y="129"/>
                </a:lnTo>
                <a:lnTo>
                  <a:pt x="270" y="329"/>
                </a:lnTo>
                <a:lnTo>
                  <a:pt x="315" y="329"/>
                </a:lnTo>
                <a:lnTo>
                  <a:pt x="318" y="330"/>
                </a:lnTo>
                <a:lnTo>
                  <a:pt x="320" y="331"/>
                </a:lnTo>
                <a:lnTo>
                  <a:pt x="323" y="332"/>
                </a:lnTo>
                <a:lnTo>
                  <a:pt x="326" y="334"/>
                </a:lnTo>
                <a:lnTo>
                  <a:pt x="328" y="336"/>
                </a:lnTo>
                <a:lnTo>
                  <a:pt x="329" y="339"/>
                </a:lnTo>
                <a:lnTo>
                  <a:pt x="330" y="342"/>
                </a:lnTo>
                <a:lnTo>
                  <a:pt x="330" y="344"/>
                </a:lnTo>
                <a:lnTo>
                  <a:pt x="330" y="404"/>
                </a:lnTo>
                <a:close/>
                <a:moveTo>
                  <a:pt x="255" y="763"/>
                </a:moveTo>
                <a:lnTo>
                  <a:pt x="249" y="762"/>
                </a:lnTo>
                <a:lnTo>
                  <a:pt x="243" y="762"/>
                </a:lnTo>
                <a:lnTo>
                  <a:pt x="237" y="760"/>
                </a:lnTo>
                <a:lnTo>
                  <a:pt x="231" y="758"/>
                </a:lnTo>
                <a:lnTo>
                  <a:pt x="226" y="756"/>
                </a:lnTo>
                <a:lnTo>
                  <a:pt x="222" y="753"/>
                </a:lnTo>
                <a:lnTo>
                  <a:pt x="216" y="749"/>
                </a:lnTo>
                <a:lnTo>
                  <a:pt x="212" y="745"/>
                </a:lnTo>
                <a:lnTo>
                  <a:pt x="209" y="741"/>
                </a:lnTo>
                <a:lnTo>
                  <a:pt x="206" y="737"/>
                </a:lnTo>
                <a:lnTo>
                  <a:pt x="203" y="731"/>
                </a:lnTo>
                <a:lnTo>
                  <a:pt x="200" y="727"/>
                </a:lnTo>
                <a:lnTo>
                  <a:pt x="198" y="720"/>
                </a:lnTo>
                <a:lnTo>
                  <a:pt x="196" y="715"/>
                </a:lnTo>
                <a:lnTo>
                  <a:pt x="195" y="710"/>
                </a:lnTo>
                <a:lnTo>
                  <a:pt x="195" y="703"/>
                </a:lnTo>
                <a:lnTo>
                  <a:pt x="195" y="697"/>
                </a:lnTo>
                <a:lnTo>
                  <a:pt x="196" y="692"/>
                </a:lnTo>
                <a:lnTo>
                  <a:pt x="198" y="685"/>
                </a:lnTo>
                <a:lnTo>
                  <a:pt x="200" y="680"/>
                </a:lnTo>
                <a:lnTo>
                  <a:pt x="203" y="674"/>
                </a:lnTo>
                <a:lnTo>
                  <a:pt x="206" y="670"/>
                </a:lnTo>
                <a:lnTo>
                  <a:pt x="209" y="665"/>
                </a:lnTo>
                <a:lnTo>
                  <a:pt x="212" y="661"/>
                </a:lnTo>
                <a:lnTo>
                  <a:pt x="216" y="657"/>
                </a:lnTo>
                <a:lnTo>
                  <a:pt x="222" y="653"/>
                </a:lnTo>
                <a:lnTo>
                  <a:pt x="226" y="651"/>
                </a:lnTo>
                <a:lnTo>
                  <a:pt x="231" y="648"/>
                </a:lnTo>
                <a:lnTo>
                  <a:pt x="237" y="646"/>
                </a:lnTo>
                <a:lnTo>
                  <a:pt x="243" y="645"/>
                </a:lnTo>
                <a:lnTo>
                  <a:pt x="249" y="643"/>
                </a:lnTo>
                <a:lnTo>
                  <a:pt x="255" y="643"/>
                </a:lnTo>
                <a:lnTo>
                  <a:pt x="261" y="643"/>
                </a:lnTo>
                <a:lnTo>
                  <a:pt x="267" y="645"/>
                </a:lnTo>
                <a:lnTo>
                  <a:pt x="273" y="646"/>
                </a:lnTo>
                <a:lnTo>
                  <a:pt x="278" y="648"/>
                </a:lnTo>
                <a:lnTo>
                  <a:pt x="284" y="651"/>
                </a:lnTo>
                <a:lnTo>
                  <a:pt x="288" y="653"/>
                </a:lnTo>
                <a:lnTo>
                  <a:pt x="293" y="657"/>
                </a:lnTo>
                <a:lnTo>
                  <a:pt x="298" y="661"/>
                </a:lnTo>
                <a:lnTo>
                  <a:pt x="301" y="665"/>
                </a:lnTo>
                <a:lnTo>
                  <a:pt x="304" y="670"/>
                </a:lnTo>
                <a:lnTo>
                  <a:pt x="307" y="674"/>
                </a:lnTo>
                <a:lnTo>
                  <a:pt x="311" y="680"/>
                </a:lnTo>
                <a:lnTo>
                  <a:pt x="312" y="685"/>
                </a:lnTo>
                <a:lnTo>
                  <a:pt x="314" y="692"/>
                </a:lnTo>
                <a:lnTo>
                  <a:pt x="315" y="697"/>
                </a:lnTo>
                <a:lnTo>
                  <a:pt x="315" y="703"/>
                </a:lnTo>
                <a:lnTo>
                  <a:pt x="315" y="710"/>
                </a:lnTo>
                <a:lnTo>
                  <a:pt x="314" y="715"/>
                </a:lnTo>
                <a:lnTo>
                  <a:pt x="312" y="720"/>
                </a:lnTo>
                <a:lnTo>
                  <a:pt x="311" y="727"/>
                </a:lnTo>
                <a:lnTo>
                  <a:pt x="307" y="731"/>
                </a:lnTo>
                <a:lnTo>
                  <a:pt x="304" y="737"/>
                </a:lnTo>
                <a:lnTo>
                  <a:pt x="301" y="741"/>
                </a:lnTo>
                <a:lnTo>
                  <a:pt x="298" y="745"/>
                </a:lnTo>
                <a:lnTo>
                  <a:pt x="293" y="749"/>
                </a:lnTo>
                <a:lnTo>
                  <a:pt x="288" y="753"/>
                </a:lnTo>
                <a:lnTo>
                  <a:pt x="284" y="756"/>
                </a:lnTo>
                <a:lnTo>
                  <a:pt x="278" y="758"/>
                </a:lnTo>
                <a:lnTo>
                  <a:pt x="273" y="760"/>
                </a:lnTo>
                <a:lnTo>
                  <a:pt x="267" y="762"/>
                </a:lnTo>
                <a:lnTo>
                  <a:pt x="261" y="762"/>
                </a:lnTo>
                <a:lnTo>
                  <a:pt x="255" y="763"/>
                </a:lnTo>
                <a:close/>
                <a:moveTo>
                  <a:pt x="883" y="0"/>
                </a:moveTo>
                <a:lnTo>
                  <a:pt x="15" y="0"/>
                </a:lnTo>
                <a:lnTo>
                  <a:pt x="13" y="0"/>
                </a:lnTo>
                <a:lnTo>
                  <a:pt x="10" y="2"/>
                </a:lnTo>
                <a:lnTo>
                  <a:pt x="8" y="3"/>
                </a:lnTo>
                <a:lnTo>
                  <a:pt x="6" y="5"/>
                </a:lnTo>
                <a:lnTo>
                  <a:pt x="3" y="7"/>
                </a:lnTo>
                <a:lnTo>
                  <a:pt x="2" y="10"/>
                </a:lnTo>
                <a:lnTo>
                  <a:pt x="1" y="12"/>
                </a:lnTo>
                <a:lnTo>
                  <a:pt x="0" y="15"/>
                </a:lnTo>
                <a:lnTo>
                  <a:pt x="0" y="883"/>
                </a:lnTo>
                <a:lnTo>
                  <a:pt x="1" y="886"/>
                </a:lnTo>
                <a:lnTo>
                  <a:pt x="2" y="888"/>
                </a:lnTo>
                <a:lnTo>
                  <a:pt x="3" y="892"/>
                </a:lnTo>
                <a:lnTo>
                  <a:pt x="6" y="894"/>
                </a:lnTo>
                <a:lnTo>
                  <a:pt x="8" y="895"/>
                </a:lnTo>
                <a:lnTo>
                  <a:pt x="10" y="897"/>
                </a:lnTo>
                <a:lnTo>
                  <a:pt x="13" y="897"/>
                </a:lnTo>
                <a:lnTo>
                  <a:pt x="15" y="898"/>
                </a:lnTo>
                <a:lnTo>
                  <a:pt x="883" y="898"/>
                </a:lnTo>
                <a:lnTo>
                  <a:pt x="886" y="897"/>
                </a:lnTo>
                <a:lnTo>
                  <a:pt x="888" y="897"/>
                </a:lnTo>
                <a:lnTo>
                  <a:pt x="892" y="895"/>
                </a:lnTo>
                <a:lnTo>
                  <a:pt x="894" y="894"/>
                </a:lnTo>
                <a:lnTo>
                  <a:pt x="896" y="892"/>
                </a:lnTo>
                <a:lnTo>
                  <a:pt x="897" y="888"/>
                </a:lnTo>
                <a:lnTo>
                  <a:pt x="898" y="886"/>
                </a:lnTo>
                <a:lnTo>
                  <a:pt x="898" y="883"/>
                </a:lnTo>
                <a:lnTo>
                  <a:pt x="898" y="15"/>
                </a:lnTo>
                <a:lnTo>
                  <a:pt x="898" y="12"/>
                </a:lnTo>
                <a:lnTo>
                  <a:pt x="897" y="10"/>
                </a:lnTo>
                <a:lnTo>
                  <a:pt x="896" y="7"/>
                </a:lnTo>
                <a:lnTo>
                  <a:pt x="894" y="5"/>
                </a:lnTo>
                <a:lnTo>
                  <a:pt x="892" y="3"/>
                </a:lnTo>
                <a:lnTo>
                  <a:pt x="888" y="2"/>
                </a:lnTo>
                <a:lnTo>
                  <a:pt x="886" y="0"/>
                </a:lnTo>
                <a:lnTo>
                  <a:pt x="883"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43" name="Rectangle 42">
            <a:extLst>
              <a:ext uri="{FF2B5EF4-FFF2-40B4-BE49-F238E27FC236}">
                <a16:creationId xmlns:a16="http://schemas.microsoft.com/office/drawing/2014/main" id="{61DD9866-7BD3-4A24-9CA2-01CCD23E4E1A}"/>
              </a:ext>
            </a:extLst>
          </p:cNvPr>
          <p:cNvSpPr/>
          <p:nvPr/>
        </p:nvSpPr>
        <p:spPr>
          <a:xfrm>
            <a:off x="317415" y="5534120"/>
            <a:ext cx="11560754" cy="600164"/>
          </a:xfrm>
          <a:prstGeom prst="rect">
            <a:avLst/>
          </a:prstGeom>
        </p:spPr>
        <p:txBody>
          <a:bodyPr wrap="square" lIns="0" tIns="0" rIns="0" bIns="0" anchor="t">
            <a:spAutoFit/>
          </a:bodyPr>
          <a:lstStyle/>
          <a:p>
            <a:pPr marL="342900" indent="-342900" rtl="0">
              <a:buFont typeface="+mj-lt"/>
              <a:buAutoNum type="arabicPeriod"/>
            </a:pPr>
            <a:r>
              <a:rPr lang="en-US" sz="1300" dirty="0">
                <a:solidFill>
                  <a:srgbClr val="333333"/>
                </a:solidFill>
              </a:rPr>
              <a:t>Generally speaking, with increase in interest rate, the probability of loans being defaulted increases.</a:t>
            </a:r>
          </a:p>
          <a:p>
            <a:pPr marL="342900" indent="-342900" rtl="0">
              <a:buFont typeface="+mj-lt"/>
              <a:buAutoNum type="arabicPeriod"/>
            </a:pPr>
            <a:r>
              <a:rPr lang="en-US" sz="1300" dirty="0">
                <a:solidFill>
                  <a:srgbClr val="333333"/>
                </a:solidFill>
              </a:rPr>
              <a:t>For the same interest rate range, 36 months term has a higher default rate than 60 months.</a:t>
            </a:r>
          </a:p>
          <a:p>
            <a:pPr marL="342900" indent="-342900" rtl="0">
              <a:buFont typeface="+mj-lt"/>
              <a:buAutoNum type="arabicPeriod"/>
            </a:pPr>
            <a:r>
              <a:rPr lang="en-US" sz="1300" dirty="0">
                <a:solidFill>
                  <a:srgbClr val="333333"/>
                </a:solidFill>
              </a:rPr>
              <a:t>Exceptional case for very high interest rate is present. LC should look into this, what could be the reason behind this.</a:t>
            </a:r>
          </a:p>
        </p:txBody>
      </p:sp>
      <p:pic>
        <p:nvPicPr>
          <p:cNvPr id="27" name="Picture 26">
            <a:extLst>
              <a:ext uri="{FF2B5EF4-FFF2-40B4-BE49-F238E27FC236}">
                <a16:creationId xmlns:a16="http://schemas.microsoft.com/office/drawing/2014/main" id="{FFE5FB5B-7FF0-480A-BDBB-44C0ED39E553}"/>
              </a:ext>
            </a:extLst>
          </p:cNvPr>
          <p:cNvPicPr>
            <a:picLocks noChangeAspect="1"/>
          </p:cNvPicPr>
          <p:nvPr/>
        </p:nvPicPr>
        <p:blipFill>
          <a:blip r:embed="rId3"/>
          <a:stretch>
            <a:fillRect/>
          </a:stretch>
        </p:blipFill>
        <p:spPr>
          <a:xfrm>
            <a:off x="228600" y="1067904"/>
            <a:ext cx="11810675" cy="4285654"/>
          </a:xfrm>
          <a:prstGeom prst="rect">
            <a:avLst/>
          </a:prstGeom>
        </p:spPr>
      </p:pic>
      <p:sp>
        <p:nvSpPr>
          <p:cNvPr id="28" name="Rectangle 27">
            <a:extLst>
              <a:ext uri="{FF2B5EF4-FFF2-40B4-BE49-F238E27FC236}">
                <a16:creationId xmlns:a16="http://schemas.microsoft.com/office/drawing/2014/main" id="{38DBDF41-4303-4DB3-9F92-A7D23D1C2B25}"/>
              </a:ext>
            </a:extLst>
          </p:cNvPr>
          <p:cNvSpPr/>
          <p:nvPr/>
        </p:nvSpPr>
        <p:spPr>
          <a:xfrm>
            <a:off x="3335822" y="721687"/>
            <a:ext cx="5244446" cy="276999"/>
          </a:xfrm>
          <a:prstGeom prst="rect">
            <a:avLst/>
          </a:prstGeom>
        </p:spPr>
        <p:txBody>
          <a:bodyPr wrap="square" lIns="0" tIns="0" rIns="0" bIns="0" anchor="t">
            <a:spAutoFit/>
          </a:bodyPr>
          <a:lstStyle/>
          <a:p>
            <a:pPr algn="ctr"/>
            <a:r>
              <a:rPr lang="en-US" b="1" dirty="0">
                <a:solidFill>
                  <a:srgbClr val="000000"/>
                </a:solidFill>
                <a:effectLst/>
              </a:rPr>
              <a:t>Analysis </a:t>
            </a:r>
            <a:r>
              <a:rPr lang="en-US" b="1" dirty="0">
                <a:solidFill>
                  <a:srgbClr val="000000"/>
                </a:solidFill>
              </a:rPr>
              <a:t>for default cases with term and interest rates</a:t>
            </a:r>
            <a:endParaRPr lang="en-US" b="1" dirty="0">
              <a:solidFill>
                <a:srgbClr val="000000"/>
              </a:solidFill>
              <a:effectLst/>
            </a:endParaRPr>
          </a:p>
        </p:txBody>
      </p:sp>
    </p:spTree>
    <p:extLst>
      <p:ext uri="{BB962C8B-B14F-4D97-AF65-F5344CB8AC3E}">
        <p14:creationId xmlns:p14="http://schemas.microsoft.com/office/powerpoint/2010/main" val="17614882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flipV="1">
            <a:off x="8225640" y="522898"/>
            <a:ext cx="3966360" cy="26633"/>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Lending Club Case Study</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49531"/>
            <a:ext cx="3879542"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grpSp>
        <p:nvGrpSpPr>
          <p:cNvPr id="31" name="Group 30" descr="Icons of bar chart and line graph.">
            <a:extLst>
              <a:ext uri="{FF2B5EF4-FFF2-40B4-BE49-F238E27FC236}">
                <a16:creationId xmlns:a16="http://schemas.microsoft.com/office/drawing/2014/main" id="{044C3643-8A0E-47C1-BEB8-C73203B5E58D}"/>
              </a:ext>
            </a:extLst>
          </p:cNvPr>
          <p:cNvGrpSpPr/>
          <p:nvPr/>
        </p:nvGrpSpPr>
        <p:grpSpPr>
          <a:xfrm>
            <a:off x="4715661" y="1810536"/>
            <a:ext cx="347679" cy="347679"/>
            <a:chOff x="4319588" y="2492375"/>
            <a:chExt cx="287338" cy="287338"/>
          </a:xfrm>
          <a:solidFill>
            <a:schemeClr val="bg1"/>
          </a:solidFill>
        </p:grpSpPr>
        <p:sp>
          <p:nvSpPr>
            <p:cNvPr id="32" name="Freeform 372">
              <a:extLst>
                <a:ext uri="{FF2B5EF4-FFF2-40B4-BE49-F238E27FC236}">
                  <a16:creationId xmlns:a16="http://schemas.microsoft.com/office/drawing/2014/main" id="{56E8F5A5-5318-470B-8F42-337C264086AA}"/>
                </a:ext>
              </a:extLst>
            </p:cNvPr>
            <p:cNvSpPr>
              <a:spLocks/>
            </p:cNvSpPr>
            <p:nvPr/>
          </p:nvSpPr>
          <p:spPr bwMode="auto">
            <a:xfrm>
              <a:off x="4319588" y="2587625"/>
              <a:ext cx="287338" cy="192088"/>
            </a:xfrm>
            <a:custGeom>
              <a:avLst/>
              <a:gdLst>
                <a:gd name="T0" fmla="*/ 843 w 904"/>
                <a:gd name="T1" fmla="*/ 572 h 602"/>
                <a:gd name="T2" fmla="*/ 843 w 904"/>
                <a:gd name="T3" fmla="*/ 12 h 602"/>
                <a:gd name="T4" fmla="*/ 841 w 904"/>
                <a:gd name="T5" fmla="*/ 7 h 602"/>
                <a:gd name="T6" fmla="*/ 836 w 904"/>
                <a:gd name="T7" fmla="*/ 3 h 602"/>
                <a:gd name="T8" fmla="*/ 831 w 904"/>
                <a:gd name="T9" fmla="*/ 1 h 602"/>
                <a:gd name="T10" fmla="*/ 708 w 904"/>
                <a:gd name="T11" fmla="*/ 0 h 602"/>
                <a:gd name="T12" fmla="*/ 702 w 904"/>
                <a:gd name="T13" fmla="*/ 2 h 602"/>
                <a:gd name="T14" fmla="*/ 697 w 904"/>
                <a:gd name="T15" fmla="*/ 5 h 602"/>
                <a:gd name="T16" fmla="*/ 694 w 904"/>
                <a:gd name="T17" fmla="*/ 9 h 602"/>
                <a:gd name="T18" fmla="*/ 693 w 904"/>
                <a:gd name="T19" fmla="*/ 16 h 602"/>
                <a:gd name="T20" fmla="*/ 632 w 904"/>
                <a:gd name="T21" fmla="*/ 572 h 602"/>
                <a:gd name="T22" fmla="*/ 632 w 904"/>
                <a:gd name="T23" fmla="*/ 283 h 602"/>
                <a:gd name="T24" fmla="*/ 630 w 904"/>
                <a:gd name="T25" fmla="*/ 277 h 602"/>
                <a:gd name="T26" fmla="*/ 626 w 904"/>
                <a:gd name="T27" fmla="*/ 274 h 602"/>
                <a:gd name="T28" fmla="*/ 621 w 904"/>
                <a:gd name="T29" fmla="*/ 271 h 602"/>
                <a:gd name="T30" fmla="*/ 497 w 904"/>
                <a:gd name="T31" fmla="*/ 271 h 602"/>
                <a:gd name="T32" fmla="*/ 491 w 904"/>
                <a:gd name="T33" fmla="*/ 272 h 602"/>
                <a:gd name="T34" fmla="*/ 487 w 904"/>
                <a:gd name="T35" fmla="*/ 275 h 602"/>
                <a:gd name="T36" fmla="*/ 483 w 904"/>
                <a:gd name="T37" fmla="*/ 281 h 602"/>
                <a:gd name="T38" fmla="*/ 482 w 904"/>
                <a:gd name="T39" fmla="*/ 286 h 602"/>
                <a:gd name="T40" fmla="*/ 421 w 904"/>
                <a:gd name="T41" fmla="*/ 572 h 602"/>
                <a:gd name="T42" fmla="*/ 421 w 904"/>
                <a:gd name="T43" fmla="*/ 193 h 602"/>
                <a:gd name="T44" fmla="*/ 419 w 904"/>
                <a:gd name="T45" fmla="*/ 187 h 602"/>
                <a:gd name="T46" fmla="*/ 415 w 904"/>
                <a:gd name="T47" fmla="*/ 183 h 602"/>
                <a:gd name="T48" fmla="*/ 409 w 904"/>
                <a:gd name="T49" fmla="*/ 181 h 602"/>
                <a:gd name="T50" fmla="*/ 286 w 904"/>
                <a:gd name="T51" fmla="*/ 181 h 602"/>
                <a:gd name="T52" fmla="*/ 281 w 904"/>
                <a:gd name="T53" fmla="*/ 182 h 602"/>
                <a:gd name="T54" fmla="*/ 275 w 904"/>
                <a:gd name="T55" fmla="*/ 185 h 602"/>
                <a:gd name="T56" fmla="*/ 272 w 904"/>
                <a:gd name="T57" fmla="*/ 190 h 602"/>
                <a:gd name="T58" fmla="*/ 271 w 904"/>
                <a:gd name="T59" fmla="*/ 196 h 602"/>
                <a:gd name="T60" fmla="*/ 211 w 904"/>
                <a:gd name="T61" fmla="*/ 572 h 602"/>
                <a:gd name="T62" fmla="*/ 211 w 904"/>
                <a:gd name="T63" fmla="*/ 404 h 602"/>
                <a:gd name="T64" fmla="*/ 209 w 904"/>
                <a:gd name="T65" fmla="*/ 399 h 602"/>
                <a:gd name="T66" fmla="*/ 205 w 904"/>
                <a:gd name="T67" fmla="*/ 394 h 602"/>
                <a:gd name="T68" fmla="*/ 199 w 904"/>
                <a:gd name="T69" fmla="*/ 392 h 602"/>
                <a:gd name="T70" fmla="*/ 76 w 904"/>
                <a:gd name="T71" fmla="*/ 391 h 602"/>
                <a:gd name="T72" fmla="*/ 69 w 904"/>
                <a:gd name="T73" fmla="*/ 392 h 602"/>
                <a:gd name="T74" fmla="*/ 65 w 904"/>
                <a:gd name="T75" fmla="*/ 396 h 602"/>
                <a:gd name="T76" fmla="*/ 62 w 904"/>
                <a:gd name="T77" fmla="*/ 401 h 602"/>
                <a:gd name="T78" fmla="*/ 61 w 904"/>
                <a:gd name="T79" fmla="*/ 406 h 602"/>
                <a:gd name="T80" fmla="*/ 15 w 904"/>
                <a:gd name="T81" fmla="*/ 572 h 602"/>
                <a:gd name="T82" fmla="*/ 9 w 904"/>
                <a:gd name="T83" fmla="*/ 573 h 602"/>
                <a:gd name="T84" fmla="*/ 5 w 904"/>
                <a:gd name="T85" fmla="*/ 577 h 602"/>
                <a:gd name="T86" fmla="*/ 2 w 904"/>
                <a:gd name="T87" fmla="*/ 581 h 602"/>
                <a:gd name="T88" fmla="*/ 0 w 904"/>
                <a:gd name="T89" fmla="*/ 587 h 602"/>
                <a:gd name="T90" fmla="*/ 2 w 904"/>
                <a:gd name="T91" fmla="*/ 593 h 602"/>
                <a:gd name="T92" fmla="*/ 5 w 904"/>
                <a:gd name="T93" fmla="*/ 598 h 602"/>
                <a:gd name="T94" fmla="*/ 9 w 904"/>
                <a:gd name="T95" fmla="*/ 601 h 602"/>
                <a:gd name="T96" fmla="*/ 15 w 904"/>
                <a:gd name="T97" fmla="*/ 602 h 602"/>
                <a:gd name="T98" fmla="*/ 196 w 904"/>
                <a:gd name="T99" fmla="*/ 602 h 602"/>
                <a:gd name="T100" fmla="*/ 406 w 904"/>
                <a:gd name="T101" fmla="*/ 602 h 602"/>
                <a:gd name="T102" fmla="*/ 617 w 904"/>
                <a:gd name="T103" fmla="*/ 602 h 602"/>
                <a:gd name="T104" fmla="*/ 828 w 904"/>
                <a:gd name="T105" fmla="*/ 602 h 602"/>
                <a:gd name="T106" fmla="*/ 891 w 904"/>
                <a:gd name="T107" fmla="*/ 602 h 602"/>
                <a:gd name="T108" fmla="*/ 896 w 904"/>
                <a:gd name="T109" fmla="*/ 600 h 602"/>
                <a:gd name="T110" fmla="*/ 901 w 904"/>
                <a:gd name="T111" fmla="*/ 596 h 602"/>
                <a:gd name="T112" fmla="*/ 903 w 904"/>
                <a:gd name="T113" fmla="*/ 591 h 602"/>
                <a:gd name="T114" fmla="*/ 903 w 904"/>
                <a:gd name="T115" fmla="*/ 584 h 602"/>
                <a:gd name="T116" fmla="*/ 901 w 904"/>
                <a:gd name="T117" fmla="*/ 579 h 602"/>
                <a:gd name="T118" fmla="*/ 896 w 904"/>
                <a:gd name="T119" fmla="*/ 575 h 602"/>
                <a:gd name="T120" fmla="*/ 891 w 904"/>
                <a:gd name="T121" fmla="*/ 572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4" h="602">
                  <a:moveTo>
                    <a:pt x="889" y="572"/>
                  </a:moveTo>
                  <a:lnTo>
                    <a:pt x="843" y="572"/>
                  </a:lnTo>
                  <a:lnTo>
                    <a:pt x="843" y="16"/>
                  </a:lnTo>
                  <a:lnTo>
                    <a:pt x="843" y="12"/>
                  </a:lnTo>
                  <a:lnTo>
                    <a:pt x="842" y="9"/>
                  </a:lnTo>
                  <a:lnTo>
                    <a:pt x="841" y="7"/>
                  </a:lnTo>
                  <a:lnTo>
                    <a:pt x="838" y="5"/>
                  </a:lnTo>
                  <a:lnTo>
                    <a:pt x="836" y="3"/>
                  </a:lnTo>
                  <a:lnTo>
                    <a:pt x="834" y="2"/>
                  </a:lnTo>
                  <a:lnTo>
                    <a:pt x="831" y="1"/>
                  </a:lnTo>
                  <a:lnTo>
                    <a:pt x="828" y="1"/>
                  </a:lnTo>
                  <a:lnTo>
                    <a:pt x="708" y="0"/>
                  </a:lnTo>
                  <a:lnTo>
                    <a:pt x="704" y="1"/>
                  </a:lnTo>
                  <a:lnTo>
                    <a:pt x="702" y="2"/>
                  </a:lnTo>
                  <a:lnTo>
                    <a:pt x="699" y="3"/>
                  </a:lnTo>
                  <a:lnTo>
                    <a:pt x="697" y="5"/>
                  </a:lnTo>
                  <a:lnTo>
                    <a:pt x="695" y="7"/>
                  </a:lnTo>
                  <a:lnTo>
                    <a:pt x="694" y="9"/>
                  </a:lnTo>
                  <a:lnTo>
                    <a:pt x="693" y="12"/>
                  </a:lnTo>
                  <a:lnTo>
                    <a:pt x="693" y="16"/>
                  </a:lnTo>
                  <a:lnTo>
                    <a:pt x="693" y="572"/>
                  </a:lnTo>
                  <a:lnTo>
                    <a:pt x="632" y="572"/>
                  </a:lnTo>
                  <a:lnTo>
                    <a:pt x="632" y="286"/>
                  </a:lnTo>
                  <a:lnTo>
                    <a:pt x="632" y="283"/>
                  </a:lnTo>
                  <a:lnTo>
                    <a:pt x="631" y="281"/>
                  </a:lnTo>
                  <a:lnTo>
                    <a:pt x="630" y="277"/>
                  </a:lnTo>
                  <a:lnTo>
                    <a:pt x="628" y="275"/>
                  </a:lnTo>
                  <a:lnTo>
                    <a:pt x="626" y="274"/>
                  </a:lnTo>
                  <a:lnTo>
                    <a:pt x="623" y="272"/>
                  </a:lnTo>
                  <a:lnTo>
                    <a:pt x="621" y="271"/>
                  </a:lnTo>
                  <a:lnTo>
                    <a:pt x="617" y="271"/>
                  </a:lnTo>
                  <a:lnTo>
                    <a:pt x="497" y="271"/>
                  </a:lnTo>
                  <a:lnTo>
                    <a:pt x="494" y="271"/>
                  </a:lnTo>
                  <a:lnTo>
                    <a:pt x="491" y="272"/>
                  </a:lnTo>
                  <a:lnTo>
                    <a:pt x="489" y="274"/>
                  </a:lnTo>
                  <a:lnTo>
                    <a:pt x="487" y="275"/>
                  </a:lnTo>
                  <a:lnTo>
                    <a:pt x="484" y="277"/>
                  </a:lnTo>
                  <a:lnTo>
                    <a:pt x="483" y="281"/>
                  </a:lnTo>
                  <a:lnTo>
                    <a:pt x="482" y="283"/>
                  </a:lnTo>
                  <a:lnTo>
                    <a:pt x="482" y="286"/>
                  </a:lnTo>
                  <a:lnTo>
                    <a:pt x="482"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1" y="182"/>
                  </a:lnTo>
                  <a:lnTo>
                    <a:pt x="277" y="183"/>
                  </a:lnTo>
                  <a:lnTo>
                    <a:pt x="275" y="185"/>
                  </a:lnTo>
                  <a:lnTo>
                    <a:pt x="273" y="187"/>
                  </a:lnTo>
                  <a:lnTo>
                    <a:pt x="272" y="190"/>
                  </a:lnTo>
                  <a:lnTo>
                    <a:pt x="271" y="193"/>
                  </a:lnTo>
                  <a:lnTo>
                    <a:pt x="271" y="196"/>
                  </a:lnTo>
                  <a:lnTo>
                    <a:pt x="271" y="572"/>
                  </a:lnTo>
                  <a:lnTo>
                    <a:pt x="211" y="572"/>
                  </a:lnTo>
                  <a:lnTo>
                    <a:pt x="211" y="406"/>
                  </a:lnTo>
                  <a:lnTo>
                    <a:pt x="211" y="404"/>
                  </a:lnTo>
                  <a:lnTo>
                    <a:pt x="210" y="401"/>
                  </a:lnTo>
                  <a:lnTo>
                    <a:pt x="209" y="399"/>
                  </a:lnTo>
                  <a:lnTo>
                    <a:pt x="207" y="396"/>
                  </a:lnTo>
                  <a:lnTo>
                    <a:pt x="205" y="394"/>
                  </a:lnTo>
                  <a:lnTo>
                    <a:pt x="201" y="393"/>
                  </a:lnTo>
                  <a:lnTo>
                    <a:pt x="199" y="392"/>
                  </a:lnTo>
                  <a:lnTo>
                    <a:pt x="196" y="391"/>
                  </a:lnTo>
                  <a:lnTo>
                    <a:pt x="76" y="391"/>
                  </a:lnTo>
                  <a:lnTo>
                    <a:pt x="73" y="392"/>
                  </a:lnTo>
                  <a:lnTo>
                    <a:pt x="69" y="392"/>
                  </a:lnTo>
                  <a:lnTo>
                    <a:pt x="67" y="394"/>
                  </a:lnTo>
                  <a:lnTo>
                    <a:pt x="65" y="396"/>
                  </a:lnTo>
                  <a:lnTo>
                    <a:pt x="63" y="399"/>
                  </a:lnTo>
                  <a:lnTo>
                    <a:pt x="62" y="401"/>
                  </a:lnTo>
                  <a:lnTo>
                    <a:pt x="61" y="404"/>
                  </a:lnTo>
                  <a:lnTo>
                    <a:pt x="61" y="406"/>
                  </a:lnTo>
                  <a:lnTo>
                    <a:pt x="61" y="572"/>
                  </a:lnTo>
                  <a:lnTo>
                    <a:pt x="15" y="572"/>
                  </a:lnTo>
                  <a:lnTo>
                    <a:pt x="13" y="572"/>
                  </a:lnTo>
                  <a:lnTo>
                    <a:pt x="9" y="573"/>
                  </a:lnTo>
                  <a:lnTo>
                    <a:pt x="7" y="575"/>
                  </a:lnTo>
                  <a:lnTo>
                    <a:pt x="5" y="577"/>
                  </a:lnTo>
                  <a:lnTo>
                    <a:pt x="3" y="579"/>
                  </a:lnTo>
                  <a:lnTo>
                    <a:pt x="2" y="581"/>
                  </a:lnTo>
                  <a:lnTo>
                    <a:pt x="1" y="584"/>
                  </a:lnTo>
                  <a:lnTo>
                    <a:pt x="0" y="587"/>
                  </a:lnTo>
                  <a:lnTo>
                    <a:pt x="1" y="591"/>
                  </a:lnTo>
                  <a:lnTo>
                    <a:pt x="2" y="593"/>
                  </a:lnTo>
                  <a:lnTo>
                    <a:pt x="3" y="596"/>
                  </a:lnTo>
                  <a:lnTo>
                    <a:pt x="5" y="598"/>
                  </a:lnTo>
                  <a:lnTo>
                    <a:pt x="7" y="600"/>
                  </a:lnTo>
                  <a:lnTo>
                    <a:pt x="9" y="601"/>
                  </a:lnTo>
                  <a:lnTo>
                    <a:pt x="13" y="602"/>
                  </a:lnTo>
                  <a:lnTo>
                    <a:pt x="15" y="602"/>
                  </a:lnTo>
                  <a:lnTo>
                    <a:pt x="76" y="602"/>
                  </a:lnTo>
                  <a:lnTo>
                    <a:pt x="196" y="602"/>
                  </a:lnTo>
                  <a:lnTo>
                    <a:pt x="286" y="602"/>
                  </a:lnTo>
                  <a:lnTo>
                    <a:pt x="406" y="602"/>
                  </a:lnTo>
                  <a:lnTo>
                    <a:pt x="497" y="602"/>
                  </a:lnTo>
                  <a:lnTo>
                    <a:pt x="617" y="602"/>
                  </a:lnTo>
                  <a:lnTo>
                    <a:pt x="708" y="602"/>
                  </a:lnTo>
                  <a:lnTo>
                    <a:pt x="828" y="602"/>
                  </a:lnTo>
                  <a:lnTo>
                    <a:pt x="889" y="602"/>
                  </a:lnTo>
                  <a:lnTo>
                    <a:pt x="891" y="602"/>
                  </a:lnTo>
                  <a:lnTo>
                    <a:pt x="894" y="601"/>
                  </a:lnTo>
                  <a:lnTo>
                    <a:pt x="896" y="600"/>
                  </a:lnTo>
                  <a:lnTo>
                    <a:pt x="898" y="598"/>
                  </a:lnTo>
                  <a:lnTo>
                    <a:pt x="901" y="596"/>
                  </a:lnTo>
                  <a:lnTo>
                    <a:pt x="902" y="593"/>
                  </a:lnTo>
                  <a:lnTo>
                    <a:pt x="903" y="591"/>
                  </a:lnTo>
                  <a:lnTo>
                    <a:pt x="904" y="587"/>
                  </a:lnTo>
                  <a:lnTo>
                    <a:pt x="903" y="584"/>
                  </a:lnTo>
                  <a:lnTo>
                    <a:pt x="902" y="581"/>
                  </a:lnTo>
                  <a:lnTo>
                    <a:pt x="901" y="579"/>
                  </a:lnTo>
                  <a:lnTo>
                    <a:pt x="898" y="577"/>
                  </a:lnTo>
                  <a:lnTo>
                    <a:pt x="896" y="575"/>
                  </a:lnTo>
                  <a:lnTo>
                    <a:pt x="894" y="573"/>
                  </a:lnTo>
                  <a:lnTo>
                    <a:pt x="891" y="572"/>
                  </a:lnTo>
                  <a:lnTo>
                    <a:pt x="889"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3" name="Freeform 373">
              <a:extLst>
                <a:ext uri="{FF2B5EF4-FFF2-40B4-BE49-F238E27FC236}">
                  <a16:creationId xmlns:a16="http://schemas.microsoft.com/office/drawing/2014/main" id="{6AA1356D-8F1B-4281-BEC5-5B4EBF7467B1}"/>
                </a:ext>
              </a:extLst>
            </p:cNvPr>
            <p:cNvSpPr>
              <a:spLocks/>
            </p:cNvSpPr>
            <p:nvPr/>
          </p:nvSpPr>
          <p:spPr bwMode="auto">
            <a:xfrm>
              <a:off x="4338638" y="2492375"/>
              <a:ext cx="252413" cy="157163"/>
            </a:xfrm>
            <a:custGeom>
              <a:avLst/>
              <a:gdLst>
                <a:gd name="T0" fmla="*/ 77 w 797"/>
                <a:gd name="T1" fmla="*/ 494 h 497"/>
                <a:gd name="T2" fmla="*/ 97 w 797"/>
                <a:gd name="T3" fmla="*/ 483 h 497"/>
                <a:gd name="T4" fmla="*/ 112 w 797"/>
                <a:gd name="T5" fmla="*/ 466 h 497"/>
                <a:gd name="T6" fmla="*/ 120 w 797"/>
                <a:gd name="T7" fmla="*/ 443 h 497"/>
                <a:gd name="T8" fmla="*/ 116 w 797"/>
                <a:gd name="T9" fmla="*/ 416 h 497"/>
                <a:gd name="T10" fmla="*/ 267 w 797"/>
                <a:gd name="T11" fmla="*/ 298 h 497"/>
                <a:gd name="T12" fmla="*/ 300 w 797"/>
                <a:gd name="T13" fmla="*/ 299 h 497"/>
                <a:gd name="T14" fmla="*/ 325 w 797"/>
                <a:gd name="T15" fmla="*/ 287 h 497"/>
                <a:gd name="T16" fmla="*/ 451 w 797"/>
                <a:gd name="T17" fmla="*/ 327 h 497"/>
                <a:gd name="T18" fmla="*/ 454 w 797"/>
                <a:gd name="T19" fmla="*/ 349 h 497"/>
                <a:gd name="T20" fmla="*/ 464 w 797"/>
                <a:gd name="T21" fmla="*/ 369 h 497"/>
                <a:gd name="T22" fmla="*/ 482 w 797"/>
                <a:gd name="T23" fmla="*/ 384 h 497"/>
                <a:gd name="T24" fmla="*/ 505 w 797"/>
                <a:gd name="T25" fmla="*/ 391 h 497"/>
                <a:gd name="T26" fmla="*/ 529 w 797"/>
                <a:gd name="T27" fmla="*/ 389 h 497"/>
                <a:gd name="T28" fmla="*/ 550 w 797"/>
                <a:gd name="T29" fmla="*/ 378 h 497"/>
                <a:gd name="T30" fmla="*/ 564 w 797"/>
                <a:gd name="T31" fmla="*/ 360 h 497"/>
                <a:gd name="T32" fmla="*/ 571 w 797"/>
                <a:gd name="T33" fmla="*/ 337 h 497"/>
                <a:gd name="T34" fmla="*/ 565 w 797"/>
                <a:gd name="T35" fmla="*/ 304 h 497"/>
                <a:gd name="T36" fmla="*/ 724 w 797"/>
                <a:gd name="T37" fmla="*/ 119 h 497"/>
                <a:gd name="T38" fmla="*/ 750 w 797"/>
                <a:gd name="T39" fmla="*/ 119 h 497"/>
                <a:gd name="T40" fmla="*/ 771 w 797"/>
                <a:gd name="T41" fmla="*/ 110 h 497"/>
                <a:gd name="T42" fmla="*/ 787 w 797"/>
                <a:gd name="T43" fmla="*/ 94 h 497"/>
                <a:gd name="T44" fmla="*/ 796 w 797"/>
                <a:gd name="T45" fmla="*/ 72 h 497"/>
                <a:gd name="T46" fmla="*/ 796 w 797"/>
                <a:gd name="T47" fmla="*/ 48 h 497"/>
                <a:gd name="T48" fmla="*/ 787 w 797"/>
                <a:gd name="T49" fmla="*/ 27 h 497"/>
                <a:gd name="T50" fmla="*/ 771 w 797"/>
                <a:gd name="T51" fmla="*/ 10 h 497"/>
                <a:gd name="T52" fmla="*/ 750 w 797"/>
                <a:gd name="T53" fmla="*/ 1 h 497"/>
                <a:gd name="T54" fmla="*/ 725 w 797"/>
                <a:gd name="T55" fmla="*/ 1 h 497"/>
                <a:gd name="T56" fmla="*/ 703 w 797"/>
                <a:gd name="T57" fmla="*/ 10 h 497"/>
                <a:gd name="T58" fmla="*/ 687 w 797"/>
                <a:gd name="T59" fmla="*/ 27 h 497"/>
                <a:gd name="T60" fmla="*/ 678 w 797"/>
                <a:gd name="T61" fmla="*/ 48 h 497"/>
                <a:gd name="T62" fmla="*/ 680 w 797"/>
                <a:gd name="T63" fmla="*/ 79 h 497"/>
                <a:gd name="T64" fmla="*/ 531 w 797"/>
                <a:gd name="T65" fmla="*/ 275 h 497"/>
                <a:gd name="T66" fmla="*/ 504 w 797"/>
                <a:gd name="T67" fmla="*/ 272 h 497"/>
                <a:gd name="T68" fmla="*/ 478 w 797"/>
                <a:gd name="T69" fmla="*/ 281 h 497"/>
                <a:gd name="T70" fmla="*/ 345 w 797"/>
                <a:gd name="T71" fmla="*/ 248 h 497"/>
                <a:gd name="T72" fmla="*/ 344 w 797"/>
                <a:gd name="T73" fmla="*/ 229 h 497"/>
                <a:gd name="T74" fmla="*/ 336 w 797"/>
                <a:gd name="T75" fmla="*/ 207 h 497"/>
                <a:gd name="T76" fmla="*/ 319 w 797"/>
                <a:gd name="T77" fmla="*/ 191 h 497"/>
                <a:gd name="T78" fmla="*/ 298 w 797"/>
                <a:gd name="T79" fmla="*/ 181 h 497"/>
                <a:gd name="T80" fmla="*/ 273 w 797"/>
                <a:gd name="T81" fmla="*/ 181 h 497"/>
                <a:gd name="T82" fmla="*/ 252 w 797"/>
                <a:gd name="T83" fmla="*/ 191 h 497"/>
                <a:gd name="T84" fmla="*/ 236 w 797"/>
                <a:gd name="T85" fmla="*/ 207 h 497"/>
                <a:gd name="T86" fmla="*/ 226 w 797"/>
                <a:gd name="T87" fmla="*/ 229 h 497"/>
                <a:gd name="T88" fmla="*/ 227 w 797"/>
                <a:gd name="T89" fmla="*/ 254 h 497"/>
                <a:gd name="T90" fmla="*/ 86 w 797"/>
                <a:gd name="T91" fmla="*/ 382 h 497"/>
                <a:gd name="T92" fmla="*/ 53 w 797"/>
                <a:gd name="T93" fmla="*/ 377 h 497"/>
                <a:gd name="T94" fmla="*/ 31 w 797"/>
                <a:gd name="T95" fmla="*/ 383 h 497"/>
                <a:gd name="T96" fmla="*/ 13 w 797"/>
                <a:gd name="T97" fmla="*/ 398 h 497"/>
                <a:gd name="T98" fmla="*/ 2 w 797"/>
                <a:gd name="T99" fmla="*/ 419 h 497"/>
                <a:gd name="T100" fmla="*/ 0 w 797"/>
                <a:gd name="T101" fmla="*/ 443 h 497"/>
                <a:gd name="T102" fmla="*/ 6 w 797"/>
                <a:gd name="T103" fmla="*/ 466 h 497"/>
                <a:gd name="T104" fmla="*/ 21 w 797"/>
                <a:gd name="T105" fmla="*/ 483 h 497"/>
                <a:gd name="T106" fmla="*/ 42 w 797"/>
                <a:gd name="T107" fmla="*/ 494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97" h="497">
                  <a:moveTo>
                    <a:pt x="60" y="497"/>
                  </a:moveTo>
                  <a:lnTo>
                    <a:pt x="65" y="497"/>
                  </a:lnTo>
                  <a:lnTo>
                    <a:pt x="72" y="496"/>
                  </a:lnTo>
                  <a:lnTo>
                    <a:pt x="77" y="494"/>
                  </a:lnTo>
                  <a:lnTo>
                    <a:pt x="83" y="493"/>
                  </a:lnTo>
                  <a:lnTo>
                    <a:pt x="89" y="489"/>
                  </a:lnTo>
                  <a:lnTo>
                    <a:pt x="93" y="486"/>
                  </a:lnTo>
                  <a:lnTo>
                    <a:pt x="97" y="483"/>
                  </a:lnTo>
                  <a:lnTo>
                    <a:pt x="102" y="480"/>
                  </a:lnTo>
                  <a:lnTo>
                    <a:pt x="106" y="475"/>
                  </a:lnTo>
                  <a:lnTo>
                    <a:pt x="109" y="470"/>
                  </a:lnTo>
                  <a:lnTo>
                    <a:pt x="112" y="466"/>
                  </a:lnTo>
                  <a:lnTo>
                    <a:pt x="115" y="460"/>
                  </a:lnTo>
                  <a:lnTo>
                    <a:pt x="117" y="455"/>
                  </a:lnTo>
                  <a:lnTo>
                    <a:pt x="119" y="449"/>
                  </a:lnTo>
                  <a:lnTo>
                    <a:pt x="120" y="443"/>
                  </a:lnTo>
                  <a:lnTo>
                    <a:pt x="120" y="437"/>
                  </a:lnTo>
                  <a:lnTo>
                    <a:pt x="119" y="429"/>
                  </a:lnTo>
                  <a:lnTo>
                    <a:pt x="118" y="423"/>
                  </a:lnTo>
                  <a:lnTo>
                    <a:pt x="116" y="416"/>
                  </a:lnTo>
                  <a:lnTo>
                    <a:pt x="114" y="410"/>
                  </a:lnTo>
                  <a:lnTo>
                    <a:pt x="251" y="290"/>
                  </a:lnTo>
                  <a:lnTo>
                    <a:pt x="259" y="295"/>
                  </a:lnTo>
                  <a:lnTo>
                    <a:pt x="267" y="298"/>
                  </a:lnTo>
                  <a:lnTo>
                    <a:pt x="277" y="301"/>
                  </a:lnTo>
                  <a:lnTo>
                    <a:pt x="285" y="302"/>
                  </a:lnTo>
                  <a:lnTo>
                    <a:pt x="293" y="301"/>
                  </a:lnTo>
                  <a:lnTo>
                    <a:pt x="300" y="299"/>
                  </a:lnTo>
                  <a:lnTo>
                    <a:pt x="307" y="297"/>
                  </a:lnTo>
                  <a:lnTo>
                    <a:pt x="313" y="294"/>
                  </a:lnTo>
                  <a:lnTo>
                    <a:pt x="318" y="291"/>
                  </a:lnTo>
                  <a:lnTo>
                    <a:pt x="325" y="287"/>
                  </a:lnTo>
                  <a:lnTo>
                    <a:pt x="329" y="282"/>
                  </a:lnTo>
                  <a:lnTo>
                    <a:pt x="333" y="277"/>
                  </a:lnTo>
                  <a:lnTo>
                    <a:pt x="451" y="324"/>
                  </a:lnTo>
                  <a:lnTo>
                    <a:pt x="451" y="327"/>
                  </a:lnTo>
                  <a:lnTo>
                    <a:pt x="451" y="332"/>
                  </a:lnTo>
                  <a:lnTo>
                    <a:pt x="451" y="337"/>
                  </a:lnTo>
                  <a:lnTo>
                    <a:pt x="452" y="343"/>
                  </a:lnTo>
                  <a:lnTo>
                    <a:pt x="454" y="349"/>
                  </a:lnTo>
                  <a:lnTo>
                    <a:pt x="456" y="354"/>
                  </a:lnTo>
                  <a:lnTo>
                    <a:pt x="458" y="360"/>
                  </a:lnTo>
                  <a:lnTo>
                    <a:pt x="461" y="365"/>
                  </a:lnTo>
                  <a:lnTo>
                    <a:pt x="464" y="369"/>
                  </a:lnTo>
                  <a:lnTo>
                    <a:pt x="469" y="374"/>
                  </a:lnTo>
                  <a:lnTo>
                    <a:pt x="473" y="378"/>
                  </a:lnTo>
                  <a:lnTo>
                    <a:pt x="477" y="381"/>
                  </a:lnTo>
                  <a:lnTo>
                    <a:pt x="482" y="384"/>
                  </a:lnTo>
                  <a:lnTo>
                    <a:pt x="488" y="386"/>
                  </a:lnTo>
                  <a:lnTo>
                    <a:pt x="493" y="389"/>
                  </a:lnTo>
                  <a:lnTo>
                    <a:pt x="499" y="391"/>
                  </a:lnTo>
                  <a:lnTo>
                    <a:pt x="505" y="391"/>
                  </a:lnTo>
                  <a:lnTo>
                    <a:pt x="511" y="392"/>
                  </a:lnTo>
                  <a:lnTo>
                    <a:pt x="518" y="391"/>
                  </a:lnTo>
                  <a:lnTo>
                    <a:pt x="523" y="391"/>
                  </a:lnTo>
                  <a:lnTo>
                    <a:pt x="529" y="389"/>
                  </a:lnTo>
                  <a:lnTo>
                    <a:pt x="535" y="386"/>
                  </a:lnTo>
                  <a:lnTo>
                    <a:pt x="540" y="384"/>
                  </a:lnTo>
                  <a:lnTo>
                    <a:pt x="545" y="381"/>
                  </a:lnTo>
                  <a:lnTo>
                    <a:pt x="550" y="378"/>
                  </a:lnTo>
                  <a:lnTo>
                    <a:pt x="553" y="374"/>
                  </a:lnTo>
                  <a:lnTo>
                    <a:pt x="558" y="369"/>
                  </a:lnTo>
                  <a:lnTo>
                    <a:pt x="561" y="365"/>
                  </a:lnTo>
                  <a:lnTo>
                    <a:pt x="564" y="360"/>
                  </a:lnTo>
                  <a:lnTo>
                    <a:pt x="567" y="354"/>
                  </a:lnTo>
                  <a:lnTo>
                    <a:pt x="568" y="349"/>
                  </a:lnTo>
                  <a:lnTo>
                    <a:pt x="570" y="343"/>
                  </a:lnTo>
                  <a:lnTo>
                    <a:pt x="571" y="337"/>
                  </a:lnTo>
                  <a:lnTo>
                    <a:pt x="571" y="332"/>
                  </a:lnTo>
                  <a:lnTo>
                    <a:pt x="570" y="322"/>
                  </a:lnTo>
                  <a:lnTo>
                    <a:pt x="568" y="312"/>
                  </a:lnTo>
                  <a:lnTo>
                    <a:pt x="565" y="304"/>
                  </a:lnTo>
                  <a:lnTo>
                    <a:pt x="560" y="296"/>
                  </a:lnTo>
                  <a:lnTo>
                    <a:pt x="711" y="114"/>
                  </a:lnTo>
                  <a:lnTo>
                    <a:pt x="717" y="117"/>
                  </a:lnTo>
                  <a:lnTo>
                    <a:pt x="724" y="119"/>
                  </a:lnTo>
                  <a:lnTo>
                    <a:pt x="730" y="120"/>
                  </a:lnTo>
                  <a:lnTo>
                    <a:pt x="737" y="120"/>
                  </a:lnTo>
                  <a:lnTo>
                    <a:pt x="743" y="120"/>
                  </a:lnTo>
                  <a:lnTo>
                    <a:pt x="750" y="119"/>
                  </a:lnTo>
                  <a:lnTo>
                    <a:pt x="755" y="118"/>
                  </a:lnTo>
                  <a:lnTo>
                    <a:pt x="760" y="116"/>
                  </a:lnTo>
                  <a:lnTo>
                    <a:pt x="766" y="113"/>
                  </a:lnTo>
                  <a:lnTo>
                    <a:pt x="771" y="110"/>
                  </a:lnTo>
                  <a:lnTo>
                    <a:pt x="775" y="106"/>
                  </a:lnTo>
                  <a:lnTo>
                    <a:pt x="780" y="103"/>
                  </a:lnTo>
                  <a:lnTo>
                    <a:pt x="784" y="99"/>
                  </a:lnTo>
                  <a:lnTo>
                    <a:pt x="787" y="94"/>
                  </a:lnTo>
                  <a:lnTo>
                    <a:pt x="790" y="89"/>
                  </a:lnTo>
                  <a:lnTo>
                    <a:pt x="792" y="84"/>
                  </a:lnTo>
                  <a:lnTo>
                    <a:pt x="795" y="79"/>
                  </a:lnTo>
                  <a:lnTo>
                    <a:pt x="796" y="72"/>
                  </a:lnTo>
                  <a:lnTo>
                    <a:pt x="797" y="67"/>
                  </a:lnTo>
                  <a:lnTo>
                    <a:pt x="797" y="60"/>
                  </a:lnTo>
                  <a:lnTo>
                    <a:pt x="797" y="54"/>
                  </a:lnTo>
                  <a:lnTo>
                    <a:pt x="796" y="48"/>
                  </a:lnTo>
                  <a:lnTo>
                    <a:pt x="795" y="42"/>
                  </a:lnTo>
                  <a:lnTo>
                    <a:pt x="792" y="37"/>
                  </a:lnTo>
                  <a:lnTo>
                    <a:pt x="790" y="31"/>
                  </a:lnTo>
                  <a:lnTo>
                    <a:pt x="787" y="27"/>
                  </a:lnTo>
                  <a:lnTo>
                    <a:pt x="784" y="22"/>
                  </a:lnTo>
                  <a:lnTo>
                    <a:pt x="780" y="17"/>
                  </a:lnTo>
                  <a:lnTo>
                    <a:pt x="775" y="14"/>
                  </a:lnTo>
                  <a:lnTo>
                    <a:pt x="771" y="10"/>
                  </a:lnTo>
                  <a:lnTo>
                    <a:pt x="766" y="8"/>
                  </a:lnTo>
                  <a:lnTo>
                    <a:pt x="760" y="5"/>
                  </a:lnTo>
                  <a:lnTo>
                    <a:pt x="755" y="2"/>
                  </a:lnTo>
                  <a:lnTo>
                    <a:pt x="750" y="1"/>
                  </a:lnTo>
                  <a:lnTo>
                    <a:pt x="743" y="0"/>
                  </a:lnTo>
                  <a:lnTo>
                    <a:pt x="737" y="0"/>
                  </a:lnTo>
                  <a:lnTo>
                    <a:pt x="731" y="0"/>
                  </a:lnTo>
                  <a:lnTo>
                    <a:pt x="725" y="1"/>
                  </a:lnTo>
                  <a:lnTo>
                    <a:pt x="719" y="2"/>
                  </a:lnTo>
                  <a:lnTo>
                    <a:pt x="713" y="5"/>
                  </a:lnTo>
                  <a:lnTo>
                    <a:pt x="709" y="8"/>
                  </a:lnTo>
                  <a:lnTo>
                    <a:pt x="703" y="10"/>
                  </a:lnTo>
                  <a:lnTo>
                    <a:pt x="699" y="14"/>
                  </a:lnTo>
                  <a:lnTo>
                    <a:pt x="695" y="17"/>
                  </a:lnTo>
                  <a:lnTo>
                    <a:pt x="691" y="22"/>
                  </a:lnTo>
                  <a:lnTo>
                    <a:pt x="687" y="27"/>
                  </a:lnTo>
                  <a:lnTo>
                    <a:pt x="684" y="31"/>
                  </a:lnTo>
                  <a:lnTo>
                    <a:pt x="682" y="37"/>
                  </a:lnTo>
                  <a:lnTo>
                    <a:pt x="680" y="42"/>
                  </a:lnTo>
                  <a:lnTo>
                    <a:pt x="678" y="48"/>
                  </a:lnTo>
                  <a:lnTo>
                    <a:pt x="677" y="54"/>
                  </a:lnTo>
                  <a:lnTo>
                    <a:pt x="677" y="60"/>
                  </a:lnTo>
                  <a:lnTo>
                    <a:pt x="678" y="70"/>
                  </a:lnTo>
                  <a:lnTo>
                    <a:pt x="680" y="79"/>
                  </a:lnTo>
                  <a:lnTo>
                    <a:pt x="683" y="87"/>
                  </a:lnTo>
                  <a:lnTo>
                    <a:pt x="688" y="96"/>
                  </a:lnTo>
                  <a:lnTo>
                    <a:pt x="537" y="277"/>
                  </a:lnTo>
                  <a:lnTo>
                    <a:pt x="531" y="275"/>
                  </a:lnTo>
                  <a:lnTo>
                    <a:pt x="524" y="273"/>
                  </a:lnTo>
                  <a:lnTo>
                    <a:pt x="518" y="272"/>
                  </a:lnTo>
                  <a:lnTo>
                    <a:pt x="511" y="271"/>
                  </a:lnTo>
                  <a:lnTo>
                    <a:pt x="504" y="272"/>
                  </a:lnTo>
                  <a:lnTo>
                    <a:pt x="496" y="273"/>
                  </a:lnTo>
                  <a:lnTo>
                    <a:pt x="490" y="275"/>
                  </a:lnTo>
                  <a:lnTo>
                    <a:pt x="484" y="278"/>
                  </a:lnTo>
                  <a:lnTo>
                    <a:pt x="478" y="281"/>
                  </a:lnTo>
                  <a:lnTo>
                    <a:pt x="472" y="286"/>
                  </a:lnTo>
                  <a:lnTo>
                    <a:pt x="467" y="291"/>
                  </a:lnTo>
                  <a:lnTo>
                    <a:pt x="463" y="295"/>
                  </a:lnTo>
                  <a:lnTo>
                    <a:pt x="345" y="248"/>
                  </a:lnTo>
                  <a:lnTo>
                    <a:pt x="345" y="245"/>
                  </a:lnTo>
                  <a:lnTo>
                    <a:pt x="345" y="240"/>
                  </a:lnTo>
                  <a:lnTo>
                    <a:pt x="345" y="235"/>
                  </a:lnTo>
                  <a:lnTo>
                    <a:pt x="344" y="229"/>
                  </a:lnTo>
                  <a:lnTo>
                    <a:pt x="343" y="223"/>
                  </a:lnTo>
                  <a:lnTo>
                    <a:pt x="341" y="218"/>
                  </a:lnTo>
                  <a:lnTo>
                    <a:pt x="339" y="213"/>
                  </a:lnTo>
                  <a:lnTo>
                    <a:pt x="336" y="207"/>
                  </a:lnTo>
                  <a:lnTo>
                    <a:pt x="332" y="203"/>
                  </a:lnTo>
                  <a:lnTo>
                    <a:pt x="328" y="199"/>
                  </a:lnTo>
                  <a:lnTo>
                    <a:pt x="324" y="194"/>
                  </a:lnTo>
                  <a:lnTo>
                    <a:pt x="319" y="191"/>
                  </a:lnTo>
                  <a:lnTo>
                    <a:pt x="314" y="188"/>
                  </a:lnTo>
                  <a:lnTo>
                    <a:pt x="309" y="186"/>
                  </a:lnTo>
                  <a:lnTo>
                    <a:pt x="303" y="184"/>
                  </a:lnTo>
                  <a:lnTo>
                    <a:pt x="298" y="181"/>
                  </a:lnTo>
                  <a:lnTo>
                    <a:pt x="292" y="181"/>
                  </a:lnTo>
                  <a:lnTo>
                    <a:pt x="285" y="180"/>
                  </a:lnTo>
                  <a:lnTo>
                    <a:pt x="280" y="181"/>
                  </a:lnTo>
                  <a:lnTo>
                    <a:pt x="273" y="181"/>
                  </a:lnTo>
                  <a:lnTo>
                    <a:pt x="268" y="184"/>
                  </a:lnTo>
                  <a:lnTo>
                    <a:pt x="262" y="186"/>
                  </a:lnTo>
                  <a:lnTo>
                    <a:pt x="257" y="188"/>
                  </a:lnTo>
                  <a:lnTo>
                    <a:pt x="252" y="191"/>
                  </a:lnTo>
                  <a:lnTo>
                    <a:pt x="248" y="194"/>
                  </a:lnTo>
                  <a:lnTo>
                    <a:pt x="243" y="199"/>
                  </a:lnTo>
                  <a:lnTo>
                    <a:pt x="239" y="203"/>
                  </a:lnTo>
                  <a:lnTo>
                    <a:pt x="236" y="207"/>
                  </a:lnTo>
                  <a:lnTo>
                    <a:pt x="233" y="213"/>
                  </a:lnTo>
                  <a:lnTo>
                    <a:pt x="230" y="218"/>
                  </a:lnTo>
                  <a:lnTo>
                    <a:pt x="228" y="223"/>
                  </a:lnTo>
                  <a:lnTo>
                    <a:pt x="226" y="229"/>
                  </a:lnTo>
                  <a:lnTo>
                    <a:pt x="225" y="235"/>
                  </a:lnTo>
                  <a:lnTo>
                    <a:pt x="225" y="240"/>
                  </a:lnTo>
                  <a:lnTo>
                    <a:pt x="226" y="248"/>
                  </a:lnTo>
                  <a:lnTo>
                    <a:pt x="227" y="254"/>
                  </a:lnTo>
                  <a:lnTo>
                    <a:pt x="229" y="261"/>
                  </a:lnTo>
                  <a:lnTo>
                    <a:pt x="231" y="267"/>
                  </a:lnTo>
                  <a:lnTo>
                    <a:pt x="94" y="387"/>
                  </a:lnTo>
                  <a:lnTo>
                    <a:pt x="86" y="382"/>
                  </a:lnTo>
                  <a:lnTo>
                    <a:pt x="78" y="379"/>
                  </a:lnTo>
                  <a:lnTo>
                    <a:pt x="68" y="377"/>
                  </a:lnTo>
                  <a:lnTo>
                    <a:pt x="60" y="377"/>
                  </a:lnTo>
                  <a:lnTo>
                    <a:pt x="53" y="377"/>
                  </a:lnTo>
                  <a:lnTo>
                    <a:pt x="47" y="378"/>
                  </a:lnTo>
                  <a:lnTo>
                    <a:pt x="42" y="379"/>
                  </a:lnTo>
                  <a:lnTo>
                    <a:pt x="36" y="381"/>
                  </a:lnTo>
                  <a:lnTo>
                    <a:pt x="31" y="383"/>
                  </a:lnTo>
                  <a:lnTo>
                    <a:pt x="26" y="386"/>
                  </a:lnTo>
                  <a:lnTo>
                    <a:pt x="21" y="391"/>
                  </a:lnTo>
                  <a:lnTo>
                    <a:pt x="17" y="394"/>
                  </a:lnTo>
                  <a:lnTo>
                    <a:pt x="13" y="398"/>
                  </a:lnTo>
                  <a:lnTo>
                    <a:pt x="9" y="402"/>
                  </a:lnTo>
                  <a:lnTo>
                    <a:pt x="6" y="408"/>
                  </a:lnTo>
                  <a:lnTo>
                    <a:pt x="4" y="413"/>
                  </a:lnTo>
                  <a:lnTo>
                    <a:pt x="2" y="419"/>
                  </a:lnTo>
                  <a:lnTo>
                    <a:pt x="1" y="425"/>
                  </a:lnTo>
                  <a:lnTo>
                    <a:pt x="0" y="430"/>
                  </a:lnTo>
                  <a:lnTo>
                    <a:pt x="0" y="437"/>
                  </a:lnTo>
                  <a:lnTo>
                    <a:pt x="0" y="443"/>
                  </a:lnTo>
                  <a:lnTo>
                    <a:pt x="1" y="449"/>
                  </a:lnTo>
                  <a:lnTo>
                    <a:pt x="2" y="455"/>
                  </a:lnTo>
                  <a:lnTo>
                    <a:pt x="4" y="460"/>
                  </a:lnTo>
                  <a:lnTo>
                    <a:pt x="6" y="466"/>
                  </a:lnTo>
                  <a:lnTo>
                    <a:pt x="9" y="470"/>
                  </a:lnTo>
                  <a:lnTo>
                    <a:pt x="13" y="475"/>
                  </a:lnTo>
                  <a:lnTo>
                    <a:pt x="17" y="480"/>
                  </a:lnTo>
                  <a:lnTo>
                    <a:pt x="21" y="483"/>
                  </a:lnTo>
                  <a:lnTo>
                    <a:pt x="26" y="486"/>
                  </a:lnTo>
                  <a:lnTo>
                    <a:pt x="31" y="489"/>
                  </a:lnTo>
                  <a:lnTo>
                    <a:pt x="36" y="493"/>
                  </a:lnTo>
                  <a:lnTo>
                    <a:pt x="42" y="494"/>
                  </a:lnTo>
                  <a:lnTo>
                    <a:pt x="47" y="496"/>
                  </a:lnTo>
                  <a:lnTo>
                    <a:pt x="53" y="497"/>
                  </a:lnTo>
                  <a:lnTo>
                    <a:pt x="60" y="4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34" name="Freeform 1676" descr="Icon of check box. ">
            <a:extLst>
              <a:ext uri="{FF2B5EF4-FFF2-40B4-BE49-F238E27FC236}">
                <a16:creationId xmlns:a16="http://schemas.microsoft.com/office/drawing/2014/main" id="{6FB02354-C73F-4DCF-8004-E9CCA66963EA}"/>
              </a:ext>
            </a:extLst>
          </p:cNvPr>
          <p:cNvSpPr>
            <a:spLocks noEditPoints="1"/>
          </p:cNvSpPr>
          <p:nvPr/>
        </p:nvSpPr>
        <p:spPr bwMode="auto">
          <a:xfrm>
            <a:off x="7129621" y="1811496"/>
            <a:ext cx="345758" cy="345758"/>
          </a:xfrm>
          <a:custGeom>
            <a:avLst/>
            <a:gdLst>
              <a:gd name="T0" fmla="*/ 374 w 719"/>
              <a:gd name="T1" fmla="*/ 267 h 719"/>
              <a:gd name="T2" fmla="*/ 366 w 719"/>
              <a:gd name="T3" fmla="*/ 263 h 719"/>
              <a:gd name="T4" fmla="*/ 362 w 719"/>
              <a:gd name="T5" fmla="*/ 254 h 719"/>
              <a:gd name="T6" fmla="*/ 366 w 719"/>
              <a:gd name="T7" fmla="*/ 247 h 719"/>
              <a:gd name="T8" fmla="*/ 374 w 719"/>
              <a:gd name="T9" fmla="*/ 243 h 719"/>
              <a:gd name="T10" fmla="*/ 621 w 719"/>
              <a:gd name="T11" fmla="*/ 244 h 719"/>
              <a:gd name="T12" fmla="*/ 627 w 719"/>
              <a:gd name="T13" fmla="*/ 250 h 719"/>
              <a:gd name="T14" fmla="*/ 627 w 719"/>
              <a:gd name="T15" fmla="*/ 260 h 719"/>
              <a:gd name="T16" fmla="*/ 621 w 719"/>
              <a:gd name="T17" fmla="*/ 265 h 719"/>
              <a:gd name="T18" fmla="*/ 616 w 719"/>
              <a:gd name="T19" fmla="*/ 528 h 719"/>
              <a:gd name="T20" fmla="*/ 370 w 719"/>
              <a:gd name="T21" fmla="*/ 527 h 719"/>
              <a:gd name="T22" fmla="*/ 363 w 719"/>
              <a:gd name="T23" fmla="*/ 521 h 719"/>
              <a:gd name="T24" fmla="*/ 363 w 719"/>
              <a:gd name="T25" fmla="*/ 512 h 719"/>
              <a:gd name="T26" fmla="*/ 370 w 719"/>
              <a:gd name="T27" fmla="*/ 505 h 719"/>
              <a:gd name="T28" fmla="*/ 616 w 719"/>
              <a:gd name="T29" fmla="*/ 504 h 719"/>
              <a:gd name="T30" fmla="*/ 625 w 719"/>
              <a:gd name="T31" fmla="*/ 507 h 719"/>
              <a:gd name="T32" fmla="*/ 628 w 719"/>
              <a:gd name="T33" fmla="*/ 516 h 719"/>
              <a:gd name="T34" fmla="*/ 625 w 719"/>
              <a:gd name="T35" fmla="*/ 525 h 719"/>
              <a:gd name="T36" fmla="*/ 616 w 719"/>
              <a:gd name="T37" fmla="*/ 528 h 719"/>
              <a:gd name="T38" fmla="*/ 171 w 719"/>
              <a:gd name="T39" fmla="*/ 279 h 719"/>
              <a:gd name="T40" fmla="*/ 164 w 719"/>
              <a:gd name="T41" fmla="*/ 282 h 719"/>
              <a:gd name="T42" fmla="*/ 155 w 719"/>
              <a:gd name="T43" fmla="*/ 279 h 719"/>
              <a:gd name="T44" fmla="*/ 92 w 719"/>
              <a:gd name="T45" fmla="*/ 214 h 719"/>
              <a:gd name="T46" fmla="*/ 92 w 719"/>
              <a:gd name="T47" fmla="*/ 205 h 719"/>
              <a:gd name="T48" fmla="*/ 98 w 719"/>
              <a:gd name="T49" fmla="*/ 198 h 719"/>
              <a:gd name="T50" fmla="*/ 107 w 719"/>
              <a:gd name="T51" fmla="*/ 198 h 719"/>
              <a:gd name="T52" fmla="*/ 164 w 719"/>
              <a:gd name="T53" fmla="*/ 253 h 719"/>
              <a:gd name="T54" fmla="*/ 309 w 719"/>
              <a:gd name="T55" fmla="*/ 109 h 719"/>
              <a:gd name="T56" fmla="*/ 318 w 719"/>
              <a:gd name="T57" fmla="*/ 109 h 719"/>
              <a:gd name="T58" fmla="*/ 325 w 719"/>
              <a:gd name="T59" fmla="*/ 114 h 719"/>
              <a:gd name="T60" fmla="*/ 325 w 719"/>
              <a:gd name="T61" fmla="*/ 124 h 719"/>
              <a:gd name="T62" fmla="*/ 323 w 719"/>
              <a:gd name="T63" fmla="*/ 414 h 719"/>
              <a:gd name="T64" fmla="*/ 168 w 719"/>
              <a:gd name="T65" fmla="*/ 568 h 719"/>
              <a:gd name="T66" fmla="*/ 158 w 719"/>
              <a:gd name="T67" fmla="*/ 568 h 719"/>
              <a:gd name="T68" fmla="*/ 94 w 719"/>
              <a:gd name="T69" fmla="*/ 505 h 719"/>
              <a:gd name="T70" fmla="*/ 91 w 719"/>
              <a:gd name="T71" fmla="*/ 497 h 719"/>
              <a:gd name="T72" fmla="*/ 94 w 719"/>
              <a:gd name="T73" fmla="*/ 488 h 719"/>
              <a:gd name="T74" fmla="*/ 103 w 719"/>
              <a:gd name="T75" fmla="*/ 485 h 719"/>
              <a:gd name="T76" fmla="*/ 111 w 719"/>
              <a:gd name="T77" fmla="*/ 488 h 719"/>
              <a:gd name="T78" fmla="*/ 306 w 719"/>
              <a:gd name="T79" fmla="*/ 397 h 719"/>
              <a:gd name="T80" fmla="*/ 314 w 719"/>
              <a:gd name="T81" fmla="*/ 394 h 719"/>
              <a:gd name="T82" fmla="*/ 323 w 719"/>
              <a:gd name="T83" fmla="*/ 398 h 719"/>
              <a:gd name="T84" fmla="*/ 326 w 719"/>
              <a:gd name="T85" fmla="*/ 406 h 719"/>
              <a:gd name="T86" fmla="*/ 323 w 719"/>
              <a:gd name="T87" fmla="*/ 414 h 719"/>
              <a:gd name="T88" fmla="*/ 12 w 719"/>
              <a:gd name="T89" fmla="*/ 0 h 719"/>
              <a:gd name="T90" fmla="*/ 3 w 719"/>
              <a:gd name="T91" fmla="*/ 5 h 719"/>
              <a:gd name="T92" fmla="*/ 0 w 719"/>
              <a:gd name="T93" fmla="*/ 13 h 719"/>
              <a:gd name="T94" fmla="*/ 1 w 719"/>
              <a:gd name="T95" fmla="*/ 713 h 719"/>
              <a:gd name="T96" fmla="*/ 8 w 719"/>
              <a:gd name="T97" fmla="*/ 719 h 719"/>
              <a:gd name="T98" fmla="*/ 707 w 719"/>
              <a:gd name="T99" fmla="*/ 719 h 719"/>
              <a:gd name="T100" fmla="*/ 716 w 719"/>
              <a:gd name="T101" fmla="*/ 716 h 719"/>
              <a:gd name="T102" fmla="*/ 719 w 719"/>
              <a:gd name="T103" fmla="*/ 707 h 719"/>
              <a:gd name="T104" fmla="*/ 718 w 719"/>
              <a:gd name="T105" fmla="*/ 8 h 719"/>
              <a:gd name="T106" fmla="*/ 711 w 719"/>
              <a:gd name="T107" fmla="*/ 2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19" h="719">
                <a:moveTo>
                  <a:pt x="616" y="267"/>
                </a:moveTo>
                <a:lnTo>
                  <a:pt x="374" y="267"/>
                </a:lnTo>
                <a:lnTo>
                  <a:pt x="370" y="265"/>
                </a:lnTo>
                <a:lnTo>
                  <a:pt x="366" y="263"/>
                </a:lnTo>
                <a:lnTo>
                  <a:pt x="363" y="260"/>
                </a:lnTo>
                <a:lnTo>
                  <a:pt x="362" y="254"/>
                </a:lnTo>
                <a:lnTo>
                  <a:pt x="363" y="250"/>
                </a:lnTo>
                <a:lnTo>
                  <a:pt x="366" y="247"/>
                </a:lnTo>
                <a:lnTo>
                  <a:pt x="370" y="244"/>
                </a:lnTo>
                <a:lnTo>
                  <a:pt x="374" y="243"/>
                </a:lnTo>
                <a:lnTo>
                  <a:pt x="616" y="243"/>
                </a:lnTo>
                <a:lnTo>
                  <a:pt x="621" y="244"/>
                </a:lnTo>
                <a:lnTo>
                  <a:pt x="625" y="247"/>
                </a:lnTo>
                <a:lnTo>
                  <a:pt x="627" y="250"/>
                </a:lnTo>
                <a:lnTo>
                  <a:pt x="628" y="254"/>
                </a:lnTo>
                <a:lnTo>
                  <a:pt x="627" y="260"/>
                </a:lnTo>
                <a:lnTo>
                  <a:pt x="625" y="263"/>
                </a:lnTo>
                <a:lnTo>
                  <a:pt x="621" y="265"/>
                </a:lnTo>
                <a:lnTo>
                  <a:pt x="616" y="267"/>
                </a:lnTo>
                <a:close/>
                <a:moveTo>
                  <a:pt x="616" y="528"/>
                </a:moveTo>
                <a:lnTo>
                  <a:pt x="374" y="528"/>
                </a:lnTo>
                <a:lnTo>
                  <a:pt x="370" y="527"/>
                </a:lnTo>
                <a:lnTo>
                  <a:pt x="366" y="525"/>
                </a:lnTo>
                <a:lnTo>
                  <a:pt x="363" y="521"/>
                </a:lnTo>
                <a:lnTo>
                  <a:pt x="362" y="516"/>
                </a:lnTo>
                <a:lnTo>
                  <a:pt x="363" y="512"/>
                </a:lnTo>
                <a:lnTo>
                  <a:pt x="366" y="507"/>
                </a:lnTo>
                <a:lnTo>
                  <a:pt x="370" y="505"/>
                </a:lnTo>
                <a:lnTo>
                  <a:pt x="374" y="504"/>
                </a:lnTo>
                <a:lnTo>
                  <a:pt x="616" y="504"/>
                </a:lnTo>
                <a:lnTo>
                  <a:pt x="621" y="505"/>
                </a:lnTo>
                <a:lnTo>
                  <a:pt x="625" y="507"/>
                </a:lnTo>
                <a:lnTo>
                  <a:pt x="627" y="512"/>
                </a:lnTo>
                <a:lnTo>
                  <a:pt x="628" y="516"/>
                </a:lnTo>
                <a:lnTo>
                  <a:pt x="627" y="521"/>
                </a:lnTo>
                <a:lnTo>
                  <a:pt x="625" y="525"/>
                </a:lnTo>
                <a:lnTo>
                  <a:pt x="621" y="527"/>
                </a:lnTo>
                <a:lnTo>
                  <a:pt x="616" y="528"/>
                </a:lnTo>
                <a:close/>
                <a:moveTo>
                  <a:pt x="323" y="127"/>
                </a:moveTo>
                <a:lnTo>
                  <a:pt x="171" y="279"/>
                </a:lnTo>
                <a:lnTo>
                  <a:pt x="168" y="282"/>
                </a:lnTo>
                <a:lnTo>
                  <a:pt x="164" y="282"/>
                </a:lnTo>
                <a:lnTo>
                  <a:pt x="158" y="282"/>
                </a:lnTo>
                <a:lnTo>
                  <a:pt x="155" y="279"/>
                </a:lnTo>
                <a:lnTo>
                  <a:pt x="94" y="218"/>
                </a:lnTo>
                <a:lnTo>
                  <a:pt x="92" y="214"/>
                </a:lnTo>
                <a:lnTo>
                  <a:pt x="91" y="209"/>
                </a:lnTo>
                <a:lnTo>
                  <a:pt x="92" y="205"/>
                </a:lnTo>
                <a:lnTo>
                  <a:pt x="94" y="201"/>
                </a:lnTo>
                <a:lnTo>
                  <a:pt x="98" y="198"/>
                </a:lnTo>
                <a:lnTo>
                  <a:pt x="103" y="197"/>
                </a:lnTo>
                <a:lnTo>
                  <a:pt x="107" y="198"/>
                </a:lnTo>
                <a:lnTo>
                  <a:pt x="111" y="201"/>
                </a:lnTo>
                <a:lnTo>
                  <a:pt x="164" y="253"/>
                </a:lnTo>
                <a:lnTo>
                  <a:pt x="306" y="111"/>
                </a:lnTo>
                <a:lnTo>
                  <a:pt x="309" y="109"/>
                </a:lnTo>
                <a:lnTo>
                  <a:pt x="314" y="108"/>
                </a:lnTo>
                <a:lnTo>
                  <a:pt x="318" y="109"/>
                </a:lnTo>
                <a:lnTo>
                  <a:pt x="323" y="111"/>
                </a:lnTo>
                <a:lnTo>
                  <a:pt x="325" y="114"/>
                </a:lnTo>
                <a:lnTo>
                  <a:pt x="326" y="119"/>
                </a:lnTo>
                <a:lnTo>
                  <a:pt x="325" y="124"/>
                </a:lnTo>
                <a:lnTo>
                  <a:pt x="323" y="127"/>
                </a:lnTo>
                <a:close/>
                <a:moveTo>
                  <a:pt x="323" y="414"/>
                </a:moveTo>
                <a:lnTo>
                  <a:pt x="171" y="565"/>
                </a:lnTo>
                <a:lnTo>
                  <a:pt x="168" y="568"/>
                </a:lnTo>
                <a:lnTo>
                  <a:pt x="164" y="569"/>
                </a:lnTo>
                <a:lnTo>
                  <a:pt x="158" y="568"/>
                </a:lnTo>
                <a:lnTo>
                  <a:pt x="155" y="565"/>
                </a:lnTo>
                <a:lnTo>
                  <a:pt x="94" y="505"/>
                </a:lnTo>
                <a:lnTo>
                  <a:pt x="92" y="502"/>
                </a:lnTo>
                <a:lnTo>
                  <a:pt x="91" y="497"/>
                </a:lnTo>
                <a:lnTo>
                  <a:pt x="92" y="493"/>
                </a:lnTo>
                <a:lnTo>
                  <a:pt x="94" y="488"/>
                </a:lnTo>
                <a:lnTo>
                  <a:pt x="98" y="486"/>
                </a:lnTo>
                <a:lnTo>
                  <a:pt x="103" y="485"/>
                </a:lnTo>
                <a:lnTo>
                  <a:pt x="107" y="486"/>
                </a:lnTo>
                <a:lnTo>
                  <a:pt x="111" y="488"/>
                </a:lnTo>
                <a:lnTo>
                  <a:pt x="164" y="540"/>
                </a:lnTo>
                <a:lnTo>
                  <a:pt x="306" y="397"/>
                </a:lnTo>
                <a:lnTo>
                  <a:pt x="309" y="395"/>
                </a:lnTo>
                <a:lnTo>
                  <a:pt x="314" y="394"/>
                </a:lnTo>
                <a:lnTo>
                  <a:pt x="318" y="395"/>
                </a:lnTo>
                <a:lnTo>
                  <a:pt x="323" y="398"/>
                </a:lnTo>
                <a:lnTo>
                  <a:pt x="325" y="401"/>
                </a:lnTo>
                <a:lnTo>
                  <a:pt x="326" y="406"/>
                </a:lnTo>
                <a:lnTo>
                  <a:pt x="325" y="410"/>
                </a:lnTo>
                <a:lnTo>
                  <a:pt x="323" y="414"/>
                </a:lnTo>
                <a:close/>
                <a:moveTo>
                  <a:pt x="707" y="0"/>
                </a:moveTo>
                <a:lnTo>
                  <a:pt x="12" y="0"/>
                </a:lnTo>
                <a:lnTo>
                  <a:pt x="8" y="2"/>
                </a:lnTo>
                <a:lnTo>
                  <a:pt x="3" y="5"/>
                </a:lnTo>
                <a:lnTo>
                  <a:pt x="1" y="8"/>
                </a:lnTo>
                <a:lnTo>
                  <a:pt x="0" y="13"/>
                </a:lnTo>
                <a:lnTo>
                  <a:pt x="0" y="707"/>
                </a:lnTo>
                <a:lnTo>
                  <a:pt x="1" y="713"/>
                </a:lnTo>
                <a:lnTo>
                  <a:pt x="3" y="716"/>
                </a:lnTo>
                <a:lnTo>
                  <a:pt x="8" y="719"/>
                </a:lnTo>
                <a:lnTo>
                  <a:pt x="12" y="719"/>
                </a:lnTo>
                <a:lnTo>
                  <a:pt x="707" y="719"/>
                </a:lnTo>
                <a:lnTo>
                  <a:pt x="711" y="719"/>
                </a:lnTo>
                <a:lnTo>
                  <a:pt x="716" y="716"/>
                </a:lnTo>
                <a:lnTo>
                  <a:pt x="718" y="713"/>
                </a:lnTo>
                <a:lnTo>
                  <a:pt x="719" y="707"/>
                </a:lnTo>
                <a:lnTo>
                  <a:pt x="719" y="13"/>
                </a:lnTo>
                <a:lnTo>
                  <a:pt x="718" y="8"/>
                </a:lnTo>
                <a:lnTo>
                  <a:pt x="716" y="5"/>
                </a:lnTo>
                <a:lnTo>
                  <a:pt x="711" y="2"/>
                </a:lnTo>
                <a:lnTo>
                  <a:pt x="707"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5" name="Freeform 4665" descr="Icon of graph. ">
            <a:extLst>
              <a:ext uri="{FF2B5EF4-FFF2-40B4-BE49-F238E27FC236}">
                <a16:creationId xmlns:a16="http://schemas.microsoft.com/office/drawing/2014/main" id="{557E39B2-E017-4E5C-B53E-DDE3B9D4C92C}"/>
              </a:ext>
            </a:extLst>
          </p:cNvPr>
          <p:cNvSpPr>
            <a:spLocks/>
          </p:cNvSpPr>
          <p:nvPr/>
        </p:nvSpPr>
        <p:spPr bwMode="auto">
          <a:xfrm>
            <a:off x="7877961" y="3531386"/>
            <a:ext cx="347679" cy="347679"/>
          </a:xfrm>
          <a:custGeom>
            <a:avLst/>
            <a:gdLst>
              <a:gd name="T0" fmla="*/ 761 w 904"/>
              <a:gd name="T1" fmla="*/ 213 h 903"/>
              <a:gd name="T2" fmla="*/ 754 w 904"/>
              <a:gd name="T3" fmla="*/ 225 h 903"/>
              <a:gd name="T4" fmla="*/ 576 w 904"/>
              <a:gd name="T5" fmla="*/ 277 h 903"/>
              <a:gd name="T6" fmla="*/ 498 w 904"/>
              <a:gd name="T7" fmla="*/ 298 h 903"/>
              <a:gd name="T8" fmla="*/ 431 w 904"/>
              <a:gd name="T9" fmla="*/ 329 h 903"/>
              <a:gd name="T10" fmla="*/ 578 w 904"/>
              <a:gd name="T11" fmla="*/ 170 h 903"/>
              <a:gd name="T12" fmla="*/ 618 w 904"/>
              <a:gd name="T13" fmla="*/ 180 h 903"/>
              <a:gd name="T14" fmla="*/ 661 w 904"/>
              <a:gd name="T15" fmla="*/ 169 h 903"/>
              <a:gd name="T16" fmla="*/ 693 w 904"/>
              <a:gd name="T17" fmla="*/ 141 h 903"/>
              <a:gd name="T18" fmla="*/ 707 w 904"/>
              <a:gd name="T19" fmla="*/ 99 h 903"/>
              <a:gd name="T20" fmla="*/ 701 w 904"/>
              <a:gd name="T21" fmla="*/ 55 h 903"/>
              <a:gd name="T22" fmla="*/ 676 w 904"/>
              <a:gd name="T23" fmla="*/ 20 h 903"/>
              <a:gd name="T24" fmla="*/ 636 w 904"/>
              <a:gd name="T25" fmla="*/ 2 h 903"/>
              <a:gd name="T26" fmla="*/ 591 w 904"/>
              <a:gd name="T27" fmla="*/ 4 h 903"/>
              <a:gd name="T28" fmla="*/ 554 w 904"/>
              <a:gd name="T29" fmla="*/ 25 h 903"/>
              <a:gd name="T30" fmla="*/ 531 w 904"/>
              <a:gd name="T31" fmla="*/ 63 h 903"/>
              <a:gd name="T32" fmla="*/ 532 w 904"/>
              <a:gd name="T33" fmla="*/ 118 h 903"/>
              <a:gd name="T34" fmla="*/ 369 w 904"/>
              <a:gd name="T35" fmla="*/ 289 h 903"/>
              <a:gd name="T36" fmla="*/ 325 w 904"/>
              <a:gd name="T37" fmla="*/ 289 h 903"/>
              <a:gd name="T38" fmla="*/ 294 w 904"/>
              <a:gd name="T39" fmla="*/ 308 h 903"/>
              <a:gd name="T40" fmla="*/ 275 w 904"/>
              <a:gd name="T41" fmla="*/ 338 h 903"/>
              <a:gd name="T42" fmla="*/ 275 w 904"/>
              <a:gd name="T43" fmla="*/ 383 h 903"/>
              <a:gd name="T44" fmla="*/ 113 w 904"/>
              <a:gd name="T45" fmla="*/ 545 h 903"/>
              <a:gd name="T46" fmla="*/ 64 w 904"/>
              <a:gd name="T47" fmla="*/ 546 h 903"/>
              <a:gd name="T48" fmla="*/ 26 w 904"/>
              <a:gd name="T49" fmla="*/ 568 h 903"/>
              <a:gd name="T50" fmla="*/ 5 w 904"/>
              <a:gd name="T51" fmla="*/ 605 h 903"/>
              <a:gd name="T52" fmla="*/ 3 w 904"/>
              <a:gd name="T53" fmla="*/ 650 h 903"/>
              <a:gd name="T54" fmla="*/ 21 w 904"/>
              <a:gd name="T55" fmla="*/ 690 h 903"/>
              <a:gd name="T56" fmla="*/ 56 w 904"/>
              <a:gd name="T57" fmla="*/ 716 h 903"/>
              <a:gd name="T58" fmla="*/ 100 w 904"/>
              <a:gd name="T59" fmla="*/ 722 h 903"/>
              <a:gd name="T60" fmla="*/ 142 w 904"/>
              <a:gd name="T61" fmla="*/ 706 h 903"/>
              <a:gd name="T62" fmla="*/ 170 w 904"/>
              <a:gd name="T63" fmla="*/ 675 h 903"/>
              <a:gd name="T64" fmla="*/ 181 w 904"/>
              <a:gd name="T65" fmla="*/ 632 h 903"/>
              <a:gd name="T66" fmla="*/ 171 w 904"/>
              <a:gd name="T67" fmla="*/ 591 h 903"/>
              <a:gd name="T68" fmla="*/ 316 w 904"/>
              <a:gd name="T69" fmla="*/ 430 h 903"/>
              <a:gd name="T70" fmla="*/ 286 w 904"/>
              <a:gd name="T71" fmla="*/ 538 h 903"/>
              <a:gd name="T72" fmla="*/ 271 w 904"/>
              <a:gd name="T73" fmla="*/ 753 h 903"/>
              <a:gd name="T74" fmla="*/ 216 w 904"/>
              <a:gd name="T75" fmla="*/ 757 h 903"/>
              <a:gd name="T76" fmla="*/ 212 w 904"/>
              <a:gd name="T77" fmla="*/ 888 h 903"/>
              <a:gd name="T78" fmla="*/ 218 w 904"/>
              <a:gd name="T79" fmla="*/ 901 h 903"/>
              <a:gd name="T80" fmla="*/ 349 w 904"/>
              <a:gd name="T81" fmla="*/ 903 h 903"/>
              <a:gd name="T82" fmla="*/ 361 w 904"/>
              <a:gd name="T83" fmla="*/ 894 h 903"/>
              <a:gd name="T84" fmla="*/ 361 w 904"/>
              <a:gd name="T85" fmla="*/ 762 h 903"/>
              <a:gd name="T86" fmla="*/ 349 w 904"/>
              <a:gd name="T87" fmla="*/ 753 h 903"/>
              <a:gd name="T88" fmla="*/ 305 w 904"/>
              <a:gd name="T89" fmla="*/ 597 h 903"/>
              <a:gd name="T90" fmla="*/ 343 w 904"/>
              <a:gd name="T91" fmla="*/ 469 h 903"/>
              <a:gd name="T92" fmla="*/ 383 w 904"/>
              <a:gd name="T93" fmla="*/ 426 h 903"/>
              <a:gd name="T94" fmla="*/ 418 w 904"/>
              <a:gd name="T95" fmla="*/ 383 h 903"/>
              <a:gd name="T96" fmla="*/ 471 w 904"/>
              <a:gd name="T97" fmla="*/ 342 h 903"/>
              <a:gd name="T98" fmla="*/ 544 w 904"/>
              <a:gd name="T99" fmla="*/ 315 h 903"/>
              <a:gd name="T100" fmla="*/ 627 w 904"/>
              <a:gd name="T101" fmla="*/ 302 h 903"/>
              <a:gd name="T102" fmla="*/ 754 w 904"/>
              <a:gd name="T103" fmla="*/ 348 h 903"/>
              <a:gd name="T104" fmla="*/ 763 w 904"/>
              <a:gd name="T105" fmla="*/ 360 h 903"/>
              <a:gd name="T106" fmla="*/ 895 w 904"/>
              <a:gd name="T107" fmla="*/ 360 h 903"/>
              <a:gd name="T108" fmla="*/ 904 w 904"/>
              <a:gd name="T109" fmla="*/ 348 h 903"/>
              <a:gd name="T110" fmla="*/ 902 w 904"/>
              <a:gd name="T111" fmla="*/ 217 h 903"/>
              <a:gd name="T112" fmla="*/ 889 w 904"/>
              <a:gd name="T113" fmla="*/ 211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4" h="903">
                <a:moveTo>
                  <a:pt x="889" y="211"/>
                </a:moveTo>
                <a:lnTo>
                  <a:pt x="768" y="211"/>
                </a:lnTo>
                <a:lnTo>
                  <a:pt x="765" y="211"/>
                </a:lnTo>
                <a:lnTo>
                  <a:pt x="763" y="212"/>
                </a:lnTo>
                <a:lnTo>
                  <a:pt x="761" y="213"/>
                </a:lnTo>
                <a:lnTo>
                  <a:pt x="758" y="215"/>
                </a:lnTo>
                <a:lnTo>
                  <a:pt x="756" y="217"/>
                </a:lnTo>
                <a:lnTo>
                  <a:pt x="755" y="220"/>
                </a:lnTo>
                <a:lnTo>
                  <a:pt x="754" y="222"/>
                </a:lnTo>
                <a:lnTo>
                  <a:pt x="754" y="225"/>
                </a:lnTo>
                <a:lnTo>
                  <a:pt x="754" y="271"/>
                </a:lnTo>
                <a:lnTo>
                  <a:pt x="663" y="271"/>
                </a:lnTo>
                <a:lnTo>
                  <a:pt x="627" y="272"/>
                </a:lnTo>
                <a:lnTo>
                  <a:pt x="593" y="275"/>
                </a:lnTo>
                <a:lnTo>
                  <a:pt x="576" y="277"/>
                </a:lnTo>
                <a:lnTo>
                  <a:pt x="561" y="281"/>
                </a:lnTo>
                <a:lnTo>
                  <a:pt x="545" y="284"/>
                </a:lnTo>
                <a:lnTo>
                  <a:pt x="529" y="287"/>
                </a:lnTo>
                <a:lnTo>
                  <a:pt x="513" y="292"/>
                </a:lnTo>
                <a:lnTo>
                  <a:pt x="498" y="298"/>
                </a:lnTo>
                <a:lnTo>
                  <a:pt x="484" y="302"/>
                </a:lnTo>
                <a:lnTo>
                  <a:pt x="470" y="309"/>
                </a:lnTo>
                <a:lnTo>
                  <a:pt x="457" y="315"/>
                </a:lnTo>
                <a:lnTo>
                  <a:pt x="443" y="323"/>
                </a:lnTo>
                <a:lnTo>
                  <a:pt x="431" y="329"/>
                </a:lnTo>
                <a:lnTo>
                  <a:pt x="418" y="337"/>
                </a:lnTo>
                <a:lnTo>
                  <a:pt x="415" y="328"/>
                </a:lnTo>
                <a:lnTo>
                  <a:pt x="409" y="319"/>
                </a:lnTo>
                <a:lnTo>
                  <a:pt x="565" y="163"/>
                </a:lnTo>
                <a:lnTo>
                  <a:pt x="578" y="170"/>
                </a:lnTo>
                <a:lnTo>
                  <a:pt x="590" y="176"/>
                </a:lnTo>
                <a:lnTo>
                  <a:pt x="597" y="178"/>
                </a:lnTo>
                <a:lnTo>
                  <a:pt x="604" y="179"/>
                </a:lnTo>
                <a:lnTo>
                  <a:pt x="610" y="180"/>
                </a:lnTo>
                <a:lnTo>
                  <a:pt x="618" y="180"/>
                </a:lnTo>
                <a:lnTo>
                  <a:pt x="627" y="180"/>
                </a:lnTo>
                <a:lnTo>
                  <a:pt x="636" y="178"/>
                </a:lnTo>
                <a:lnTo>
                  <a:pt x="644" y="176"/>
                </a:lnTo>
                <a:lnTo>
                  <a:pt x="653" y="173"/>
                </a:lnTo>
                <a:lnTo>
                  <a:pt x="661" y="169"/>
                </a:lnTo>
                <a:lnTo>
                  <a:pt x="668" y="164"/>
                </a:lnTo>
                <a:lnTo>
                  <a:pt x="676" y="160"/>
                </a:lnTo>
                <a:lnTo>
                  <a:pt x="681" y="154"/>
                </a:lnTo>
                <a:lnTo>
                  <a:pt x="687" y="147"/>
                </a:lnTo>
                <a:lnTo>
                  <a:pt x="693" y="141"/>
                </a:lnTo>
                <a:lnTo>
                  <a:pt x="697" y="133"/>
                </a:lnTo>
                <a:lnTo>
                  <a:pt x="701" y="125"/>
                </a:lnTo>
                <a:lnTo>
                  <a:pt x="704" y="117"/>
                </a:lnTo>
                <a:lnTo>
                  <a:pt x="706" y="108"/>
                </a:lnTo>
                <a:lnTo>
                  <a:pt x="707" y="99"/>
                </a:lnTo>
                <a:lnTo>
                  <a:pt x="709" y="90"/>
                </a:lnTo>
                <a:lnTo>
                  <a:pt x="707" y="81"/>
                </a:lnTo>
                <a:lnTo>
                  <a:pt x="706" y="72"/>
                </a:lnTo>
                <a:lnTo>
                  <a:pt x="704" y="63"/>
                </a:lnTo>
                <a:lnTo>
                  <a:pt x="701" y="55"/>
                </a:lnTo>
                <a:lnTo>
                  <a:pt x="697" y="47"/>
                </a:lnTo>
                <a:lnTo>
                  <a:pt x="693" y="39"/>
                </a:lnTo>
                <a:lnTo>
                  <a:pt x="687" y="32"/>
                </a:lnTo>
                <a:lnTo>
                  <a:pt x="681" y="25"/>
                </a:lnTo>
                <a:lnTo>
                  <a:pt x="676" y="20"/>
                </a:lnTo>
                <a:lnTo>
                  <a:pt x="668" y="15"/>
                </a:lnTo>
                <a:lnTo>
                  <a:pt x="661" y="11"/>
                </a:lnTo>
                <a:lnTo>
                  <a:pt x="653" y="6"/>
                </a:lnTo>
                <a:lnTo>
                  <a:pt x="644" y="4"/>
                </a:lnTo>
                <a:lnTo>
                  <a:pt x="636" y="2"/>
                </a:lnTo>
                <a:lnTo>
                  <a:pt x="627" y="0"/>
                </a:lnTo>
                <a:lnTo>
                  <a:pt x="618" y="0"/>
                </a:lnTo>
                <a:lnTo>
                  <a:pt x="609" y="0"/>
                </a:lnTo>
                <a:lnTo>
                  <a:pt x="600" y="2"/>
                </a:lnTo>
                <a:lnTo>
                  <a:pt x="591" y="4"/>
                </a:lnTo>
                <a:lnTo>
                  <a:pt x="583" y="6"/>
                </a:lnTo>
                <a:lnTo>
                  <a:pt x="575" y="11"/>
                </a:lnTo>
                <a:lnTo>
                  <a:pt x="567" y="15"/>
                </a:lnTo>
                <a:lnTo>
                  <a:pt x="561" y="20"/>
                </a:lnTo>
                <a:lnTo>
                  <a:pt x="554" y="25"/>
                </a:lnTo>
                <a:lnTo>
                  <a:pt x="548" y="32"/>
                </a:lnTo>
                <a:lnTo>
                  <a:pt x="543" y="39"/>
                </a:lnTo>
                <a:lnTo>
                  <a:pt x="538" y="47"/>
                </a:lnTo>
                <a:lnTo>
                  <a:pt x="535" y="55"/>
                </a:lnTo>
                <a:lnTo>
                  <a:pt x="531" y="63"/>
                </a:lnTo>
                <a:lnTo>
                  <a:pt x="529" y="72"/>
                </a:lnTo>
                <a:lnTo>
                  <a:pt x="528" y="81"/>
                </a:lnTo>
                <a:lnTo>
                  <a:pt x="528" y="90"/>
                </a:lnTo>
                <a:lnTo>
                  <a:pt x="529" y="105"/>
                </a:lnTo>
                <a:lnTo>
                  <a:pt x="532" y="118"/>
                </a:lnTo>
                <a:lnTo>
                  <a:pt x="537" y="131"/>
                </a:lnTo>
                <a:lnTo>
                  <a:pt x="545" y="142"/>
                </a:lnTo>
                <a:lnTo>
                  <a:pt x="388" y="298"/>
                </a:lnTo>
                <a:lnTo>
                  <a:pt x="379" y="293"/>
                </a:lnTo>
                <a:lnTo>
                  <a:pt x="369" y="289"/>
                </a:lnTo>
                <a:lnTo>
                  <a:pt x="358" y="286"/>
                </a:lnTo>
                <a:lnTo>
                  <a:pt x="347" y="285"/>
                </a:lnTo>
                <a:lnTo>
                  <a:pt x="339" y="286"/>
                </a:lnTo>
                <a:lnTo>
                  <a:pt x="331" y="287"/>
                </a:lnTo>
                <a:lnTo>
                  <a:pt x="325" y="289"/>
                </a:lnTo>
                <a:lnTo>
                  <a:pt x="318" y="292"/>
                </a:lnTo>
                <a:lnTo>
                  <a:pt x="311" y="294"/>
                </a:lnTo>
                <a:lnTo>
                  <a:pt x="304" y="299"/>
                </a:lnTo>
                <a:lnTo>
                  <a:pt x="299" y="303"/>
                </a:lnTo>
                <a:lnTo>
                  <a:pt x="294" y="308"/>
                </a:lnTo>
                <a:lnTo>
                  <a:pt x="288" y="313"/>
                </a:lnTo>
                <a:lnTo>
                  <a:pt x="284" y="319"/>
                </a:lnTo>
                <a:lnTo>
                  <a:pt x="281" y="325"/>
                </a:lnTo>
                <a:lnTo>
                  <a:pt x="277" y="332"/>
                </a:lnTo>
                <a:lnTo>
                  <a:pt x="275" y="338"/>
                </a:lnTo>
                <a:lnTo>
                  <a:pt x="273" y="346"/>
                </a:lnTo>
                <a:lnTo>
                  <a:pt x="271" y="353"/>
                </a:lnTo>
                <a:lnTo>
                  <a:pt x="271" y="361"/>
                </a:lnTo>
                <a:lnTo>
                  <a:pt x="273" y="372"/>
                </a:lnTo>
                <a:lnTo>
                  <a:pt x="275" y="383"/>
                </a:lnTo>
                <a:lnTo>
                  <a:pt x="278" y="393"/>
                </a:lnTo>
                <a:lnTo>
                  <a:pt x="284" y="403"/>
                </a:lnTo>
                <a:lnTo>
                  <a:pt x="134" y="553"/>
                </a:lnTo>
                <a:lnTo>
                  <a:pt x="124" y="547"/>
                </a:lnTo>
                <a:lnTo>
                  <a:pt x="113" y="545"/>
                </a:lnTo>
                <a:lnTo>
                  <a:pt x="102" y="543"/>
                </a:lnTo>
                <a:lnTo>
                  <a:pt x="91" y="542"/>
                </a:lnTo>
                <a:lnTo>
                  <a:pt x="82" y="542"/>
                </a:lnTo>
                <a:lnTo>
                  <a:pt x="73" y="544"/>
                </a:lnTo>
                <a:lnTo>
                  <a:pt x="64" y="546"/>
                </a:lnTo>
                <a:lnTo>
                  <a:pt x="56" y="548"/>
                </a:lnTo>
                <a:lnTo>
                  <a:pt x="48" y="553"/>
                </a:lnTo>
                <a:lnTo>
                  <a:pt x="40" y="557"/>
                </a:lnTo>
                <a:lnTo>
                  <a:pt x="33" y="562"/>
                </a:lnTo>
                <a:lnTo>
                  <a:pt x="26" y="568"/>
                </a:lnTo>
                <a:lnTo>
                  <a:pt x="21" y="574"/>
                </a:lnTo>
                <a:lnTo>
                  <a:pt x="16" y="581"/>
                </a:lnTo>
                <a:lnTo>
                  <a:pt x="12" y="589"/>
                </a:lnTo>
                <a:lnTo>
                  <a:pt x="7" y="597"/>
                </a:lnTo>
                <a:lnTo>
                  <a:pt x="5" y="605"/>
                </a:lnTo>
                <a:lnTo>
                  <a:pt x="3" y="614"/>
                </a:lnTo>
                <a:lnTo>
                  <a:pt x="0" y="623"/>
                </a:lnTo>
                <a:lnTo>
                  <a:pt x="0" y="632"/>
                </a:lnTo>
                <a:lnTo>
                  <a:pt x="0" y="641"/>
                </a:lnTo>
                <a:lnTo>
                  <a:pt x="3" y="650"/>
                </a:lnTo>
                <a:lnTo>
                  <a:pt x="5" y="659"/>
                </a:lnTo>
                <a:lnTo>
                  <a:pt x="7" y="667"/>
                </a:lnTo>
                <a:lnTo>
                  <a:pt x="12" y="675"/>
                </a:lnTo>
                <a:lnTo>
                  <a:pt x="16" y="683"/>
                </a:lnTo>
                <a:lnTo>
                  <a:pt x="21" y="690"/>
                </a:lnTo>
                <a:lnTo>
                  <a:pt x="26" y="696"/>
                </a:lnTo>
                <a:lnTo>
                  <a:pt x="33" y="702"/>
                </a:lnTo>
                <a:lnTo>
                  <a:pt x="40" y="706"/>
                </a:lnTo>
                <a:lnTo>
                  <a:pt x="48" y="711"/>
                </a:lnTo>
                <a:lnTo>
                  <a:pt x="56" y="716"/>
                </a:lnTo>
                <a:lnTo>
                  <a:pt x="64" y="718"/>
                </a:lnTo>
                <a:lnTo>
                  <a:pt x="73" y="720"/>
                </a:lnTo>
                <a:lnTo>
                  <a:pt x="82" y="722"/>
                </a:lnTo>
                <a:lnTo>
                  <a:pt x="91" y="722"/>
                </a:lnTo>
                <a:lnTo>
                  <a:pt x="100" y="722"/>
                </a:lnTo>
                <a:lnTo>
                  <a:pt x="109" y="720"/>
                </a:lnTo>
                <a:lnTo>
                  <a:pt x="118" y="718"/>
                </a:lnTo>
                <a:lnTo>
                  <a:pt x="126" y="716"/>
                </a:lnTo>
                <a:lnTo>
                  <a:pt x="134" y="711"/>
                </a:lnTo>
                <a:lnTo>
                  <a:pt x="142" y="706"/>
                </a:lnTo>
                <a:lnTo>
                  <a:pt x="148" y="702"/>
                </a:lnTo>
                <a:lnTo>
                  <a:pt x="155" y="696"/>
                </a:lnTo>
                <a:lnTo>
                  <a:pt x="161" y="690"/>
                </a:lnTo>
                <a:lnTo>
                  <a:pt x="165" y="683"/>
                </a:lnTo>
                <a:lnTo>
                  <a:pt x="170" y="675"/>
                </a:lnTo>
                <a:lnTo>
                  <a:pt x="174" y="667"/>
                </a:lnTo>
                <a:lnTo>
                  <a:pt x="177" y="659"/>
                </a:lnTo>
                <a:lnTo>
                  <a:pt x="179" y="650"/>
                </a:lnTo>
                <a:lnTo>
                  <a:pt x="181" y="641"/>
                </a:lnTo>
                <a:lnTo>
                  <a:pt x="181" y="632"/>
                </a:lnTo>
                <a:lnTo>
                  <a:pt x="181" y="623"/>
                </a:lnTo>
                <a:lnTo>
                  <a:pt x="180" y="615"/>
                </a:lnTo>
                <a:lnTo>
                  <a:pt x="178" y="607"/>
                </a:lnTo>
                <a:lnTo>
                  <a:pt x="174" y="599"/>
                </a:lnTo>
                <a:lnTo>
                  <a:pt x="171" y="591"/>
                </a:lnTo>
                <a:lnTo>
                  <a:pt x="168" y="585"/>
                </a:lnTo>
                <a:lnTo>
                  <a:pt x="163" y="578"/>
                </a:lnTo>
                <a:lnTo>
                  <a:pt x="157" y="571"/>
                </a:lnTo>
                <a:lnTo>
                  <a:pt x="305" y="424"/>
                </a:lnTo>
                <a:lnTo>
                  <a:pt x="316" y="430"/>
                </a:lnTo>
                <a:lnTo>
                  <a:pt x="328" y="433"/>
                </a:lnTo>
                <a:lnTo>
                  <a:pt x="314" y="457"/>
                </a:lnTo>
                <a:lnTo>
                  <a:pt x="303" y="483"/>
                </a:lnTo>
                <a:lnTo>
                  <a:pt x="294" y="510"/>
                </a:lnTo>
                <a:lnTo>
                  <a:pt x="286" y="538"/>
                </a:lnTo>
                <a:lnTo>
                  <a:pt x="279" y="568"/>
                </a:lnTo>
                <a:lnTo>
                  <a:pt x="275" y="598"/>
                </a:lnTo>
                <a:lnTo>
                  <a:pt x="273" y="630"/>
                </a:lnTo>
                <a:lnTo>
                  <a:pt x="271" y="662"/>
                </a:lnTo>
                <a:lnTo>
                  <a:pt x="271" y="753"/>
                </a:lnTo>
                <a:lnTo>
                  <a:pt x="226" y="753"/>
                </a:lnTo>
                <a:lnTo>
                  <a:pt x="223" y="753"/>
                </a:lnTo>
                <a:lnTo>
                  <a:pt x="221" y="754"/>
                </a:lnTo>
                <a:lnTo>
                  <a:pt x="218" y="755"/>
                </a:lnTo>
                <a:lnTo>
                  <a:pt x="216" y="757"/>
                </a:lnTo>
                <a:lnTo>
                  <a:pt x="214" y="760"/>
                </a:lnTo>
                <a:lnTo>
                  <a:pt x="213" y="762"/>
                </a:lnTo>
                <a:lnTo>
                  <a:pt x="212" y="764"/>
                </a:lnTo>
                <a:lnTo>
                  <a:pt x="212" y="767"/>
                </a:lnTo>
                <a:lnTo>
                  <a:pt x="212" y="888"/>
                </a:lnTo>
                <a:lnTo>
                  <a:pt x="212" y="891"/>
                </a:lnTo>
                <a:lnTo>
                  <a:pt x="213" y="894"/>
                </a:lnTo>
                <a:lnTo>
                  <a:pt x="214" y="896"/>
                </a:lnTo>
                <a:lnTo>
                  <a:pt x="216" y="898"/>
                </a:lnTo>
                <a:lnTo>
                  <a:pt x="218" y="901"/>
                </a:lnTo>
                <a:lnTo>
                  <a:pt x="221" y="902"/>
                </a:lnTo>
                <a:lnTo>
                  <a:pt x="223" y="903"/>
                </a:lnTo>
                <a:lnTo>
                  <a:pt x="226" y="903"/>
                </a:lnTo>
                <a:lnTo>
                  <a:pt x="347" y="903"/>
                </a:lnTo>
                <a:lnTo>
                  <a:pt x="349" y="903"/>
                </a:lnTo>
                <a:lnTo>
                  <a:pt x="353" y="902"/>
                </a:lnTo>
                <a:lnTo>
                  <a:pt x="355" y="901"/>
                </a:lnTo>
                <a:lnTo>
                  <a:pt x="357" y="898"/>
                </a:lnTo>
                <a:lnTo>
                  <a:pt x="360" y="896"/>
                </a:lnTo>
                <a:lnTo>
                  <a:pt x="361" y="894"/>
                </a:lnTo>
                <a:lnTo>
                  <a:pt x="362" y="891"/>
                </a:lnTo>
                <a:lnTo>
                  <a:pt x="362" y="888"/>
                </a:lnTo>
                <a:lnTo>
                  <a:pt x="362" y="767"/>
                </a:lnTo>
                <a:lnTo>
                  <a:pt x="362" y="764"/>
                </a:lnTo>
                <a:lnTo>
                  <a:pt x="361" y="762"/>
                </a:lnTo>
                <a:lnTo>
                  <a:pt x="360" y="760"/>
                </a:lnTo>
                <a:lnTo>
                  <a:pt x="357" y="757"/>
                </a:lnTo>
                <a:lnTo>
                  <a:pt x="355" y="755"/>
                </a:lnTo>
                <a:lnTo>
                  <a:pt x="353" y="754"/>
                </a:lnTo>
                <a:lnTo>
                  <a:pt x="349" y="753"/>
                </a:lnTo>
                <a:lnTo>
                  <a:pt x="347" y="753"/>
                </a:lnTo>
                <a:lnTo>
                  <a:pt x="302" y="753"/>
                </a:lnTo>
                <a:lnTo>
                  <a:pt x="302" y="662"/>
                </a:lnTo>
                <a:lnTo>
                  <a:pt x="303" y="629"/>
                </a:lnTo>
                <a:lnTo>
                  <a:pt x="305" y="597"/>
                </a:lnTo>
                <a:lnTo>
                  <a:pt x="310" y="566"/>
                </a:lnTo>
                <a:lnTo>
                  <a:pt x="317" y="537"/>
                </a:lnTo>
                <a:lnTo>
                  <a:pt x="326" y="509"/>
                </a:lnTo>
                <a:lnTo>
                  <a:pt x="336" y="482"/>
                </a:lnTo>
                <a:lnTo>
                  <a:pt x="343" y="469"/>
                </a:lnTo>
                <a:lnTo>
                  <a:pt x="348" y="457"/>
                </a:lnTo>
                <a:lnTo>
                  <a:pt x="355" y="446"/>
                </a:lnTo>
                <a:lnTo>
                  <a:pt x="363" y="434"/>
                </a:lnTo>
                <a:lnTo>
                  <a:pt x="373" y="431"/>
                </a:lnTo>
                <a:lnTo>
                  <a:pt x="383" y="426"/>
                </a:lnTo>
                <a:lnTo>
                  <a:pt x="393" y="420"/>
                </a:lnTo>
                <a:lnTo>
                  <a:pt x="401" y="413"/>
                </a:lnTo>
                <a:lnTo>
                  <a:pt x="408" y="404"/>
                </a:lnTo>
                <a:lnTo>
                  <a:pt x="414" y="395"/>
                </a:lnTo>
                <a:lnTo>
                  <a:pt x="418" y="383"/>
                </a:lnTo>
                <a:lnTo>
                  <a:pt x="421" y="372"/>
                </a:lnTo>
                <a:lnTo>
                  <a:pt x="433" y="364"/>
                </a:lnTo>
                <a:lnTo>
                  <a:pt x="445" y="356"/>
                </a:lnTo>
                <a:lnTo>
                  <a:pt x="458" y="348"/>
                </a:lnTo>
                <a:lnTo>
                  <a:pt x="471" y="342"/>
                </a:lnTo>
                <a:lnTo>
                  <a:pt x="485" y="335"/>
                </a:lnTo>
                <a:lnTo>
                  <a:pt x="498" y="329"/>
                </a:lnTo>
                <a:lnTo>
                  <a:pt x="513" y="324"/>
                </a:lnTo>
                <a:lnTo>
                  <a:pt x="529" y="319"/>
                </a:lnTo>
                <a:lnTo>
                  <a:pt x="544" y="315"/>
                </a:lnTo>
                <a:lnTo>
                  <a:pt x="559" y="311"/>
                </a:lnTo>
                <a:lnTo>
                  <a:pt x="576" y="308"/>
                </a:lnTo>
                <a:lnTo>
                  <a:pt x="593" y="306"/>
                </a:lnTo>
                <a:lnTo>
                  <a:pt x="610" y="303"/>
                </a:lnTo>
                <a:lnTo>
                  <a:pt x="627" y="302"/>
                </a:lnTo>
                <a:lnTo>
                  <a:pt x="645" y="301"/>
                </a:lnTo>
                <a:lnTo>
                  <a:pt x="663" y="301"/>
                </a:lnTo>
                <a:lnTo>
                  <a:pt x="754" y="301"/>
                </a:lnTo>
                <a:lnTo>
                  <a:pt x="754" y="346"/>
                </a:lnTo>
                <a:lnTo>
                  <a:pt x="754" y="348"/>
                </a:lnTo>
                <a:lnTo>
                  <a:pt x="755" y="352"/>
                </a:lnTo>
                <a:lnTo>
                  <a:pt x="756" y="354"/>
                </a:lnTo>
                <a:lnTo>
                  <a:pt x="758" y="356"/>
                </a:lnTo>
                <a:lnTo>
                  <a:pt x="761" y="359"/>
                </a:lnTo>
                <a:lnTo>
                  <a:pt x="763" y="360"/>
                </a:lnTo>
                <a:lnTo>
                  <a:pt x="765" y="361"/>
                </a:lnTo>
                <a:lnTo>
                  <a:pt x="768" y="361"/>
                </a:lnTo>
                <a:lnTo>
                  <a:pt x="889" y="361"/>
                </a:lnTo>
                <a:lnTo>
                  <a:pt x="892" y="361"/>
                </a:lnTo>
                <a:lnTo>
                  <a:pt x="895" y="360"/>
                </a:lnTo>
                <a:lnTo>
                  <a:pt x="897" y="359"/>
                </a:lnTo>
                <a:lnTo>
                  <a:pt x="899" y="356"/>
                </a:lnTo>
                <a:lnTo>
                  <a:pt x="902" y="354"/>
                </a:lnTo>
                <a:lnTo>
                  <a:pt x="903" y="352"/>
                </a:lnTo>
                <a:lnTo>
                  <a:pt x="904" y="348"/>
                </a:lnTo>
                <a:lnTo>
                  <a:pt x="904" y="346"/>
                </a:lnTo>
                <a:lnTo>
                  <a:pt x="904" y="225"/>
                </a:lnTo>
                <a:lnTo>
                  <a:pt x="904" y="222"/>
                </a:lnTo>
                <a:lnTo>
                  <a:pt x="903" y="220"/>
                </a:lnTo>
                <a:lnTo>
                  <a:pt x="902" y="217"/>
                </a:lnTo>
                <a:lnTo>
                  <a:pt x="899" y="215"/>
                </a:lnTo>
                <a:lnTo>
                  <a:pt x="897" y="213"/>
                </a:lnTo>
                <a:lnTo>
                  <a:pt x="895" y="212"/>
                </a:lnTo>
                <a:lnTo>
                  <a:pt x="892" y="211"/>
                </a:lnTo>
                <a:lnTo>
                  <a:pt x="889" y="21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36" name="Group 35" descr="Icon of human being and gear. ">
            <a:extLst>
              <a:ext uri="{FF2B5EF4-FFF2-40B4-BE49-F238E27FC236}">
                <a16:creationId xmlns:a16="http://schemas.microsoft.com/office/drawing/2014/main" id="{ECC5F635-1712-4572-A9EC-F94E2199DDBD}"/>
              </a:ext>
            </a:extLst>
          </p:cNvPr>
          <p:cNvGrpSpPr/>
          <p:nvPr/>
        </p:nvGrpSpPr>
        <p:grpSpPr>
          <a:xfrm>
            <a:off x="7133464" y="5355478"/>
            <a:ext cx="338073" cy="339996"/>
            <a:chOff x="6450013" y="5349875"/>
            <a:chExt cx="279399" cy="280988"/>
          </a:xfrm>
          <a:solidFill>
            <a:schemeClr val="bg1"/>
          </a:solidFill>
        </p:grpSpPr>
        <p:sp>
          <p:nvSpPr>
            <p:cNvPr id="37" name="Freeform 3673">
              <a:extLst>
                <a:ext uri="{FF2B5EF4-FFF2-40B4-BE49-F238E27FC236}">
                  <a16:creationId xmlns:a16="http://schemas.microsoft.com/office/drawing/2014/main" id="{D1391604-D4EC-48A8-AE57-EDF194392FB1}"/>
                </a:ext>
              </a:extLst>
            </p:cNvPr>
            <p:cNvSpPr>
              <a:spLocks/>
            </p:cNvSpPr>
            <p:nvPr/>
          </p:nvSpPr>
          <p:spPr bwMode="auto">
            <a:xfrm>
              <a:off x="6450013" y="5349875"/>
              <a:ext cx="182562" cy="238125"/>
            </a:xfrm>
            <a:custGeom>
              <a:avLst/>
              <a:gdLst>
                <a:gd name="T0" fmla="*/ 379 w 459"/>
                <a:gd name="T1" fmla="*/ 550 h 602"/>
                <a:gd name="T2" fmla="*/ 380 w 459"/>
                <a:gd name="T3" fmla="*/ 519 h 602"/>
                <a:gd name="T4" fmla="*/ 345 w 459"/>
                <a:gd name="T5" fmla="*/ 495 h 602"/>
                <a:gd name="T6" fmla="*/ 397 w 459"/>
                <a:gd name="T7" fmla="*/ 400 h 602"/>
                <a:gd name="T8" fmla="*/ 408 w 459"/>
                <a:gd name="T9" fmla="*/ 395 h 602"/>
                <a:gd name="T10" fmla="*/ 450 w 459"/>
                <a:gd name="T11" fmla="*/ 406 h 602"/>
                <a:gd name="T12" fmla="*/ 412 w 459"/>
                <a:gd name="T13" fmla="*/ 384 h 602"/>
                <a:gd name="T14" fmla="*/ 376 w 459"/>
                <a:gd name="T15" fmla="*/ 370 h 602"/>
                <a:gd name="T16" fmla="*/ 361 w 459"/>
                <a:gd name="T17" fmla="*/ 307 h 602"/>
                <a:gd name="T18" fmla="*/ 379 w 459"/>
                <a:gd name="T19" fmla="*/ 288 h 602"/>
                <a:gd name="T20" fmla="*/ 397 w 459"/>
                <a:gd name="T21" fmla="*/ 252 h 602"/>
                <a:gd name="T22" fmla="*/ 406 w 459"/>
                <a:gd name="T23" fmla="*/ 214 h 602"/>
                <a:gd name="T24" fmla="*/ 415 w 459"/>
                <a:gd name="T25" fmla="*/ 202 h 602"/>
                <a:gd name="T26" fmla="*/ 420 w 459"/>
                <a:gd name="T27" fmla="*/ 183 h 602"/>
                <a:gd name="T28" fmla="*/ 416 w 459"/>
                <a:gd name="T29" fmla="*/ 152 h 602"/>
                <a:gd name="T30" fmla="*/ 412 w 459"/>
                <a:gd name="T31" fmla="*/ 121 h 602"/>
                <a:gd name="T32" fmla="*/ 420 w 459"/>
                <a:gd name="T33" fmla="*/ 78 h 602"/>
                <a:gd name="T34" fmla="*/ 415 w 459"/>
                <a:gd name="T35" fmla="*/ 45 h 602"/>
                <a:gd name="T36" fmla="*/ 403 w 459"/>
                <a:gd name="T37" fmla="*/ 27 h 602"/>
                <a:gd name="T38" fmla="*/ 382 w 459"/>
                <a:gd name="T39" fmla="*/ 15 h 602"/>
                <a:gd name="T40" fmla="*/ 341 w 459"/>
                <a:gd name="T41" fmla="*/ 3 h 602"/>
                <a:gd name="T42" fmla="*/ 291 w 459"/>
                <a:gd name="T43" fmla="*/ 0 h 602"/>
                <a:gd name="T44" fmla="*/ 245 w 459"/>
                <a:gd name="T45" fmla="*/ 9 h 602"/>
                <a:gd name="T46" fmla="*/ 213 w 459"/>
                <a:gd name="T47" fmla="*/ 27 h 602"/>
                <a:gd name="T48" fmla="*/ 201 w 459"/>
                <a:gd name="T49" fmla="*/ 42 h 602"/>
                <a:gd name="T50" fmla="*/ 181 w 459"/>
                <a:gd name="T51" fmla="*/ 44 h 602"/>
                <a:gd name="T52" fmla="*/ 163 w 459"/>
                <a:gd name="T53" fmla="*/ 56 h 602"/>
                <a:gd name="T54" fmla="*/ 155 w 459"/>
                <a:gd name="T55" fmla="*/ 87 h 602"/>
                <a:gd name="T56" fmla="*/ 164 w 459"/>
                <a:gd name="T57" fmla="*/ 138 h 602"/>
                <a:gd name="T58" fmla="*/ 159 w 459"/>
                <a:gd name="T59" fmla="*/ 144 h 602"/>
                <a:gd name="T60" fmla="*/ 150 w 459"/>
                <a:gd name="T61" fmla="*/ 162 h 602"/>
                <a:gd name="T62" fmla="*/ 149 w 459"/>
                <a:gd name="T63" fmla="*/ 184 h 602"/>
                <a:gd name="T64" fmla="*/ 154 w 459"/>
                <a:gd name="T65" fmla="*/ 201 h 602"/>
                <a:gd name="T66" fmla="*/ 163 w 459"/>
                <a:gd name="T67" fmla="*/ 214 h 602"/>
                <a:gd name="T68" fmla="*/ 169 w 459"/>
                <a:gd name="T69" fmla="*/ 237 h 602"/>
                <a:gd name="T70" fmla="*/ 179 w 459"/>
                <a:gd name="T71" fmla="*/ 271 h 602"/>
                <a:gd name="T72" fmla="*/ 203 w 459"/>
                <a:gd name="T73" fmla="*/ 306 h 602"/>
                <a:gd name="T74" fmla="*/ 215 w 459"/>
                <a:gd name="T75" fmla="*/ 364 h 602"/>
                <a:gd name="T76" fmla="*/ 171 w 459"/>
                <a:gd name="T77" fmla="*/ 381 h 602"/>
                <a:gd name="T78" fmla="*/ 106 w 459"/>
                <a:gd name="T79" fmla="*/ 401 h 602"/>
                <a:gd name="T80" fmla="*/ 46 w 459"/>
                <a:gd name="T81" fmla="*/ 428 h 602"/>
                <a:gd name="T82" fmla="*/ 22 w 459"/>
                <a:gd name="T83" fmla="*/ 449 h 602"/>
                <a:gd name="T84" fmla="*/ 10 w 459"/>
                <a:gd name="T85" fmla="*/ 479 h 602"/>
                <a:gd name="T86" fmla="*/ 2 w 459"/>
                <a:gd name="T87" fmla="*/ 540 h 602"/>
                <a:gd name="T88" fmla="*/ 1 w 459"/>
                <a:gd name="T89" fmla="*/ 594 h 602"/>
                <a:gd name="T90" fmla="*/ 11 w 459"/>
                <a:gd name="T91" fmla="*/ 602 h 602"/>
                <a:gd name="T92" fmla="*/ 345 w 459"/>
                <a:gd name="T93" fmla="*/ 589 h 602"/>
                <a:gd name="T94" fmla="*/ 352 w 459"/>
                <a:gd name="T95" fmla="*/ 577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59" h="602">
                  <a:moveTo>
                    <a:pt x="352" y="577"/>
                  </a:moveTo>
                  <a:lnTo>
                    <a:pt x="380" y="560"/>
                  </a:lnTo>
                  <a:lnTo>
                    <a:pt x="379" y="550"/>
                  </a:lnTo>
                  <a:lnTo>
                    <a:pt x="379" y="540"/>
                  </a:lnTo>
                  <a:lnTo>
                    <a:pt x="379" y="530"/>
                  </a:lnTo>
                  <a:lnTo>
                    <a:pt x="380" y="519"/>
                  </a:lnTo>
                  <a:lnTo>
                    <a:pt x="352" y="503"/>
                  </a:lnTo>
                  <a:lnTo>
                    <a:pt x="348" y="499"/>
                  </a:lnTo>
                  <a:lnTo>
                    <a:pt x="345" y="495"/>
                  </a:lnTo>
                  <a:lnTo>
                    <a:pt x="345" y="490"/>
                  </a:lnTo>
                  <a:lnTo>
                    <a:pt x="346" y="486"/>
                  </a:lnTo>
                  <a:lnTo>
                    <a:pt x="397" y="400"/>
                  </a:lnTo>
                  <a:lnTo>
                    <a:pt x="399" y="397"/>
                  </a:lnTo>
                  <a:lnTo>
                    <a:pt x="403" y="395"/>
                  </a:lnTo>
                  <a:lnTo>
                    <a:pt x="408" y="395"/>
                  </a:lnTo>
                  <a:lnTo>
                    <a:pt x="413" y="396"/>
                  </a:lnTo>
                  <a:lnTo>
                    <a:pt x="441" y="413"/>
                  </a:lnTo>
                  <a:lnTo>
                    <a:pt x="450" y="406"/>
                  </a:lnTo>
                  <a:lnTo>
                    <a:pt x="459" y="401"/>
                  </a:lnTo>
                  <a:lnTo>
                    <a:pt x="424" y="388"/>
                  </a:lnTo>
                  <a:lnTo>
                    <a:pt x="412" y="384"/>
                  </a:lnTo>
                  <a:lnTo>
                    <a:pt x="400" y="379"/>
                  </a:lnTo>
                  <a:lnTo>
                    <a:pt x="389" y="375"/>
                  </a:lnTo>
                  <a:lnTo>
                    <a:pt x="376" y="370"/>
                  </a:lnTo>
                  <a:lnTo>
                    <a:pt x="368" y="368"/>
                  </a:lnTo>
                  <a:lnTo>
                    <a:pt x="361" y="364"/>
                  </a:lnTo>
                  <a:lnTo>
                    <a:pt x="361" y="307"/>
                  </a:lnTo>
                  <a:lnTo>
                    <a:pt x="366" y="302"/>
                  </a:lnTo>
                  <a:lnTo>
                    <a:pt x="372" y="297"/>
                  </a:lnTo>
                  <a:lnTo>
                    <a:pt x="379" y="288"/>
                  </a:lnTo>
                  <a:lnTo>
                    <a:pt x="385" y="279"/>
                  </a:lnTo>
                  <a:lnTo>
                    <a:pt x="391" y="266"/>
                  </a:lnTo>
                  <a:lnTo>
                    <a:pt x="397" y="252"/>
                  </a:lnTo>
                  <a:lnTo>
                    <a:pt x="400" y="235"/>
                  </a:lnTo>
                  <a:lnTo>
                    <a:pt x="402" y="216"/>
                  </a:lnTo>
                  <a:lnTo>
                    <a:pt x="406" y="214"/>
                  </a:lnTo>
                  <a:lnTo>
                    <a:pt x="409" y="211"/>
                  </a:lnTo>
                  <a:lnTo>
                    <a:pt x="412" y="207"/>
                  </a:lnTo>
                  <a:lnTo>
                    <a:pt x="415" y="202"/>
                  </a:lnTo>
                  <a:lnTo>
                    <a:pt x="417" y="197"/>
                  </a:lnTo>
                  <a:lnTo>
                    <a:pt x="418" y="191"/>
                  </a:lnTo>
                  <a:lnTo>
                    <a:pt x="420" y="183"/>
                  </a:lnTo>
                  <a:lnTo>
                    <a:pt x="420" y="175"/>
                  </a:lnTo>
                  <a:lnTo>
                    <a:pt x="420" y="164"/>
                  </a:lnTo>
                  <a:lnTo>
                    <a:pt x="416" y="152"/>
                  </a:lnTo>
                  <a:lnTo>
                    <a:pt x="412" y="144"/>
                  </a:lnTo>
                  <a:lnTo>
                    <a:pt x="406" y="137"/>
                  </a:lnTo>
                  <a:lnTo>
                    <a:pt x="412" y="121"/>
                  </a:lnTo>
                  <a:lnTo>
                    <a:pt x="417" y="101"/>
                  </a:lnTo>
                  <a:lnTo>
                    <a:pt x="420" y="89"/>
                  </a:lnTo>
                  <a:lnTo>
                    <a:pt x="420" y="78"/>
                  </a:lnTo>
                  <a:lnTo>
                    <a:pt x="420" y="65"/>
                  </a:lnTo>
                  <a:lnTo>
                    <a:pt x="417" y="53"/>
                  </a:lnTo>
                  <a:lnTo>
                    <a:pt x="415" y="45"/>
                  </a:lnTo>
                  <a:lnTo>
                    <a:pt x="412" y="39"/>
                  </a:lnTo>
                  <a:lnTo>
                    <a:pt x="407" y="34"/>
                  </a:lnTo>
                  <a:lnTo>
                    <a:pt x="403" y="27"/>
                  </a:lnTo>
                  <a:lnTo>
                    <a:pt x="397" y="24"/>
                  </a:lnTo>
                  <a:lnTo>
                    <a:pt x="390" y="18"/>
                  </a:lnTo>
                  <a:lnTo>
                    <a:pt x="382" y="15"/>
                  </a:lnTo>
                  <a:lnTo>
                    <a:pt x="376" y="12"/>
                  </a:lnTo>
                  <a:lnTo>
                    <a:pt x="359" y="7"/>
                  </a:lnTo>
                  <a:lnTo>
                    <a:pt x="341" y="3"/>
                  </a:lnTo>
                  <a:lnTo>
                    <a:pt x="325" y="0"/>
                  </a:lnTo>
                  <a:lnTo>
                    <a:pt x="307" y="0"/>
                  </a:lnTo>
                  <a:lnTo>
                    <a:pt x="291" y="0"/>
                  </a:lnTo>
                  <a:lnTo>
                    <a:pt x="276" y="2"/>
                  </a:lnTo>
                  <a:lnTo>
                    <a:pt x="260" y="6"/>
                  </a:lnTo>
                  <a:lnTo>
                    <a:pt x="245" y="9"/>
                  </a:lnTo>
                  <a:lnTo>
                    <a:pt x="231" y="16"/>
                  </a:lnTo>
                  <a:lnTo>
                    <a:pt x="218" y="22"/>
                  </a:lnTo>
                  <a:lnTo>
                    <a:pt x="213" y="27"/>
                  </a:lnTo>
                  <a:lnTo>
                    <a:pt x="209" y="31"/>
                  </a:lnTo>
                  <a:lnTo>
                    <a:pt x="204" y="36"/>
                  </a:lnTo>
                  <a:lnTo>
                    <a:pt x="201" y="42"/>
                  </a:lnTo>
                  <a:lnTo>
                    <a:pt x="194" y="42"/>
                  </a:lnTo>
                  <a:lnTo>
                    <a:pt x="187" y="43"/>
                  </a:lnTo>
                  <a:lnTo>
                    <a:pt x="181" y="44"/>
                  </a:lnTo>
                  <a:lnTo>
                    <a:pt x="176" y="45"/>
                  </a:lnTo>
                  <a:lnTo>
                    <a:pt x="168" y="51"/>
                  </a:lnTo>
                  <a:lnTo>
                    <a:pt x="163" y="56"/>
                  </a:lnTo>
                  <a:lnTo>
                    <a:pt x="158" y="65"/>
                  </a:lnTo>
                  <a:lnTo>
                    <a:pt x="155" y="75"/>
                  </a:lnTo>
                  <a:lnTo>
                    <a:pt x="155" y="87"/>
                  </a:lnTo>
                  <a:lnTo>
                    <a:pt x="155" y="98"/>
                  </a:lnTo>
                  <a:lnTo>
                    <a:pt x="159" y="120"/>
                  </a:lnTo>
                  <a:lnTo>
                    <a:pt x="164" y="138"/>
                  </a:lnTo>
                  <a:lnTo>
                    <a:pt x="164" y="139"/>
                  </a:lnTo>
                  <a:lnTo>
                    <a:pt x="164" y="139"/>
                  </a:lnTo>
                  <a:lnTo>
                    <a:pt x="159" y="144"/>
                  </a:lnTo>
                  <a:lnTo>
                    <a:pt x="154" y="151"/>
                  </a:lnTo>
                  <a:lnTo>
                    <a:pt x="151" y="156"/>
                  </a:lnTo>
                  <a:lnTo>
                    <a:pt x="150" y="162"/>
                  </a:lnTo>
                  <a:lnTo>
                    <a:pt x="149" y="170"/>
                  </a:lnTo>
                  <a:lnTo>
                    <a:pt x="149" y="176"/>
                  </a:lnTo>
                  <a:lnTo>
                    <a:pt x="149" y="184"/>
                  </a:lnTo>
                  <a:lnTo>
                    <a:pt x="150" y="191"/>
                  </a:lnTo>
                  <a:lnTo>
                    <a:pt x="151" y="196"/>
                  </a:lnTo>
                  <a:lnTo>
                    <a:pt x="154" y="201"/>
                  </a:lnTo>
                  <a:lnTo>
                    <a:pt x="156" y="206"/>
                  </a:lnTo>
                  <a:lnTo>
                    <a:pt x="159" y="210"/>
                  </a:lnTo>
                  <a:lnTo>
                    <a:pt x="163" y="214"/>
                  </a:lnTo>
                  <a:lnTo>
                    <a:pt x="167" y="216"/>
                  </a:lnTo>
                  <a:lnTo>
                    <a:pt x="168" y="227"/>
                  </a:lnTo>
                  <a:lnTo>
                    <a:pt x="169" y="237"/>
                  </a:lnTo>
                  <a:lnTo>
                    <a:pt x="172" y="246"/>
                  </a:lnTo>
                  <a:lnTo>
                    <a:pt x="174" y="255"/>
                  </a:lnTo>
                  <a:lnTo>
                    <a:pt x="179" y="271"/>
                  </a:lnTo>
                  <a:lnTo>
                    <a:pt x="187" y="286"/>
                  </a:lnTo>
                  <a:lnTo>
                    <a:pt x="195" y="297"/>
                  </a:lnTo>
                  <a:lnTo>
                    <a:pt x="203" y="306"/>
                  </a:lnTo>
                  <a:lnTo>
                    <a:pt x="210" y="314"/>
                  </a:lnTo>
                  <a:lnTo>
                    <a:pt x="215" y="319"/>
                  </a:lnTo>
                  <a:lnTo>
                    <a:pt x="215" y="364"/>
                  </a:lnTo>
                  <a:lnTo>
                    <a:pt x="201" y="369"/>
                  </a:lnTo>
                  <a:lnTo>
                    <a:pt x="186" y="375"/>
                  </a:lnTo>
                  <a:lnTo>
                    <a:pt x="171" y="381"/>
                  </a:lnTo>
                  <a:lnTo>
                    <a:pt x="155" y="384"/>
                  </a:lnTo>
                  <a:lnTo>
                    <a:pt x="129" y="393"/>
                  </a:lnTo>
                  <a:lnTo>
                    <a:pt x="106" y="401"/>
                  </a:lnTo>
                  <a:lnTo>
                    <a:pt x="83" y="410"/>
                  </a:lnTo>
                  <a:lnTo>
                    <a:pt x="64" y="419"/>
                  </a:lnTo>
                  <a:lnTo>
                    <a:pt x="46" y="428"/>
                  </a:lnTo>
                  <a:lnTo>
                    <a:pt x="32" y="438"/>
                  </a:lnTo>
                  <a:lnTo>
                    <a:pt x="27" y="444"/>
                  </a:lnTo>
                  <a:lnTo>
                    <a:pt x="22" y="449"/>
                  </a:lnTo>
                  <a:lnTo>
                    <a:pt x="18" y="455"/>
                  </a:lnTo>
                  <a:lnTo>
                    <a:pt x="15" y="460"/>
                  </a:lnTo>
                  <a:lnTo>
                    <a:pt x="10" y="479"/>
                  </a:lnTo>
                  <a:lnTo>
                    <a:pt x="6" y="499"/>
                  </a:lnTo>
                  <a:lnTo>
                    <a:pt x="4" y="521"/>
                  </a:lnTo>
                  <a:lnTo>
                    <a:pt x="2" y="540"/>
                  </a:lnTo>
                  <a:lnTo>
                    <a:pt x="0" y="573"/>
                  </a:lnTo>
                  <a:lnTo>
                    <a:pt x="0" y="589"/>
                  </a:lnTo>
                  <a:lnTo>
                    <a:pt x="1" y="594"/>
                  </a:lnTo>
                  <a:lnTo>
                    <a:pt x="4" y="598"/>
                  </a:lnTo>
                  <a:lnTo>
                    <a:pt x="7" y="600"/>
                  </a:lnTo>
                  <a:lnTo>
                    <a:pt x="11" y="602"/>
                  </a:lnTo>
                  <a:lnTo>
                    <a:pt x="350" y="602"/>
                  </a:lnTo>
                  <a:lnTo>
                    <a:pt x="346" y="594"/>
                  </a:lnTo>
                  <a:lnTo>
                    <a:pt x="345" y="589"/>
                  </a:lnTo>
                  <a:lnTo>
                    <a:pt x="345" y="585"/>
                  </a:lnTo>
                  <a:lnTo>
                    <a:pt x="348" y="581"/>
                  </a:lnTo>
                  <a:lnTo>
                    <a:pt x="352" y="57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 name="Freeform 3674">
              <a:extLst>
                <a:ext uri="{FF2B5EF4-FFF2-40B4-BE49-F238E27FC236}">
                  <a16:creationId xmlns:a16="http://schemas.microsoft.com/office/drawing/2014/main" id="{44A4D0F8-0767-41BC-BE62-0AED99EC8B25}"/>
                </a:ext>
              </a:extLst>
            </p:cNvPr>
            <p:cNvSpPr>
              <a:spLocks noEditPoints="1"/>
            </p:cNvSpPr>
            <p:nvPr/>
          </p:nvSpPr>
          <p:spPr bwMode="auto">
            <a:xfrm>
              <a:off x="6597650" y="5497513"/>
              <a:ext cx="131762" cy="133350"/>
            </a:xfrm>
            <a:custGeom>
              <a:avLst/>
              <a:gdLst>
                <a:gd name="T0" fmla="*/ 151 w 332"/>
                <a:gd name="T1" fmla="*/ 243 h 336"/>
                <a:gd name="T2" fmla="*/ 129 w 332"/>
                <a:gd name="T3" fmla="*/ 235 h 336"/>
                <a:gd name="T4" fmla="*/ 111 w 332"/>
                <a:gd name="T5" fmla="*/ 222 h 336"/>
                <a:gd name="T6" fmla="*/ 97 w 332"/>
                <a:gd name="T7" fmla="*/ 204 h 336"/>
                <a:gd name="T8" fmla="*/ 89 w 332"/>
                <a:gd name="T9" fmla="*/ 182 h 336"/>
                <a:gd name="T10" fmla="*/ 88 w 332"/>
                <a:gd name="T11" fmla="*/ 159 h 336"/>
                <a:gd name="T12" fmla="*/ 94 w 332"/>
                <a:gd name="T13" fmla="*/ 136 h 336"/>
                <a:gd name="T14" fmla="*/ 106 w 332"/>
                <a:gd name="T15" fmla="*/ 117 h 336"/>
                <a:gd name="T16" fmla="*/ 122 w 332"/>
                <a:gd name="T17" fmla="*/ 103 h 336"/>
                <a:gd name="T18" fmla="*/ 143 w 332"/>
                <a:gd name="T19" fmla="*/ 92 h 336"/>
                <a:gd name="T20" fmla="*/ 166 w 332"/>
                <a:gd name="T21" fmla="*/ 89 h 336"/>
                <a:gd name="T22" fmla="*/ 189 w 332"/>
                <a:gd name="T23" fmla="*/ 92 h 336"/>
                <a:gd name="T24" fmla="*/ 210 w 332"/>
                <a:gd name="T25" fmla="*/ 103 h 336"/>
                <a:gd name="T26" fmla="*/ 226 w 332"/>
                <a:gd name="T27" fmla="*/ 117 h 336"/>
                <a:gd name="T28" fmla="*/ 238 w 332"/>
                <a:gd name="T29" fmla="*/ 136 h 336"/>
                <a:gd name="T30" fmla="*/ 243 w 332"/>
                <a:gd name="T31" fmla="*/ 159 h 336"/>
                <a:gd name="T32" fmla="*/ 242 w 332"/>
                <a:gd name="T33" fmla="*/ 182 h 336"/>
                <a:gd name="T34" fmla="*/ 234 w 332"/>
                <a:gd name="T35" fmla="*/ 204 h 336"/>
                <a:gd name="T36" fmla="*/ 221 w 332"/>
                <a:gd name="T37" fmla="*/ 222 h 336"/>
                <a:gd name="T38" fmla="*/ 203 w 332"/>
                <a:gd name="T39" fmla="*/ 235 h 336"/>
                <a:gd name="T40" fmla="*/ 181 w 332"/>
                <a:gd name="T41" fmla="*/ 243 h 336"/>
                <a:gd name="T42" fmla="*/ 306 w 332"/>
                <a:gd name="T43" fmla="*/ 204 h 336"/>
                <a:gd name="T44" fmla="*/ 300 w 332"/>
                <a:gd name="T45" fmla="*/ 195 h 336"/>
                <a:gd name="T46" fmla="*/ 302 w 332"/>
                <a:gd name="T47" fmla="*/ 167 h 336"/>
                <a:gd name="T48" fmla="*/ 300 w 332"/>
                <a:gd name="T49" fmla="*/ 139 h 336"/>
                <a:gd name="T50" fmla="*/ 306 w 332"/>
                <a:gd name="T51" fmla="*/ 130 h 336"/>
                <a:gd name="T52" fmla="*/ 269 w 332"/>
                <a:gd name="T53" fmla="*/ 64 h 336"/>
                <a:gd name="T54" fmla="*/ 257 w 332"/>
                <a:gd name="T55" fmla="*/ 65 h 336"/>
                <a:gd name="T56" fmla="*/ 242 w 332"/>
                <a:gd name="T57" fmla="*/ 53 h 336"/>
                <a:gd name="T58" fmla="*/ 215 w 332"/>
                <a:gd name="T59" fmla="*/ 35 h 336"/>
                <a:gd name="T60" fmla="*/ 207 w 332"/>
                <a:gd name="T61" fmla="*/ 27 h 336"/>
                <a:gd name="T62" fmla="*/ 135 w 332"/>
                <a:gd name="T63" fmla="*/ 0 h 336"/>
                <a:gd name="T64" fmla="*/ 133 w 332"/>
                <a:gd name="T65" fmla="*/ 31 h 336"/>
                <a:gd name="T66" fmla="*/ 113 w 332"/>
                <a:gd name="T67" fmla="*/ 41 h 336"/>
                <a:gd name="T68" fmla="*/ 77 w 332"/>
                <a:gd name="T69" fmla="*/ 63 h 336"/>
                <a:gd name="T70" fmla="*/ 67 w 332"/>
                <a:gd name="T71" fmla="*/ 65 h 336"/>
                <a:gd name="T72" fmla="*/ 0 w 332"/>
                <a:gd name="T73" fmla="*/ 114 h 336"/>
                <a:gd name="T74" fmla="*/ 31 w 332"/>
                <a:gd name="T75" fmla="*/ 135 h 336"/>
                <a:gd name="T76" fmla="*/ 30 w 332"/>
                <a:gd name="T77" fmla="*/ 154 h 336"/>
                <a:gd name="T78" fmla="*/ 31 w 332"/>
                <a:gd name="T79" fmla="*/ 191 h 336"/>
                <a:gd name="T80" fmla="*/ 29 w 332"/>
                <a:gd name="T81" fmla="*/ 202 h 336"/>
                <a:gd name="T82" fmla="*/ 38 w 332"/>
                <a:gd name="T83" fmla="*/ 284 h 336"/>
                <a:gd name="T84" fmla="*/ 71 w 332"/>
                <a:gd name="T85" fmla="*/ 267 h 336"/>
                <a:gd name="T86" fmla="*/ 89 w 332"/>
                <a:gd name="T87" fmla="*/ 279 h 336"/>
                <a:gd name="T88" fmla="*/ 139 w 332"/>
                <a:gd name="T89" fmla="*/ 300 h 336"/>
                <a:gd name="T90" fmla="*/ 146 w 332"/>
                <a:gd name="T91" fmla="*/ 308 h 336"/>
                <a:gd name="T92" fmla="*/ 207 w 332"/>
                <a:gd name="T93" fmla="*/ 336 h 336"/>
                <a:gd name="T94" fmla="*/ 208 w 332"/>
                <a:gd name="T95" fmla="*/ 306 h 336"/>
                <a:gd name="T96" fmla="*/ 223 w 332"/>
                <a:gd name="T97" fmla="*/ 297 h 336"/>
                <a:gd name="T98" fmla="*/ 246 w 332"/>
                <a:gd name="T99" fmla="*/ 279 h 336"/>
                <a:gd name="T100" fmla="*/ 257 w 332"/>
                <a:gd name="T101" fmla="*/ 268 h 336"/>
                <a:gd name="T102" fmla="*/ 269 w 332"/>
                <a:gd name="T103" fmla="*/ 270 h 336"/>
                <a:gd name="T104" fmla="*/ 306 w 332"/>
                <a:gd name="T105" fmla="*/ 204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2" h="336">
                  <a:moveTo>
                    <a:pt x="166" y="245"/>
                  </a:moveTo>
                  <a:lnTo>
                    <a:pt x="158" y="244"/>
                  </a:lnTo>
                  <a:lnTo>
                    <a:pt x="151" y="243"/>
                  </a:lnTo>
                  <a:lnTo>
                    <a:pt x="143" y="241"/>
                  </a:lnTo>
                  <a:lnTo>
                    <a:pt x="135" y="239"/>
                  </a:lnTo>
                  <a:lnTo>
                    <a:pt x="129" y="235"/>
                  </a:lnTo>
                  <a:lnTo>
                    <a:pt x="122" y="231"/>
                  </a:lnTo>
                  <a:lnTo>
                    <a:pt x="116" y="227"/>
                  </a:lnTo>
                  <a:lnTo>
                    <a:pt x="111" y="222"/>
                  </a:lnTo>
                  <a:lnTo>
                    <a:pt x="106" y="217"/>
                  </a:lnTo>
                  <a:lnTo>
                    <a:pt x="101" y="211"/>
                  </a:lnTo>
                  <a:lnTo>
                    <a:pt x="97" y="204"/>
                  </a:lnTo>
                  <a:lnTo>
                    <a:pt x="94" y="198"/>
                  </a:lnTo>
                  <a:lnTo>
                    <a:pt x="92" y="190"/>
                  </a:lnTo>
                  <a:lnTo>
                    <a:pt x="89" y="182"/>
                  </a:lnTo>
                  <a:lnTo>
                    <a:pt x="88" y="175"/>
                  </a:lnTo>
                  <a:lnTo>
                    <a:pt x="88" y="167"/>
                  </a:lnTo>
                  <a:lnTo>
                    <a:pt x="88" y="159"/>
                  </a:lnTo>
                  <a:lnTo>
                    <a:pt x="89" y="151"/>
                  </a:lnTo>
                  <a:lnTo>
                    <a:pt x="92" y="144"/>
                  </a:lnTo>
                  <a:lnTo>
                    <a:pt x="94" y="136"/>
                  </a:lnTo>
                  <a:lnTo>
                    <a:pt x="97" y="130"/>
                  </a:lnTo>
                  <a:lnTo>
                    <a:pt x="101" y="123"/>
                  </a:lnTo>
                  <a:lnTo>
                    <a:pt x="106" y="117"/>
                  </a:lnTo>
                  <a:lnTo>
                    <a:pt x="111" y="112"/>
                  </a:lnTo>
                  <a:lnTo>
                    <a:pt x="116" y="106"/>
                  </a:lnTo>
                  <a:lnTo>
                    <a:pt x="122" y="103"/>
                  </a:lnTo>
                  <a:lnTo>
                    <a:pt x="129" y="99"/>
                  </a:lnTo>
                  <a:lnTo>
                    <a:pt x="135" y="95"/>
                  </a:lnTo>
                  <a:lnTo>
                    <a:pt x="143" y="92"/>
                  </a:lnTo>
                  <a:lnTo>
                    <a:pt x="151" y="90"/>
                  </a:lnTo>
                  <a:lnTo>
                    <a:pt x="158" y="90"/>
                  </a:lnTo>
                  <a:lnTo>
                    <a:pt x="166" y="89"/>
                  </a:lnTo>
                  <a:lnTo>
                    <a:pt x="174" y="90"/>
                  </a:lnTo>
                  <a:lnTo>
                    <a:pt x="181" y="90"/>
                  </a:lnTo>
                  <a:lnTo>
                    <a:pt x="189" y="92"/>
                  </a:lnTo>
                  <a:lnTo>
                    <a:pt x="196" y="95"/>
                  </a:lnTo>
                  <a:lnTo>
                    <a:pt x="203" y="99"/>
                  </a:lnTo>
                  <a:lnTo>
                    <a:pt x="210" y="103"/>
                  </a:lnTo>
                  <a:lnTo>
                    <a:pt x="215" y="106"/>
                  </a:lnTo>
                  <a:lnTo>
                    <a:pt x="221" y="112"/>
                  </a:lnTo>
                  <a:lnTo>
                    <a:pt x="226" y="117"/>
                  </a:lnTo>
                  <a:lnTo>
                    <a:pt x="230" y="123"/>
                  </a:lnTo>
                  <a:lnTo>
                    <a:pt x="234" y="130"/>
                  </a:lnTo>
                  <a:lnTo>
                    <a:pt x="238" y="136"/>
                  </a:lnTo>
                  <a:lnTo>
                    <a:pt x="241" y="144"/>
                  </a:lnTo>
                  <a:lnTo>
                    <a:pt x="242" y="151"/>
                  </a:lnTo>
                  <a:lnTo>
                    <a:pt x="243" y="159"/>
                  </a:lnTo>
                  <a:lnTo>
                    <a:pt x="244" y="167"/>
                  </a:lnTo>
                  <a:lnTo>
                    <a:pt x="243" y="175"/>
                  </a:lnTo>
                  <a:lnTo>
                    <a:pt x="242" y="182"/>
                  </a:lnTo>
                  <a:lnTo>
                    <a:pt x="241" y="190"/>
                  </a:lnTo>
                  <a:lnTo>
                    <a:pt x="238" y="198"/>
                  </a:lnTo>
                  <a:lnTo>
                    <a:pt x="234" y="204"/>
                  </a:lnTo>
                  <a:lnTo>
                    <a:pt x="230" y="211"/>
                  </a:lnTo>
                  <a:lnTo>
                    <a:pt x="226" y="217"/>
                  </a:lnTo>
                  <a:lnTo>
                    <a:pt x="221" y="222"/>
                  </a:lnTo>
                  <a:lnTo>
                    <a:pt x="215" y="227"/>
                  </a:lnTo>
                  <a:lnTo>
                    <a:pt x="210" y="231"/>
                  </a:lnTo>
                  <a:lnTo>
                    <a:pt x="203" y="235"/>
                  </a:lnTo>
                  <a:lnTo>
                    <a:pt x="196" y="239"/>
                  </a:lnTo>
                  <a:lnTo>
                    <a:pt x="189" y="241"/>
                  </a:lnTo>
                  <a:lnTo>
                    <a:pt x="181" y="243"/>
                  </a:lnTo>
                  <a:lnTo>
                    <a:pt x="174" y="244"/>
                  </a:lnTo>
                  <a:lnTo>
                    <a:pt x="166" y="245"/>
                  </a:lnTo>
                  <a:close/>
                  <a:moveTo>
                    <a:pt x="306" y="204"/>
                  </a:moveTo>
                  <a:lnTo>
                    <a:pt x="302" y="202"/>
                  </a:lnTo>
                  <a:lnTo>
                    <a:pt x="301" y="199"/>
                  </a:lnTo>
                  <a:lnTo>
                    <a:pt x="300" y="195"/>
                  </a:lnTo>
                  <a:lnTo>
                    <a:pt x="300" y="191"/>
                  </a:lnTo>
                  <a:lnTo>
                    <a:pt x="302" y="180"/>
                  </a:lnTo>
                  <a:lnTo>
                    <a:pt x="302" y="167"/>
                  </a:lnTo>
                  <a:lnTo>
                    <a:pt x="302" y="154"/>
                  </a:lnTo>
                  <a:lnTo>
                    <a:pt x="300" y="142"/>
                  </a:lnTo>
                  <a:lnTo>
                    <a:pt x="300" y="139"/>
                  </a:lnTo>
                  <a:lnTo>
                    <a:pt x="301" y="135"/>
                  </a:lnTo>
                  <a:lnTo>
                    <a:pt x="302" y="132"/>
                  </a:lnTo>
                  <a:lnTo>
                    <a:pt x="306" y="130"/>
                  </a:lnTo>
                  <a:lnTo>
                    <a:pt x="332" y="114"/>
                  </a:lnTo>
                  <a:lnTo>
                    <a:pt x="293" y="50"/>
                  </a:lnTo>
                  <a:lnTo>
                    <a:pt x="269" y="64"/>
                  </a:lnTo>
                  <a:lnTo>
                    <a:pt x="265" y="65"/>
                  </a:lnTo>
                  <a:lnTo>
                    <a:pt x="261" y="65"/>
                  </a:lnTo>
                  <a:lnTo>
                    <a:pt x="257" y="65"/>
                  </a:lnTo>
                  <a:lnTo>
                    <a:pt x="255" y="63"/>
                  </a:lnTo>
                  <a:lnTo>
                    <a:pt x="251" y="59"/>
                  </a:lnTo>
                  <a:lnTo>
                    <a:pt x="242" y="53"/>
                  </a:lnTo>
                  <a:lnTo>
                    <a:pt x="233" y="45"/>
                  </a:lnTo>
                  <a:lnTo>
                    <a:pt x="224" y="40"/>
                  </a:lnTo>
                  <a:lnTo>
                    <a:pt x="215" y="35"/>
                  </a:lnTo>
                  <a:lnTo>
                    <a:pt x="211" y="33"/>
                  </a:lnTo>
                  <a:lnTo>
                    <a:pt x="208" y="31"/>
                  </a:lnTo>
                  <a:lnTo>
                    <a:pt x="207" y="27"/>
                  </a:lnTo>
                  <a:lnTo>
                    <a:pt x="207" y="24"/>
                  </a:lnTo>
                  <a:lnTo>
                    <a:pt x="207" y="0"/>
                  </a:lnTo>
                  <a:lnTo>
                    <a:pt x="135" y="0"/>
                  </a:lnTo>
                  <a:lnTo>
                    <a:pt x="135" y="24"/>
                  </a:lnTo>
                  <a:lnTo>
                    <a:pt x="134" y="27"/>
                  </a:lnTo>
                  <a:lnTo>
                    <a:pt x="133" y="31"/>
                  </a:lnTo>
                  <a:lnTo>
                    <a:pt x="130" y="33"/>
                  </a:lnTo>
                  <a:lnTo>
                    <a:pt x="126" y="35"/>
                  </a:lnTo>
                  <a:lnTo>
                    <a:pt x="113" y="41"/>
                  </a:lnTo>
                  <a:lnTo>
                    <a:pt x="101" y="47"/>
                  </a:lnTo>
                  <a:lnTo>
                    <a:pt x="88" y="55"/>
                  </a:lnTo>
                  <a:lnTo>
                    <a:pt x="77" y="63"/>
                  </a:lnTo>
                  <a:lnTo>
                    <a:pt x="75" y="65"/>
                  </a:lnTo>
                  <a:lnTo>
                    <a:pt x="71" y="65"/>
                  </a:lnTo>
                  <a:lnTo>
                    <a:pt x="67" y="65"/>
                  </a:lnTo>
                  <a:lnTo>
                    <a:pt x="63" y="64"/>
                  </a:lnTo>
                  <a:lnTo>
                    <a:pt x="38" y="50"/>
                  </a:lnTo>
                  <a:lnTo>
                    <a:pt x="0" y="114"/>
                  </a:lnTo>
                  <a:lnTo>
                    <a:pt x="26" y="130"/>
                  </a:lnTo>
                  <a:lnTo>
                    <a:pt x="29" y="132"/>
                  </a:lnTo>
                  <a:lnTo>
                    <a:pt x="31" y="135"/>
                  </a:lnTo>
                  <a:lnTo>
                    <a:pt x="33" y="139"/>
                  </a:lnTo>
                  <a:lnTo>
                    <a:pt x="31" y="142"/>
                  </a:lnTo>
                  <a:lnTo>
                    <a:pt x="30" y="154"/>
                  </a:lnTo>
                  <a:lnTo>
                    <a:pt x="30" y="167"/>
                  </a:lnTo>
                  <a:lnTo>
                    <a:pt x="30" y="178"/>
                  </a:lnTo>
                  <a:lnTo>
                    <a:pt x="31" y="191"/>
                  </a:lnTo>
                  <a:lnTo>
                    <a:pt x="33" y="195"/>
                  </a:lnTo>
                  <a:lnTo>
                    <a:pt x="31" y="199"/>
                  </a:lnTo>
                  <a:lnTo>
                    <a:pt x="29" y="202"/>
                  </a:lnTo>
                  <a:lnTo>
                    <a:pt x="26" y="204"/>
                  </a:lnTo>
                  <a:lnTo>
                    <a:pt x="0" y="220"/>
                  </a:lnTo>
                  <a:lnTo>
                    <a:pt x="38" y="284"/>
                  </a:lnTo>
                  <a:lnTo>
                    <a:pt x="63" y="270"/>
                  </a:lnTo>
                  <a:lnTo>
                    <a:pt x="67" y="268"/>
                  </a:lnTo>
                  <a:lnTo>
                    <a:pt x="71" y="267"/>
                  </a:lnTo>
                  <a:lnTo>
                    <a:pt x="75" y="268"/>
                  </a:lnTo>
                  <a:lnTo>
                    <a:pt x="77" y="271"/>
                  </a:lnTo>
                  <a:lnTo>
                    <a:pt x="89" y="279"/>
                  </a:lnTo>
                  <a:lnTo>
                    <a:pt x="106" y="286"/>
                  </a:lnTo>
                  <a:lnTo>
                    <a:pt x="124" y="295"/>
                  </a:lnTo>
                  <a:lnTo>
                    <a:pt x="139" y="300"/>
                  </a:lnTo>
                  <a:lnTo>
                    <a:pt x="142" y="303"/>
                  </a:lnTo>
                  <a:lnTo>
                    <a:pt x="144" y="306"/>
                  </a:lnTo>
                  <a:lnTo>
                    <a:pt x="146" y="308"/>
                  </a:lnTo>
                  <a:lnTo>
                    <a:pt x="147" y="312"/>
                  </a:lnTo>
                  <a:lnTo>
                    <a:pt x="147" y="336"/>
                  </a:lnTo>
                  <a:lnTo>
                    <a:pt x="207" y="336"/>
                  </a:lnTo>
                  <a:lnTo>
                    <a:pt x="207" y="312"/>
                  </a:lnTo>
                  <a:lnTo>
                    <a:pt x="207" y="308"/>
                  </a:lnTo>
                  <a:lnTo>
                    <a:pt x="208" y="306"/>
                  </a:lnTo>
                  <a:lnTo>
                    <a:pt x="211" y="303"/>
                  </a:lnTo>
                  <a:lnTo>
                    <a:pt x="215" y="300"/>
                  </a:lnTo>
                  <a:lnTo>
                    <a:pt x="223" y="297"/>
                  </a:lnTo>
                  <a:lnTo>
                    <a:pt x="230" y="291"/>
                  </a:lnTo>
                  <a:lnTo>
                    <a:pt x="238" y="285"/>
                  </a:lnTo>
                  <a:lnTo>
                    <a:pt x="246" y="279"/>
                  </a:lnTo>
                  <a:lnTo>
                    <a:pt x="250" y="275"/>
                  </a:lnTo>
                  <a:lnTo>
                    <a:pt x="255" y="271"/>
                  </a:lnTo>
                  <a:lnTo>
                    <a:pt x="257" y="268"/>
                  </a:lnTo>
                  <a:lnTo>
                    <a:pt x="261" y="267"/>
                  </a:lnTo>
                  <a:lnTo>
                    <a:pt x="265" y="268"/>
                  </a:lnTo>
                  <a:lnTo>
                    <a:pt x="269" y="270"/>
                  </a:lnTo>
                  <a:lnTo>
                    <a:pt x="295" y="284"/>
                  </a:lnTo>
                  <a:lnTo>
                    <a:pt x="332" y="220"/>
                  </a:lnTo>
                  <a:lnTo>
                    <a:pt x="306" y="20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9" name="Group 38" descr="Icon of gears. ">
            <a:extLst>
              <a:ext uri="{FF2B5EF4-FFF2-40B4-BE49-F238E27FC236}">
                <a16:creationId xmlns:a16="http://schemas.microsoft.com/office/drawing/2014/main" id="{5BC0E3F0-447D-4721-AB1F-C8243BA36671}"/>
              </a:ext>
            </a:extLst>
          </p:cNvPr>
          <p:cNvGrpSpPr/>
          <p:nvPr/>
        </p:nvGrpSpPr>
        <p:grpSpPr>
          <a:xfrm>
            <a:off x="4717582" y="5353558"/>
            <a:ext cx="343837" cy="343837"/>
            <a:chOff x="7613650" y="1387475"/>
            <a:chExt cx="284163" cy="284163"/>
          </a:xfrm>
          <a:solidFill>
            <a:schemeClr val="bg1"/>
          </a:solidFill>
        </p:grpSpPr>
        <p:sp>
          <p:nvSpPr>
            <p:cNvPr id="40" name="Freeform 4359">
              <a:extLst>
                <a:ext uri="{FF2B5EF4-FFF2-40B4-BE49-F238E27FC236}">
                  <a16:creationId xmlns:a16="http://schemas.microsoft.com/office/drawing/2014/main" id="{351831F3-9830-4A23-8B34-11A3FCCA027E}"/>
                </a:ext>
              </a:extLst>
            </p:cNvPr>
            <p:cNvSpPr>
              <a:spLocks noEditPoints="1"/>
            </p:cNvSpPr>
            <p:nvPr/>
          </p:nvSpPr>
          <p:spPr bwMode="auto">
            <a:xfrm>
              <a:off x="7613650" y="1471613"/>
              <a:ext cx="200025" cy="200025"/>
            </a:xfrm>
            <a:custGeom>
              <a:avLst/>
              <a:gdLst>
                <a:gd name="T0" fmla="*/ 276 w 629"/>
                <a:gd name="T1" fmla="*/ 436 h 629"/>
                <a:gd name="T2" fmla="*/ 233 w 629"/>
                <a:gd name="T3" fmla="*/ 411 h 629"/>
                <a:gd name="T4" fmla="*/ 202 w 629"/>
                <a:gd name="T5" fmla="*/ 374 h 629"/>
                <a:gd name="T6" fmla="*/ 187 w 629"/>
                <a:gd name="T7" fmla="*/ 325 h 629"/>
                <a:gd name="T8" fmla="*/ 192 w 629"/>
                <a:gd name="T9" fmla="*/ 274 h 629"/>
                <a:gd name="T10" fmla="*/ 216 w 629"/>
                <a:gd name="T11" fmla="*/ 231 h 629"/>
                <a:gd name="T12" fmla="*/ 253 w 629"/>
                <a:gd name="T13" fmla="*/ 199 h 629"/>
                <a:gd name="T14" fmla="*/ 301 w 629"/>
                <a:gd name="T15" fmla="*/ 184 h 629"/>
                <a:gd name="T16" fmla="*/ 352 w 629"/>
                <a:gd name="T17" fmla="*/ 190 h 629"/>
                <a:gd name="T18" fmla="*/ 395 w 629"/>
                <a:gd name="T19" fmla="*/ 213 h 629"/>
                <a:gd name="T20" fmla="*/ 426 w 629"/>
                <a:gd name="T21" fmla="*/ 252 h 629"/>
                <a:gd name="T22" fmla="*/ 441 w 629"/>
                <a:gd name="T23" fmla="*/ 300 h 629"/>
                <a:gd name="T24" fmla="*/ 436 w 629"/>
                <a:gd name="T25" fmla="*/ 350 h 629"/>
                <a:gd name="T26" fmla="*/ 413 w 629"/>
                <a:gd name="T27" fmla="*/ 394 h 629"/>
                <a:gd name="T28" fmla="*/ 375 w 629"/>
                <a:gd name="T29" fmla="*/ 425 h 629"/>
                <a:gd name="T30" fmla="*/ 327 w 629"/>
                <a:gd name="T31" fmla="*/ 440 h 629"/>
                <a:gd name="T32" fmla="*/ 572 w 629"/>
                <a:gd name="T33" fmla="*/ 346 h 629"/>
                <a:gd name="T34" fmla="*/ 574 w 629"/>
                <a:gd name="T35" fmla="*/ 302 h 629"/>
                <a:gd name="T36" fmla="*/ 620 w 629"/>
                <a:gd name="T37" fmla="*/ 241 h 629"/>
                <a:gd name="T38" fmla="*/ 628 w 629"/>
                <a:gd name="T39" fmla="*/ 231 h 629"/>
                <a:gd name="T40" fmla="*/ 625 w 629"/>
                <a:gd name="T41" fmla="*/ 219 h 629"/>
                <a:gd name="T42" fmla="*/ 544 w 629"/>
                <a:gd name="T43" fmla="*/ 84 h 629"/>
                <a:gd name="T44" fmla="*/ 532 w 629"/>
                <a:gd name="T45" fmla="*/ 83 h 629"/>
                <a:gd name="T46" fmla="*/ 447 w 629"/>
                <a:gd name="T47" fmla="*/ 88 h 629"/>
                <a:gd name="T48" fmla="*/ 407 w 629"/>
                <a:gd name="T49" fmla="*/ 69 h 629"/>
                <a:gd name="T50" fmla="*/ 404 w 629"/>
                <a:gd name="T51" fmla="*/ 7 h 629"/>
                <a:gd name="T52" fmla="*/ 395 w 629"/>
                <a:gd name="T53" fmla="*/ 0 h 629"/>
                <a:gd name="T54" fmla="*/ 235 w 629"/>
                <a:gd name="T55" fmla="*/ 1 h 629"/>
                <a:gd name="T56" fmla="*/ 227 w 629"/>
                <a:gd name="T57" fmla="*/ 10 h 629"/>
                <a:gd name="T58" fmla="*/ 216 w 629"/>
                <a:gd name="T59" fmla="*/ 72 h 629"/>
                <a:gd name="T60" fmla="*/ 177 w 629"/>
                <a:gd name="T61" fmla="*/ 91 h 629"/>
                <a:gd name="T62" fmla="*/ 98 w 629"/>
                <a:gd name="T63" fmla="*/ 84 h 629"/>
                <a:gd name="T64" fmla="*/ 87 w 629"/>
                <a:gd name="T65" fmla="*/ 83 h 629"/>
                <a:gd name="T66" fmla="*/ 78 w 629"/>
                <a:gd name="T67" fmla="*/ 90 h 629"/>
                <a:gd name="T68" fmla="*/ 1 w 629"/>
                <a:gd name="T69" fmla="*/ 228 h 629"/>
                <a:gd name="T70" fmla="*/ 57 w 629"/>
                <a:gd name="T71" fmla="*/ 269 h 629"/>
                <a:gd name="T72" fmla="*/ 54 w 629"/>
                <a:gd name="T73" fmla="*/ 313 h 629"/>
                <a:gd name="T74" fmla="*/ 57 w 629"/>
                <a:gd name="T75" fmla="*/ 355 h 629"/>
                <a:gd name="T76" fmla="*/ 2 w 629"/>
                <a:gd name="T77" fmla="*/ 391 h 629"/>
                <a:gd name="T78" fmla="*/ 1 w 629"/>
                <a:gd name="T79" fmla="*/ 402 h 629"/>
                <a:gd name="T80" fmla="*/ 86 w 629"/>
                <a:gd name="T81" fmla="*/ 543 h 629"/>
                <a:gd name="T82" fmla="*/ 98 w 629"/>
                <a:gd name="T83" fmla="*/ 542 h 629"/>
                <a:gd name="T84" fmla="*/ 177 w 629"/>
                <a:gd name="T85" fmla="*/ 533 h 629"/>
                <a:gd name="T86" fmla="*/ 216 w 629"/>
                <a:gd name="T87" fmla="*/ 552 h 629"/>
                <a:gd name="T88" fmla="*/ 227 w 629"/>
                <a:gd name="T89" fmla="*/ 620 h 629"/>
                <a:gd name="T90" fmla="*/ 235 w 629"/>
                <a:gd name="T91" fmla="*/ 628 h 629"/>
                <a:gd name="T92" fmla="*/ 395 w 629"/>
                <a:gd name="T93" fmla="*/ 629 h 629"/>
                <a:gd name="T94" fmla="*/ 404 w 629"/>
                <a:gd name="T95" fmla="*/ 623 h 629"/>
                <a:gd name="T96" fmla="*/ 407 w 629"/>
                <a:gd name="T97" fmla="*/ 556 h 629"/>
                <a:gd name="T98" fmla="*/ 447 w 629"/>
                <a:gd name="T99" fmla="*/ 538 h 629"/>
                <a:gd name="T100" fmla="*/ 533 w 629"/>
                <a:gd name="T101" fmla="*/ 543 h 629"/>
                <a:gd name="T102" fmla="*/ 545 w 629"/>
                <a:gd name="T103" fmla="*/ 543 h 629"/>
                <a:gd name="T104" fmla="*/ 627 w 629"/>
                <a:gd name="T105" fmla="*/ 405 h 629"/>
                <a:gd name="T106" fmla="*/ 628 w 629"/>
                <a:gd name="T107" fmla="*/ 394 h 629"/>
                <a:gd name="T108" fmla="*/ 621 w 629"/>
                <a:gd name="T109" fmla="*/ 385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29" h="629">
                  <a:moveTo>
                    <a:pt x="314" y="441"/>
                  </a:moveTo>
                  <a:lnTo>
                    <a:pt x="301" y="440"/>
                  </a:lnTo>
                  <a:lnTo>
                    <a:pt x="288" y="439"/>
                  </a:lnTo>
                  <a:lnTo>
                    <a:pt x="276" y="436"/>
                  </a:lnTo>
                  <a:lnTo>
                    <a:pt x="264" y="430"/>
                  </a:lnTo>
                  <a:lnTo>
                    <a:pt x="253" y="425"/>
                  </a:lnTo>
                  <a:lnTo>
                    <a:pt x="242" y="418"/>
                  </a:lnTo>
                  <a:lnTo>
                    <a:pt x="233" y="411"/>
                  </a:lnTo>
                  <a:lnTo>
                    <a:pt x="223" y="404"/>
                  </a:lnTo>
                  <a:lnTo>
                    <a:pt x="216" y="394"/>
                  </a:lnTo>
                  <a:lnTo>
                    <a:pt x="208" y="384"/>
                  </a:lnTo>
                  <a:lnTo>
                    <a:pt x="202" y="374"/>
                  </a:lnTo>
                  <a:lnTo>
                    <a:pt x="196" y="362"/>
                  </a:lnTo>
                  <a:lnTo>
                    <a:pt x="192" y="350"/>
                  </a:lnTo>
                  <a:lnTo>
                    <a:pt x="189" y="338"/>
                  </a:lnTo>
                  <a:lnTo>
                    <a:pt x="187" y="325"/>
                  </a:lnTo>
                  <a:lnTo>
                    <a:pt x="186" y="313"/>
                  </a:lnTo>
                  <a:lnTo>
                    <a:pt x="187" y="300"/>
                  </a:lnTo>
                  <a:lnTo>
                    <a:pt x="189" y="287"/>
                  </a:lnTo>
                  <a:lnTo>
                    <a:pt x="192" y="274"/>
                  </a:lnTo>
                  <a:lnTo>
                    <a:pt x="196" y="262"/>
                  </a:lnTo>
                  <a:lnTo>
                    <a:pt x="202" y="252"/>
                  </a:lnTo>
                  <a:lnTo>
                    <a:pt x="208" y="241"/>
                  </a:lnTo>
                  <a:lnTo>
                    <a:pt x="216" y="231"/>
                  </a:lnTo>
                  <a:lnTo>
                    <a:pt x="223" y="222"/>
                  </a:lnTo>
                  <a:lnTo>
                    <a:pt x="233" y="213"/>
                  </a:lnTo>
                  <a:lnTo>
                    <a:pt x="242" y="206"/>
                  </a:lnTo>
                  <a:lnTo>
                    <a:pt x="253" y="199"/>
                  </a:lnTo>
                  <a:lnTo>
                    <a:pt x="264" y="194"/>
                  </a:lnTo>
                  <a:lnTo>
                    <a:pt x="276" y="190"/>
                  </a:lnTo>
                  <a:lnTo>
                    <a:pt x="288" y="186"/>
                  </a:lnTo>
                  <a:lnTo>
                    <a:pt x="301" y="184"/>
                  </a:lnTo>
                  <a:lnTo>
                    <a:pt x="314" y="184"/>
                  </a:lnTo>
                  <a:lnTo>
                    <a:pt x="327" y="184"/>
                  </a:lnTo>
                  <a:lnTo>
                    <a:pt x="340" y="186"/>
                  </a:lnTo>
                  <a:lnTo>
                    <a:pt x="352" y="190"/>
                  </a:lnTo>
                  <a:lnTo>
                    <a:pt x="363" y="194"/>
                  </a:lnTo>
                  <a:lnTo>
                    <a:pt x="375" y="199"/>
                  </a:lnTo>
                  <a:lnTo>
                    <a:pt x="386" y="206"/>
                  </a:lnTo>
                  <a:lnTo>
                    <a:pt x="395" y="213"/>
                  </a:lnTo>
                  <a:lnTo>
                    <a:pt x="404" y="222"/>
                  </a:lnTo>
                  <a:lnTo>
                    <a:pt x="413" y="231"/>
                  </a:lnTo>
                  <a:lnTo>
                    <a:pt x="420" y="241"/>
                  </a:lnTo>
                  <a:lnTo>
                    <a:pt x="426" y="252"/>
                  </a:lnTo>
                  <a:lnTo>
                    <a:pt x="432" y="262"/>
                  </a:lnTo>
                  <a:lnTo>
                    <a:pt x="436" y="274"/>
                  </a:lnTo>
                  <a:lnTo>
                    <a:pt x="439" y="287"/>
                  </a:lnTo>
                  <a:lnTo>
                    <a:pt x="441" y="300"/>
                  </a:lnTo>
                  <a:lnTo>
                    <a:pt x="443" y="313"/>
                  </a:lnTo>
                  <a:lnTo>
                    <a:pt x="441" y="325"/>
                  </a:lnTo>
                  <a:lnTo>
                    <a:pt x="439" y="338"/>
                  </a:lnTo>
                  <a:lnTo>
                    <a:pt x="436" y="350"/>
                  </a:lnTo>
                  <a:lnTo>
                    <a:pt x="432" y="362"/>
                  </a:lnTo>
                  <a:lnTo>
                    <a:pt x="426" y="374"/>
                  </a:lnTo>
                  <a:lnTo>
                    <a:pt x="420" y="384"/>
                  </a:lnTo>
                  <a:lnTo>
                    <a:pt x="413" y="394"/>
                  </a:lnTo>
                  <a:lnTo>
                    <a:pt x="404" y="404"/>
                  </a:lnTo>
                  <a:lnTo>
                    <a:pt x="395" y="411"/>
                  </a:lnTo>
                  <a:lnTo>
                    <a:pt x="386" y="418"/>
                  </a:lnTo>
                  <a:lnTo>
                    <a:pt x="375" y="425"/>
                  </a:lnTo>
                  <a:lnTo>
                    <a:pt x="363" y="430"/>
                  </a:lnTo>
                  <a:lnTo>
                    <a:pt x="352" y="436"/>
                  </a:lnTo>
                  <a:lnTo>
                    <a:pt x="340" y="439"/>
                  </a:lnTo>
                  <a:lnTo>
                    <a:pt x="327" y="440"/>
                  </a:lnTo>
                  <a:lnTo>
                    <a:pt x="314" y="441"/>
                  </a:lnTo>
                  <a:close/>
                  <a:moveTo>
                    <a:pt x="621" y="385"/>
                  </a:moveTo>
                  <a:lnTo>
                    <a:pt x="571" y="355"/>
                  </a:lnTo>
                  <a:lnTo>
                    <a:pt x="572" y="346"/>
                  </a:lnTo>
                  <a:lnTo>
                    <a:pt x="573" y="335"/>
                  </a:lnTo>
                  <a:lnTo>
                    <a:pt x="574" y="323"/>
                  </a:lnTo>
                  <a:lnTo>
                    <a:pt x="574" y="313"/>
                  </a:lnTo>
                  <a:lnTo>
                    <a:pt x="574" y="302"/>
                  </a:lnTo>
                  <a:lnTo>
                    <a:pt x="573" y="291"/>
                  </a:lnTo>
                  <a:lnTo>
                    <a:pt x="572" y="280"/>
                  </a:lnTo>
                  <a:lnTo>
                    <a:pt x="570" y="269"/>
                  </a:lnTo>
                  <a:lnTo>
                    <a:pt x="620" y="241"/>
                  </a:lnTo>
                  <a:lnTo>
                    <a:pt x="623" y="239"/>
                  </a:lnTo>
                  <a:lnTo>
                    <a:pt x="624" y="237"/>
                  </a:lnTo>
                  <a:lnTo>
                    <a:pt x="627" y="234"/>
                  </a:lnTo>
                  <a:lnTo>
                    <a:pt x="628" y="231"/>
                  </a:lnTo>
                  <a:lnTo>
                    <a:pt x="628" y="228"/>
                  </a:lnTo>
                  <a:lnTo>
                    <a:pt x="628" y="226"/>
                  </a:lnTo>
                  <a:lnTo>
                    <a:pt x="628" y="223"/>
                  </a:lnTo>
                  <a:lnTo>
                    <a:pt x="625" y="219"/>
                  </a:lnTo>
                  <a:lnTo>
                    <a:pt x="551" y="90"/>
                  </a:lnTo>
                  <a:lnTo>
                    <a:pt x="548" y="87"/>
                  </a:lnTo>
                  <a:lnTo>
                    <a:pt x="546" y="85"/>
                  </a:lnTo>
                  <a:lnTo>
                    <a:pt x="544" y="84"/>
                  </a:lnTo>
                  <a:lnTo>
                    <a:pt x="541" y="83"/>
                  </a:lnTo>
                  <a:lnTo>
                    <a:pt x="539" y="81"/>
                  </a:lnTo>
                  <a:lnTo>
                    <a:pt x="536" y="81"/>
                  </a:lnTo>
                  <a:lnTo>
                    <a:pt x="532" y="83"/>
                  </a:lnTo>
                  <a:lnTo>
                    <a:pt x="530" y="84"/>
                  </a:lnTo>
                  <a:lnTo>
                    <a:pt x="481" y="113"/>
                  </a:lnTo>
                  <a:lnTo>
                    <a:pt x="465" y="99"/>
                  </a:lnTo>
                  <a:lnTo>
                    <a:pt x="447" y="88"/>
                  </a:lnTo>
                  <a:lnTo>
                    <a:pt x="438" y="83"/>
                  </a:lnTo>
                  <a:lnTo>
                    <a:pt x="429" y="77"/>
                  </a:lnTo>
                  <a:lnTo>
                    <a:pt x="418" y="73"/>
                  </a:lnTo>
                  <a:lnTo>
                    <a:pt x="407" y="69"/>
                  </a:lnTo>
                  <a:lnTo>
                    <a:pt x="407" y="15"/>
                  </a:lnTo>
                  <a:lnTo>
                    <a:pt x="407" y="12"/>
                  </a:lnTo>
                  <a:lnTo>
                    <a:pt x="406" y="10"/>
                  </a:lnTo>
                  <a:lnTo>
                    <a:pt x="404" y="7"/>
                  </a:lnTo>
                  <a:lnTo>
                    <a:pt x="403" y="4"/>
                  </a:lnTo>
                  <a:lnTo>
                    <a:pt x="401" y="2"/>
                  </a:lnTo>
                  <a:lnTo>
                    <a:pt x="398" y="1"/>
                  </a:lnTo>
                  <a:lnTo>
                    <a:pt x="395" y="0"/>
                  </a:lnTo>
                  <a:lnTo>
                    <a:pt x="392" y="0"/>
                  </a:lnTo>
                  <a:lnTo>
                    <a:pt x="241" y="0"/>
                  </a:lnTo>
                  <a:lnTo>
                    <a:pt x="238" y="0"/>
                  </a:lnTo>
                  <a:lnTo>
                    <a:pt x="235" y="1"/>
                  </a:lnTo>
                  <a:lnTo>
                    <a:pt x="233" y="2"/>
                  </a:lnTo>
                  <a:lnTo>
                    <a:pt x="231" y="4"/>
                  </a:lnTo>
                  <a:lnTo>
                    <a:pt x="229" y="7"/>
                  </a:lnTo>
                  <a:lnTo>
                    <a:pt x="227" y="10"/>
                  </a:lnTo>
                  <a:lnTo>
                    <a:pt x="226" y="12"/>
                  </a:lnTo>
                  <a:lnTo>
                    <a:pt x="226" y="15"/>
                  </a:lnTo>
                  <a:lnTo>
                    <a:pt x="226" y="69"/>
                  </a:lnTo>
                  <a:lnTo>
                    <a:pt x="216" y="72"/>
                  </a:lnTo>
                  <a:lnTo>
                    <a:pt x="206" y="76"/>
                  </a:lnTo>
                  <a:lnTo>
                    <a:pt x="196" y="80"/>
                  </a:lnTo>
                  <a:lnTo>
                    <a:pt x="187" y="86"/>
                  </a:lnTo>
                  <a:lnTo>
                    <a:pt x="177" y="91"/>
                  </a:lnTo>
                  <a:lnTo>
                    <a:pt x="168" y="98"/>
                  </a:lnTo>
                  <a:lnTo>
                    <a:pt x="159" y="105"/>
                  </a:lnTo>
                  <a:lnTo>
                    <a:pt x="149" y="113"/>
                  </a:lnTo>
                  <a:lnTo>
                    <a:pt x="98" y="84"/>
                  </a:lnTo>
                  <a:lnTo>
                    <a:pt x="96" y="83"/>
                  </a:lnTo>
                  <a:lnTo>
                    <a:pt x="93" y="81"/>
                  </a:lnTo>
                  <a:lnTo>
                    <a:pt x="90" y="81"/>
                  </a:lnTo>
                  <a:lnTo>
                    <a:pt x="87" y="83"/>
                  </a:lnTo>
                  <a:lnTo>
                    <a:pt x="84" y="84"/>
                  </a:lnTo>
                  <a:lnTo>
                    <a:pt x="82" y="85"/>
                  </a:lnTo>
                  <a:lnTo>
                    <a:pt x="80" y="87"/>
                  </a:lnTo>
                  <a:lnTo>
                    <a:pt x="78" y="90"/>
                  </a:lnTo>
                  <a:lnTo>
                    <a:pt x="3" y="219"/>
                  </a:lnTo>
                  <a:lnTo>
                    <a:pt x="1" y="222"/>
                  </a:lnTo>
                  <a:lnTo>
                    <a:pt x="1" y="225"/>
                  </a:lnTo>
                  <a:lnTo>
                    <a:pt x="1" y="228"/>
                  </a:lnTo>
                  <a:lnTo>
                    <a:pt x="1" y="230"/>
                  </a:lnTo>
                  <a:lnTo>
                    <a:pt x="4" y="236"/>
                  </a:lnTo>
                  <a:lnTo>
                    <a:pt x="8" y="241"/>
                  </a:lnTo>
                  <a:lnTo>
                    <a:pt x="57" y="269"/>
                  </a:lnTo>
                  <a:lnTo>
                    <a:pt x="56" y="280"/>
                  </a:lnTo>
                  <a:lnTo>
                    <a:pt x="55" y="291"/>
                  </a:lnTo>
                  <a:lnTo>
                    <a:pt x="54" y="302"/>
                  </a:lnTo>
                  <a:lnTo>
                    <a:pt x="54" y="313"/>
                  </a:lnTo>
                  <a:lnTo>
                    <a:pt x="54" y="323"/>
                  </a:lnTo>
                  <a:lnTo>
                    <a:pt x="55" y="335"/>
                  </a:lnTo>
                  <a:lnTo>
                    <a:pt x="56" y="346"/>
                  </a:lnTo>
                  <a:lnTo>
                    <a:pt x="57" y="355"/>
                  </a:lnTo>
                  <a:lnTo>
                    <a:pt x="7" y="385"/>
                  </a:lnTo>
                  <a:lnTo>
                    <a:pt x="5" y="387"/>
                  </a:lnTo>
                  <a:lnTo>
                    <a:pt x="3" y="389"/>
                  </a:lnTo>
                  <a:lnTo>
                    <a:pt x="2" y="391"/>
                  </a:lnTo>
                  <a:lnTo>
                    <a:pt x="1" y="394"/>
                  </a:lnTo>
                  <a:lnTo>
                    <a:pt x="0" y="396"/>
                  </a:lnTo>
                  <a:lnTo>
                    <a:pt x="1" y="399"/>
                  </a:lnTo>
                  <a:lnTo>
                    <a:pt x="1" y="402"/>
                  </a:lnTo>
                  <a:lnTo>
                    <a:pt x="2" y="405"/>
                  </a:lnTo>
                  <a:lnTo>
                    <a:pt x="78" y="536"/>
                  </a:lnTo>
                  <a:lnTo>
                    <a:pt x="81" y="540"/>
                  </a:lnTo>
                  <a:lnTo>
                    <a:pt x="86" y="543"/>
                  </a:lnTo>
                  <a:lnTo>
                    <a:pt x="89" y="544"/>
                  </a:lnTo>
                  <a:lnTo>
                    <a:pt x="93" y="544"/>
                  </a:lnTo>
                  <a:lnTo>
                    <a:pt x="95" y="543"/>
                  </a:lnTo>
                  <a:lnTo>
                    <a:pt x="98" y="542"/>
                  </a:lnTo>
                  <a:lnTo>
                    <a:pt x="149" y="513"/>
                  </a:lnTo>
                  <a:lnTo>
                    <a:pt x="159" y="520"/>
                  </a:lnTo>
                  <a:lnTo>
                    <a:pt x="168" y="527"/>
                  </a:lnTo>
                  <a:lnTo>
                    <a:pt x="177" y="533"/>
                  </a:lnTo>
                  <a:lnTo>
                    <a:pt x="187" y="539"/>
                  </a:lnTo>
                  <a:lnTo>
                    <a:pt x="196" y="544"/>
                  </a:lnTo>
                  <a:lnTo>
                    <a:pt x="206" y="549"/>
                  </a:lnTo>
                  <a:lnTo>
                    <a:pt x="216" y="552"/>
                  </a:lnTo>
                  <a:lnTo>
                    <a:pt x="226" y="556"/>
                  </a:lnTo>
                  <a:lnTo>
                    <a:pt x="226" y="614"/>
                  </a:lnTo>
                  <a:lnTo>
                    <a:pt x="226" y="617"/>
                  </a:lnTo>
                  <a:lnTo>
                    <a:pt x="227" y="620"/>
                  </a:lnTo>
                  <a:lnTo>
                    <a:pt x="229" y="623"/>
                  </a:lnTo>
                  <a:lnTo>
                    <a:pt x="231" y="625"/>
                  </a:lnTo>
                  <a:lnTo>
                    <a:pt x="233" y="627"/>
                  </a:lnTo>
                  <a:lnTo>
                    <a:pt x="235" y="628"/>
                  </a:lnTo>
                  <a:lnTo>
                    <a:pt x="238" y="629"/>
                  </a:lnTo>
                  <a:lnTo>
                    <a:pt x="241" y="629"/>
                  </a:lnTo>
                  <a:lnTo>
                    <a:pt x="392" y="629"/>
                  </a:lnTo>
                  <a:lnTo>
                    <a:pt x="395" y="629"/>
                  </a:lnTo>
                  <a:lnTo>
                    <a:pt x="398" y="628"/>
                  </a:lnTo>
                  <a:lnTo>
                    <a:pt x="401" y="627"/>
                  </a:lnTo>
                  <a:lnTo>
                    <a:pt x="403" y="625"/>
                  </a:lnTo>
                  <a:lnTo>
                    <a:pt x="404" y="623"/>
                  </a:lnTo>
                  <a:lnTo>
                    <a:pt x="406" y="620"/>
                  </a:lnTo>
                  <a:lnTo>
                    <a:pt x="407" y="617"/>
                  </a:lnTo>
                  <a:lnTo>
                    <a:pt x="407" y="614"/>
                  </a:lnTo>
                  <a:lnTo>
                    <a:pt x="407" y="556"/>
                  </a:lnTo>
                  <a:lnTo>
                    <a:pt x="418" y="552"/>
                  </a:lnTo>
                  <a:lnTo>
                    <a:pt x="429" y="548"/>
                  </a:lnTo>
                  <a:lnTo>
                    <a:pt x="438" y="544"/>
                  </a:lnTo>
                  <a:lnTo>
                    <a:pt x="447" y="538"/>
                  </a:lnTo>
                  <a:lnTo>
                    <a:pt x="465" y="527"/>
                  </a:lnTo>
                  <a:lnTo>
                    <a:pt x="481" y="513"/>
                  </a:lnTo>
                  <a:lnTo>
                    <a:pt x="530" y="542"/>
                  </a:lnTo>
                  <a:lnTo>
                    <a:pt x="533" y="543"/>
                  </a:lnTo>
                  <a:lnTo>
                    <a:pt x="537" y="544"/>
                  </a:lnTo>
                  <a:lnTo>
                    <a:pt x="539" y="544"/>
                  </a:lnTo>
                  <a:lnTo>
                    <a:pt x="542" y="543"/>
                  </a:lnTo>
                  <a:lnTo>
                    <a:pt x="545" y="543"/>
                  </a:lnTo>
                  <a:lnTo>
                    <a:pt x="547" y="540"/>
                  </a:lnTo>
                  <a:lnTo>
                    <a:pt x="550" y="539"/>
                  </a:lnTo>
                  <a:lnTo>
                    <a:pt x="552" y="536"/>
                  </a:lnTo>
                  <a:lnTo>
                    <a:pt x="627" y="405"/>
                  </a:lnTo>
                  <a:lnTo>
                    <a:pt x="628" y="402"/>
                  </a:lnTo>
                  <a:lnTo>
                    <a:pt x="628" y="399"/>
                  </a:lnTo>
                  <a:lnTo>
                    <a:pt x="629" y="396"/>
                  </a:lnTo>
                  <a:lnTo>
                    <a:pt x="628" y="394"/>
                  </a:lnTo>
                  <a:lnTo>
                    <a:pt x="627" y="391"/>
                  </a:lnTo>
                  <a:lnTo>
                    <a:pt x="625" y="389"/>
                  </a:lnTo>
                  <a:lnTo>
                    <a:pt x="623" y="387"/>
                  </a:lnTo>
                  <a:lnTo>
                    <a:pt x="621" y="3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 name="Freeform 4360">
              <a:extLst>
                <a:ext uri="{FF2B5EF4-FFF2-40B4-BE49-F238E27FC236}">
                  <a16:creationId xmlns:a16="http://schemas.microsoft.com/office/drawing/2014/main" id="{CDB8F87B-81A2-480F-ADA8-BFB5FD890ACD}"/>
                </a:ext>
              </a:extLst>
            </p:cNvPr>
            <p:cNvSpPr>
              <a:spLocks noEditPoints="1"/>
            </p:cNvSpPr>
            <p:nvPr/>
          </p:nvSpPr>
          <p:spPr bwMode="auto">
            <a:xfrm>
              <a:off x="7781925" y="1387475"/>
              <a:ext cx="115888" cy="117475"/>
            </a:xfrm>
            <a:custGeom>
              <a:avLst/>
              <a:gdLst>
                <a:gd name="T0" fmla="*/ 160 w 362"/>
                <a:gd name="T1" fmla="*/ 252 h 369"/>
                <a:gd name="T2" fmla="*/ 135 w 362"/>
                <a:gd name="T3" fmla="*/ 238 h 369"/>
                <a:gd name="T4" fmla="*/ 118 w 362"/>
                <a:gd name="T5" fmla="*/ 218 h 369"/>
                <a:gd name="T6" fmla="*/ 109 w 362"/>
                <a:gd name="T7" fmla="*/ 190 h 369"/>
                <a:gd name="T8" fmla="*/ 113 w 362"/>
                <a:gd name="T9" fmla="*/ 162 h 369"/>
                <a:gd name="T10" fmla="*/ 125 w 362"/>
                <a:gd name="T11" fmla="*/ 138 h 369"/>
                <a:gd name="T12" fmla="*/ 147 w 362"/>
                <a:gd name="T13" fmla="*/ 121 h 369"/>
                <a:gd name="T14" fmla="*/ 174 w 362"/>
                <a:gd name="T15" fmla="*/ 112 h 369"/>
                <a:gd name="T16" fmla="*/ 202 w 362"/>
                <a:gd name="T17" fmla="*/ 114 h 369"/>
                <a:gd name="T18" fmla="*/ 226 w 362"/>
                <a:gd name="T19" fmla="*/ 128 h 369"/>
                <a:gd name="T20" fmla="*/ 244 w 362"/>
                <a:gd name="T21" fmla="*/ 149 h 369"/>
                <a:gd name="T22" fmla="*/ 252 w 362"/>
                <a:gd name="T23" fmla="*/ 176 h 369"/>
                <a:gd name="T24" fmla="*/ 250 w 362"/>
                <a:gd name="T25" fmla="*/ 205 h 369"/>
                <a:gd name="T26" fmla="*/ 236 w 362"/>
                <a:gd name="T27" fmla="*/ 229 h 369"/>
                <a:gd name="T28" fmla="*/ 215 w 362"/>
                <a:gd name="T29" fmla="*/ 247 h 369"/>
                <a:gd name="T30" fmla="*/ 189 w 362"/>
                <a:gd name="T31" fmla="*/ 254 h 369"/>
                <a:gd name="T32" fmla="*/ 328 w 362"/>
                <a:gd name="T33" fmla="*/ 195 h 369"/>
                <a:gd name="T34" fmla="*/ 354 w 362"/>
                <a:gd name="T35" fmla="*/ 144 h 369"/>
                <a:gd name="T36" fmla="*/ 361 w 362"/>
                <a:gd name="T37" fmla="*/ 136 h 369"/>
                <a:gd name="T38" fmla="*/ 360 w 362"/>
                <a:gd name="T39" fmla="*/ 124 h 369"/>
                <a:gd name="T40" fmla="*/ 316 w 362"/>
                <a:gd name="T41" fmla="*/ 53 h 369"/>
                <a:gd name="T42" fmla="*/ 304 w 362"/>
                <a:gd name="T43" fmla="*/ 52 h 369"/>
                <a:gd name="T44" fmla="*/ 256 w 362"/>
                <a:gd name="T45" fmla="*/ 56 h 369"/>
                <a:gd name="T46" fmla="*/ 236 w 362"/>
                <a:gd name="T47" fmla="*/ 10 h 369"/>
                <a:gd name="T48" fmla="*/ 229 w 362"/>
                <a:gd name="T49" fmla="*/ 2 h 369"/>
                <a:gd name="T50" fmla="*/ 146 w 362"/>
                <a:gd name="T51" fmla="*/ 0 h 369"/>
                <a:gd name="T52" fmla="*/ 135 w 362"/>
                <a:gd name="T53" fmla="*/ 3 h 369"/>
                <a:gd name="T54" fmla="*/ 131 w 362"/>
                <a:gd name="T55" fmla="*/ 14 h 369"/>
                <a:gd name="T56" fmla="*/ 99 w 362"/>
                <a:gd name="T57" fmla="*/ 63 h 369"/>
                <a:gd name="T58" fmla="*/ 55 w 362"/>
                <a:gd name="T59" fmla="*/ 51 h 369"/>
                <a:gd name="T60" fmla="*/ 44 w 362"/>
                <a:gd name="T61" fmla="*/ 54 h 369"/>
                <a:gd name="T62" fmla="*/ 1 w 362"/>
                <a:gd name="T63" fmla="*/ 126 h 369"/>
                <a:gd name="T64" fmla="*/ 2 w 362"/>
                <a:gd name="T65" fmla="*/ 139 h 369"/>
                <a:gd name="T66" fmla="*/ 36 w 362"/>
                <a:gd name="T67" fmla="*/ 160 h 369"/>
                <a:gd name="T68" fmla="*/ 36 w 362"/>
                <a:gd name="T69" fmla="*/ 207 h 369"/>
                <a:gd name="T70" fmla="*/ 1 w 362"/>
                <a:gd name="T71" fmla="*/ 230 h 369"/>
                <a:gd name="T72" fmla="*/ 1 w 362"/>
                <a:gd name="T73" fmla="*/ 240 h 369"/>
                <a:gd name="T74" fmla="*/ 44 w 362"/>
                <a:gd name="T75" fmla="*/ 313 h 369"/>
                <a:gd name="T76" fmla="*/ 60 w 362"/>
                <a:gd name="T77" fmla="*/ 314 h 369"/>
                <a:gd name="T78" fmla="*/ 120 w 362"/>
                <a:gd name="T79" fmla="*/ 316 h 369"/>
                <a:gd name="T80" fmla="*/ 132 w 362"/>
                <a:gd name="T81" fmla="*/ 359 h 369"/>
                <a:gd name="T82" fmla="*/ 140 w 362"/>
                <a:gd name="T83" fmla="*/ 368 h 369"/>
                <a:gd name="T84" fmla="*/ 225 w 362"/>
                <a:gd name="T85" fmla="*/ 368 h 369"/>
                <a:gd name="T86" fmla="*/ 233 w 362"/>
                <a:gd name="T87" fmla="*/ 361 h 369"/>
                <a:gd name="T88" fmla="*/ 237 w 362"/>
                <a:gd name="T89" fmla="*/ 321 h 369"/>
                <a:gd name="T90" fmla="*/ 274 w 362"/>
                <a:gd name="T91" fmla="*/ 298 h 369"/>
                <a:gd name="T92" fmla="*/ 310 w 362"/>
                <a:gd name="T93" fmla="*/ 316 h 369"/>
                <a:gd name="T94" fmla="*/ 360 w 362"/>
                <a:gd name="T95" fmla="*/ 243 h 369"/>
                <a:gd name="T96" fmla="*/ 362 w 362"/>
                <a:gd name="T97" fmla="*/ 232 h 369"/>
                <a:gd name="T98" fmla="*/ 354 w 362"/>
                <a:gd name="T99" fmla="*/ 223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62" h="369">
                  <a:moveTo>
                    <a:pt x="181" y="255"/>
                  </a:moveTo>
                  <a:lnTo>
                    <a:pt x="174" y="254"/>
                  </a:lnTo>
                  <a:lnTo>
                    <a:pt x="166" y="253"/>
                  </a:lnTo>
                  <a:lnTo>
                    <a:pt x="160" y="252"/>
                  </a:lnTo>
                  <a:lnTo>
                    <a:pt x="153" y="249"/>
                  </a:lnTo>
                  <a:lnTo>
                    <a:pt x="147" y="247"/>
                  </a:lnTo>
                  <a:lnTo>
                    <a:pt x="141" y="243"/>
                  </a:lnTo>
                  <a:lnTo>
                    <a:pt x="135" y="238"/>
                  </a:lnTo>
                  <a:lnTo>
                    <a:pt x="131" y="234"/>
                  </a:lnTo>
                  <a:lnTo>
                    <a:pt x="125" y="229"/>
                  </a:lnTo>
                  <a:lnTo>
                    <a:pt x="122" y="223"/>
                  </a:lnTo>
                  <a:lnTo>
                    <a:pt x="118" y="218"/>
                  </a:lnTo>
                  <a:lnTo>
                    <a:pt x="115" y="212"/>
                  </a:lnTo>
                  <a:lnTo>
                    <a:pt x="113" y="205"/>
                  </a:lnTo>
                  <a:lnTo>
                    <a:pt x="110" y="198"/>
                  </a:lnTo>
                  <a:lnTo>
                    <a:pt x="109" y="190"/>
                  </a:lnTo>
                  <a:lnTo>
                    <a:pt x="109" y="183"/>
                  </a:lnTo>
                  <a:lnTo>
                    <a:pt x="109" y="176"/>
                  </a:lnTo>
                  <a:lnTo>
                    <a:pt x="110" y="169"/>
                  </a:lnTo>
                  <a:lnTo>
                    <a:pt x="113" y="162"/>
                  </a:lnTo>
                  <a:lnTo>
                    <a:pt x="115" y="156"/>
                  </a:lnTo>
                  <a:lnTo>
                    <a:pt x="118" y="149"/>
                  </a:lnTo>
                  <a:lnTo>
                    <a:pt x="122" y="143"/>
                  </a:lnTo>
                  <a:lnTo>
                    <a:pt x="125" y="138"/>
                  </a:lnTo>
                  <a:lnTo>
                    <a:pt x="131" y="132"/>
                  </a:lnTo>
                  <a:lnTo>
                    <a:pt x="135" y="128"/>
                  </a:lnTo>
                  <a:lnTo>
                    <a:pt x="141" y="124"/>
                  </a:lnTo>
                  <a:lnTo>
                    <a:pt x="147" y="121"/>
                  </a:lnTo>
                  <a:lnTo>
                    <a:pt x="153" y="117"/>
                  </a:lnTo>
                  <a:lnTo>
                    <a:pt x="160" y="114"/>
                  </a:lnTo>
                  <a:lnTo>
                    <a:pt x="166" y="113"/>
                  </a:lnTo>
                  <a:lnTo>
                    <a:pt x="174" y="112"/>
                  </a:lnTo>
                  <a:lnTo>
                    <a:pt x="181" y="111"/>
                  </a:lnTo>
                  <a:lnTo>
                    <a:pt x="189" y="112"/>
                  </a:lnTo>
                  <a:lnTo>
                    <a:pt x="195" y="113"/>
                  </a:lnTo>
                  <a:lnTo>
                    <a:pt x="202" y="114"/>
                  </a:lnTo>
                  <a:lnTo>
                    <a:pt x="209" y="117"/>
                  </a:lnTo>
                  <a:lnTo>
                    <a:pt x="215" y="121"/>
                  </a:lnTo>
                  <a:lnTo>
                    <a:pt x="221" y="124"/>
                  </a:lnTo>
                  <a:lnTo>
                    <a:pt x="226" y="128"/>
                  </a:lnTo>
                  <a:lnTo>
                    <a:pt x="231" y="132"/>
                  </a:lnTo>
                  <a:lnTo>
                    <a:pt x="236" y="138"/>
                  </a:lnTo>
                  <a:lnTo>
                    <a:pt x="240" y="143"/>
                  </a:lnTo>
                  <a:lnTo>
                    <a:pt x="244" y="149"/>
                  </a:lnTo>
                  <a:lnTo>
                    <a:pt x="247" y="156"/>
                  </a:lnTo>
                  <a:lnTo>
                    <a:pt x="250" y="162"/>
                  </a:lnTo>
                  <a:lnTo>
                    <a:pt x="251" y="169"/>
                  </a:lnTo>
                  <a:lnTo>
                    <a:pt x="252" y="176"/>
                  </a:lnTo>
                  <a:lnTo>
                    <a:pt x="253" y="183"/>
                  </a:lnTo>
                  <a:lnTo>
                    <a:pt x="252" y="190"/>
                  </a:lnTo>
                  <a:lnTo>
                    <a:pt x="251" y="198"/>
                  </a:lnTo>
                  <a:lnTo>
                    <a:pt x="250" y="205"/>
                  </a:lnTo>
                  <a:lnTo>
                    <a:pt x="247" y="212"/>
                  </a:lnTo>
                  <a:lnTo>
                    <a:pt x="244" y="218"/>
                  </a:lnTo>
                  <a:lnTo>
                    <a:pt x="240" y="223"/>
                  </a:lnTo>
                  <a:lnTo>
                    <a:pt x="236" y="229"/>
                  </a:lnTo>
                  <a:lnTo>
                    <a:pt x="231" y="234"/>
                  </a:lnTo>
                  <a:lnTo>
                    <a:pt x="226" y="238"/>
                  </a:lnTo>
                  <a:lnTo>
                    <a:pt x="221" y="243"/>
                  </a:lnTo>
                  <a:lnTo>
                    <a:pt x="215" y="247"/>
                  </a:lnTo>
                  <a:lnTo>
                    <a:pt x="209" y="249"/>
                  </a:lnTo>
                  <a:lnTo>
                    <a:pt x="202" y="252"/>
                  </a:lnTo>
                  <a:lnTo>
                    <a:pt x="195" y="253"/>
                  </a:lnTo>
                  <a:lnTo>
                    <a:pt x="189" y="254"/>
                  </a:lnTo>
                  <a:lnTo>
                    <a:pt x="181" y="255"/>
                  </a:lnTo>
                  <a:close/>
                  <a:moveTo>
                    <a:pt x="354" y="223"/>
                  </a:moveTo>
                  <a:lnTo>
                    <a:pt x="327" y="207"/>
                  </a:lnTo>
                  <a:lnTo>
                    <a:pt x="328" y="195"/>
                  </a:lnTo>
                  <a:lnTo>
                    <a:pt x="328" y="183"/>
                  </a:lnTo>
                  <a:lnTo>
                    <a:pt x="328" y="172"/>
                  </a:lnTo>
                  <a:lnTo>
                    <a:pt x="327" y="160"/>
                  </a:lnTo>
                  <a:lnTo>
                    <a:pt x="354" y="144"/>
                  </a:lnTo>
                  <a:lnTo>
                    <a:pt x="357" y="143"/>
                  </a:lnTo>
                  <a:lnTo>
                    <a:pt x="359" y="141"/>
                  </a:lnTo>
                  <a:lnTo>
                    <a:pt x="360" y="139"/>
                  </a:lnTo>
                  <a:lnTo>
                    <a:pt x="361" y="136"/>
                  </a:lnTo>
                  <a:lnTo>
                    <a:pt x="362" y="132"/>
                  </a:lnTo>
                  <a:lnTo>
                    <a:pt x="362" y="129"/>
                  </a:lnTo>
                  <a:lnTo>
                    <a:pt x="361" y="126"/>
                  </a:lnTo>
                  <a:lnTo>
                    <a:pt x="360" y="124"/>
                  </a:lnTo>
                  <a:lnTo>
                    <a:pt x="322" y="59"/>
                  </a:lnTo>
                  <a:lnTo>
                    <a:pt x="320" y="56"/>
                  </a:lnTo>
                  <a:lnTo>
                    <a:pt x="318" y="54"/>
                  </a:lnTo>
                  <a:lnTo>
                    <a:pt x="316" y="53"/>
                  </a:lnTo>
                  <a:lnTo>
                    <a:pt x="313" y="51"/>
                  </a:lnTo>
                  <a:lnTo>
                    <a:pt x="309" y="51"/>
                  </a:lnTo>
                  <a:lnTo>
                    <a:pt x="307" y="51"/>
                  </a:lnTo>
                  <a:lnTo>
                    <a:pt x="304" y="52"/>
                  </a:lnTo>
                  <a:lnTo>
                    <a:pt x="301" y="53"/>
                  </a:lnTo>
                  <a:lnTo>
                    <a:pt x="274" y="69"/>
                  </a:lnTo>
                  <a:lnTo>
                    <a:pt x="266" y="63"/>
                  </a:lnTo>
                  <a:lnTo>
                    <a:pt x="256" y="56"/>
                  </a:lnTo>
                  <a:lnTo>
                    <a:pt x="246" y="51"/>
                  </a:lnTo>
                  <a:lnTo>
                    <a:pt x="237" y="47"/>
                  </a:lnTo>
                  <a:lnTo>
                    <a:pt x="237" y="14"/>
                  </a:lnTo>
                  <a:lnTo>
                    <a:pt x="236" y="10"/>
                  </a:lnTo>
                  <a:lnTo>
                    <a:pt x="236" y="8"/>
                  </a:lnTo>
                  <a:lnTo>
                    <a:pt x="233" y="5"/>
                  </a:lnTo>
                  <a:lnTo>
                    <a:pt x="232" y="3"/>
                  </a:lnTo>
                  <a:lnTo>
                    <a:pt x="229" y="2"/>
                  </a:lnTo>
                  <a:lnTo>
                    <a:pt x="227" y="1"/>
                  </a:lnTo>
                  <a:lnTo>
                    <a:pt x="224" y="0"/>
                  </a:lnTo>
                  <a:lnTo>
                    <a:pt x="222" y="0"/>
                  </a:lnTo>
                  <a:lnTo>
                    <a:pt x="146" y="0"/>
                  </a:lnTo>
                  <a:lnTo>
                    <a:pt x="143" y="0"/>
                  </a:lnTo>
                  <a:lnTo>
                    <a:pt x="140" y="1"/>
                  </a:lnTo>
                  <a:lnTo>
                    <a:pt x="137" y="2"/>
                  </a:lnTo>
                  <a:lnTo>
                    <a:pt x="135" y="3"/>
                  </a:lnTo>
                  <a:lnTo>
                    <a:pt x="134" y="5"/>
                  </a:lnTo>
                  <a:lnTo>
                    <a:pt x="132" y="8"/>
                  </a:lnTo>
                  <a:lnTo>
                    <a:pt x="132" y="10"/>
                  </a:lnTo>
                  <a:lnTo>
                    <a:pt x="131" y="14"/>
                  </a:lnTo>
                  <a:lnTo>
                    <a:pt x="131" y="47"/>
                  </a:lnTo>
                  <a:lnTo>
                    <a:pt x="120" y="52"/>
                  </a:lnTo>
                  <a:lnTo>
                    <a:pt x="109" y="57"/>
                  </a:lnTo>
                  <a:lnTo>
                    <a:pt x="99" y="63"/>
                  </a:lnTo>
                  <a:lnTo>
                    <a:pt x="90" y="69"/>
                  </a:lnTo>
                  <a:lnTo>
                    <a:pt x="61" y="53"/>
                  </a:lnTo>
                  <a:lnTo>
                    <a:pt x="58" y="52"/>
                  </a:lnTo>
                  <a:lnTo>
                    <a:pt x="55" y="51"/>
                  </a:lnTo>
                  <a:lnTo>
                    <a:pt x="53" y="51"/>
                  </a:lnTo>
                  <a:lnTo>
                    <a:pt x="49" y="51"/>
                  </a:lnTo>
                  <a:lnTo>
                    <a:pt x="47" y="52"/>
                  </a:lnTo>
                  <a:lnTo>
                    <a:pt x="44" y="54"/>
                  </a:lnTo>
                  <a:lnTo>
                    <a:pt x="42" y="56"/>
                  </a:lnTo>
                  <a:lnTo>
                    <a:pt x="41" y="59"/>
                  </a:lnTo>
                  <a:lnTo>
                    <a:pt x="2" y="124"/>
                  </a:lnTo>
                  <a:lnTo>
                    <a:pt x="1" y="126"/>
                  </a:lnTo>
                  <a:lnTo>
                    <a:pt x="0" y="129"/>
                  </a:lnTo>
                  <a:lnTo>
                    <a:pt x="0" y="132"/>
                  </a:lnTo>
                  <a:lnTo>
                    <a:pt x="1" y="136"/>
                  </a:lnTo>
                  <a:lnTo>
                    <a:pt x="2" y="139"/>
                  </a:lnTo>
                  <a:lnTo>
                    <a:pt x="3" y="141"/>
                  </a:lnTo>
                  <a:lnTo>
                    <a:pt x="6" y="143"/>
                  </a:lnTo>
                  <a:lnTo>
                    <a:pt x="8" y="144"/>
                  </a:lnTo>
                  <a:lnTo>
                    <a:pt x="36" y="160"/>
                  </a:lnTo>
                  <a:lnTo>
                    <a:pt x="34" y="172"/>
                  </a:lnTo>
                  <a:lnTo>
                    <a:pt x="34" y="183"/>
                  </a:lnTo>
                  <a:lnTo>
                    <a:pt x="34" y="195"/>
                  </a:lnTo>
                  <a:lnTo>
                    <a:pt x="36" y="207"/>
                  </a:lnTo>
                  <a:lnTo>
                    <a:pt x="8" y="223"/>
                  </a:lnTo>
                  <a:lnTo>
                    <a:pt x="6" y="224"/>
                  </a:lnTo>
                  <a:lnTo>
                    <a:pt x="3" y="227"/>
                  </a:lnTo>
                  <a:lnTo>
                    <a:pt x="1" y="230"/>
                  </a:lnTo>
                  <a:lnTo>
                    <a:pt x="0" y="233"/>
                  </a:lnTo>
                  <a:lnTo>
                    <a:pt x="0" y="235"/>
                  </a:lnTo>
                  <a:lnTo>
                    <a:pt x="0" y="237"/>
                  </a:lnTo>
                  <a:lnTo>
                    <a:pt x="1" y="240"/>
                  </a:lnTo>
                  <a:lnTo>
                    <a:pt x="2" y="243"/>
                  </a:lnTo>
                  <a:lnTo>
                    <a:pt x="40" y="309"/>
                  </a:lnTo>
                  <a:lnTo>
                    <a:pt x="42" y="311"/>
                  </a:lnTo>
                  <a:lnTo>
                    <a:pt x="44" y="313"/>
                  </a:lnTo>
                  <a:lnTo>
                    <a:pt x="46" y="314"/>
                  </a:lnTo>
                  <a:lnTo>
                    <a:pt x="48" y="315"/>
                  </a:lnTo>
                  <a:lnTo>
                    <a:pt x="55" y="316"/>
                  </a:lnTo>
                  <a:lnTo>
                    <a:pt x="60" y="314"/>
                  </a:lnTo>
                  <a:lnTo>
                    <a:pt x="90" y="297"/>
                  </a:lnTo>
                  <a:lnTo>
                    <a:pt x="99" y="304"/>
                  </a:lnTo>
                  <a:lnTo>
                    <a:pt x="109" y="310"/>
                  </a:lnTo>
                  <a:lnTo>
                    <a:pt x="120" y="316"/>
                  </a:lnTo>
                  <a:lnTo>
                    <a:pt x="131" y="321"/>
                  </a:lnTo>
                  <a:lnTo>
                    <a:pt x="131" y="354"/>
                  </a:lnTo>
                  <a:lnTo>
                    <a:pt x="132" y="356"/>
                  </a:lnTo>
                  <a:lnTo>
                    <a:pt x="132" y="359"/>
                  </a:lnTo>
                  <a:lnTo>
                    <a:pt x="134" y="361"/>
                  </a:lnTo>
                  <a:lnTo>
                    <a:pt x="135" y="363"/>
                  </a:lnTo>
                  <a:lnTo>
                    <a:pt x="137" y="366"/>
                  </a:lnTo>
                  <a:lnTo>
                    <a:pt x="140" y="368"/>
                  </a:lnTo>
                  <a:lnTo>
                    <a:pt x="143" y="368"/>
                  </a:lnTo>
                  <a:lnTo>
                    <a:pt x="146" y="369"/>
                  </a:lnTo>
                  <a:lnTo>
                    <a:pt x="222" y="369"/>
                  </a:lnTo>
                  <a:lnTo>
                    <a:pt x="225" y="368"/>
                  </a:lnTo>
                  <a:lnTo>
                    <a:pt x="227" y="368"/>
                  </a:lnTo>
                  <a:lnTo>
                    <a:pt x="229" y="366"/>
                  </a:lnTo>
                  <a:lnTo>
                    <a:pt x="232" y="363"/>
                  </a:lnTo>
                  <a:lnTo>
                    <a:pt x="233" y="361"/>
                  </a:lnTo>
                  <a:lnTo>
                    <a:pt x="236" y="359"/>
                  </a:lnTo>
                  <a:lnTo>
                    <a:pt x="236" y="356"/>
                  </a:lnTo>
                  <a:lnTo>
                    <a:pt x="237" y="354"/>
                  </a:lnTo>
                  <a:lnTo>
                    <a:pt x="237" y="321"/>
                  </a:lnTo>
                  <a:lnTo>
                    <a:pt x="246" y="316"/>
                  </a:lnTo>
                  <a:lnTo>
                    <a:pt x="256" y="311"/>
                  </a:lnTo>
                  <a:lnTo>
                    <a:pt x="266" y="305"/>
                  </a:lnTo>
                  <a:lnTo>
                    <a:pt x="274" y="298"/>
                  </a:lnTo>
                  <a:lnTo>
                    <a:pt x="302" y="313"/>
                  </a:lnTo>
                  <a:lnTo>
                    <a:pt x="305" y="315"/>
                  </a:lnTo>
                  <a:lnTo>
                    <a:pt x="307" y="315"/>
                  </a:lnTo>
                  <a:lnTo>
                    <a:pt x="310" y="316"/>
                  </a:lnTo>
                  <a:lnTo>
                    <a:pt x="314" y="316"/>
                  </a:lnTo>
                  <a:lnTo>
                    <a:pt x="319" y="313"/>
                  </a:lnTo>
                  <a:lnTo>
                    <a:pt x="322" y="309"/>
                  </a:lnTo>
                  <a:lnTo>
                    <a:pt x="360" y="243"/>
                  </a:lnTo>
                  <a:lnTo>
                    <a:pt x="362" y="240"/>
                  </a:lnTo>
                  <a:lnTo>
                    <a:pt x="362" y="237"/>
                  </a:lnTo>
                  <a:lnTo>
                    <a:pt x="362" y="234"/>
                  </a:lnTo>
                  <a:lnTo>
                    <a:pt x="362" y="232"/>
                  </a:lnTo>
                  <a:lnTo>
                    <a:pt x="361" y="229"/>
                  </a:lnTo>
                  <a:lnTo>
                    <a:pt x="359" y="227"/>
                  </a:lnTo>
                  <a:lnTo>
                    <a:pt x="357" y="224"/>
                  </a:lnTo>
                  <a:lnTo>
                    <a:pt x="354" y="2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42" name="Freeform 4346" descr="Icon of box and whisker chart. ">
            <a:extLst>
              <a:ext uri="{FF2B5EF4-FFF2-40B4-BE49-F238E27FC236}">
                <a16:creationId xmlns:a16="http://schemas.microsoft.com/office/drawing/2014/main" id="{D131817A-5B27-4718-8BAC-45C9CEDA45D9}"/>
              </a:ext>
            </a:extLst>
          </p:cNvPr>
          <p:cNvSpPr>
            <a:spLocks noEditPoints="1"/>
          </p:cNvSpPr>
          <p:nvPr/>
        </p:nvSpPr>
        <p:spPr bwMode="auto">
          <a:xfrm>
            <a:off x="3967321" y="3532346"/>
            <a:ext cx="345758" cy="345758"/>
          </a:xfrm>
          <a:custGeom>
            <a:avLst/>
            <a:gdLst>
              <a:gd name="T0" fmla="*/ 706 w 898"/>
              <a:gd name="T1" fmla="*/ 479 h 898"/>
              <a:gd name="T2" fmla="*/ 652 w 898"/>
              <a:gd name="T3" fmla="*/ 556 h 898"/>
              <a:gd name="T4" fmla="*/ 632 w 898"/>
              <a:gd name="T5" fmla="*/ 551 h 898"/>
              <a:gd name="T6" fmla="*/ 576 w 898"/>
              <a:gd name="T7" fmla="*/ 477 h 898"/>
              <a:gd name="T8" fmla="*/ 571 w 898"/>
              <a:gd name="T9" fmla="*/ 398 h 898"/>
              <a:gd name="T10" fmla="*/ 628 w 898"/>
              <a:gd name="T11" fmla="*/ 129 h 898"/>
              <a:gd name="T12" fmla="*/ 643 w 898"/>
              <a:gd name="T13" fmla="*/ 114 h 898"/>
              <a:gd name="T14" fmla="*/ 658 w 898"/>
              <a:gd name="T15" fmla="*/ 129 h 898"/>
              <a:gd name="T16" fmla="*/ 717 w 898"/>
              <a:gd name="T17" fmla="*/ 398 h 898"/>
              <a:gd name="T18" fmla="*/ 621 w 898"/>
              <a:gd name="T19" fmla="*/ 758 h 898"/>
              <a:gd name="T20" fmla="*/ 589 w 898"/>
              <a:gd name="T21" fmla="*/ 727 h 898"/>
              <a:gd name="T22" fmla="*/ 589 w 898"/>
              <a:gd name="T23" fmla="*/ 680 h 898"/>
              <a:gd name="T24" fmla="*/ 621 w 898"/>
              <a:gd name="T25" fmla="*/ 648 h 898"/>
              <a:gd name="T26" fmla="*/ 667 w 898"/>
              <a:gd name="T27" fmla="*/ 648 h 898"/>
              <a:gd name="T28" fmla="*/ 699 w 898"/>
              <a:gd name="T29" fmla="*/ 680 h 898"/>
              <a:gd name="T30" fmla="*/ 699 w 898"/>
              <a:gd name="T31" fmla="*/ 727 h 898"/>
              <a:gd name="T32" fmla="*/ 667 w 898"/>
              <a:gd name="T33" fmla="*/ 758 h 898"/>
              <a:gd name="T34" fmla="*/ 536 w 898"/>
              <a:gd name="T35" fmla="*/ 294 h 898"/>
              <a:gd name="T36" fmla="*/ 479 w 898"/>
              <a:gd name="T37" fmla="*/ 546 h 898"/>
              <a:gd name="T38" fmla="*/ 461 w 898"/>
              <a:gd name="T39" fmla="*/ 558 h 898"/>
              <a:gd name="T40" fmla="*/ 450 w 898"/>
              <a:gd name="T41" fmla="*/ 299 h 898"/>
              <a:gd name="T42" fmla="*/ 390 w 898"/>
              <a:gd name="T43" fmla="*/ 287 h 898"/>
              <a:gd name="T44" fmla="*/ 398 w 898"/>
              <a:gd name="T45" fmla="*/ 211 h 898"/>
              <a:gd name="T46" fmla="*/ 454 w 898"/>
              <a:gd name="T47" fmla="*/ 118 h 898"/>
              <a:gd name="T48" fmla="*/ 475 w 898"/>
              <a:gd name="T49" fmla="*/ 118 h 898"/>
              <a:gd name="T50" fmla="*/ 530 w 898"/>
              <a:gd name="T51" fmla="*/ 211 h 898"/>
              <a:gd name="T52" fmla="*/ 465 w 898"/>
              <a:gd name="T53" fmla="*/ 763 h 898"/>
              <a:gd name="T54" fmla="*/ 422 w 898"/>
              <a:gd name="T55" fmla="*/ 745 h 898"/>
              <a:gd name="T56" fmla="*/ 405 w 898"/>
              <a:gd name="T57" fmla="*/ 703 h 898"/>
              <a:gd name="T58" fmla="*/ 422 w 898"/>
              <a:gd name="T59" fmla="*/ 661 h 898"/>
              <a:gd name="T60" fmla="*/ 465 w 898"/>
              <a:gd name="T61" fmla="*/ 643 h 898"/>
              <a:gd name="T62" fmla="*/ 506 w 898"/>
              <a:gd name="T63" fmla="*/ 661 h 898"/>
              <a:gd name="T64" fmla="*/ 525 w 898"/>
              <a:gd name="T65" fmla="*/ 703 h 898"/>
              <a:gd name="T66" fmla="*/ 506 w 898"/>
              <a:gd name="T67" fmla="*/ 745 h 898"/>
              <a:gd name="T68" fmla="*/ 465 w 898"/>
              <a:gd name="T69" fmla="*/ 763 h 898"/>
              <a:gd name="T70" fmla="*/ 318 w 898"/>
              <a:gd name="T71" fmla="*/ 419 h 898"/>
              <a:gd name="T72" fmla="*/ 263 w 898"/>
              <a:gd name="T73" fmla="*/ 556 h 898"/>
              <a:gd name="T74" fmla="*/ 242 w 898"/>
              <a:gd name="T75" fmla="*/ 551 h 898"/>
              <a:gd name="T76" fmla="*/ 186 w 898"/>
              <a:gd name="T77" fmla="*/ 417 h 898"/>
              <a:gd name="T78" fmla="*/ 181 w 898"/>
              <a:gd name="T79" fmla="*/ 339 h 898"/>
              <a:gd name="T80" fmla="*/ 240 w 898"/>
              <a:gd name="T81" fmla="*/ 129 h 898"/>
              <a:gd name="T82" fmla="*/ 255 w 898"/>
              <a:gd name="T83" fmla="*/ 114 h 898"/>
              <a:gd name="T84" fmla="*/ 270 w 898"/>
              <a:gd name="T85" fmla="*/ 129 h 898"/>
              <a:gd name="T86" fmla="*/ 329 w 898"/>
              <a:gd name="T87" fmla="*/ 339 h 898"/>
              <a:gd name="T88" fmla="*/ 231 w 898"/>
              <a:gd name="T89" fmla="*/ 758 h 898"/>
              <a:gd name="T90" fmla="*/ 200 w 898"/>
              <a:gd name="T91" fmla="*/ 727 h 898"/>
              <a:gd name="T92" fmla="*/ 200 w 898"/>
              <a:gd name="T93" fmla="*/ 680 h 898"/>
              <a:gd name="T94" fmla="*/ 231 w 898"/>
              <a:gd name="T95" fmla="*/ 648 h 898"/>
              <a:gd name="T96" fmla="*/ 278 w 898"/>
              <a:gd name="T97" fmla="*/ 648 h 898"/>
              <a:gd name="T98" fmla="*/ 311 w 898"/>
              <a:gd name="T99" fmla="*/ 680 h 898"/>
              <a:gd name="T100" fmla="*/ 311 w 898"/>
              <a:gd name="T101" fmla="*/ 727 h 898"/>
              <a:gd name="T102" fmla="*/ 278 w 898"/>
              <a:gd name="T103" fmla="*/ 758 h 898"/>
              <a:gd name="T104" fmla="*/ 10 w 898"/>
              <a:gd name="T105" fmla="*/ 2 h 898"/>
              <a:gd name="T106" fmla="*/ 1 w 898"/>
              <a:gd name="T107" fmla="*/ 886 h 898"/>
              <a:gd name="T108" fmla="*/ 883 w 898"/>
              <a:gd name="T109" fmla="*/ 898 h 898"/>
              <a:gd name="T110" fmla="*/ 898 w 898"/>
              <a:gd name="T111" fmla="*/ 883 h 898"/>
              <a:gd name="T112" fmla="*/ 886 w 898"/>
              <a:gd name="T113" fmla="*/ 0 h 8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98" h="898">
                <a:moveTo>
                  <a:pt x="718" y="464"/>
                </a:moveTo>
                <a:lnTo>
                  <a:pt x="718" y="467"/>
                </a:lnTo>
                <a:lnTo>
                  <a:pt x="717" y="470"/>
                </a:lnTo>
                <a:lnTo>
                  <a:pt x="716" y="472"/>
                </a:lnTo>
                <a:lnTo>
                  <a:pt x="714" y="474"/>
                </a:lnTo>
                <a:lnTo>
                  <a:pt x="712" y="477"/>
                </a:lnTo>
                <a:lnTo>
                  <a:pt x="710" y="478"/>
                </a:lnTo>
                <a:lnTo>
                  <a:pt x="706" y="479"/>
                </a:lnTo>
                <a:lnTo>
                  <a:pt x="703" y="479"/>
                </a:lnTo>
                <a:lnTo>
                  <a:pt x="658" y="479"/>
                </a:lnTo>
                <a:lnTo>
                  <a:pt x="658" y="543"/>
                </a:lnTo>
                <a:lnTo>
                  <a:pt x="658" y="546"/>
                </a:lnTo>
                <a:lnTo>
                  <a:pt x="657" y="549"/>
                </a:lnTo>
                <a:lnTo>
                  <a:pt x="656" y="551"/>
                </a:lnTo>
                <a:lnTo>
                  <a:pt x="654" y="554"/>
                </a:lnTo>
                <a:lnTo>
                  <a:pt x="652" y="556"/>
                </a:lnTo>
                <a:lnTo>
                  <a:pt x="650" y="557"/>
                </a:lnTo>
                <a:lnTo>
                  <a:pt x="647" y="558"/>
                </a:lnTo>
                <a:lnTo>
                  <a:pt x="643" y="558"/>
                </a:lnTo>
                <a:lnTo>
                  <a:pt x="641" y="558"/>
                </a:lnTo>
                <a:lnTo>
                  <a:pt x="638" y="557"/>
                </a:lnTo>
                <a:lnTo>
                  <a:pt x="636" y="556"/>
                </a:lnTo>
                <a:lnTo>
                  <a:pt x="634" y="554"/>
                </a:lnTo>
                <a:lnTo>
                  <a:pt x="632" y="551"/>
                </a:lnTo>
                <a:lnTo>
                  <a:pt x="631" y="549"/>
                </a:lnTo>
                <a:lnTo>
                  <a:pt x="629" y="546"/>
                </a:lnTo>
                <a:lnTo>
                  <a:pt x="628" y="543"/>
                </a:lnTo>
                <a:lnTo>
                  <a:pt x="628" y="479"/>
                </a:lnTo>
                <a:lnTo>
                  <a:pt x="583" y="479"/>
                </a:lnTo>
                <a:lnTo>
                  <a:pt x="581" y="479"/>
                </a:lnTo>
                <a:lnTo>
                  <a:pt x="578" y="478"/>
                </a:lnTo>
                <a:lnTo>
                  <a:pt x="576" y="477"/>
                </a:lnTo>
                <a:lnTo>
                  <a:pt x="574" y="474"/>
                </a:lnTo>
                <a:lnTo>
                  <a:pt x="572" y="472"/>
                </a:lnTo>
                <a:lnTo>
                  <a:pt x="571" y="470"/>
                </a:lnTo>
                <a:lnTo>
                  <a:pt x="570" y="467"/>
                </a:lnTo>
                <a:lnTo>
                  <a:pt x="570" y="464"/>
                </a:lnTo>
                <a:lnTo>
                  <a:pt x="570" y="404"/>
                </a:lnTo>
                <a:lnTo>
                  <a:pt x="570" y="402"/>
                </a:lnTo>
                <a:lnTo>
                  <a:pt x="571" y="398"/>
                </a:lnTo>
                <a:lnTo>
                  <a:pt x="572" y="396"/>
                </a:lnTo>
                <a:lnTo>
                  <a:pt x="574" y="394"/>
                </a:lnTo>
                <a:lnTo>
                  <a:pt x="576" y="392"/>
                </a:lnTo>
                <a:lnTo>
                  <a:pt x="578" y="391"/>
                </a:lnTo>
                <a:lnTo>
                  <a:pt x="581" y="390"/>
                </a:lnTo>
                <a:lnTo>
                  <a:pt x="583" y="389"/>
                </a:lnTo>
                <a:lnTo>
                  <a:pt x="628" y="389"/>
                </a:lnTo>
                <a:lnTo>
                  <a:pt x="628" y="129"/>
                </a:lnTo>
                <a:lnTo>
                  <a:pt x="629" y="126"/>
                </a:lnTo>
                <a:lnTo>
                  <a:pt x="631" y="123"/>
                </a:lnTo>
                <a:lnTo>
                  <a:pt x="632" y="121"/>
                </a:lnTo>
                <a:lnTo>
                  <a:pt x="634" y="118"/>
                </a:lnTo>
                <a:lnTo>
                  <a:pt x="636" y="117"/>
                </a:lnTo>
                <a:lnTo>
                  <a:pt x="638" y="115"/>
                </a:lnTo>
                <a:lnTo>
                  <a:pt x="641" y="114"/>
                </a:lnTo>
                <a:lnTo>
                  <a:pt x="643" y="114"/>
                </a:lnTo>
                <a:lnTo>
                  <a:pt x="647" y="114"/>
                </a:lnTo>
                <a:lnTo>
                  <a:pt x="650" y="115"/>
                </a:lnTo>
                <a:lnTo>
                  <a:pt x="652" y="117"/>
                </a:lnTo>
                <a:lnTo>
                  <a:pt x="654" y="118"/>
                </a:lnTo>
                <a:lnTo>
                  <a:pt x="656" y="121"/>
                </a:lnTo>
                <a:lnTo>
                  <a:pt x="657" y="123"/>
                </a:lnTo>
                <a:lnTo>
                  <a:pt x="658" y="127"/>
                </a:lnTo>
                <a:lnTo>
                  <a:pt x="658" y="129"/>
                </a:lnTo>
                <a:lnTo>
                  <a:pt x="658" y="389"/>
                </a:lnTo>
                <a:lnTo>
                  <a:pt x="703" y="389"/>
                </a:lnTo>
                <a:lnTo>
                  <a:pt x="706" y="390"/>
                </a:lnTo>
                <a:lnTo>
                  <a:pt x="710" y="391"/>
                </a:lnTo>
                <a:lnTo>
                  <a:pt x="712" y="392"/>
                </a:lnTo>
                <a:lnTo>
                  <a:pt x="714" y="394"/>
                </a:lnTo>
                <a:lnTo>
                  <a:pt x="716" y="396"/>
                </a:lnTo>
                <a:lnTo>
                  <a:pt x="717" y="398"/>
                </a:lnTo>
                <a:lnTo>
                  <a:pt x="718" y="402"/>
                </a:lnTo>
                <a:lnTo>
                  <a:pt x="718" y="404"/>
                </a:lnTo>
                <a:lnTo>
                  <a:pt x="718" y="464"/>
                </a:lnTo>
                <a:close/>
                <a:moveTo>
                  <a:pt x="643" y="763"/>
                </a:moveTo>
                <a:lnTo>
                  <a:pt x="638" y="762"/>
                </a:lnTo>
                <a:lnTo>
                  <a:pt x="632" y="762"/>
                </a:lnTo>
                <a:lnTo>
                  <a:pt x="626" y="760"/>
                </a:lnTo>
                <a:lnTo>
                  <a:pt x="621" y="758"/>
                </a:lnTo>
                <a:lnTo>
                  <a:pt x="616" y="756"/>
                </a:lnTo>
                <a:lnTo>
                  <a:pt x="610" y="753"/>
                </a:lnTo>
                <a:lnTo>
                  <a:pt x="606" y="749"/>
                </a:lnTo>
                <a:lnTo>
                  <a:pt x="602" y="745"/>
                </a:lnTo>
                <a:lnTo>
                  <a:pt x="597" y="741"/>
                </a:lnTo>
                <a:lnTo>
                  <a:pt x="594" y="737"/>
                </a:lnTo>
                <a:lnTo>
                  <a:pt x="591" y="731"/>
                </a:lnTo>
                <a:lnTo>
                  <a:pt x="589" y="727"/>
                </a:lnTo>
                <a:lnTo>
                  <a:pt x="587" y="720"/>
                </a:lnTo>
                <a:lnTo>
                  <a:pt x="586" y="715"/>
                </a:lnTo>
                <a:lnTo>
                  <a:pt x="584" y="710"/>
                </a:lnTo>
                <a:lnTo>
                  <a:pt x="583" y="703"/>
                </a:lnTo>
                <a:lnTo>
                  <a:pt x="584" y="697"/>
                </a:lnTo>
                <a:lnTo>
                  <a:pt x="586" y="692"/>
                </a:lnTo>
                <a:lnTo>
                  <a:pt x="587" y="685"/>
                </a:lnTo>
                <a:lnTo>
                  <a:pt x="589" y="680"/>
                </a:lnTo>
                <a:lnTo>
                  <a:pt x="591" y="674"/>
                </a:lnTo>
                <a:lnTo>
                  <a:pt x="594" y="670"/>
                </a:lnTo>
                <a:lnTo>
                  <a:pt x="597" y="665"/>
                </a:lnTo>
                <a:lnTo>
                  <a:pt x="602" y="661"/>
                </a:lnTo>
                <a:lnTo>
                  <a:pt x="606" y="657"/>
                </a:lnTo>
                <a:lnTo>
                  <a:pt x="610" y="653"/>
                </a:lnTo>
                <a:lnTo>
                  <a:pt x="616" y="651"/>
                </a:lnTo>
                <a:lnTo>
                  <a:pt x="621" y="648"/>
                </a:lnTo>
                <a:lnTo>
                  <a:pt x="626" y="646"/>
                </a:lnTo>
                <a:lnTo>
                  <a:pt x="632" y="645"/>
                </a:lnTo>
                <a:lnTo>
                  <a:pt x="638" y="643"/>
                </a:lnTo>
                <a:lnTo>
                  <a:pt x="643" y="643"/>
                </a:lnTo>
                <a:lnTo>
                  <a:pt x="650" y="643"/>
                </a:lnTo>
                <a:lnTo>
                  <a:pt x="656" y="645"/>
                </a:lnTo>
                <a:lnTo>
                  <a:pt x="662" y="646"/>
                </a:lnTo>
                <a:lnTo>
                  <a:pt x="667" y="648"/>
                </a:lnTo>
                <a:lnTo>
                  <a:pt x="672" y="651"/>
                </a:lnTo>
                <a:lnTo>
                  <a:pt x="678" y="653"/>
                </a:lnTo>
                <a:lnTo>
                  <a:pt x="682" y="657"/>
                </a:lnTo>
                <a:lnTo>
                  <a:pt x="686" y="661"/>
                </a:lnTo>
                <a:lnTo>
                  <a:pt x="690" y="665"/>
                </a:lnTo>
                <a:lnTo>
                  <a:pt x="694" y="670"/>
                </a:lnTo>
                <a:lnTo>
                  <a:pt x="697" y="674"/>
                </a:lnTo>
                <a:lnTo>
                  <a:pt x="699" y="680"/>
                </a:lnTo>
                <a:lnTo>
                  <a:pt x="701" y="685"/>
                </a:lnTo>
                <a:lnTo>
                  <a:pt x="702" y="692"/>
                </a:lnTo>
                <a:lnTo>
                  <a:pt x="703" y="697"/>
                </a:lnTo>
                <a:lnTo>
                  <a:pt x="703" y="703"/>
                </a:lnTo>
                <a:lnTo>
                  <a:pt x="703" y="710"/>
                </a:lnTo>
                <a:lnTo>
                  <a:pt x="702" y="715"/>
                </a:lnTo>
                <a:lnTo>
                  <a:pt x="701" y="720"/>
                </a:lnTo>
                <a:lnTo>
                  <a:pt x="699" y="727"/>
                </a:lnTo>
                <a:lnTo>
                  <a:pt x="697" y="731"/>
                </a:lnTo>
                <a:lnTo>
                  <a:pt x="694" y="737"/>
                </a:lnTo>
                <a:lnTo>
                  <a:pt x="690" y="741"/>
                </a:lnTo>
                <a:lnTo>
                  <a:pt x="686" y="745"/>
                </a:lnTo>
                <a:lnTo>
                  <a:pt x="682" y="749"/>
                </a:lnTo>
                <a:lnTo>
                  <a:pt x="678" y="753"/>
                </a:lnTo>
                <a:lnTo>
                  <a:pt x="672" y="756"/>
                </a:lnTo>
                <a:lnTo>
                  <a:pt x="667" y="758"/>
                </a:lnTo>
                <a:lnTo>
                  <a:pt x="662" y="760"/>
                </a:lnTo>
                <a:lnTo>
                  <a:pt x="656" y="762"/>
                </a:lnTo>
                <a:lnTo>
                  <a:pt x="650" y="762"/>
                </a:lnTo>
                <a:lnTo>
                  <a:pt x="643" y="763"/>
                </a:lnTo>
                <a:close/>
                <a:moveTo>
                  <a:pt x="540" y="284"/>
                </a:moveTo>
                <a:lnTo>
                  <a:pt x="538" y="287"/>
                </a:lnTo>
                <a:lnTo>
                  <a:pt x="537" y="290"/>
                </a:lnTo>
                <a:lnTo>
                  <a:pt x="536" y="294"/>
                </a:lnTo>
                <a:lnTo>
                  <a:pt x="534" y="296"/>
                </a:lnTo>
                <a:lnTo>
                  <a:pt x="532" y="297"/>
                </a:lnTo>
                <a:lnTo>
                  <a:pt x="530" y="298"/>
                </a:lnTo>
                <a:lnTo>
                  <a:pt x="527" y="299"/>
                </a:lnTo>
                <a:lnTo>
                  <a:pt x="525" y="299"/>
                </a:lnTo>
                <a:lnTo>
                  <a:pt x="480" y="299"/>
                </a:lnTo>
                <a:lnTo>
                  <a:pt x="480" y="543"/>
                </a:lnTo>
                <a:lnTo>
                  <a:pt x="479" y="546"/>
                </a:lnTo>
                <a:lnTo>
                  <a:pt x="479" y="549"/>
                </a:lnTo>
                <a:lnTo>
                  <a:pt x="476" y="551"/>
                </a:lnTo>
                <a:lnTo>
                  <a:pt x="475" y="554"/>
                </a:lnTo>
                <a:lnTo>
                  <a:pt x="472" y="556"/>
                </a:lnTo>
                <a:lnTo>
                  <a:pt x="470" y="557"/>
                </a:lnTo>
                <a:lnTo>
                  <a:pt x="467" y="558"/>
                </a:lnTo>
                <a:lnTo>
                  <a:pt x="465" y="558"/>
                </a:lnTo>
                <a:lnTo>
                  <a:pt x="461" y="558"/>
                </a:lnTo>
                <a:lnTo>
                  <a:pt x="458" y="557"/>
                </a:lnTo>
                <a:lnTo>
                  <a:pt x="456" y="556"/>
                </a:lnTo>
                <a:lnTo>
                  <a:pt x="454" y="554"/>
                </a:lnTo>
                <a:lnTo>
                  <a:pt x="452" y="551"/>
                </a:lnTo>
                <a:lnTo>
                  <a:pt x="451" y="549"/>
                </a:lnTo>
                <a:lnTo>
                  <a:pt x="450" y="546"/>
                </a:lnTo>
                <a:lnTo>
                  <a:pt x="450" y="543"/>
                </a:lnTo>
                <a:lnTo>
                  <a:pt x="450" y="299"/>
                </a:lnTo>
                <a:lnTo>
                  <a:pt x="405" y="299"/>
                </a:lnTo>
                <a:lnTo>
                  <a:pt x="402" y="299"/>
                </a:lnTo>
                <a:lnTo>
                  <a:pt x="398" y="298"/>
                </a:lnTo>
                <a:lnTo>
                  <a:pt x="396" y="297"/>
                </a:lnTo>
                <a:lnTo>
                  <a:pt x="394" y="296"/>
                </a:lnTo>
                <a:lnTo>
                  <a:pt x="392" y="294"/>
                </a:lnTo>
                <a:lnTo>
                  <a:pt x="391" y="290"/>
                </a:lnTo>
                <a:lnTo>
                  <a:pt x="390" y="287"/>
                </a:lnTo>
                <a:lnTo>
                  <a:pt x="390" y="284"/>
                </a:lnTo>
                <a:lnTo>
                  <a:pt x="390" y="225"/>
                </a:lnTo>
                <a:lnTo>
                  <a:pt x="390" y="222"/>
                </a:lnTo>
                <a:lnTo>
                  <a:pt x="391" y="219"/>
                </a:lnTo>
                <a:lnTo>
                  <a:pt x="392" y="217"/>
                </a:lnTo>
                <a:lnTo>
                  <a:pt x="394" y="214"/>
                </a:lnTo>
                <a:lnTo>
                  <a:pt x="396" y="212"/>
                </a:lnTo>
                <a:lnTo>
                  <a:pt x="398" y="211"/>
                </a:lnTo>
                <a:lnTo>
                  <a:pt x="402" y="210"/>
                </a:lnTo>
                <a:lnTo>
                  <a:pt x="405" y="210"/>
                </a:lnTo>
                <a:lnTo>
                  <a:pt x="450" y="210"/>
                </a:lnTo>
                <a:lnTo>
                  <a:pt x="450" y="129"/>
                </a:lnTo>
                <a:lnTo>
                  <a:pt x="450" y="126"/>
                </a:lnTo>
                <a:lnTo>
                  <a:pt x="451" y="123"/>
                </a:lnTo>
                <a:lnTo>
                  <a:pt x="452" y="121"/>
                </a:lnTo>
                <a:lnTo>
                  <a:pt x="454" y="118"/>
                </a:lnTo>
                <a:lnTo>
                  <a:pt x="456" y="117"/>
                </a:lnTo>
                <a:lnTo>
                  <a:pt x="458" y="115"/>
                </a:lnTo>
                <a:lnTo>
                  <a:pt x="461" y="114"/>
                </a:lnTo>
                <a:lnTo>
                  <a:pt x="465" y="114"/>
                </a:lnTo>
                <a:lnTo>
                  <a:pt x="467" y="114"/>
                </a:lnTo>
                <a:lnTo>
                  <a:pt x="470" y="115"/>
                </a:lnTo>
                <a:lnTo>
                  <a:pt x="472" y="117"/>
                </a:lnTo>
                <a:lnTo>
                  <a:pt x="475" y="118"/>
                </a:lnTo>
                <a:lnTo>
                  <a:pt x="476" y="121"/>
                </a:lnTo>
                <a:lnTo>
                  <a:pt x="479" y="123"/>
                </a:lnTo>
                <a:lnTo>
                  <a:pt x="479" y="127"/>
                </a:lnTo>
                <a:lnTo>
                  <a:pt x="480" y="129"/>
                </a:lnTo>
                <a:lnTo>
                  <a:pt x="480" y="210"/>
                </a:lnTo>
                <a:lnTo>
                  <a:pt x="525" y="210"/>
                </a:lnTo>
                <a:lnTo>
                  <a:pt x="527" y="210"/>
                </a:lnTo>
                <a:lnTo>
                  <a:pt x="530" y="211"/>
                </a:lnTo>
                <a:lnTo>
                  <a:pt x="532" y="212"/>
                </a:lnTo>
                <a:lnTo>
                  <a:pt x="534" y="214"/>
                </a:lnTo>
                <a:lnTo>
                  <a:pt x="536" y="217"/>
                </a:lnTo>
                <a:lnTo>
                  <a:pt x="537" y="219"/>
                </a:lnTo>
                <a:lnTo>
                  <a:pt x="538" y="222"/>
                </a:lnTo>
                <a:lnTo>
                  <a:pt x="540" y="225"/>
                </a:lnTo>
                <a:lnTo>
                  <a:pt x="540" y="284"/>
                </a:lnTo>
                <a:close/>
                <a:moveTo>
                  <a:pt x="465" y="763"/>
                </a:moveTo>
                <a:lnTo>
                  <a:pt x="458" y="762"/>
                </a:lnTo>
                <a:lnTo>
                  <a:pt x="452" y="762"/>
                </a:lnTo>
                <a:lnTo>
                  <a:pt x="446" y="760"/>
                </a:lnTo>
                <a:lnTo>
                  <a:pt x="441" y="758"/>
                </a:lnTo>
                <a:lnTo>
                  <a:pt x="436" y="756"/>
                </a:lnTo>
                <a:lnTo>
                  <a:pt x="430" y="753"/>
                </a:lnTo>
                <a:lnTo>
                  <a:pt x="426" y="749"/>
                </a:lnTo>
                <a:lnTo>
                  <a:pt x="422" y="745"/>
                </a:lnTo>
                <a:lnTo>
                  <a:pt x="419" y="741"/>
                </a:lnTo>
                <a:lnTo>
                  <a:pt x="414" y="737"/>
                </a:lnTo>
                <a:lnTo>
                  <a:pt x="412" y="731"/>
                </a:lnTo>
                <a:lnTo>
                  <a:pt x="409" y="727"/>
                </a:lnTo>
                <a:lnTo>
                  <a:pt x="407" y="720"/>
                </a:lnTo>
                <a:lnTo>
                  <a:pt x="406" y="715"/>
                </a:lnTo>
                <a:lnTo>
                  <a:pt x="405" y="710"/>
                </a:lnTo>
                <a:lnTo>
                  <a:pt x="405" y="703"/>
                </a:lnTo>
                <a:lnTo>
                  <a:pt x="405" y="697"/>
                </a:lnTo>
                <a:lnTo>
                  <a:pt x="406" y="692"/>
                </a:lnTo>
                <a:lnTo>
                  <a:pt x="407" y="685"/>
                </a:lnTo>
                <a:lnTo>
                  <a:pt x="409" y="680"/>
                </a:lnTo>
                <a:lnTo>
                  <a:pt x="412" y="674"/>
                </a:lnTo>
                <a:lnTo>
                  <a:pt x="414" y="670"/>
                </a:lnTo>
                <a:lnTo>
                  <a:pt x="419" y="665"/>
                </a:lnTo>
                <a:lnTo>
                  <a:pt x="422" y="661"/>
                </a:lnTo>
                <a:lnTo>
                  <a:pt x="426" y="657"/>
                </a:lnTo>
                <a:lnTo>
                  <a:pt x="430" y="653"/>
                </a:lnTo>
                <a:lnTo>
                  <a:pt x="436" y="651"/>
                </a:lnTo>
                <a:lnTo>
                  <a:pt x="441" y="648"/>
                </a:lnTo>
                <a:lnTo>
                  <a:pt x="446" y="646"/>
                </a:lnTo>
                <a:lnTo>
                  <a:pt x="452" y="645"/>
                </a:lnTo>
                <a:lnTo>
                  <a:pt x="458" y="643"/>
                </a:lnTo>
                <a:lnTo>
                  <a:pt x="465" y="643"/>
                </a:lnTo>
                <a:lnTo>
                  <a:pt x="470" y="643"/>
                </a:lnTo>
                <a:lnTo>
                  <a:pt x="476" y="645"/>
                </a:lnTo>
                <a:lnTo>
                  <a:pt x="482" y="646"/>
                </a:lnTo>
                <a:lnTo>
                  <a:pt x="487" y="648"/>
                </a:lnTo>
                <a:lnTo>
                  <a:pt x="492" y="651"/>
                </a:lnTo>
                <a:lnTo>
                  <a:pt x="498" y="653"/>
                </a:lnTo>
                <a:lnTo>
                  <a:pt x="502" y="657"/>
                </a:lnTo>
                <a:lnTo>
                  <a:pt x="506" y="661"/>
                </a:lnTo>
                <a:lnTo>
                  <a:pt x="511" y="665"/>
                </a:lnTo>
                <a:lnTo>
                  <a:pt x="514" y="670"/>
                </a:lnTo>
                <a:lnTo>
                  <a:pt x="517" y="674"/>
                </a:lnTo>
                <a:lnTo>
                  <a:pt x="519" y="680"/>
                </a:lnTo>
                <a:lnTo>
                  <a:pt x="521" y="685"/>
                </a:lnTo>
                <a:lnTo>
                  <a:pt x="522" y="692"/>
                </a:lnTo>
                <a:lnTo>
                  <a:pt x="524" y="697"/>
                </a:lnTo>
                <a:lnTo>
                  <a:pt x="525" y="703"/>
                </a:lnTo>
                <a:lnTo>
                  <a:pt x="524" y="710"/>
                </a:lnTo>
                <a:lnTo>
                  <a:pt x="522" y="715"/>
                </a:lnTo>
                <a:lnTo>
                  <a:pt x="521" y="720"/>
                </a:lnTo>
                <a:lnTo>
                  <a:pt x="519" y="727"/>
                </a:lnTo>
                <a:lnTo>
                  <a:pt x="517" y="731"/>
                </a:lnTo>
                <a:lnTo>
                  <a:pt x="514" y="737"/>
                </a:lnTo>
                <a:lnTo>
                  <a:pt x="511" y="741"/>
                </a:lnTo>
                <a:lnTo>
                  <a:pt x="506" y="745"/>
                </a:lnTo>
                <a:lnTo>
                  <a:pt x="502" y="749"/>
                </a:lnTo>
                <a:lnTo>
                  <a:pt x="498" y="753"/>
                </a:lnTo>
                <a:lnTo>
                  <a:pt x="492" y="756"/>
                </a:lnTo>
                <a:lnTo>
                  <a:pt x="487" y="758"/>
                </a:lnTo>
                <a:lnTo>
                  <a:pt x="482" y="760"/>
                </a:lnTo>
                <a:lnTo>
                  <a:pt x="476" y="762"/>
                </a:lnTo>
                <a:lnTo>
                  <a:pt x="470" y="762"/>
                </a:lnTo>
                <a:lnTo>
                  <a:pt x="465" y="763"/>
                </a:lnTo>
                <a:close/>
                <a:moveTo>
                  <a:pt x="330" y="404"/>
                </a:moveTo>
                <a:lnTo>
                  <a:pt x="330" y="407"/>
                </a:lnTo>
                <a:lnTo>
                  <a:pt x="329" y="410"/>
                </a:lnTo>
                <a:lnTo>
                  <a:pt x="328" y="412"/>
                </a:lnTo>
                <a:lnTo>
                  <a:pt x="326" y="414"/>
                </a:lnTo>
                <a:lnTo>
                  <a:pt x="323" y="417"/>
                </a:lnTo>
                <a:lnTo>
                  <a:pt x="320" y="418"/>
                </a:lnTo>
                <a:lnTo>
                  <a:pt x="318" y="419"/>
                </a:lnTo>
                <a:lnTo>
                  <a:pt x="315" y="419"/>
                </a:lnTo>
                <a:lnTo>
                  <a:pt x="270" y="419"/>
                </a:lnTo>
                <a:lnTo>
                  <a:pt x="270" y="543"/>
                </a:lnTo>
                <a:lnTo>
                  <a:pt x="270" y="546"/>
                </a:lnTo>
                <a:lnTo>
                  <a:pt x="269" y="549"/>
                </a:lnTo>
                <a:lnTo>
                  <a:pt x="268" y="551"/>
                </a:lnTo>
                <a:lnTo>
                  <a:pt x="266" y="554"/>
                </a:lnTo>
                <a:lnTo>
                  <a:pt x="263" y="556"/>
                </a:lnTo>
                <a:lnTo>
                  <a:pt x="260" y="557"/>
                </a:lnTo>
                <a:lnTo>
                  <a:pt x="258" y="558"/>
                </a:lnTo>
                <a:lnTo>
                  <a:pt x="255" y="558"/>
                </a:lnTo>
                <a:lnTo>
                  <a:pt x="252" y="558"/>
                </a:lnTo>
                <a:lnTo>
                  <a:pt x="250" y="557"/>
                </a:lnTo>
                <a:lnTo>
                  <a:pt x="246" y="556"/>
                </a:lnTo>
                <a:lnTo>
                  <a:pt x="244" y="554"/>
                </a:lnTo>
                <a:lnTo>
                  <a:pt x="242" y="551"/>
                </a:lnTo>
                <a:lnTo>
                  <a:pt x="241" y="549"/>
                </a:lnTo>
                <a:lnTo>
                  <a:pt x="240" y="546"/>
                </a:lnTo>
                <a:lnTo>
                  <a:pt x="240" y="543"/>
                </a:lnTo>
                <a:lnTo>
                  <a:pt x="240" y="419"/>
                </a:lnTo>
                <a:lnTo>
                  <a:pt x="195" y="419"/>
                </a:lnTo>
                <a:lnTo>
                  <a:pt x="192" y="419"/>
                </a:lnTo>
                <a:lnTo>
                  <a:pt x="190" y="418"/>
                </a:lnTo>
                <a:lnTo>
                  <a:pt x="186" y="417"/>
                </a:lnTo>
                <a:lnTo>
                  <a:pt x="184" y="414"/>
                </a:lnTo>
                <a:lnTo>
                  <a:pt x="183" y="412"/>
                </a:lnTo>
                <a:lnTo>
                  <a:pt x="181" y="410"/>
                </a:lnTo>
                <a:lnTo>
                  <a:pt x="180" y="407"/>
                </a:lnTo>
                <a:lnTo>
                  <a:pt x="180" y="404"/>
                </a:lnTo>
                <a:lnTo>
                  <a:pt x="180" y="344"/>
                </a:lnTo>
                <a:lnTo>
                  <a:pt x="180" y="342"/>
                </a:lnTo>
                <a:lnTo>
                  <a:pt x="181" y="339"/>
                </a:lnTo>
                <a:lnTo>
                  <a:pt x="183" y="336"/>
                </a:lnTo>
                <a:lnTo>
                  <a:pt x="184" y="334"/>
                </a:lnTo>
                <a:lnTo>
                  <a:pt x="186" y="332"/>
                </a:lnTo>
                <a:lnTo>
                  <a:pt x="190" y="331"/>
                </a:lnTo>
                <a:lnTo>
                  <a:pt x="192" y="330"/>
                </a:lnTo>
                <a:lnTo>
                  <a:pt x="195" y="329"/>
                </a:lnTo>
                <a:lnTo>
                  <a:pt x="240" y="329"/>
                </a:lnTo>
                <a:lnTo>
                  <a:pt x="240" y="129"/>
                </a:lnTo>
                <a:lnTo>
                  <a:pt x="240" y="126"/>
                </a:lnTo>
                <a:lnTo>
                  <a:pt x="241" y="123"/>
                </a:lnTo>
                <a:lnTo>
                  <a:pt x="242" y="121"/>
                </a:lnTo>
                <a:lnTo>
                  <a:pt x="244" y="118"/>
                </a:lnTo>
                <a:lnTo>
                  <a:pt x="246" y="117"/>
                </a:lnTo>
                <a:lnTo>
                  <a:pt x="250" y="115"/>
                </a:lnTo>
                <a:lnTo>
                  <a:pt x="252" y="114"/>
                </a:lnTo>
                <a:lnTo>
                  <a:pt x="255" y="114"/>
                </a:lnTo>
                <a:lnTo>
                  <a:pt x="258" y="114"/>
                </a:lnTo>
                <a:lnTo>
                  <a:pt x="260" y="115"/>
                </a:lnTo>
                <a:lnTo>
                  <a:pt x="263" y="117"/>
                </a:lnTo>
                <a:lnTo>
                  <a:pt x="266" y="118"/>
                </a:lnTo>
                <a:lnTo>
                  <a:pt x="268" y="121"/>
                </a:lnTo>
                <a:lnTo>
                  <a:pt x="269" y="123"/>
                </a:lnTo>
                <a:lnTo>
                  <a:pt x="270" y="127"/>
                </a:lnTo>
                <a:lnTo>
                  <a:pt x="270" y="129"/>
                </a:lnTo>
                <a:lnTo>
                  <a:pt x="270" y="329"/>
                </a:lnTo>
                <a:lnTo>
                  <a:pt x="315" y="329"/>
                </a:lnTo>
                <a:lnTo>
                  <a:pt x="318" y="330"/>
                </a:lnTo>
                <a:lnTo>
                  <a:pt x="320" y="331"/>
                </a:lnTo>
                <a:lnTo>
                  <a:pt x="323" y="332"/>
                </a:lnTo>
                <a:lnTo>
                  <a:pt x="326" y="334"/>
                </a:lnTo>
                <a:lnTo>
                  <a:pt x="328" y="336"/>
                </a:lnTo>
                <a:lnTo>
                  <a:pt x="329" y="339"/>
                </a:lnTo>
                <a:lnTo>
                  <a:pt x="330" y="342"/>
                </a:lnTo>
                <a:lnTo>
                  <a:pt x="330" y="344"/>
                </a:lnTo>
                <a:lnTo>
                  <a:pt x="330" y="404"/>
                </a:lnTo>
                <a:close/>
                <a:moveTo>
                  <a:pt x="255" y="763"/>
                </a:moveTo>
                <a:lnTo>
                  <a:pt x="249" y="762"/>
                </a:lnTo>
                <a:lnTo>
                  <a:pt x="243" y="762"/>
                </a:lnTo>
                <a:lnTo>
                  <a:pt x="237" y="760"/>
                </a:lnTo>
                <a:lnTo>
                  <a:pt x="231" y="758"/>
                </a:lnTo>
                <a:lnTo>
                  <a:pt x="226" y="756"/>
                </a:lnTo>
                <a:lnTo>
                  <a:pt x="222" y="753"/>
                </a:lnTo>
                <a:lnTo>
                  <a:pt x="216" y="749"/>
                </a:lnTo>
                <a:lnTo>
                  <a:pt x="212" y="745"/>
                </a:lnTo>
                <a:lnTo>
                  <a:pt x="209" y="741"/>
                </a:lnTo>
                <a:lnTo>
                  <a:pt x="206" y="737"/>
                </a:lnTo>
                <a:lnTo>
                  <a:pt x="203" y="731"/>
                </a:lnTo>
                <a:lnTo>
                  <a:pt x="200" y="727"/>
                </a:lnTo>
                <a:lnTo>
                  <a:pt x="198" y="720"/>
                </a:lnTo>
                <a:lnTo>
                  <a:pt x="196" y="715"/>
                </a:lnTo>
                <a:lnTo>
                  <a:pt x="195" y="710"/>
                </a:lnTo>
                <a:lnTo>
                  <a:pt x="195" y="703"/>
                </a:lnTo>
                <a:lnTo>
                  <a:pt x="195" y="697"/>
                </a:lnTo>
                <a:lnTo>
                  <a:pt x="196" y="692"/>
                </a:lnTo>
                <a:lnTo>
                  <a:pt x="198" y="685"/>
                </a:lnTo>
                <a:lnTo>
                  <a:pt x="200" y="680"/>
                </a:lnTo>
                <a:lnTo>
                  <a:pt x="203" y="674"/>
                </a:lnTo>
                <a:lnTo>
                  <a:pt x="206" y="670"/>
                </a:lnTo>
                <a:lnTo>
                  <a:pt x="209" y="665"/>
                </a:lnTo>
                <a:lnTo>
                  <a:pt x="212" y="661"/>
                </a:lnTo>
                <a:lnTo>
                  <a:pt x="216" y="657"/>
                </a:lnTo>
                <a:lnTo>
                  <a:pt x="222" y="653"/>
                </a:lnTo>
                <a:lnTo>
                  <a:pt x="226" y="651"/>
                </a:lnTo>
                <a:lnTo>
                  <a:pt x="231" y="648"/>
                </a:lnTo>
                <a:lnTo>
                  <a:pt x="237" y="646"/>
                </a:lnTo>
                <a:lnTo>
                  <a:pt x="243" y="645"/>
                </a:lnTo>
                <a:lnTo>
                  <a:pt x="249" y="643"/>
                </a:lnTo>
                <a:lnTo>
                  <a:pt x="255" y="643"/>
                </a:lnTo>
                <a:lnTo>
                  <a:pt x="261" y="643"/>
                </a:lnTo>
                <a:lnTo>
                  <a:pt x="267" y="645"/>
                </a:lnTo>
                <a:lnTo>
                  <a:pt x="273" y="646"/>
                </a:lnTo>
                <a:lnTo>
                  <a:pt x="278" y="648"/>
                </a:lnTo>
                <a:lnTo>
                  <a:pt x="284" y="651"/>
                </a:lnTo>
                <a:lnTo>
                  <a:pt x="288" y="653"/>
                </a:lnTo>
                <a:lnTo>
                  <a:pt x="293" y="657"/>
                </a:lnTo>
                <a:lnTo>
                  <a:pt x="298" y="661"/>
                </a:lnTo>
                <a:lnTo>
                  <a:pt x="301" y="665"/>
                </a:lnTo>
                <a:lnTo>
                  <a:pt x="304" y="670"/>
                </a:lnTo>
                <a:lnTo>
                  <a:pt x="307" y="674"/>
                </a:lnTo>
                <a:lnTo>
                  <a:pt x="311" y="680"/>
                </a:lnTo>
                <a:lnTo>
                  <a:pt x="312" y="685"/>
                </a:lnTo>
                <a:lnTo>
                  <a:pt x="314" y="692"/>
                </a:lnTo>
                <a:lnTo>
                  <a:pt x="315" y="697"/>
                </a:lnTo>
                <a:lnTo>
                  <a:pt x="315" y="703"/>
                </a:lnTo>
                <a:lnTo>
                  <a:pt x="315" y="710"/>
                </a:lnTo>
                <a:lnTo>
                  <a:pt x="314" y="715"/>
                </a:lnTo>
                <a:lnTo>
                  <a:pt x="312" y="720"/>
                </a:lnTo>
                <a:lnTo>
                  <a:pt x="311" y="727"/>
                </a:lnTo>
                <a:lnTo>
                  <a:pt x="307" y="731"/>
                </a:lnTo>
                <a:lnTo>
                  <a:pt x="304" y="737"/>
                </a:lnTo>
                <a:lnTo>
                  <a:pt x="301" y="741"/>
                </a:lnTo>
                <a:lnTo>
                  <a:pt x="298" y="745"/>
                </a:lnTo>
                <a:lnTo>
                  <a:pt x="293" y="749"/>
                </a:lnTo>
                <a:lnTo>
                  <a:pt x="288" y="753"/>
                </a:lnTo>
                <a:lnTo>
                  <a:pt x="284" y="756"/>
                </a:lnTo>
                <a:lnTo>
                  <a:pt x="278" y="758"/>
                </a:lnTo>
                <a:lnTo>
                  <a:pt x="273" y="760"/>
                </a:lnTo>
                <a:lnTo>
                  <a:pt x="267" y="762"/>
                </a:lnTo>
                <a:lnTo>
                  <a:pt x="261" y="762"/>
                </a:lnTo>
                <a:lnTo>
                  <a:pt x="255" y="763"/>
                </a:lnTo>
                <a:close/>
                <a:moveTo>
                  <a:pt x="883" y="0"/>
                </a:moveTo>
                <a:lnTo>
                  <a:pt x="15" y="0"/>
                </a:lnTo>
                <a:lnTo>
                  <a:pt x="13" y="0"/>
                </a:lnTo>
                <a:lnTo>
                  <a:pt x="10" y="2"/>
                </a:lnTo>
                <a:lnTo>
                  <a:pt x="8" y="3"/>
                </a:lnTo>
                <a:lnTo>
                  <a:pt x="6" y="5"/>
                </a:lnTo>
                <a:lnTo>
                  <a:pt x="3" y="7"/>
                </a:lnTo>
                <a:lnTo>
                  <a:pt x="2" y="10"/>
                </a:lnTo>
                <a:lnTo>
                  <a:pt x="1" y="12"/>
                </a:lnTo>
                <a:lnTo>
                  <a:pt x="0" y="15"/>
                </a:lnTo>
                <a:lnTo>
                  <a:pt x="0" y="883"/>
                </a:lnTo>
                <a:lnTo>
                  <a:pt x="1" y="886"/>
                </a:lnTo>
                <a:lnTo>
                  <a:pt x="2" y="888"/>
                </a:lnTo>
                <a:lnTo>
                  <a:pt x="3" y="892"/>
                </a:lnTo>
                <a:lnTo>
                  <a:pt x="6" y="894"/>
                </a:lnTo>
                <a:lnTo>
                  <a:pt x="8" y="895"/>
                </a:lnTo>
                <a:lnTo>
                  <a:pt x="10" y="897"/>
                </a:lnTo>
                <a:lnTo>
                  <a:pt x="13" y="897"/>
                </a:lnTo>
                <a:lnTo>
                  <a:pt x="15" y="898"/>
                </a:lnTo>
                <a:lnTo>
                  <a:pt x="883" y="898"/>
                </a:lnTo>
                <a:lnTo>
                  <a:pt x="886" y="897"/>
                </a:lnTo>
                <a:lnTo>
                  <a:pt x="888" y="897"/>
                </a:lnTo>
                <a:lnTo>
                  <a:pt x="892" y="895"/>
                </a:lnTo>
                <a:lnTo>
                  <a:pt x="894" y="894"/>
                </a:lnTo>
                <a:lnTo>
                  <a:pt x="896" y="892"/>
                </a:lnTo>
                <a:lnTo>
                  <a:pt x="897" y="888"/>
                </a:lnTo>
                <a:lnTo>
                  <a:pt x="898" y="886"/>
                </a:lnTo>
                <a:lnTo>
                  <a:pt x="898" y="883"/>
                </a:lnTo>
                <a:lnTo>
                  <a:pt x="898" y="15"/>
                </a:lnTo>
                <a:lnTo>
                  <a:pt x="898" y="12"/>
                </a:lnTo>
                <a:lnTo>
                  <a:pt x="897" y="10"/>
                </a:lnTo>
                <a:lnTo>
                  <a:pt x="896" y="7"/>
                </a:lnTo>
                <a:lnTo>
                  <a:pt x="894" y="5"/>
                </a:lnTo>
                <a:lnTo>
                  <a:pt x="892" y="3"/>
                </a:lnTo>
                <a:lnTo>
                  <a:pt x="888" y="2"/>
                </a:lnTo>
                <a:lnTo>
                  <a:pt x="886" y="0"/>
                </a:lnTo>
                <a:lnTo>
                  <a:pt x="883"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43" name="Rectangle 42">
            <a:extLst>
              <a:ext uri="{FF2B5EF4-FFF2-40B4-BE49-F238E27FC236}">
                <a16:creationId xmlns:a16="http://schemas.microsoft.com/office/drawing/2014/main" id="{61DD9866-7BD3-4A24-9CA2-01CCD23E4E1A}"/>
              </a:ext>
            </a:extLst>
          </p:cNvPr>
          <p:cNvSpPr/>
          <p:nvPr/>
        </p:nvSpPr>
        <p:spPr>
          <a:xfrm>
            <a:off x="317415" y="5534120"/>
            <a:ext cx="11560754" cy="800219"/>
          </a:xfrm>
          <a:prstGeom prst="rect">
            <a:avLst/>
          </a:prstGeom>
        </p:spPr>
        <p:txBody>
          <a:bodyPr wrap="square" lIns="0" tIns="0" rIns="0" bIns="0" anchor="t">
            <a:spAutoFit/>
          </a:bodyPr>
          <a:lstStyle/>
          <a:p>
            <a:pPr rtl="0"/>
            <a:r>
              <a:rPr lang="en-US" sz="1300" dirty="0">
                <a:solidFill>
                  <a:srgbClr val="333333"/>
                </a:solidFill>
              </a:rPr>
              <a:t>Applicants with lower side of income apply *and are approved by LC* for lower fund amount (&lt;10000). These people are likely to default. However, on the contrary, as seen previously, more and more number of loans are taken by the borrower whose annual income is at the lower end of spectrum. And most of these loans DO get fully paid. Hence, it cannot be said concretely that people with lower end of annual income would likely default. But it can be said that the people at higher end of income are very safe to invest in and such loans would not convert to Charge-Offs. </a:t>
            </a:r>
          </a:p>
        </p:txBody>
      </p:sp>
      <p:sp>
        <p:nvSpPr>
          <p:cNvPr id="28" name="Rectangle 27">
            <a:extLst>
              <a:ext uri="{FF2B5EF4-FFF2-40B4-BE49-F238E27FC236}">
                <a16:creationId xmlns:a16="http://schemas.microsoft.com/office/drawing/2014/main" id="{38DBDF41-4303-4DB3-9F92-A7D23D1C2B25}"/>
              </a:ext>
            </a:extLst>
          </p:cNvPr>
          <p:cNvSpPr/>
          <p:nvPr/>
        </p:nvSpPr>
        <p:spPr>
          <a:xfrm>
            <a:off x="2430299" y="704592"/>
            <a:ext cx="7166461" cy="215444"/>
          </a:xfrm>
          <a:prstGeom prst="rect">
            <a:avLst/>
          </a:prstGeom>
        </p:spPr>
        <p:txBody>
          <a:bodyPr wrap="square" lIns="0" tIns="0" rIns="0" bIns="0" anchor="t">
            <a:spAutoFit/>
          </a:bodyPr>
          <a:lstStyle/>
          <a:p>
            <a:pPr algn="ctr"/>
            <a:r>
              <a:rPr lang="en-US" sz="1400" b="1" dirty="0">
                <a:solidFill>
                  <a:srgbClr val="000000"/>
                </a:solidFill>
                <a:effectLst/>
              </a:rPr>
              <a:t>Analysis </a:t>
            </a:r>
            <a:r>
              <a:rPr lang="en-US" sz="1400" b="1" dirty="0">
                <a:solidFill>
                  <a:srgbClr val="000000"/>
                </a:solidFill>
              </a:rPr>
              <a:t>for default cases with annual income of applicant and amount funded by investors</a:t>
            </a:r>
            <a:endParaRPr lang="en-US" sz="1400" b="1" dirty="0">
              <a:solidFill>
                <a:srgbClr val="000000"/>
              </a:solidFill>
              <a:effectLst/>
            </a:endParaRPr>
          </a:p>
        </p:txBody>
      </p:sp>
      <p:pic>
        <p:nvPicPr>
          <p:cNvPr id="21" name="Picture 20">
            <a:extLst>
              <a:ext uri="{FF2B5EF4-FFF2-40B4-BE49-F238E27FC236}">
                <a16:creationId xmlns:a16="http://schemas.microsoft.com/office/drawing/2014/main" id="{5F5D7B97-D3D8-4134-8656-FA943311D167}"/>
              </a:ext>
            </a:extLst>
          </p:cNvPr>
          <p:cNvPicPr>
            <a:picLocks noChangeAspect="1"/>
          </p:cNvPicPr>
          <p:nvPr/>
        </p:nvPicPr>
        <p:blipFill>
          <a:blip r:embed="rId3"/>
          <a:stretch>
            <a:fillRect/>
          </a:stretch>
        </p:blipFill>
        <p:spPr>
          <a:xfrm>
            <a:off x="0" y="1144739"/>
            <a:ext cx="11876377" cy="4242210"/>
          </a:xfrm>
          <a:prstGeom prst="rect">
            <a:avLst/>
          </a:prstGeom>
        </p:spPr>
      </p:pic>
    </p:spTree>
    <p:extLst>
      <p:ext uri="{BB962C8B-B14F-4D97-AF65-F5344CB8AC3E}">
        <p14:creationId xmlns:p14="http://schemas.microsoft.com/office/powerpoint/2010/main" val="18095347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flipV="1">
            <a:off x="8225640" y="522898"/>
            <a:ext cx="3966360" cy="26633"/>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Lending Club Case Study</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49531"/>
            <a:ext cx="3879542"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grpSp>
        <p:nvGrpSpPr>
          <p:cNvPr id="31" name="Group 30" descr="Icons of bar chart and line graph.">
            <a:extLst>
              <a:ext uri="{FF2B5EF4-FFF2-40B4-BE49-F238E27FC236}">
                <a16:creationId xmlns:a16="http://schemas.microsoft.com/office/drawing/2014/main" id="{044C3643-8A0E-47C1-BEB8-C73203B5E58D}"/>
              </a:ext>
            </a:extLst>
          </p:cNvPr>
          <p:cNvGrpSpPr/>
          <p:nvPr/>
        </p:nvGrpSpPr>
        <p:grpSpPr>
          <a:xfrm>
            <a:off x="4715661" y="1810536"/>
            <a:ext cx="347679" cy="347679"/>
            <a:chOff x="4319588" y="2492375"/>
            <a:chExt cx="287338" cy="287338"/>
          </a:xfrm>
          <a:solidFill>
            <a:schemeClr val="bg1"/>
          </a:solidFill>
        </p:grpSpPr>
        <p:sp>
          <p:nvSpPr>
            <p:cNvPr id="32" name="Freeform 372">
              <a:extLst>
                <a:ext uri="{FF2B5EF4-FFF2-40B4-BE49-F238E27FC236}">
                  <a16:creationId xmlns:a16="http://schemas.microsoft.com/office/drawing/2014/main" id="{56E8F5A5-5318-470B-8F42-337C264086AA}"/>
                </a:ext>
              </a:extLst>
            </p:cNvPr>
            <p:cNvSpPr>
              <a:spLocks/>
            </p:cNvSpPr>
            <p:nvPr/>
          </p:nvSpPr>
          <p:spPr bwMode="auto">
            <a:xfrm>
              <a:off x="4319588" y="2587625"/>
              <a:ext cx="287338" cy="192088"/>
            </a:xfrm>
            <a:custGeom>
              <a:avLst/>
              <a:gdLst>
                <a:gd name="T0" fmla="*/ 843 w 904"/>
                <a:gd name="T1" fmla="*/ 572 h 602"/>
                <a:gd name="T2" fmla="*/ 843 w 904"/>
                <a:gd name="T3" fmla="*/ 12 h 602"/>
                <a:gd name="T4" fmla="*/ 841 w 904"/>
                <a:gd name="T5" fmla="*/ 7 h 602"/>
                <a:gd name="T6" fmla="*/ 836 w 904"/>
                <a:gd name="T7" fmla="*/ 3 h 602"/>
                <a:gd name="T8" fmla="*/ 831 w 904"/>
                <a:gd name="T9" fmla="*/ 1 h 602"/>
                <a:gd name="T10" fmla="*/ 708 w 904"/>
                <a:gd name="T11" fmla="*/ 0 h 602"/>
                <a:gd name="T12" fmla="*/ 702 w 904"/>
                <a:gd name="T13" fmla="*/ 2 h 602"/>
                <a:gd name="T14" fmla="*/ 697 w 904"/>
                <a:gd name="T15" fmla="*/ 5 h 602"/>
                <a:gd name="T16" fmla="*/ 694 w 904"/>
                <a:gd name="T17" fmla="*/ 9 h 602"/>
                <a:gd name="T18" fmla="*/ 693 w 904"/>
                <a:gd name="T19" fmla="*/ 16 h 602"/>
                <a:gd name="T20" fmla="*/ 632 w 904"/>
                <a:gd name="T21" fmla="*/ 572 h 602"/>
                <a:gd name="T22" fmla="*/ 632 w 904"/>
                <a:gd name="T23" fmla="*/ 283 h 602"/>
                <a:gd name="T24" fmla="*/ 630 w 904"/>
                <a:gd name="T25" fmla="*/ 277 h 602"/>
                <a:gd name="T26" fmla="*/ 626 w 904"/>
                <a:gd name="T27" fmla="*/ 274 h 602"/>
                <a:gd name="T28" fmla="*/ 621 w 904"/>
                <a:gd name="T29" fmla="*/ 271 h 602"/>
                <a:gd name="T30" fmla="*/ 497 w 904"/>
                <a:gd name="T31" fmla="*/ 271 h 602"/>
                <a:gd name="T32" fmla="*/ 491 w 904"/>
                <a:gd name="T33" fmla="*/ 272 h 602"/>
                <a:gd name="T34" fmla="*/ 487 w 904"/>
                <a:gd name="T35" fmla="*/ 275 h 602"/>
                <a:gd name="T36" fmla="*/ 483 w 904"/>
                <a:gd name="T37" fmla="*/ 281 h 602"/>
                <a:gd name="T38" fmla="*/ 482 w 904"/>
                <a:gd name="T39" fmla="*/ 286 h 602"/>
                <a:gd name="T40" fmla="*/ 421 w 904"/>
                <a:gd name="T41" fmla="*/ 572 h 602"/>
                <a:gd name="T42" fmla="*/ 421 w 904"/>
                <a:gd name="T43" fmla="*/ 193 h 602"/>
                <a:gd name="T44" fmla="*/ 419 w 904"/>
                <a:gd name="T45" fmla="*/ 187 h 602"/>
                <a:gd name="T46" fmla="*/ 415 w 904"/>
                <a:gd name="T47" fmla="*/ 183 h 602"/>
                <a:gd name="T48" fmla="*/ 409 w 904"/>
                <a:gd name="T49" fmla="*/ 181 h 602"/>
                <a:gd name="T50" fmla="*/ 286 w 904"/>
                <a:gd name="T51" fmla="*/ 181 h 602"/>
                <a:gd name="T52" fmla="*/ 281 w 904"/>
                <a:gd name="T53" fmla="*/ 182 h 602"/>
                <a:gd name="T54" fmla="*/ 275 w 904"/>
                <a:gd name="T55" fmla="*/ 185 h 602"/>
                <a:gd name="T56" fmla="*/ 272 w 904"/>
                <a:gd name="T57" fmla="*/ 190 h 602"/>
                <a:gd name="T58" fmla="*/ 271 w 904"/>
                <a:gd name="T59" fmla="*/ 196 h 602"/>
                <a:gd name="T60" fmla="*/ 211 w 904"/>
                <a:gd name="T61" fmla="*/ 572 h 602"/>
                <a:gd name="T62" fmla="*/ 211 w 904"/>
                <a:gd name="T63" fmla="*/ 404 h 602"/>
                <a:gd name="T64" fmla="*/ 209 w 904"/>
                <a:gd name="T65" fmla="*/ 399 h 602"/>
                <a:gd name="T66" fmla="*/ 205 w 904"/>
                <a:gd name="T67" fmla="*/ 394 h 602"/>
                <a:gd name="T68" fmla="*/ 199 w 904"/>
                <a:gd name="T69" fmla="*/ 392 h 602"/>
                <a:gd name="T70" fmla="*/ 76 w 904"/>
                <a:gd name="T71" fmla="*/ 391 h 602"/>
                <a:gd name="T72" fmla="*/ 69 w 904"/>
                <a:gd name="T73" fmla="*/ 392 h 602"/>
                <a:gd name="T74" fmla="*/ 65 w 904"/>
                <a:gd name="T75" fmla="*/ 396 h 602"/>
                <a:gd name="T76" fmla="*/ 62 w 904"/>
                <a:gd name="T77" fmla="*/ 401 h 602"/>
                <a:gd name="T78" fmla="*/ 61 w 904"/>
                <a:gd name="T79" fmla="*/ 406 h 602"/>
                <a:gd name="T80" fmla="*/ 15 w 904"/>
                <a:gd name="T81" fmla="*/ 572 h 602"/>
                <a:gd name="T82" fmla="*/ 9 w 904"/>
                <a:gd name="T83" fmla="*/ 573 h 602"/>
                <a:gd name="T84" fmla="*/ 5 w 904"/>
                <a:gd name="T85" fmla="*/ 577 h 602"/>
                <a:gd name="T86" fmla="*/ 2 w 904"/>
                <a:gd name="T87" fmla="*/ 581 h 602"/>
                <a:gd name="T88" fmla="*/ 0 w 904"/>
                <a:gd name="T89" fmla="*/ 587 h 602"/>
                <a:gd name="T90" fmla="*/ 2 w 904"/>
                <a:gd name="T91" fmla="*/ 593 h 602"/>
                <a:gd name="T92" fmla="*/ 5 w 904"/>
                <a:gd name="T93" fmla="*/ 598 h 602"/>
                <a:gd name="T94" fmla="*/ 9 w 904"/>
                <a:gd name="T95" fmla="*/ 601 h 602"/>
                <a:gd name="T96" fmla="*/ 15 w 904"/>
                <a:gd name="T97" fmla="*/ 602 h 602"/>
                <a:gd name="T98" fmla="*/ 196 w 904"/>
                <a:gd name="T99" fmla="*/ 602 h 602"/>
                <a:gd name="T100" fmla="*/ 406 w 904"/>
                <a:gd name="T101" fmla="*/ 602 h 602"/>
                <a:gd name="T102" fmla="*/ 617 w 904"/>
                <a:gd name="T103" fmla="*/ 602 h 602"/>
                <a:gd name="T104" fmla="*/ 828 w 904"/>
                <a:gd name="T105" fmla="*/ 602 h 602"/>
                <a:gd name="T106" fmla="*/ 891 w 904"/>
                <a:gd name="T107" fmla="*/ 602 h 602"/>
                <a:gd name="T108" fmla="*/ 896 w 904"/>
                <a:gd name="T109" fmla="*/ 600 h 602"/>
                <a:gd name="T110" fmla="*/ 901 w 904"/>
                <a:gd name="T111" fmla="*/ 596 h 602"/>
                <a:gd name="T112" fmla="*/ 903 w 904"/>
                <a:gd name="T113" fmla="*/ 591 h 602"/>
                <a:gd name="T114" fmla="*/ 903 w 904"/>
                <a:gd name="T115" fmla="*/ 584 h 602"/>
                <a:gd name="T116" fmla="*/ 901 w 904"/>
                <a:gd name="T117" fmla="*/ 579 h 602"/>
                <a:gd name="T118" fmla="*/ 896 w 904"/>
                <a:gd name="T119" fmla="*/ 575 h 602"/>
                <a:gd name="T120" fmla="*/ 891 w 904"/>
                <a:gd name="T121" fmla="*/ 572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4" h="602">
                  <a:moveTo>
                    <a:pt x="889" y="572"/>
                  </a:moveTo>
                  <a:lnTo>
                    <a:pt x="843" y="572"/>
                  </a:lnTo>
                  <a:lnTo>
                    <a:pt x="843" y="16"/>
                  </a:lnTo>
                  <a:lnTo>
                    <a:pt x="843" y="12"/>
                  </a:lnTo>
                  <a:lnTo>
                    <a:pt x="842" y="9"/>
                  </a:lnTo>
                  <a:lnTo>
                    <a:pt x="841" y="7"/>
                  </a:lnTo>
                  <a:lnTo>
                    <a:pt x="838" y="5"/>
                  </a:lnTo>
                  <a:lnTo>
                    <a:pt x="836" y="3"/>
                  </a:lnTo>
                  <a:lnTo>
                    <a:pt x="834" y="2"/>
                  </a:lnTo>
                  <a:lnTo>
                    <a:pt x="831" y="1"/>
                  </a:lnTo>
                  <a:lnTo>
                    <a:pt x="828" y="1"/>
                  </a:lnTo>
                  <a:lnTo>
                    <a:pt x="708" y="0"/>
                  </a:lnTo>
                  <a:lnTo>
                    <a:pt x="704" y="1"/>
                  </a:lnTo>
                  <a:lnTo>
                    <a:pt x="702" y="2"/>
                  </a:lnTo>
                  <a:lnTo>
                    <a:pt x="699" y="3"/>
                  </a:lnTo>
                  <a:lnTo>
                    <a:pt x="697" y="5"/>
                  </a:lnTo>
                  <a:lnTo>
                    <a:pt x="695" y="7"/>
                  </a:lnTo>
                  <a:lnTo>
                    <a:pt x="694" y="9"/>
                  </a:lnTo>
                  <a:lnTo>
                    <a:pt x="693" y="12"/>
                  </a:lnTo>
                  <a:lnTo>
                    <a:pt x="693" y="16"/>
                  </a:lnTo>
                  <a:lnTo>
                    <a:pt x="693" y="572"/>
                  </a:lnTo>
                  <a:lnTo>
                    <a:pt x="632" y="572"/>
                  </a:lnTo>
                  <a:lnTo>
                    <a:pt x="632" y="286"/>
                  </a:lnTo>
                  <a:lnTo>
                    <a:pt x="632" y="283"/>
                  </a:lnTo>
                  <a:lnTo>
                    <a:pt x="631" y="281"/>
                  </a:lnTo>
                  <a:lnTo>
                    <a:pt x="630" y="277"/>
                  </a:lnTo>
                  <a:lnTo>
                    <a:pt x="628" y="275"/>
                  </a:lnTo>
                  <a:lnTo>
                    <a:pt x="626" y="274"/>
                  </a:lnTo>
                  <a:lnTo>
                    <a:pt x="623" y="272"/>
                  </a:lnTo>
                  <a:lnTo>
                    <a:pt x="621" y="271"/>
                  </a:lnTo>
                  <a:lnTo>
                    <a:pt x="617" y="271"/>
                  </a:lnTo>
                  <a:lnTo>
                    <a:pt x="497" y="271"/>
                  </a:lnTo>
                  <a:lnTo>
                    <a:pt x="494" y="271"/>
                  </a:lnTo>
                  <a:lnTo>
                    <a:pt x="491" y="272"/>
                  </a:lnTo>
                  <a:lnTo>
                    <a:pt x="489" y="274"/>
                  </a:lnTo>
                  <a:lnTo>
                    <a:pt x="487" y="275"/>
                  </a:lnTo>
                  <a:lnTo>
                    <a:pt x="484" y="277"/>
                  </a:lnTo>
                  <a:lnTo>
                    <a:pt x="483" y="281"/>
                  </a:lnTo>
                  <a:lnTo>
                    <a:pt x="482" y="283"/>
                  </a:lnTo>
                  <a:lnTo>
                    <a:pt x="482" y="286"/>
                  </a:lnTo>
                  <a:lnTo>
                    <a:pt x="482"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1" y="182"/>
                  </a:lnTo>
                  <a:lnTo>
                    <a:pt x="277" y="183"/>
                  </a:lnTo>
                  <a:lnTo>
                    <a:pt x="275" y="185"/>
                  </a:lnTo>
                  <a:lnTo>
                    <a:pt x="273" y="187"/>
                  </a:lnTo>
                  <a:lnTo>
                    <a:pt x="272" y="190"/>
                  </a:lnTo>
                  <a:lnTo>
                    <a:pt x="271" y="193"/>
                  </a:lnTo>
                  <a:lnTo>
                    <a:pt x="271" y="196"/>
                  </a:lnTo>
                  <a:lnTo>
                    <a:pt x="271" y="572"/>
                  </a:lnTo>
                  <a:lnTo>
                    <a:pt x="211" y="572"/>
                  </a:lnTo>
                  <a:lnTo>
                    <a:pt x="211" y="406"/>
                  </a:lnTo>
                  <a:lnTo>
                    <a:pt x="211" y="404"/>
                  </a:lnTo>
                  <a:lnTo>
                    <a:pt x="210" y="401"/>
                  </a:lnTo>
                  <a:lnTo>
                    <a:pt x="209" y="399"/>
                  </a:lnTo>
                  <a:lnTo>
                    <a:pt x="207" y="396"/>
                  </a:lnTo>
                  <a:lnTo>
                    <a:pt x="205" y="394"/>
                  </a:lnTo>
                  <a:lnTo>
                    <a:pt x="201" y="393"/>
                  </a:lnTo>
                  <a:lnTo>
                    <a:pt x="199" y="392"/>
                  </a:lnTo>
                  <a:lnTo>
                    <a:pt x="196" y="391"/>
                  </a:lnTo>
                  <a:lnTo>
                    <a:pt x="76" y="391"/>
                  </a:lnTo>
                  <a:lnTo>
                    <a:pt x="73" y="392"/>
                  </a:lnTo>
                  <a:lnTo>
                    <a:pt x="69" y="392"/>
                  </a:lnTo>
                  <a:lnTo>
                    <a:pt x="67" y="394"/>
                  </a:lnTo>
                  <a:lnTo>
                    <a:pt x="65" y="396"/>
                  </a:lnTo>
                  <a:lnTo>
                    <a:pt x="63" y="399"/>
                  </a:lnTo>
                  <a:lnTo>
                    <a:pt x="62" y="401"/>
                  </a:lnTo>
                  <a:lnTo>
                    <a:pt x="61" y="404"/>
                  </a:lnTo>
                  <a:lnTo>
                    <a:pt x="61" y="406"/>
                  </a:lnTo>
                  <a:lnTo>
                    <a:pt x="61" y="572"/>
                  </a:lnTo>
                  <a:lnTo>
                    <a:pt x="15" y="572"/>
                  </a:lnTo>
                  <a:lnTo>
                    <a:pt x="13" y="572"/>
                  </a:lnTo>
                  <a:lnTo>
                    <a:pt x="9" y="573"/>
                  </a:lnTo>
                  <a:lnTo>
                    <a:pt x="7" y="575"/>
                  </a:lnTo>
                  <a:lnTo>
                    <a:pt x="5" y="577"/>
                  </a:lnTo>
                  <a:lnTo>
                    <a:pt x="3" y="579"/>
                  </a:lnTo>
                  <a:lnTo>
                    <a:pt x="2" y="581"/>
                  </a:lnTo>
                  <a:lnTo>
                    <a:pt x="1" y="584"/>
                  </a:lnTo>
                  <a:lnTo>
                    <a:pt x="0" y="587"/>
                  </a:lnTo>
                  <a:lnTo>
                    <a:pt x="1" y="591"/>
                  </a:lnTo>
                  <a:lnTo>
                    <a:pt x="2" y="593"/>
                  </a:lnTo>
                  <a:lnTo>
                    <a:pt x="3" y="596"/>
                  </a:lnTo>
                  <a:lnTo>
                    <a:pt x="5" y="598"/>
                  </a:lnTo>
                  <a:lnTo>
                    <a:pt x="7" y="600"/>
                  </a:lnTo>
                  <a:lnTo>
                    <a:pt x="9" y="601"/>
                  </a:lnTo>
                  <a:lnTo>
                    <a:pt x="13" y="602"/>
                  </a:lnTo>
                  <a:lnTo>
                    <a:pt x="15" y="602"/>
                  </a:lnTo>
                  <a:lnTo>
                    <a:pt x="76" y="602"/>
                  </a:lnTo>
                  <a:lnTo>
                    <a:pt x="196" y="602"/>
                  </a:lnTo>
                  <a:lnTo>
                    <a:pt x="286" y="602"/>
                  </a:lnTo>
                  <a:lnTo>
                    <a:pt x="406" y="602"/>
                  </a:lnTo>
                  <a:lnTo>
                    <a:pt x="497" y="602"/>
                  </a:lnTo>
                  <a:lnTo>
                    <a:pt x="617" y="602"/>
                  </a:lnTo>
                  <a:lnTo>
                    <a:pt x="708" y="602"/>
                  </a:lnTo>
                  <a:lnTo>
                    <a:pt x="828" y="602"/>
                  </a:lnTo>
                  <a:lnTo>
                    <a:pt x="889" y="602"/>
                  </a:lnTo>
                  <a:lnTo>
                    <a:pt x="891" y="602"/>
                  </a:lnTo>
                  <a:lnTo>
                    <a:pt x="894" y="601"/>
                  </a:lnTo>
                  <a:lnTo>
                    <a:pt x="896" y="600"/>
                  </a:lnTo>
                  <a:lnTo>
                    <a:pt x="898" y="598"/>
                  </a:lnTo>
                  <a:lnTo>
                    <a:pt x="901" y="596"/>
                  </a:lnTo>
                  <a:lnTo>
                    <a:pt x="902" y="593"/>
                  </a:lnTo>
                  <a:lnTo>
                    <a:pt x="903" y="591"/>
                  </a:lnTo>
                  <a:lnTo>
                    <a:pt x="904" y="587"/>
                  </a:lnTo>
                  <a:lnTo>
                    <a:pt x="903" y="584"/>
                  </a:lnTo>
                  <a:lnTo>
                    <a:pt x="902" y="581"/>
                  </a:lnTo>
                  <a:lnTo>
                    <a:pt x="901" y="579"/>
                  </a:lnTo>
                  <a:lnTo>
                    <a:pt x="898" y="577"/>
                  </a:lnTo>
                  <a:lnTo>
                    <a:pt x="896" y="575"/>
                  </a:lnTo>
                  <a:lnTo>
                    <a:pt x="894" y="573"/>
                  </a:lnTo>
                  <a:lnTo>
                    <a:pt x="891" y="572"/>
                  </a:lnTo>
                  <a:lnTo>
                    <a:pt x="889"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3" name="Freeform 373">
              <a:extLst>
                <a:ext uri="{FF2B5EF4-FFF2-40B4-BE49-F238E27FC236}">
                  <a16:creationId xmlns:a16="http://schemas.microsoft.com/office/drawing/2014/main" id="{6AA1356D-8F1B-4281-BEC5-5B4EBF7467B1}"/>
                </a:ext>
              </a:extLst>
            </p:cNvPr>
            <p:cNvSpPr>
              <a:spLocks/>
            </p:cNvSpPr>
            <p:nvPr/>
          </p:nvSpPr>
          <p:spPr bwMode="auto">
            <a:xfrm>
              <a:off x="4338638" y="2492375"/>
              <a:ext cx="252413" cy="157163"/>
            </a:xfrm>
            <a:custGeom>
              <a:avLst/>
              <a:gdLst>
                <a:gd name="T0" fmla="*/ 77 w 797"/>
                <a:gd name="T1" fmla="*/ 494 h 497"/>
                <a:gd name="T2" fmla="*/ 97 w 797"/>
                <a:gd name="T3" fmla="*/ 483 h 497"/>
                <a:gd name="T4" fmla="*/ 112 w 797"/>
                <a:gd name="T5" fmla="*/ 466 h 497"/>
                <a:gd name="T6" fmla="*/ 120 w 797"/>
                <a:gd name="T7" fmla="*/ 443 h 497"/>
                <a:gd name="T8" fmla="*/ 116 w 797"/>
                <a:gd name="T9" fmla="*/ 416 h 497"/>
                <a:gd name="T10" fmla="*/ 267 w 797"/>
                <a:gd name="T11" fmla="*/ 298 h 497"/>
                <a:gd name="T12" fmla="*/ 300 w 797"/>
                <a:gd name="T13" fmla="*/ 299 h 497"/>
                <a:gd name="T14" fmla="*/ 325 w 797"/>
                <a:gd name="T15" fmla="*/ 287 h 497"/>
                <a:gd name="T16" fmla="*/ 451 w 797"/>
                <a:gd name="T17" fmla="*/ 327 h 497"/>
                <a:gd name="T18" fmla="*/ 454 w 797"/>
                <a:gd name="T19" fmla="*/ 349 h 497"/>
                <a:gd name="T20" fmla="*/ 464 w 797"/>
                <a:gd name="T21" fmla="*/ 369 h 497"/>
                <a:gd name="T22" fmla="*/ 482 w 797"/>
                <a:gd name="T23" fmla="*/ 384 h 497"/>
                <a:gd name="T24" fmla="*/ 505 w 797"/>
                <a:gd name="T25" fmla="*/ 391 h 497"/>
                <a:gd name="T26" fmla="*/ 529 w 797"/>
                <a:gd name="T27" fmla="*/ 389 h 497"/>
                <a:gd name="T28" fmla="*/ 550 w 797"/>
                <a:gd name="T29" fmla="*/ 378 h 497"/>
                <a:gd name="T30" fmla="*/ 564 w 797"/>
                <a:gd name="T31" fmla="*/ 360 h 497"/>
                <a:gd name="T32" fmla="*/ 571 w 797"/>
                <a:gd name="T33" fmla="*/ 337 h 497"/>
                <a:gd name="T34" fmla="*/ 565 w 797"/>
                <a:gd name="T35" fmla="*/ 304 h 497"/>
                <a:gd name="T36" fmla="*/ 724 w 797"/>
                <a:gd name="T37" fmla="*/ 119 h 497"/>
                <a:gd name="T38" fmla="*/ 750 w 797"/>
                <a:gd name="T39" fmla="*/ 119 h 497"/>
                <a:gd name="T40" fmla="*/ 771 w 797"/>
                <a:gd name="T41" fmla="*/ 110 h 497"/>
                <a:gd name="T42" fmla="*/ 787 w 797"/>
                <a:gd name="T43" fmla="*/ 94 h 497"/>
                <a:gd name="T44" fmla="*/ 796 w 797"/>
                <a:gd name="T45" fmla="*/ 72 h 497"/>
                <a:gd name="T46" fmla="*/ 796 w 797"/>
                <a:gd name="T47" fmla="*/ 48 h 497"/>
                <a:gd name="T48" fmla="*/ 787 w 797"/>
                <a:gd name="T49" fmla="*/ 27 h 497"/>
                <a:gd name="T50" fmla="*/ 771 w 797"/>
                <a:gd name="T51" fmla="*/ 10 h 497"/>
                <a:gd name="T52" fmla="*/ 750 w 797"/>
                <a:gd name="T53" fmla="*/ 1 h 497"/>
                <a:gd name="T54" fmla="*/ 725 w 797"/>
                <a:gd name="T55" fmla="*/ 1 h 497"/>
                <a:gd name="T56" fmla="*/ 703 w 797"/>
                <a:gd name="T57" fmla="*/ 10 h 497"/>
                <a:gd name="T58" fmla="*/ 687 w 797"/>
                <a:gd name="T59" fmla="*/ 27 h 497"/>
                <a:gd name="T60" fmla="*/ 678 w 797"/>
                <a:gd name="T61" fmla="*/ 48 h 497"/>
                <a:gd name="T62" fmla="*/ 680 w 797"/>
                <a:gd name="T63" fmla="*/ 79 h 497"/>
                <a:gd name="T64" fmla="*/ 531 w 797"/>
                <a:gd name="T65" fmla="*/ 275 h 497"/>
                <a:gd name="T66" fmla="*/ 504 w 797"/>
                <a:gd name="T67" fmla="*/ 272 h 497"/>
                <a:gd name="T68" fmla="*/ 478 w 797"/>
                <a:gd name="T69" fmla="*/ 281 h 497"/>
                <a:gd name="T70" fmla="*/ 345 w 797"/>
                <a:gd name="T71" fmla="*/ 248 h 497"/>
                <a:gd name="T72" fmla="*/ 344 w 797"/>
                <a:gd name="T73" fmla="*/ 229 h 497"/>
                <a:gd name="T74" fmla="*/ 336 w 797"/>
                <a:gd name="T75" fmla="*/ 207 h 497"/>
                <a:gd name="T76" fmla="*/ 319 w 797"/>
                <a:gd name="T77" fmla="*/ 191 h 497"/>
                <a:gd name="T78" fmla="*/ 298 w 797"/>
                <a:gd name="T79" fmla="*/ 181 h 497"/>
                <a:gd name="T80" fmla="*/ 273 w 797"/>
                <a:gd name="T81" fmla="*/ 181 h 497"/>
                <a:gd name="T82" fmla="*/ 252 w 797"/>
                <a:gd name="T83" fmla="*/ 191 h 497"/>
                <a:gd name="T84" fmla="*/ 236 w 797"/>
                <a:gd name="T85" fmla="*/ 207 h 497"/>
                <a:gd name="T86" fmla="*/ 226 w 797"/>
                <a:gd name="T87" fmla="*/ 229 h 497"/>
                <a:gd name="T88" fmla="*/ 227 w 797"/>
                <a:gd name="T89" fmla="*/ 254 h 497"/>
                <a:gd name="T90" fmla="*/ 86 w 797"/>
                <a:gd name="T91" fmla="*/ 382 h 497"/>
                <a:gd name="T92" fmla="*/ 53 w 797"/>
                <a:gd name="T93" fmla="*/ 377 h 497"/>
                <a:gd name="T94" fmla="*/ 31 w 797"/>
                <a:gd name="T95" fmla="*/ 383 h 497"/>
                <a:gd name="T96" fmla="*/ 13 w 797"/>
                <a:gd name="T97" fmla="*/ 398 h 497"/>
                <a:gd name="T98" fmla="*/ 2 w 797"/>
                <a:gd name="T99" fmla="*/ 419 h 497"/>
                <a:gd name="T100" fmla="*/ 0 w 797"/>
                <a:gd name="T101" fmla="*/ 443 h 497"/>
                <a:gd name="T102" fmla="*/ 6 w 797"/>
                <a:gd name="T103" fmla="*/ 466 h 497"/>
                <a:gd name="T104" fmla="*/ 21 w 797"/>
                <a:gd name="T105" fmla="*/ 483 h 497"/>
                <a:gd name="T106" fmla="*/ 42 w 797"/>
                <a:gd name="T107" fmla="*/ 494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97" h="497">
                  <a:moveTo>
                    <a:pt x="60" y="497"/>
                  </a:moveTo>
                  <a:lnTo>
                    <a:pt x="65" y="497"/>
                  </a:lnTo>
                  <a:lnTo>
                    <a:pt x="72" y="496"/>
                  </a:lnTo>
                  <a:lnTo>
                    <a:pt x="77" y="494"/>
                  </a:lnTo>
                  <a:lnTo>
                    <a:pt x="83" y="493"/>
                  </a:lnTo>
                  <a:lnTo>
                    <a:pt x="89" y="489"/>
                  </a:lnTo>
                  <a:lnTo>
                    <a:pt x="93" y="486"/>
                  </a:lnTo>
                  <a:lnTo>
                    <a:pt x="97" y="483"/>
                  </a:lnTo>
                  <a:lnTo>
                    <a:pt x="102" y="480"/>
                  </a:lnTo>
                  <a:lnTo>
                    <a:pt x="106" y="475"/>
                  </a:lnTo>
                  <a:lnTo>
                    <a:pt x="109" y="470"/>
                  </a:lnTo>
                  <a:lnTo>
                    <a:pt x="112" y="466"/>
                  </a:lnTo>
                  <a:lnTo>
                    <a:pt x="115" y="460"/>
                  </a:lnTo>
                  <a:lnTo>
                    <a:pt x="117" y="455"/>
                  </a:lnTo>
                  <a:lnTo>
                    <a:pt x="119" y="449"/>
                  </a:lnTo>
                  <a:lnTo>
                    <a:pt x="120" y="443"/>
                  </a:lnTo>
                  <a:lnTo>
                    <a:pt x="120" y="437"/>
                  </a:lnTo>
                  <a:lnTo>
                    <a:pt x="119" y="429"/>
                  </a:lnTo>
                  <a:lnTo>
                    <a:pt x="118" y="423"/>
                  </a:lnTo>
                  <a:lnTo>
                    <a:pt x="116" y="416"/>
                  </a:lnTo>
                  <a:lnTo>
                    <a:pt x="114" y="410"/>
                  </a:lnTo>
                  <a:lnTo>
                    <a:pt x="251" y="290"/>
                  </a:lnTo>
                  <a:lnTo>
                    <a:pt x="259" y="295"/>
                  </a:lnTo>
                  <a:lnTo>
                    <a:pt x="267" y="298"/>
                  </a:lnTo>
                  <a:lnTo>
                    <a:pt x="277" y="301"/>
                  </a:lnTo>
                  <a:lnTo>
                    <a:pt x="285" y="302"/>
                  </a:lnTo>
                  <a:lnTo>
                    <a:pt x="293" y="301"/>
                  </a:lnTo>
                  <a:lnTo>
                    <a:pt x="300" y="299"/>
                  </a:lnTo>
                  <a:lnTo>
                    <a:pt x="307" y="297"/>
                  </a:lnTo>
                  <a:lnTo>
                    <a:pt x="313" y="294"/>
                  </a:lnTo>
                  <a:lnTo>
                    <a:pt x="318" y="291"/>
                  </a:lnTo>
                  <a:lnTo>
                    <a:pt x="325" y="287"/>
                  </a:lnTo>
                  <a:lnTo>
                    <a:pt x="329" y="282"/>
                  </a:lnTo>
                  <a:lnTo>
                    <a:pt x="333" y="277"/>
                  </a:lnTo>
                  <a:lnTo>
                    <a:pt x="451" y="324"/>
                  </a:lnTo>
                  <a:lnTo>
                    <a:pt x="451" y="327"/>
                  </a:lnTo>
                  <a:lnTo>
                    <a:pt x="451" y="332"/>
                  </a:lnTo>
                  <a:lnTo>
                    <a:pt x="451" y="337"/>
                  </a:lnTo>
                  <a:lnTo>
                    <a:pt x="452" y="343"/>
                  </a:lnTo>
                  <a:lnTo>
                    <a:pt x="454" y="349"/>
                  </a:lnTo>
                  <a:lnTo>
                    <a:pt x="456" y="354"/>
                  </a:lnTo>
                  <a:lnTo>
                    <a:pt x="458" y="360"/>
                  </a:lnTo>
                  <a:lnTo>
                    <a:pt x="461" y="365"/>
                  </a:lnTo>
                  <a:lnTo>
                    <a:pt x="464" y="369"/>
                  </a:lnTo>
                  <a:lnTo>
                    <a:pt x="469" y="374"/>
                  </a:lnTo>
                  <a:lnTo>
                    <a:pt x="473" y="378"/>
                  </a:lnTo>
                  <a:lnTo>
                    <a:pt x="477" y="381"/>
                  </a:lnTo>
                  <a:lnTo>
                    <a:pt x="482" y="384"/>
                  </a:lnTo>
                  <a:lnTo>
                    <a:pt x="488" y="386"/>
                  </a:lnTo>
                  <a:lnTo>
                    <a:pt x="493" y="389"/>
                  </a:lnTo>
                  <a:lnTo>
                    <a:pt x="499" y="391"/>
                  </a:lnTo>
                  <a:lnTo>
                    <a:pt x="505" y="391"/>
                  </a:lnTo>
                  <a:lnTo>
                    <a:pt x="511" y="392"/>
                  </a:lnTo>
                  <a:lnTo>
                    <a:pt x="518" y="391"/>
                  </a:lnTo>
                  <a:lnTo>
                    <a:pt x="523" y="391"/>
                  </a:lnTo>
                  <a:lnTo>
                    <a:pt x="529" y="389"/>
                  </a:lnTo>
                  <a:lnTo>
                    <a:pt x="535" y="386"/>
                  </a:lnTo>
                  <a:lnTo>
                    <a:pt x="540" y="384"/>
                  </a:lnTo>
                  <a:lnTo>
                    <a:pt x="545" y="381"/>
                  </a:lnTo>
                  <a:lnTo>
                    <a:pt x="550" y="378"/>
                  </a:lnTo>
                  <a:lnTo>
                    <a:pt x="553" y="374"/>
                  </a:lnTo>
                  <a:lnTo>
                    <a:pt x="558" y="369"/>
                  </a:lnTo>
                  <a:lnTo>
                    <a:pt x="561" y="365"/>
                  </a:lnTo>
                  <a:lnTo>
                    <a:pt x="564" y="360"/>
                  </a:lnTo>
                  <a:lnTo>
                    <a:pt x="567" y="354"/>
                  </a:lnTo>
                  <a:lnTo>
                    <a:pt x="568" y="349"/>
                  </a:lnTo>
                  <a:lnTo>
                    <a:pt x="570" y="343"/>
                  </a:lnTo>
                  <a:lnTo>
                    <a:pt x="571" y="337"/>
                  </a:lnTo>
                  <a:lnTo>
                    <a:pt x="571" y="332"/>
                  </a:lnTo>
                  <a:lnTo>
                    <a:pt x="570" y="322"/>
                  </a:lnTo>
                  <a:lnTo>
                    <a:pt x="568" y="312"/>
                  </a:lnTo>
                  <a:lnTo>
                    <a:pt x="565" y="304"/>
                  </a:lnTo>
                  <a:lnTo>
                    <a:pt x="560" y="296"/>
                  </a:lnTo>
                  <a:lnTo>
                    <a:pt x="711" y="114"/>
                  </a:lnTo>
                  <a:lnTo>
                    <a:pt x="717" y="117"/>
                  </a:lnTo>
                  <a:lnTo>
                    <a:pt x="724" y="119"/>
                  </a:lnTo>
                  <a:lnTo>
                    <a:pt x="730" y="120"/>
                  </a:lnTo>
                  <a:lnTo>
                    <a:pt x="737" y="120"/>
                  </a:lnTo>
                  <a:lnTo>
                    <a:pt x="743" y="120"/>
                  </a:lnTo>
                  <a:lnTo>
                    <a:pt x="750" y="119"/>
                  </a:lnTo>
                  <a:lnTo>
                    <a:pt x="755" y="118"/>
                  </a:lnTo>
                  <a:lnTo>
                    <a:pt x="760" y="116"/>
                  </a:lnTo>
                  <a:lnTo>
                    <a:pt x="766" y="113"/>
                  </a:lnTo>
                  <a:lnTo>
                    <a:pt x="771" y="110"/>
                  </a:lnTo>
                  <a:lnTo>
                    <a:pt x="775" y="106"/>
                  </a:lnTo>
                  <a:lnTo>
                    <a:pt x="780" y="103"/>
                  </a:lnTo>
                  <a:lnTo>
                    <a:pt x="784" y="99"/>
                  </a:lnTo>
                  <a:lnTo>
                    <a:pt x="787" y="94"/>
                  </a:lnTo>
                  <a:lnTo>
                    <a:pt x="790" y="89"/>
                  </a:lnTo>
                  <a:lnTo>
                    <a:pt x="792" y="84"/>
                  </a:lnTo>
                  <a:lnTo>
                    <a:pt x="795" y="79"/>
                  </a:lnTo>
                  <a:lnTo>
                    <a:pt x="796" y="72"/>
                  </a:lnTo>
                  <a:lnTo>
                    <a:pt x="797" y="67"/>
                  </a:lnTo>
                  <a:lnTo>
                    <a:pt x="797" y="60"/>
                  </a:lnTo>
                  <a:lnTo>
                    <a:pt x="797" y="54"/>
                  </a:lnTo>
                  <a:lnTo>
                    <a:pt x="796" y="48"/>
                  </a:lnTo>
                  <a:lnTo>
                    <a:pt x="795" y="42"/>
                  </a:lnTo>
                  <a:lnTo>
                    <a:pt x="792" y="37"/>
                  </a:lnTo>
                  <a:lnTo>
                    <a:pt x="790" y="31"/>
                  </a:lnTo>
                  <a:lnTo>
                    <a:pt x="787" y="27"/>
                  </a:lnTo>
                  <a:lnTo>
                    <a:pt x="784" y="22"/>
                  </a:lnTo>
                  <a:lnTo>
                    <a:pt x="780" y="17"/>
                  </a:lnTo>
                  <a:lnTo>
                    <a:pt x="775" y="14"/>
                  </a:lnTo>
                  <a:lnTo>
                    <a:pt x="771" y="10"/>
                  </a:lnTo>
                  <a:lnTo>
                    <a:pt x="766" y="8"/>
                  </a:lnTo>
                  <a:lnTo>
                    <a:pt x="760" y="5"/>
                  </a:lnTo>
                  <a:lnTo>
                    <a:pt x="755" y="2"/>
                  </a:lnTo>
                  <a:lnTo>
                    <a:pt x="750" y="1"/>
                  </a:lnTo>
                  <a:lnTo>
                    <a:pt x="743" y="0"/>
                  </a:lnTo>
                  <a:lnTo>
                    <a:pt x="737" y="0"/>
                  </a:lnTo>
                  <a:lnTo>
                    <a:pt x="731" y="0"/>
                  </a:lnTo>
                  <a:lnTo>
                    <a:pt x="725" y="1"/>
                  </a:lnTo>
                  <a:lnTo>
                    <a:pt x="719" y="2"/>
                  </a:lnTo>
                  <a:lnTo>
                    <a:pt x="713" y="5"/>
                  </a:lnTo>
                  <a:lnTo>
                    <a:pt x="709" y="8"/>
                  </a:lnTo>
                  <a:lnTo>
                    <a:pt x="703" y="10"/>
                  </a:lnTo>
                  <a:lnTo>
                    <a:pt x="699" y="14"/>
                  </a:lnTo>
                  <a:lnTo>
                    <a:pt x="695" y="17"/>
                  </a:lnTo>
                  <a:lnTo>
                    <a:pt x="691" y="22"/>
                  </a:lnTo>
                  <a:lnTo>
                    <a:pt x="687" y="27"/>
                  </a:lnTo>
                  <a:lnTo>
                    <a:pt x="684" y="31"/>
                  </a:lnTo>
                  <a:lnTo>
                    <a:pt x="682" y="37"/>
                  </a:lnTo>
                  <a:lnTo>
                    <a:pt x="680" y="42"/>
                  </a:lnTo>
                  <a:lnTo>
                    <a:pt x="678" y="48"/>
                  </a:lnTo>
                  <a:lnTo>
                    <a:pt x="677" y="54"/>
                  </a:lnTo>
                  <a:lnTo>
                    <a:pt x="677" y="60"/>
                  </a:lnTo>
                  <a:lnTo>
                    <a:pt x="678" y="70"/>
                  </a:lnTo>
                  <a:lnTo>
                    <a:pt x="680" y="79"/>
                  </a:lnTo>
                  <a:lnTo>
                    <a:pt x="683" y="87"/>
                  </a:lnTo>
                  <a:lnTo>
                    <a:pt x="688" y="96"/>
                  </a:lnTo>
                  <a:lnTo>
                    <a:pt x="537" y="277"/>
                  </a:lnTo>
                  <a:lnTo>
                    <a:pt x="531" y="275"/>
                  </a:lnTo>
                  <a:lnTo>
                    <a:pt x="524" y="273"/>
                  </a:lnTo>
                  <a:lnTo>
                    <a:pt x="518" y="272"/>
                  </a:lnTo>
                  <a:lnTo>
                    <a:pt x="511" y="271"/>
                  </a:lnTo>
                  <a:lnTo>
                    <a:pt x="504" y="272"/>
                  </a:lnTo>
                  <a:lnTo>
                    <a:pt x="496" y="273"/>
                  </a:lnTo>
                  <a:lnTo>
                    <a:pt x="490" y="275"/>
                  </a:lnTo>
                  <a:lnTo>
                    <a:pt x="484" y="278"/>
                  </a:lnTo>
                  <a:lnTo>
                    <a:pt x="478" y="281"/>
                  </a:lnTo>
                  <a:lnTo>
                    <a:pt x="472" y="286"/>
                  </a:lnTo>
                  <a:lnTo>
                    <a:pt x="467" y="291"/>
                  </a:lnTo>
                  <a:lnTo>
                    <a:pt x="463" y="295"/>
                  </a:lnTo>
                  <a:lnTo>
                    <a:pt x="345" y="248"/>
                  </a:lnTo>
                  <a:lnTo>
                    <a:pt x="345" y="245"/>
                  </a:lnTo>
                  <a:lnTo>
                    <a:pt x="345" y="240"/>
                  </a:lnTo>
                  <a:lnTo>
                    <a:pt x="345" y="235"/>
                  </a:lnTo>
                  <a:lnTo>
                    <a:pt x="344" y="229"/>
                  </a:lnTo>
                  <a:lnTo>
                    <a:pt x="343" y="223"/>
                  </a:lnTo>
                  <a:lnTo>
                    <a:pt x="341" y="218"/>
                  </a:lnTo>
                  <a:lnTo>
                    <a:pt x="339" y="213"/>
                  </a:lnTo>
                  <a:lnTo>
                    <a:pt x="336" y="207"/>
                  </a:lnTo>
                  <a:lnTo>
                    <a:pt x="332" y="203"/>
                  </a:lnTo>
                  <a:lnTo>
                    <a:pt x="328" y="199"/>
                  </a:lnTo>
                  <a:lnTo>
                    <a:pt x="324" y="194"/>
                  </a:lnTo>
                  <a:lnTo>
                    <a:pt x="319" y="191"/>
                  </a:lnTo>
                  <a:lnTo>
                    <a:pt x="314" y="188"/>
                  </a:lnTo>
                  <a:lnTo>
                    <a:pt x="309" y="186"/>
                  </a:lnTo>
                  <a:lnTo>
                    <a:pt x="303" y="184"/>
                  </a:lnTo>
                  <a:lnTo>
                    <a:pt x="298" y="181"/>
                  </a:lnTo>
                  <a:lnTo>
                    <a:pt x="292" y="181"/>
                  </a:lnTo>
                  <a:lnTo>
                    <a:pt x="285" y="180"/>
                  </a:lnTo>
                  <a:lnTo>
                    <a:pt x="280" y="181"/>
                  </a:lnTo>
                  <a:lnTo>
                    <a:pt x="273" y="181"/>
                  </a:lnTo>
                  <a:lnTo>
                    <a:pt x="268" y="184"/>
                  </a:lnTo>
                  <a:lnTo>
                    <a:pt x="262" y="186"/>
                  </a:lnTo>
                  <a:lnTo>
                    <a:pt x="257" y="188"/>
                  </a:lnTo>
                  <a:lnTo>
                    <a:pt x="252" y="191"/>
                  </a:lnTo>
                  <a:lnTo>
                    <a:pt x="248" y="194"/>
                  </a:lnTo>
                  <a:lnTo>
                    <a:pt x="243" y="199"/>
                  </a:lnTo>
                  <a:lnTo>
                    <a:pt x="239" y="203"/>
                  </a:lnTo>
                  <a:lnTo>
                    <a:pt x="236" y="207"/>
                  </a:lnTo>
                  <a:lnTo>
                    <a:pt x="233" y="213"/>
                  </a:lnTo>
                  <a:lnTo>
                    <a:pt x="230" y="218"/>
                  </a:lnTo>
                  <a:lnTo>
                    <a:pt x="228" y="223"/>
                  </a:lnTo>
                  <a:lnTo>
                    <a:pt x="226" y="229"/>
                  </a:lnTo>
                  <a:lnTo>
                    <a:pt x="225" y="235"/>
                  </a:lnTo>
                  <a:lnTo>
                    <a:pt x="225" y="240"/>
                  </a:lnTo>
                  <a:lnTo>
                    <a:pt x="226" y="248"/>
                  </a:lnTo>
                  <a:lnTo>
                    <a:pt x="227" y="254"/>
                  </a:lnTo>
                  <a:lnTo>
                    <a:pt x="229" y="261"/>
                  </a:lnTo>
                  <a:lnTo>
                    <a:pt x="231" y="267"/>
                  </a:lnTo>
                  <a:lnTo>
                    <a:pt x="94" y="387"/>
                  </a:lnTo>
                  <a:lnTo>
                    <a:pt x="86" y="382"/>
                  </a:lnTo>
                  <a:lnTo>
                    <a:pt x="78" y="379"/>
                  </a:lnTo>
                  <a:lnTo>
                    <a:pt x="68" y="377"/>
                  </a:lnTo>
                  <a:lnTo>
                    <a:pt x="60" y="377"/>
                  </a:lnTo>
                  <a:lnTo>
                    <a:pt x="53" y="377"/>
                  </a:lnTo>
                  <a:lnTo>
                    <a:pt x="47" y="378"/>
                  </a:lnTo>
                  <a:lnTo>
                    <a:pt x="42" y="379"/>
                  </a:lnTo>
                  <a:lnTo>
                    <a:pt x="36" y="381"/>
                  </a:lnTo>
                  <a:lnTo>
                    <a:pt x="31" y="383"/>
                  </a:lnTo>
                  <a:lnTo>
                    <a:pt x="26" y="386"/>
                  </a:lnTo>
                  <a:lnTo>
                    <a:pt x="21" y="391"/>
                  </a:lnTo>
                  <a:lnTo>
                    <a:pt x="17" y="394"/>
                  </a:lnTo>
                  <a:lnTo>
                    <a:pt x="13" y="398"/>
                  </a:lnTo>
                  <a:lnTo>
                    <a:pt x="9" y="402"/>
                  </a:lnTo>
                  <a:lnTo>
                    <a:pt x="6" y="408"/>
                  </a:lnTo>
                  <a:lnTo>
                    <a:pt x="4" y="413"/>
                  </a:lnTo>
                  <a:lnTo>
                    <a:pt x="2" y="419"/>
                  </a:lnTo>
                  <a:lnTo>
                    <a:pt x="1" y="425"/>
                  </a:lnTo>
                  <a:lnTo>
                    <a:pt x="0" y="430"/>
                  </a:lnTo>
                  <a:lnTo>
                    <a:pt x="0" y="437"/>
                  </a:lnTo>
                  <a:lnTo>
                    <a:pt x="0" y="443"/>
                  </a:lnTo>
                  <a:lnTo>
                    <a:pt x="1" y="449"/>
                  </a:lnTo>
                  <a:lnTo>
                    <a:pt x="2" y="455"/>
                  </a:lnTo>
                  <a:lnTo>
                    <a:pt x="4" y="460"/>
                  </a:lnTo>
                  <a:lnTo>
                    <a:pt x="6" y="466"/>
                  </a:lnTo>
                  <a:lnTo>
                    <a:pt x="9" y="470"/>
                  </a:lnTo>
                  <a:lnTo>
                    <a:pt x="13" y="475"/>
                  </a:lnTo>
                  <a:lnTo>
                    <a:pt x="17" y="480"/>
                  </a:lnTo>
                  <a:lnTo>
                    <a:pt x="21" y="483"/>
                  </a:lnTo>
                  <a:lnTo>
                    <a:pt x="26" y="486"/>
                  </a:lnTo>
                  <a:lnTo>
                    <a:pt x="31" y="489"/>
                  </a:lnTo>
                  <a:lnTo>
                    <a:pt x="36" y="493"/>
                  </a:lnTo>
                  <a:lnTo>
                    <a:pt x="42" y="494"/>
                  </a:lnTo>
                  <a:lnTo>
                    <a:pt x="47" y="496"/>
                  </a:lnTo>
                  <a:lnTo>
                    <a:pt x="53" y="497"/>
                  </a:lnTo>
                  <a:lnTo>
                    <a:pt x="60" y="4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34" name="Freeform 1676" descr="Icon of check box. ">
            <a:extLst>
              <a:ext uri="{FF2B5EF4-FFF2-40B4-BE49-F238E27FC236}">
                <a16:creationId xmlns:a16="http://schemas.microsoft.com/office/drawing/2014/main" id="{6FB02354-C73F-4DCF-8004-E9CCA66963EA}"/>
              </a:ext>
            </a:extLst>
          </p:cNvPr>
          <p:cNvSpPr>
            <a:spLocks noEditPoints="1"/>
          </p:cNvSpPr>
          <p:nvPr/>
        </p:nvSpPr>
        <p:spPr bwMode="auto">
          <a:xfrm>
            <a:off x="7129621" y="1811496"/>
            <a:ext cx="345758" cy="345758"/>
          </a:xfrm>
          <a:custGeom>
            <a:avLst/>
            <a:gdLst>
              <a:gd name="T0" fmla="*/ 374 w 719"/>
              <a:gd name="T1" fmla="*/ 267 h 719"/>
              <a:gd name="T2" fmla="*/ 366 w 719"/>
              <a:gd name="T3" fmla="*/ 263 h 719"/>
              <a:gd name="T4" fmla="*/ 362 w 719"/>
              <a:gd name="T5" fmla="*/ 254 h 719"/>
              <a:gd name="T6" fmla="*/ 366 w 719"/>
              <a:gd name="T7" fmla="*/ 247 h 719"/>
              <a:gd name="T8" fmla="*/ 374 w 719"/>
              <a:gd name="T9" fmla="*/ 243 h 719"/>
              <a:gd name="T10" fmla="*/ 621 w 719"/>
              <a:gd name="T11" fmla="*/ 244 h 719"/>
              <a:gd name="T12" fmla="*/ 627 w 719"/>
              <a:gd name="T13" fmla="*/ 250 h 719"/>
              <a:gd name="T14" fmla="*/ 627 w 719"/>
              <a:gd name="T15" fmla="*/ 260 h 719"/>
              <a:gd name="T16" fmla="*/ 621 w 719"/>
              <a:gd name="T17" fmla="*/ 265 h 719"/>
              <a:gd name="T18" fmla="*/ 616 w 719"/>
              <a:gd name="T19" fmla="*/ 528 h 719"/>
              <a:gd name="T20" fmla="*/ 370 w 719"/>
              <a:gd name="T21" fmla="*/ 527 h 719"/>
              <a:gd name="T22" fmla="*/ 363 w 719"/>
              <a:gd name="T23" fmla="*/ 521 h 719"/>
              <a:gd name="T24" fmla="*/ 363 w 719"/>
              <a:gd name="T25" fmla="*/ 512 h 719"/>
              <a:gd name="T26" fmla="*/ 370 w 719"/>
              <a:gd name="T27" fmla="*/ 505 h 719"/>
              <a:gd name="T28" fmla="*/ 616 w 719"/>
              <a:gd name="T29" fmla="*/ 504 h 719"/>
              <a:gd name="T30" fmla="*/ 625 w 719"/>
              <a:gd name="T31" fmla="*/ 507 h 719"/>
              <a:gd name="T32" fmla="*/ 628 w 719"/>
              <a:gd name="T33" fmla="*/ 516 h 719"/>
              <a:gd name="T34" fmla="*/ 625 w 719"/>
              <a:gd name="T35" fmla="*/ 525 h 719"/>
              <a:gd name="T36" fmla="*/ 616 w 719"/>
              <a:gd name="T37" fmla="*/ 528 h 719"/>
              <a:gd name="T38" fmla="*/ 171 w 719"/>
              <a:gd name="T39" fmla="*/ 279 h 719"/>
              <a:gd name="T40" fmla="*/ 164 w 719"/>
              <a:gd name="T41" fmla="*/ 282 h 719"/>
              <a:gd name="T42" fmla="*/ 155 w 719"/>
              <a:gd name="T43" fmla="*/ 279 h 719"/>
              <a:gd name="T44" fmla="*/ 92 w 719"/>
              <a:gd name="T45" fmla="*/ 214 h 719"/>
              <a:gd name="T46" fmla="*/ 92 w 719"/>
              <a:gd name="T47" fmla="*/ 205 h 719"/>
              <a:gd name="T48" fmla="*/ 98 w 719"/>
              <a:gd name="T49" fmla="*/ 198 h 719"/>
              <a:gd name="T50" fmla="*/ 107 w 719"/>
              <a:gd name="T51" fmla="*/ 198 h 719"/>
              <a:gd name="T52" fmla="*/ 164 w 719"/>
              <a:gd name="T53" fmla="*/ 253 h 719"/>
              <a:gd name="T54" fmla="*/ 309 w 719"/>
              <a:gd name="T55" fmla="*/ 109 h 719"/>
              <a:gd name="T56" fmla="*/ 318 w 719"/>
              <a:gd name="T57" fmla="*/ 109 h 719"/>
              <a:gd name="T58" fmla="*/ 325 w 719"/>
              <a:gd name="T59" fmla="*/ 114 h 719"/>
              <a:gd name="T60" fmla="*/ 325 w 719"/>
              <a:gd name="T61" fmla="*/ 124 h 719"/>
              <a:gd name="T62" fmla="*/ 323 w 719"/>
              <a:gd name="T63" fmla="*/ 414 h 719"/>
              <a:gd name="T64" fmla="*/ 168 w 719"/>
              <a:gd name="T65" fmla="*/ 568 h 719"/>
              <a:gd name="T66" fmla="*/ 158 w 719"/>
              <a:gd name="T67" fmla="*/ 568 h 719"/>
              <a:gd name="T68" fmla="*/ 94 w 719"/>
              <a:gd name="T69" fmla="*/ 505 h 719"/>
              <a:gd name="T70" fmla="*/ 91 w 719"/>
              <a:gd name="T71" fmla="*/ 497 h 719"/>
              <a:gd name="T72" fmla="*/ 94 w 719"/>
              <a:gd name="T73" fmla="*/ 488 h 719"/>
              <a:gd name="T74" fmla="*/ 103 w 719"/>
              <a:gd name="T75" fmla="*/ 485 h 719"/>
              <a:gd name="T76" fmla="*/ 111 w 719"/>
              <a:gd name="T77" fmla="*/ 488 h 719"/>
              <a:gd name="T78" fmla="*/ 306 w 719"/>
              <a:gd name="T79" fmla="*/ 397 h 719"/>
              <a:gd name="T80" fmla="*/ 314 w 719"/>
              <a:gd name="T81" fmla="*/ 394 h 719"/>
              <a:gd name="T82" fmla="*/ 323 w 719"/>
              <a:gd name="T83" fmla="*/ 398 h 719"/>
              <a:gd name="T84" fmla="*/ 326 w 719"/>
              <a:gd name="T85" fmla="*/ 406 h 719"/>
              <a:gd name="T86" fmla="*/ 323 w 719"/>
              <a:gd name="T87" fmla="*/ 414 h 719"/>
              <a:gd name="T88" fmla="*/ 12 w 719"/>
              <a:gd name="T89" fmla="*/ 0 h 719"/>
              <a:gd name="T90" fmla="*/ 3 w 719"/>
              <a:gd name="T91" fmla="*/ 5 h 719"/>
              <a:gd name="T92" fmla="*/ 0 w 719"/>
              <a:gd name="T93" fmla="*/ 13 h 719"/>
              <a:gd name="T94" fmla="*/ 1 w 719"/>
              <a:gd name="T95" fmla="*/ 713 h 719"/>
              <a:gd name="T96" fmla="*/ 8 w 719"/>
              <a:gd name="T97" fmla="*/ 719 h 719"/>
              <a:gd name="T98" fmla="*/ 707 w 719"/>
              <a:gd name="T99" fmla="*/ 719 h 719"/>
              <a:gd name="T100" fmla="*/ 716 w 719"/>
              <a:gd name="T101" fmla="*/ 716 h 719"/>
              <a:gd name="T102" fmla="*/ 719 w 719"/>
              <a:gd name="T103" fmla="*/ 707 h 719"/>
              <a:gd name="T104" fmla="*/ 718 w 719"/>
              <a:gd name="T105" fmla="*/ 8 h 719"/>
              <a:gd name="T106" fmla="*/ 711 w 719"/>
              <a:gd name="T107" fmla="*/ 2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19" h="719">
                <a:moveTo>
                  <a:pt x="616" y="267"/>
                </a:moveTo>
                <a:lnTo>
                  <a:pt x="374" y="267"/>
                </a:lnTo>
                <a:lnTo>
                  <a:pt x="370" y="265"/>
                </a:lnTo>
                <a:lnTo>
                  <a:pt x="366" y="263"/>
                </a:lnTo>
                <a:lnTo>
                  <a:pt x="363" y="260"/>
                </a:lnTo>
                <a:lnTo>
                  <a:pt x="362" y="254"/>
                </a:lnTo>
                <a:lnTo>
                  <a:pt x="363" y="250"/>
                </a:lnTo>
                <a:lnTo>
                  <a:pt x="366" y="247"/>
                </a:lnTo>
                <a:lnTo>
                  <a:pt x="370" y="244"/>
                </a:lnTo>
                <a:lnTo>
                  <a:pt x="374" y="243"/>
                </a:lnTo>
                <a:lnTo>
                  <a:pt x="616" y="243"/>
                </a:lnTo>
                <a:lnTo>
                  <a:pt x="621" y="244"/>
                </a:lnTo>
                <a:lnTo>
                  <a:pt x="625" y="247"/>
                </a:lnTo>
                <a:lnTo>
                  <a:pt x="627" y="250"/>
                </a:lnTo>
                <a:lnTo>
                  <a:pt x="628" y="254"/>
                </a:lnTo>
                <a:lnTo>
                  <a:pt x="627" y="260"/>
                </a:lnTo>
                <a:lnTo>
                  <a:pt x="625" y="263"/>
                </a:lnTo>
                <a:lnTo>
                  <a:pt x="621" y="265"/>
                </a:lnTo>
                <a:lnTo>
                  <a:pt x="616" y="267"/>
                </a:lnTo>
                <a:close/>
                <a:moveTo>
                  <a:pt x="616" y="528"/>
                </a:moveTo>
                <a:lnTo>
                  <a:pt x="374" y="528"/>
                </a:lnTo>
                <a:lnTo>
                  <a:pt x="370" y="527"/>
                </a:lnTo>
                <a:lnTo>
                  <a:pt x="366" y="525"/>
                </a:lnTo>
                <a:lnTo>
                  <a:pt x="363" y="521"/>
                </a:lnTo>
                <a:lnTo>
                  <a:pt x="362" y="516"/>
                </a:lnTo>
                <a:lnTo>
                  <a:pt x="363" y="512"/>
                </a:lnTo>
                <a:lnTo>
                  <a:pt x="366" y="507"/>
                </a:lnTo>
                <a:lnTo>
                  <a:pt x="370" y="505"/>
                </a:lnTo>
                <a:lnTo>
                  <a:pt x="374" y="504"/>
                </a:lnTo>
                <a:lnTo>
                  <a:pt x="616" y="504"/>
                </a:lnTo>
                <a:lnTo>
                  <a:pt x="621" y="505"/>
                </a:lnTo>
                <a:lnTo>
                  <a:pt x="625" y="507"/>
                </a:lnTo>
                <a:lnTo>
                  <a:pt x="627" y="512"/>
                </a:lnTo>
                <a:lnTo>
                  <a:pt x="628" y="516"/>
                </a:lnTo>
                <a:lnTo>
                  <a:pt x="627" y="521"/>
                </a:lnTo>
                <a:lnTo>
                  <a:pt x="625" y="525"/>
                </a:lnTo>
                <a:lnTo>
                  <a:pt x="621" y="527"/>
                </a:lnTo>
                <a:lnTo>
                  <a:pt x="616" y="528"/>
                </a:lnTo>
                <a:close/>
                <a:moveTo>
                  <a:pt x="323" y="127"/>
                </a:moveTo>
                <a:lnTo>
                  <a:pt x="171" y="279"/>
                </a:lnTo>
                <a:lnTo>
                  <a:pt x="168" y="282"/>
                </a:lnTo>
                <a:lnTo>
                  <a:pt x="164" y="282"/>
                </a:lnTo>
                <a:lnTo>
                  <a:pt x="158" y="282"/>
                </a:lnTo>
                <a:lnTo>
                  <a:pt x="155" y="279"/>
                </a:lnTo>
                <a:lnTo>
                  <a:pt x="94" y="218"/>
                </a:lnTo>
                <a:lnTo>
                  <a:pt x="92" y="214"/>
                </a:lnTo>
                <a:lnTo>
                  <a:pt x="91" y="209"/>
                </a:lnTo>
                <a:lnTo>
                  <a:pt x="92" y="205"/>
                </a:lnTo>
                <a:lnTo>
                  <a:pt x="94" y="201"/>
                </a:lnTo>
                <a:lnTo>
                  <a:pt x="98" y="198"/>
                </a:lnTo>
                <a:lnTo>
                  <a:pt x="103" y="197"/>
                </a:lnTo>
                <a:lnTo>
                  <a:pt x="107" y="198"/>
                </a:lnTo>
                <a:lnTo>
                  <a:pt x="111" y="201"/>
                </a:lnTo>
                <a:lnTo>
                  <a:pt x="164" y="253"/>
                </a:lnTo>
                <a:lnTo>
                  <a:pt x="306" y="111"/>
                </a:lnTo>
                <a:lnTo>
                  <a:pt x="309" y="109"/>
                </a:lnTo>
                <a:lnTo>
                  <a:pt x="314" y="108"/>
                </a:lnTo>
                <a:lnTo>
                  <a:pt x="318" y="109"/>
                </a:lnTo>
                <a:lnTo>
                  <a:pt x="323" y="111"/>
                </a:lnTo>
                <a:lnTo>
                  <a:pt x="325" y="114"/>
                </a:lnTo>
                <a:lnTo>
                  <a:pt x="326" y="119"/>
                </a:lnTo>
                <a:lnTo>
                  <a:pt x="325" y="124"/>
                </a:lnTo>
                <a:lnTo>
                  <a:pt x="323" y="127"/>
                </a:lnTo>
                <a:close/>
                <a:moveTo>
                  <a:pt x="323" y="414"/>
                </a:moveTo>
                <a:lnTo>
                  <a:pt x="171" y="565"/>
                </a:lnTo>
                <a:lnTo>
                  <a:pt x="168" y="568"/>
                </a:lnTo>
                <a:lnTo>
                  <a:pt x="164" y="569"/>
                </a:lnTo>
                <a:lnTo>
                  <a:pt x="158" y="568"/>
                </a:lnTo>
                <a:lnTo>
                  <a:pt x="155" y="565"/>
                </a:lnTo>
                <a:lnTo>
                  <a:pt x="94" y="505"/>
                </a:lnTo>
                <a:lnTo>
                  <a:pt x="92" y="502"/>
                </a:lnTo>
                <a:lnTo>
                  <a:pt x="91" y="497"/>
                </a:lnTo>
                <a:lnTo>
                  <a:pt x="92" y="493"/>
                </a:lnTo>
                <a:lnTo>
                  <a:pt x="94" y="488"/>
                </a:lnTo>
                <a:lnTo>
                  <a:pt x="98" y="486"/>
                </a:lnTo>
                <a:lnTo>
                  <a:pt x="103" y="485"/>
                </a:lnTo>
                <a:lnTo>
                  <a:pt x="107" y="486"/>
                </a:lnTo>
                <a:lnTo>
                  <a:pt x="111" y="488"/>
                </a:lnTo>
                <a:lnTo>
                  <a:pt x="164" y="540"/>
                </a:lnTo>
                <a:lnTo>
                  <a:pt x="306" y="397"/>
                </a:lnTo>
                <a:lnTo>
                  <a:pt x="309" y="395"/>
                </a:lnTo>
                <a:lnTo>
                  <a:pt x="314" y="394"/>
                </a:lnTo>
                <a:lnTo>
                  <a:pt x="318" y="395"/>
                </a:lnTo>
                <a:lnTo>
                  <a:pt x="323" y="398"/>
                </a:lnTo>
                <a:lnTo>
                  <a:pt x="325" y="401"/>
                </a:lnTo>
                <a:lnTo>
                  <a:pt x="326" y="406"/>
                </a:lnTo>
                <a:lnTo>
                  <a:pt x="325" y="410"/>
                </a:lnTo>
                <a:lnTo>
                  <a:pt x="323" y="414"/>
                </a:lnTo>
                <a:close/>
                <a:moveTo>
                  <a:pt x="707" y="0"/>
                </a:moveTo>
                <a:lnTo>
                  <a:pt x="12" y="0"/>
                </a:lnTo>
                <a:lnTo>
                  <a:pt x="8" y="2"/>
                </a:lnTo>
                <a:lnTo>
                  <a:pt x="3" y="5"/>
                </a:lnTo>
                <a:lnTo>
                  <a:pt x="1" y="8"/>
                </a:lnTo>
                <a:lnTo>
                  <a:pt x="0" y="13"/>
                </a:lnTo>
                <a:lnTo>
                  <a:pt x="0" y="707"/>
                </a:lnTo>
                <a:lnTo>
                  <a:pt x="1" y="713"/>
                </a:lnTo>
                <a:lnTo>
                  <a:pt x="3" y="716"/>
                </a:lnTo>
                <a:lnTo>
                  <a:pt x="8" y="719"/>
                </a:lnTo>
                <a:lnTo>
                  <a:pt x="12" y="719"/>
                </a:lnTo>
                <a:lnTo>
                  <a:pt x="707" y="719"/>
                </a:lnTo>
                <a:lnTo>
                  <a:pt x="711" y="719"/>
                </a:lnTo>
                <a:lnTo>
                  <a:pt x="716" y="716"/>
                </a:lnTo>
                <a:lnTo>
                  <a:pt x="718" y="713"/>
                </a:lnTo>
                <a:lnTo>
                  <a:pt x="719" y="707"/>
                </a:lnTo>
                <a:lnTo>
                  <a:pt x="719" y="13"/>
                </a:lnTo>
                <a:lnTo>
                  <a:pt x="718" y="8"/>
                </a:lnTo>
                <a:lnTo>
                  <a:pt x="716" y="5"/>
                </a:lnTo>
                <a:lnTo>
                  <a:pt x="711" y="2"/>
                </a:lnTo>
                <a:lnTo>
                  <a:pt x="707"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5" name="Freeform 4665" descr="Icon of graph. ">
            <a:extLst>
              <a:ext uri="{FF2B5EF4-FFF2-40B4-BE49-F238E27FC236}">
                <a16:creationId xmlns:a16="http://schemas.microsoft.com/office/drawing/2014/main" id="{557E39B2-E017-4E5C-B53E-DDE3B9D4C92C}"/>
              </a:ext>
            </a:extLst>
          </p:cNvPr>
          <p:cNvSpPr>
            <a:spLocks/>
          </p:cNvSpPr>
          <p:nvPr/>
        </p:nvSpPr>
        <p:spPr bwMode="auto">
          <a:xfrm>
            <a:off x="7877961" y="3531386"/>
            <a:ext cx="347679" cy="347679"/>
          </a:xfrm>
          <a:custGeom>
            <a:avLst/>
            <a:gdLst>
              <a:gd name="T0" fmla="*/ 761 w 904"/>
              <a:gd name="T1" fmla="*/ 213 h 903"/>
              <a:gd name="T2" fmla="*/ 754 w 904"/>
              <a:gd name="T3" fmla="*/ 225 h 903"/>
              <a:gd name="T4" fmla="*/ 576 w 904"/>
              <a:gd name="T5" fmla="*/ 277 h 903"/>
              <a:gd name="T6" fmla="*/ 498 w 904"/>
              <a:gd name="T7" fmla="*/ 298 h 903"/>
              <a:gd name="T8" fmla="*/ 431 w 904"/>
              <a:gd name="T9" fmla="*/ 329 h 903"/>
              <a:gd name="T10" fmla="*/ 578 w 904"/>
              <a:gd name="T11" fmla="*/ 170 h 903"/>
              <a:gd name="T12" fmla="*/ 618 w 904"/>
              <a:gd name="T13" fmla="*/ 180 h 903"/>
              <a:gd name="T14" fmla="*/ 661 w 904"/>
              <a:gd name="T15" fmla="*/ 169 h 903"/>
              <a:gd name="T16" fmla="*/ 693 w 904"/>
              <a:gd name="T17" fmla="*/ 141 h 903"/>
              <a:gd name="T18" fmla="*/ 707 w 904"/>
              <a:gd name="T19" fmla="*/ 99 h 903"/>
              <a:gd name="T20" fmla="*/ 701 w 904"/>
              <a:gd name="T21" fmla="*/ 55 h 903"/>
              <a:gd name="T22" fmla="*/ 676 w 904"/>
              <a:gd name="T23" fmla="*/ 20 h 903"/>
              <a:gd name="T24" fmla="*/ 636 w 904"/>
              <a:gd name="T25" fmla="*/ 2 h 903"/>
              <a:gd name="T26" fmla="*/ 591 w 904"/>
              <a:gd name="T27" fmla="*/ 4 h 903"/>
              <a:gd name="T28" fmla="*/ 554 w 904"/>
              <a:gd name="T29" fmla="*/ 25 h 903"/>
              <a:gd name="T30" fmla="*/ 531 w 904"/>
              <a:gd name="T31" fmla="*/ 63 h 903"/>
              <a:gd name="T32" fmla="*/ 532 w 904"/>
              <a:gd name="T33" fmla="*/ 118 h 903"/>
              <a:gd name="T34" fmla="*/ 369 w 904"/>
              <a:gd name="T35" fmla="*/ 289 h 903"/>
              <a:gd name="T36" fmla="*/ 325 w 904"/>
              <a:gd name="T37" fmla="*/ 289 h 903"/>
              <a:gd name="T38" fmla="*/ 294 w 904"/>
              <a:gd name="T39" fmla="*/ 308 h 903"/>
              <a:gd name="T40" fmla="*/ 275 w 904"/>
              <a:gd name="T41" fmla="*/ 338 h 903"/>
              <a:gd name="T42" fmla="*/ 275 w 904"/>
              <a:gd name="T43" fmla="*/ 383 h 903"/>
              <a:gd name="T44" fmla="*/ 113 w 904"/>
              <a:gd name="T45" fmla="*/ 545 h 903"/>
              <a:gd name="T46" fmla="*/ 64 w 904"/>
              <a:gd name="T47" fmla="*/ 546 h 903"/>
              <a:gd name="T48" fmla="*/ 26 w 904"/>
              <a:gd name="T49" fmla="*/ 568 h 903"/>
              <a:gd name="T50" fmla="*/ 5 w 904"/>
              <a:gd name="T51" fmla="*/ 605 h 903"/>
              <a:gd name="T52" fmla="*/ 3 w 904"/>
              <a:gd name="T53" fmla="*/ 650 h 903"/>
              <a:gd name="T54" fmla="*/ 21 w 904"/>
              <a:gd name="T55" fmla="*/ 690 h 903"/>
              <a:gd name="T56" fmla="*/ 56 w 904"/>
              <a:gd name="T57" fmla="*/ 716 h 903"/>
              <a:gd name="T58" fmla="*/ 100 w 904"/>
              <a:gd name="T59" fmla="*/ 722 h 903"/>
              <a:gd name="T60" fmla="*/ 142 w 904"/>
              <a:gd name="T61" fmla="*/ 706 h 903"/>
              <a:gd name="T62" fmla="*/ 170 w 904"/>
              <a:gd name="T63" fmla="*/ 675 h 903"/>
              <a:gd name="T64" fmla="*/ 181 w 904"/>
              <a:gd name="T65" fmla="*/ 632 h 903"/>
              <a:gd name="T66" fmla="*/ 171 w 904"/>
              <a:gd name="T67" fmla="*/ 591 h 903"/>
              <a:gd name="T68" fmla="*/ 316 w 904"/>
              <a:gd name="T69" fmla="*/ 430 h 903"/>
              <a:gd name="T70" fmla="*/ 286 w 904"/>
              <a:gd name="T71" fmla="*/ 538 h 903"/>
              <a:gd name="T72" fmla="*/ 271 w 904"/>
              <a:gd name="T73" fmla="*/ 753 h 903"/>
              <a:gd name="T74" fmla="*/ 216 w 904"/>
              <a:gd name="T75" fmla="*/ 757 h 903"/>
              <a:gd name="T76" fmla="*/ 212 w 904"/>
              <a:gd name="T77" fmla="*/ 888 h 903"/>
              <a:gd name="T78" fmla="*/ 218 w 904"/>
              <a:gd name="T79" fmla="*/ 901 h 903"/>
              <a:gd name="T80" fmla="*/ 349 w 904"/>
              <a:gd name="T81" fmla="*/ 903 h 903"/>
              <a:gd name="T82" fmla="*/ 361 w 904"/>
              <a:gd name="T83" fmla="*/ 894 h 903"/>
              <a:gd name="T84" fmla="*/ 361 w 904"/>
              <a:gd name="T85" fmla="*/ 762 h 903"/>
              <a:gd name="T86" fmla="*/ 349 w 904"/>
              <a:gd name="T87" fmla="*/ 753 h 903"/>
              <a:gd name="T88" fmla="*/ 305 w 904"/>
              <a:gd name="T89" fmla="*/ 597 h 903"/>
              <a:gd name="T90" fmla="*/ 343 w 904"/>
              <a:gd name="T91" fmla="*/ 469 h 903"/>
              <a:gd name="T92" fmla="*/ 383 w 904"/>
              <a:gd name="T93" fmla="*/ 426 h 903"/>
              <a:gd name="T94" fmla="*/ 418 w 904"/>
              <a:gd name="T95" fmla="*/ 383 h 903"/>
              <a:gd name="T96" fmla="*/ 471 w 904"/>
              <a:gd name="T97" fmla="*/ 342 h 903"/>
              <a:gd name="T98" fmla="*/ 544 w 904"/>
              <a:gd name="T99" fmla="*/ 315 h 903"/>
              <a:gd name="T100" fmla="*/ 627 w 904"/>
              <a:gd name="T101" fmla="*/ 302 h 903"/>
              <a:gd name="T102" fmla="*/ 754 w 904"/>
              <a:gd name="T103" fmla="*/ 348 h 903"/>
              <a:gd name="T104" fmla="*/ 763 w 904"/>
              <a:gd name="T105" fmla="*/ 360 h 903"/>
              <a:gd name="T106" fmla="*/ 895 w 904"/>
              <a:gd name="T107" fmla="*/ 360 h 903"/>
              <a:gd name="T108" fmla="*/ 904 w 904"/>
              <a:gd name="T109" fmla="*/ 348 h 903"/>
              <a:gd name="T110" fmla="*/ 902 w 904"/>
              <a:gd name="T111" fmla="*/ 217 h 903"/>
              <a:gd name="T112" fmla="*/ 889 w 904"/>
              <a:gd name="T113" fmla="*/ 211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4" h="903">
                <a:moveTo>
                  <a:pt x="889" y="211"/>
                </a:moveTo>
                <a:lnTo>
                  <a:pt x="768" y="211"/>
                </a:lnTo>
                <a:lnTo>
                  <a:pt x="765" y="211"/>
                </a:lnTo>
                <a:lnTo>
                  <a:pt x="763" y="212"/>
                </a:lnTo>
                <a:lnTo>
                  <a:pt x="761" y="213"/>
                </a:lnTo>
                <a:lnTo>
                  <a:pt x="758" y="215"/>
                </a:lnTo>
                <a:lnTo>
                  <a:pt x="756" y="217"/>
                </a:lnTo>
                <a:lnTo>
                  <a:pt x="755" y="220"/>
                </a:lnTo>
                <a:lnTo>
                  <a:pt x="754" y="222"/>
                </a:lnTo>
                <a:lnTo>
                  <a:pt x="754" y="225"/>
                </a:lnTo>
                <a:lnTo>
                  <a:pt x="754" y="271"/>
                </a:lnTo>
                <a:lnTo>
                  <a:pt x="663" y="271"/>
                </a:lnTo>
                <a:lnTo>
                  <a:pt x="627" y="272"/>
                </a:lnTo>
                <a:lnTo>
                  <a:pt x="593" y="275"/>
                </a:lnTo>
                <a:lnTo>
                  <a:pt x="576" y="277"/>
                </a:lnTo>
                <a:lnTo>
                  <a:pt x="561" y="281"/>
                </a:lnTo>
                <a:lnTo>
                  <a:pt x="545" y="284"/>
                </a:lnTo>
                <a:lnTo>
                  <a:pt x="529" y="287"/>
                </a:lnTo>
                <a:lnTo>
                  <a:pt x="513" y="292"/>
                </a:lnTo>
                <a:lnTo>
                  <a:pt x="498" y="298"/>
                </a:lnTo>
                <a:lnTo>
                  <a:pt x="484" y="302"/>
                </a:lnTo>
                <a:lnTo>
                  <a:pt x="470" y="309"/>
                </a:lnTo>
                <a:lnTo>
                  <a:pt x="457" y="315"/>
                </a:lnTo>
                <a:lnTo>
                  <a:pt x="443" y="323"/>
                </a:lnTo>
                <a:lnTo>
                  <a:pt x="431" y="329"/>
                </a:lnTo>
                <a:lnTo>
                  <a:pt x="418" y="337"/>
                </a:lnTo>
                <a:lnTo>
                  <a:pt x="415" y="328"/>
                </a:lnTo>
                <a:lnTo>
                  <a:pt x="409" y="319"/>
                </a:lnTo>
                <a:lnTo>
                  <a:pt x="565" y="163"/>
                </a:lnTo>
                <a:lnTo>
                  <a:pt x="578" y="170"/>
                </a:lnTo>
                <a:lnTo>
                  <a:pt x="590" y="176"/>
                </a:lnTo>
                <a:lnTo>
                  <a:pt x="597" y="178"/>
                </a:lnTo>
                <a:lnTo>
                  <a:pt x="604" y="179"/>
                </a:lnTo>
                <a:lnTo>
                  <a:pt x="610" y="180"/>
                </a:lnTo>
                <a:lnTo>
                  <a:pt x="618" y="180"/>
                </a:lnTo>
                <a:lnTo>
                  <a:pt x="627" y="180"/>
                </a:lnTo>
                <a:lnTo>
                  <a:pt x="636" y="178"/>
                </a:lnTo>
                <a:lnTo>
                  <a:pt x="644" y="176"/>
                </a:lnTo>
                <a:lnTo>
                  <a:pt x="653" y="173"/>
                </a:lnTo>
                <a:lnTo>
                  <a:pt x="661" y="169"/>
                </a:lnTo>
                <a:lnTo>
                  <a:pt x="668" y="164"/>
                </a:lnTo>
                <a:lnTo>
                  <a:pt x="676" y="160"/>
                </a:lnTo>
                <a:lnTo>
                  <a:pt x="681" y="154"/>
                </a:lnTo>
                <a:lnTo>
                  <a:pt x="687" y="147"/>
                </a:lnTo>
                <a:lnTo>
                  <a:pt x="693" y="141"/>
                </a:lnTo>
                <a:lnTo>
                  <a:pt x="697" y="133"/>
                </a:lnTo>
                <a:lnTo>
                  <a:pt x="701" y="125"/>
                </a:lnTo>
                <a:lnTo>
                  <a:pt x="704" y="117"/>
                </a:lnTo>
                <a:lnTo>
                  <a:pt x="706" y="108"/>
                </a:lnTo>
                <a:lnTo>
                  <a:pt x="707" y="99"/>
                </a:lnTo>
                <a:lnTo>
                  <a:pt x="709" y="90"/>
                </a:lnTo>
                <a:lnTo>
                  <a:pt x="707" y="81"/>
                </a:lnTo>
                <a:lnTo>
                  <a:pt x="706" y="72"/>
                </a:lnTo>
                <a:lnTo>
                  <a:pt x="704" y="63"/>
                </a:lnTo>
                <a:lnTo>
                  <a:pt x="701" y="55"/>
                </a:lnTo>
                <a:lnTo>
                  <a:pt x="697" y="47"/>
                </a:lnTo>
                <a:lnTo>
                  <a:pt x="693" y="39"/>
                </a:lnTo>
                <a:lnTo>
                  <a:pt x="687" y="32"/>
                </a:lnTo>
                <a:lnTo>
                  <a:pt x="681" y="25"/>
                </a:lnTo>
                <a:lnTo>
                  <a:pt x="676" y="20"/>
                </a:lnTo>
                <a:lnTo>
                  <a:pt x="668" y="15"/>
                </a:lnTo>
                <a:lnTo>
                  <a:pt x="661" y="11"/>
                </a:lnTo>
                <a:lnTo>
                  <a:pt x="653" y="6"/>
                </a:lnTo>
                <a:lnTo>
                  <a:pt x="644" y="4"/>
                </a:lnTo>
                <a:lnTo>
                  <a:pt x="636" y="2"/>
                </a:lnTo>
                <a:lnTo>
                  <a:pt x="627" y="0"/>
                </a:lnTo>
                <a:lnTo>
                  <a:pt x="618" y="0"/>
                </a:lnTo>
                <a:lnTo>
                  <a:pt x="609" y="0"/>
                </a:lnTo>
                <a:lnTo>
                  <a:pt x="600" y="2"/>
                </a:lnTo>
                <a:lnTo>
                  <a:pt x="591" y="4"/>
                </a:lnTo>
                <a:lnTo>
                  <a:pt x="583" y="6"/>
                </a:lnTo>
                <a:lnTo>
                  <a:pt x="575" y="11"/>
                </a:lnTo>
                <a:lnTo>
                  <a:pt x="567" y="15"/>
                </a:lnTo>
                <a:lnTo>
                  <a:pt x="561" y="20"/>
                </a:lnTo>
                <a:lnTo>
                  <a:pt x="554" y="25"/>
                </a:lnTo>
                <a:lnTo>
                  <a:pt x="548" y="32"/>
                </a:lnTo>
                <a:lnTo>
                  <a:pt x="543" y="39"/>
                </a:lnTo>
                <a:lnTo>
                  <a:pt x="538" y="47"/>
                </a:lnTo>
                <a:lnTo>
                  <a:pt x="535" y="55"/>
                </a:lnTo>
                <a:lnTo>
                  <a:pt x="531" y="63"/>
                </a:lnTo>
                <a:lnTo>
                  <a:pt x="529" y="72"/>
                </a:lnTo>
                <a:lnTo>
                  <a:pt x="528" y="81"/>
                </a:lnTo>
                <a:lnTo>
                  <a:pt x="528" y="90"/>
                </a:lnTo>
                <a:lnTo>
                  <a:pt x="529" y="105"/>
                </a:lnTo>
                <a:lnTo>
                  <a:pt x="532" y="118"/>
                </a:lnTo>
                <a:lnTo>
                  <a:pt x="537" y="131"/>
                </a:lnTo>
                <a:lnTo>
                  <a:pt x="545" y="142"/>
                </a:lnTo>
                <a:lnTo>
                  <a:pt x="388" y="298"/>
                </a:lnTo>
                <a:lnTo>
                  <a:pt x="379" y="293"/>
                </a:lnTo>
                <a:lnTo>
                  <a:pt x="369" y="289"/>
                </a:lnTo>
                <a:lnTo>
                  <a:pt x="358" y="286"/>
                </a:lnTo>
                <a:lnTo>
                  <a:pt x="347" y="285"/>
                </a:lnTo>
                <a:lnTo>
                  <a:pt x="339" y="286"/>
                </a:lnTo>
                <a:lnTo>
                  <a:pt x="331" y="287"/>
                </a:lnTo>
                <a:lnTo>
                  <a:pt x="325" y="289"/>
                </a:lnTo>
                <a:lnTo>
                  <a:pt x="318" y="292"/>
                </a:lnTo>
                <a:lnTo>
                  <a:pt x="311" y="294"/>
                </a:lnTo>
                <a:lnTo>
                  <a:pt x="304" y="299"/>
                </a:lnTo>
                <a:lnTo>
                  <a:pt x="299" y="303"/>
                </a:lnTo>
                <a:lnTo>
                  <a:pt x="294" y="308"/>
                </a:lnTo>
                <a:lnTo>
                  <a:pt x="288" y="313"/>
                </a:lnTo>
                <a:lnTo>
                  <a:pt x="284" y="319"/>
                </a:lnTo>
                <a:lnTo>
                  <a:pt x="281" y="325"/>
                </a:lnTo>
                <a:lnTo>
                  <a:pt x="277" y="332"/>
                </a:lnTo>
                <a:lnTo>
                  <a:pt x="275" y="338"/>
                </a:lnTo>
                <a:lnTo>
                  <a:pt x="273" y="346"/>
                </a:lnTo>
                <a:lnTo>
                  <a:pt x="271" y="353"/>
                </a:lnTo>
                <a:lnTo>
                  <a:pt x="271" y="361"/>
                </a:lnTo>
                <a:lnTo>
                  <a:pt x="273" y="372"/>
                </a:lnTo>
                <a:lnTo>
                  <a:pt x="275" y="383"/>
                </a:lnTo>
                <a:lnTo>
                  <a:pt x="278" y="393"/>
                </a:lnTo>
                <a:lnTo>
                  <a:pt x="284" y="403"/>
                </a:lnTo>
                <a:lnTo>
                  <a:pt x="134" y="553"/>
                </a:lnTo>
                <a:lnTo>
                  <a:pt x="124" y="547"/>
                </a:lnTo>
                <a:lnTo>
                  <a:pt x="113" y="545"/>
                </a:lnTo>
                <a:lnTo>
                  <a:pt x="102" y="543"/>
                </a:lnTo>
                <a:lnTo>
                  <a:pt x="91" y="542"/>
                </a:lnTo>
                <a:lnTo>
                  <a:pt x="82" y="542"/>
                </a:lnTo>
                <a:lnTo>
                  <a:pt x="73" y="544"/>
                </a:lnTo>
                <a:lnTo>
                  <a:pt x="64" y="546"/>
                </a:lnTo>
                <a:lnTo>
                  <a:pt x="56" y="548"/>
                </a:lnTo>
                <a:lnTo>
                  <a:pt x="48" y="553"/>
                </a:lnTo>
                <a:lnTo>
                  <a:pt x="40" y="557"/>
                </a:lnTo>
                <a:lnTo>
                  <a:pt x="33" y="562"/>
                </a:lnTo>
                <a:lnTo>
                  <a:pt x="26" y="568"/>
                </a:lnTo>
                <a:lnTo>
                  <a:pt x="21" y="574"/>
                </a:lnTo>
                <a:lnTo>
                  <a:pt x="16" y="581"/>
                </a:lnTo>
                <a:lnTo>
                  <a:pt x="12" y="589"/>
                </a:lnTo>
                <a:lnTo>
                  <a:pt x="7" y="597"/>
                </a:lnTo>
                <a:lnTo>
                  <a:pt x="5" y="605"/>
                </a:lnTo>
                <a:lnTo>
                  <a:pt x="3" y="614"/>
                </a:lnTo>
                <a:lnTo>
                  <a:pt x="0" y="623"/>
                </a:lnTo>
                <a:lnTo>
                  <a:pt x="0" y="632"/>
                </a:lnTo>
                <a:lnTo>
                  <a:pt x="0" y="641"/>
                </a:lnTo>
                <a:lnTo>
                  <a:pt x="3" y="650"/>
                </a:lnTo>
                <a:lnTo>
                  <a:pt x="5" y="659"/>
                </a:lnTo>
                <a:lnTo>
                  <a:pt x="7" y="667"/>
                </a:lnTo>
                <a:lnTo>
                  <a:pt x="12" y="675"/>
                </a:lnTo>
                <a:lnTo>
                  <a:pt x="16" y="683"/>
                </a:lnTo>
                <a:lnTo>
                  <a:pt x="21" y="690"/>
                </a:lnTo>
                <a:lnTo>
                  <a:pt x="26" y="696"/>
                </a:lnTo>
                <a:lnTo>
                  <a:pt x="33" y="702"/>
                </a:lnTo>
                <a:lnTo>
                  <a:pt x="40" y="706"/>
                </a:lnTo>
                <a:lnTo>
                  <a:pt x="48" y="711"/>
                </a:lnTo>
                <a:lnTo>
                  <a:pt x="56" y="716"/>
                </a:lnTo>
                <a:lnTo>
                  <a:pt x="64" y="718"/>
                </a:lnTo>
                <a:lnTo>
                  <a:pt x="73" y="720"/>
                </a:lnTo>
                <a:lnTo>
                  <a:pt x="82" y="722"/>
                </a:lnTo>
                <a:lnTo>
                  <a:pt x="91" y="722"/>
                </a:lnTo>
                <a:lnTo>
                  <a:pt x="100" y="722"/>
                </a:lnTo>
                <a:lnTo>
                  <a:pt x="109" y="720"/>
                </a:lnTo>
                <a:lnTo>
                  <a:pt x="118" y="718"/>
                </a:lnTo>
                <a:lnTo>
                  <a:pt x="126" y="716"/>
                </a:lnTo>
                <a:lnTo>
                  <a:pt x="134" y="711"/>
                </a:lnTo>
                <a:lnTo>
                  <a:pt x="142" y="706"/>
                </a:lnTo>
                <a:lnTo>
                  <a:pt x="148" y="702"/>
                </a:lnTo>
                <a:lnTo>
                  <a:pt x="155" y="696"/>
                </a:lnTo>
                <a:lnTo>
                  <a:pt x="161" y="690"/>
                </a:lnTo>
                <a:lnTo>
                  <a:pt x="165" y="683"/>
                </a:lnTo>
                <a:lnTo>
                  <a:pt x="170" y="675"/>
                </a:lnTo>
                <a:lnTo>
                  <a:pt x="174" y="667"/>
                </a:lnTo>
                <a:lnTo>
                  <a:pt x="177" y="659"/>
                </a:lnTo>
                <a:lnTo>
                  <a:pt x="179" y="650"/>
                </a:lnTo>
                <a:lnTo>
                  <a:pt x="181" y="641"/>
                </a:lnTo>
                <a:lnTo>
                  <a:pt x="181" y="632"/>
                </a:lnTo>
                <a:lnTo>
                  <a:pt x="181" y="623"/>
                </a:lnTo>
                <a:lnTo>
                  <a:pt x="180" y="615"/>
                </a:lnTo>
                <a:lnTo>
                  <a:pt x="178" y="607"/>
                </a:lnTo>
                <a:lnTo>
                  <a:pt x="174" y="599"/>
                </a:lnTo>
                <a:lnTo>
                  <a:pt x="171" y="591"/>
                </a:lnTo>
                <a:lnTo>
                  <a:pt x="168" y="585"/>
                </a:lnTo>
                <a:lnTo>
                  <a:pt x="163" y="578"/>
                </a:lnTo>
                <a:lnTo>
                  <a:pt x="157" y="571"/>
                </a:lnTo>
                <a:lnTo>
                  <a:pt x="305" y="424"/>
                </a:lnTo>
                <a:lnTo>
                  <a:pt x="316" y="430"/>
                </a:lnTo>
                <a:lnTo>
                  <a:pt x="328" y="433"/>
                </a:lnTo>
                <a:lnTo>
                  <a:pt x="314" y="457"/>
                </a:lnTo>
                <a:lnTo>
                  <a:pt x="303" y="483"/>
                </a:lnTo>
                <a:lnTo>
                  <a:pt x="294" y="510"/>
                </a:lnTo>
                <a:lnTo>
                  <a:pt x="286" y="538"/>
                </a:lnTo>
                <a:lnTo>
                  <a:pt x="279" y="568"/>
                </a:lnTo>
                <a:lnTo>
                  <a:pt x="275" y="598"/>
                </a:lnTo>
                <a:lnTo>
                  <a:pt x="273" y="630"/>
                </a:lnTo>
                <a:lnTo>
                  <a:pt x="271" y="662"/>
                </a:lnTo>
                <a:lnTo>
                  <a:pt x="271" y="753"/>
                </a:lnTo>
                <a:lnTo>
                  <a:pt x="226" y="753"/>
                </a:lnTo>
                <a:lnTo>
                  <a:pt x="223" y="753"/>
                </a:lnTo>
                <a:lnTo>
                  <a:pt x="221" y="754"/>
                </a:lnTo>
                <a:lnTo>
                  <a:pt x="218" y="755"/>
                </a:lnTo>
                <a:lnTo>
                  <a:pt x="216" y="757"/>
                </a:lnTo>
                <a:lnTo>
                  <a:pt x="214" y="760"/>
                </a:lnTo>
                <a:lnTo>
                  <a:pt x="213" y="762"/>
                </a:lnTo>
                <a:lnTo>
                  <a:pt x="212" y="764"/>
                </a:lnTo>
                <a:lnTo>
                  <a:pt x="212" y="767"/>
                </a:lnTo>
                <a:lnTo>
                  <a:pt x="212" y="888"/>
                </a:lnTo>
                <a:lnTo>
                  <a:pt x="212" y="891"/>
                </a:lnTo>
                <a:lnTo>
                  <a:pt x="213" y="894"/>
                </a:lnTo>
                <a:lnTo>
                  <a:pt x="214" y="896"/>
                </a:lnTo>
                <a:lnTo>
                  <a:pt x="216" y="898"/>
                </a:lnTo>
                <a:lnTo>
                  <a:pt x="218" y="901"/>
                </a:lnTo>
                <a:lnTo>
                  <a:pt x="221" y="902"/>
                </a:lnTo>
                <a:lnTo>
                  <a:pt x="223" y="903"/>
                </a:lnTo>
                <a:lnTo>
                  <a:pt x="226" y="903"/>
                </a:lnTo>
                <a:lnTo>
                  <a:pt x="347" y="903"/>
                </a:lnTo>
                <a:lnTo>
                  <a:pt x="349" y="903"/>
                </a:lnTo>
                <a:lnTo>
                  <a:pt x="353" y="902"/>
                </a:lnTo>
                <a:lnTo>
                  <a:pt x="355" y="901"/>
                </a:lnTo>
                <a:lnTo>
                  <a:pt x="357" y="898"/>
                </a:lnTo>
                <a:lnTo>
                  <a:pt x="360" y="896"/>
                </a:lnTo>
                <a:lnTo>
                  <a:pt x="361" y="894"/>
                </a:lnTo>
                <a:lnTo>
                  <a:pt x="362" y="891"/>
                </a:lnTo>
                <a:lnTo>
                  <a:pt x="362" y="888"/>
                </a:lnTo>
                <a:lnTo>
                  <a:pt x="362" y="767"/>
                </a:lnTo>
                <a:lnTo>
                  <a:pt x="362" y="764"/>
                </a:lnTo>
                <a:lnTo>
                  <a:pt x="361" y="762"/>
                </a:lnTo>
                <a:lnTo>
                  <a:pt x="360" y="760"/>
                </a:lnTo>
                <a:lnTo>
                  <a:pt x="357" y="757"/>
                </a:lnTo>
                <a:lnTo>
                  <a:pt x="355" y="755"/>
                </a:lnTo>
                <a:lnTo>
                  <a:pt x="353" y="754"/>
                </a:lnTo>
                <a:lnTo>
                  <a:pt x="349" y="753"/>
                </a:lnTo>
                <a:lnTo>
                  <a:pt x="347" y="753"/>
                </a:lnTo>
                <a:lnTo>
                  <a:pt x="302" y="753"/>
                </a:lnTo>
                <a:lnTo>
                  <a:pt x="302" y="662"/>
                </a:lnTo>
                <a:lnTo>
                  <a:pt x="303" y="629"/>
                </a:lnTo>
                <a:lnTo>
                  <a:pt x="305" y="597"/>
                </a:lnTo>
                <a:lnTo>
                  <a:pt x="310" y="566"/>
                </a:lnTo>
                <a:lnTo>
                  <a:pt x="317" y="537"/>
                </a:lnTo>
                <a:lnTo>
                  <a:pt x="326" y="509"/>
                </a:lnTo>
                <a:lnTo>
                  <a:pt x="336" y="482"/>
                </a:lnTo>
                <a:lnTo>
                  <a:pt x="343" y="469"/>
                </a:lnTo>
                <a:lnTo>
                  <a:pt x="348" y="457"/>
                </a:lnTo>
                <a:lnTo>
                  <a:pt x="355" y="446"/>
                </a:lnTo>
                <a:lnTo>
                  <a:pt x="363" y="434"/>
                </a:lnTo>
                <a:lnTo>
                  <a:pt x="373" y="431"/>
                </a:lnTo>
                <a:lnTo>
                  <a:pt x="383" y="426"/>
                </a:lnTo>
                <a:lnTo>
                  <a:pt x="393" y="420"/>
                </a:lnTo>
                <a:lnTo>
                  <a:pt x="401" y="413"/>
                </a:lnTo>
                <a:lnTo>
                  <a:pt x="408" y="404"/>
                </a:lnTo>
                <a:lnTo>
                  <a:pt x="414" y="395"/>
                </a:lnTo>
                <a:lnTo>
                  <a:pt x="418" y="383"/>
                </a:lnTo>
                <a:lnTo>
                  <a:pt x="421" y="372"/>
                </a:lnTo>
                <a:lnTo>
                  <a:pt x="433" y="364"/>
                </a:lnTo>
                <a:lnTo>
                  <a:pt x="445" y="356"/>
                </a:lnTo>
                <a:lnTo>
                  <a:pt x="458" y="348"/>
                </a:lnTo>
                <a:lnTo>
                  <a:pt x="471" y="342"/>
                </a:lnTo>
                <a:lnTo>
                  <a:pt x="485" y="335"/>
                </a:lnTo>
                <a:lnTo>
                  <a:pt x="498" y="329"/>
                </a:lnTo>
                <a:lnTo>
                  <a:pt x="513" y="324"/>
                </a:lnTo>
                <a:lnTo>
                  <a:pt x="529" y="319"/>
                </a:lnTo>
                <a:lnTo>
                  <a:pt x="544" y="315"/>
                </a:lnTo>
                <a:lnTo>
                  <a:pt x="559" y="311"/>
                </a:lnTo>
                <a:lnTo>
                  <a:pt x="576" y="308"/>
                </a:lnTo>
                <a:lnTo>
                  <a:pt x="593" y="306"/>
                </a:lnTo>
                <a:lnTo>
                  <a:pt x="610" y="303"/>
                </a:lnTo>
                <a:lnTo>
                  <a:pt x="627" y="302"/>
                </a:lnTo>
                <a:lnTo>
                  <a:pt x="645" y="301"/>
                </a:lnTo>
                <a:lnTo>
                  <a:pt x="663" y="301"/>
                </a:lnTo>
                <a:lnTo>
                  <a:pt x="754" y="301"/>
                </a:lnTo>
                <a:lnTo>
                  <a:pt x="754" y="346"/>
                </a:lnTo>
                <a:lnTo>
                  <a:pt x="754" y="348"/>
                </a:lnTo>
                <a:lnTo>
                  <a:pt x="755" y="352"/>
                </a:lnTo>
                <a:lnTo>
                  <a:pt x="756" y="354"/>
                </a:lnTo>
                <a:lnTo>
                  <a:pt x="758" y="356"/>
                </a:lnTo>
                <a:lnTo>
                  <a:pt x="761" y="359"/>
                </a:lnTo>
                <a:lnTo>
                  <a:pt x="763" y="360"/>
                </a:lnTo>
                <a:lnTo>
                  <a:pt x="765" y="361"/>
                </a:lnTo>
                <a:lnTo>
                  <a:pt x="768" y="361"/>
                </a:lnTo>
                <a:lnTo>
                  <a:pt x="889" y="361"/>
                </a:lnTo>
                <a:lnTo>
                  <a:pt x="892" y="361"/>
                </a:lnTo>
                <a:lnTo>
                  <a:pt x="895" y="360"/>
                </a:lnTo>
                <a:lnTo>
                  <a:pt x="897" y="359"/>
                </a:lnTo>
                <a:lnTo>
                  <a:pt x="899" y="356"/>
                </a:lnTo>
                <a:lnTo>
                  <a:pt x="902" y="354"/>
                </a:lnTo>
                <a:lnTo>
                  <a:pt x="903" y="352"/>
                </a:lnTo>
                <a:lnTo>
                  <a:pt x="904" y="348"/>
                </a:lnTo>
                <a:lnTo>
                  <a:pt x="904" y="346"/>
                </a:lnTo>
                <a:lnTo>
                  <a:pt x="904" y="225"/>
                </a:lnTo>
                <a:lnTo>
                  <a:pt x="904" y="222"/>
                </a:lnTo>
                <a:lnTo>
                  <a:pt x="903" y="220"/>
                </a:lnTo>
                <a:lnTo>
                  <a:pt x="902" y="217"/>
                </a:lnTo>
                <a:lnTo>
                  <a:pt x="899" y="215"/>
                </a:lnTo>
                <a:lnTo>
                  <a:pt x="897" y="213"/>
                </a:lnTo>
                <a:lnTo>
                  <a:pt x="895" y="212"/>
                </a:lnTo>
                <a:lnTo>
                  <a:pt x="892" y="211"/>
                </a:lnTo>
                <a:lnTo>
                  <a:pt x="889" y="21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36" name="Group 35" descr="Icon of human being and gear. ">
            <a:extLst>
              <a:ext uri="{FF2B5EF4-FFF2-40B4-BE49-F238E27FC236}">
                <a16:creationId xmlns:a16="http://schemas.microsoft.com/office/drawing/2014/main" id="{ECC5F635-1712-4572-A9EC-F94E2199DDBD}"/>
              </a:ext>
            </a:extLst>
          </p:cNvPr>
          <p:cNvGrpSpPr/>
          <p:nvPr/>
        </p:nvGrpSpPr>
        <p:grpSpPr>
          <a:xfrm>
            <a:off x="7133464" y="5355478"/>
            <a:ext cx="338073" cy="339996"/>
            <a:chOff x="6450013" y="5349875"/>
            <a:chExt cx="279399" cy="280988"/>
          </a:xfrm>
          <a:solidFill>
            <a:schemeClr val="bg1"/>
          </a:solidFill>
        </p:grpSpPr>
        <p:sp>
          <p:nvSpPr>
            <p:cNvPr id="37" name="Freeform 3673">
              <a:extLst>
                <a:ext uri="{FF2B5EF4-FFF2-40B4-BE49-F238E27FC236}">
                  <a16:creationId xmlns:a16="http://schemas.microsoft.com/office/drawing/2014/main" id="{D1391604-D4EC-48A8-AE57-EDF194392FB1}"/>
                </a:ext>
              </a:extLst>
            </p:cNvPr>
            <p:cNvSpPr>
              <a:spLocks/>
            </p:cNvSpPr>
            <p:nvPr/>
          </p:nvSpPr>
          <p:spPr bwMode="auto">
            <a:xfrm>
              <a:off x="6450013" y="5349875"/>
              <a:ext cx="182562" cy="238125"/>
            </a:xfrm>
            <a:custGeom>
              <a:avLst/>
              <a:gdLst>
                <a:gd name="T0" fmla="*/ 379 w 459"/>
                <a:gd name="T1" fmla="*/ 550 h 602"/>
                <a:gd name="T2" fmla="*/ 380 w 459"/>
                <a:gd name="T3" fmla="*/ 519 h 602"/>
                <a:gd name="T4" fmla="*/ 345 w 459"/>
                <a:gd name="T5" fmla="*/ 495 h 602"/>
                <a:gd name="T6" fmla="*/ 397 w 459"/>
                <a:gd name="T7" fmla="*/ 400 h 602"/>
                <a:gd name="T8" fmla="*/ 408 w 459"/>
                <a:gd name="T9" fmla="*/ 395 h 602"/>
                <a:gd name="T10" fmla="*/ 450 w 459"/>
                <a:gd name="T11" fmla="*/ 406 h 602"/>
                <a:gd name="T12" fmla="*/ 412 w 459"/>
                <a:gd name="T13" fmla="*/ 384 h 602"/>
                <a:gd name="T14" fmla="*/ 376 w 459"/>
                <a:gd name="T15" fmla="*/ 370 h 602"/>
                <a:gd name="T16" fmla="*/ 361 w 459"/>
                <a:gd name="T17" fmla="*/ 307 h 602"/>
                <a:gd name="T18" fmla="*/ 379 w 459"/>
                <a:gd name="T19" fmla="*/ 288 h 602"/>
                <a:gd name="T20" fmla="*/ 397 w 459"/>
                <a:gd name="T21" fmla="*/ 252 h 602"/>
                <a:gd name="T22" fmla="*/ 406 w 459"/>
                <a:gd name="T23" fmla="*/ 214 h 602"/>
                <a:gd name="T24" fmla="*/ 415 w 459"/>
                <a:gd name="T25" fmla="*/ 202 h 602"/>
                <a:gd name="T26" fmla="*/ 420 w 459"/>
                <a:gd name="T27" fmla="*/ 183 h 602"/>
                <a:gd name="T28" fmla="*/ 416 w 459"/>
                <a:gd name="T29" fmla="*/ 152 h 602"/>
                <a:gd name="T30" fmla="*/ 412 w 459"/>
                <a:gd name="T31" fmla="*/ 121 h 602"/>
                <a:gd name="T32" fmla="*/ 420 w 459"/>
                <a:gd name="T33" fmla="*/ 78 h 602"/>
                <a:gd name="T34" fmla="*/ 415 w 459"/>
                <a:gd name="T35" fmla="*/ 45 h 602"/>
                <a:gd name="T36" fmla="*/ 403 w 459"/>
                <a:gd name="T37" fmla="*/ 27 h 602"/>
                <a:gd name="T38" fmla="*/ 382 w 459"/>
                <a:gd name="T39" fmla="*/ 15 h 602"/>
                <a:gd name="T40" fmla="*/ 341 w 459"/>
                <a:gd name="T41" fmla="*/ 3 h 602"/>
                <a:gd name="T42" fmla="*/ 291 w 459"/>
                <a:gd name="T43" fmla="*/ 0 h 602"/>
                <a:gd name="T44" fmla="*/ 245 w 459"/>
                <a:gd name="T45" fmla="*/ 9 h 602"/>
                <a:gd name="T46" fmla="*/ 213 w 459"/>
                <a:gd name="T47" fmla="*/ 27 h 602"/>
                <a:gd name="T48" fmla="*/ 201 w 459"/>
                <a:gd name="T49" fmla="*/ 42 h 602"/>
                <a:gd name="T50" fmla="*/ 181 w 459"/>
                <a:gd name="T51" fmla="*/ 44 h 602"/>
                <a:gd name="T52" fmla="*/ 163 w 459"/>
                <a:gd name="T53" fmla="*/ 56 h 602"/>
                <a:gd name="T54" fmla="*/ 155 w 459"/>
                <a:gd name="T55" fmla="*/ 87 h 602"/>
                <a:gd name="T56" fmla="*/ 164 w 459"/>
                <a:gd name="T57" fmla="*/ 138 h 602"/>
                <a:gd name="T58" fmla="*/ 159 w 459"/>
                <a:gd name="T59" fmla="*/ 144 h 602"/>
                <a:gd name="T60" fmla="*/ 150 w 459"/>
                <a:gd name="T61" fmla="*/ 162 h 602"/>
                <a:gd name="T62" fmla="*/ 149 w 459"/>
                <a:gd name="T63" fmla="*/ 184 h 602"/>
                <a:gd name="T64" fmla="*/ 154 w 459"/>
                <a:gd name="T65" fmla="*/ 201 h 602"/>
                <a:gd name="T66" fmla="*/ 163 w 459"/>
                <a:gd name="T67" fmla="*/ 214 h 602"/>
                <a:gd name="T68" fmla="*/ 169 w 459"/>
                <a:gd name="T69" fmla="*/ 237 h 602"/>
                <a:gd name="T70" fmla="*/ 179 w 459"/>
                <a:gd name="T71" fmla="*/ 271 h 602"/>
                <a:gd name="T72" fmla="*/ 203 w 459"/>
                <a:gd name="T73" fmla="*/ 306 h 602"/>
                <a:gd name="T74" fmla="*/ 215 w 459"/>
                <a:gd name="T75" fmla="*/ 364 h 602"/>
                <a:gd name="T76" fmla="*/ 171 w 459"/>
                <a:gd name="T77" fmla="*/ 381 h 602"/>
                <a:gd name="T78" fmla="*/ 106 w 459"/>
                <a:gd name="T79" fmla="*/ 401 h 602"/>
                <a:gd name="T80" fmla="*/ 46 w 459"/>
                <a:gd name="T81" fmla="*/ 428 h 602"/>
                <a:gd name="T82" fmla="*/ 22 w 459"/>
                <a:gd name="T83" fmla="*/ 449 h 602"/>
                <a:gd name="T84" fmla="*/ 10 w 459"/>
                <a:gd name="T85" fmla="*/ 479 h 602"/>
                <a:gd name="T86" fmla="*/ 2 w 459"/>
                <a:gd name="T87" fmla="*/ 540 h 602"/>
                <a:gd name="T88" fmla="*/ 1 w 459"/>
                <a:gd name="T89" fmla="*/ 594 h 602"/>
                <a:gd name="T90" fmla="*/ 11 w 459"/>
                <a:gd name="T91" fmla="*/ 602 h 602"/>
                <a:gd name="T92" fmla="*/ 345 w 459"/>
                <a:gd name="T93" fmla="*/ 589 h 602"/>
                <a:gd name="T94" fmla="*/ 352 w 459"/>
                <a:gd name="T95" fmla="*/ 577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59" h="602">
                  <a:moveTo>
                    <a:pt x="352" y="577"/>
                  </a:moveTo>
                  <a:lnTo>
                    <a:pt x="380" y="560"/>
                  </a:lnTo>
                  <a:lnTo>
                    <a:pt x="379" y="550"/>
                  </a:lnTo>
                  <a:lnTo>
                    <a:pt x="379" y="540"/>
                  </a:lnTo>
                  <a:lnTo>
                    <a:pt x="379" y="530"/>
                  </a:lnTo>
                  <a:lnTo>
                    <a:pt x="380" y="519"/>
                  </a:lnTo>
                  <a:lnTo>
                    <a:pt x="352" y="503"/>
                  </a:lnTo>
                  <a:lnTo>
                    <a:pt x="348" y="499"/>
                  </a:lnTo>
                  <a:lnTo>
                    <a:pt x="345" y="495"/>
                  </a:lnTo>
                  <a:lnTo>
                    <a:pt x="345" y="490"/>
                  </a:lnTo>
                  <a:lnTo>
                    <a:pt x="346" y="486"/>
                  </a:lnTo>
                  <a:lnTo>
                    <a:pt x="397" y="400"/>
                  </a:lnTo>
                  <a:lnTo>
                    <a:pt x="399" y="397"/>
                  </a:lnTo>
                  <a:lnTo>
                    <a:pt x="403" y="395"/>
                  </a:lnTo>
                  <a:lnTo>
                    <a:pt x="408" y="395"/>
                  </a:lnTo>
                  <a:lnTo>
                    <a:pt x="413" y="396"/>
                  </a:lnTo>
                  <a:lnTo>
                    <a:pt x="441" y="413"/>
                  </a:lnTo>
                  <a:lnTo>
                    <a:pt x="450" y="406"/>
                  </a:lnTo>
                  <a:lnTo>
                    <a:pt x="459" y="401"/>
                  </a:lnTo>
                  <a:lnTo>
                    <a:pt x="424" y="388"/>
                  </a:lnTo>
                  <a:lnTo>
                    <a:pt x="412" y="384"/>
                  </a:lnTo>
                  <a:lnTo>
                    <a:pt x="400" y="379"/>
                  </a:lnTo>
                  <a:lnTo>
                    <a:pt x="389" y="375"/>
                  </a:lnTo>
                  <a:lnTo>
                    <a:pt x="376" y="370"/>
                  </a:lnTo>
                  <a:lnTo>
                    <a:pt x="368" y="368"/>
                  </a:lnTo>
                  <a:lnTo>
                    <a:pt x="361" y="364"/>
                  </a:lnTo>
                  <a:lnTo>
                    <a:pt x="361" y="307"/>
                  </a:lnTo>
                  <a:lnTo>
                    <a:pt x="366" y="302"/>
                  </a:lnTo>
                  <a:lnTo>
                    <a:pt x="372" y="297"/>
                  </a:lnTo>
                  <a:lnTo>
                    <a:pt x="379" y="288"/>
                  </a:lnTo>
                  <a:lnTo>
                    <a:pt x="385" y="279"/>
                  </a:lnTo>
                  <a:lnTo>
                    <a:pt x="391" y="266"/>
                  </a:lnTo>
                  <a:lnTo>
                    <a:pt x="397" y="252"/>
                  </a:lnTo>
                  <a:lnTo>
                    <a:pt x="400" y="235"/>
                  </a:lnTo>
                  <a:lnTo>
                    <a:pt x="402" y="216"/>
                  </a:lnTo>
                  <a:lnTo>
                    <a:pt x="406" y="214"/>
                  </a:lnTo>
                  <a:lnTo>
                    <a:pt x="409" y="211"/>
                  </a:lnTo>
                  <a:lnTo>
                    <a:pt x="412" y="207"/>
                  </a:lnTo>
                  <a:lnTo>
                    <a:pt x="415" y="202"/>
                  </a:lnTo>
                  <a:lnTo>
                    <a:pt x="417" y="197"/>
                  </a:lnTo>
                  <a:lnTo>
                    <a:pt x="418" y="191"/>
                  </a:lnTo>
                  <a:lnTo>
                    <a:pt x="420" y="183"/>
                  </a:lnTo>
                  <a:lnTo>
                    <a:pt x="420" y="175"/>
                  </a:lnTo>
                  <a:lnTo>
                    <a:pt x="420" y="164"/>
                  </a:lnTo>
                  <a:lnTo>
                    <a:pt x="416" y="152"/>
                  </a:lnTo>
                  <a:lnTo>
                    <a:pt x="412" y="144"/>
                  </a:lnTo>
                  <a:lnTo>
                    <a:pt x="406" y="137"/>
                  </a:lnTo>
                  <a:lnTo>
                    <a:pt x="412" y="121"/>
                  </a:lnTo>
                  <a:lnTo>
                    <a:pt x="417" y="101"/>
                  </a:lnTo>
                  <a:lnTo>
                    <a:pt x="420" y="89"/>
                  </a:lnTo>
                  <a:lnTo>
                    <a:pt x="420" y="78"/>
                  </a:lnTo>
                  <a:lnTo>
                    <a:pt x="420" y="65"/>
                  </a:lnTo>
                  <a:lnTo>
                    <a:pt x="417" y="53"/>
                  </a:lnTo>
                  <a:lnTo>
                    <a:pt x="415" y="45"/>
                  </a:lnTo>
                  <a:lnTo>
                    <a:pt x="412" y="39"/>
                  </a:lnTo>
                  <a:lnTo>
                    <a:pt x="407" y="34"/>
                  </a:lnTo>
                  <a:lnTo>
                    <a:pt x="403" y="27"/>
                  </a:lnTo>
                  <a:lnTo>
                    <a:pt x="397" y="24"/>
                  </a:lnTo>
                  <a:lnTo>
                    <a:pt x="390" y="18"/>
                  </a:lnTo>
                  <a:lnTo>
                    <a:pt x="382" y="15"/>
                  </a:lnTo>
                  <a:lnTo>
                    <a:pt x="376" y="12"/>
                  </a:lnTo>
                  <a:lnTo>
                    <a:pt x="359" y="7"/>
                  </a:lnTo>
                  <a:lnTo>
                    <a:pt x="341" y="3"/>
                  </a:lnTo>
                  <a:lnTo>
                    <a:pt x="325" y="0"/>
                  </a:lnTo>
                  <a:lnTo>
                    <a:pt x="307" y="0"/>
                  </a:lnTo>
                  <a:lnTo>
                    <a:pt x="291" y="0"/>
                  </a:lnTo>
                  <a:lnTo>
                    <a:pt x="276" y="2"/>
                  </a:lnTo>
                  <a:lnTo>
                    <a:pt x="260" y="6"/>
                  </a:lnTo>
                  <a:lnTo>
                    <a:pt x="245" y="9"/>
                  </a:lnTo>
                  <a:lnTo>
                    <a:pt x="231" y="16"/>
                  </a:lnTo>
                  <a:lnTo>
                    <a:pt x="218" y="22"/>
                  </a:lnTo>
                  <a:lnTo>
                    <a:pt x="213" y="27"/>
                  </a:lnTo>
                  <a:lnTo>
                    <a:pt x="209" y="31"/>
                  </a:lnTo>
                  <a:lnTo>
                    <a:pt x="204" y="36"/>
                  </a:lnTo>
                  <a:lnTo>
                    <a:pt x="201" y="42"/>
                  </a:lnTo>
                  <a:lnTo>
                    <a:pt x="194" y="42"/>
                  </a:lnTo>
                  <a:lnTo>
                    <a:pt x="187" y="43"/>
                  </a:lnTo>
                  <a:lnTo>
                    <a:pt x="181" y="44"/>
                  </a:lnTo>
                  <a:lnTo>
                    <a:pt x="176" y="45"/>
                  </a:lnTo>
                  <a:lnTo>
                    <a:pt x="168" y="51"/>
                  </a:lnTo>
                  <a:lnTo>
                    <a:pt x="163" y="56"/>
                  </a:lnTo>
                  <a:lnTo>
                    <a:pt x="158" y="65"/>
                  </a:lnTo>
                  <a:lnTo>
                    <a:pt x="155" y="75"/>
                  </a:lnTo>
                  <a:lnTo>
                    <a:pt x="155" y="87"/>
                  </a:lnTo>
                  <a:lnTo>
                    <a:pt x="155" y="98"/>
                  </a:lnTo>
                  <a:lnTo>
                    <a:pt x="159" y="120"/>
                  </a:lnTo>
                  <a:lnTo>
                    <a:pt x="164" y="138"/>
                  </a:lnTo>
                  <a:lnTo>
                    <a:pt x="164" y="139"/>
                  </a:lnTo>
                  <a:lnTo>
                    <a:pt x="164" y="139"/>
                  </a:lnTo>
                  <a:lnTo>
                    <a:pt x="159" y="144"/>
                  </a:lnTo>
                  <a:lnTo>
                    <a:pt x="154" y="151"/>
                  </a:lnTo>
                  <a:lnTo>
                    <a:pt x="151" y="156"/>
                  </a:lnTo>
                  <a:lnTo>
                    <a:pt x="150" y="162"/>
                  </a:lnTo>
                  <a:lnTo>
                    <a:pt x="149" y="170"/>
                  </a:lnTo>
                  <a:lnTo>
                    <a:pt x="149" y="176"/>
                  </a:lnTo>
                  <a:lnTo>
                    <a:pt x="149" y="184"/>
                  </a:lnTo>
                  <a:lnTo>
                    <a:pt x="150" y="191"/>
                  </a:lnTo>
                  <a:lnTo>
                    <a:pt x="151" y="196"/>
                  </a:lnTo>
                  <a:lnTo>
                    <a:pt x="154" y="201"/>
                  </a:lnTo>
                  <a:lnTo>
                    <a:pt x="156" y="206"/>
                  </a:lnTo>
                  <a:lnTo>
                    <a:pt x="159" y="210"/>
                  </a:lnTo>
                  <a:lnTo>
                    <a:pt x="163" y="214"/>
                  </a:lnTo>
                  <a:lnTo>
                    <a:pt x="167" y="216"/>
                  </a:lnTo>
                  <a:lnTo>
                    <a:pt x="168" y="227"/>
                  </a:lnTo>
                  <a:lnTo>
                    <a:pt x="169" y="237"/>
                  </a:lnTo>
                  <a:lnTo>
                    <a:pt x="172" y="246"/>
                  </a:lnTo>
                  <a:lnTo>
                    <a:pt x="174" y="255"/>
                  </a:lnTo>
                  <a:lnTo>
                    <a:pt x="179" y="271"/>
                  </a:lnTo>
                  <a:lnTo>
                    <a:pt x="187" y="286"/>
                  </a:lnTo>
                  <a:lnTo>
                    <a:pt x="195" y="297"/>
                  </a:lnTo>
                  <a:lnTo>
                    <a:pt x="203" y="306"/>
                  </a:lnTo>
                  <a:lnTo>
                    <a:pt x="210" y="314"/>
                  </a:lnTo>
                  <a:lnTo>
                    <a:pt x="215" y="319"/>
                  </a:lnTo>
                  <a:lnTo>
                    <a:pt x="215" y="364"/>
                  </a:lnTo>
                  <a:lnTo>
                    <a:pt x="201" y="369"/>
                  </a:lnTo>
                  <a:lnTo>
                    <a:pt x="186" y="375"/>
                  </a:lnTo>
                  <a:lnTo>
                    <a:pt x="171" y="381"/>
                  </a:lnTo>
                  <a:lnTo>
                    <a:pt x="155" y="384"/>
                  </a:lnTo>
                  <a:lnTo>
                    <a:pt x="129" y="393"/>
                  </a:lnTo>
                  <a:lnTo>
                    <a:pt x="106" y="401"/>
                  </a:lnTo>
                  <a:lnTo>
                    <a:pt x="83" y="410"/>
                  </a:lnTo>
                  <a:lnTo>
                    <a:pt x="64" y="419"/>
                  </a:lnTo>
                  <a:lnTo>
                    <a:pt x="46" y="428"/>
                  </a:lnTo>
                  <a:lnTo>
                    <a:pt x="32" y="438"/>
                  </a:lnTo>
                  <a:lnTo>
                    <a:pt x="27" y="444"/>
                  </a:lnTo>
                  <a:lnTo>
                    <a:pt x="22" y="449"/>
                  </a:lnTo>
                  <a:lnTo>
                    <a:pt x="18" y="455"/>
                  </a:lnTo>
                  <a:lnTo>
                    <a:pt x="15" y="460"/>
                  </a:lnTo>
                  <a:lnTo>
                    <a:pt x="10" y="479"/>
                  </a:lnTo>
                  <a:lnTo>
                    <a:pt x="6" y="499"/>
                  </a:lnTo>
                  <a:lnTo>
                    <a:pt x="4" y="521"/>
                  </a:lnTo>
                  <a:lnTo>
                    <a:pt x="2" y="540"/>
                  </a:lnTo>
                  <a:lnTo>
                    <a:pt x="0" y="573"/>
                  </a:lnTo>
                  <a:lnTo>
                    <a:pt x="0" y="589"/>
                  </a:lnTo>
                  <a:lnTo>
                    <a:pt x="1" y="594"/>
                  </a:lnTo>
                  <a:lnTo>
                    <a:pt x="4" y="598"/>
                  </a:lnTo>
                  <a:lnTo>
                    <a:pt x="7" y="600"/>
                  </a:lnTo>
                  <a:lnTo>
                    <a:pt x="11" y="602"/>
                  </a:lnTo>
                  <a:lnTo>
                    <a:pt x="350" y="602"/>
                  </a:lnTo>
                  <a:lnTo>
                    <a:pt x="346" y="594"/>
                  </a:lnTo>
                  <a:lnTo>
                    <a:pt x="345" y="589"/>
                  </a:lnTo>
                  <a:lnTo>
                    <a:pt x="345" y="585"/>
                  </a:lnTo>
                  <a:lnTo>
                    <a:pt x="348" y="581"/>
                  </a:lnTo>
                  <a:lnTo>
                    <a:pt x="352" y="57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 name="Freeform 3674">
              <a:extLst>
                <a:ext uri="{FF2B5EF4-FFF2-40B4-BE49-F238E27FC236}">
                  <a16:creationId xmlns:a16="http://schemas.microsoft.com/office/drawing/2014/main" id="{44A4D0F8-0767-41BC-BE62-0AED99EC8B25}"/>
                </a:ext>
              </a:extLst>
            </p:cNvPr>
            <p:cNvSpPr>
              <a:spLocks noEditPoints="1"/>
            </p:cNvSpPr>
            <p:nvPr/>
          </p:nvSpPr>
          <p:spPr bwMode="auto">
            <a:xfrm>
              <a:off x="6597650" y="5497513"/>
              <a:ext cx="131762" cy="133350"/>
            </a:xfrm>
            <a:custGeom>
              <a:avLst/>
              <a:gdLst>
                <a:gd name="T0" fmla="*/ 151 w 332"/>
                <a:gd name="T1" fmla="*/ 243 h 336"/>
                <a:gd name="T2" fmla="*/ 129 w 332"/>
                <a:gd name="T3" fmla="*/ 235 h 336"/>
                <a:gd name="T4" fmla="*/ 111 w 332"/>
                <a:gd name="T5" fmla="*/ 222 h 336"/>
                <a:gd name="T6" fmla="*/ 97 w 332"/>
                <a:gd name="T7" fmla="*/ 204 h 336"/>
                <a:gd name="T8" fmla="*/ 89 w 332"/>
                <a:gd name="T9" fmla="*/ 182 h 336"/>
                <a:gd name="T10" fmla="*/ 88 w 332"/>
                <a:gd name="T11" fmla="*/ 159 h 336"/>
                <a:gd name="T12" fmla="*/ 94 w 332"/>
                <a:gd name="T13" fmla="*/ 136 h 336"/>
                <a:gd name="T14" fmla="*/ 106 w 332"/>
                <a:gd name="T15" fmla="*/ 117 h 336"/>
                <a:gd name="T16" fmla="*/ 122 w 332"/>
                <a:gd name="T17" fmla="*/ 103 h 336"/>
                <a:gd name="T18" fmla="*/ 143 w 332"/>
                <a:gd name="T19" fmla="*/ 92 h 336"/>
                <a:gd name="T20" fmla="*/ 166 w 332"/>
                <a:gd name="T21" fmla="*/ 89 h 336"/>
                <a:gd name="T22" fmla="*/ 189 w 332"/>
                <a:gd name="T23" fmla="*/ 92 h 336"/>
                <a:gd name="T24" fmla="*/ 210 w 332"/>
                <a:gd name="T25" fmla="*/ 103 h 336"/>
                <a:gd name="T26" fmla="*/ 226 w 332"/>
                <a:gd name="T27" fmla="*/ 117 h 336"/>
                <a:gd name="T28" fmla="*/ 238 w 332"/>
                <a:gd name="T29" fmla="*/ 136 h 336"/>
                <a:gd name="T30" fmla="*/ 243 w 332"/>
                <a:gd name="T31" fmla="*/ 159 h 336"/>
                <a:gd name="T32" fmla="*/ 242 w 332"/>
                <a:gd name="T33" fmla="*/ 182 h 336"/>
                <a:gd name="T34" fmla="*/ 234 w 332"/>
                <a:gd name="T35" fmla="*/ 204 h 336"/>
                <a:gd name="T36" fmla="*/ 221 w 332"/>
                <a:gd name="T37" fmla="*/ 222 h 336"/>
                <a:gd name="T38" fmla="*/ 203 w 332"/>
                <a:gd name="T39" fmla="*/ 235 h 336"/>
                <a:gd name="T40" fmla="*/ 181 w 332"/>
                <a:gd name="T41" fmla="*/ 243 h 336"/>
                <a:gd name="T42" fmla="*/ 306 w 332"/>
                <a:gd name="T43" fmla="*/ 204 h 336"/>
                <a:gd name="T44" fmla="*/ 300 w 332"/>
                <a:gd name="T45" fmla="*/ 195 h 336"/>
                <a:gd name="T46" fmla="*/ 302 w 332"/>
                <a:gd name="T47" fmla="*/ 167 h 336"/>
                <a:gd name="T48" fmla="*/ 300 w 332"/>
                <a:gd name="T49" fmla="*/ 139 h 336"/>
                <a:gd name="T50" fmla="*/ 306 w 332"/>
                <a:gd name="T51" fmla="*/ 130 h 336"/>
                <a:gd name="T52" fmla="*/ 269 w 332"/>
                <a:gd name="T53" fmla="*/ 64 h 336"/>
                <a:gd name="T54" fmla="*/ 257 w 332"/>
                <a:gd name="T55" fmla="*/ 65 h 336"/>
                <a:gd name="T56" fmla="*/ 242 w 332"/>
                <a:gd name="T57" fmla="*/ 53 h 336"/>
                <a:gd name="T58" fmla="*/ 215 w 332"/>
                <a:gd name="T59" fmla="*/ 35 h 336"/>
                <a:gd name="T60" fmla="*/ 207 w 332"/>
                <a:gd name="T61" fmla="*/ 27 h 336"/>
                <a:gd name="T62" fmla="*/ 135 w 332"/>
                <a:gd name="T63" fmla="*/ 0 h 336"/>
                <a:gd name="T64" fmla="*/ 133 w 332"/>
                <a:gd name="T65" fmla="*/ 31 h 336"/>
                <a:gd name="T66" fmla="*/ 113 w 332"/>
                <a:gd name="T67" fmla="*/ 41 h 336"/>
                <a:gd name="T68" fmla="*/ 77 w 332"/>
                <a:gd name="T69" fmla="*/ 63 h 336"/>
                <a:gd name="T70" fmla="*/ 67 w 332"/>
                <a:gd name="T71" fmla="*/ 65 h 336"/>
                <a:gd name="T72" fmla="*/ 0 w 332"/>
                <a:gd name="T73" fmla="*/ 114 h 336"/>
                <a:gd name="T74" fmla="*/ 31 w 332"/>
                <a:gd name="T75" fmla="*/ 135 h 336"/>
                <a:gd name="T76" fmla="*/ 30 w 332"/>
                <a:gd name="T77" fmla="*/ 154 h 336"/>
                <a:gd name="T78" fmla="*/ 31 w 332"/>
                <a:gd name="T79" fmla="*/ 191 h 336"/>
                <a:gd name="T80" fmla="*/ 29 w 332"/>
                <a:gd name="T81" fmla="*/ 202 h 336"/>
                <a:gd name="T82" fmla="*/ 38 w 332"/>
                <a:gd name="T83" fmla="*/ 284 h 336"/>
                <a:gd name="T84" fmla="*/ 71 w 332"/>
                <a:gd name="T85" fmla="*/ 267 h 336"/>
                <a:gd name="T86" fmla="*/ 89 w 332"/>
                <a:gd name="T87" fmla="*/ 279 h 336"/>
                <a:gd name="T88" fmla="*/ 139 w 332"/>
                <a:gd name="T89" fmla="*/ 300 h 336"/>
                <a:gd name="T90" fmla="*/ 146 w 332"/>
                <a:gd name="T91" fmla="*/ 308 h 336"/>
                <a:gd name="T92" fmla="*/ 207 w 332"/>
                <a:gd name="T93" fmla="*/ 336 h 336"/>
                <a:gd name="T94" fmla="*/ 208 w 332"/>
                <a:gd name="T95" fmla="*/ 306 h 336"/>
                <a:gd name="T96" fmla="*/ 223 w 332"/>
                <a:gd name="T97" fmla="*/ 297 h 336"/>
                <a:gd name="T98" fmla="*/ 246 w 332"/>
                <a:gd name="T99" fmla="*/ 279 h 336"/>
                <a:gd name="T100" fmla="*/ 257 w 332"/>
                <a:gd name="T101" fmla="*/ 268 h 336"/>
                <a:gd name="T102" fmla="*/ 269 w 332"/>
                <a:gd name="T103" fmla="*/ 270 h 336"/>
                <a:gd name="T104" fmla="*/ 306 w 332"/>
                <a:gd name="T105" fmla="*/ 204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2" h="336">
                  <a:moveTo>
                    <a:pt x="166" y="245"/>
                  </a:moveTo>
                  <a:lnTo>
                    <a:pt x="158" y="244"/>
                  </a:lnTo>
                  <a:lnTo>
                    <a:pt x="151" y="243"/>
                  </a:lnTo>
                  <a:lnTo>
                    <a:pt x="143" y="241"/>
                  </a:lnTo>
                  <a:lnTo>
                    <a:pt x="135" y="239"/>
                  </a:lnTo>
                  <a:lnTo>
                    <a:pt x="129" y="235"/>
                  </a:lnTo>
                  <a:lnTo>
                    <a:pt x="122" y="231"/>
                  </a:lnTo>
                  <a:lnTo>
                    <a:pt x="116" y="227"/>
                  </a:lnTo>
                  <a:lnTo>
                    <a:pt x="111" y="222"/>
                  </a:lnTo>
                  <a:lnTo>
                    <a:pt x="106" y="217"/>
                  </a:lnTo>
                  <a:lnTo>
                    <a:pt x="101" y="211"/>
                  </a:lnTo>
                  <a:lnTo>
                    <a:pt x="97" y="204"/>
                  </a:lnTo>
                  <a:lnTo>
                    <a:pt x="94" y="198"/>
                  </a:lnTo>
                  <a:lnTo>
                    <a:pt x="92" y="190"/>
                  </a:lnTo>
                  <a:lnTo>
                    <a:pt x="89" y="182"/>
                  </a:lnTo>
                  <a:lnTo>
                    <a:pt x="88" y="175"/>
                  </a:lnTo>
                  <a:lnTo>
                    <a:pt x="88" y="167"/>
                  </a:lnTo>
                  <a:lnTo>
                    <a:pt x="88" y="159"/>
                  </a:lnTo>
                  <a:lnTo>
                    <a:pt x="89" y="151"/>
                  </a:lnTo>
                  <a:lnTo>
                    <a:pt x="92" y="144"/>
                  </a:lnTo>
                  <a:lnTo>
                    <a:pt x="94" y="136"/>
                  </a:lnTo>
                  <a:lnTo>
                    <a:pt x="97" y="130"/>
                  </a:lnTo>
                  <a:lnTo>
                    <a:pt x="101" y="123"/>
                  </a:lnTo>
                  <a:lnTo>
                    <a:pt x="106" y="117"/>
                  </a:lnTo>
                  <a:lnTo>
                    <a:pt x="111" y="112"/>
                  </a:lnTo>
                  <a:lnTo>
                    <a:pt x="116" y="106"/>
                  </a:lnTo>
                  <a:lnTo>
                    <a:pt x="122" y="103"/>
                  </a:lnTo>
                  <a:lnTo>
                    <a:pt x="129" y="99"/>
                  </a:lnTo>
                  <a:lnTo>
                    <a:pt x="135" y="95"/>
                  </a:lnTo>
                  <a:lnTo>
                    <a:pt x="143" y="92"/>
                  </a:lnTo>
                  <a:lnTo>
                    <a:pt x="151" y="90"/>
                  </a:lnTo>
                  <a:lnTo>
                    <a:pt x="158" y="90"/>
                  </a:lnTo>
                  <a:lnTo>
                    <a:pt x="166" y="89"/>
                  </a:lnTo>
                  <a:lnTo>
                    <a:pt x="174" y="90"/>
                  </a:lnTo>
                  <a:lnTo>
                    <a:pt x="181" y="90"/>
                  </a:lnTo>
                  <a:lnTo>
                    <a:pt x="189" y="92"/>
                  </a:lnTo>
                  <a:lnTo>
                    <a:pt x="196" y="95"/>
                  </a:lnTo>
                  <a:lnTo>
                    <a:pt x="203" y="99"/>
                  </a:lnTo>
                  <a:lnTo>
                    <a:pt x="210" y="103"/>
                  </a:lnTo>
                  <a:lnTo>
                    <a:pt x="215" y="106"/>
                  </a:lnTo>
                  <a:lnTo>
                    <a:pt x="221" y="112"/>
                  </a:lnTo>
                  <a:lnTo>
                    <a:pt x="226" y="117"/>
                  </a:lnTo>
                  <a:lnTo>
                    <a:pt x="230" y="123"/>
                  </a:lnTo>
                  <a:lnTo>
                    <a:pt x="234" y="130"/>
                  </a:lnTo>
                  <a:lnTo>
                    <a:pt x="238" y="136"/>
                  </a:lnTo>
                  <a:lnTo>
                    <a:pt x="241" y="144"/>
                  </a:lnTo>
                  <a:lnTo>
                    <a:pt x="242" y="151"/>
                  </a:lnTo>
                  <a:lnTo>
                    <a:pt x="243" y="159"/>
                  </a:lnTo>
                  <a:lnTo>
                    <a:pt x="244" y="167"/>
                  </a:lnTo>
                  <a:lnTo>
                    <a:pt x="243" y="175"/>
                  </a:lnTo>
                  <a:lnTo>
                    <a:pt x="242" y="182"/>
                  </a:lnTo>
                  <a:lnTo>
                    <a:pt x="241" y="190"/>
                  </a:lnTo>
                  <a:lnTo>
                    <a:pt x="238" y="198"/>
                  </a:lnTo>
                  <a:lnTo>
                    <a:pt x="234" y="204"/>
                  </a:lnTo>
                  <a:lnTo>
                    <a:pt x="230" y="211"/>
                  </a:lnTo>
                  <a:lnTo>
                    <a:pt x="226" y="217"/>
                  </a:lnTo>
                  <a:lnTo>
                    <a:pt x="221" y="222"/>
                  </a:lnTo>
                  <a:lnTo>
                    <a:pt x="215" y="227"/>
                  </a:lnTo>
                  <a:lnTo>
                    <a:pt x="210" y="231"/>
                  </a:lnTo>
                  <a:lnTo>
                    <a:pt x="203" y="235"/>
                  </a:lnTo>
                  <a:lnTo>
                    <a:pt x="196" y="239"/>
                  </a:lnTo>
                  <a:lnTo>
                    <a:pt x="189" y="241"/>
                  </a:lnTo>
                  <a:lnTo>
                    <a:pt x="181" y="243"/>
                  </a:lnTo>
                  <a:lnTo>
                    <a:pt x="174" y="244"/>
                  </a:lnTo>
                  <a:lnTo>
                    <a:pt x="166" y="245"/>
                  </a:lnTo>
                  <a:close/>
                  <a:moveTo>
                    <a:pt x="306" y="204"/>
                  </a:moveTo>
                  <a:lnTo>
                    <a:pt x="302" y="202"/>
                  </a:lnTo>
                  <a:lnTo>
                    <a:pt x="301" y="199"/>
                  </a:lnTo>
                  <a:lnTo>
                    <a:pt x="300" y="195"/>
                  </a:lnTo>
                  <a:lnTo>
                    <a:pt x="300" y="191"/>
                  </a:lnTo>
                  <a:lnTo>
                    <a:pt x="302" y="180"/>
                  </a:lnTo>
                  <a:lnTo>
                    <a:pt x="302" y="167"/>
                  </a:lnTo>
                  <a:lnTo>
                    <a:pt x="302" y="154"/>
                  </a:lnTo>
                  <a:lnTo>
                    <a:pt x="300" y="142"/>
                  </a:lnTo>
                  <a:lnTo>
                    <a:pt x="300" y="139"/>
                  </a:lnTo>
                  <a:lnTo>
                    <a:pt x="301" y="135"/>
                  </a:lnTo>
                  <a:lnTo>
                    <a:pt x="302" y="132"/>
                  </a:lnTo>
                  <a:lnTo>
                    <a:pt x="306" y="130"/>
                  </a:lnTo>
                  <a:lnTo>
                    <a:pt x="332" y="114"/>
                  </a:lnTo>
                  <a:lnTo>
                    <a:pt x="293" y="50"/>
                  </a:lnTo>
                  <a:lnTo>
                    <a:pt x="269" y="64"/>
                  </a:lnTo>
                  <a:lnTo>
                    <a:pt x="265" y="65"/>
                  </a:lnTo>
                  <a:lnTo>
                    <a:pt x="261" y="65"/>
                  </a:lnTo>
                  <a:lnTo>
                    <a:pt x="257" y="65"/>
                  </a:lnTo>
                  <a:lnTo>
                    <a:pt x="255" y="63"/>
                  </a:lnTo>
                  <a:lnTo>
                    <a:pt x="251" y="59"/>
                  </a:lnTo>
                  <a:lnTo>
                    <a:pt x="242" y="53"/>
                  </a:lnTo>
                  <a:lnTo>
                    <a:pt x="233" y="45"/>
                  </a:lnTo>
                  <a:lnTo>
                    <a:pt x="224" y="40"/>
                  </a:lnTo>
                  <a:lnTo>
                    <a:pt x="215" y="35"/>
                  </a:lnTo>
                  <a:lnTo>
                    <a:pt x="211" y="33"/>
                  </a:lnTo>
                  <a:lnTo>
                    <a:pt x="208" y="31"/>
                  </a:lnTo>
                  <a:lnTo>
                    <a:pt x="207" y="27"/>
                  </a:lnTo>
                  <a:lnTo>
                    <a:pt x="207" y="24"/>
                  </a:lnTo>
                  <a:lnTo>
                    <a:pt x="207" y="0"/>
                  </a:lnTo>
                  <a:lnTo>
                    <a:pt x="135" y="0"/>
                  </a:lnTo>
                  <a:lnTo>
                    <a:pt x="135" y="24"/>
                  </a:lnTo>
                  <a:lnTo>
                    <a:pt x="134" y="27"/>
                  </a:lnTo>
                  <a:lnTo>
                    <a:pt x="133" y="31"/>
                  </a:lnTo>
                  <a:lnTo>
                    <a:pt x="130" y="33"/>
                  </a:lnTo>
                  <a:lnTo>
                    <a:pt x="126" y="35"/>
                  </a:lnTo>
                  <a:lnTo>
                    <a:pt x="113" y="41"/>
                  </a:lnTo>
                  <a:lnTo>
                    <a:pt x="101" y="47"/>
                  </a:lnTo>
                  <a:lnTo>
                    <a:pt x="88" y="55"/>
                  </a:lnTo>
                  <a:lnTo>
                    <a:pt x="77" y="63"/>
                  </a:lnTo>
                  <a:lnTo>
                    <a:pt x="75" y="65"/>
                  </a:lnTo>
                  <a:lnTo>
                    <a:pt x="71" y="65"/>
                  </a:lnTo>
                  <a:lnTo>
                    <a:pt x="67" y="65"/>
                  </a:lnTo>
                  <a:lnTo>
                    <a:pt x="63" y="64"/>
                  </a:lnTo>
                  <a:lnTo>
                    <a:pt x="38" y="50"/>
                  </a:lnTo>
                  <a:lnTo>
                    <a:pt x="0" y="114"/>
                  </a:lnTo>
                  <a:lnTo>
                    <a:pt x="26" y="130"/>
                  </a:lnTo>
                  <a:lnTo>
                    <a:pt x="29" y="132"/>
                  </a:lnTo>
                  <a:lnTo>
                    <a:pt x="31" y="135"/>
                  </a:lnTo>
                  <a:lnTo>
                    <a:pt x="33" y="139"/>
                  </a:lnTo>
                  <a:lnTo>
                    <a:pt x="31" y="142"/>
                  </a:lnTo>
                  <a:lnTo>
                    <a:pt x="30" y="154"/>
                  </a:lnTo>
                  <a:lnTo>
                    <a:pt x="30" y="167"/>
                  </a:lnTo>
                  <a:lnTo>
                    <a:pt x="30" y="178"/>
                  </a:lnTo>
                  <a:lnTo>
                    <a:pt x="31" y="191"/>
                  </a:lnTo>
                  <a:lnTo>
                    <a:pt x="33" y="195"/>
                  </a:lnTo>
                  <a:lnTo>
                    <a:pt x="31" y="199"/>
                  </a:lnTo>
                  <a:lnTo>
                    <a:pt x="29" y="202"/>
                  </a:lnTo>
                  <a:lnTo>
                    <a:pt x="26" y="204"/>
                  </a:lnTo>
                  <a:lnTo>
                    <a:pt x="0" y="220"/>
                  </a:lnTo>
                  <a:lnTo>
                    <a:pt x="38" y="284"/>
                  </a:lnTo>
                  <a:lnTo>
                    <a:pt x="63" y="270"/>
                  </a:lnTo>
                  <a:lnTo>
                    <a:pt x="67" y="268"/>
                  </a:lnTo>
                  <a:lnTo>
                    <a:pt x="71" y="267"/>
                  </a:lnTo>
                  <a:lnTo>
                    <a:pt x="75" y="268"/>
                  </a:lnTo>
                  <a:lnTo>
                    <a:pt x="77" y="271"/>
                  </a:lnTo>
                  <a:lnTo>
                    <a:pt x="89" y="279"/>
                  </a:lnTo>
                  <a:lnTo>
                    <a:pt x="106" y="286"/>
                  </a:lnTo>
                  <a:lnTo>
                    <a:pt x="124" y="295"/>
                  </a:lnTo>
                  <a:lnTo>
                    <a:pt x="139" y="300"/>
                  </a:lnTo>
                  <a:lnTo>
                    <a:pt x="142" y="303"/>
                  </a:lnTo>
                  <a:lnTo>
                    <a:pt x="144" y="306"/>
                  </a:lnTo>
                  <a:lnTo>
                    <a:pt x="146" y="308"/>
                  </a:lnTo>
                  <a:lnTo>
                    <a:pt x="147" y="312"/>
                  </a:lnTo>
                  <a:lnTo>
                    <a:pt x="147" y="336"/>
                  </a:lnTo>
                  <a:lnTo>
                    <a:pt x="207" y="336"/>
                  </a:lnTo>
                  <a:lnTo>
                    <a:pt x="207" y="312"/>
                  </a:lnTo>
                  <a:lnTo>
                    <a:pt x="207" y="308"/>
                  </a:lnTo>
                  <a:lnTo>
                    <a:pt x="208" y="306"/>
                  </a:lnTo>
                  <a:lnTo>
                    <a:pt x="211" y="303"/>
                  </a:lnTo>
                  <a:lnTo>
                    <a:pt x="215" y="300"/>
                  </a:lnTo>
                  <a:lnTo>
                    <a:pt x="223" y="297"/>
                  </a:lnTo>
                  <a:lnTo>
                    <a:pt x="230" y="291"/>
                  </a:lnTo>
                  <a:lnTo>
                    <a:pt x="238" y="285"/>
                  </a:lnTo>
                  <a:lnTo>
                    <a:pt x="246" y="279"/>
                  </a:lnTo>
                  <a:lnTo>
                    <a:pt x="250" y="275"/>
                  </a:lnTo>
                  <a:lnTo>
                    <a:pt x="255" y="271"/>
                  </a:lnTo>
                  <a:lnTo>
                    <a:pt x="257" y="268"/>
                  </a:lnTo>
                  <a:lnTo>
                    <a:pt x="261" y="267"/>
                  </a:lnTo>
                  <a:lnTo>
                    <a:pt x="265" y="268"/>
                  </a:lnTo>
                  <a:lnTo>
                    <a:pt x="269" y="270"/>
                  </a:lnTo>
                  <a:lnTo>
                    <a:pt x="295" y="284"/>
                  </a:lnTo>
                  <a:lnTo>
                    <a:pt x="332" y="220"/>
                  </a:lnTo>
                  <a:lnTo>
                    <a:pt x="306" y="20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9" name="Group 38" descr="Icon of gears. ">
            <a:extLst>
              <a:ext uri="{FF2B5EF4-FFF2-40B4-BE49-F238E27FC236}">
                <a16:creationId xmlns:a16="http://schemas.microsoft.com/office/drawing/2014/main" id="{5BC0E3F0-447D-4721-AB1F-C8243BA36671}"/>
              </a:ext>
            </a:extLst>
          </p:cNvPr>
          <p:cNvGrpSpPr/>
          <p:nvPr/>
        </p:nvGrpSpPr>
        <p:grpSpPr>
          <a:xfrm>
            <a:off x="4717582" y="5353558"/>
            <a:ext cx="343837" cy="343837"/>
            <a:chOff x="7613650" y="1387475"/>
            <a:chExt cx="284163" cy="284163"/>
          </a:xfrm>
          <a:solidFill>
            <a:schemeClr val="bg1"/>
          </a:solidFill>
        </p:grpSpPr>
        <p:sp>
          <p:nvSpPr>
            <p:cNvPr id="40" name="Freeform 4359">
              <a:extLst>
                <a:ext uri="{FF2B5EF4-FFF2-40B4-BE49-F238E27FC236}">
                  <a16:creationId xmlns:a16="http://schemas.microsoft.com/office/drawing/2014/main" id="{351831F3-9830-4A23-8B34-11A3FCCA027E}"/>
                </a:ext>
              </a:extLst>
            </p:cNvPr>
            <p:cNvSpPr>
              <a:spLocks noEditPoints="1"/>
            </p:cNvSpPr>
            <p:nvPr/>
          </p:nvSpPr>
          <p:spPr bwMode="auto">
            <a:xfrm>
              <a:off x="7613650" y="1471613"/>
              <a:ext cx="200025" cy="200025"/>
            </a:xfrm>
            <a:custGeom>
              <a:avLst/>
              <a:gdLst>
                <a:gd name="T0" fmla="*/ 276 w 629"/>
                <a:gd name="T1" fmla="*/ 436 h 629"/>
                <a:gd name="T2" fmla="*/ 233 w 629"/>
                <a:gd name="T3" fmla="*/ 411 h 629"/>
                <a:gd name="T4" fmla="*/ 202 w 629"/>
                <a:gd name="T5" fmla="*/ 374 h 629"/>
                <a:gd name="T6" fmla="*/ 187 w 629"/>
                <a:gd name="T7" fmla="*/ 325 h 629"/>
                <a:gd name="T8" fmla="*/ 192 w 629"/>
                <a:gd name="T9" fmla="*/ 274 h 629"/>
                <a:gd name="T10" fmla="*/ 216 w 629"/>
                <a:gd name="T11" fmla="*/ 231 h 629"/>
                <a:gd name="T12" fmla="*/ 253 w 629"/>
                <a:gd name="T13" fmla="*/ 199 h 629"/>
                <a:gd name="T14" fmla="*/ 301 w 629"/>
                <a:gd name="T15" fmla="*/ 184 h 629"/>
                <a:gd name="T16" fmla="*/ 352 w 629"/>
                <a:gd name="T17" fmla="*/ 190 h 629"/>
                <a:gd name="T18" fmla="*/ 395 w 629"/>
                <a:gd name="T19" fmla="*/ 213 h 629"/>
                <a:gd name="T20" fmla="*/ 426 w 629"/>
                <a:gd name="T21" fmla="*/ 252 h 629"/>
                <a:gd name="T22" fmla="*/ 441 w 629"/>
                <a:gd name="T23" fmla="*/ 300 h 629"/>
                <a:gd name="T24" fmla="*/ 436 w 629"/>
                <a:gd name="T25" fmla="*/ 350 h 629"/>
                <a:gd name="T26" fmla="*/ 413 w 629"/>
                <a:gd name="T27" fmla="*/ 394 h 629"/>
                <a:gd name="T28" fmla="*/ 375 w 629"/>
                <a:gd name="T29" fmla="*/ 425 h 629"/>
                <a:gd name="T30" fmla="*/ 327 w 629"/>
                <a:gd name="T31" fmla="*/ 440 h 629"/>
                <a:gd name="T32" fmla="*/ 572 w 629"/>
                <a:gd name="T33" fmla="*/ 346 h 629"/>
                <a:gd name="T34" fmla="*/ 574 w 629"/>
                <a:gd name="T35" fmla="*/ 302 h 629"/>
                <a:gd name="T36" fmla="*/ 620 w 629"/>
                <a:gd name="T37" fmla="*/ 241 h 629"/>
                <a:gd name="T38" fmla="*/ 628 w 629"/>
                <a:gd name="T39" fmla="*/ 231 h 629"/>
                <a:gd name="T40" fmla="*/ 625 w 629"/>
                <a:gd name="T41" fmla="*/ 219 h 629"/>
                <a:gd name="T42" fmla="*/ 544 w 629"/>
                <a:gd name="T43" fmla="*/ 84 h 629"/>
                <a:gd name="T44" fmla="*/ 532 w 629"/>
                <a:gd name="T45" fmla="*/ 83 h 629"/>
                <a:gd name="T46" fmla="*/ 447 w 629"/>
                <a:gd name="T47" fmla="*/ 88 h 629"/>
                <a:gd name="T48" fmla="*/ 407 w 629"/>
                <a:gd name="T49" fmla="*/ 69 h 629"/>
                <a:gd name="T50" fmla="*/ 404 w 629"/>
                <a:gd name="T51" fmla="*/ 7 h 629"/>
                <a:gd name="T52" fmla="*/ 395 w 629"/>
                <a:gd name="T53" fmla="*/ 0 h 629"/>
                <a:gd name="T54" fmla="*/ 235 w 629"/>
                <a:gd name="T55" fmla="*/ 1 h 629"/>
                <a:gd name="T56" fmla="*/ 227 w 629"/>
                <a:gd name="T57" fmla="*/ 10 h 629"/>
                <a:gd name="T58" fmla="*/ 216 w 629"/>
                <a:gd name="T59" fmla="*/ 72 h 629"/>
                <a:gd name="T60" fmla="*/ 177 w 629"/>
                <a:gd name="T61" fmla="*/ 91 h 629"/>
                <a:gd name="T62" fmla="*/ 98 w 629"/>
                <a:gd name="T63" fmla="*/ 84 h 629"/>
                <a:gd name="T64" fmla="*/ 87 w 629"/>
                <a:gd name="T65" fmla="*/ 83 h 629"/>
                <a:gd name="T66" fmla="*/ 78 w 629"/>
                <a:gd name="T67" fmla="*/ 90 h 629"/>
                <a:gd name="T68" fmla="*/ 1 w 629"/>
                <a:gd name="T69" fmla="*/ 228 h 629"/>
                <a:gd name="T70" fmla="*/ 57 w 629"/>
                <a:gd name="T71" fmla="*/ 269 h 629"/>
                <a:gd name="T72" fmla="*/ 54 w 629"/>
                <a:gd name="T73" fmla="*/ 313 h 629"/>
                <a:gd name="T74" fmla="*/ 57 w 629"/>
                <a:gd name="T75" fmla="*/ 355 h 629"/>
                <a:gd name="T76" fmla="*/ 2 w 629"/>
                <a:gd name="T77" fmla="*/ 391 h 629"/>
                <a:gd name="T78" fmla="*/ 1 w 629"/>
                <a:gd name="T79" fmla="*/ 402 h 629"/>
                <a:gd name="T80" fmla="*/ 86 w 629"/>
                <a:gd name="T81" fmla="*/ 543 h 629"/>
                <a:gd name="T82" fmla="*/ 98 w 629"/>
                <a:gd name="T83" fmla="*/ 542 h 629"/>
                <a:gd name="T84" fmla="*/ 177 w 629"/>
                <a:gd name="T85" fmla="*/ 533 h 629"/>
                <a:gd name="T86" fmla="*/ 216 w 629"/>
                <a:gd name="T87" fmla="*/ 552 h 629"/>
                <a:gd name="T88" fmla="*/ 227 w 629"/>
                <a:gd name="T89" fmla="*/ 620 h 629"/>
                <a:gd name="T90" fmla="*/ 235 w 629"/>
                <a:gd name="T91" fmla="*/ 628 h 629"/>
                <a:gd name="T92" fmla="*/ 395 w 629"/>
                <a:gd name="T93" fmla="*/ 629 h 629"/>
                <a:gd name="T94" fmla="*/ 404 w 629"/>
                <a:gd name="T95" fmla="*/ 623 h 629"/>
                <a:gd name="T96" fmla="*/ 407 w 629"/>
                <a:gd name="T97" fmla="*/ 556 h 629"/>
                <a:gd name="T98" fmla="*/ 447 w 629"/>
                <a:gd name="T99" fmla="*/ 538 h 629"/>
                <a:gd name="T100" fmla="*/ 533 w 629"/>
                <a:gd name="T101" fmla="*/ 543 h 629"/>
                <a:gd name="T102" fmla="*/ 545 w 629"/>
                <a:gd name="T103" fmla="*/ 543 h 629"/>
                <a:gd name="T104" fmla="*/ 627 w 629"/>
                <a:gd name="T105" fmla="*/ 405 h 629"/>
                <a:gd name="T106" fmla="*/ 628 w 629"/>
                <a:gd name="T107" fmla="*/ 394 h 629"/>
                <a:gd name="T108" fmla="*/ 621 w 629"/>
                <a:gd name="T109" fmla="*/ 385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29" h="629">
                  <a:moveTo>
                    <a:pt x="314" y="441"/>
                  </a:moveTo>
                  <a:lnTo>
                    <a:pt x="301" y="440"/>
                  </a:lnTo>
                  <a:lnTo>
                    <a:pt x="288" y="439"/>
                  </a:lnTo>
                  <a:lnTo>
                    <a:pt x="276" y="436"/>
                  </a:lnTo>
                  <a:lnTo>
                    <a:pt x="264" y="430"/>
                  </a:lnTo>
                  <a:lnTo>
                    <a:pt x="253" y="425"/>
                  </a:lnTo>
                  <a:lnTo>
                    <a:pt x="242" y="418"/>
                  </a:lnTo>
                  <a:lnTo>
                    <a:pt x="233" y="411"/>
                  </a:lnTo>
                  <a:lnTo>
                    <a:pt x="223" y="404"/>
                  </a:lnTo>
                  <a:lnTo>
                    <a:pt x="216" y="394"/>
                  </a:lnTo>
                  <a:lnTo>
                    <a:pt x="208" y="384"/>
                  </a:lnTo>
                  <a:lnTo>
                    <a:pt x="202" y="374"/>
                  </a:lnTo>
                  <a:lnTo>
                    <a:pt x="196" y="362"/>
                  </a:lnTo>
                  <a:lnTo>
                    <a:pt x="192" y="350"/>
                  </a:lnTo>
                  <a:lnTo>
                    <a:pt x="189" y="338"/>
                  </a:lnTo>
                  <a:lnTo>
                    <a:pt x="187" y="325"/>
                  </a:lnTo>
                  <a:lnTo>
                    <a:pt x="186" y="313"/>
                  </a:lnTo>
                  <a:lnTo>
                    <a:pt x="187" y="300"/>
                  </a:lnTo>
                  <a:lnTo>
                    <a:pt x="189" y="287"/>
                  </a:lnTo>
                  <a:lnTo>
                    <a:pt x="192" y="274"/>
                  </a:lnTo>
                  <a:lnTo>
                    <a:pt x="196" y="262"/>
                  </a:lnTo>
                  <a:lnTo>
                    <a:pt x="202" y="252"/>
                  </a:lnTo>
                  <a:lnTo>
                    <a:pt x="208" y="241"/>
                  </a:lnTo>
                  <a:lnTo>
                    <a:pt x="216" y="231"/>
                  </a:lnTo>
                  <a:lnTo>
                    <a:pt x="223" y="222"/>
                  </a:lnTo>
                  <a:lnTo>
                    <a:pt x="233" y="213"/>
                  </a:lnTo>
                  <a:lnTo>
                    <a:pt x="242" y="206"/>
                  </a:lnTo>
                  <a:lnTo>
                    <a:pt x="253" y="199"/>
                  </a:lnTo>
                  <a:lnTo>
                    <a:pt x="264" y="194"/>
                  </a:lnTo>
                  <a:lnTo>
                    <a:pt x="276" y="190"/>
                  </a:lnTo>
                  <a:lnTo>
                    <a:pt x="288" y="186"/>
                  </a:lnTo>
                  <a:lnTo>
                    <a:pt x="301" y="184"/>
                  </a:lnTo>
                  <a:lnTo>
                    <a:pt x="314" y="184"/>
                  </a:lnTo>
                  <a:lnTo>
                    <a:pt x="327" y="184"/>
                  </a:lnTo>
                  <a:lnTo>
                    <a:pt x="340" y="186"/>
                  </a:lnTo>
                  <a:lnTo>
                    <a:pt x="352" y="190"/>
                  </a:lnTo>
                  <a:lnTo>
                    <a:pt x="363" y="194"/>
                  </a:lnTo>
                  <a:lnTo>
                    <a:pt x="375" y="199"/>
                  </a:lnTo>
                  <a:lnTo>
                    <a:pt x="386" y="206"/>
                  </a:lnTo>
                  <a:lnTo>
                    <a:pt x="395" y="213"/>
                  </a:lnTo>
                  <a:lnTo>
                    <a:pt x="404" y="222"/>
                  </a:lnTo>
                  <a:lnTo>
                    <a:pt x="413" y="231"/>
                  </a:lnTo>
                  <a:lnTo>
                    <a:pt x="420" y="241"/>
                  </a:lnTo>
                  <a:lnTo>
                    <a:pt x="426" y="252"/>
                  </a:lnTo>
                  <a:lnTo>
                    <a:pt x="432" y="262"/>
                  </a:lnTo>
                  <a:lnTo>
                    <a:pt x="436" y="274"/>
                  </a:lnTo>
                  <a:lnTo>
                    <a:pt x="439" y="287"/>
                  </a:lnTo>
                  <a:lnTo>
                    <a:pt x="441" y="300"/>
                  </a:lnTo>
                  <a:lnTo>
                    <a:pt x="443" y="313"/>
                  </a:lnTo>
                  <a:lnTo>
                    <a:pt x="441" y="325"/>
                  </a:lnTo>
                  <a:lnTo>
                    <a:pt x="439" y="338"/>
                  </a:lnTo>
                  <a:lnTo>
                    <a:pt x="436" y="350"/>
                  </a:lnTo>
                  <a:lnTo>
                    <a:pt x="432" y="362"/>
                  </a:lnTo>
                  <a:lnTo>
                    <a:pt x="426" y="374"/>
                  </a:lnTo>
                  <a:lnTo>
                    <a:pt x="420" y="384"/>
                  </a:lnTo>
                  <a:lnTo>
                    <a:pt x="413" y="394"/>
                  </a:lnTo>
                  <a:lnTo>
                    <a:pt x="404" y="404"/>
                  </a:lnTo>
                  <a:lnTo>
                    <a:pt x="395" y="411"/>
                  </a:lnTo>
                  <a:lnTo>
                    <a:pt x="386" y="418"/>
                  </a:lnTo>
                  <a:lnTo>
                    <a:pt x="375" y="425"/>
                  </a:lnTo>
                  <a:lnTo>
                    <a:pt x="363" y="430"/>
                  </a:lnTo>
                  <a:lnTo>
                    <a:pt x="352" y="436"/>
                  </a:lnTo>
                  <a:lnTo>
                    <a:pt x="340" y="439"/>
                  </a:lnTo>
                  <a:lnTo>
                    <a:pt x="327" y="440"/>
                  </a:lnTo>
                  <a:lnTo>
                    <a:pt x="314" y="441"/>
                  </a:lnTo>
                  <a:close/>
                  <a:moveTo>
                    <a:pt x="621" y="385"/>
                  </a:moveTo>
                  <a:lnTo>
                    <a:pt x="571" y="355"/>
                  </a:lnTo>
                  <a:lnTo>
                    <a:pt x="572" y="346"/>
                  </a:lnTo>
                  <a:lnTo>
                    <a:pt x="573" y="335"/>
                  </a:lnTo>
                  <a:lnTo>
                    <a:pt x="574" y="323"/>
                  </a:lnTo>
                  <a:lnTo>
                    <a:pt x="574" y="313"/>
                  </a:lnTo>
                  <a:lnTo>
                    <a:pt x="574" y="302"/>
                  </a:lnTo>
                  <a:lnTo>
                    <a:pt x="573" y="291"/>
                  </a:lnTo>
                  <a:lnTo>
                    <a:pt x="572" y="280"/>
                  </a:lnTo>
                  <a:lnTo>
                    <a:pt x="570" y="269"/>
                  </a:lnTo>
                  <a:lnTo>
                    <a:pt x="620" y="241"/>
                  </a:lnTo>
                  <a:lnTo>
                    <a:pt x="623" y="239"/>
                  </a:lnTo>
                  <a:lnTo>
                    <a:pt x="624" y="237"/>
                  </a:lnTo>
                  <a:lnTo>
                    <a:pt x="627" y="234"/>
                  </a:lnTo>
                  <a:lnTo>
                    <a:pt x="628" y="231"/>
                  </a:lnTo>
                  <a:lnTo>
                    <a:pt x="628" y="228"/>
                  </a:lnTo>
                  <a:lnTo>
                    <a:pt x="628" y="226"/>
                  </a:lnTo>
                  <a:lnTo>
                    <a:pt x="628" y="223"/>
                  </a:lnTo>
                  <a:lnTo>
                    <a:pt x="625" y="219"/>
                  </a:lnTo>
                  <a:lnTo>
                    <a:pt x="551" y="90"/>
                  </a:lnTo>
                  <a:lnTo>
                    <a:pt x="548" y="87"/>
                  </a:lnTo>
                  <a:lnTo>
                    <a:pt x="546" y="85"/>
                  </a:lnTo>
                  <a:lnTo>
                    <a:pt x="544" y="84"/>
                  </a:lnTo>
                  <a:lnTo>
                    <a:pt x="541" y="83"/>
                  </a:lnTo>
                  <a:lnTo>
                    <a:pt x="539" y="81"/>
                  </a:lnTo>
                  <a:lnTo>
                    <a:pt x="536" y="81"/>
                  </a:lnTo>
                  <a:lnTo>
                    <a:pt x="532" y="83"/>
                  </a:lnTo>
                  <a:lnTo>
                    <a:pt x="530" y="84"/>
                  </a:lnTo>
                  <a:lnTo>
                    <a:pt x="481" y="113"/>
                  </a:lnTo>
                  <a:lnTo>
                    <a:pt x="465" y="99"/>
                  </a:lnTo>
                  <a:lnTo>
                    <a:pt x="447" y="88"/>
                  </a:lnTo>
                  <a:lnTo>
                    <a:pt x="438" y="83"/>
                  </a:lnTo>
                  <a:lnTo>
                    <a:pt x="429" y="77"/>
                  </a:lnTo>
                  <a:lnTo>
                    <a:pt x="418" y="73"/>
                  </a:lnTo>
                  <a:lnTo>
                    <a:pt x="407" y="69"/>
                  </a:lnTo>
                  <a:lnTo>
                    <a:pt x="407" y="15"/>
                  </a:lnTo>
                  <a:lnTo>
                    <a:pt x="407" y="12"/>
                  </a:lnTo>
                  <a:lnTo>
                    <a:pt x="406" y="10"/>
                  </a:lnTo>
                  <a:lnTo>
                    <a:pt x="404" y="7"/>
                  </a:lnTo>
                  <a:lnTo>
                    <a:pt x="403" y="4"/>
                  </a:lnTo>
                  <a:lnTo>
                    <a:pt x="401" y="2"/>
                  </a:lnTo>
                  <a:lnTo>
                    <a:pt x="398" y="1"/>
                  </a:lnTo>
                  <a:lnTo>
                    <a:pt x="395" y="0"/>
                  </a:lnTo>
                  <a:lnTo>
                    <a:pt x="392" y="0"/>
                  </a:lnTo>
                  <a:lnTo>
                    <a:pt x="241" y="0"/>
                  </a:lnTo>
                  <a:lnTo>
                    <a:pt x="238" y="0"/>
                  </a:lnTo>
                  <a:lnTo>
                    <a:pt x="235" y="1"/>
                  </a:lnTo>
                  <a:lnTo>
                    <a:pt x="233" y="2"/>
                  </a:lnTo>
                  <a:lnTo>
                    <a:pt x="231" y="4"/>
                  </a:lnTo>
                  <a:lnTo>
                    <a:pt x="229" y="7"/>
                  </a:lnTo>
                  <a:lnTo>
                    <a:pt x="227" y="10"/>
                  </a:lnTo>
                  <a:lnTo>
                    <a:pt x="226" y="12"/>
                  </a:lnTo>
                  <a:lnTo>
                    <a:pt x="226" y="15"/>
                  </a:lnTo>
                  <a:lnTo>
                    <a:pt x="226" y="69"/>
                  </a:lnTo>
                  <a:lnTo>
                    <a:pt x="216" y="72"/>
                  </a:lnTo>
                  <a:lnTo>
                    <a:pt x="206" y="76"/>
                  </a:lnTo>
                  <a:lnTo>
                    <a:pt x="196" y="80"/>
                  </a:lnTo>
                  <a:lnTo>
                    <a:pt x="187" y="86"/>
                  </a:lnTo>
                  <a:lnTo>
                    <a:pt x="177" y="91"/>
                  </a:lnTo>
                  <a:lnTo>
                    <a:pt x="168" y="98"/>
                  </a:lnTo>
                  <a:lnTo>
                    <a:pt x="159" y="105"/>
                  </a:lnTo>
                  <a:lnTo>
                    <a:pt x="149" y="113"/>
                  </a:lnTo>
                  <a:lnTo>
                    <a:pt x="98" y="84"/>
                  </a:lnTo>
                  <a:lnTo>
                    <a:pt x="96" y="83"/>
                  </a:lnTo>
                  <a:lnTo>
                    <a:pt x="93" y="81"/>
                  </a:lnTo>
                  <a:lnTo>
                    <a:pt x="90" y="81"/>
                  </a:lnTo>
                  <a:lnTo>
                    <a:pt x="87" y="83"/>
                  </a:lnTo>
                  <a:lnTo>
                    <a:pt x="84" y="84"/>
                  </a:lnTo>
                  <a:lnTo>
                    <a:pt x="82" y="85"/>
                  </a:lnTo>
                  <a:lnTo>
                    <a:pt x="80" y="87"/>
                  </a:lnTo>
                  <a:lnTo>
                    <a:pt x="78" y="90"/>
                  </a:lnTo>
                  <a:lnTo>
                    <a:pt x="3" y="219"/>
                  </a:lnTo>
                  <a:lnTo>
                    <a:pt x="1" y="222"/>
                  </a:lnTo>
                  <a:lnTo>
                    <a:pt x="1" y="225"/>
                  </a:lnTo>
                  <a:lnTo>
                    <a:pt x="1" y="228"/>
                  </a:lnTo>
                  <a:lnTo>
                    <a:pt x="1" y="230"/>
                  </a:lnTo>
                  <a:lnTo>
                    <a:pt x="4" y="236"/>
                  </a:lnTo>
                  <a:lnTo>
                    <a:pt x="8" y="241"/>
                  </a:lnTo>
                  <a:lnTo>
                    <a:pt x="57" y="269"/>
                  </a:lnTo>
                  <a:lnTo>
                    <a:pt x="56" y="280"/>
                  </a:lnTo>
                  <a:lnTo>
                    <a:pt x="55" y="291"/>
                  </a:lnTo>
                  <a:lnTo>
                    <a:pt x="54" y="302"/>
                  </a:lnTo>
                  <a:lnTo>
                    <a:pt x="54" y="313"/>
                  </a:lnTo>
                  <a:lnTo>
                    <a:pt x="54" y="323"/>
                  </a:lnTo>
                  <a:lnTo>
                    <a:pt x="55" y="335"/>
                  </a:lnTo>
                  <a:lnTo>
                    <a:pt x="56" y="346"/>
                  </a:lnTo>
                  <a:lnTo>
                    <a:pt x="57" y="355"/>
                  </a:lnTo>
                  <a:lnTo>
                    <a:pt x="7" y="385"/>
                  </a:lnTo>
                  <a:lnTo>
                    <a:pt x="5" y="387"/>
                  </a:lnTo>
                  <a:lnTo>
                    <a:pt x="3" y="389"/>
                  </a:lnTo>
                  <a:lnTo>
                    <a:pt x="2" y="391"/>
                  </a:lnTo>
                  <a:lnTo>
                    <a:pt x="1" y="394"/>
                  </a:lnTo>
                  <a:lnTo>
                    <a:pt x="0" y="396"/>
                  </a:lnTo>
                  <a:lnTo>
                    <a:pt x="1" y="399"/>
                  </a:lnTo>
                  <a:lnTo>
                    <a:pt x="1" y="402"/>
                  </a:lnTo>
                  <a:lnTo>
                    <a:pt x="2" y="405"/>
                  </a:lnTo>
                  <a:lnTo>
                    <a:pt x="78" y="536"/>
                  </a:lnTo>
                  <a:lnTo>
                    <a:pt x="81" y="540"/>
                  </a:lnTo>
                  <a:lnTo>
                    <a:pt x="86" y="543"/>
                  </a:lnTo>
                  <a:lnTo>
                    <a:pt x="89" y="544"/>
                  </a:lnTo>
                  <a:lnTo>
                    <a:pt x="93" y="544"/>
                  </a:lnTo>
                  <a:lnTo>
                    <a:pt x="95" y="543"/>
                  </a:lnTo>
                  <a:lnTo>
                    <a:pt x="98" y="542"/>
                  </a:lnTo>
                  <a:lnTo>
                    <a:pt x="149" y="513"/>
                  </a:lnTo>
                  <a:lnTo>
                    <a:pt x="159" y="520"/>
                  </a:lnTo>
                  <a:lnTo>
                    <a:pt x="168" y="527"/>
                  </a:lnTo>
                  <a:lnTo>
                    <a:pt x="177" y="533"/>
                  </a:lnTo>
                  <a:lnTo>
                    <a:pt x="187" y="539"/>
                  </a:lnTo>
                  <a:lnTo>
                    <a:pt x="196" y="544"/>
                  </a:lnTo>
                  <a:lnTo>
                    <a:pt x="206" y="549"/>
                  </a:lnTo>
                  <a:lnTo>
                    <a:pt x="216" y="552"/>
                  </a:lnTo>
                  <a:lnTo>
                    <a:pt x="226" y="556"/>
                  </a:lnTo>
                  <a:lnTo>
                    <a:pt x="226" y="614"/>
                  </a:lnTo>
                  <a:lnTo>
                    <a:pt x="226" y="617"/>
                  </a:lnTo>
                  <a:lnTo>
                    <a:pt x="227" y="620"/>
                  </a:lnTo>
                  <a:lnTo>
                    <a:pt x="229" y="623"/>
                  </a:lnTo>
                  <a:lnTo>
                    <a:pt x="231" y="625"/>
                  </a:lnTo>
                  <a:lnTo>
                    <a:pt x="233" y="627"/>
                  </a:lnTo>
                  <a:lnTo>
                    <a:pt x="235" y="628"/>
                  </a:lnTo>
                  <a:lnTo>
                    <a:pt x="238" y="629"/>
                  </a:lnTo>
                  <a:lnTo>
                    <a:pt x="241" y="629"/>
                  </a:lnTo>
                  <a:lnTo>
                    <a:pt x="392" y="629"/>
                  </a:lnTo>
                  <a:lnTo>
                    <a:pt x="395" y="629"/>
                  </a:lnTo>
                  <a:lnTo>
                    <a:pt x="398" y="628"/>
                  </a:lnTo>
                  <a:lnTo>
                    <a:pt x="401" y="627"/>
                  </a:lnTo>
                  <a:lnTo>
                    <a:pt x="403" y="625"/>
                  </a:lnTo>
                  <a:lnTo>
                    <a:pt x="404" y="623"/>
                  </a:lnTo>
                  <a:lnTo>
                    <a:pt x="406" y="620"/>
                  </a:lnTo>
                  <a:lnTo>
                    <a:pt x="407" y="617"/>
                  </a:lnTo>
                  <a:lnTo>
                    <a:pt x="407" y="614"/>
                  </a:lnTo>
                  <a:lnTo>
                    <a:pt x="407" y="556"/>
                  </a:lnTo>
                  <a:lnTo>
                    <a:pt x="418" y="552"/>
                  </a:lnTo>
                  <a:lnTo>
                    <a:pt x="429" y="548"/>
                  </a:lnTo>
                  <a:lnTo>
                    <a:pt x="438" y="544"/>
                  </a:lnTo>
                  <a:lnTo>
                    <a:pt x="447" y="538"/>
                  </a:lnTo>
                  <a:lnTo>
                    <a:pt x="465" y="527"/>
                  </a:lnTo>
                  <a:lnTo>
                    <a:pt x="481" y="513"/>
                  </a:lnTo>
                  <a:lnTo>
                    <a:pt x="530" y="542"/>
                  </a:lnTo>
                  <a:lnTo>
                    <a:pt x="533" y="543"/>
                  </a:lnTo>
                  <a:lnTo>
                    <a:pt x="537" y="544"/>
                  </a:lnTo>
                  <a:lnTo>
                    <a:pt x="539" y="544"/>
                  </a:lnTo>
                  <a:lnTo>
                    <a:pt x="542" y="543"/>
                  </a:lnTo>
                  <a:lnTo>
                    <a:pt x="545" y="543"/>
                  </a:lnTo>
                  <a:lnTo>
                    <a:pt x="547" y="540"/>
                  </a:lnTo>
                  <a:lnTo>
                    <a:pt x="550" y="539"/>
                  </a:lnTo>
                  <a:lnTo>
                    <a:pt x="552" y="536"/>
                  </a:lnTo>
                  <a:lnTo>
                    <a:pt x="627" y="405"/>
                  </a:lnTo>
                  <a:lnTo>
                    <a:pt x="628" y="402"/>
                  </a:lnTo>
                  <a:lnTo>
                    <a:pt x="628" y="399"/>
                  </a:lnTo>
                  <a:lnTo>
                    <a:pt x="629" y="396"/>
                  </a:lnTo>
                  <a:lnTo>
                    <a:pt x="628" y="394"/>
                  </a:lnTo>
                  <a:lnTo>
                    <a:pt x="627" y="391"/>
                  </a:lnTo>
                  <a:lnTo>
                    <a:pt x="625" y="389"/>
                  </a:lnTo>
                  <a:lnTo>
                    <a:pt x="623" y="387"/>
                  </a:lnTo>
                  <a:lnTo>
                    <a:pt x="621" y="3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 name="Freeform 4360">
              <a:extLst>
                <a:ext uri="{FF2B5EF4-FFF2-40B4-BE49-F238E27FC236}">
                  <a16:creationId xmlns:a16="http://schemas.microsoft.com/office/drawing/2014/main" id="{CDB8F87B-81A2-480F-ADA8-BFB5FD890ACD}"/>
                </a:ext>
              </a:extLst>
            </p:cNvPr>
            <p:cNvSpPr>
              <a:spLocks noEditPoints="1"/>
            </p:cNvSpPr>
            <p:nvPr/>
          </p:nvSpPr>
          <p:spPr bwMode="auto">
            <a:xfrm>
              <a:off x="7781925" y="1387475"/>
              <a:ext cx="115888" cy="117475"/>
            </a:xfrm>
            <a:custGeom>
              <a:avLst/>
              <a:gdLst>
                <a:gd name="T0" fmla="*/ 160 w 362"/>
                <a:gd name="T1" fmla="*/ 252 h 369"/>
                <a:gd name="T2" fmla="*/ 135 w 362"/>
                <a:gd name="T3" fmla="*/ 238 h 369"/>
                <a:gd name="T4" fmla="*/ 118 w 362"/>
                <a:gd name="T5" fmla="*/ 218 h 369"/>
                <a:gd name="T6" fmla="*/ 109 w 362"/>
                <a:gd name="T7" fmla="*/ 190 h 369"/>
                <a:gd name="T8" fmla="*/ 113 w 362"/>
                <a:gd name="T9" fmla="*/ 162 h 369"/>
                <a:gd name="T10" fmla="*/ 125 w 362"/>
                <a:gd name="T11" fmla="*/ 138 h 369"/>
                <a:gd name="T12" fmla="*/ 147 w 362"/>
                <a:gd name="T13" fmla="*/ 121 h 369"/>
                <a:gd name="T14" fmla="*/ 174 w 362"/>
                <a:gd name="T15" fmla="*/ 112 h 369"/>
                <a:gd name="T16" fmla="*/ 202 w 362"/>
                <a:gd name="T17" fmla="*/ 114 h 369"/>
                <a:gd name="T18" fmla="*/ 226 w 362"/>
                <a:gd name="T19" fmla="*/ 128 h 369"/>
                <a:gd name="T20" fmla="*/ 244 w 362"/>
                <a:gd name="T21" fmla="*/ 149 h 369"/>
                <a:gd name="T22" fmla="*/ 252 w 362"/>
                <a:gd name="T23" fmla="*/ 176 h 369"/>
                <a:gd name="T24" fmla="*/ 250 w 362"/>
                <a:gd name="T25" fmla="*/ 205 h 369"/>
                <a:gd name="T26" fmla="*/ 236 w 362"/>
                <a:gd name="T27" fmla="*/ 229 h 369"/>
                <a:gd name="T28" fmla="*/ 215 w 362"/>
                <a:gd name="T29" fmla="*/ 247 h 369"/>
                <a:gd name="T30" fmla="*/ 189 w 362"/>
                <a:gd name="T31" fmla="*/ 254 h 369"/>
                <a:gd name="T32" fmla="*/ 328 w 362"/>
                <a:gd name="T33" fmla="*/ 195 h 369"/>
                <a:gd name="T34" fmla="*/ 354 w 362"/>
                <a:gd name="T35" fmla="*/ 144 h 369"/>
                <a:gd name="T36" fmla="*/ 361 w 362"/>
                <a:gd name="T37" fmla="*/ 136 h 369"/>
                <a:gd name="T38" fmla="*/ 360 w 362"/>
                <a:gd name="T39" fmla="*/ 124 h 369"/>
                <a:gd name="T40" fmla="*/ 316 w 362"/>
                <a:gd name="T41" fmla="*/ 53 h 369"/>
                <a:gd name="T42" fmla="*/ 304 w 362"/>
                <a:gd name="T43" fmla="*/ 52 h 369"/>
                <a:gd name="T44" fmla="*/ 256 w 362"/>
                <a:gd name="T45" fmla="*/ 56 h 369"/>
                <a:gd name="T46" fmla="*/ 236 w 362"/>
                <a:gd name="T47" fmla="*/ 10 h 369"/>
                <a:gd name="T48" fmla="*/ 229 w 362"/>
                <a:gd name="T49" fmla="*/ 2 h 369"/>
                <a:gd name="T50" fmla="*/ 146 w 362"/>
                <a:gd name="T51" fmla="*/ 0 h 369"/>
                <a:gd name="T52" fmla="*/ 135 w 362"/>
                <a:gd name="T53" fmla="*/ 3 h 369"/>
                <a:gd name="T54" fmla="*/ 131 w 362"/>
                <a:gd name="T55" fmla="*/ 14 h 369"/>
                <a:gd name="T56" fmla="*/ 99 w 362"/>
                <a:gd name="T57" fmla="*/ 63 h 369"/>
                <a:gd name="T58" fmla="*/ 55 w 362"/>
                <a:gd name="T59" fmla="*/ 51 h 369"/>
                <a:gd name="T60" fmla="*/ 44 w 362"/>
                <a:gd name="T61" fmla="*/ 54 h 369"/>
                <a:gd name="T62" fmla="*/ 1 w 362"/>
                <a:gd name="T63" fmla="*/ 126 h 369"/>
                <a:gd name="T64" fmla="*/ 2 w 362"/>
                <a:gd name="T65" fmla="*/ 139 h 369"/>
                <a:gd name="T66" fmla="*/ 36 w 362"/>
                <a:gd name="T67" fmla="*/ 160 h 369"/>
                <a:gd name="T68" fmla="*/ 36 w 362"/>
                <a:gd name="T69" fmla="*/ 207 h 369"/>
                <a:gd name="T70" fmla="*/ 1 w 362"/>
                <a:gd name="T71" fmla="*/ 230 h 369"/>
                <a:gd name="T72" fmla="*/ 1 w 362"/>
                <a:gd name="T73" fmla="*/ 240 h 369"/>
                <a:gd name="T74" fmla="*/ 44 w 362"/>
                <a:gd name="T75" fmla="*/ 313 h 369"/>
                <a:gd name="T76" fmla="*/ 60 w 362"/>
                <a:gd name="T77" fmla="*/ 314 h 369"/>
                <a:gd name="T78" fmla="*/ 120 w 362"/>
                <a:gd name="T79" fmla="*/ 316 h 369"/>
                <a:gd name="T80" fmla="*/ 132 w 362"/>
                <a:gd name="T81" fmla="*/ 359 h 369"/>
                <a:gd name="T82" fmla="*/ 140 w 362"/>
                <a:gd name="T83" fmla="*/ 368 h 369"/>
                <a:gd name="T84" fmla="*/ 225 w 362"/>
                <a:gd name="T85" fmla="*/ 368 h 369"/>
                <a:gd name="T86" fmla="*/ 233 w 362"/>
                <a:gd name="T87" fmla="*/ 361 h 369"/>
                <a:gd name="T88" fmla="*/ 237 w 362"/>
                <a:gd name="T89" fmla="*/ 321 h 369"/>
                <a:gd name="T90" fmla="*/ 274 w 362"/>
                <a:gd name="T91" fmla="*/ 298 h 369"/>
                <a:gd name="T92" fmla="*/ 310 w 362"/>
                <a:gd name="T93" fmla="*/ 316 h 369"/>
                <a:gd name="T94" fmla="*/ 360 w 362"/>
                <a:gd name="T95" fmla="*/ 243 h 369"/>
                <a:gd name="T96" fmla="*/ 362 w 362"/>
                <a:gd name="T97" fmla="*/ 232 h 369"/>
                <a:gd name="T98" fmla="*/ 354 w 362"/>
                <a:gd name="T99" fmla="*/ 223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62" h="369">
                  <a:moveTo>
                    <a:pt x="181" y="255"/>
                  </a:moveTo>
                  <a:lnTo>
                    <a:pt x="174" y="254"/>
                  </a:lnTo>
                  <a:lnTo>
                    <a:pt x="166" y="253"/>
                  </a:lnTo>
                  <a:lnTo>
                    <a:pt x="160" y="252"/>
                  </a:lnTo>
                  <a:lnTo>
                    <a:pt x="153" y="249"/>
                  </a:lnTo>
                  <a:lnTo>
                    <a:pt x="147" y="247"/>
                  </a:lnTo>
                  <a:lnTo>
                    <a:pt x="141" y="243"/>
                  </a:lnTo>
                  <a:lnTo>
                    <a:pt x="135" y="238"/>
                  </a:lnTo>
                  <a:lnTo>
                    <a:pt x="131" y="234"/>
                  </a:lnTo>
                  <a:lnTo>
                    <a:pt x="125" y="229"/>
                  </a:lnTo>
                  <a:lnTo>
                    <a:pt x="122" y="223"/>
                  </a:lnTo>
                  <a:lnTo>
                    <a:pt x="118" y="218"/>
                  </a:lnTo>
                  <a:lnTo>
                    <a:pt x="115" y="212"/>
                  </a:lnTo>
                  <a:lnTo>
                    <a:pt x="113" y="205"/>
                  </a:lnTo>
                  <a:lnTo>
                    <a:pt x="110" y="198"/>
                  </a:lnTo>
                  <a:lnTo>
                    <a:pt x="109" y="190"/>
                  </a:lnTo>
                  <a:lnTo>
                    <a:pt x="109" y="183"/>
                  </a:lnTo>
                  <a:lnTo>
                    <a:pt x="109" y="176"/>
                  </a:lnTo>
                  <a:lnTo>
                    <a:pt x="110" y="169"/>
                  </a:lnTo>
                  <a:lnTo>
                    <a:pt x="113" y="162"/>
                  </a:lnTo>
                  <a:lnTo>
                    <a:pt x="115" y="156"/>
                  </a:lnTo>
                  <a:lnTo>
                    <a:pt x="118" y="149"/>
                  </a:lnTo>
                  <a:lnTo>
                    <a:pt x="122" y="143"/>
                  </a:lnTo>
                  <a:lnTo>
                    <a:pt x="125" y="138"/>
                  </a:lnTo>
                  <a:lnTo>
                    <a:pt x="131" y="132"/>
                  </a:lnTo>
                  <a:lnTo>
                    <a:pt x="135" y="128"/>
                  </a:lnTo>
                  <a:lnTo>
                    <a:pt x="141" y="124"/>
                  </a:lnTo>
                  <a:lnTo>
                    <a:pt x="147" y="121"/>
                  </a:lnTo>
                  <a:lnTo>
                    <a:pt x="153" y="117"/>
                  </a:lnTo>
                  <a:lnTo>
                    <a:pt x="160" y="114"/>
                  </a:lnTo>
                  <a:lnTo>
                    <a:pt x="166" y="113"/>
                  </a:lnTo>
                  <a:lnTo>
                    <a:pt x="174" y="112"/>
                  </a:lnTo>
                  <a:lnTo>
                    <a:pt x="181" y="111"/>
                  </a:lnTo>
                  <a:lnTo>
                    <a:pt x="189" y="112"/>
                  </a:lnTo>
                  <a:lnTo>
                    <a:pt x="195" y="113"/>
                  </a:lnTo>
                  <a:lnTo>
                    <a:pt x="202" y="114"/>
                  </a:lnTo>
                  <a:lnTo>
                    <a:pt x="209" y="117"/>
                  </a:lnTo>
                  <a:lnTo>
                    <a:pt x="215" y="121"/>
                  </a:lnTo>
                  <a:lnTo>
                    <a:pt x="221" y="124"/>
                  </a:lnTo>
                  <a:lnTo>
                    <a:pt x="226" y="128"/>
                  </a:lnTo>
                  <a:lnTo>
                    <a:pt x="231" y="132"/>
                  </a:lnTo>
                  <a:lnTo>
                    <a:pt x="236" y="138"/>
                  </a:lnTo>
                  <a:lnTo>
                    <a:pt x="240" y="143"/>
                  </a:lnTo>
                  <a:lnTo>
                    <a:pt x="244" y="149"/>
                  </a:lnTo>
                  <a:lnTo>
                    <a:pt x="247" y="156"/>
                  </a:lnTo>
                  <a:lnTo>
                    <a:pt x="250" y="162"/>
                  </a:lnTo>
                  <a:lnTo>
                    <a:pt x="251" y="169"/>
                  </a:lnTo>
                  <a:lnTo>
                    <a:pt x="252" y="176"/>
                  </a:lnTo>
                  <a:lnTo>
                    <a:pt x="253" y="183"/>
                  </a:lnTo>
                  <a:lnTo>
                    <a:pt x="252" y="190"/>
                  </a:lnTo>
                  <a:lnTo>
                    <a:pt x="251" y="198"/>
                  </a:lnTo>
                  <a:lnTo>
                    <a:pt x="250" y="205"/>
                  </a:lnTo>
                  <a:lnTo>
                    <a:pt x="247" y="212"/>
                  </a:lnTo>
                  <a:lnTo>
                    <a:pt x="244" y="218"/>
                  </a:lnTo>
                  <a:lnTo>
                    <a:pt x="240" y="223"/>
                  </a:lnTo>
                  <a:lnTo>
                    <a:pt x="236" y="229"/>
                  </a:lnTo>
                  <a:lnTo>
                    <a:pt x="231" y="234"/>
                  </a:lnTo>
                  <a:lnTo>
                    <a:pt x="226" y="238"/>
                  </a:lnTo>
                  <a:lnTo>
                    <a:pt x="221" y="243"/>
                  </a:lnTo>
                  <a:lnTo>
                    <a:pt x="215" y="247"/>
                  </a:lnTo>
                  <a:lnTo>
                    <a:pt x="209" y="249"/>
                  </a:lnTo>
                  <a:lnTo>
                    <a:pt x="202" y="252"/>
                  </a:lnTo>
                  <a:lnTo>
                    <a:pt x="195" y="253"/>
                  </a:lnTo>
                  <a:lnTo>
                    <a:pt x="189" y="254"/>
                  </a:lnTo>
                  <a:lnTo>
                    <a:pt x="181" y="255"/>
                  </a:lnTo>
                  <a:close/>
                  <a:moveTo>
                    <a:pt x="354" y="223"/>
                  </a:moveTo>
                  <a:lnTo>
                    <a:pt x="327" y="207"/>
                  </a:lnTo>
                  <a:lnTo>
                    <a:pt x="328" y="195"/>
                  </a:lnTo>
                  <a:lnTo>
                    <a:pt x="328" y="183"/>
                  </a:lnTo>
                  <a:lnTo>
                    <a:pt x="328" y="172"/>
                  </a:lnTo>
                  <a:lnTo>
                    <a:pt x="327" y="160"/>
                  </a:lnTo>
                  <a:lnTo>
                    <a:pt x="354" y="144"/>
                  </a:lnTo>
                  <a:lnTo>
                    <a:pt x="357" y="143"/>
                  </a:lnTo>
                  <a:lnTo>
                    <a:pt x="359" y="141"/>
                  </a:lnTo>
                  <a:lnTo>
                    <a:pt x="360" y="139"/>
                  </a:lnTo>
                  <a:lnTo>
                    <a:pt x="361" y="136"/>
                  </a:lnTo>
                  <a:lnTo>
                    <a:pt x="362" y="132"/>
                  </a:lnTo>
                  <a:lnTo>
                    <a:pt x="362" y="129"/>
                  </a:lnTo>
                  <a:lnTo>
                    <a:pt x="361" y="126"/>
                  </a:lnTo>
                  <a:lnTo>
                    <a:pt x="360" y="124"/>
                  </a:lnTo>
                  <a:lnTo>
                    <a:pt x="322" y="59"/>
                  </a:lnTo>
                  <a:lnTo>
                    <a:pt x="320" y="56"/>
                  </a:lnTo>
                  <a:lnTo>
                    <a:pt x="318" y="54"/>
                  </a:lnTo>
                  <a:lnTo>
                    <a:pt x="316" y="53"/>
                  </a:lnTo>
                  <a:lnTo>
                    <a:pt x="313" y="51"/>
                  </a:lnTo>
                  <a:lnTo>
                    <a:pt x="309" y="51"/>
                  </a:lnTo>
                  <a:lnTo>
                    <a:pt x="307" y="51"/>
                  </a:lnTo>
                  <a:lnTo>
                    <a:pt x="304" y="52"/>
                  </a:lnTo>
                  <a:lnTo>
                    <a:pt x="301" y="53"/>
                  </a:lnTo>
                  <a:lnTo>
                    <a:pt x="274" y="69"/>
                  </a:lnTo>
                  <a:lnTo>
                    <a:pt x="266" y="63"/>
                  </a:lnTo>
                  <a:lnTo>
                    <a:pt x="256" y="56"/>
                  </a:lnTo>
                  <a:lnTo>
                    <a:pt x="246" y="51"/>
                  </a:lnTo>
                  <a:lnTo>
                    <a:pt x="237" y="47"/>
                  </a:lnTo>
                  <a:lnTo>
                    <a:pt x="237" y="14"/>
                  </a:lnTo>
                  <a:lnTo>
                    <a:pt x="236" y="10"/>
                  </a:lnTo>
                  <a:lnTo>
                    <a:pt x="236" y="8"/>
                  </a:lnTo>
                  <a:lnTo>
                    <a:pt x="233" y="5"/>
                  </a:lnTo>
                  <a:lnTo>
                    <a:pt x="232" y="3"/>
                  </a:lnTo>
                  <a:lnTo>
                    <a:pt x="229" y="2"/>
                  </a:lnTo>
                  <a:lnTo>
                    <a:pt x="227" y="1"/>
                  </a:lnTo>
                  <a:lnTo>
                    <a:pt x="224" y="0"/>
                  </a:lnTo>
                  <a:lnTo>
                    <a:pt x="222" y="0"/>
                  </a:lnTo>
                  <a:lnTo>
                    <a:pt x="146" y="0"/>
                  </a:lnTo>
                  <a:lnTo>
                    <a:pt x="143" y="0"/>
                  </a:lnTo>
                  <a:lnTo>
                    <a:pt x="140" y="1"/>
                  </a:lnTo>
                  <a:lnTo>
                    <a:pt x="137" y="2"/>
                  </a:lnTo>
                  <a:lnTo>
                    <a:pt x="135" y="3"/>
                  </a:lnTo>
                  <a:lnTo>
                    <a:pt x="134" y="5"/>
                  </a:lnTo>
                  <a:lnTo>
                    <a:pt x="132" y="8"/>
                  </a:lnTo>
                  <a:lnTo>
                    <a:pt x="132" y="10"/>
                  </a:lnTo>
                  <a:lnTo>
                    <a:pt x="131" y="14"/>
                  </a:lnTo>
                  <a:lnTo>
                    <a:pt x="131" y="47"/>
                  </a:lnTo>
                  <a:lnTo>
                    <a:pt x="120" y="52"/>
                  </a:lnTo>
                  <a:lnTo>
                    <a:pt x="109" y="57"/>
                  </a:lnTo>
                  <a:lnTo>
                    <a:pt x="99" y="63"/>
                  </a:lnTo>
                  <a:lnTo>
                    <a:pt x="90" y="69"/>
                  </a:lnTo>
                  <a:lnTo>
                    <a:pt x="61" y="53"/>
                  </a:lnTo>
                  <a:lnTo>
                    <a:pt x="58" y="52"/>
                  </a:lnTo>
                  <a:lnTo>
                    <a:pt x="55" y="51"/>
                  </a:lnTo>
                  <a:lnTo>
                    <a:pt x="53" y="51"/>
                  </a:lnTo>
                  <a:lnTo>
                    <a:pt x="49" y="51"/>
                  </a:lnTo>
                  <a:lnTo>
                    <a:pt x="47" y="52"/>
                  </a:lnTo>
                  <a:lnTo>
                    <a:pt x="44" y="54"/>
                  </a:lnTo>
                  <a:lnTo>
                    <a:pt x="42" y="56"/>
                  </a:lnTo>
                  <a:lnTo>
                    <a:pt x="41" y="59"/>
                  </a:lnTo>
                  <a:lnTo>
                    <a:pt x="2" y="124"/>
                  </a:lnTo>
                  <a:lnTo>
                    <a:pt x="1" y="126"/>
                  </a:lnTo>
                  <a:lnTo>
                    <a:pt x="0" y="129"/>
                  </a:lnTo>
                  <a:lnTo>
                    <a:pt x="0" y="132"/>
                  </a:lnTo>
                  <a:lnTo>
                    <a:pt x="1" y="136"/>
                  </a:lnTo>
                  <a:lnTo>
                    <a:pt x="2" y="139"/>
                  </a:lnTo>
                  <a:lnTo>
                    <a:pt x="3" y="141"/>
                  </a:lnTo>
                  <a:lnTo>
                    <a:pt x="6" y="143"/>
                  </a:lnTo>
                  <a:lnTo>
                    <a:pt x="8" y="144"/>
                  </a:lnTo>
                  <a:lnTo>
                    <a:pt x="36" y="160"/>
                  </a:lnTo>
                  <a:lnTo>
                    <a:pt x="34" y="172"/>
                  </a:lnTo>
                  <a:lnTo>
                    <a:pt x="34" y="183"/>
                  </a:lnTo>
                  <a:lnTo>
                    <a:pt x="34" y="195"/>
                  </a:lnTo>
                  <a:lnTo>
                    <a:pt x="36" y="207"/>
                  </a:lnTo>
                  <a:lnTo>
                    <a:pt x="8" y="223"/>
                  </a:lnTo>
                  <a:lnTo>
                    <a:pt x="6" y="224"/>
                  </a:lnTo>
                  <a:lnTo>
                    <a:pt x="3" y="227"/>
                  </a:lnTo>
                  <a:lnTo>
                    <a:pt x="1" y="230"/>
                  </a:lnTo>
                  <a:lnTo>
                    <a:pt x="0" y="233"/>
                  </a:lnTo>
                  <a:lnTo>
                    <a:pt x="0" y="235"/>
                  </a:lnTo>
                  <a:lnTo>
                    <a:pt x="0" y="237"/>
                  </a:lnTo>
                  <a:lnTo>
                    <a:pt x="1" y="240"/>
                  </a:lnTo>
                  <a:lnTo>
                    <a:pt x="2" y="243"/>
                  </a:lnTo>
                  <a:lnTo>
                    <a:pt x="40" y="309"/>
                  </a:lnTo>
                  <a:lnTo>
                    <a:pt x="42" y="311"/>
                  </a:lnTo>
                  <a:lnTo>
                    <a:pt x="44" y="313"/>
                  </a:lnTo>
                  <a:lnTo>
                    <a:pt x="46" y="314"/>
                  </a:lnTo>
                  <a:lnTo>
                    <a:pt x="48" y="315"/>
                  </a:lnTo>
                  <a:lnTo>
                    <a:pt x="55" y="316"/>
                  </a:lnTo>
                  <a:lnTo>
                    <a:pt x="60" y="314"/>
                  </a:lnTo>
                  <a:lnTo>
                    <a:pt x="90" y="297"/>
                  </a:lnTo>
                  <a:lnTo>
                    <a:pt x="99" y="304"/>
                  </a:lnTo>
                  <a:lnTo>
                    <a:pt x="109" y="310"/>
                  </a:lnTo>
                  <a:lnTo>
                    <a:pt x="120" y="316"/>
                  </a:lnTo>
                  <a:lnTo>
                    <a:pt x="131" y="321"/>
                  </a:lnTo>
                  <a:lnTo>
                    <a:pt x="131" y="354"/>
                  </a:lnTo>
                  <a:lnTo>
                    <a:pt x="132" y="356"/>
                  </a:lnTo>
                  <a:lnTo>
                    <a:pt x="132" y="359"/>
                  </a:lnTo>
                  <a:lnTo>
                    <a:pt x="134" y="361"/>
                  </a:lnTo>
                  <a:lnTo>
                    <a:pt x="135" y="363"/>
                  </a:lnTo>
                  <a:lnTo>
                    <a:pt x="137" y="366"/>
                  </a:lnTo>
                  <a:lnTo>
                    <a:pt x="140" y="368"/>
                  </a:lnTo>
                  <a:lnTo>
                    <a:pt x="143" y="368"/>
                  </a:lnTo>
                  <a:lnTo>
                    <a:pt x="146" y="369"/>
                  </a:lnTo>
                  <a:lnTo>
                    <a:pt x="222" y="369"/>
                  </a:lnTo>
                  <a:lnTo>
                    <a:pt x="225" y="368"/>
                  </a:lnTo>
                  <a:lnTo>
                    <a:pt x="227" y="368"/>
                  </a:lnTo>
                  <a:lnTo>
                    <a:pt x="229" y="366"/>
                  </a:lnTo>
                  <a:lnTo>
                    <a:pt x="232" y="363"/>
                  </a:lnTo>
                  <a:lnTo>
                    <a:pt x="233" y="361"/>
                  </a:lnTo>
                  <a:lnTo>
                    <a:pt x="236" y="359"/>
                  </a:lnTo>
                  <a:lnTo>
                    <a:pt x="236" y="356"/>
                  </a:lnTo>
                  <a:lnTo>
                    <a:pt x="237" y="354"/>
                  </a:lnTo>
                  <a:lnTo>
                    <a:pt x="237" y="321"/>
                  </a:lnTo>
                  <a:lnTo>
                    <a:pt x="246" y="316"/>
                  </a:lnTo>
                  <a:lnTo>
                    <a:pt x="256" y="311"/>
                  </a:lnTo>
                  <a:lnTo>
                    <a:pt x="266" y="305"/>
                  </a:lnTo>
                  <a:lnTo>
                    <a:pt x="274" y="298"/>
                  </a:lnTo>
                  <a:lnTo>
                    <a:pt x="302" y="313"/>
                  </a:lnTo>
                  <a:lnTo>
                    <a:pt x="305" y="315"/>
                  </a:lnTo>
                  <a:lnTo>
                    <a:pt x="307" y="315"/>
                  </a:lnTo>
                  <a:lnTo>
                    <a:pt x="310" y="316"/>
                  </a:lnTo>
                  <a:lnTo>
                    <a:pt x="314" y="316"/>
                  </a:lnTo>
                  <a:lnTo>
                    <a:pt x="319" y="313"/>
                  </a:lnTo>
                  <a:lnTo>
                    <a:pt x="322" y="309"/>
                  </a:lnTo>
                  <a:lnTo>
                    <a:pt x="360" y="243"/>
                  </a:lnTo>
                  <a:lnTo>
                    <a:pt x="362" y="240"/>
                  </a:lnTo>
                  <a:lnTo>
                    <a:pt x="362" y="237"/>
                  </a:lnTo>
                  <a:lnTo>
                    <a:pt x="362" y="234"/>
                  </a:lnTo>
                  <a:lnTo>
                    <a:pt x="362" y="232"/>
                  </a:lnTo>
                  <a:lnTo>
                    <a:pt x="361" y="229"/>
                  </a:lnTo>
                  <a:lnTo>
                    <a:pt x="359" y="227"/>
                  </a:lnTo>
                  <a:lnTo>
                    <a:pt x="357" y="224"/>
                  </a:lnTo>
                  <a:lnTo>
                    <a:pt x="354" y="2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42" name="Freeform 4346" descr="Icon of box and whisker chart. ">
            <a:extLst>
              <a:ext uri="{FF2B5EF4-FFF2-40B4-BE49-F238E27FC236}">
                <a16:creationId xmlns:a16="http://schemas.microsoft.com/office/drawing/2014/main" id="{D131817A-5B27-4718-8BAC-45C9CEDA45D9}"/>
              </a:ext>
            </a:extLst>
          </p:cNvPr>
          <p:cNvSpPr>
            <a:spLocks noEditPoints="1"/>
          </p:cNvSpPr>
          <p:nvPr/>
        </p:nvSpPr>
        <p:spPr bwMode="auto">
          <a:xfrm>
            <a:off x="3967321" y="3532346"/>
            <a:ext cx="345758" cy="345758"/>
          </a:xfrm>
          <a:custGeom>
            <a:avLst/>
            <a:gdLst>
              <a:gd name="T0" fmla="*/ 706 w 898"/>
              <a:gd name="T1" fmla="*/ 479 h 898"/>
              <a:gd name="T2" fmla="*/ 652 w 898"/>
              <a:gd name="T3" fmla="*/ 556 h 898"/>
              <a:gd name="T4" fmla="*/ 632 w 898"/>
              <a:gd name="T5" fmla="*/ 551 h 898"/>
              <a:gd name="T6" fmla="*/ 576 w 898"/>
              <a:gd name="T7" fmla="*/ 477 h 898"/>
              <a:gd name="T8" fmla="*/ 571 w 898"/>
              <a:gd name="T9" fmla="*/ 398 h 898"/>
              <a:gd name="T10" fmla="*/ 628 w 898"/>
              <a:gd name="T11" fmla="*/ 129 h 898"/>
              <a:gd name="T12" fmla="*/ 643 w 898"/>
              <a:gd name="T13" fmla="*/ 114 h 898"/>
              <a:gd name="T14" fmla="*/ 658 w 898"/>
              <a:gd name="T15" fmla="*/ 129 h 898"/>
              <a:gd name="T16" fmla="*/ 717 w 898"/>
              <a:gd name="T17" fmla="*/ 398 h 898"/>
              <a:gd name="T18" fmla="*/ 621 w 898"/>
              <a:gd name="T19" fmla="*/ 758 h 898"/>
              <a:gd name="T20" fmla="*/ 589 w 898"/>
              <a:gd name="T21" fmla="*/ 727 h 898"/>
              <a:gd name="T22" fmla="*/ 589 w 898"/>
              <a:gd name="T23" fmla="*/ 680 h 898"/>
              <a:gd name="T24" fmla="*/ 621 w 898"/>
              <a:gd name="T25" fmla="*/ 648 h 898"/>
              <a:gd name="T26" fmla="*/ 667 w 898"/>
              <a:gd name="T27" fmla="*/ 648 h 898"/>
              <a:gd name="T28" fmla="*/ 699 w 898"/>
              <a:gd name="T29" fmla="*/ 680 h 898"/>
              <a:gd name="T30" fmla="*/ 699 w 898"/>
              <a:gd name="T31" fmla="*/ 727 h 898"/>
              <a:gd name="T32" fmla="*/ 667 w 898"/>
              <a:gd name="T33" fmla="*/ 758 h 898"/>
              <a:gd name="T34" fmla="*/ 536 w 898"/>
              <a:gd name="T35" fmla="*/ 294 h 898"/>
              <a:gd name="T36" fmla="*/ 479 w 898"/>
              <a:gd name="T37" fmla="*/ 546 h 898"/>
              <a:gd name="T38" fmla="*/ 461 w 898"/>
              <a:gd name="T39" fmla="*/ 558 h 898"/>
              <a:gd name="T40" fmla="*/ 450 w 898"/>
              <a:gd name="T41" fmla="*/ 299 h 898"/>
              <a:gd name="T42" fmla="*/ 390 w 898"/>
              <a:gd name="T43" fmla="*/ 287 h 898"/>
              <a:gd name="T44" fmla="*/ 398 w 898"/>
              <a:gd name="T45" fmla="*/ 211 h 898"/>
              <a:gd name="T46" fmla="*/ 454 w 898"/>
              <a:gd name="T47" fmla="*/ 118 h 898"/>
              <a:gd name="T48" fmla="*/ 475 w 898"/>
              <a:gd name="T49" fmla="*/ 118 h 898"/>
              <a:gd name="T50" fmla="*/ 530 w 898"/>
              <a:gd name="T51" fmla="*/ 211 h 898"/>
              <a:gd name="T52" fmla="*/ 465 w 898"/>
              <a:gd name="T53" fmla="*/ 763 h 898"/>
              <a:gd name="T54" fmla="*/ 422 w 898"/>
              <a:gd name="T55" fmla="*/ 745 h 898"/>
              <a:gd name="T56" fmla="*/ 405 w 898"/>
              <a:gd name="T57" fmla="*/ 703 h 898"/>
              <a:gd name="T58" fmla="*/ 422 w 898"/>
              <a:gd name="T59" fmla="*/ 661 h 898"/>
              <a:gd name="T60" fmla="*/ 465 w 898"/>
              <a:gd name="T61" fmla="*/ 643 h 898"/>
              <a:gd name="T62" fmla="*/ 506 w 898"/>
              <a:gd name="T63" fmla="*/ 661 h 898"/>
              <a:gd name="T64" fmla="*/ 525 w 898"/>
              <a:gd name="T65" fmla="*/ 703 h 898"/>
              <a:gd name="T66" fmla="*/ 506 w 898"/>
              <a:gd name="T67" fmla="*/ 745 h 898"/>
              <a:gd name="T68" fmla="*/ 465 w 898"/>
              <a:gd name="T69" fmla="*/ 763 h 898"/>
              <a:gd name="T70" fmla="*/ 318 w 898"/>
              <a:gd name="T71" fmla="*/ 419 h 898"/>
              <a:gd name="T72" fmla="*/ 263 w 898"/>
              <a:gd name="T73" fmla="*/ 556 h 898"/>
              <a:gd name="T74" fmla="*/ 242 w 898"/>
              <a:gd name="T75" fmla="*/ 551 h 898"/>
              <a:gd name="T76" fmla="*/ 186 w 898"/>
              <a:gd name="T77" fmla="*/ 417 h 898"/>
              <a:gd name="T78" fmla="*/ 181 w 898"/>
              <a:gd name="T79" fmla="*/ 339 h 898"/>
              <a:gd name="T80" fmla="*/ 240 w 898"/>
              <a:gd name="T81" fmla="*/ 129 h 898"/>
              <a:gd name="T82" fmla="*/ 255 w 898"/>
              <a:gd name="T83" fmla="*/ 114 h 898"/>
              <a:gd name="T84" fmla="*/ 270 w 898"/>
              <a:gd name="T85" fmla="*/ 129 h 898"/>
              <a:gd name="T86" fmla="*/ 329 w 898"/>
              <a:gd name="T87" fmla="*/ 339 h 898"/>
              <a:gd name="T88" fmla="*/ 231 w 898"/>
              <a:gd name="T89" fmla="*/ 758 h 898"/>
              <a:gd name="T90" fmla="*/ 200 w 898"/>
              <a:gd name="T91" fmla="*/ 727 h 898"/>
              <a:gd name="T92" fmla="*/ 200 w 898"/>
              <a:gd name="T93" fmla="*/ 680 h 898"/>
              <a:gd name="T94" fmla="*/ 231 w 898"/>
              <a:gd name="T95" fmla="*/ 648 h 898"/>
              <a:gd name="T96" fmla="*/ 278 w 898"/>
              <a:gd name="T97" fmla="*/ 648 h 898"/>
              <a:gd name="T98" fmla="*/ 311 w 898"/>
              <a:gd name="T99" fmla="*/ 680 h 898"/>
              <a:gd name="T100" fmla="*/ 311 w 898"/>
              <a:gd name="T101" fmla="*/ 727 h 898"/>
              <a:gd name="T102" fmla="*/ 278 w 898"/>
              <a:gd name="T103" fmla="*/ 758 h 898"/>
              <a:gd name="T104" fmla="*/ 10 w 898"/>
              <a:gd name="T105" fmla="*/ 2 h 898"/>
              <a:gd name="T106" fmla="*/ 1 w 898"/>
              <a:gd name="T107" fmla="*/ 886 h 898"/>
              <a:gd name="T108" fmla="*/ 883 w 898"/>
              <a:gd name="T109" fmla="*/ 898 h 898"/>
              <a:gd name="T110" fmla="*/ 898 w 898"/>
              <a:gd name="T111" fmla="*/ 883 h 898"/>
              <a:gd name="T112" fmla="*/ 886 w 898"/>
              <a:gd name="T113" fmla="*/ 0 h 8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98" h="898">
                <a:moveTo>
                  <a:pt x="718" y="464"/>
                </a:moveTo>
                <a:lnTo>
                  <a:pt x="718" y="467"/>
                </a:lnTo>
                <a:lnTo>
                  <a:pt x="717" y="470"/>
                </a:lnTo>
                <a:lnTo>
                  <a:pt x="716" y="472"/>
                </a:lnTo>
                <a:lnTo>
                  <a:pt x="714" y="474"/>
                </a:lnTo>
                <a:lnTo>
                  <a:pt x="712" y="477"/>
                </a:lnTo>
                <a:lnTo>
                  <a:pt x="710" y="478"/>
                </a:lnTo>
                <a:lnTo>
                  <a:pt x="706" y="479"/>
                </a:lnTo>
                <a:lnTo>
                  <a:pt x="703" y="479"/>
                </a:lnTo>
                <a:lnTo>
                  <a:pt x="658" y="479"/>
                </a:lnTo>
                <a:lnTo>
                  <a:pt x="658" y="543"/>
                </a:lnTo>
                <a:lnTo>
                  <a:pt x="658" y="546"/>
                </a:lnTo>
                <a:lnTo>
                  <a:pt x="657" y="549"/>
                </a:lnTo>
                <a:lnTo>
                  <a:pt x="656" y="551"/>
                </a:lnTo>
                <a:lnTo>
                  <a:pt x="654" y="554"/>
                </a:lnTo>
                <a:lnTo>
                  <a:pt x="652" y="556"/>
                </a:lnTo>
                <a:lnTo>
                  <a:pt x="650" y="557"/>
                </a:lnTo>
                <a:lnTo>
                  <a:pt x="647" y="558"/>
                </a:lnTo>
                <a:lnTo>
                  <a:pt x="643" y="558"/>
                </a:lnTo>
                <a:lnTo>
                  <a:pt x="641" y="558"/>
                </a:lnTo>
                <a:lnTo>
                  <a:pt x="638" y="557"/>
                </a:lnTo>
                <a:lnTo>
                  <a:pt x="636" y="556"/>
                </a:lnTo>
                <a:lnTo>
                  <a:pt x="634" y="554"/>
                </a:lnTo>
                <a:lnTo>
                  <a:pt x="632" y="551"/>
                </a:lnTo>
                <a:lnTo>
                  <a:pt x="631" y="549"/>
                </a:lnTo>
                <a:lnTo>
                  <a:pt x="629" y="546"/>
                </a:lnTo>
                <a:lnTo>
                  <a:pt x="628" y="543"/>
                </a:lnTo>
                <a:lnTo>
                  <a:pt x="628" y="479"/>
                </a:lnTo>
                <a:lnTo>
                  <a:pt x="583" y="479"/>
                </a:lnTo>
                <a:lnTo>
                  <a:pt x="581" y="479"/>
                </a:lnTo>
                <a:lnTo>
                  <a:pt x="578" y="478"/>
                </a:lnTo>
                <a:lnTo>
                  <a:pt x="576" y="477"/>
                </a:lnTo>
                <a:lnTo>
                  <a:pt x="574" y="474"/>
                </a:lnTo>
                <a:lnTo>
                  <a:pt x="572" y="472"/>
                </a:lnTo>
                <a:lnTo>
                  <a:pt x="571" y="470"/>
                </a:lnTo>
                <a:lnTo>
                  <a:pt x="570" y="467"/>
                </a:lnTo>
                <a:lnTo>
                  <a:pt x="570" y="464"/>
                </a:lnTo>
                <a:lnTo>
                  <a:pt x="570" y="404"/>
                </a:lnTo>
                <a:lnTo>
                  <a:pt x="570" y="402"/>
                </a:lnTo>
                <a:lnTo>
                  <a:pt x="571" y="398"/>
                </a:lnTo>
                <a:lnTo>
                  <a:pt x="572" y="396"/>
                </a:lnTo>
                <a:lnTo>
                  <a:pt x="574" y="394"/>
                </a:lnTo>
                <a:lnTo>
                  <a:pt x="576" y="392"/>
                </a:lnTo>
                <a:lnTo>
                  <a:pt x="578" y="391"/>
                </a:lnTo>
                <a:lnTo>
                  <a:pt x="581" y="390"/>
                </a:lnTo>
                <a:lnTo>
                  <a:pt x="583" y="389"/>
                </a:lnTo>
                <a:lnTo>
                  <a:pt x="628" y="389"/>
                </a:lnTo>
                <a:lnTo>
                  <a:pt x="628" y="129"/>
                </a:lnTo>
                <a:lnTo>
                  <a:pt x="629" y="126"/>
                </a:lnTo>
                <a:lnTo>
                  <a:pt x="631" y="123"/>
                </a:lnTo>
                <a:lnTo>
                  <a:pt x="632" y="121"/>
                </a:lnTo>
                <a:lnTo>
                  <a:pt x="634" y="118"/>
                </a:lnTo>
                <a:lnTo>
                  <a:pt x="636" y="117"/>
                </a:lnTo>
                <a:lnTo>
                  <a:pt x="638" y="115"/>
                </a:lnTo>
                <a:lnTo>
                  <a:pt x="641" y="114"/>
                </a:lnTo>
                <a:lnTo>
                  <a:pt x="643" y="114"/>
                </a:lnTo>
                <a:lnTo>
                  <a:pt x="647" y="114"/>
                </a:lnTo>
                <a:lnTo>
                  <a:pt x="650" y="115"/>
                </a:lnTo>
                <a:lnTo>
                  <a:pt x="652" y="117"/>
                </a:lnTo>
                <a:lnTo>
                  <a:pt x="654" y="118"/>
                </a:lnTo>
                <a:lnTo>
                  <a:pt x="656" y="121"/>
                </a:lnTo>
                <a:lnTo>
                  <a:pt x="657" y="123"/>
                </a:lnTo>
                <a:lnTo>
                  <a:pt x="658" y="127"/>
                </a:lnTo>
                <a:lnTo>
                  <a:pt x="658" y="129"/>
                </a:lnTo>
                <a:lnTo>
                  <a:pt x="658" y="389"/>
                </a:lnTo>
                <a:lnTo>
                  <a:pt x="703" y="389"/>
                </a:lnTo>
                <a:lnTo>
                  <a:pt x="706" y="390"/>
                </a:lnTo>
                <a:lnTo>
                  <a:pt x="710" y="391"/>
                </a:lnTo>
                <a:lnTo>
                  <a:pt x="712" y="392"/>
                </a:lnTo>
                <a:lnTo>
                  <a:pt x="714" y="394"/>
                </a:lnTo>
                <a:lnTo>
                  <a:pt x="716" y="396"/>
                </a:lnTo>
                <a:lnTo>
                  <a:pt x="717" y="398"/>
                </a:lnTo>
                <a:lnTo>
                  <a:pt x="718" y="402"/>
                </a:lnTo>
                <a:lnTo>
                  <a:pt x="718" y="404"/>
                </a:lnTo>
                <a:lnTo>
                  <a:pt x="718" y="464"/>
                </a:lnTo>
                <a:close/>
                <a:moveTo>
                  <a:pt x="643" y="763"/>
                </a:moveTo>
                <a:lnTo>
                  <a:pt x="638" y="762"/>
                </a:lnTo>
                <a:lnTo>
                  <a:pt x="632" y="762"/>
                </a:lnTo>
                <a:lnTo>
                  <a:pt x="626" y="760"/>
                </a:lnTo>
                <a:lnTo>
                  <a:pt x="621" y="758"/>
                </a:lnTo>
                <a:lnTo>
                  <a:pt x="616" y="756"/>
                </a:lnTo>
                <a:lnTo>
                  <a:pt x="610" y="753"/>
                </a:lnTo>
                <a:lnTo>
                  <a:pt x="606" y="749"/>
                </a:lnTo>
                <a:lnTo>
                  <a:pt x="602" y="745"/>
                </a:lnTo>
                <a:lnTo>
                  <a:pt x="597" y="741"/>
                </a:lnTo>
                <a:lnTo>
                  <a:pt x="594" y="737"/>
                </a:lnTo>
                <a:lnTo>
                  <a:pt x="591" y="731"/>
                </a:lnTo>
                <a:lnTo>
                  <a:pt x="589" y="727"/>
                </a:lnTo>
                <a:lnTo>
                  <a:pt x="587" y="720"/>
                </a:lnTo>
                <a:lnTo>
                  <a:pt x="586" y="715"/>
                </a:lnTo>
                <a:lnTo>
                  <a:pt x="584" y="710"/>
                </a:lnTo>
                <a:lnTo>
                  <a:pt x="583" y="703"/>
                </a:lnTo>
                <a:lnTo>
                  <a:pt x="584" y="697"/>
                </a:lnTo>
                <a:lnTo>
                  <a:pt x="586" y="692"/>
                </a:lnTo>
                <a:lnTo>
                  <a:pt x="587" y="685"/>
                </a:lnTo>
                <a:lnTo>
                  <a:pt x="589" y="680"/>
                </a:lnTo>
                <a:lnTo>
                  <a:pt x="591" y="674"/>
                </a:lnTo>
                <a:lnTo>
                  <a:pt x="594" y="670"/>
                </a:lnTo>
                <a:lnTo>
                  <a:pt x="597" y="665"/>
                </a:lnTo>
                <a:lnTo>
                  <a:pt x="602" y="661"/>
                </a:lnTo>
                <a:lnTo>
                  <a:pt x="606" y="657"/>
                </a:lnTo>
                <a:lnTo>
                  <a:pt x="610" y="653"/>
                </a:lnTo>
                <a:lnTo>
                  <a:pt x="616" y="651"/>
                </a:lnTo>
                <a:lnTo>
                  <a:pt x="621" y="648"/>
                </a:lnTo>
                <a:lnTo>
                  <a:pt x="626" y="646"/>
                </a:lnTo>
                <a:lnTo>
                  <a:pt x="632" y="645"/>
                </a:lnTo>
                <a:lnTo>
                  <a:pt x="638" y="643"/>
                </a:lnTo>
                <a:lnTo>
                  <a:pt x="643" y="643"/>
                </a:lnTo>
                <a:lnTo>
                  <a:pt x="650" y="643"/>
                </a:lnTo>
                <a:lnTo>
                  <a:pt x="656" y="645"/>
                </a:lnTo>
                <a:lnTo>
                  <a:pt x="662" y="646"/>
                </a:lnTo>
                <a:lnTo>
                  <a:pt x="667" y="648"/>
                </a:lnTo>
                <a:lnTo>
                  <a:pt x="672" y="651"/>
                </a:lnTo>
                <a:lnTo>
                  <a:pt x="678" y="653"/>
                </a:lnTo>
                <a:lnTo>
                  <a:pt x="682" y="657"/>
                </a:lnTo>
                <a:lnTo>
                  <a:pt x="686" y="661"/>
                </a:lnTo>
                <a:lnTo>
                  <a:pt x="690" y="665"/>
                </a:lnTo>
                <a:lnTo>
                  <a:pt x="694" y="670"/>
                </a:lnTo>
                <a:lnTo>
                  <a:pt x="697" y="674"/>
                </a:lnTo>
                <a:lnTo>
                  <a:pt x="699" y="680"/>
                </a:lnTo>
                <a:lnTo>
                  <a:pt x="701" y="685"/>
                </a:lnTo>
                <a:lnTo>
                  <a:pt x="702" y="692"/>
                </a:lnTo>
                <a:lnTo>
                  <a:pt x="703" y="697"/>
                </a:lnTo>
                <a:lnTo>
                  <a:pt x="703" y="703"/>
                </a:lnTo>
                <a:lnTo>
                  <a:pt x="703" y="710"/>
                </a:lnTo>
                <a:lnTo>
                  <a:pt x="702" y="715"/>
                </a:lnTo>
                <a:lnTo>
                  <a:pt x="701" y="720"/>
                </a:lnTo>
                <a:lnTo>
                  <a:pt x="699" y="727"/>
                </a:lnTo>
                <a:lnTo>
                  <a:pt x="697" y="731"/>
                </a:lnTo>
                <a:lnTo>
                  <a:pt x="694" y="737"/>
                </a:lnTo>
                <a:lnTo>
                  <a:pt x="690" y="741"/>
                </a:lnTo>
                <a:lnTo>
                  <a:pt x="686" y="745"/>
                </a:lnTo>
                <a:lnTo>
                  <a:pt x="682" y="749"/>
                </a:lnTo>
                <a:lnTo>
                  <a:pt x="678" y="753"/>
                </a:lnTo>
                <a:lnTo>
                  <a:pt x="672" y="756"/>
                </a:lnTo>
                <a:lnTo>
                  <a:pt x="667" y="758"/>
                </a:lnTo>
                <a:lnTo>
                  <a:pt x="662" y="760"/>
                </a:lnTo>
                <a:lnTo>
                  <a:pt x="656" y="762"/>
                </a:lnTo>
                <a:lnTo>
                  <a:pt x="650" y="762"/>
                </a:lnTo>
                <a:lnTo>
                  <a:pt x="643" y="763"/>
                </a:lnTo>
                <a:close/>
                <a:moveTo>
                  <a:pt x="540" y="284"/>
                </a:moveTo>
                <a:lnTo>
                  <a:pt x="538" y="287"/>
                </a:lnTo>
                <a:lnTo>
                  <a:pt x="537" y="290"/>
                </a:lnTo>
                <a:lnTo>
                  <a:pt x="536" y="294"/>
                </a:lnTo>
                <a:lnTo>
                  <a:pt x="534" y="296"/>
                </a:lnTo>
                <a:lnTo>
                  <a:pt x="532" y="297"/>
                </a:lnTo>
                <a:lnTo>
                  <a:pt x="530" y="298"/>
                </a:lnTo>
                <a:lnTo>
                  <a:pt x="527" y="299"/>
                </a:lnTo>
                <a:lnTo>
                  <a:pt x="525" y="299"/>
                </a:lnTo>
                <a:lnTo>
                  <a:pt x="480" y="299"/>
                </a:lnTo>
                <a:lnTo>
                  <a:pt x="480" y="543"/>
                </a:lnTo>
                <a:lnTo>
                  <a:pt x="479" y="546"/>
                </a:lnTo>
                <a:lnTo>
                  <a:pt x="479" y="549"/>
                </a:lnTo>
                <a:lnTo>
                  <a:pt x="476" y="551"/>
                </a:lnTo>
                <a:lnTo>
                  <a:pt x="475" y="554"/>
                </a:lnTo>
                <a:lnTo>
                  <a:pt x="472" y="556"/>
                </a:lnTo>
                <a:lnTo>
                  <a:pt x="470" y="557"/>
                </a:lnTo>
                <a:lnTo>
                  <a:pt x="467" y="558"/>
                </a:lnTo>
                <a:lnTo>
                  <a:pt x="465" y="558"/>
                </a:lnTo>
                <a:lnTo>
                  <a:pt x="461" y="558"/>
                </a:lnTo>
                <a:lnTo>
                  <a:pt x="458" y="557"/>
                </a:lnTo>
                <a:lnTo>
                  <a:pt x="456" y="556"/>
                </a:lnTo>
                <a:lnTo>
                  <a:pt x="454" y="554"/>
                </a:lnTo>
                <a:lnTo>
                  <a:pt x="452" y="551"/>
                </a:lnTo>
                <a:lnTo>
                  <a:pt x="451" y="549"/>
                </a:lnTo>
                <a:lnTo>
                  <a:pt x="450" y="546"/>
                </a:lnTo>
                <a:lnTo>
                  <a:pt x="450" y="543"/>
                </a:lnTo>
                <a:lnTo>
                  <a:pt x="450" y="299"/>
                </a:lnTo>
                <a:lnTo>
                  <a:pt x="405" y="299"/>
                </a:lnTo>
                <a:lnTo>
                  <a:pt x="402" y="299"/>
                </a:lnTo>
                <a:lnTo>
                  <a:pt x="398" y="298"/>
                </a:lnTo>
                <a:lnTo>
                  <a:pt x="396" y="297"/>
                </a:lnTo>
                <a:lnTo>
                  <a:pt x="394" y="296"/>
                </a:lnTo>
                <a:lnTo>
                  <a:pt x="392" y="294"/>
                </a:lnTo>
                <a:lnTo>
                  <a:pt x="391" y="290"/>
                </a:lnTo>
                <a:lnTo>
                  <a:pt x="390" y="287"/>
                </a:lnTo>
                <a:lnTo>
                  <a:pt x="390" y="284"/>
                </a:lnTo>
                <a:lnTo>
                  <a:pt x="390" y="225"/>
                </a:lnTo>
                <a:lnTo>
                  <a:pt x="390" y="222"/>
                </a:lnTo>
                <a:lnTo>
                  <a:pt x="391" y="219"/>
                </a:lnTo>
                <a:lnTo>
                  <a:pt x="392" y="217"/>
                </a:lnTo>
                <a:lnTo>
                  <a:pt x="394" y="214"/>
                </a:lnTo>
                <a:lnTo>
                  <a:pt x="396" y="212"/>
                </a:lnTo>
                <a:lnTo>
                  <a:pt x="398" y="211"/>
                </a:lnTo>
                <a:lnTo>
                  <a:pt x="402" y="210"/>
                </a:lnTo>
                <a:lnTo>
                  <a:pt x="405" y="210"/>
                </a:lnTo>
                <a:lnTo>
                  <a:pt x="450" y="210"/>
                </a:lnTo>
                <a:lnTo>
                  <a:pt x="450" y="129"/>
                </a:lnTo>
                <a:lnTo>
                  <a:pt x="450" y="126"/>
                </a:lnTo>
                <a:lnTo>
                  <a:pt x="451" y="123"/>
                </a:lnTo>
                <a:lnTo>
                  <a:pt x="452" y="121"/>
                </a:lnTo>
                <a:lnTo>
                  <a:pt x="454" y="118"/>
                </a:lnTo>
                <a:lnTo>
                  <a:pt x="456" y="117"/>
                </a:lnTo>
                <a:lnTo>
                  <a:pt x="458" y="115"/>
                </a:lnTo>
                <a:lnTo>
                  <a:pt x="461" y="114"/>
                </a:lnTo>
                <a:lnTo>
                  <a:pt x="465" y="114"/>
                </a:lnTo>
                <a:lnTo>
                  <a:pt x="467" y="114"/>
                </a:lnTo>
                <a:lnTo>
                  <a:pt x="470" y="115"/>
                </a:lnTo>
                <a:lnTo>
                  <a:pt x="472" y="117"/>
                </a:lnTo>
                <a:lnTo>
                  <a:pt x="475" y="118"/>
                </a:lnTo>
                <a:lnTo>
                  <a:pt x="476" y="121"/>
                </a:lnTo>
                <a:lnTo>
                  <a:pt x="479" y="123"/>
                </a:lnTo>
                <a:lnTo>
                  <a:pt x="479" y="127"/>
                </a:lnTo>
                <a:lnTo>
                  <a:pt x="480" y="129"/>
                </a:lnTo>
                <a:lnTo>
                  <a:pt x="480" y="210"/>
                </a:lnTo>
                <a:lnTo>
                  <a:pt x="525" y="210"/>
                </a:lnTo>
                <a:lnTo>
                  <a:pt x="527" y="210"/>
                </a:lnTo>
                <a:lnTo>
                  <a:pt x="530" y="211"/>
                </a:lnTo>
                <a:lnTo>
                  <a:pt x="532" y="212"/>
                </a:lnTo>
                <a:lnTo>
                  <a:pt x="534" y="214"/>
                </a:lnTo>
                <a:lnTo>
                  <a:pt x="536" y="217"/>
                </a:lnTo>
                <a:lnTo>
                  <a:pt x="537" y="219"/>
                </a:lnTo>
                <a:lnTo>
                  <a:pt x="538" y="222"/>
                </a:lnTo>
                <a:lnTo>
                  <a:pt x="540" y="225"/>
                </a:lnTo>
                <a:lnTo>
                  <a:pt x="540" y="284"/>
                </a:lnTo>
                <a:close/>
                <a:moveTo>
                  <a:pt x="465" y="763"/>
                </a:moveTo>
                <a:lnTo>
                  <a:pt x="458" y="762"/>
                </a:lnTo>
                <a:lnTo>
                  <a:pt x="452" y="762"/>
                </a:lnTo>
                <a:lnTo>
                  <a:pt x="446" y="760"/>
                </a:lnTo>
                <a:lnTo>
                  <a:pt x="441" y="758"/>
                </a:lnTo>
                <a:lnTo>
                  <a:pt x="436" y="756"/>
                </a:lnTo>
                <a:lnTo>
                  <a:pt x="430" y="753"/>
                </a:lnTo>
                <a:lnTo>
                  <a:pt x="426" y="749"/>
                </a:lnTo>
                <a:lnTo>
                  <a:pt x="422" y="745"/>
                </a:lnTo>
                <a:lnTo>
                  <a:pt x="419" y="741"/>
                </a:lnTo>
                <a:lnTo>
                  <a:pt x="414" y="737"/>
                </a:lnTo>
                <a:lnTo>
                  <a:pt x="412" y="731"/>
                </a:lnTo>
                <a:lnTo>
                  <a:pt x="409" y="727"/>
                </a:lnTo>
                <a:lnTo>
                  <a:pt x="407" y="720"/>
                </a:lnTo>
                <a:lnTo>
                  <a:pt x="406" y="715"/>
                </a:lnTo>
                <a:lnTo>
                  <a:pt x="405" y="710"/>
                </a:lnTo>
                <a:lnTo>
                  <a:pt x="405" y="703"/>
                </a:lnTo>
                <a:lnTo>
                  <a:pt x="405" y="697"/>
                </a:lnTo>
                <a:lnTo>
                  <a:pt x="406" y="692"/>
                </a:lnTo>
                <a:lnTo>
                  <a:pt x="407" y="685"/>
                </a:lnTo>
                <a:lnTo>
                  <a:pt x="409" y="680"/>
                </a:lnTo>
                <a:lnTo>
                  <a:pt x="412" y="674"/>
                </a:lnTo>
                <a:lnTo>
                  <a:pt x="414" y="670"/>
                </a:lnTo>
                <a:lnTo>
                  <a:pt x="419" y="665"/>
                </a:lnTo>
                <a:lnTo>
                  <a:pt x="422" y="661"/>
                </a:lnTo>
                <a:lnTo>
                  <a:pt x="426" y="657"/>
                </a:lnTo>
                <a:lnTo>
                  <a:pt x="430" y="653"/>
                </a:lnTo>
                <a:lnTo>
                  <a:pt x="436" y="651"/>
                </a:lnTo>
                <a:lnTo>
                  <a:pt x="441" y="648"/>
                </a:lnTo>
                <a:lnTo>
                  <a:pt x="446" y="646"/>
                </a:lnTo>
                <a:lnTo>
                  <a:pt x="452" y="645"/>
                </a:lnTo>
                <a:lnTo>
                  <a:pt x="458" y="643"/>
                </a:lnTo>
                <a:lnTo>
                  <a:pt x="465" y="643"/>
                </a:lnTo>
                <a:lnTo>
                  <a:pt x="470" y="643"/>
                </a:lnTo>
                <a:lnTo>
                  <a:pt x="476" y="645"/>
                </a:lnTo>
                <a:lnTo>
                  <a:pt x="482" y="646"/>
                </a:lnTo>
                <a:lnTo>
                  <a:pt x="487" y="648"/>
                </a:lnTo>
                <a:lnTo>
                  <a:pt x="492" y="651"/>
                </a:lnTo>
                <a:lnTo>
                  <a:pt x="498" y="653"/>
                </a:lnTo>
                <a:lnTo>
                  <a:pt x="502" y="657"/>
                </a:lnTo>
                <a:lnTo>
                  <a:pt x="506" y="661"/>
                </a:lnTo>
                <a:lnTo>
                  <a:pt x="511" y="665"/>
                </a:lnTo>
                <a:lnTo>
                  <a:pt x="514" y="670"/>
                </a:lnTo>
                <a:lnTo>
                  <a:pt x="517" y="674"/>
                </a:lnTo>
                <a:lnTo>
                  <a:pt x="519" y="680"/>
                </a:lnTo>
                <a:lnTo>
                  <a:pt x="521" y="685"/>
                </a:lnTo>
                <a:lnTo>
                  <a:pt x="522" y="692"/>
                </a:lnTo>
                <a:lnTo>
                  <a:pt x="524" y="697"/>
                </a:lnTo>
                <a:lnTo>
                  <a:pt x="525" y="703"/>
                </a:lnTo>
                <a:lnTo>
                  <a:pt x="524" y="710"/>
                </a:lnTo>
                <a:lnTo>
                  <a:pt x="522" y="715"/>
                </a:lnTo>
                <a:lnTo>
                  <a:pt x="521" y="720"/>
                </a:lnTo>
                <a:lnTo>
                  <a:pt x="519" y="727"/>
                </a:lnTo>
                <a:lnTo>
                  <a:pt x="517" y="731"/>
                </a:lnTo>
                <a:lnTo>
                  <a:pt x="514" y="737"/>
                </a:lnTo>
                <a:lnTo>
                  <a:pt x="511" y="741"/>
                </a:lnTo>
                <a:lnTo>
                  <a:pt x="506" y="745"/>
                </a:lnTo>
                <a:lnTo>
                  <a:pt x="502" y="749"/>
                </a:lnTo>
                <a:lnTo>
                  <a:pt x="498" y="753"/>
                </a:lnTo>
                <a:lnTo>
                  <a:pt x="492" y="756"/>
                </a:lnTo>
                <a:lnTo>
                  <a:pt x="487" y="758"/>
                </a:lnTo>
                <a:lnTo>
                  <a:pt x="482" y="760"/>
                </a:lnTo>
                <a:lnTo>
                  <a:pt x="476" y="762"/>
                </a:lnTo>
                <a:lnTo>
                  <a:pt x="470" y="762"/>
                </a:lnTo>
                <a:lnTo>
                  <a:pt x="465" y="763"/>
                </a:lnTo>
                <a:close/>
                <a:moveTo>
                  <a:pt x="330" y="404"/>
                </a:moveTo>
                <a:lnTo>
                  <a:pt x="330" y="407"/>
                </a:lnTo>
                <a:lnTo>
                  <a:pt x="329" y="410"/>
                </a:lnTo>
                <a:lnTo>
                  <a:pt x="328" y="412"/>
                </a:lnTo>
                <a:lnTo>
                  <a:pt x="326" y="414"/>
                </a:lnTo>
                <a:lnTo>
                  <a:pt x="323" y="417"/>
                </a:lnTo>
                <a:lnTo>
                  <a:pt x="320" y="418"/>
                </a:lnTo>
                <a:lnTo>
                  <a:pt x="318" y="419"/>
                </a:lnTo>
                <a:lnTo>
                  <a:pt x="315" y="419"/>
                </a:lnTo>
                <a:lnTo>
                  <a:pt x="270" y="419"/>
                </a:lnTo>
                <a:lnTo>
                  <a:pt x="270" y="543"/>
                </a:lnTo>
                <a:lnTo>
                  <a:pt x="270" y="546"/>
                </a:lnTo>
                <a:lnTo>
                  <a:pt x="269" y="549"/>
                </a:lnTo>
                <a:lnTo>
                  <a:pt x="268" y="551"/>
                </a:lnTo>
                <a:lnTo>
                  <a:pt x="266" y="554"/>
                </a:lnTo>
                <a:lnTo>
                  <a:pt x="263" y="556"/>
                </a:lnTo>
                <a:lnTo>
                  <a:pt x="260" y="557"/>
                </a:lnTo>
                <a:lnTo>
                  <a:pt x="258" y="558"/>
                </a:lnTo>
                <a:lnTo>
                  <a:pt x="255" y="558"/>
                </a:lnTo>
                <a:lnTo>
                  <a:pt x="252" y="558"/>
                </a:lnTo>
                <a:lnTo>
                  <a:pt x="250" y="557"/>
                </a:lnTo>
                <a:lnTo>
                  <a:pt x="246" y="556"/>
                </a:lnTo>
                <a:lnTo>
                  <a:pt x="244" y="554"/>
                </a:lnTo>
                <a:lnTo>
                  <a:pt x="242" y="551"/>
                </a:lnTo>
                <a:lnTo>
                  <a:pt x="241" y="549"/>
                </a:lnTo>
                <a:lnTo>
                  <a:pt x="240" y="546"/>
                </a:lnTo>
                <a:lnTo>
                  <a:pt x="240" y="543"/>
                </a:lnTo>
                <a:lnTo>
                  <a:pt x="240" y="419"/>
                </a:lnTo>
                <a:lnTo>
                  <a:pt x="195" y="419"/>
                </a:lnTo>
                <a:lnTo>
                  <a:pt x="192" y="419"/>
                </a:lnTo>
                <a:lnTo>
                  <a:pt x="190" y="418"/>
                </a:lnTo>
                <a:lnTo>
                  <a:pt x="186" y="417"/>
                </a:lnTo>
                <a:lnTo>
                  <a:pt x="184" y="414"/>
                </a:lnTo>
                <a:lnTo>
                  <a:pt x="183" y="412"/>
                </a:lnTo>
                <a:lnTo>
                  <a:pt x="181" y="410"/>
                </a:lnTo>
                <a:lnTo>
                  <a:pt x="180" y="407"/>
                </a:lnTo>
                <a:lnTo>
                  <a:pt x="180" y="404"/>
                </a:lnTo>
                <a:lnTo>
                  <a:pt x="180" y="344"/>
                </a:lnTo>
                <a:lnTo>
                  <a:pt x="180" y="342"/>
                </a:lnTo>
                <a:lnTo>
                  <a:pt x="181" y="339"/>
                </a:lnTo>
                <a:lnTo>
                  <a:pt x="183" y="336"/>
                </a:lnTo>
                <a:lnTo>
                  <a:pt x="184" y="334"/>
                </a:lnTo>
                <a:lnTo>
                  <a:pt x="186" y="332"/>
                </a:lnTo>
                <a:lnTo>
                  <a:pt x="190" y="331"/>
                </a:lnTo>
                <a:lnTo>
                  <a:pt x="192" y="330"/>
                </a:lnTo>
                <a:lnTo>
                  <a:pt x="195" y="329"/>
                </a:lnTo>
                <a:lnTo>
                  <a:pt x="240" y="329"/>
                </a:lnTo>
                <a:lnTo>
                  <a:pt x="240" y="129"/>
                </a:lnTo>
                <a:lnTo>
                  <a:pt x="240" y="126"/>
                </a:lnTo>
                <a:lnTo>
                  <a:pt x="241" y="123"/>
                </a:lnTo>
                <a:lnTo>
                  <a:pt x="242" y="121"/>
                </a:lnTo>
                <a:lnTo>
                  <a:pt x="244" y="118"/>
                </a:lnTo>
                <a:lnTo>
                  <a:pt x="246" y="117"/>
                </a:lnTo>
                <a:lnTo>
                  <a:pt x="250" y="115"/>
                </a:lnTo>
                <a:lnTo>
                  <a:pt x="252" y="114"/>
                </a:lnTo>
                <a:lnTo>
                  <a:pt x="255" y="114"/>
                </a:lnTo>
                <a:lnTo>
                  <a:pt x="258" y="114"/>
                </a:lnTo>
                <a:lnTo>
                  <a:pt x="260" y="115"/>
                </a:lnTo>
                <a:lnTo>
                  <a:pt x="263" y="117"/>
                </a:lnTo>
                <a:lnTo>
                  <a:pt x="266" y="118"/>
                </a:lnTo>
                <a:lnTo>
                  <a:pt x="268" y="121"/>
                </a:lnTo>
                <a:lnTo>
                  <a:pt x="269" y="123"/>
                </a:lnTo>
                <a:lnTo>
                  <a:pt x="270" y="127"/>
                </a:lnTo>
                <a:lnTo>
                  <a:pt x="270" y="129"/>
                </a:lnTo>
                <a:lnTo>
                  <a:pt x="270" y="329"/>
                </a:lnTo>
                <a:lnTo>
                  <a:pt x="315" y="329"/>
                </a:lnTo>
                <a:lnTo>
                  <a:pt x="318" y="330"/>
                </a:lnTo>
                <a:lnTo>
                  <a:pt x="320" y="331"/>
                </a:lnTo>
                <a:lnTo>
                  <a:pt x="323" y="332"/>
                </a:lnTo>
                <a:lnTo>
                  <a:pt x="326" y="334"/>
                </a:lnTo>
                <a:lnTo>
                  <a:pt x="328" y="336"/>
                </a:lnTo>
                <a:lnTo>
                  <a:pt x="329" y="339"/>
                </a:lnTo>
                <a:lnTo>
                  <a:pt x="330" y="342"/>
                </a:lnTo>
                <a:lnTo>
                  <a:pt x="330" y="344"/>
                </a:lnTo>
                <a:lnTo>
                  <a:pt x="330" y="404"/>
                </a:lnTo>
                <a:close/>
                <a:moveTo>
                  <a:pt x="255" y="763"/>
                </a:moveTo>
                <a:lnTo>
                  <a:pt x="249" y="762"/>
                </a:lnTo>
                <a:lnTo>
                  <a:pt x="243" y="762"/>
                </a:lnTo>
                <a:lnTo>
                  <a:pt x="237" y="760"/>
                </a:lnTo>
                <a:lnTo>
                  <a:pt x="231" y="758"/>
                </a:lnTo>
                <a:lnTo>
                  <a:pt x="226" y="756"/>
                </a:lnTo>
                <a:lnTo>
                  <a:pt x="222" y="753"/>
                </a:lnTo>
                <a:lnTo>
                  <a:pt x="216" y="749"/>
                </a:lnTo>
                <a:lnTo>
                  <a:pt x="212" y="745"/>
                </a:lnTo>
                <a:lnTo>
                  <a:pt x="209" y="741"/>
                </a:lnTo>
                <a:lnTo>
                  <a:pt x="206" y="737"/>
                </a:lnTo>
                <a:lnTo>
                  <a:pt x="203" y="731"/>
                </a:lnTo>
                <a:lnTo>
                  <a:pt x="200" y="727"/>
                </a:lnTo>
                <a:lnTo>
                  <a:pt x="198" y="720"/>
                </a:lnTo>
                <a:lnTo>
                  <a:pt x="196" y="715"/>
                </a:lnTo>
                <a:lnTo>
                  <a:pt x="195" y="710"/>
                </a:lnTo>
                <a:lnTo>
                  <a:pt x="195" y="703"/>
                </a:lnTo>
                <a:lnTo>
                  <a:pt x="195" y="697"/>
                </a:lnTo>
                <a:lnTo>
                  <a:pt x="196" y="692"/>
                </a:lnTo>
                <a:lnTo>
                  <a:pt x="198" y="685"/>
                </a:lnTo>
                <a:lnTo>
                  <a:pt x="200" y="680"/>
                </a:lnTo>
                <a:lnTo>
                  <a:pt x="203" y="674"/>
                </a:lnTo>
                <a:lnTo>
                  <a:pt x="206" y="670"/>
                </a:lnTo>
                <a:lnTo>
                  <a:pt x="209" y="665"/>
                </a:lnTo>
                <a:lnTo>
                  <a:pt x="212" y="661"/>
                </a:lnTo>
                <a:lnTo>
                  <a:pt x="216" y="657"/>
                </a:lnTo>
                <a:lnTo>
                  <a:pt x="222" y="653"/>
                </a:lnTo>
                <a:lnTo>
                  <a:pt x="226" y="651"/>
                </a:lnTo>
                <a:lnTo>
                  <a:pt x="231" y="648"/>
                </a:lnTo>
                <a:lnTo>
                  <a:pt x="237" y="646"/>
                </a:lnTo>
                <a:lnTo>
                  <a:pt x="243" y="645"/>
                </a:lnTo>
                <a:lnTo>
                  <a:pt x="249" y="643"/>
                </a:lnTo>
                <a:lnTo>
                  <a:pt x="255" y="643"/>
                </a:lnTo>
                <a:lnTo>
                  <a:pt x="261" y="643"/>
                </a:lnTo>
                <a:lnTo>
                  <a:pt x="267" y="645"/>
                </a:lnTo>
                <a:lnTo>
                  <a:pt x="273" y="646"/>
                </a:lnTo>
                <a:lnTo>
                  <a:pt x="278" y="648"/>
                </a:lnTo>
                <a:lnTo>
                  <a:pt x="284" y="651"/>
                </a:lnTo>
                <a:lnTo>
                  <a:pt x="288" y="653"/>
                </a:lnTo>
                <a:lnTo>
                  <a:pt x="293" y="657"/>
                </a:lnTo>
                <a:lnTo>
                  <a:pt x="298" y="661"/>
                </a:lnTo>
                <a:lnTo>
                  <a:pt x="301" y="665"/>
                </a:lnTo>
                <a:lnTo>
                  <a:pt x="304" y="670"/>
                </a:lnTo>
                <a:lnTo>
                  <a:pt x="307" y="674"/>
                </a:lnTo>
                <a:lnTo>
                  <a:pt x="311" y="680"/>
                </a:lnTo>
                <a:lnTo>
                  <a:pt x="312" y="685"/>
                </a:lnTo>
                <a:lnTo>
                  <a:pt x="314" y="692"/>
                </a:lnTo>
                <a:lnTo>
                  <a:pt x="315" y="697"/>
                </a:lnTo>
                <a:lnTo>
                  <a:pt x="315" y="703"/>
                </a:lnTo>
                <a:lnTo>
                  <a:pt x="315" y="710"/>
                </a:lnTo>
                <a:lnTo>
                  <a:pt x="314" y="715"/>
                </a:lnTo>
                <a:lnTo>
                  <a:pt x="312" y="720"/>
                </a:lnTo>
                <a:lnTo>
                  <a:pt x="311" y="727"/>
                </a:lnTo>
                <a:lnTo>
                  <a:pt x="307" y="731"/>
                </a:lnTo>
                <a:lnTo>
                  <a:pt x="304" y="737"/>
                </a:lnTo>
                <a:lnTo>
                  <a:pt x="301" y="741"/>
                </a:lnTo>
                <a:lnTo>
                  <a:pt x="298" y="745"/>
                </a:lnTo>
                <a:lnTo>
                  <a:pt x="293" y="749"/>
                </a:lnTo>
                <a:lnTo>
                  <a:pt x="288" y="753"/>
                </a:lnTo>
                <a:lnTo>
                  <a:pt x="284" y="756"/>
                </a:lnTo>
                <a:lnTo>
                  <a:pt x="278" y="758"/>
                </a:lnTo>
                <a:lnTo>
                  <a:pt x="273" y="760"/>
                </a:lnTo>
                <a:lnTo>
                  <a:pt x="267" y="762"/>
                </a:lnTo>
                <a:lnTo>
                  <a:pt x="261" y="762"/>
                </a:lnTo>
                <a:lnTo>
                  <a:pt x="255" y="763"/>
                </a:lnTo>
                <a:close/>
                <a:moveTo>
                  <a:pt x="883" y="0"/>
                </a:moveTo>
                <a:lnTo>
                  <a:pt x="15" y="0"/>
                </a:lnTo>
                <a:lnTo>
                  <a:pt x="13" y="0"/>
                </a:lnTo>
                <a:lnTo>
                  <a:pt x="10" y="2"/>
                </a:lnTo>
                <a:lnTo>
                  <a:pt x="8" y="3"/>
                </a:lnTo>
                <a:lnTo>
                  <a:pt x="6" y="5"/>
                </a:lnTo>
                <a:lnTo>
                  <a:pt x="3" y="7"/>
                </a:lnTo>
                <a:lnTo>
                  <a:pt x="2" y="10"/>
                </a:lnTo>
                <a:lnTo>
                  <a:pt x="1" y="12"/>
                </a:lnTo>
                <a:lnTo>
                  <a:pt x="0" y="15"/>
                </a:lnTo>
                <a:lnTo>
                  <a:pt x="0" y="883"/>
                </a:lnTo>
                <a:lnTo>
                  <a:pt x="1" y="886"/>
                </a:lnTo>
                <a:lnTo>
                  <a:pt x="2" y="888"/>
                </a:lnTo>
                <a:lnTo>
                  <a:pt x="3" y="892"/>
                </a:lnTo>
                <a:lnTo>
                  <a:pt x="6" y="894"/>
                </a:lnTo>
                <a:lnTo>
                  <a:pt x="8" y="895"/>
                </a:lnTo>
                <a:lnTo>
                  <a:pt x="10" y="897"/>
                </a:lnTo>
                <a:lnTo>
                  <a:pt x="13" y="897"/>
                </a:lnTo>
                <a:lnTo>
                  <a:pt x="15" y="898"/>
                </a:lnTo>
                <a:lnTo>
                  <a:pt x="883" y="898"/>
                </a:lnTo>
                <a:lnTo>
                  <a:pt x="886" y="897"/>
                </a:lnTo>
                <a:lnTo>
                  <a:pt x="888" y="897"/>
                </a:lnTo>
                <a:lnTo>
                  <a:pt x="892" y="895"/>
                </a:lnTo>
                <a:lnTo>
                  <a:pt x="894" y="894"/>
                </a:lnTo>
                <a:lnTo>
                  <a:pt x="896" y="892"/>
                </a:lnTo>
                <a:lnTo>
                  <a:pt x="897" y="888"/>
                </a:lnTo>
                <a:lnTo>
                  <a:pt x="898" y="886"/>
                </a:lnTo>
                <a:lnTo>
                  <a:pt x="898" y="883"/>
                </a:lnTo>
                <a:lnTo>
                  <a:pt x="898" y="15"/>
                </a:lnTo>
                <a:lnTo>
                  <a:pt x="898" y="12"/>
                </a:lnTo>
                <a:lnTo>
                  <a:pt x="897" y="10"/>
                </a:lnTo>
                <a:lnTo>
                  <a:pt x="896" y="7"/>
                </a:lnTo>
                <a:lnTo>
                  <a:pt x="894" y="5"/>
                </a:lnTo>
                <a:lnTo>
                  <a:pt x="892" y="3"/>
                </a:lnTo>
                <a:lnTo>
                  <a:pt x="888" y="2"/>
                </a:lnTo>
                <a:lnTo>
                  <a:pt x="886" y="0"/>
                </a:lnTo>
                <a:lnTo>
                  <a:pt x="883"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4" name="Rectangle: Rounded Corners 23">
            <a:extLst>
              <a:ext uri="{FF2B5EF4-FFF2-40B4-BE49-F238E27FC236}">
                <a16:creationId xmlns:a16="http://schemas.microsoft.com/office/drawing/2014/main" id="{4A622AD8-8EFB-472F-8256-917BC1A7A503}"/>
              </a:ext>
            </a:extLst>
          </p:cNvPr>
          <p:cNvSpPr/>
          <p:nvPr/>
        </p:nvSpPr>
        <p:spPr>
          <a:xfrm>
            <a:off x="1105797" y="912576"/>
            <a:ext cx="10186597" cy="664797"/>
          </a:xfrm>
          <a:prstGeom prst="round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CONCLUSION</a:t>
            </a:r>
          </a:p>
        </p:txBody>
      </p:sp>
      <p:sp>
        <p:nvSpPr>
          <p:cNvPr id="19" name="Rectangle 18">
            <a:extLst>
              <a:ext uri="{FF2B5EF4-FFF2-40B4-BE49-F238E27FC236}">
                <a16:creationId xmlns:a16="http://schemas.microsoft.com/office/drawing/2014/main" id="{4221CEAF-9103-4E4E-A7C5-6F6E5D0FFF8C}"/>
              </a:ext>
            </a:extLst>
          </p:cNvPr>
          <p:cNvSpPr/>
          <p:nvPr/>
        </p:nvSpPr>
        <p:spPr>
          <a:xfrm>
            <a:off x="1636049" y="2042002"/>
            <a:ext cx="9126091" cy="4401205"/>
          </a:xfrm>
          <a:prstGeom prst="rect">
            <a:avLst/>
          </a:prstGeom>
        </p:spPr>
        <p:txBody>
          <a:bodyPr wrap="square" lIns="0" tIns="0" rIns="0" bIns="0" anchor="t">
            <a:spAutoFit/>
          </a:bodyPr>
          <a:lstStyle/>
          <a:p>
            <a:pPr rtl="0"/>
            <a:r>
              <a:rPr lang="en-US" sz="1300" b="1" dirty="0">
                <a:solidFill>
                  <a:srgbClr val="333333"/>
                </a:solidFill>
              </a:rPr>
              <a:t>Many variables in the given dataset can impact the defaulting of a loan and hence are really important driving factor for business. Some of the variables as per inference are listed below:</a:t>
            </a:r>
          </a:p>
          <a:p>
            <a:pPr rtl="0"/>
            <a:endParaRPr lang="en-US" sz="1300" dirty="0">
              <a:solidFill>
                <a:srgbClr val="333333"/>
              </a:solidFill>
            </a:endParaRPr>
          </a:p>
          <a:p>
            <a:pPr marL="342900" indent="-342900" rtl="0">
              <a:buFont typeface="+mj-lt"/>
              <a:buAutoNum type="arabicPeriod"/>
            </a:pPr>
            <a:r>
              <a:rPr lang="en-US" sz="1300" dirty="0">
                <a:solidFill>
                  <a:srgbClr val="333333"/>
                </a:solidFill>
              </a:rPr>
              <a:t>Borrowers with </a:t>
            </a:r>
            <a:r>
              <a:rPr lang="en-US" sz="1300" b="1" dirty="0">
                <a:solidFill>
                  <a:srgbClr val="333333"/>
                </a:solidFill>
              </a:rPr>
              <a:t>Verification Status </a:t>
            </a:r>
            <a:r>
              <a:rPr lang="en-US" sz="1300" dirty="0">
                <a:solidFill>
                  <a:srgbClr val="333333"/>
                </a:solidFill>
              </a:rPr>
              <a:t>as not verified are the most risky. Hence verification is very necessary.</a:t>
            </a:r>
          </a:p>
          <a:p>
            <a:pPr marL="342900" indent="-342900" rtl="0">
              <a:buFont typeface="+mj-lt"/>
              <a:buAutoNum type="arabicPeriod"/>
            </a:pPr>
            <a:endParaRPr lang="en-US" sz="1300" dirty="0">
              <a:solidFill>
                <a:srgbClr val="333333"/>
              </a:solidFill>
            </a:endParaRPr>
          </a:p>
          <a:p>
            <a:pPr marL="342900" indent="-342900" rtl="0">
              <a:buFont typeface="+mj-lt"/>
              <a:buAutoNum type="arabicPeriod"/>
            </a:pPr>
            <a:r>
              <a:rPr lang="en-US" sz="1300" dirty="0">
                <a:solidFill>
                  <a:srgbClr val="333333"/>
                </a:solidFill>
              </a:rPr>
              <a:t>Loans with higher </a:t>
            </a:r>
            <a:r>
              <a:rPr lang="en-US" sz="1300" b="1" dirty="0">
                <a:solidFill>
                  <a:srgbClr val="333333"/>
                </a:solidFill>
              </a:rPr>
              <a:t>interest rates</a:t>
            </a:r>
            <a:r>
              <a:rPr lang="en-US" sz="1300" dirty="0">
                <a:solidFill>
                  <a:srgbClr val="333333"/>
                </a:solidFill>
              </a:rPr>
              <a:t> have higher chances of default.</a:t>
            </a:r>
          </a:p>
          <a:p>
            <a:pPr marL="342900" indent="-342900" rtl="0">
              <a:buFont typeface="+mj-lt"/>
              <a:buAutoNum type="arabicPeriod"/>
            </a:pPr>
            <a:endParaRPr lang="en-US" sz="1300" dirty="0">
              <a:solidFill>
                <a:srgbClr val="333333"/>
              </a:solidFill>
            </a:endParaRPr>
          </a:p>
          <a:p>
            <a:pPr marL="342900" indent="-342900" rtl="0">
              <a:buFont typeface="+mj-lt"/>
              <a:buAutoNum type="arabicPeriod"/>
            </a:pPr>
            <a:r>
              <a:rPr lang="en-US" sz="1300" b="1" dirty="0">
                <a:solidFill>
                  <a:srgbClr val="333333"/>
                </a:solidFill>
              </a:rPr>
              <a:t>Purpose</a:t>
            </a:r>
            <a:r>
              <a:rPr lang="en-US" sz="1300" dirty="0">
                <a:solidFill>
                  <a:srgbClr val="333333"/>
                </a:solidFill>
              </a:rPr>
              <a:t> is stated as Small Businesses are the most risky borrowers due to uncertainty in business flourishing, followed by Renewable energy sector as it is budding. </a:t>
            </a:r>
          </a:p>
          <a:p>
            <a:pPr marL="342900" indent="-342900" rtl="0">
              <a:buFont typeface="+mj-lt"/>
              <a:buAutoNum type="arabicPeriod"/>
            </a:pPr>
            <a:endParaRPr lang="en-US" sz="1300" dirty="0">
              <a:solidFill>
                <a:srgbClr val="333333"/>
              </a:solidFill>
            </a:endParaRPr>
          </a:p>
          <a:p>
            <a:pPr marL="342900" indent="-342900" rtl="0">
              <a:buFont typeface="+mj-lt"/>
              <a:buAutoNum type="arabicPeriod"/>
            </a:pPr>
            <a:r>
              <a:rPr lang="en-US" sz="1300" dirty="0">
                <a:solidFill>
                  <a:srgbClr val="333333"/>
                </a:solidFill>
              </a:rPr>
              <a:t>Applicants with high </a:t>
            </a:r>
            <a:r>
              <a:rPr lang="en-US" sz="1300" b="1" dirty="0">
                <a:solidFill>
                  <a:srgbClr val="333333"/>
                </a:solidFill>
              </a:rPr>
              <a:t>Debt to Income Ratio </a:t>
            </a:r>
            <a:r>
              <a:rPr lang="en-US" sz="1300" dirty="0">
                <a:solidFill>
                  <a:srgbClr val="333333"/>
                </a:solidFill>
              </a:rPr>
              <a:t>should be preferred.</a:t>
            </a:r>
          </a:p>
          <a:p>
            <a:pPr marL="342900" indent="-342900" rtl="0">
              <a:buFont typeface="+mj-lt"/>
              <a:buAutoNum type="arabicPeriod"/>
            </a:pPr>
            <a:endParaRPr lang="en-US" sz="1300" dirty="0">
              <a:solidFill>
                <a:srgbClr val="333333"/>
              </a:solidFill>
            </a:endParaRPr>
          </a:p>
          <a:p>
            <a:pPr marL="342900" indent="-342900" rtl="0">
              <a:buFont typeface="+mj-lt"/>
              <a:buAutoNum type="arabicPeriod"/>
            </a:pPr>
            <a:r>
              <a:rPr lang="en-US" sz="1300" b="1" dirty="0">
                <a:solidFill>
                  <a:srgbClr val="333333"/>
                </a:solidFill>
              </a:rPr>
              <a:t>Annual Income </a:t>
            </a:r>
            <a:r>
              <a:rPr lang="en-US" sz="1300" dirty="0">
                <a:solidFill>
                  <a:srgbClr val="333333"/>
                </a:solidFill>
              </a:rPr>
              <a:t>of the borrower is one of the most important factor. People with low annual income are having higher chances of defaulting and  should be avoided or charged higher interest rates.</a:t>
            </a:r>
          </a:p>
          <a:p>
            <a:pPr marL="342900" indent="-342900" rtl="0">
              <a:buFont typeface="+mj-lt"/>
              <a:buAutoNum type="arabicPeriod"/>
            </a:pPr>
            <a:endParaRPr lang="en-US" sz="1300" dirty="0">
              <a:solidFill>
                <a:srgbClr val="333333"/>
              </a:solidFill>
            </a:endParaRPr>
          </a:p>
          <a:p>
            <a:pPr marL="342900" indent="-342900" rtl="0">
              <a:buFont typeface="+mj-lt"/>
              <a:buAutoNum type="arabicPeriod"/>
            </a:pPr>
            <a:r>
              <a:rPr lang="en-US" sz="1300" dirty="0">
                <a:solidFill>
                  <a:srgbClr val="333333"/>
                </a:solidFill>
              </a:rPr>
              <a:t>Applicants with high </a:t>
            </a:r>
            <a:r>
              <a:rPr lang="en-US" sz="1300" b="1" dirty="0">
                <a:solidFill>
                  <a:srgbClr val="333333"/>
                </a:solidFill>
              </a:rPr>
              <a:t>utilization of revolving line </a:t>
            </a:r>
            <a:r>
              <a:rPr lang="en-US" sz="1300" dirty="0">
                <a:solidFill>
                  <a:srgbClr val="333333"/>
                </a:solidFill>
              </a:rPr>
              <a:t>are having more risk of defaulting.</a:t>
            </a:r>
          </a:p>
          <a:p>
            <a:pPr marL="342900" indent="-342900" rtl="0">
              <a:buFont typeface="+mj-lt"/>
              <a:buAutoNum type="arabicPeriod"/>
            </a:pPr>
            <a:endParaRPr lang="en-US" sz="1300" dirty="0">
              <a:solidFill>
                <a:srgbClr val="333333"/>
              </a:solidFill>
            </a:endParaRPr>
          </a:p>
          <a:p>
            <a:pPr marL="342900" indent="-342900" rtl="0">
              <a:buFont typeface="+mj-lt"/>
              <a:buAutoNum type="arabicPeriod"/>
            </a:pPr>
            <a:r>
              <a:rPr lang="en-US" sz="1300" dirty="0">
                <a:solidFill>
                  <a:srgbClr val="333333"/>
                </a:solidFill>
              </a:rPr>
              <a:t>Residential State is a factor which affects the default rate, but nothing can be said conclusively about states being risky. Each state has a different default rate, however, the most risky states are CA,NY and FL.</a:t>
            </a:r>
          </a:p>
          <a:p>
            <a:pPr marL="342900" indent="-342900" rtl="0">
              <a:buFont typeface="+mj-lt"/>
              <a:buAutoNum type="arabicPeriod"/>
            </a:pPr>
            <a:endParaRPr lang="en-US" sz="1300" dirty="0">
              <a:solidFill>
                <a:srgbClr val="333333"/>
              </a:solidFill>
            </a:endParaRPr>
          </a:p>
          <a:p>
            <a:pPr rtl="0"/>
            <a:endParaRPr lang="en-US" sz="1300" dirty="0">
              <a:solidFill>
                <a:srgbClr val="333333"/>
              </a:solidFill>
            </a:endParaRPr>
          </a:p>
          <a:p>
            <a:pPr rtl="0"/>
            <a:r>
              <a:rPr lang="en-US" sz="1300" dirty="0">
                <a:solidFill>
                  <a:srgbClr val="333333"/>
                </a:solidFill>
              </a:rPr>
              <a:t>NOTE: The highlighted variables above are the driving factors.</a:t>
            </a:r>
          </a:p>
        </p:txBody>
      </p:sp>
    </p:spTree>
    <p:extLst>
      <p:ext uri="{BB962C8B-B14F-4D97-AF65-F5344CB8AC3E}">
        <p14:creationId xmlns:p14="http://schemas.microsoft.com/office/powerpoint/2010/main" val="15298252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flipV="1">
            <a:off x="8225640" y="522898"/>
            <a:ext cx="3966360" cy="26633"/>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Lending Club Case Study</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49531"/>
            <a:ext cx="3879542"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grpSp>
        <p:nvGrpSpPr>
          <p:cNvPr id="31" name="Group 30" descr="Icons of bar chart and line graph.">
            <a:extLst>
              <a:ext uri="{FF2B5EF4-FFF2-40B4-BE49-F238E27FC236}">
                <a16:creationId xmlns:a16="http://schemas.microsoft.com/office/drawing/2014/main" id="{044C3643-8A0E-47C1-BEB8-C73203B5E58D}"/>
              </a:ext>
            </a:extLst>
          </p:cNvPr>
          <p:cNvGrpSpPr/>
          <p:nvPr/>
        </p:nvGrpSpPr>
        <p:grpSpPr>
          <a:xfrm>
            <a:off x="4715661" y="1810536"/>
            <a:ext cx="347679" cy="347679"/>
            <a:chOff x="4319588" y="2492375"/>
            <a:chExt cx="287338" cy="287338"/>
          </a:xfrm>
          <a:solidFill>
            <a:schemeClr val="bg1"/>
          </a:solidFill>
        </p:grpSpPr>
        <p:sp>
          <p:nvSpPr>
            <p:cNvPr id="32" name="Freeform 372">
              <a:extLst>
                <a:ext uri="{FF2B5EF4-FFF2-40B4-BE49-F238E27FC236}">
                  <a16:creationId xmlns:a16="http://schemas.microsoft.com/office/drawing/2014/main" id="{56E8F5A5-5318-470B-8F42-337C264086AA}"/>
                </a:ext>
              </a:extLst>
            </p:cNvPr>
            <p:cNvSpPr>
              <a:spLocks/>
            </p:cNvSpPr>
            <p:nvPr/>
          </p:nvSpPr>
          <p:spPr bwMode="auto">
            <a:xfrm>
              <a:off x="4319588" y="2587625"/>
              <a:ext cx="287338" cy="192088"/>
            </a:xfrm>
            <a:custGeom>
              <a:avLst/>
              <a:gdLst>
                <a:gd name="T0" fmla="*/ 843 w 904"/>
                <a:gd name="T1" fmla="*/ 572 h 602"/>
                <a:gd name="T2" fmla="*/ 843 w 904"/>
                <a:gd name="T3" fmla="*/ 12 h 602"/>
                <a:gd name="T4" fmla="*/ 841 w 904"/>
                <a:gd name="T5" fmla="*/ 7 h 602"/>
                <a:gd name="T6" fmla="*/ 836 w 904"/>
                <a:gd name="T7" fmla="*/ 3 h 602"/>
                <a:gd name="T8" fmla="*/ 831 w 904"/>
                <a:gd name="T9" fmla="*/ 1 h 602"/>
                <a:gd name="T10" fmla="*/ 708 w 904"/>
                <a:gd name="T11" fmla="*/ 0 h 602"/>
                <a:gd name="T12" fmla="*/ 702 w 904"/>
                <a:gd name="T13" fmla="*/ 2 h 602"/>
                <a:gd name="T14" fmla="*/ 697 w 904"/>
                <a:gd name="T15" fmla="*/ 5 h 602"/>
                <a:gd name="T16" fmla="*/ 694 w 904"/>
                <a:gd name="T17" fmla="*/ 9 h 602"/>
                <a:gd name="T18" fmla="*/ 693 w 904"/>
                <a:gd name="T19" fmla="*/ 16 h 602"/>
                <a:gd name="T20" fmla="*/ 632 w 904"/>
                <a:gd name="T21" fmla="*/ 572 h 602"/>
                <a:gd name="T22" fmla="*/ 632 w 904"/>
                <a:gd name="T23" fmla="*/ 283 h 602"/>
                <a:gd name="T24" fmla="*/ 630 w 904"/>
                <a:gd name="T25" fmla="*/ 277 h 602"/>
                <a:gd name="T26" fmla="*/ 626 w 904"/>
                <a:gd name="T27" fmla="*/ 274 h 602"/>
                <a:gd name="T28" fmla="*/ 621 w 904"/>
                <a:gd name="T29" fmla="*/ 271 h 602"/>
                <a:gd name="T30" fmla="*/ 497 w 904"/>
                <a:gd name="T31" fmla="*/ 271 h 602"/>
                <a:gd name="T32" fmla="*/ 491 w 904"/>
                <a:gd name="T33" fmla="*/ 272 h 602"/>
                <a:gd name="T34" fmla="*/ 487 w 904"/>
                <a:gd name="T35" fmla="*/ 275 h 602"/>
                <a:gd name="T36" fmla="*/ 483 w 904"/>
                <a:gd name="T37" fmla="*/ 281 h 602"/>
                <a:gd name="T38" fmla="*/ 482 w 904"/>
                <a:gd name="T39" fmla="*/ 286 h 602"/>
                <a:gd name="T40" fmla="*/ 421 w 904"/>
                <a:gd name="T41" fmla="*/ 572 h 602"/>
                <a:gd name="T42" fmla="*/ 421 w 904"/>
                <a:gd name="T43" fmla="*/ 193 h 602"/>
                <a:gd name="T44" fmla="*/ 419 w 904"/>
                <a:gd name="T45" fmla="*/ 187 h 602"/>
                <a:gd name="T46" fmla="*/ 415 w 904"/>
                <a:gd name="T47" fmla="*/ 183 h 602"/>
                <a:gd name="T48" fmla="*/ 409 w 904"/>
                <a:gd name="T49" fmla="*/ 181 h 602"/>
                <a:gd name="T50" fmla="*/ 286 w 904"/>
                <a:gd name="T51" fmla="*/ 181 h 602"/>
                <a:gd name="T52" fmla="*/ 281 w 904"/>
                <a:gd name="T53" fmla="*/ 182 h 602"/>
                <a:gd name="T54" fmla="*/ 275 w 904"/>
                <a:gd name="T55" fmla="*/ 185 h 602"/>
                <a:gd name="T56" fmla="*/ 272 w 904"/>
                <a:gd name="T57" fmla="*/ 190 h 602"/>
                <a:gd name="T58" fmla="*/ 271 w 904"/>
                <a:gd name="T59" fmla="*/ 196 h 602"/>
                <a:gd name="T60" fmla="*/ 211 w 904"/>
                <a:gd name="T61" fmla="*/ 572 h 602"/>
                <a:gd name="T62" fmla="*/ 211 w 904"/>
                <a:gd name="T63" fmla="*/ 404 h 602"/>
                <a:gd name="T64" fmla="*/ 209 w 904"/>
                <a:gd name="T65" fmla="*/ 399 h 602"/>
                <a:gd name="T66" fmla="*/ 205 w 904"/>
                <a:gd name="T67" fmla="*/ 394 h 602"/>
                <a:gd name="T68" fmla="*/ 199 w 904"/>
                <a:gd name="T69" fmla="*/ 392 h 602"/>
                <a:gd name="T70" fmla="*/ 76 w 904"/>
                <a:gd name="T71" fmla="*/ 391 h 602"/>
                <a:gd name="T72" fmla="*/ 69 w 904"/>
                <a:gd name="T73" fmla="*/ 392 h 602"/>
                <a:gd name="T74" fmla="*/ 65 w 904"/>
                <a:gd name="T75" fmla="*/ 396 h 602"/>
                <a:gd name="T76" fmla="*/ 62 w 904"/>
                <a:gd name="T77" fmla="*/ 401 h 602"/>
                <a:gd name="T78" fmla="*/ 61 w 904"/>
                <a:gd name="T79" fmla="*/ 406 h 602"/>
                <a:gd name="T80" fmla="*/ 15 w 904"/>
                <a:gd name="T81" fmla="*/ 572 h 602"/>
                <a:gd name="T82" fmla="*/ 9 w 904"/>
                <a:gd name="T83" fmla="*/ 573 h 602"/>
                <a:gd name="T84" fmla="*/ 5 w 904"/>
                <a:gd name="T85" fmla="*/ 577 h 602"/>
                <a:gd name="T86" fmla="*/ 2 w 904"/>
                <a:gd name="T87" fmla="*/ 581 h 602"/>
                <a:gd name="T88" fmla="*/ 0 w 904"/>
                <a:gd name="T89" fmla="*/ 587 h 602"/>
                <a:gd name="T90" fmla="*/ 2 w 904"/>
                <a:gd name="T91" fmla="*/ 593 h 602"/>
                <a:gd name="T92" fmla="*/ 5 w 904"/>
                <a:gd name="T93" fmla="*/ 598 h 602"/>
                <a:gd name="T94" fmla="*/ 9 w 904"/>
                <a:gd name="T95" fmla="*/ 601 h 602"/>
                <a:gd name="T96" fmla="*/ 15 w 904"/>
                <a:gd name="T97" fmla="*/ 602 h 602"/>
                <a:gd name="T98" fmla="*/ 196 w 904"/>
                <a:gd name="T99" fmla="*/ 602 h 602"/>
                <a:gd name="T100" fmla="*/ 406 w 904"/>
                <a:gd name="T101" fmla="*/ 602 h 602"/>
                <a:gd name="T102" fmla="*/ 617 w 904"/>
                <a:gd name="T103" fmla="*/ 602 h 602"/>
                <a:gd name="T104" fmla="*/ 828 w 904"/>
                <a:gd name="T105" fmla="*/ 602 h 602"/>
                <a:gd name="T106" fmla="*/ 891 w 904"/>
                <a:gd name="T107" fmla="*/ 602 h 602"/>
                <a:gd name="T108" fmla="*/ 896 w 904"/>
                <a:gd name="T109" fmla="*/ 600 h 602"/>
                <a:gd name="T110" fmla="*/ 901 w 904"/>
                <a:gd name="T111" fmla="*/ 596 h 602"/>
                <a:gd name="T112" fmla="*/ 903 w 904"/>
                <a:gd name="T113" fmla="*/ 591 h 602"/>
                <a:gd name="T114" fmla="*/ 903 w 904"/>
                <a:gd name="T115" fmla="*/ 584 h 602"/>
                <a:gd name="T116" fmla="*/ 901 w 904"/>
                <a:gd name="T117" fmla="*/ 579 h 602"/>
                <a:gd name="T118" fmla="*/ 896 w 904"/>
                <a:gd name="T119" fmla="*/ 575 h 602"/>
                <a:gd name="T120" fmla="*/ 891 w 904"/>
                <a:gd name="T121" fmla="*/ 572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4" h="602">
                  <a:moveTo>
                    <a:pt x="889" y="572"/>
                  </a:moveTo>
                  <a:lnTo>
                    <a:pt x="843" y="572"/>
                  </a:lnTo>
                  <a:lnTo>
                    <a:pt x="843" y="16"/>
                  </a:lnTo>
                  <a:lnTo>
                    <a:pt x="843" y="12"/>
                  </a:lnTo>
                  <a:lnTo>
                    <a:pt x="842" y="9"/>
                  </a:lnTo>
                  <a:lnTo>
                    <a:pt x="841" y="7"/>
                  </a:lnTo>
                  <a:lnTo>
                    <a:pt x="838" y="5"/>
                  </a:lnTo>
                  <a:lnTo>
                    <a:pt x="836" y="3"/>
                  </a:lnTo>
                  <a:lnTo>
                    <a:pt x="834" y="2"/>
                  </a:lnTo>
                  <a:lnTo>
                    <a:pt x="831" y="1"/>
                  </a:lnTo>
                  <a:lnTo>
                    <a:pt x="828" y="1"/>
                  </a:lnTo>
                  <a:lnTo>
                    <a:pt x="708" y="0"/>
                  </a:lnTo>
                  <a:lnTo>
                    <a:pt x="704" y="1"/>
                  </a:lnTo>
                  <a:lnTo>
                    <a:pt x="702" y="2"/>
                  </a:lnTo>
                  <a:lnTo>
                    <a:pt x="699" y="3"/>
                  </a:lnTo>
                  <a:lnTo>
                    <a:pt x="697" y="5"/>
                  </a:lnTo>
                  <a:lnTo>
                    <a:pt x="695" y="7"/>
                  </a:lnTo>
                  <a:lnTo>
                    <a:pt x="694" y="9"/>
                  </a:lnTo>
                  <a:lnTo>
                    <a:pt x="693" y="12"/>
                  </a:lnTo>
                  <a:lnTo>
                    <a:pt x="693" y="16"/>
                  </a:lnTo>
                  <a:lnTo>
                    <a:pt x="693" y="572"/>
                  </a:lnTo>
                  <a:lnTo>
                    <a:pt x="632" y="572"/>
                  </a:lnTo>
                  <a:lnTo>
                    <a:pt x="632" y="286"/>
                  </a:lnTo>
                  <a:lnTo>
                    <a:pt x="632" y="283"/>
                  </a:lnTo>
                  <a:lnTo>
                    <a:pt x="631" y="281"/>
                  </a:lnTo>
                  <a:lnTo>
                    <a:pt x="630" y="277"/>
                  </a:lnTo>
                  <a:lnTo>
                    <a:pt x="628" y="275"/>
                  </a:lnTo>
                  <a:lnTo>
                    <a:pt x="626" y="274"/>
                  </a:lnTo>
                  <a:lnTo>
                    <a:pt x="623" y="272"/>
                  </a:lnTo>
                  <a:lnTo>
                    <a:pt x="621" y="271"/>
                  </a:lnTo>
                  <a:lnTo>
                    <a:pt x="617" y="271"/>
                  </a:lnTo>
                  <a:lnTo>
                    <a:pt x="497" y="271"/>
                  </a:lnTo>
                  <a:lnTo>
                    <a:pt x="494" y="271"/>
                  </a:lnTo>
                  <a:lnTo>
                    <a:pt x="491" y="272"/>
                  </a:lnTo>
                  <a:lnTo>
                    <a:pt x="489" y="274"/>
                  </a:lnTo>
                  <a:lnTo>
                    <a:pt x="487" y="275"/>
                  </a:lnTo>
                  <a:lnTo>
                    <a:pt x="484" y="277"/>
                  </a:lnTo>
                  <a:lnTo>
                    <a:pt x="483" y="281"/>
                  </a:lnTo>
                  <a:lnTo>
                    <a:pt x="482" y="283"/>
                  </a:lnTo>
                  <a:lnTo>
                    <a:pt x="482" y="286"/>
                  </a:lnTo>
                  <a:lnTo>
                    <a:pt x="482"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1" y="182"/>
                  </a:lnTo>
                  <a:lnTo>
                    <a:pt x="277" y="183"/>
                  </a:lnTo>
                  <a:lnTo>
                    <a:pt x="275" y="185"/>
                  </a:lnTo>
                  <a:lnTo>
                    <a:pt x="273" y="187"/>
                  </a:lnTo>
                  <a:lnTo>
                    <a:pt x="272" y="190"/>
                  </a:lnTo>
                  <a:lnTo>
                    <a:pt x="271" y="193"/>
                  </a:lnTo>
                  <a:lnTo>
                    <a:pt x="271" y="196"/>
                  </a:lnTo>
                  <a:lnTo>
                    <a:pt x="271" y="572"/>
                  </a:lnTo>
                  <a:lnTo>
                    <a:pt x="211" y="572"/>
                  </a:lnTo>
                  <a:lnTo>
                    <a:pt x="211" y="406"/>
                  </a:lnTo>
                  <a:lnTo>
                    <a:pt x="211" y="404"/>
                  </a:lnTo>
                  <a:lnTo>
                    <a:pt x="210" y="401"/>
                  </a:lnTo>
                  <a:lnTo>
                    <a:pt x="209" y="399"/>
                  </a:lnTo>
                  <a:lnTo>
                    <a:pt x="207" y="396"/>
                  </a:lnTo>
                  <a:lnTo>
                    <a:pt x="205" y="394"/>
                  </a:lnTo>
                  <a:lnTo>
                    <a:pt x="201" y="393"/>
                  </a:lnTo>
                  <a:lnTo>
                    <a:pt x="199" y="392"/>
                  </a:lnTo>
                  <a:lnTo>
                    <a:pt x="196" y="391"/>
                  </a:lnTo>
                  <a:lnTo>
                    <a:pt x="76" y="391"/>
                  </a:lnTo>
                  <a:lnTo>
                    <a:pt x="73" y="392"/>
                  </a:lnTo>
                  <a:lnTo>
                    <a:pt x="69" y="392"/>
                  </a:lnTo>
                  <a:lnTo>
                    <a:pt x="67" y="394"/>
                  </a:lnTo>
                  <a:lnTo>
                    <a:pt x="65" y="396"/>
                  </a:lnTo>
                  <a:lnTo>
                    <a:pt x="63" y="399"/>
                  </a:lnTo>
                  <a:lnTo>
                    <a:pt x="62" y="401"/>
                  </a:lnTo>
                  <a:lnTo>
                    <a:pt x="61" y="404"/>
                  </a:lnTo>
                  <a:lnTo>
                    <a:pt x="61" y="406"/>
                  </a:lnTo>
                  <a:lnTo>
                    <a:pt x="61" y="572"/>
                  </a:lnTo>
                  <a:lnTo>
                    <a:pt x="15" y="572"/>
                  </a:lnTo>
                  <a:lnTo>
                    <a:pt x="13" y="572"/>
                  </a:lnTo>
                  <a:lnTo>
                    <a:pt x="9" y="573"/>
                  </a:lnTo>
                  <a:lnTo>
                    <a:pt x="7" y="575"/>
                  </a:lnTo>
                  <a:lnTo>
                    <a:pt x="5" y="577"/>
                  </a:lnTo>
                  <a:lnTo>
                    <a:pt x="3" y="579"/>
                  </a:lnTo>
                  <a:lnTo>
                    <a:pt x="2" y="581"/>
                  </a:lnTo>
                  <a:lnTo>
                    <a:pt x="1" y="584"/>
                  </a:lnTo>
                  <a:lnTo>
                    <a:pt x="0" y="587"/>
                  </a:lnTo>
                  <a:lnTo>
                    <a:pt x="1" y="591"/>
                  </a:lnTo>
                  <a:lnTo>
                    <a:pt x="2" y="593"/>
                  </a:lnTo>
                  <a:lnTo>
                    <a:pt x="3" y="596"/>
                  </a:lnTo>
                  <a:lnTo>
                    <a:pt x="5" y="598"/>
                  </a:lnTo>
                  <a:lnTo>
                    <a:pt x="7" y="600"/>
                  </a:lnTo>
                  <a:lnTo>
                    <a:pt x="9" y="601"/>
                  </a:lnTo>
                  <a:lnTo>
                    <a:pt x="13" y="602"/>
                  </a:lnTo>
                  <a:lnTo>
                    <a:pt x="15" y="602"/>
                  </a:lnTo>
                  <a:lnTo>
                    <a:pt x="76" y="602"/>
                  </a:lnTo>
                  <a:lnTo>
                    <a:pt x="196" y="602"/>
                  </a:lnTo>
                  <a:lnTo>
                    <a:pt x="286" y="602"/>
                  </a:lnTo>
                  <a:lnTo>
                    <a:pt x="406" y="602"/>
                  </a:lnTo>
                  <a:lnTo>
                    <a:pt x="497" y="602"/>
                  </a:lnTo>
                  <a:lnTo>
                    <a:pt x="617" y="602"/>
                  </a:lnTo>
                  <a:lnTo>
                    <a:pt x="708" y="602"/>
                  </a:lnTo>
                  <a:lnTo>
                    <a:pt x="828" y="602"/>
                  </a:lnTo>
                  <a:lnTo>
                    <a:pt x="889" y="602"/>
                  </a:lnTo>
                  <a:lnTo>
                    <a:pt x="891" y="602"/>
                  </a:lnTo>
                  <a:lnTo>
                    <a:pt x="894" y="601"/>
                  </a:lnTo>
                  <a:lnTo>
                    <a:pt x="896" y="600"/>
                  </a:lnTo>
                  <a:lnTo>
                    <a:pt x="898" y="598"/>
                  </a:lnTo>
                  <a:lnTo>
                    <a:pt x="901" y="596"/>
                  </a:lnTo>
                  <a:lnTo>
                    <a:pt x="902" y="593"/>
                  </a:lnTo>
                  <a:lnTo>
                    <a:pt x="903" y="591"/>
                  </a:lnTo>
                  <a:lnTo>
                    <a:pt x="904" y="587"/>
                  </a:lnTo>
                  <a:lnTo>
                    <a:pt x="903" y="584"/>
                  </a:lnTo>
                  <a:lnTo>
                    <a:pt x="902" y="581"/>
                  </a:lnTo>
                  <a:lnTo>
                    <a:pt x="901" y="579"/>
                  </a:lnTo>
                  <a:lnTo>
                    <a:pt x="898" y="577"/>
                  </a:lnTo>
                  <a:lnTo>
                    <a:pt x="896" y="575"/>
                  </a:lnTo>
                  <a:lnTo>
                    <a:pt x="894" y="573"/>
                  </a:lnTo>
                  <a:lnTo>
                    <a:pt x="891" y="572"/>
                  </a:lnTo>
                  <a:lnTo>
                    <a:pt x="889"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3" name="Freeform 373">
              <a:extLst>
                <a:ext uri="{FF2B5EF4-FFF2-40B4-BE49-F238E27FC236}">
                  <a16:creationId xmlns:a16="http://schemas.microsoft.com/office/drawing/2014/main" id="{6AA1356D-8F1B-4281-BEC5-5B4EBF7467B1}"/>
                </a:ext>
              </a:extLst>
            </p:cNvPr>
            <p:cNvSpPr>
              <a:spLocks/>
            </p:cNvSpPr>
            <p:nvPr/>
          </p:nvSpPr>
          <p:spPr bwMode="auto">
            <a:xfrm>
              <a:off x="4338638" y="2492375"/>
              <a:ext cx="252413" cy="157163"/>
            </a:xfrm>
            <a:custGeom>
              <a:avLst/>
              <a:gdLst>
                <a:gd name="T0" fmla="*/ 77 w 797"/>
                <a:gd name="T1" fmla="*/ 494 h 497"/>
                <a:gd name="T2" fmla="*/ 97 w 797"/>
                <a:gd name="T3" fmla="*/ 483 h 497"/>
                <a:gd name="T4" fmla="*/ 112 w 797"/>
                <a:gd name="T5" fmla="*/ 466 h 497"/>
                <a:gd name="T6" fmla="*/ 120 w 797"/>
                <a:gd name="T7" fmla="*/ 443 h 497"/>
                <a:gd name="T8" fmla="*/ 116 w 797"/>
                <a:gd name="T9" fmla="*/ 416 h 497"/>
                <a:gd name="T10" fmla="*/ 267 w 797"/>
                <a:gd name="T11" fmla="*/ 298 h 497"/>
                <a:gd name="T12" fmla="*/ 300 w 797"/>
                <a:gd name="T13" fmla="*/ 299 h 497"/>
                <a:gd name="T14" fmla="*/ 325 w 797"/>
                <a:gd name="T15" fmla="*/ 287 h 497"/>
                <a:gd name="T16" fmla="*/ 451 w 797"/>
                <a:gd name="T17" fmla="*/ 327 h 497"/>
                <a:gd name="T18" fmla="*/ 454 w 797"/>
                <a:gd name="T19" fmla="*/ 349 h 497"/>
                <a:gd name="T20" fmla="*/ 464 w 797"/>
                <a:gd name="T21" fmla="*/ 369 h 497"/>
                <a:gd name="T22" fmla="*/ 482 w 797"/>
                <a:gd name="T23" fmla="*/ 384 h 497"/>
                <a:gd name="T24" fmla="*/ 505 w 797"/>
                <a:gd name="T25" fmla="*/ 391 h 497"/>
                <a:gd name="T26" fmla="*/ 529 w 797"/>
                <a:gd name="T27" fmla="*/ 389 h 497"/>
                <a:gd name="T28" fmla="*/ 550 w 797"/>
                <a:gd name="T29" fmla="*/ 378 h 497"/>
                <a:gd name="T30" fmla="*/ 564 w 797"/>
                <a:gd name="T31" fmla="*/ 360 h 497"/>
                <a:gd name="T32" fmla="*/ 571 w 797"/>
                <a:gd name="T33" fmla="*/ 337 h 497"/>
                <a:gd name="T34" fmla="*/ 565 w 797"/>
                <a:gd name="T35" fmla="*/ 304 h 497"/>
                <a:gd name="T36" fmla="*/ 724 w 797"/>
                <a:gd name="T37" fmla="*/ 119 h 497"/>
                <a:gd name="T38" fmla="*/ 750 w 797"/>
                <a:gd name="T39" fmla="*/ 119 h 497"/>
                <a:gd name="T40" fmla="*/ 771 w 797"/>
                <a:gd name="T41" fmla="*/ 110 h 497"/>
                <a:gd name="T42" fmla="*/ 787 w 797"/>
                <a:gd name="T43" fmla="*/ 94 h 497"/>
                <a:gd name="T44" fmla="*/ 796 w 797"/>
                <a:gd name="T45" fmla="*/ 72 h 497"/>
                <a:gd name="T46" fmla="*/ 796 w 797"/>
                <a:gd name="T47" fmla="*/ 48 h 497"/>
                <a:gd name="T48" fmla="*/ 787 w 797"/>
                <a:gd name="T49" fmla="*/ 27 h 497"/>
                <a:gd name="T50" fmla="*/ 771 w 797"/>
                <a:gd name="T51" fmla="*/ 10 h 497"/>
                <a:gd name="T52" fmla="*/ 750 w 797"/>
                <a:gd name="T53" fmla="*/ 1 h 497"/>
                <a:gd name="T54" fmla="*/ 725 w 797"/>
                <a:gd name="T55" fmla="*/ 1 h 497"/>
                <a:gd name="T56" fmla="*/ 703 w 797"/>
                <a:gd name="T57" fmla="*/ 10 h 497"/>
                <a:gd name="T58" fmla="*/ 687 w 797"/>
                <a:gd name="T59" fmla="*/ 27 h 497"/>
                <a:gd name="T60" fmla="*/ 678 w 797"/>
                <a:gd name="T61" fmla="*/ 48 h 497"/>
                <a:gd name="T62" fmla="*/ 680 w 797"/>
                <a:gd name="T63" fmla="*/ 79 h 497"/>
                <a:gd name="T64" fmla="*/ 531 w 797"/>
                <a:gd name="T65" fmla="*/ 275 h 497"/>
                <a:gd name="T66" fmla="*/ 504 w 797"/>
                <a:gd name="T67" fmla="*/ 272 h 497"/>
                <a:gd name="T68" fmla="*/ 478 w 797"/>
                <a:gd name="T69" fmla="*/ 281 h 497"/>
                <a:gd name="T70" fmla="*/ 345 w 797"/>
                <a:gd name="T71" fmla="*/ 248 h 497"/>
                <a:gd name="T72" fmla="*/ 344 w 797"/>
                <a:gd name="T73" fmla="*/ 229 h 497"/>
                <a:gd name="T74" fmla="*/ 336 w 797"/>
                <a:gd name="T75" fmla="*/ 207 h 497"/>
                <a:gd name="T76" fmla="*/ 319 w 797"/>
                <a:gd name="T77" fmla="*/ 191 h 497"/>
                <a:gd name="T78" fmla="*/ 298 w 797"/>
                <a:gd name="T79" fmla="*/ 181 h 497"/>
                <a:gd name="T80" fmla="*/ 273 w 797"/>
                <a:gd name="T81" fmla="*/ 181 h 497"/>
                <a:gd name="T82" fmla="*/ 252 w 797"/>
                <a:gd name="T83" fmla="*/ 191 h 497"/>
                <a:gd name="T84" fmla="*/ 236 w 797"/>
                <a:gd name="T85" fmla="*/ 207 h 497"/>
                <a:gd name="T86" fmla="*/ 226 w 797"/>
                <a:gd name="T87" fmla="*/ 229 h 497"/>
                <a:gd name="T88" fmla="*/ 227 w 797"/>
                <a:gd name="T89" fmla="*/ 254 h 497"/>
                <a:gd name="T90" fmla="*/ 86 w 797"/>
                <a:gd name="T91" fmla="*/ 382 h 497"/>
                <a:gd name="T92" fmla="*/ 53 w 797"/>
                <a:gd name="T93" fmla="*/ 377 h 497"/>
                <a:gd name="T94" fmla="*/ 31 w 797"/>
                <a:gd name="T95" fmla="*/ 383 h 497"/>
                <a:gd name="T96" fmla="*/ 13 w 797"/>
                <a:gd name="T97" fmla="*/ 398 h 497"/>
                <a:gd name="T98" fmla="*/ 2 w 797"/>
                <a:gd name="T99" fmla="*/ 419 h 497"/>
                <a:gd name="T100" fmla="*/ 0 w 797"/>
                <a:gd name="T101" fmla="*/ 443 h 497"/>
                <a:gd name="T102" fmla="*/ 6 w 797"/>
                <a:gd name="T103" fmla="*/ 466 h 497"/>
                <a:gd name="T104" fmla="*/ 21 w 797"/>
                <a:gd name="T105" fmla="*/ 483 h 497"/>
                <a:gd name="T106" fmla="*/ 42 w 797"/>
                <a:gd name="T107" fmla="*/ 494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97" h="497">
                  <a:moveTo>
                    <a:pt x="60" y="497"/>
                  </a:moveTo>
                  <a:lnTo>
                    <a:pt x="65" y="497"/>
                  </a:lnTo>
                  <a:lnTo>
                    <a:pt x="72" y="496"/>
                  </a:lnTo>
                  <a:lnTo>
                    <a:pt x="77" y="494"/>
                  </a:lnTo>
                  <a:lnTo>
                    <a:pt x="83" y="493"/>
                  </a:lnTo>
                  <a:lnTo>
                    <a:pt x="89" y="489"/>
                  </a:lnTo>
                  <a:lnTo>
                    <a:pt x="93" y="486"/>
                  </a:lnTo>
                  <a:lnTo>
                    <a:pt x="97" y="483"/>
                  </a:lnTo>
                  <a:lnTo>
                    <a:pt x="102" y="480"/>
                  </a:lnTo>
                  <a:lnTo>
                    <a:pt x="106" y="475"/>
                  </a:lnTo>
                  <a:lnTo>
                    <a:pt x="109" y="470"/>
                  </a:lnTo>
                  <a:lnTo>
                    <a:pt x="112" y="466"/>
                  </a:lnTo>
                  <a:lnTo>
                    <a:pt x="115" y="460"/>
                  </a:lnTo>
                  <a:lnTo>
                    <a:pt x="117" y="455"/>
                  </a:lnTo>
                  <a:lnTo>
                    <a:pt x="119" y="449"/>
                  </a:lnTo>
                  <a:lnTo>
                    <a:pt x="120" y="443"/>
                  </a:lnTo>
                  <a:lnTo>
                    <a:pt x="120" y="437"/>
                  </a:lnTo>
                  <a:lnTo>
                    <a:pt x="119" y="429"/>
                  </a:lnTo>
                  <a:lnTo>
                    <a:pt x="118" y="423"/>
                  </a:lnTo>
                  <a:lnTo>
                    <a:pt x="116" y="416"/>
                  </a:lnTo>
                  <a:lnTo>
                    <a:pt x="114" y="410"/>
                  </a:lnTo>
                  <a:lnTo>
                    <a:pt x="251" y="290"/>
                  </a:lnTo>
                  <a:lnTo>
                    <a:pt x="259" y="295"/>
                  </a:lnTo>
                  <a:lnTo>
                    <a:pt x="267" y="298"/>
                  </a:lnTo>
                  <a:lnTo>
                    <a:pt x="277" y="301"/>
                  </a:lnTo>
                  <a:lnTo>
                    <a:pt x="285" y="302"/>
                  </a:lnTo>
                  <a:lnTo>
                    <a:pt x="293" y="301"/>
                  </a:lnTo>
                  <a:lnTo>
                    <a:pt x="300" y="299"/>
                  </a:lnTo>
                  <a:lnTo>
                    <a:pt x="307" y="297"/>
                  </a:lnTo>
                  <a:lnTo>
                    <a:pt x="313" y="294"/>
                  </a:lnTo>
                  <a:lnTo>
                    <a:pt x="318" y="291"/>
                  </a:lnTo>
                  <a:lnTo>
                    <a:pt x="325" y="287"/>
                  </a:lnTo>
                  <a:lnTo>
                    <a:pt x="329" y="282"/>
                  </a:lnTo>
                  <a:lnTo>
                    <a:pt x="333" y="277"/>
                  </a:lnTo>
                  <a:lnTo>
                    <a:pt x="451" y="324"/>
                  </a:lnTo>
                  <a:lnTo>
                    <a:pt x="451" y="327"/>
                  </a:lnTo>
                  <a:lnTo>
                    <a:pt x="451" y="332"/>
                  </a:lnTo>
                  <a:lnTo>
                    <a:pt x="451" y="337"/>
                  </a:lnTo>
                  <a:lnTo>
                    <a:pt x="452" y="343"/>
                  </a:lnTo>
                  <a:lnTo>
                    <a:pt x="454" y="349"/>
                  </a:lnTo>
                  <a:lnTo>
                    <a:pt x="456" y="354"/>
                  </a:lnTo>
                  <a:lnTo>
                    <a:pt x="458" y="360"/>
                  </a:lnTo>
                  <a:lnTo>
                    <a:pt x="461" y="365"/>
                  </a:lnTo>
                  <a:lnTo>
                    <a:pt x="464" y="369"/>
                  </a:lnTo>
                  <a:lnTo>
                    <a:pt x="469" y="374"/>
                  </a:lnTo>
                  <a:lnTo>
                    <a:pt x="473" y="378"/>
                  </a:lnTo>
                  <a:lnTo>
                    <a:pt x="477" y="381"/>
                  </a:lnTo>
                  <a:lnTo>
                    <a:pt x="482" y="384"/>
                  </a:lnTo>
                  <a:lnTo>
                    <a:pt x="488" y="386"/>
                  </a:lnTo>
                  <a:lnTo>
                    <a:pt x="493" y="389"/>
                  </a:lnTo>
                  <a:lnTo>
                    <a:pt x="499" y="391"/>
                  </a:lnTo>
                  <a:lnTo>
                    <a:pt x="505" y="391"/>
                  </a:lnTo>
                  <a:lnTo>
                    <a:pt x="511" y="392"/>
                  </a:lnTo>
                  <a:lnTo>
                    <a:pt x="518" y="391"/>
                  </a:lnTo>
                  <a:lnTo>
                    <a:pt x="523" y="391"/>
                  </a:lnTo>
                  <a:lnTo>
                    <a:pt x="529" y="389"/>
                  </a:lnTo>
                  <a:lnTo>
                    <a:pt x="535" y="386"/>
                  </a:lnTo>
                  <a:lnTo>
                    <a:pt x="540" y="384"/>
                  </a:lnTo>
                  <a:lnTo>
                    <a:pt x="545" y="381"/>
                  </a:lnTo>
                  <a:lnTo>
                    <a:pt x="550" y="378"/>
                  </a:lnTo>
                  <a:lnTo>
                    <a:pt x="553" y="374"/>
                  </a:lnTo>
                  <a:lnTo>
                    <a:pt x="558" y="369"/>
                  </a:lnTo>
                  <a:lnTo>
                    <a:pt x="561" y="365"/>
                  </a:lnTo>
                  <a:lnTo>
                    <a:pt x="564" y="360"/>
                  </a:lnTo>
                  <a:lnTo>
                    <a:pt x="567" y="354"/>
                  </a:lnTo>
                  <a:lnTo>
                    <a:pt x="568" y="349"/>
                  </a:lnTo>
                  <a:lnTo>
                    <a:pt x="570" y="343"/>
                  </a:lnTo>
                  <a:lnTo>
                    <a:pt x="571" y="337"/>
                  </a:lnTo>
                  <a:lnTo>
                    <a:pt x="571" y="332"/>
                  </a:lnTo>
                  <a:lnTo>
                    <a:pt x="570" y="322"/>
                  </a:lnTo>
                  <a:lnTo>
                    <a:pt x="568" y="312"/>
                  </a:lnTo>
                  <a:lnTo>
                    <a:pt x="565" y="304"/>
                  </a:lnTo>
                  <a:lnTo>
                    <a:pt x="560" y="296"/>
                  </a:lnTo>
                  <a:lnTo>
                    <a:pt x="711" y="114"/>
                  </a:lnTo>
                  <a:lnTo>
                    <a:pt x="717" y="117"/>
                  </a:lnTo>
                  <a:lnTo>
                    <a:pt x="724" y="119"/>
                  </a:lnTo>
                  <a:lnTo>
                    <a:pt x="730" y="120"/>
                  </a:lnTo>
                  <a:lnTo>
                    <a:pt x="737" y="120"/>
                  </a:lnTo>
                  <a:lnTo>
                    <a:pt x="743" y="120"/>
                  </a:lnTo>
                  <a:lnTo>
                    <a:pt x="750" y="119"/>
                  </a:lnTo>
                  <a:lnTo>
                    <a:pt x="755" y="118"/>
                  </a:lnTo>
                  <a:lnTo>
                    <a:pt x="760" y="116"/>
                  </a:lnTo>
                  <a:lnTo>
                    <a:pt x="766" y="113"/>
                  </a:lnTo>
                  <a:lnTo>
                    <a:pt x="771" y="110"/>
                  </a:lnTo>
                  <a:lnTo>
                    <a:pt x="775" y="106"/>
                  </a:lnTo>
                  <a:lnTo>
                    <a:pt x="780" y="103"/>
                  </a:lnTo>
                  <a:lnTo>
                    <a:pt x="784" y="99"/>
                  </a:lnTo>
                  <a:lnTo>
                    <a:pt x="787" y="94"/>
                  </a:lnTo>
                  <a:lnTo>
                    <a:pt x="790" y="89"/>
                  </a:lnTo>
                  <a:lnTo>
                    <a:pt x="792" y="84"/>
                  </a:lnTo>
                  <a:lnTo>
                    <a:pt x="795" y="79"/>
                  </a:lnTo>
                  <a:lnTo>
                    <a:pt x="796" y="72"/>
                  </a:lnTo>
                  <a:lnTo>
                    <a:pt x="797" y="67"/>
                  </a:lnTo>
                  <a:lnTo>
                    <a:pt x="797" y="60"/>
                  </a:lnTo>
                  <a:lnTo>
                    <a:pt x="797" y="54"/>
                  </a:lnTo>
                  <a:lnTo>
                    <a:pt x="796" y="48"/>
                  </a:lnTo>
                  <a:lnTo>
                    <a:pt x="795" y="42"/>
                  </a:lnTo>
                  <a:lnTo>
                    <a:pt x="792" y="37"/>
                  </a:lnTo>
                  <a:lnTo>
                    <a:pt x="790" y="31"/>
                  </a:lnTo>
                  <a:lnTo>
                    <a:pt x="787" y="27"/>
                  </a:lnTo>
                  <a:lnTo>
                    <a:pt x="784" y="22"/>
                  </a:lnTo>
                  <a:lnTo>
                    <a:pt x="780" y="17"/>
                  </a:lnTo>
                  <a:lnTo>
                    <a:pt x="775" y="14"/>
                  </a:lnTo>
                  <a:lnTo>
                    <a:pt x="771" y="10"/>
                  </a:lnTo>
                  <a:lnTo>
                    <a:pt x="766" y="8"/>
                  </a:lnTo>
                  <a:lnTo>
                    <a:pt x="760" y="5"/>
                  </a:lnTo>
                  <a:lnTo>
                    <a:pt x="755" y="2"/>
                  </a:lnTo>
                  <a:lnTo>
                    <a:pt x="750" y="1"/>
                  </a:lnTo>
                  <a:lnTo>
                    <a:pt x="743" y="0"/>
                  </a:lnTo>
                  <a:lnTo>
                    <a:pt x="737" y="0"/>
                  </a:lnTo>
                  <a:lnTo>
                    <a:pt x="731" y="0"/>
                  </a:lnTo>
                  <a:lnTo>
                    <a:pt x="725" y="1"/>
                  </a:lnTo>
                  <a:lnTo>
                    <a:pt x="719" y="2"/>
                  </a:lnTo>
                  <a:lnTo>
                    <a:pt x="713" y="5"/>
                  </a:lnTo>
                  <a:lnTo>
                    <a:pt x="709" y="8"/>
                  </a:lnTo>
                  <a:lnTo>
                    <a:pt x="703" y="10"/>
                  </a:lnTo>
                  <a:lnTo>
                    <a:pt x="699" y="14"/>
                  </a:lnTo>
                  <a:lnTo>
                    <a:pt x="695" y="17"/>
                  </a:lnTo>
                  <a:lnTo>
                    <a:pt x="691" y="22"/>
                  </a:lnTo>
                  <a:lnTo>
                    <a:pt x="687" y="27"/>
                  </a:lnTo>
                  <a:lnTo>
                    <a:pt x="684" y="31"/>
                  </a:lnTo>
                  <a:lnTo>
                    <a:pt x="682" y="37"/>
                  </a:lnTo>
                  <a:lnTo>
                    <a:pt x="680" y="42"/>
                  </a:lnTo>
                  <a:lnTo>
                    <a:pt x="678" y="48"/>
                  </a:lnTo>
                  <a:lnTo>
                    <a:pt x="677" y="54"/>
                  </a:lnTo>
                  <a:lnTo>
                    <a:pt x="677" y="60"/>
                  </a:lnTo>
                  <a:lnTo>
                    <a:pt x="678" y="70"/>
                  </a:lnTo>
                  <a:lnTo>
                    <a:pt x="680" y="79"/>
                  </a:lnTo>
                  <a:lnTo>
                    <a:pt x="683" y="87"/>
                  </a:lnTo>
                  <a:lnTo>
                    <a:pt x="688" y="96"/>
                  </a:lnTo>
                  <a:lnTo>
                    <a:pt x="537" y="277"/>
                  </a:lnTo>
                  <a:lnTo>
                    <a:pt x="531" y="275"/>
                  </a:lnTo>
                  <a:lnTo>
                    <a:pt x="524" y="273"/>
                  </a:lnTo>
                  <a:lnTo>
                    <a:pt x="518" y="272"/>
                  </a:lnTo>
                  <a:lnTo>
                    <a:pt x="511" y="271"/>
                  </a:lnTo>
                  <a:lnTo>
                    <a:pt x="504" y="272"/>
                  </a:lnTo>
                  <a:lnTo>
                    <a:pt x="496" y="273"/>
                  </a:lnTo>
                  <a:lnTo>
                    <a:pt x="490" y="275"/>
                  </a:lnTo>
                  <a:lnTo>
                    <a:pt x="484" y="278"/>
                  </a:lnTo>
                  <a:lnTo>
                    <a:pt x="478" y="281"/>
                  </a:lnTo>
                  <a:lnTo>
                    <a:pt x="472" y="286"/>
                  </a:lnTo>
                  <a:lnTo>
                    <a:pt x="467" y="291"/>
                  </a:lnTo>
                  <a:lnTo>
                    <a:pt x="463" y="295"/>
                  </a:lnTo>
                  <a:lnTo>
                    <a:pt x="345" y="248"/>
                  </a:lnTo>
                  <a:lnTo>
                    <a:pt x="345" y="245"/>
                  </a:lnTo>
                  <a:lnTo>
                    <a:pt x="345" y="240"/>
                  </a:lnTo>
                  <a:lnTo>
                    <a:pt x="345" y="235"/>
                  </a:lnTo>
                  <a:lnTo>
                    <a:pt x="344" y="229"/>
                  </a:lnTo>
                  <a:lnTo>
                    <a:pt x="343" y="223"/>
                  </a:lnTo>
                  <a:lnTo>
                    <a:pt x="341" y="218"/>
                  </a:lnTo>
                  <a:lnTo>
                    <a:pt x="339" y="213"/>
                  </a:lnTo>
                  <a:lnTo>
                    <a:pt x="336" y="207"/>
                  </a:lnTo>
                  <a:lnTo>
                    <a:pt x="332" y="203"/>
                  </a:lnTo>
                  <a:lnTo>
                    <a:pt x="328" y="199"/>
                  </a:lnTo>
                  <a:lnTo>
                    <a:pt x="324" y="194"/>
                  </a:lnTo>
                  <a:lnTo>
                    <a:pt x="319" y="191"/>
                  </a:lnTo>
                  <a:lnTo>
                    <a:pt x="314" y="188"/>
                  </a:lnTo>
                  <a:lnTo>
                    <a:pt x="309" y="186"/>
                  </a:lnTo>
                  <a:lnTo>
                    <a:pt x="303" y="184"/>
                  </a:lnTo>
                  <a:lnTo>
                    <a:pt x="298" y="181"/>
                  </a:lnTo>
                  <a:lnTo>
                    <a:pt x="292" y="181"/>
                  </a:lnTo>
                  <a:lnTo>
                    <a:pt x="285" y="180"/>
                  </a:lnTo>
                  <a:lnTo>
                    <a:pt x="280" y="181"/>
                  </a:lnTo>
                  <a:lnTo>
                    <a:pt x="273" y="181"/>
                  </a:lnTo>
                  <a:lnTo>
                    <a:pt x="268" y="184"/>
                  </a:lnTo>
                  <a:lnTo>
                    <a:pt x="262" y="186"/>
                  </a:lnTo>
                  <a:lnTo>
                    <a:pt x="257" y="188"/>
                  </a:lnTo>
                  <a:lnTo>
                    <a:pt x="252" y="191"/>
                  </a:lnTo>
                  <a:lnTo>
                    <a:pt x="248" y="194"/>
                  </a:lnTo>
                  <a:lnTo>
                    <a:pt x="243" y="199"/>
                  </a:lnTo>
                  <a:lnTo>
                    <a:pt x="239" y="203"/>
                  </a:lnTo>
                  <a:lnTo>
                    <a:pt x="236" y="207"/>
                  </a:lnTo>
                  <a:lnTo>
                    <a:pt x="233" y="213"/>
                  </a:lnTo>
                  <a:lnTo>
                    <a:pt x="230" y="218"/>
                  </a:lnTo>
                  <a:lnTo>
                    <a:pt x="228" y="223"/>
                  </a:lnTo>
                  <a:lnTo>
                    <a:pt x="226" y="229"/>
                  </a:lnTo>
                  <a:lnTo>
                    <a:pt x="225" y="235"/>
                  </a:lnTo>
                  <a:lnTo>
                    <a:pt x="225" y="240"/>
                  </a:lnTo>
                  <a:lnTo>
                    <a:pt x="226" y="248"/>
                  </a:lnTo>
                  <a:lnTo>
                    <a:pt x="227" y="254"/>
                  </a:lnTo>
                  <a:lnTo>
                    <a:pt x="229" y="261"/>
                  </a:lnTo>
                  <a:lnTo>
                    <a:pt x="231" y="267"/>
                  </a:lnTo>
                  <a:lnTo>
                    <a:pt x="94" y="387"/>
                  </a:lnTo>
                  <a:lnTo>
                    <a:pt x="86" y="382"/>
                  </a:lnTo>
                  <a:lnTo>
                    <a:pt x="78" y="379"/>
                  </a:lnTo>
                  <a:lnTo>
                    <a:pt x="68" y="377"/>
                  </a:lnTo>
                  <a:lnTo>
                    <a:pt x="60" y="377"/>
                  </a:lnTo>
                  <a:lnTo>
                    <a:pt x="53" y="377"/>
                  </a:lnTo>
                  <a:lnTo>
                    <a:pt x="47" y="378"/>
                  </a:lnTo>
                  <a:lnTo>
                    <a:pt x="42" y="379"/>
                  </a:lnTo>
                  <a:lnTo>
                    <a:pt x="36" y="381"/>
                  </a:lnTo>
                  <a:lnTo>
                    <a:pt x="31" y="383"/>
                  </a:lnTo>
                  <a:lnTo>
                    <a:pt x="26" y="386"/>
                  </a:lnTo>
                  <a:lnTo>
                    <a:pt x="21" y="391"/>
                  </a:lnTo>
                  <a:lnTo>
                    <a:pt x="17" y="394"/>
                  </a:lnTo>
                  <a:lnTo>
                    <a:pt x="13" y="398"/>
                  </a:lnTo>
                  <a:lnTo>
                    <a:pt x="9" y="402"/>
                  </a:lnTo>
                  <a:lnTo>
                    <a:pt x="6" y="408"/>
                  </a:lnTo>
                  <a:lnTo>
                    <a:pt x="4" y="413"/>
                  </a:lnTo>
                  <a:lnTo>
                    <a:pt x="2" y="419"/>
                  </a:lnTo>
                  <a:lnTo>
                    <a:pt x="1" y="425"/>
                  </a:lnTo>
                  <a:lnTo>
                    <a:pt x="0" y="430"/>
                  </a:lnTo>
                  <a:lnTo>
                    <a:pt x="0" y="437"/>
                  </a:lnTo>
                  <a:lnTo>
                    <a:pt x="0" y="443"/>
                  </a:lnTo>
                  <a:lnTo>
                    <a:pt x="1" y="449"/>
                  </a:lnTo>
                  <a:lnTo>
                    <a:pt x="2" y="455"/>
                  </a:lnTo>
                  <a:lnTo>
                    <a:pt x="4" y="460"/>
                  </a:lnTo>
                  <a:lnTo>
                    <a:pt x="6" y="466"/>
                  </a:lnTo>
                  <a:lnTo>
                    <a:pt x="9" y="470"/>
                  </a:lnTo>
                  <a:lnTo>
                    <a:pt x="13" y="475"/>
                  </a:lnTo>
                  <a:lnTo>
                    <a:pt x="17" y="480"/>
                  </a:lnTo>
                  <a:lnTo>
                    <a:pt x="21" y="483"/>
                  </a:lnTo>
                  <a:lnTo>
                    <a:pt x="26" y="486"/>
                  </a:lnTo>
                  <a:lnTo>
                    <a:pt x="31" y="489"/>
                  </a:lnTo>
                  <a:lnTo>
                    <a:pt x="36" y="493"/>
                  </a:lnTo>
                  <a:lnTo>
                    <a:pt x="42" y="494"/>
                  </a:lnTo>
                  <a:lnTo>
                    <a:pt x="47" y="496"/>
                  </a:lnTo>
                  <a:lnTo>
                    <a:pt x="53" y="497"/>
                  </a:lnTo>
                  <a:lnTo>
                    <a:pt x="60" y="4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34" name="Freeform 1676" descr="Icon of check box. ">
            <a:extLst>
              <a:ext uri="{FF2B5EF4-FFF2-40B4-BE49-F238E27FC236}">
                <a16:creationId xmlns:a16="http://schemas.microsoft.com/office/drawing/2014/main" id="{6FB02354-C73F-4DCF-8004-E9CCA66963EA}"/>
              </a:ext>
            </a:extLst>
          </p:cNvPr>
          <p:cNvSpPr>
            <a:spLocks noEditPoints="1"/>
          </p:cNvSpPr>
          <p:nvPr/>
        </p:nvSpPr>
        <p:spPr bwMode="auto">
          <a:xfrm>
            <a:off x="7129621" y="1811496"/>
            <a:ext cx="345758" cy="345758"/>
          </a:xfrm>
          <a:custGeom>
            <a:avLst/>
            <a:gdLst>
              <a:gd name="T0" fmla="*/ 374 w 719"/>
              <a:gd name="T1" fmla="*/ 267 h 719"/>
              <a:gd name="T2" fmla="*/ 366 w 719"/>
              <a:gd name="T3" fmla="*/ 263 h 719"/>
              <a:gd name="T4" fmla="*/ 362 w 719"/>
              <a:gd name="T5" fmla="*/ 254 h 719"/>
              <a:gd name="T6" fmla="*/ 366 w 719"/>
              <a:gd name="T7" fmla="*/ 247 h 719"/>
              <a:gd name="T8" fmla="*/ 374 w 719"/>
              <a:gd name="T9" fmla="*/ 243 h 719"/>
              <a:gd name="T10" fmla="*/ 621 w 719"/>
              <a:gd name="T11" fmla="*/ 244 h 719"/>
              <a:gd name="T12" fmla="*/ 627 w 719"/>
              <a:gd name="T13" fmla="*/ 250 h 719"/>
              <a:gd name="T14" fmla="*/ 627 w 719"/>
              <a:gd name="T15" fmla="*/ 260 h 719"/>
              <a:gd name="T16" fmla="*/ 621 w 719"/>
              <a:gd name="T17" fmla="*/ 265 h 719"/>
              <a:gd name="T18" fmla="*/ 616 w 719"/>
              <a:gd name="T19" fmla="*/ 528 h 719"/>
              <a:gd name="T20" fmla="*/ 370 w 719"/>
              <a:gd name="T21" fmla="*/ 527 h 719"/>
              <a:gd name="T22" fmla="*/ 363 w 719"/>
              <a:gd name="T23" fmla="*/ 521 h 719"/>
              <a:gd name="T24" fmla="*/ 363 w 719"/>
              <a:gd name="T25" fmla="*/ 512 h 719"/>
              <a:gd name="T26" fmla="*/ 370 w 719"/>
              <a:gd name="T27" fmla="*/ 505 h 719"/>
              <a:gd name="T28" fmla="*/ 616 w 719"/>
              <a:gd name="T29" fmla="*/ 504 h 719"/>
              <a:gd name="T30" fmla="*/ 625 w 719"/>
              <a:gd name="T31" fmla="*/ 507 h 719"/>
              <a:gd name="T32" fmla="*/ 628 w 719"/>
              <a:gd name="T33" fmla="*/ 516 h 719"/>
              <a:gd name="T34" fmla="*/ 625 w 719"/>
              <a:gd name="T35" fmla="*/ 525 h 719"/>
              <a:gd name="T36" fmla="*/ 616 w 719"/>
              <a:gd name="T37" fmla="*/ 528 h 719"/>
              <a:gd name="T38" fmla="*/ 171 w 719"/>
              <a:gd name="T39" fmla="*/ 279 h 719"/>
              <a:gd name="T40" fmla="*/ 164 w 719"/>
              <a:gd name="T41" fmla="*/ 282 h 719"/>
              <a:gd name="T42" fmla="*/ 155 w 719"/>
              <a:gd name="T43" fmla="*/ 279 h 719"/>
              <a:gd name="T44" fmla="*/ 92 w 719"/>
              <a:gd name="T45" fmla="*/ 214 h 719"/>
              <a:gd name="T46" fmla="*/ 92 w 719"/>
              <a:gd name="T47" fmla="*/ 205 h 719"/>
              <a:gd name="T48" fmla="*/ 98 w 719"/>
              <a:gd name="T49" fmla="*/ 198 h 719"/>
              <a:gd name="T50" fmla="*/ 107 w 719"/>
              <a:gd name="T51" fmla="*/ 198 h 719"/>
              <a:gd name="T52" fmla="*/ 164 w 719"/>
              <a:gd name="T53" fmla="*/ 253 h 719"/>
              <a:gd name="T54" fmla="*/ 309 w 719"/>
              <a:gd name="T55" fmla="*/ 109 h 719"/>
              <a:gd name="T56" fmla="*/ 318 w 719"/>
              <a:gd name="T57" fmla="*/ 109 h 719"/>
              <a:gd name="T58" fmla="*/ 325 w 719"/>
              <a:gd name="T59" fmla="*/ 114 h 719"/>
              <a:gd name="T60" fmla="*/ 325 w 719"/>
              <a:gd name="T61" fmla="*/ 124 h 719"/>
              <a:gd name="T62" fmla="*/ 323 w 719"/>
              <a:gd name="T63" fmla="*/ 414 h 719"/>
              <a:gd name="T64" fmla="*/ 168 w 719"/>
              <a:gd name="T65" fmla="*/ 568 h 719"/>
              <a:gd name="T66" fmla="*/ 158 w 719"/>
              <a:gd name="T67" fmla="*/ 568 h 719"/>
              <a:gd name="T68" fmla="*/ 94 w 719"/>
              <a:gd name="T69" fmla="*/ 505 h 719"/>
              <a:gd name="T70" fmla="*/ 91 w 719"/>
              <a:gd name="T71" fmla="*/ 497 h 719"/>
              <a:gd name="T72" fmla="*/ 94 w 719"/>
              <a:gd name="T73" fmla="*/ 488 h 719"/>
              <a:gd name="T74" fmla="*/ 103 w 719"/>
              <a:gd name="T75" fmla="*/ 485 h 719"/>
              <a:gd name="T76" fmla="*/ 111 w 719"/>
              <a:gd name="T77" fmla="*/ 488 h 719"/>
              <a:gd name="T78" fmla="*/ 306 w 719"/>
              <a:gd name="T79" fmla="*/ 397 h 719"/>
              <a:gd name="T80" fmla="*/ 314 w 719"/>
              <a:gd name="T81" fmla="*/ 394 h 719"/>
              <a:gd name="T82" fmla="*/ 323 w 719"/>
              <a:gd name="T83" fmla="*/ 398 h 719"/>
              <a:gd name="T84" fmla="*/ 326 w 719"/>
              <a:gd name="T85" fmla="*/ 406 h 719"/>
              <a:gd name="T86" fmla="*/ 323 w 719"/>
              <a:gd name="T87" fmla="*/ 414 h 719"/>
              <a:gd name="T88" fmla="*/ 12 w 719"/>
              <a:gd name="T89" fmla="*/ 0 h 719"/>
              <a:gd name="T90" fmla="*/ 3 w 719"/>
              <a:gd name="T91" fmla="*/ 5 h 719"/>
              <a:gd name="T92" fmla="*/ 0 w 719"/>
              <a:gd name="T93" fmla="*/ 13 h 719"/>
              <a:gd name="T94" fmla="*/ 1 w 719"/>
              <a:gd name="T95" fmla="*/ 713 h 719"/>
              <a:gd name="T96" fmla="*/ 8 w 719"/>
              <a:gd name="T97" fmla="*/ 719 h 719"/>
              <a:gd name="T98" fmla="*/ 707 w 719"/>
              <a:gd name="T99" fmla="*/ 719 h 719"/>
              <a:gd name="T100" fmla="*/ 716 w 719"/>
              <a:gd name="T101" fmla="*/ 716 h 719"/>
              <a:gd name="T102" fmla="*/ 719 w 719"/>
              <a:gd name="T103" fmla="*/ 707 h 719"/>
              <a:gd name="T104" fmla="*/ 718 w 719"/>
              <a:gd name="T105" fmla="*/ 8 h 719"/>
              <a:gd name="T106" fmla="*/ 711 w 719"/>
              <a:gd name="T107" fmla="*/ 2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19" h="719">
                <a:moveTo>
                  <a:pt x="616" y="267"/>
                </a:moveTo>
                <a:lnTo>
                  <a:pt x="374" y="267"/>
                </a:lnTo>
                <a:lnTo>
                  <a:pt x="370" y="265"/>
                </a:lnTo>
                <a:lnTo>
                  <a:pt x="366" y="263"/>
                </a:lnTo>
                <a:lnTo>
                  <a:pt x="363" y="260"/>
                </a:lnTo>
                <a:lnTo>
                  <a:pt x="362" y="254"/>
                </a:lnTo>
                <a:lnTo>
                  <a:pt x="363" y="250"/>
                </a:lnTo>
                <a:lnTo>
                  <a:pt x="366" y="247"/>
                </a:lnTo>
                <a:lnTo>
                  <a:pt x="370" y="244"/>
                </a:lnTo>
                <a:lnTo>
                  <a:pt x="374" y="243"/>
                </a:lnTo>
                <a:lnTo>
                  <a:pt x="616" y="243"/>
                </a:lnTo>
                <a:lnTo>
                  <a:pt x="621" y="244"/>
                </a:lnTo>
                <a:lnTo>
                  <a:pt x="625" y="247"/>
                </a:lnTo>
                <a:lnTo>
                  <a:pt x="627" y="250"/>
                </a:lnTo>
                <a:lnTo>
                  <a:pt x="628" y="254"/>
                </a:lnTo>
                <a:lnTo>
                  <a:pt x="627" y="260"/>
                </a:lnTo>
                <a:lnTo>
                  <a:pt x="625" y="263"/>
                </a:lnTo>
                <a:lnTo>
                  <a:pt x="621" y="265"/>
                </a:lnTo>
                <a:lnTo>
                  <a:pt x="616" y="267"/>
                </a:lnTo>
                <a:close/>
                <a:moveTo>
                  <a:pt x="616" y="528"/>
                </a:moveTo>
                <a:lnTo>
                  <a:pt x="374" y="528"/>
                </a:lnTo>
                <a:lnTo>
                  <a:pt x="370" y="527"/>
                </a:lnTo>
                <a:lnTo>
                  <a:pt x="366" y="525"/>
                </a:lnTo>
                <a:lnTo>
                  <a:pt x="363" y="521"/>
                </a:lnTo>
                <a:lnTo>
                  <a:pt x="362" y="516"/>
                </a:lnTo>
                <a:lnTo>
                  <a:pt x="363" y="512"/>
                </a:lnTo>
                <a:lnTo>
                  <a:pt x="366" y="507"/>
                </a:lnTo>
                <a:lnTo>
                  <a:pt x="370" y="505"/>
                </a:lnTo>
                <a:lnTo>
                  <a:pt x="374" y="504"/>
                </a:lnTo>
                <a:lnTo>
                  <a:pt x="616" y="504"/>
                </a:lnTo>
                <a:lnTo>
                  <a:pt x="621" y="505"/>
                </a:lnTo>
                <a:lnTo>
                  <a:pt x="625" y="507"/>
                </a:lnTo>
                <a:lnTo>
                  <a:pt x="627" y="512"/>
                </a:lnTo>
                <a:lnTo>
                  <a:pt x="628" y="516"/>
                </a:lnTo>
                <a:lnTo>
                  <a:pt x="627" y="521"/>
                </a:lnTo>
                <a:lnTo>
                  <a:pt x="625" y="525"/>
                </a:lnTo>
                <a:lnTo>
                  <a:pt x="621" y="527"/>
                </a:lnTo>
                <a:lnTo>
                  <a:pt x="616" y="528"/>
                </a:lnTo>
                <a:close/>
                <a:moveTo>
                  <a:pt x="323" y="127"/>
                </a:moveTo>
                <a:lnTo>
                  <a:pt x="171" y="279"/>
                </a:lnTo>
                <a:lnTo>
                  <a:pt x="168" y="282"/>
                </a:lnTo>
                <a:lnTo>
                  <a:pt x="164" y="282"/>
                </a:lnTo>
                <a:lnTo>
                  <a:pt x="158" y="282"/>
                </a:lnTo>
                <a:lnTo>
                  <a:pt x="155" y="279"/>
                </a:lnTo>
                <a:lnTo>
                  <a:pt x="94" y="218"/>
                </a:lnTo>
                <a:lnTo>
                  <a:pt x="92" y="214"/>
                </a:lnTo>
                <a:lnTo>
                  <a:pt x="91" y="209"/>
                </a:lnTo>
                <a:lnTo>
                  <a:pt x="92" y="205"/>
                </a:lnTo>
                <a:lnTo>
                  <a:pt x="94" y="201"/>
                </a:lnTo>
                <a:lnTo>
                  <a:pt x="98" y="198"/>
                </a:lnTo>
                <a:lnTo>
                  <a:pt x="103" y="197"/>
                </a:lnTo>
                <a:lnTo>
                  <a:pt x="107" y="198"/>
                </a:lnTo>
                <a:lnTo>
                  <a:pt x="111" y="201"/>
                </a:lnTo>
                <a:lnTo>
                  <a:pt x="164" y="253"/>
                </a:lnTo>
                <a:lnTo>
                  <a:pt x="306" y="111"/>
                </a:lnTo>
                <a:lnTo>
                  <a:pt x="309" y="109"/>
                </a:lnTo>
                <a:lnTo>
                  <a:pt x="314" y="108"/>
                </a:lnTo>
                <a:lnTo>
                  <a:pt x="318" y="109"/>
                </a:lnTo>
                <a:lnTo>
                  <a:pt x="323" y="111"/>
                </a:lnTo>
                <a:lnTo>
                  <a:pt x="325" y="114"/>
                </a:lnTo>
                <a:lnTo>
                  <a:pt x="326" y="119"/>
                </a:lnTo>
                <a:lnTo>
                  <a:pt x="325" y="124"/>
                </a:lnTo>
                <a:lnTo>
                  <a:pt x="323" y="127"/>
                </a:lnTo>
                <a:close/>
                <a:moveTo>
                  <a:pt x="323" y="414"/>
                </a:moveTo>
                <a:lnTo>
                  <a:pt x="171" y="565"/>
                </a:lnTo>
                <a:lnTo>
                  <a:pt x="168" y="568"/>
                </a:lnTo>
                <a:lnTo>
                  <a:pt x="164" y="569"/>
                </a:lnTo>
                <a:lnTo>
                  <a:pt x="158" y="568"/>
                </a:lnTo>
                <a:lnTo>
                  <a:pt x="155" y="565"/>
                </a:lnTo>
                <a:lnTo>
                  <a:pt x="94" y="505"/>
                </a:lnTo>
                <a:lnTo>
                  <a:pt x="92" y="502"/>
                </a:lnTo>
                <a:lnTo>
                  <a:pt x="91" y="497"/>
                </a:lnTo>
                <a:lnTo>
                  <a:pt x="92" y="493"/>
                </a:lnTo>
                <a:lnTo>
                  <a:pt x="94" y="488"/>
                </a:lnTo>
                <a:lnTo>
                  <a:pt x="98" y="486"/>
                </a:lnTo>
                <a:lnTo>
                  <a:pt x="103" y="485"/>
                </a:lnTo>
                <a:lnTo>
                  <a:pt x="107" y="486"/>
                </a:lnTo>
                <a:lnTo>
                  <a:pt x="111" y="488"/>
                </a:lnTo>
                <a:lnTo>
                  <a:pt x="164" y="540"/>
                </a:lnTo>
                <a:lnTo>
                  <a:pt x="306" y="397"/>
                </a:lnTo>
                <a:lnTo>
                  <a:pt x="309" y="395"/>
                </a:lnTo>
                <a:lnTo>
                  <a:pt x="314" y="394"/>
                </a:lnTo>
                <a:lnTo>
                  <a:pt x="318" y="395"/>
                </a:lnTo>
                <a:lnTo>
                  <a:pt x="323" y="398"/>
                </a:lnTo>
                <a:lnTo>
                  <a:pt x="325" y="401"/>
                </a:lnTo>
                <a:lnTo>
                  <a:pt x="326" y="406"/>
                </a:lnTo>
                <a:lnTo>
                  <a:pt x="325" y="410"/>
                </a:lnTo>
                <a:lnTo>
                  <a:pt x="323" y="414"/>
                </a:lnTo>
                <a:close/>
                <a:moveTo>
                  <a:pt x="707" y="0"/>
                </a:moveTo>
                <a:lnTo>
                  <a:pt x="12" y="0"/>
                </a:lnTo>
                <a:lnTo>
                  <a:pt x="8" y="2"/>
                </a:lnTo>
                <a:lnTo>
                  <a:pt x="3" y="5"/>
                </a:lnTo>
                <a:lnTo>
                  <a:pt x="1" y="8"/>
                </a:lnTo>
                <a:lnTo>
                  <a:pt x="0" y="13"/>
                </a:lnTo>
                <a:lnTo>
                  <a:pt x="0" y="707"/>
                </a:lnTo>
                <a:lnTo>
                  <a:pt x="1" y="713"/>
                </a:lnTo>
                <a:lnTo>
                  <a:pt x="3" y="716"/>
                </a:lnTo>
                <a:lnTo>
                  <a:pt x="8" y="719"/>
                </a:lnTo>
                <a:lnTo>
                  <a:pt x="12" y="719"/>
                </a:lnTo>
                <a:lnTo>
                  <a:pt x="707" y="719"/>
                </a:lnTo>
                <a:lnTo>
                  <a:pt x="711" y="719"/>
                </a:lnTo>
                <a:lnTo>
                  <a:pt x="716" y="716"/>
                </a:lnTo>
                <a:lnTo>
                  <a:pt x="718" y="713"/>
                </a:lnTo>
                <a:lnTo>
                  <a:pt x="719" y="707"/>
                </a:lnTo>
                <a:lnTo>
                  <a:pt x="719" y="13"/>
                </a:lnTo>
                <a:lnTo>
                  <a:pt x="718" y="8"/>
                </a:lnTo>
                <a:lnTo>
                  <a:pt x="716" y="5"/>
                </a:lnTo>
                <a:lnTo>
                  <a:pt x="711" y="2"/>
                </a:lnTo>
                <a:lnTo>
                  <a:pt x="707"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5" name="Freeform 4665" descr="Icon of graph. ">
            <a:extLst>
              <a:ext uri="{FF2B5EF4-FFF2-40B4-BE49-F238E27FC236}">
                <a16:creationId xmlns:a16="http://schemas.microsoft.com/office/drawing/2014/main" id="{557E39B2-E017-4E5C-B53E-DDE3B9D4C92C}"/>
              </a:ext>
            </a:extLst>
          </p:cNvPr>
          <p:cNvSpPr>
            <a:spLocks/>
          </p:cNvSpPr>
          <p:nvPr/>
        </p:nvSpPr>
        <p:spPr bwMode="auto">
          <a:xfrm>
            <a:off x="7877961" y="3531386"/>
            <a:ext cx="347679" cy="347679"/>
          </a:xfrm>
          <a:custGeom>
            <a:avLst/>
            <a:gdLst>
              <a:gd name="T0" fmla="*/ 761 w 904"/>
              <a:gd name="T1" fmla="*/ 213 h 903"/>
              <a:gd name="T2" fmla="*/ 754 w 904"/>
              <a:gd name="T3" fmla="*/ 225 h 903"/>
              <a:gd name="T4" fmla="*/ 576 w 904"/>
              <a:gd name="T5" fmla="*/ 277 h 903"/>
              <a:gd name="T6" fmla="*/ 498 w 904"/>
              <a:gd name="T7" fmla="*/ 298 h 903"/>
              <a:gd name="T8" fmla="*/ 431 w 904"/>
              <a:gd name="T9" fmla="*/ 329 h 903"/>
              <a:gd name="T10" fmla="*/ 578 w 904"/>
              <a:gd name="T11" fmla="*/ 170 h 903"/>
              <a:gd name="T12" fmla="*/ 618 w 904"/>
              <a:gd name="T13" fmla="*/ 180 h 903"/>
              <a:gd name="T14" fmla="*/ 661 w 904"/>
              <a:gd name="T15" fmla="*/ 169 h 903"/>
              <a:gd name="T16" fmla="*/ 693 w 904"/>
              <a:gd name="T17" fmla="*/ 141 h 903"/>
              <a:gd name="T18" fmla="*/ 707 w 904"/>
              <a:gd name="T19" fmla="*/ 99 h 903"/>
              <a:gd name="T20" fmla="*/ 701 w 904"/>
              <a:gd name="T21" fmla="*/ 55 h 903"/>
              <a:gd name="T22" fmla="*/ 676 w 904"/>
              <a:gd name="T23" fmla="*/ 20 h 903"/>
              <a:gd name="T24" fmla="*/ 636 w 904"/>
              <a:gd name="T25" fmla="*/ 2 h 903"/>
              <a:gd name="T26" fmla="*/ 591 w 904"/>
              <a:gd name="T27" fmla="*/ 4 h 903"/>
              <a:gd name="T28" fmla="*/ 554 w 904"/>
              <a:gd name="T29" fmla="*/ 25 h 903"/>
              <a:gd name="T30" fmla="*/ 531 w 904"/>
              <a:gd name="T31" fmla="*/ 63 h 903"/>
              <a:gd name="T32" fmla="*/ 532 w 904"/>
              <a:gd name="T33" fmla="*/ 118 h 903"/>
              <a:gd name="T34" fmla="*/ 369 w 904"/>
              <a:gd name="T35" fmla="*/ 289 h 903"/>
              <a:gd name="T36" fmla="*/ 325 w 904"/>
              <a:gd name="T37" fmla="*/ 289 h 903"/>
              <a:gd name="T38" fmla="*/ 294 w 904"/>
              <a:gd name="T39" fmla="*/ 308 h 903"/>
              <a:gd name="T40" fmla="*/ 275 w 904"/>
              <a:gd name="T41" fmla="*/ 338 h 903"/>
              <a:gd name="T42" fmla="*/ 275 w 904"/>
              <a:gd name="T43" fmla="*/ 383 h 903"/>
              <a:gd name="T44" fmla="*/ 113 w 904"/>
              <a:gd name="T45" fmla="*/ 545 h 903"/>
              <a:gd name="T46" fmla="*/ 64 w 904"/>
              <a:gd name="T47" fmla="*/ 546 h 903"/>
              <a:gd name="T48" fmla="*/ 26 w 904"/>
              <a:gd name="T49" fmla="*/ 568 h 903"/>
              <a:gd name="T50" fmla="*/ 5 w 904"/>
              <a:gd name="T51" fmla="*/ 605 h 903"/>
              <a:gd name="T52" fmla="*/ 3 w 904"/>
              <a:gd name="T53" fmla="*/ 650 h 903"/>
              <a:gd name="T54" fmla="*/ 21 w 904"/>
              <a:gd name="T55" fmla="*/ 690 h 903"/>
              <a:gd name="T56" fmla="*/ 56 w 904"/>
              <a:gd name="T57" fmla="*/ 716 h 903"/>
              <a:gd name="T58" fmla="*/ 100 w 904"/>
              <a:gd name="T59" fmla="*/ 722 h 903"/>
              <a:gd name="T60" fmla="*/ 142 w 904"/>
              <a:gd name="T61" fmla="*/ 706 h 903"/>
              <a:gd name="T62" fmla="*/ 170 w 904"/>
              <a:gd name="T63" fmla="*/ 675 h 903"/>
              <a:gd name="T64" fmla="*/ 181 w 904"/>
              <a:gd name="T65" fmla="*/ 632 h 903"/>
              <a:gd name="T66" fmla="*/ 171 w 904"/>
              <a:gd name="T67" fmla="*/ 591 h 903"/>
              <a:gd name="T68" fmla="*/ 316 w 904"/>
              <a:gd name="T69" fmla="*/ 430 h 903"/>
              <a:gd name="T70" fmla="*/ 286 w 904"/>
              <a:gd name="T71" fmla="*/ 538 h 903"/>
              <a:gd name="T72" fmla="*/ 271 w 904"/>
              <a:gd name="T73" fmla="*/ 753 h 903"/>
              <a:gd name="T74" fmla="*/ 216 w 904"/>
              <a:gd name="T75" fmla="*/ 757 h 903"/>
              <a:gd name="T76" fmla="*/ 212 w 904"/>
              <a:gd name="T77" fmla="*/ 888 h 903"/>
              <a:gd name="T78" fmla="*/ 218 w 904"/>
              <a:gd name="T79" fmla="*/ 901 h 903"/>
              <a:gd name="T80" fmla="*/ 349 w 904"/>
              <a:gd name="T81" fmla="*/ 903 h 903"/>
              <a:gd name="T82" fmla="*/ 361 w 904"/>
              <a:gd name="T83" fmla="*/ 894 h 903"/>
              <a:gd name="T84" fmla="*/ 361 w 904"/>
              <a:gd name="T85" fmla="*/ 762 h 903"/>
              <a:gd name="T86" fmla="*/ 349 w 904"/>
              <a:gd name="T87" fmla="*/ 753 h 903"/>
              <a:gd name="T88" fmla="*/ 305 w 904"/>
              <a:gd name="T89" fmla="*/ 597 h 903"/>
              <a:gd name="T90" fmla="*/ 343 w 904"/>
              <a:gd name="T91" fmla="*/ 469 h 903"/>
              <a:gd name="T92" fmla="*/ 383 w 904"/>
              <a:gd name="T93" fmla="*/ 426 h 903"/>
              <a:gd name="T94" fmla="*/ 418 w 904"/>
              <a:gd name="T95" fmla="*/ 383 h 903"/>
              <a:gd name="T96" fmla="*/ 471 w 904"/>
              <a:gd name="T97" fmla="*/ 342 h 903"/>
              <a:gd name="T98" fmla="*/ 544 w 904"/>
              <a:gd name="T99" fmla="*/ 315 h 903"/>
              <a:gd name="T100" fmla="*/ 627 w 904"/>
              <a:gd name="T101" fmla="*/ 302 h 903"/>
              <a:gd name="T102" fmla="*/ 754 w 904"/>
              <a:gd name="T103" fmla="*/ 348 h 903"/>
              <a:gd name="T104" fmla="*/ 763 w 904"/>
              <a:gd name="T105" fmla="*/ 360 h 903"/>
              <a:gd name="T106" fmla="*/ 895 w 904"/>
              <a:gd name="T107" fmla="*/ 360 h 903"/>
              <a:gd name="T108" fmla="*/ 904 w 904"/>
              <a:gd name="T109" fmla="*/ 348 h 903"/>
              <a:gd name="T110" fmla="*/ 902 w 904"/>
              <a:gd name="T111" fmla="*/ 217 h 903"/>
              <a:gd name="T112" fmla="*/ 889 w 904"/>
              <a:gd name="T113" fmla="*/ 211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4" h="903">
                <a:moveTo>
                  <a:pt x="889" y="211"/>
                </a:moveTo>
                <a:lnTo>
                  <a:pt x="768" y="211"/>
                </a:lnTo>
                <a:lnTo>
                  <a:pt x="765" y="211"/>
                </a:lnTo>
                <a:lnTo>
                  <a:pt x="763" y="212"/>
                </a:lnTo>
                <a:lnTo>
                  <a:pt x="761" y="213"/>
                </a:lnTo>
                <a:lnTo>
                  <a:pt x="758" y="215"/>
                </a:lnTo>
                <a:lnTo>
                  <a:pt x="756" y="217"/>
                </a:lnTo>
                <a:lnTo>
                  <a:pt x="755" y="220"/>
                </a:lnTo>
                <a:lnTo>
                  <a:pt x="754" y="222"/>
                </a:lnTo>
                <a:lnTo>
                  <a:pt x="754" y="225"/>
                </a:lnTo>
                <a:lnTo>
                  <a:pt x="754" y="271"/>
                </a:lnTo>
                <a:lnTo>
                  <a:pt x="663" y="271"/>
                </a:lnTo>
                <a:lnTo>
                  <a:pt x="627" y="272"/>
                </a:lnTo>
                <a:lnTo>
                  <a:pt x="593" y="275"/>
                </a:lnTo>
                <a:lnTo>
                  <a:pt x="576" y="277"/>
                </a:lnTo>
                <a:lnTo>
                  <a:pt x="561" y="281"/>
                </a:lnTo>
                <a:lnTo>
                  <a:pt x="545" y="284"/>
                </a:lnTo>
                <a:lnTo>
                  <a:pt x="529" y="287"/>
                </a:lnTo>
                <a:lnTo>
                  <a:pt x="513" y="292"/>
                </a:lnTo>
                <a:lnTo>
                  <a:pt x="498" y="298"/>
                </a:lnTo>
                <a:lnTo>
                  <a:pt x="484" y="302"/>
                </a:lnTo>
                <a:lnTo>
                  <a:pt x="470" y="309"/>
                </a:lnTo>
                <a:lnTo>
                  <a:pt x="457" y="315"/>
                </a:lnTo>
                <a:lnTo>
                  <a:pt x="443" y="323"/>
                </a:lnTo>
                <a:lnTo>
                  <a:pt x="431" y="329"/>
                </a:lnTo>
                <a:lnTo>
                  <a:pt x="418" y="337"/>
                </a:lnTo>
                <a:lnTo>
                  <a:pt x="415" y="328"/>
                </a:lnTo>
                <a:lnTo>
                  <a:pt x="409" y="319"/>
                </a:lnTo>
                <a:lnTo>
                  <a:pt x="565" y="163"/>
                </a:lnTo>
                <a:lnTo>
                  <a:pt x="578" y="170"/>
                </a:lnTo>
                <a:lnTo>
                  <a:pt x="590" y="176"/>
                </a:lnTo>
                <a:lnTo>
                  <a:pt x="597" y="178"/>
                </a:lnTo>
                <a:lnTo>
                  <a:pt x="604" y="179"/>
                </a:lnTo>
                <a:lnTo>
                  <a:pt x="610" y="180"/>
                </a:lnTo>
                <a:lnTo>
                  <a:pt x="618" y="180"/>
                </a:lnTo>
                <a:lnTo>
                  <a:pt x="627" y="180"/>
                </a:lnTo>
                <a:lnTo>
                  <a:pt x="636" y="178"/>
                </a:lnTo>
                <a:lnTo>
                  <a:pt x="644" y="176"/>
                </a:lnTo>
                <a:lnTo>
                  <a:pt x="653" y="173"/>
                </a:lnTo>
                <a:lnTo>
                  <a:pt x="661" y="169"/>
                </a:lnTo>
                <a:lnTo>
                  <a:pt x="668" y="164"/>
                </a:lnTo>
                <a:lnTo>
                  <a:pt x="676" y="160"/>
                </a:lnTo>
                <a:lnTo>
                  <a:pt x="681" y="154"/>
                </a:lnTo>
                <a:lnTo>
                  <a:pt x="687" y="147"/>
                </a:lnTo>
                <a:lnTo>
                  <a:pt x="693" y="141"/>
                </a:lnTo>
                <a:lnTo>
                  <a:pt x="697" y="133"/>
                </a:lnTo>
                <a:lnTo>
                  <a:pt x="701" y="125"/>
                </a:lnTo>
                <a:lnTo>
                  <a:pt x="704" y="117"/>
                </a:lnTo>
                <a:lnTo>
                  <a:pt x="706" y="108"/>
                </a:lnTo>
                <a:lnTo>
                  <a:pt x="707" y="99"/>
                </a:lnTo>
                <a:lnTo>
                  <a:pt x="709" y="90"/>
                </a:lnTo>
                <a:lnTo>
                  <a:pt x="707" y="81"/>
                </a:lnTo>
                <a:lnTo>
                  <a:pt x="706" y="72"/>
                </a:lnTo>
                <a:lnTo>
                  <a:pt x="704" y="63"/>
                </a:lnTo>
                <a:lnTo>
                  <a:pt x="701" y="55"/>
                </a:lnTo>
                <a:lnTo>
                  <a:pt x="697" y="47"/>
                </a:lnTo>
                <a:lnTo>
                  <a:pt x="693" y="39"/>
                </a:lnTo>
                <a:lnTo>
                  <a:pt x="687" y="32"/>
                </a:lnTo>
                <a:lnTo>
                  <a:pt x="681" y="25"/>
                </a:lnTo>
                <a:lnTo>
                  <a:pt x="676" y="20"/>
                </a:lnTo>
                <a:lnTo>
                  <a:pt x="668" y="15"/>
                </a:lnTo>
                <a:lnTo>
                  <a:pt x="661" y="11"/>
                </a:lnTo>
                <a:lnTo>
                  <a:pt x="653" y="6"/>
                </a:lnTo>
                <a:lnTo>
                  <a:pt x="644" y="4"/>
                </a:lnTo>
                <a:lnTo>
                  <a:pt x="636" y="2"/>
                </a:lnTo>
                <a:lnTo>
                  <a:pt x="627" y="0"/>
                </a:lnTo>
                <a:lnTo>
                  <a:pt x="618" y="0"/>
                </a:lnTo>
                <a:lnTo>
                  <a:pt x="609" y="0"/>
                </a:lnTo>
                <a:lnTo>
                  <a:pt x="600" y="2"/>
                </a:lnTo>
                <a:lnTo>
                  <a:pt x="591" y="4"/>
                </a:lnTo>
                <a:lnTo>
                  <a:pt x="583" y="6"/>
                </a:lnTo>
                <a:lnTo>
                  <a:pt x="575" y="11"/>
                </a:lnTo>
                <a:lnTo>
                  <a:pt x="567" y="15"/>
                </a:lnTo>
                <a:lnTo>
                  <a:pt x="561" y="20"/>
                </a:lnTo>
                <a:lnTo>
                  <a:pt x="554" y="25"/>
                </a:lnTo>
                <a:lnTo>
                  <a:pt x="548" y="32"/>
                </a:lnTo>
                <a:lnTo>
                  <a:pt x="543" y="39"/>
                </a:lnTo>
                <a:lnTo>
                  <a:pt x="538" y="47"/>
                </a:lnTo>
                <a:lnTo>
                  <a:pt x="535" y="55"/>
                </a:lnTo>
                <a:lnTo>
                  <a:pt x="531" y="63"/>
                </a:lnTo>
                <a:lnTo>
                  <a:pt x="529" y="72"/>
                </a:lnTo>
                <a:lnTo>
                  <a:pt x="528" y="81"/>
                </a:lnTo>
                <a:lnTo>
                  <a:pt x="528" y="90"/>
                </a:lnTo>
                <a:lnTo>
                  <a:pt x="529" y="105"/>
                </a:lnTo>
                <a:lnTo>
                  <a:pt x="532" y="118"/>
                </a:lnTo>
                <a:lnTo>
                  <a:pt x="537" y="131"/>
                </a:lnTo>
                <a:lnTo>
                  <a:pt x="545" y="142"/>
                </a:lnTo>
                <a:lnTo>
                  <a:pt x="388" y="298"/>
                </a:lnTo>
                <a:lnTo>
                  <a:pt x="379" y="293"/>
                </a:lnTo>
                <a:lnTo>
                  <a:pt x="369" y="289"/>
                </a:lnTo>
                <a:lnTo>
                  <a:pt x="358" y="286"/>
                </a:lnTo>
                <a:lnTo>
                  <a:pt x="347" y="285"/>
                </a:lnTo>
                <a:lnTo>
                  <a:pt x="339" y="286"/>
                </a:lnTo>
                <a:lnTo>
                  <a:pt x="331" y="287"/>
                </a:lnTo>
                <a:lnTo>
                  <a:pt x="325" y="289"/>
                </a:lnTo>
                <a:lnTo>
                  <a:pt x="318" y="292"/>
                </a:lnTo>
                <a:lnTo>
                  <a:pt x="311" y="294"/>
                </a:lnTo>
                <a:lnTo>
                  <a:pt x="304" y="299"/>
                </a:lnTo>
                <a:lnTo>
                  <a:pt x="299" y="303"/>
                </a:lnTo>
                <a:lnTo>
                  <a:pt x="294" y="308"/>
                </a:lnTo>
                <a:lnTo>
                  <a:pt x="288" y="313"/>
                </a:lnTo>
                <a:lnTo>
                  <a:pt x="284" y="319"/>
                </a:lnTo>
                <a:lnTo>
                  <a:pt x="281" y="325"/>
                </a:lnTo>
                <a:lnTo>
                  <a:pt x="277" y="332"/>
                </a:lnTo>
                <a:lnTo>
                  <a:pt x="275" y="338"/>
                </a:lnTo>
                <a:lnTo>
                  <a:pt x="273" y="346"/>
                </a:lnTo>
                <a:lnTo>
                  <a:pt x="271" y="353"/>
                </a:lnTo>
                <a:lnTo>
                  <a:pt x="271" y="361"/>
                </a:lnTo>
                <a:lnTo>
                  <a:pt x="273" y="372"/>
                </a:lnTo>
                <a:lnTo>
                  <a:pt x="275" y="383"/>
                </a:lnTo>
                <a:lnTo>
                  <a:pt x="278" y="393"/>
                </a:lnTo>
                <a:lnTo>
                  <a:pt x="284" y="403"/>
                </a:lnTo>
                <a:lnTo>
                  <a:pt x="134" y="553"/>
                </a:lnTo>
                <a:lnTo>
                  <a:pt x="124" y="547"/>
                </a:lnTo>
                <a:lnTo>
                  <a:pt x="113" y="545"/>
                </a:lnTo>
                <a:lnTo>
                  <a:pt x="102" y="543"/>
                </a:lnTo>
                <a:lnTo>
                  <a:pt x="91" y="542"/>
                </a:lnTo>
                <a:lnTo>
                  <a:pt x="82" y="542"/>
                </a:lnTo>
                <a:lnTo>
                  <a:pt x="73" y="544"/>
                </a:lnTo>
                <a:lnTo>
                  <a:pt x="64" y="546"/>
                </a:lnTo>
                <a:lnTo>
                  <a:pt x="56" y="548"/>
                </a:lnTo>
                <a:lnTo>
                  <a:pt x="48" y="553"/>
                </a:lnTo>
                <a:lnTo>
                  <a:pt x="40" y="557"/>
                </a:lnTo>
                <a:lnTo>
                  <a:pt x="33" y="562"/>
                </a:lnTo>
                <a:lnTo>
                  <a:pt x="26" y="568"/>
                </a:lnTo>
                <a:lnTo>
                  <a:pt x="21" y="574"/>
                </a:lnTo>
                <a:lnTo>
                  <a:pt x="16" y="581"/>
                </a:lnTo>
                <a:lnTo>
                  <a:pt x="12" y="589"/>
                </a:lnTo>
                <a:lnTo>
                  <a:pt x="7" y="597"/>
                </a:lnTo>
                <a:lnTo>
                  <a:pt x="5" y="605"/>
                </a:lnTo>
                <a:lnTo>
                  <a:pt x="3" y="614"/>
                </a:lnTo>
                <a:lnTo>
                  <a:pt x="0" y="623"/>
                </a:lnTo>
                <a:lnTo>
                  <a:pt x="0" y="632"/>
                </a:lnTo>
                <a:lnTo>
                  <a:pt x="0" y="641"/>
                </a:lnTo>
                <a:lnTo>
                  <a:pt x="3" y="650"/>
                </a:lnTo>
                <a:lnTo>
                  <a:pt x="5" y="659"/>
                </a:lnTo>
                <a:lnTo>
                  <a:pt x="7" y="667"/>
                </a:lnTo>
                <a:lnTo>
                  <a:pt x="12" y="675"/>
                </a:lnTo>
                <a:lnTo>
                  <a:pt x="16" y="683"/>
                </a:lnTo>
                <a:lnTo>
                  <a:pt x="21" y="690"/>
                </a:lnTo>
                <a:lnTo>
                  <a:pt x="26" y="696"/>
                </a:lnTo>
                <a:lnTo>
                  <a:pt x="33" y="702"/>
                </a:lnTo>
                <a:lnTo>
                  <a:pt x="40" y="706"/>
                </a:lnTo>
                <a:lnTo>
                  <a:pt x="48" y="711"/>
                </a:lnTo>
                <a:lnTo>
                  <a:pt x="56" y="716"/>
                </a:lnTo>
                <a:lnTo>
                  <a:pt x="64" y="718"/>
                </a:lnTo>
                <a:lnTo>
                  <a:pt x="73" y="720"/>
                </a:lnTo>
                <a:lnTo>
                  <a:pt x="82" y="722"/>
                </a:lnTo>
                <a:lnTo>
                  <a:pt x="91" y="722"/>
                </a:lnTo>
                <a:lnTo>
                  <a:pt x="100" y="722"/>
                </a:lnTo>
                <a:lnTo>
                  <a:pt x="109" y="720"/>
                </a:lnTo>
                <a:lnTo>
                  <a:pt x="118" y="718"/>
                </a:lnTo>
                <a:lnTo>
                  <a:pt x="126" y="716"/>
                </a:lnTo>
                <a:lnTo>
                  <a:pt x="134" y="711"/>
                </a:lnTo>
                <a:lnTo>
                  <a:pt x="142" y="706"/>
                </a:lnTo>
                <a:lnTo>
                  <a:pt x="148" y="702"/>
                </a:lnTo>
                <a:lnTo>
                  <a:pt x="155" y="696"/>
                </a:lnTo>
                <a:lnTo>
                  <a:pt x="161" y="690"/>
                </a:lnTo>
                <a:lnTo>
                  <a:pt x="165" y="683"/>
                </a:lnTo>
                <a:lnTo>
                  <a:pt x="170" y="675"/>
                </a:lnTo>
                <a:lnTo>
                  <a:pt x="174" y="667"/>
                </a:lnTo>
                <a:lnTo>
                  <a:pt x="177" y="659"/>
                </a:lnTo>
                <a:lnTo>
                  <a:pt x="179" y="650"/>
                </a:lnTo>
                <a:lnTo>
                  <a:pt x="181" y="641"/>
                </a:lnTo>
                <a:lnTo>
                  <a:pt x="181" y="632"/>
                </a:lnTo>
                <a:lnTo>
                  <a:pt x="181" y="623"/>
                </a:lnTo>
                <a:lnTo>
                  <a:pt x="180" y="615"/>
                </a:lnTo>
                <a:lnTo>
                  <a:pt x="178" y="607"/>
                </a:lnTo>
                <a:lnTo>
                  <a:pt x="174" y="599"/>
                </a:lnTo>
                <a:lnTo>
                  <a:pt x="171" y="591"/>
                </a:lnTo>
                <a:lnTo>
                  <a:pt x="168" y="585"/>
                </a:lnTo>
                <a:lnTo>
                  <a:pt x="163" y="578"/>
                </a:lnTo>
                <a:lnTo>
                  <a:pt x="157" y="571"/>
                </a:lnTo>
                <a:lnTo>
                  <a:pt x="305" y="424"/>
                </a:lnTo>
                <a:lnTo>
                  <a:pt x="316" y="430"/>
                </a:lnTo>
                <a:lnTo>
                  <a:pt x="328" y="433"/>
                </a:lnTo>
                <a:lnTo>
                  <a:pt x="314" y="457"/>
                </a:lnTo>
                <a:lnTo>
                  <a:pt x="303" y="483"/>
                </a:lnTo>
                <a:lnTo>
                  <a:pt x="294" y="510"/>
                </a:lnTo>
                <a:lnTo>
                  <a:pt x="286" y="538"/>
                </a:lnTo>
                <a:lnTo>
                  <a:pt x="279" y="568"/>
                </a:lnTo>
                <a:lnTo>
                  <a:pt x="275" y="598"/>
                </a:lnTo>
                <a:lnTo>
                  <a:pt x="273" y="630"/>
                </a:lnTo>
                <a:lnTo>
                  <a:pt x="271" y="662"/>
                </a:lnTo>
                <a:lnTo>
                  <a:pt x="271" y="753"/>
                </a:lnTo>
                <a:lnTo>
                  <a:pt x="226" y="753"/>
                </a:lnTo>
                <a:lnTo>
                  <a:pt x="223" y="753"/>
                </a:lnTo>
                <a:lnTo>
                  <a:pt x="221" y="754"/>
                </a:lnTo>
                <a:lnTo>
                  <a:pt x="218" y="755"/>
                </a:lnTo>
                <a:lnTo>
                  <a:pt x="216" y="757"/>
                </a:lnTo>
                <a:lnTo>
                  <a:pt x="214" y="760"/>
                </a:lnTo>
                <a:lnTo>
                  <a:pt x="213" y="762"/>
                </a:lnTo>
                <a:lnTo>
                  <a:pt x="212" y="764"/>
                </a:lnTo>
                <a:lnTo>
                  <a:pt x="212" y="767"/>
                </a:lnTo>
                <a:lnTo>
                  <a:pt x="212" y="888"/>
                </a:lnTo>
                <a:lnTo>
                  <a:pt x="212" y="891"/>
                </a:lnTo>
                <a:lnTo>
                  <a:pt x="213" y="894"/>
                </a:lnTo>
                <a:lnTo>
                  <a:pt x="214" y="896"/>
                </a:lnTo>
                <a:lnTo>
                  <a:pt x="216" y="898"/>
                </a:lnTo>
                <a:lnTo>
                  <a:pt x="218" y="901"/>
                </a:lnTo>
                <a:lnTo>
                  <a:pt x="221" y="902"/>
                </a:lnTo>
                <a:lnTo>
                  <a:pt x="223" y="903"/>
                </a:lnTo>
                <a:lnTo>
                  <a:pt x="226" y="903"/>
                </a:lnTo>
                <a:lnTo>
                  <a:pt x="347" y="903"/>
                </a:lnTo>
                <a:lnTo>
                  <a:pt x="349" y="903"/>
                </a:lnTo>
                <a:lnTo>
                  <a:pt x="353" y="902"/>
                </a:lnTo>
                <a:lnTo>
                  <a:pt x="355" y="901"/>
                </a:lnTo>
                <a:lnTo>
                  <a:pt x="357" y="898"/>
                </a:lnTo>
                <a:lnTo>
                  <a:pt x="360" y="896"/>
                </a:lnTo>
                <a:lnTo>
                  <a:pt x="361" y="894"/>
                </a:lnTo>
                <a:lnTo>
                  <a:pt x="362" y="891"/>
                </a:lnTo>
                <a:lnTo>
                  <a:pt x="362" y="888"/>
                </a:lnTo>
                <a:lnTo>
                  <a:pt x="362" y="767"/>
                </a:lnTo>
                <a:lnTo>
                  <a:pt x="362" y="764"/>
                </a:lnTo>
                <a:lnTo>
                  <a:pt x="361" y="762"/>
                </a:lnTo>
                <a:lnTo>
                  <a:pt x="360" y="760"/>
                </a:lnTo>
                <a:lnTo>
                  <a:pt x="357" y="757"/>
                </a:lnTo>
                <a:lnTo>
                  <a:pt x="355" y="755"/>
                </a:lnTo>
                <a:lnTo>
                  <a:pt x="353" y="754"/>
                </a:lnTo>
                <a:lnTo>
                  <a:pt x="349" y="753"/>
                </a:lnTo>
                <a:lnTo>
                  <a:pt x="347" y="753"/>
                </a:lnTo>
                <a:lnTo>
                  <a:pt x="302" y="753"/>
                </a:lnTo>
                <a:lnTo>
                  <a:pt x="302" y="662"/>
                </a:lnTo>
                <a:lnTo>
                  <a:pt x="303" y="629"/>
                </a:lnTo>
                <a:lnTo>
                  <a:pt x="305" y="597"/>
                </a:lnTo>
                <a:lnTo>
                  <a:pt x="310" y="566"/>
                </a:lnTo>
                <a:lnTo>
                  <a:pt x="317" y="537"/>
                </a:lnTo>
                <a:lnTo>
                  <a:pt x="326" y="509"/>
                </a:lnTo>
                <a:lnTo>
                  <a:pt x="336" y="482"/>
                </a:lnTo>
                <a:lnTo>
                  <a:pt x="343" y="469"/>
                </a:lnTo>
                <a:lnTo>
                  <a:pt x="348" y="457"/>
                </a:lnTo>
                <a:lnTo>
                  <a:pt x="355" y="446"/>
                </a:lnTo>
                <a:lnTo>
                  <a:pt x="363" y="434"/>
                </a:lnTo>
                <a:lnTo>
                  <a:pt x="373" y="431"/>
                </a:lnTo>
                <a:lnTo>
                  <a:pt x="383" y="426"/>
                </a:lnTo>
                <a:lnTo>
                  <a:pt x="393" y="420"/>
                </a:lnTo>
                <a:lnTo>
                  <a:pt x="401" y="413"/>
                </a:lnTo>
                <a:lnTo>
                  <a:pt x="408" y="404"/>
                </a:lnTo>
                <a:lnTo>
                  <a:pt x="414" y="395"/>
                </a:lnTo>
                <a:lnTo>
                  <a:pt x="418" y="383"/>
                </a:lnTo>
                <a:lnTo>
                  <a:pt x="421" y="372"/>
                </a:lnTo>
                <a:lnTo>
                  <a:pt x="433" y="364"/>
                </a:lnTo>
                <a:lnTo>
                  <a:pt x="445" y="356"/>
                </a:lnTo>
                <a:lnTo>
                  <a:pt x="458" y="348"/>
                </a:lnTo>
                <a:lnTo>
                  <a:pt x="471" y="342"/>
                </a:lnTo>
                <a:lnTo>
                  <a:pt x="485" y="335"/>
                </a:lnTo>
                <a:lnTo>
                  <a:pt x="498" y="329"/>
                </a:lnTo>
                <a:lnTo>
                  <a:pt x="513" y="324"/>
                </a:lnTo>
                <a:lnTo>
                  <a:pt x="529" y="319"/>
                </a:lnTo>
                <a:lnTo>
                  <a:pt x="544" y="315"/>
                </a:lnTo>
                <a:lnTo>
                  <a:pt x="559" y="311"/>
                </a:lnTo>
                <a:lnTo>
                  <a:pt x="576" y="308"/>
                </a:lnTo>
                <a:lnTo>
                  <a:pt x="593" y="306"/>
                </a:lnTo>
                <a:lnTo>
                  <a:pt x="610" y="303"/>
                </a:lnTo>
                <a:lnTo>
                  <a:pt x="627" y="302"/>
                </a:lnTo>
                <a:lnTo>
                  <a:pt x="645" y="301"/>
                </a:lnTo>
                <a:lnTo>
                  <a:pt x="663" y="301"/>
                </a:lnTo>
                <a:lnTo>
                  <a:pt x="754" y="301"/>
                </a:lnTo>
                <a:lnTo>
                  <a:pt x="754" y="346"/>
                </a:lnTo>
                <a:lnTo>
                  <a:pt x="754" y="348"/>
                </a:lnTo>
                <a:lnTo>
                  <a:pt x="755" y="352"/>
                </a:lnTo>
                <a:lnTo>
                  <a:pt x="756" y="354"/>
                </a:lnTo>
                <a:lnTo>
                  <a:pt x="758" y="356"/>
                </a:lnTo>
                <a:lnTo>
                  <a:pt x="761" y="359"/>
                </a:lnTo>
                <a:lnTo>
                  <a:pt x="763" y="360"/>
                </a:lnTo>
                <a:lnTo>
                  <a:pt x="765" y="361"/>
                </a:lnTo>
                <a:lnTo>
                  <a:pt x="768" y="361"/>
                </a:lnTo>
                <a:lnTo>
                  <a:pt x="889" y="361"/>
                </a:lnTo>
                <a:lnTo>
                  <a:pt x="892" y="361"/>
                </a:lnTo>
                <a:lnTo>
                  <a:pt x="895" y="360"/>
                </a:lnTo>
                <a:lnTo>
                  <a:pt x="897" y="359"/>
                </a:lnTo>
                <a:lnTo>
                  <a:pt x="899" y="356"/>
                </a:lnTo>
                <a:lnTo>
                  <a:pt x="902" y="354"/>
                </a:lnTo>
                <a:lnTo>
                  <a:pt x="903" y="352"/>
                </a:lnTo>
                <a:lnTo>
                  <a:pt x="904" y="348"/>
                </a:lnTo>
                <a:lnTo>
                  <a:pt x="904" y="346"/>
                </a:lnTo>
                <a:lnTo>
                  <a:pt x="904" y="225"/>
                </a:lnTo>
                <a:lnTo>
                  <a:pt x="904" y="222"/>
                </a:lnTo>
                <a:lnTo>
                  <a:pt x="903" y="220"/>
                </a:lnTo>
                <a:lnTo>
                  <a:pt x="902" y="217"/>
                </a:lnTo>
                <a:lnTo>
                  <a:pt x="899" y="215"/>
                </a:lnTo>
                <a:lnTo>
                  <a:pt x="897" y="213"/>
                </a:lnTo>
                <a:lnTo>
                  <a:pt x="895" y="212"/>
                </a:lnTo>
                <a:lnTo>
                  <a:pt x="892" y="211"/>
                </a:lnTo>
                <a:lnTo>
                  <a:pt x="889" y="21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36" name="Group 35" descr="Icon of human being and gear. ">
            <a:extLst>
              <a:ext uri="{FF2B5EF4-FFF2-40B4-BE49-F238E27FC236}">
                <a16:creationId xmlns:a16="http://schemas.microsoft.com/office/drawing/2014/main" id="{ECC5F635-1712-4572-A9EC-F94E2199DDBD}"/>
              </a:ext>
            </a:extLst>
          </p:cNvPr>
          <p:cNvGrpSpPr/>
          <p:nvPr/>
        </p:nvGrpSpPr>
        <p:grpSpPr>
          <a:xfrm>
            <a:off x="7133464" y="5355478"/>
            <a:ext cx="338073" cy="339996"/>
            <a:chOff x="6450013" y="5349875"/>
            <a:chExt cx="279399" cy="280988"/>
          </a:xfrm>
          <a:solidFill>
            <a:schemeClr val="bg1"/>
          </a:solidFill>
        </p:grpSpPr>
        <p:sp>
          <p:nvSpPr>
            <p:cNvPr id="37" name="Freeform 3673">
              <a:extLst>
                <a:ext uri="{FF2B5EF4-FFF2-40B4-BE49-F238E27FC236}">
                  <a16:creationId xmlns:a16="http://schemas.microsoft.com/office/drawing/2014/main" id="{D1391604-D4EC-48A8-AE57-EDF194392FB1}"/>
                </a:ext>
              </a:extLst>
            </p:cNvPr>
            <p:cNvSpPr>
              <a:spLocks/>
            </p:cNvSpPr>
            <p:nvPr/>
          </p:nvSpPr>
          <p:spPr bwMode="auto">
            <a:xfrm>
              <a:off x="6450013" y="5349875"/>
              <a:ext cx="182562" cy="238125"/>
            </a:xfrm>
            <a:custGeom>
              <a:avLst/>
              <a:gdLst>
                <a:gd name="T0" fmla="*/ 379 w 459"/>
                <a:gd name="T1" fmla="*/ 550 h 602"/>
                <a:gd name="T2" fmla="*/ 380 w 459"/>
                <a:gd name="T3" fmla="*/ 519 h 602"/>
                <a:gd name="T4" fmla="*/ 345 w 459"/>
                <a:gd name="T5" fmla="*/ 495 h 602"/>
                <a:gd name="T6" fmla="*/ 397 w 459"/>
                <a:gd name="T7" fmla="*/ 400 h 602"/>
                <a:gd name="T8" fmla="*/ 408 w 459"/>
                <a:gd name="T9" fmla="*/ 395 h 602"/>
                <a:gd name="T10" fmla="*/ 450 w 459"/>
                <a:gd name="T11" fmla="*/ 406 h 602"/>
                <a:gd name="T12" fmla="*/ 412 w 459"/>
                <a:gd name="T13" fmla="*/ 384 h 602"/>
                <a:gd name="T14" fmla="*/ 376 w 459"/>
                <a:gd name="T15" fmla="*/ 370 h 602"/>
                <a:gd name="T16" fmla="*/ 361 w 459"/>
                <a:gd name="T17" fmla="*/ 307 h 602"/>
                <a:gd name="T18" fmla="*/ 379 w 459"/>
                <a:gd name="T19" fmla="*/ 288 h 602"/>
                <a:gd name="T20" fmla="*/ 397 w 459"/>
                <a:gd name="T21" fmla="*/ 252 h 602"/>
                <a:gd name="T22" fmla="*/ 406 w 459"/>
                <a:gd name="T23" fmla="*/ 214 h 602"/>
                <a:gd name="T24" fmla="*/ 415 w 459"/>
                <a:gd name="T25" fmla="*/ 202 h 602"/>
                <a:gd name="T26" fmla="*/ 420 w 459"/>
                <a:gd name="T27" fmla="*/ 183 h 602"/>
                <a:gd name="T28" fmla="*/ 416 w 459"/>
                <a:gd name="T29" fmla="*/ 152 h 602"/>
                <a:gd name="T30" fmla="*/ 412 w 459"/>
                <a:gd name="T31" fmla="*/ 121 h 602"/>
                <a:gd name="T32" fmla="*/ 420 w 459"/>
                <a:gd name="T33" fmla="*/ 78 h 602"/>
                <a:gd name="T34" fmla="*/ 415 w 459"/>
                <a:gd name="T35" fmla="*/ 45 h 602"/>
                <a:gd name="T36" fmla="*/ 403 w 459"/>
                <a:gd name="T37" fmla="*/ 27 h 602"/>
                <a:gd name="T38" fmla="*/ 382 w 459"/>
                <a:gd name="T39" fmla="*/ 15 h 602"/>
                <a:gd name="T40" fmla="*/ 341 w 459"/>
                <a:gd name="T41" fmla="*/ 3 h 602"/>
                <a:gd name="T42" fmla="*/ 291 w 459"/>
                <a:gd name="T43" fmla="*/ 0 h 602"/>
                <a:gd name="T44" fmla="*/ 245 w 459"/>
                <a:gd name="T45" fmla="*/ 9 h 602"/>
                <a:gd name="T46" fmla="*/ 213 w 459"/>
                <a:gd name="T47" fmla="*/ 27 h 602"/>
                <a:gd name="T48" fmla="*/ 201 w 459"/>
                <a:gd name="T49" fmla="*/ 42 h 602"/>
                <a:gd name="T50" fmla="*/ 181 w 459"/>
                <a:gd name="T51" fmla="*/ 44 h 602"/>
                <a:gd name="T52" fmla="*/ 163 w 459"/>
                <a:gd name="T53" fmla="*/ 56 h 602"/>
                <a:gd name="T54" fmla="*/ 155 w 459"/>
                <a:gd name="T55" fmla="*/ 87 h 602"/>
                <a:gd name="T56" fmla="*/ 164 w 459"/>
                <a:gd name="T57" fmla="*/ 138 h 602"/>
                <a:gd name="T58" fmla="*/ 159 w 459"/>
                <a:gd name="T59" fmla="*/ 144 h 602"/>
                <a:gd name="T60" fmla="*/ 150 w 459"/>
                <a:gd name="T61" fmla="*/ 162 h 602"/>
                <a:gd name="T62" fmla="*/ 149 w 459"/>
                <a:gd name="T63" fmla="*/ 184 h 602"/>
                <a:gd name="T64" fmla="*/ 154 w 459"/>
                <a:gd name="T65" fmla="*/ 201 h 602"/>
                <a:gd name="T66" fmla="*/ 163 w 459"/>
                <a:gd name="T67" fmla="*/ 214 h 602"/>
                <a:gd name="T68" fmla="*/ 169 w 459"/>
                <a:gd name="T69" fmla="*/ 237 h 602"/>
                <a:gd name="T70" fmla="*/ 179 w 459"/>
                <a:gd name="T71" fmla="*/ 271 h 602"/>
                <a:gd name="T72" fmla="*/ 203 w 459"/>
                <a:gd name="T73" fmla="*/ 306 h 602"/>
                <a:gd name="T74" fmla="*/ 215 w 459"/>
                <a:gd name="T75" fmla="*/ 364 h 602"/>
                <a:gd name="T76" fmla="*/ 171 w 459"/>
                <a:gd name="T77" fmla="*/ 381 h 602"/>
                <a:gd name="T78" fmla="*/ 106 w 459"/>
                <a:gd name="T79" fmla="*/ 401 h 602"/>
                <a:gd name="T80" fmla="*/ 46 w 459"/>
                <a:gd name="T81" fmla="*/ 428 h 602"/>
                <a:gd name="T82" fmla="*/ 22 w 459"/>
                <a:gd name="T83" fmla="*/ 449 h 602"/>
                <a:gd name="T84" fmla="*/ 10 w 459"/>
                <a:gd name="T85" fmla="*/ 479 h 602"/>
                <a:gd name="T86" fmla="*/ 2 w 459"/>
                <a:gd name="T87" fmla="*/ 540 h 602"/>
                <a:gd name="T88" fmla="*/ 1 w 459"/>
                <a:gd name="T89" fmla="*/ 594 h 602"/>
                <a:gd name="T90" fmla="*/ 11 w 459"/>
                <a:gd name="T91" fmla="*/ 602 h 602"/>
                <a:gd name="T92" fmla="*/ 345 w 459"/>
                <a:gd name="T93" fmla="*/ 589 h 602"/>
                <a:gd name="T94" fmla="*/ 352 w 459"/>
                <a:gd name="T95" fmla="*/ 577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59" h="602">
                  <a:moveTo>
                    <a:pt x="352" y="577"/>
                  </a:moveTo>
                  <a:lnTo>
                    <a:pt x="380" y="560"/>
                  </a:lnTo>
                  <a:lnTo>
                    <a:pt x="379" y="550"/>
                  </a:lnTo>
                  <a:lnTo>
                    <a:pt x="379" y="540"/>
                  </a:lnTo>
                  <a:lnTo>
                    <a:pt x="379" y="530"/>
                  </a:lnTo>
                  <a:lnTo>
                    <a:pt x="380" y="519"/>
                  </a:lnTo>
                  <a:lnTo>
                    <a:pt x="352" y="503"/>
                  </a:lnTo>
                  <a:lnTo>
                    <a:pt x="348" y="499"/>
                  </a:lnTo>
                  <a:lnTo>
                    <a:pt x="345" y="495"/>
                  </a:lnTo>
                  <a:lnTo>
                    <a:pt x="345" y="490"/>
                  </a:lnTo>
                  <a:lnTo>
                    <a:pt x="346" y="486"/>
                  </a:lnTo>
                  <a:lnTo>
                    <a:pt x="397" y="400"/>
                  </a:lnTo>
                  <a:lnTo>
                    <a:pt x="399" y="397"/>
                  </a:lnTo>
                  <a:lnTo>
                    <a:pt x="403" y="395"/>
                  </a:lnTo>
                  <a:lnTo>
                    <a:pt x="408" y="395"/>
                  </a:lnTo>
                  <a:lnTo>
                    <a:pt x="413" y="396"/>
                  </a:lnTo>
                  <a:lnTo>
                    <a:pt x="441" y="413"/>
                  </a:lnTo>
                  <a:lnTo>
                    <a:pt x="450" y="406"/>
                  </a:lnTo>
                  <a:lnTo>
                    <a:pt x="459" y="401"/>
                  </a:lnTo>
                  <a:lnTo>
                    <a:pt x="424" y="388"/>
                  </a:lnTo>
                  <a:lnTo>
                    <a:pt x="412" y="384"/>
                  </a:lnTo>
                  <a:lnTo>
                    <a:pt x="400" y="379"/>
                  </a:lnTo>
                  <a:lnTo>
                    <a:pt x="389" y="375"/>
                  </a:lnTo>
                  <a:lnTo>
                    <a:pt x="376" y="370"/>
                  </a:lnTo>
                  <a:lnTo>
                    <a:pt x="368" y="368"/>
                  </a:lnTo>
                  <a:lnTo>
                    <a:pt x="361" y="364"/>
                  </a:lnTo>
                  <a:lnTo>
                    <a:pt x="361" y="307"/>
                  </a:lnTo>
                  <a:lnTo>
                    <a:pt x="366" y="302"/>
                  </a:lnTo>
                  <a:lnTo>
                    <a:pt x="372" y="297"/>
                  </a:lnTo>
                  <a:lnTo>
                    <a:pt x="379" y="288"/>
                  </a:lnTo>
                  <a:lnTo>
                    <a:pt x="385" y="279"/>
                  </a:lnTo>
                  <a:lnTo>
                    <a:pt x="391" y="266"/>
                  </a:lnTo>
                  <a:lnTo>
                    <a:pt x="397" y="252"/>
                  </a:lnTo>
                  <a:lnTo>
                    <a:pt x="400" y="235"/>
                  </a:lnTo>
                  <a:lnTo>
                    <a:pt x="402" y="216"/>
                  </a:lnTo>
                  <a:lnTo>
                    <a:pt x="406" y="214"/>
                  </a:lnTo>
                  <a:lnTo>
                    <a:pt x="409" y="211"/>
                  </a:lnTo>
                  <a:lnTo>
                    <a:pt x="412" y="207"/>
                  </a:lnTo>
                  <a:lnTo>
                    <a:pt x="415" y="202"/>
                  </a:lnTo>
                  <a:lnTo>
                    <a:pt x="417" y="197"/>
                  </a:lnTo>
                  <a:lnTo>
                    <a:pt x="418" y="191"/>
                  </a:lnTo>
                  <a:lnTo>
                    <a:pt x="420" y="183"/>
                  </a:lnTo>
                  <a:lnTo>
                    <a:pt x="420" y="175"/>
                  </a:lnTo>
                  <a:lnTo>
                    <a:pt x="420" y="164"/>
                  </a:lnTo>
                  <a:lnTo>
                    <a:pt x="416" y="152"/>
                  </a:lnTo>
                  <a:lnTo>
                    <a:pt x="412" y="144"/>
                  </a:lnTo>
                  <a:lnTo>
                    <a:pt x="406" y="137"/>
                  </a:lnTo>
                  <a:lnTo>
                    <a:pt x="412" y="121"/>
                  </a:lnTo>
                  <a:lnTo>
                    <a:pt x="417" y="101"/>
                  </a:lnTo>
                  <a:lnTo>
                    <a:pt x="420" y="89"/>
                  </a:lnTo>
                  <a:lnTo>
                    <a:pt x="420" y="78"/>
                  </a:lnTo>
                  <a:lnTo>
                    <a:pt x="420" y="65"/>
                  </a:lnTo>
                  <a:lnTo>
                    <a:pt x="417" y="53"/>
                  </a:lnTo>
                  <a:lnTo>
                    <a:pt x="415" y="45"/>
                  </a:lnTo>
                  <a:lnTo>
                    <a:pt x="412" y="39"/>
                  </a:lnTo>
                  <a:lnTo>
                    <a:pt x="407" y="34"/>
                  </a:lnTo>
                  <a:lnTo>
                    <a:pt x="403" y="27"/>
                  </a:lnTo>
                  <a:lnTo>
                    <a:pt x="397" y="24"/>
                  </a:lnTo>
                  <a:lnTo>
                    <a:pt x="390" y="18"/>
                  </a:lnTo>
                  <a:lnTo>
                    <a:pt x="382" y="15"/>
                  </a:lnTo>
                  <a:lnTo>
                    <a:pt x="376" y="12"/>
                  </a:lnTo>
                  <a:lnTo>
                    <a:pt x="359" y="7"/>
                  </a:lnTo>
                  <a:lnTo>
                    <a:pt x="341" y="3"/>
                  </a:lnTo>
                  <a:lnTo>
                    <a:pt x="325" y="0"/>
                  </a:lnTo>
                  <a:lnTo>
                    <a:pt x="307" y="0"/>
                  </a:lnTo>
                  <a:lnTo>
                    <a:pt x="291" y="0"/>
                  </a:lnTo>
                  <a:lnTo>
                    <a:pt x="276" y="2"/>
                  </a:lnTo>
                  <a:lnTo>
                    <a:pt x="260" y="6"/>
                  </a:lnTo>
                  <a:lnTo>
                    <a:pt x="245" y="9"/>
                  </a:lnTo>
                  <a:lnTo>
                    <a:pt x="231" y="16"/>
                  </a:lnTo>
                  <a:lnTo>
                    <a:pt x="218" y="22"/>
                  </a:lnTo>
                  <a:lnTo>
                    <a:pt x="213" y="27"/>
                  </a:lnTo>
                  <a:lnTo>
                    <a:pt x="209" y="31"/>
                  </a:lnTo>
                  <a:lnTo>
                    <a:pt x="204" y="36"/>
                  </a:lnTo>
                  <a:lnTo>
                    <a:pt x="201" y="42"/>
                  </a:lnTo>
                  <a:lnTo>
                    <a:pt x="194" y="42"/>
                  </a:lnTo>
                  <a:lnTo>
                    <a:pt x="187" y="43"/>
                  </a:lnTo>
                  <a:lnTo>
                    <a:pt x="181" y="44"/>
                  </a:lnTo>
                  <a:lnTo>
                    <a:pt x="176" y="45"/>
                  </a:lnTo>
                  <a:lnTo>
                    <a:pt x="168" y="51"/>
                  </a:lnTo>
                  <a:lnTo>
                    <a:pt x="163" y="56"/>
                  </a:lnTo>
                  <a:lnTo>
                    <a:pt x="158" y="65"/>
                  </a:lnTo>
                  <a:lnTo>
                    <a:pt x="155" y="75"/>
                  </a:lnTo>
                  <a:lnTo>
                    <a:pt x="155" y="87"/>
                  </a:lnTo>
                  <a:lnTo>
                    <a:pt x="155" y="98"/>
                  </a:lnTo>
                  <a:lnTo>
                    <a:pt x="159" y="120"/>
                  </a:lnTo>
                  <a:lnTo>
                    <a:pt x="164" y="138"/>
                  </a:lnTo>
                  <a:lnTo>
                    <a:pt x="164" y="139"/>
                  </a:lnTo>
                  <a:lnTo>
                    <a:pt x="164" y="139"/>
                  </a:lnTo>
                  <a:lnTo>
                    <a:pt x="159" y="144"/>
                  </a:lnTo>
                  <a:lnTo>
                    <a:pt x="154" y="151"/>
                  </a:lnTo>
                  <a:lnTo>
                    <a:pt x="151" y="156"/>
                  </a:lnTo>
                  <a:lnTo>
                    <a:pt x="150" y="162"/>
                  </a:lnTo>
                  <a:lnTo>
                    <a:pt x="149" y="170"/>
                  </a:lnTo>
                  <a:lnTo>
                    <a:pt x="149" y="176"/>
                  </a:lnTo>
                  <a:lnTo>
                    <a:pt x="149" y="184"/>
                  </a:lnTo>
                  <a:lnTo>
                    <a:pt x="150" y="191"/>
                  </a:lnTo>
                  <a:lnTo>
                    <a:pt x="151" y="196"/>
                  </a:lnTo>
                  <a:lnTo>
                    <a:pt x="154" y="201"/>
                  </a:lnTo>
                  <a:lnTo>
                    <a:pt x="156" y="206"/>
                  </a:lnTo>
                  <a:lnTo>
                    <a:pt x="159" y="210"/>
                  </a:lnTo>
                  <a:lnTo>
                    <a:pt x="163" y="214"/>
                  </a:lnTo>
                  <a:lnTo>
                    <a:pt x="167" y="216"/>
                  </a:lnTo>
                  <a:lnTo>
                    <a:pt x="168" y="227"/>
                  </a:lnTo>
                  <a:lnTo>
                    <a:pt x="169" y="237"/>
                  </a:lnTo>
                  <a:lnTo>
                    <a:pt x="172" y="246"/>
                  </a:lnTo>
                  <a:lnTo>
                    <a:pt x="174" y="255"/>
                  </a:lnTo>
                  <a:lnTo>
                    <a:pt x="179" y="271"/>
                  </a:lnTo>
                  <a:lnTo>
                    <a:pt x="187" y="286"/>
                  </a:lnTo>
                  <a:lnTo>
                    <a:pt x="195" y="297"/>
                  </a:lnTo>
                  <a:lnTo>
                    <a:pt x="203" y="306"/>
                  </a:lnTo>
                  <a:lnTo>
                    <a:pt x="210" y="314"/>
                  </a:lnTo>
                  <a:lnTo>
                    <a:pt x="215" y="319"/>
                  </a:lnTo>
                  <a:lnTo>
                    <a:pt x="215" y="364"/>
                  </a:lnTo>
                  <a:lnTo>
                    <a:pt x="201" y="369"/>
                  </a:lnTo>
                  <a:lnTo>
                    <a:pt x="186" y="375"/>
                  </a:lnTo>
                  <a:lnTo>
                    <a:pt x="171" y="381"/>
                  </a:lnTo>
                  <a:lnTo>
                    <a:pt x="155" y="384"/>
                  </a:lnTo>
                  <a:lnTo>
                    <a:pt x="129" y="393"/>
                  </a:lnTo>
                  <a:lnTo>
                    <a:pt x="106" y="401"/>
                  </a:lnTo>
                  <a:lnTo>
                    <a:pt x="83" y="410"/>
                  </a:lnTo>
                  <a:lnTo>
                    <a:pt x="64" y="419"/>
                  </a:lnTo>
                  <a:lnTo>
                    <a:pt x="46" y="428"/>
                  </a:lnTo>
                  <a:lnTo>
                    <a:pt x="32" y="438"/>
                  </a:lnTo>
                  <a:lnTo>
                    <a:pt x="27" y="444"/>
                  </a:lnTo>
                  <a:lnTo>
                    <a:pt x="22" y="449"/>
                  </a:lnTo>
                  <a:lnTo>
                    <a:pt x="18" y="455"/>
                  </a:lnTo>
                  <a:lnTo>
                    <a:pt x="15" y="460"/>
                  </a:lnTo>
                  <a:lnTo>
                    <a:pt x="10" y="479"/>
                  </a:lnTo>
                  <a:lnTo>
                    <a:pt x="6" y="499"/>
                  </a:lnTo>
                  <a:lnTo>
                    <a:pt x="4" y="521"/>
                  </a:lnTo>
                  <a:lnTo>
                    <a:pt x="2" y="540"/>
                  </a:lnTo>
                  <a:lnTo>
                    <a:pt x="0" y="573"/>
                  </a:lnTo>
                  <a:lnTo>
                    <a:pt x="0" y="589"/>
                  </a:lnTo>
                  <a:lnTo>
                    <a:pt x="1" y="594"/>
                  </a:lnTo>
                  <a:lnTo>
                    <a:pt x="4" y="598"/>
                  </a:lnTo>
                  <a:lnTo>
                    <a:pt x="7" y="600"/>
                  </a:lnTo>
                  <a:lnTo>
                    <a:pt x="11" y="602"/>
                  </a:lnTo>
                  <a:lnTo>
                    <a:pt x="350" y="602"/>
                  </a:lnTo>
                  <a:lnTo>
                    <a:pt x="346" y="594"/>
                  </a:lnTo>
                  <a:lnTo>
                    <a:pt x="345" y="589"/>
                  </a:lnTo>
                  <a:lnTo>
                    <a:pt x="345" y="585"/>
                  </a:lnTo>
                  <a:lnTo>
                    <a:pt x="348" y="581"/>
                  </a:lnTo>
                  <a:lnTo>
                    <a:pt x="352" y="57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 name="Freeform 3674">
              <a:extLst>
                <a:ext uri="{FF2B5EF4-FFF2-40B4-BE49-F238E27FC236}">
                  <a16:creationId xmlns:a16="http://schemas.microsoft.com/office/drawing/2014/main" id="{44A4D0F8-0767-41BC-BE62-0AED99EC8B25}"/>
                </a:ext>
              </a:extLst>
            </p:cNvPr>
            <p:cNvSpPr>
              <a:spLocks noEditPoints="1"/>
            </p:cNvSpPr>
            <p:nvPr/>
          </p:nvSpPr>
          <p:spPr bwMode="auto">
            <a:xfrm>
              <a:off x="6597650" y="5497513"/>
              <a:ext cx="131762" cy="133350"/>
            </a:xfrm>
            <a:custGeom>
              <a:avLst/>
              <a:gdLst>
                <a:gd name="T0" fmla="*/ 151 w 332"/>
                <a:gd name="T1" fmla="*/ 243 h 336"/>
                <a:gd name="T2" fmla="*/ 129 w 332"/>
                <a:gd name="T3" fmla="*/ 235 h 336"/>
                <a:gd name="T4" fmla="*/ 111 w 332"/>
                <a:gd name="T5" fmla="*/ 222 h 336"/>
                <a:gd name="T6" fmla="*/ 97 w 332"/>
                <a:gd name="T7" fmla="*/ 204 h 336"/>
                <a:gd name="T8" fmla="*/ 89 w 332"/>
                <a:gd name="T9" fmla="*/ 182 h 336"/>
                <a:gd name="T10" fmla="*/ 88 w 332"/>
                <a:gd name="T11" fmla="*/ 159 h 336"/>
                <a:gd name="T12" fmla="*/ 94 w 332"/>
                <a:gd name="T13" fmla="*/ 136 h 336"/>
                <a:gd name="T14" fmla="*/ 106 w 332"/>
                <a:gd name="T15" fmla="*/ 117 h 336"/>
                <a:gd name="T16" fmla="*/ 122 w 332"/>
                <a:gd name="T17" fmla="*/ 103 h 336"/>
                <a:gd name="T18" fmla="*/ 143 w 332"/>
                <a:gd name="T19" fmla="*/ 92 h 336"/>
                <a:gd name="T20" fmla="*/ 166 w 332"/>
                <a:gd name="T21" fmla="*/ 89 h 336"/>
                <a:gd name="T22" fmla="*/ 189 w 332"/>
                <a:gd name="T23" fmla="*/ 92 h 336"/>
                <a:gd name="T24" fmla="*/ 210 w 332"/>
                <a:gd name="T25" fmla="*/ 103 h 336"/>
                <a:gd name="T26" fmla="*/ 226 w 332"/>
                <a:gd name="T27" fmla="*/ 117 h 336"/>
                <a:gd name="T28" fmla="*/ 238 w 332"/>
                <a:gd name="T29" fmla="*/ 136 h 336"/>
                <a:gd name="T30" fmla="*/ 243 w 332"/>
                <a:gd name="T31" fmla="*/ 159 h 336"/>
                <a:gd name="T32" fmla="*/ 242 w 332"/>
                <a:gd name="T33" fmla="*/ 182 h 336"/>
                <a:gd name="T34" fmla="*/ 234 w 332"/>
                <a:gd name="T35" fmla="*/ 204 h 336"/>
                <a:gd name="T36" fmla="*/ 221 w 332"/>
                <a:gd name="T37" fmla="*/ 222 h 336"/>
                <a:gd name="T38" fmla="*/ 203 w 332"/>
                <a:gd name="T39" fmla="*/ 235 h 336"/>
                <a:gd name="T40" fmla="*/ 181 w 332"/>
                <a:gd name="T41" fmla="*/ 243 h 336"/>
                <a:gd name="T42" fmla="*/ 306 w 332"/>
                <a:gd name="T43" fmla="*/ 204 h 336"/>
                <a:gd name="T44" fmla="*/ 300 w 332"/>
                <a:gd name="T45" fmla="*/ 195 h 336"/>
                <a:gd name="T46" fmla="*/ 302 w 332"/>
                <a:gd name="T47" fmla="*/ 167 h 336"/>
                <a:gd name="T48" fmla="*/ 300 w 332"/>
                <a:gd name="T49" fmla="*/ 139 h 336"/>
                <a:gd name="T50" fmla="*/ 306 w 332"/>
                <a:gd name="T51" fmla="*/ 130 h 336"/>
                <a:gd name="T52" fmla="*/ 269 w 332"/>
                <a:gd name="T53" fmla="*/ 64 h 336"/>
                <a:gd name="T54" fmla="*/ 257 w 332"/>
                <a:gd name="T55" fmla="*/ 65 h 336"/>
                <a:gd name="T56" fmla="*/ 242 w 332"/>
                <a:gd name="T57" fmla="*/ 53 h 336"/>
                <a:gd name="T58" fmla="*/ 215 w 332"/>
                <a:gd name="T59" fmla="*/ 35 h 336"/>
                <a:gd name="T60" fmla="*/ 207 w 332"/>
                <a:gd name="T61" fmla="*/ 27 h 336"/>
                <a:gd name="T62" fmla="*/ 135 w 332"/>
                <a:gd name="T63" fmla="*/ 0 h 336"/>
                <a:gd name="T64" fmla="*/ 133 w 332"/>
                <a:gd name="T65" fmla="*/ 31 h 336"/>
                <a:gd name="T66" fmla="*/ 113 w 332"/>
                <a:gd name="T67" fmla="*/ 41 h 336"/>
                <a:gd name="T68" fmla="*/ 77 w 332"/>
                <a:gd name="T69" fmla="*/ 63 h 336"/>
                <a:gd name="T70" fmla="*/ 67 w 332"/>
                <a:gd name="T71" fmla="*/ 65 h 336"/>
                <a:gd name="T72" fmla="*/ 0 w 332"/>
                <a:gd name="T73" fmla="*/ 114 h 336"/>
                <a:gd name="T74" fmla="*/ 31 w 332"/>
                <a:gd name="T75" fmla="*/ 135 h 336"/>
                <a:gd name="T76" fmla="*/ 30 w 332"/>
                <a:gd name="T77" fmla="*/ 154 h 336"/>
                <a:gd name="T78" fmla="*/ 31 w 332"/>
                <a:gd name="T79" fmla="*/ 191 h 336"/>
                <a:gd name="T80" fmla="*/ 29 w 332"/>
                <a:gd name="T81" fmla="*/ 202 h 336"/>
                <a:gd name="T82" fmla="*/ 38 w 332"/>
                <a:gd name="T83" fmla="*/ 284 h 336"/>
                <a:gd name="T84" fmla="*/ 71 w 332"/>
                <a:gd name="T85" fmla="*/ 267 h 336"/>
                <a:gd name="T86" fmla="*/ 89 w 332"/>
                <a:gd name="T87" fmla="*/ 279 h 336"/>
                <a:gd name="T88" fmla="*/ 139 w 332"/>
                <a:gd name="T89" fmla="*/ 300 h 336"/>
                <a:gd name="T90" fmla="*/ 146 w 332"/>
                <a:gd name="T91" fmla="*/ 308 h 336"/>
                <a:gd name="T92" fmla="*/ 207 w 332"/>
                <a:gd name="T93" fmla="*/ 336 h 336"/>
                <a:gd name="T94" fmla="*/ 208 w 332"/>
                <a:gd name="T95" fmla="*/ 306 h 336"/>
                <a:gd name="T96" fmla="*/ 223 w 332"/>
                <a:gd name="T97" fmla="*/ 297 h 336"/>
                <a:gd name="T98" fmla="*/ 246 w 332"/>
                <a:gd name="T99" fmla="*/ 279 h 336"/>
                <a:gd name="T100" fmla="*/ 257 w 332"/>
                <a:gd name="T101" fmla="*/ 268 h 336"/>
                <a:gd name="T102" fmla="*/ 269 w 332"/>
                <a:gd name="T103" fmla="*/ 270 h 336"/>
                <a:gd name="T104" fmla="*/ 306 w 332"/>
                <a:gd name="T105" fmla="*/ 204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2" h="336">
                  <a:moveTo>
                    <a:pt x="166" y="245"/>
                  </a:moveTo>
                  <a:lnTo>
                    <a:pt x="158" y="244"/>
                  </a:lnTo>
                  <a:lnTo>
                    <a:pt x="151" y="243"/>
                  </a:lnTo>
                  <a:lnTo>
                    <a:pt x="143" y="241"/>
                  </a:lnTo>
                  <a:lnTo>
                    <a:pt x="135" y="239"/>
                  </a:lnTo>
                  <a:lnTo>
                    <a:pt x="129" y="235"/>
                  </a:lnTo>
                  <a:lnTo>
                    <a:pt x="122" y="231"/>
                  </a:lnTo>
                  <a:lnTo>
                    <a:pt x="116" y="227"/>
                  </a:lnTo>
                  <a:lnTo>
                    <a:pt x="111" y="222"/>
                  </a:lnTo>
                  <a:lnTo>
                    <a:pt x="106" y="217"/>
                  </a:lnTo>
                  <a:lnTo>
                    <a:pt x="101" y="211"/>
                  </a:lnTo>
                  <a:lnTo>
                    <a:pt x="97" y="204"/>
                  </a:lnTo>
                  <a:lnTo>
                    <a:pt x="94" y="198"/>
                  </a:lnTo>
                  <a:lnTo>
                    <a:pt x="92" y="190"/>
                  </a:lnTo>
                  <a:lnTo>
                    <a:pt x="89" y="182"/>
                  </a:lnTo>
                  <a:lnTo>
                    <a:pt x="88" y="175"/>
                  </a:lnTo>
                  <a:lnTo>
                    <a:pt x="88" y="167"/>
                  </a:lnTo>
                  <a:lnTo>
                    <a:pt x="88" y="159"/>
                  </a:lnTo>
                  <a:lnTo>
                    <a:pt x="89" y="151"/>
                  </a:lnTo>
                  <a:lnTo>
                    <a:pt x="92" y="144"/>
                  </a:lnTo>
                  <a:lnTo>
                    <a:pt x="94" y="136"/>
                  </a:lnTo>
                  <a:lnTo>
                    <a:pt x="97" y="130"/>
                  </a:lnTo>
                  <a:lnTo>
                    <a:pt x="101" y="123"/>
                  </a:lnTo>
                  <a:lnTo>
                    <a:pt x="106" y="117"/>
                  </a:lnTo>
                  <a:lnTo>
                    <a:pt x="111" y="112"/>
                  </a:lnTo>
                  <a:lnTo>
                    <a:pt x="116" y="106"/>
                  </a:lnTo>
                  <a:lnTo>
                    <a:pt x="122" y="103"/>
                  </a:lnTo>
                  <a:lnTo>
                    <a:pt x="129" y="99"/>
                  </a:lnTo>
                  <a:lnTo>
                    <a:pt x="135" y="95"/>
                  </a:lnTo>
                  <a:lnTo>
                    <a:pt x="143" y="92"/>
                  </a:lnTo>
                  <a:lnTo>
                    <a:pt x="151" y="90"/>
                  </a:lnTo>
                  <a:lnTo>
                    <a:pt x="158" y="90"/>
                  </a:lnTo>
                  <a:lnTo>
                    <a:pt x="166" y="89"/>
                  </a:lnTo>
                  <a:lnTo>
                    <a:pt x="174" y="90"/>
                  </a:lnTo>
                  <a:lnTo>
                    <a:pt x="181" y="90"/>
                  </a:lnTo>
                  <a:lnTo>
                    <a:pt x="189" y="92"/>
                  </a:lnTo>
                  <a:lnTo>
                    <a:pt x="196" y="95"/>
                  </a:lnTo>
                  <a:lnTo>
                    <a:pt x="203" y="99"/>
                  </a:lnTo>
                  <a:lnTo>
                    <a:pt x="210" y="103"/>
                  </a:lnTo>
                  <a:lnTo>
                    <a:pt x="215" y="106"/>
                  </a:lnTo>
                  <a:lnTo>
                    <a:pt x="221" y="112"/>
                  </a:lnTo>
                  <a:lnTo>
                    <a:pt x="226" y="117"/>
                  </a:lnTo>
                  <a:lnTo>
                    <a:pt x="230" y="123"/>
                  </a:lnTo>
                  <a:lnTo>
                    <a:pt x="234" y="130"/>
                  </a:lnTo>
                  <a:lnTo>
                    <a:pt x="238" y="136"/>
                  </a:lnTo>
                  <a:lnTo>
                    <a:pt x="241" y="144"/>
                  </a:lnTo>
                  <a:lnTo>
                    <a:pt x="242" y="151"/>
                  </a:lnTo>
                  <a:lnTo>
                    <a:pt x="243" y="159"/>
                  </a:lnTo>
                  <a:lnTo>
                    <a:pt x="244" y="167"/>
                  </a:lnTo>
                  <a:lnTo>
                    <a:pt x="243" y="175"/>
                  </a:lnTo>
                  <a:lnTo>
                    <a:pt x="242" y="182"/>
                  </a:lnTo>
                  <a:lnTo>
                    <a:pt x="241" y="190"/>
                  </a:lnTo>
                  <a:lnTo>
                    <a:pt x="238" y="198"/>
                  </a:lnTo>
                  <a:lnTo>
                    <a:pt x="234" y="204"/>
                  </a:lnTo>
                  <a:lnTo>
                    <a:pt x="230" y="211"/>
                  </a:lnTo>
                  <a:lnTo>
                    <a:pt x="226" y="217"/>
                  </a:lnTo>
                  <a:lnTo>
                    <a:pt x="221" y="222"/>
                  </a:lnTo>
                  <a:lnTo>
                    <a:pt x="215" y="227"/>
                  </a:lnTo>
                  <a:lnTo>
                    <a:pt x="210" y="231"/>
                  </a:lnTo>
                  <a:lnTo>
                    <a:pt x="203" y="235"/>
                  </a:lnTo>
                  <a:lnTo>
                    <a:pt x="196" y="239"/>
                  </a:lnTo>
                  <a:lnTo>
                    <a:pt x="189" y="241"/>
                  </a:lnTo>
                  <a:lnTo>
                    <a:pt x="181" y="243"/>
                  </a:lnTo>
                  <a:lnTo>
                    <a:pt x="174" y="244"/>
                  </a:lnTo>
                  <a:lnTo>
                    <a:pt x="166" y="245"/>
                  </a:lnTo>
                  <a:close/>
                  <a:moveTo>
                    <a:pt x="306" y="204"/>
                  </a:moveTo>
                  <a:lnTo>
                    <a:pt x="302" y="202"/>
                  </a:lnTo>
                  <a:lnTo>
                    <a:pt x="301" y="199"/>
                  </a:lnTo>
                  <a:lnTo>
                    <a:pt x="300" y="195"/>
                  </a:lnTo>
                  <a:lnTo>
                    <a:pt x="300" y="191"/>
                  </a:lnTo>
                  <a:lnTo>
                    <a:pt x="302" y="180"/>
                  </a:lnTo>
                  <a:lnTo>
                    <a:pt x="302" y="167"/>
                  </a:lnTo>
                  <a:lnTo>
                    <a:pt x="302" y="154"/>
                  </a:lnTo>
                  <a:lnTo>
                    <a:pt x="300" y="142"/>
                  </a:lnTo>
                  <a:lnTo>
                    <a:pt x="300" y="139"/>
                  </a:lnTo>
                  <a:lnTo>
                    <a:pt x="301" y="135"/>
                  </a:lnTo>
                  <a:lnTo>
                    <a:pt x="302" y="132"/>
                  </a:lnTo>
                  <a:lnTo>
                    <a:pt x="306" y="130"/>
                  </a:lnTo>
                  <a:lnTo>
                    <a:pt x="332" y="114"/>
                  </a:lnTo>
                  <a:lnTo>
                    <a:pt x="293" y="50"/>
                  </a:lnTo>
                  <a:lnTo>
                    <a:pt x="269" y="64"/>
                  </a:lnTo>
                  <a:lnTo>
                    <a:pt x="265" y="65"/>
                  </a:lnTo>
                  <a:lnTo>
                    <a:pt x="261" y="65"/>
                  </a:lnTo>
                  <a:lnTo>
                    <a:pt x="257" y="65"/>
                  </a:lnTo>
                  <a:lnTo>
                    <a:pt x="255" y="63"/>
                  </a:lnTo>
                  <a:lnTo>
                    <a:pt x="251" y="59"/>
                  </a:lnTo>
                  <a:lnTo>
                    <a:pt x="242" y="53"/>
                  </a:lnTo>
                  <a:lnTo>
                    <a:pt x="233" y="45"/>
                  </a:lnTo>
                  <a:lnTo>
                    <a:pt x="224" y="40"/>
                  </a:lnTo>
                  <a:lnTo>
                    <a:pt x="215" y="35"/>
                  </a:lnTo>
                  <a:lnTo>
                    <a:pt x="211" y="33"/>
                  </a:lnTo>
                  <a:lnTo>
                    <a:pt x="208" y="31"/>
                  </a:lnTo>
                  <a:lnTo>
                    <a:pt x="207" y="27"/>
                  </a:lnTo>
                  <a:lnTo>
                    <a:pt x="207" y="24"/>
                  </a:lnTo>
                  <a:lnTo>
                    <a:pt x="207" y="0"/>
                  </a:lnTo>
                  <a:lnTo>
                    <a:pt x="135" y="0"/>
                  </a:lnTo>
                  <a:lnTo>
                    <a:pt x="135" y="24"/>
                  </a:lnTo>
                  <a:lnTo>
                    <a:pt x="134" y="27"/>
                  </a:lnTo>
                  <a:lnTo>
                    <a:pt x="133" y="31"/>
                  </a:lnTo>
                  <a:lnTo>
                    <a:pt x="130" y="33"/>
                  </a:lnTo>
                  <a:lnTo>
                    <a:pt x="126" y="35"/>
                  </a:lnTo>
                  <a:lnTo>
                    <a:pt x="113" y="41"/>
                  </a:lnTo>
                  <a:lnTo>
                    <a:pt x="101" y="47"/>
                  </a:lnTo>
                  <a:lnTo>
                    <a:pt x="88" y="55"/>
                  </a:lnTo>
                  <a:lnTo>
                    <a:pt x="77" y="63"/>
                  </a:lnTo>
                  <a:lnTo>
                    <a:pt x="75" y="65"/>
                  </a:lnTo>
                  <a:lnTo>
                    <a:pt x="71" y="65"/>
                  </a:lnTo>
                  <a:lnTo>
                    <a:pt x="67" y="65"/>
                  </a:lnTo>
                  <a:lnTo>
                    <a:pt x="63" y="64"/>
                  </a:lnTo>
                  <a:lnTo>
                    <a:pt x="38" y="50"/>
                  </a:lnTo>
                  <a:lnTo>
                    <a:pt x="0" y="114"/>
                  </a:lnTo>
                  <a:lnTo>
                    <a:pt x="26" y="130"/>
                  </a:lnTo>
                  <a:lnTo>
                    <a:pt x="29" y="132"/>
                  </a:lnTo>
                  <a:lnTo>
                    <a:pt x="31" y="135"/>
                  </a:lnTo>
                  <a:lnTo>
                    <a:pt x="33" y="139"/>
                  </a:lnTo>
                  <a:lnTo>
                    <a:pt x="31" y="142"/>
                  </a:lnTo>
                  <a:lnTo>
                    <a:pt x="30" y="154"/>
                  </a:lnTo>
                  <a:lnTo>
                    <a:pt x="30" y="167"/>
                  </a:lnTo>
                  <a:lnTo>
                    <a:pt x="30" y="178"/>
                  </a:lnTo>
                  <a:lnTo>
                    <a:pt x="31" y="191"/>
                  </a:lnTo>
                  <a:lnTo>
                    <a:pt x="33" y="195"/>
                  </a:lnTo>
                  <a:lnTo>
                    <a:pt x="31" y="199"/>
                  </a:lnTo>
                  <a:lnTo>
                    <a:pt x="29" y="202"/>
                  </a:lnTo>
                  <a:lnTo>
                    <a:pt x="26" y="204"/>
                  </a:lnTo>
                  <a:lnTo>
                    <a:pt x="0" y="220"/>
                  </a:lnTo>
                  <a:lnTo>
                    <a:pt x="38" y="284"/>
                  </a:lnTo>
                  <a:lnTo>
                    <a:pt x="63" y="270"/>
                  </a:lnTo>
                  <a:lnTo>
                    <a:pt x="67" y="268"/>
                  </a:lnTo>
                  <a:lnTo>
                    <a:pt x="71" y="267"/>
                  </a:lnTo>
                  <a:lnTo>
                    <a:pt x="75" y="268"/>
                  </a:lnTo>
                  <a:lnTo>
                    <a:pt x="77" y="271"/>
                  </a:lnTo>
                  <a:lnTo>
                    <a:pt x="89" y="279"/>
                  </a:lnTo>
                  <a:lnTo>
                    <a:pt x="106" y="286"/>
                  </a:lnTo>
                  <a:lnTo>
                    <a:pt x="124" y="295"/>
                  </a:lnTo>
                  <a:lnTo>
                    <a:pt x="139" y="300"/>
                  </a:lnTo>
                  <a:lnTo>
                    <a:pt x="142" y="303"/>
                  </a:lnTo>
                  <a:lnTo>
                    <a:pt x="144" y="306"/>
                  </a:lnTo>
                  <a:lnTo>
                    <a:pt x="146" y="308"/>
                  </a:lnTo>
                  <a:lnTo>
                    <a:pt x="147" y="312"/>
                  </a:lnTo>
                  <a:lnTo>
                    <a:pt x="147" y="336"/>
                  </a:lnTo>
                  <a:lnTo>
                    <a:pt x="207" y="336"/>
                  </a:lnTo>
                  <a:lnTo>
                    <a:pt x="207" y="312"/>
                  </a:lnTo>
                  <a:lnTo>
                    <a:pt x="207" y="308"/>
                  </a:lnTo>
                  <a:lnTo>
                    <a:pt x="208" y="306"/>
                  </a:lnTo>
                  <a:lnTo>
                    <a:pt x="211" y="303"/>
                  </a:lnTo>
                  <a:lnTo>
                    <a:pt x="215" y="300"/>
                  </a:lnTo>
                  <a:lnTo>
                    <a:pt x="223" y="297"/>
                  </a:lnTo>
                  <a:lnTo>
                    <a:pt x="230" y="291"/>
                  </a:lnTo>
                  <a:lnTo>
                    <a:pt x="238" y="285"/>
                  </a:lnTo>
                  <a:lnTo>
                    <a:pt x="246" y="279"/>
                  </a:lnTo>
                  <a:lnTo>
                    <a:pt x="250" y="275"/>
                  </a:lnTo>
                  <a:lnTo>
                    <a:pt x="255" y="271"/>
                  </a:lnTo>
                  <a:lnTo>
                    <a:pt x="257" y="268"/>
                  </a:lnTo>
                  <a:lnTo>
                    <a:pt x="261" y="267"/>
                  </a:lnTo>
                  <a:lnTo>
                    <a:pt x="265" y="268"/>
                  </a:lnTo>
                  <a:lnTo>
                    <a:pt x="269" y="270"/>
                  </a:lnTo>
                  <a:lnTo>
                    <a:pt x="295" y="284"/>
                  </a:lnTo>
                  <a:lnTo>
                    <a:pt x="332" y="220"/>
                  </a:lnTo>
                  <a:lnTo>
                    <a:pt x="306" y="20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9" name="Group 38" descr="Icon of gears. ">
            <a:extLst>
              <a:ext uri="{FF2B5EF4-FFF2-40B4-BE49-F238E27FC236}">
                <a16:creationId xmlns:a16="http://schemas.microsoft.com/office/drawing/2014/main" id="{5BC0E3F0-447D-4721-AB1F-C8243BA36671}"/>
              </a:ext>
            </a:extLst>
          </p:cNvPr>
          <p:cNvGrpSpPr/>
          <p:nvPr/>
        </p:nvGrpSpPr>
        <p:grpSpPr>
          <a:xfrm>
            <a:off x="4717582" y="5353558"/>
            <a:ext cx="343837" cy="343837"/>
            <a:chOff x="7613650" y="1387475"/>
            <a:chExt cx="284163" cy="284163"/>
          </a:xfrm>
          <a:solidFill>
            <a:schemeClr val="bg1"/>
          </a:solidFill>
        </p:grpSpPr>
        <p:sp>
          <p:nvSpPr>
            <p:cNvPr id="40" name="Freeform 4359">
              <a:extLst>
                <a:ext uri="{FF2B5EF4-FFF2-40B4-BE49-F238E27FC236}">
                  <a16:creationId xmlns:a16="http://schemas.microsoft.com/office/drawing/2014/main" id="{351831F3-9830-4A23-8B34-11A3FCCA027E}"/>
                </a:ext>
              </a:extLst>
            </p:cNvPr>
            <p:cNvSpPr>
              <a:spLocks noEditPoints="1"/>
            </p:cNvSpPr>
            <p:nvPr/>
          </p:nvSpPr>
          <p:spPr bwMode="auto">
            <a:xfrm>
              <a:off x="7613650" y="1471613"/>
              <a:ext cx="200025" cy="200025"/>
            </a:xfrm>
            <a:custGeom>
              <a:avLst/>
              <a:gdLst>
                <a:gd name="T0" fmla="*/ 276 w 629"/>
                <a:gd name="T1" fmla="*/ 436 h 629"/>
                <a:gd name="T2" fmla="*/ 233 w 629"/>
                <a:gd name="T3" fmla="*/ 411 h 629"/>
                <a:gd name="T4" fmla="*/ 202 w 629"/>
                <a:gd name="T5" fmla="*/ 374 h 629"/>
                <a:gd name="T6" fmla="*/ 187 w 629"/>
                <a:gd name="T7" fmla="*/ 325 h 629"/>
                <a:gd name="T8" fmla="*/ 192 w 629"/>
                <a:gd name="T9" fmla="*/ 274 h 629"/>
                <a:gd name="T10" fmla="*/ 216 w 629"/>
                <a:gd name="T11" fmla="*/ 231 h 629"/>
                <a:gd name="T12" fmla="*/ 253 w 629"/>
                <a:gd name="T13" fmla="*/ 199 h 629"/>
                <a:gd name="T14" fmla="*/ 301 w 629"/>
                <a:gd name="T15" fmla="*/ 184 h 629"/>
                <a:gd name="T16" fmla="*/ 352 w 629"/>
                <a:gd name="T17" fmla="*/ 190 h 629"/>
                <a:gd name="T18" fmla="*/ 395 w 629"/>
                <a:gd name="T19" fmla="*/ 213 h 629"/>
                <a:gd name="T20" fmla="*/ 426 w 629"/>
                <a:gd name="T21" fmla="*/ 252 h 629"/>
                <a:gd name="T22" fmla="*/ 441 w 629"/>
                <a:gd name="T23" fmla="*/ 300 h 629"/>
                <a:gd name="T24" fmla="*/ 436 w 629"/>
                <a:gd name="T25" fmla="*/ 350 h 629"/>
                <a:gd name="T26" fmla="*/ 413 w 629"/>
                <a:gd name="T27" fmla="*/ 394 h 629"/>
                <a:gd name="T28" fmla="*/ 375 w 629"/>
                <a:gd name="T29" fmla="*/ 425 h 629"/>
                <a:gd name="T30" fmla="*/ 327 w 629"/>
                <a:gd name="T31" fmla="*/ 440 h 629"/>
                <a:gd name="T32" fmla="*/ 572 w 629"/>
                <a:gd name="T33" fmla="*/ 346 h 629"/>
                <a:gd name="T34" fmla="*/ 574 w 629"/>
                <a:gd name="T35" fmla="*/ 302 h 629"/>
                <a:gd name="T36" fmla="*/ 620 w 629"/>
                <a:gd name="T37" fmla="*/ 241 h 629"/>
                <a:gd name="T38" fmla="*/ 628 w 629"/>
                <a:gd name="T39" fmla="*/ 231 h 629"/>
                <a:gd name="T40" fmla="*/ 625 w 629"/>
                <a:gd name="T41" fmla="*/ 219 h 629"/>
                <a:gd name="T42" fmla="*/ 544 w 629"/>
                <a:gd name="T43" fmla="*/ 84 h 629"/>
                <a:gd name="T44" fmla="*/ 532 w 629"/>
                <a:gd name="T45" fmla="*/ 83 h 629"/>
                <a:gd name="T46" fmla="*/ 447 w 629"/>
                <a:gd name="T47" fmla="*/ 88 h 629"/>
                <a:gd name="T48" fmla="*/ 407 w 629"/>
                <a:gd name="T49" fmla="*/ 69 h 629"/>
                <a:gd name="T50" fmla="*/ 404 w 629"/>
                <a:gd name="T51" fmla="*/ 7 h 629"/>
                <a:gd name="T52" fmla="*/ 395 w 629"/>
                <a:gd name="T53" fmla="*/ 0 h 629"/>
                <a:gd name="T54" fmla="*/ 235 w 629"/>
                <a:gd name="T55" fmla="*/ 1 h 629"/>
                <a:gd name="T56" fmla="*/ 227 w 629"/>
                <a:gd name="T57" fmla="*/ 10 h 629"/>
                <a:gd name="T58" fmla="*/ 216 w 629"/>
                <a:gd name="T59" fmla="*/ 72 h 629"/>
                <a:gd name="T60" fmla="*/ 177 w 629"/>
                <a:gd name="T61" fmla="*/ 91 h 629"/>
                <a:gd name="T62" fmla="*/ 98 w 629"/>
                <a:gd name="T63" fmla="*/ 84 h 629"/>
                <a:gd name="T64" fmla="*/ 87 w 629"/>
                <a:gd name="T65" fmla="*/ 83 h 629"/>
                <a:gd name="T66" fmla="*/ 78 w 629"/>
                <a:gd name="T67" fmla="*/ 90 h 629"/>
                <a:gd name="T68" fmla="*/ 1 w 629"/>
                <a:gd name="T69" fmla="*/ 228 h 629"/>
                <a:gd name="T70" fmla="*/ 57 w 629"/>
                <a:gd name="T71" fmla="*/ 269 h 629"/>
                <a:gd name="T72" fmla="*/ 54 w 629"/>
                <a:gd name="T73" fmla="*/ 313 h 629"/>
                <a:gd name="T74" fmla="*/ 57 w 629"/>
                <a:gd name="T75" fmla="*/ 355 h 629"/>
                <a:gd name="T76" fmla="*/ 2 w 629"/>
                <a:gd name="T77" fmla="*/ 391 h 629"/>
                <a:gd name="T78" fmla="*/ 1 w 629"/>
                <a:gd name="T79" fmla="*/ 402 h 629"/>
                <a:gd name="T80" fmla="*/ 86 w 629"/>
                <a:gd name="T81" fmla="*/ 543 h 629"/>
                <a:gd name="T82" fmla="*/ 98 w 629"/>
                <a:gd name="T83" fmla="*/ 542 h 629"/>
                <a:gd name="T84" fmla="*/ 177 w 629"/>
                <a:gd name="T85" fmla="*/ 533 h 629"/>
                <a:gd name="T86" fmla="*/ 216 w 629"/>
                <a:gd name="T87" fmla="*/ 552 h 629"/>
                <a:gd name="T88" fmla="*/ 227 w 629"/>
                <a:gd name="T89" fmla="*/ 620 h 629"/>
                <a:gd name="T90" fmla="*/ 235 w 629"/>
                <a:gd name="T91" fmla="*/ 628 h 629"/>
                <a:gd name="T92" fmla="*/ 395 w 629"/>
                <a:gd name="T93" fmla="*/ 629 h 629"/>
                <a:gd name="T94" fmla="*/ 404 w 629"/>
                <a:gd name="T95" fmla="*/ 623 h 629"/>
                <a:gd name="T96" fmla="*/ 407 w 629"/>
                <a:gd name="T97" fmla="*/ 556 h 629"/>
                <a:gd name="T98" fmla="*/ 447 w 629"/>
                <a:gd name="T99" fmla="*/ 538 h 629"/>
                <a:gd name="T100" fmla="*/ 533 w 629"/>
                <a:gd name="T101" fmla="*/ 543 h 629"/>
                <a:gd name="T102" fmla="*/ 545 w 629"/>
                <a:gd name="T103" fmla="*/ 543 h 629"/>
                <a:gd name="T104" fmla="*/ 627 w 629"/>
                <a:gd name="T105" fmla="*/ 405 h 629"/>
                <a:gd name="T106" fmla="*/ 628 w 629"/>
                <a:gd name="T107" fmla="*/ 394 h 629"/>
                <a:gd name="T108" fmla="*/ 621 w 629"/>
                <a:gd name="T109" fmla="*/ 385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29" h="629">
                  <a:moveTo>
                    <a:pt x="314" y="441"/>
                  </a:moveTo>
                  <a:lnTo>
                    <a:pt x="301" y="440"/>
                  </a:lnTo>
                  <a:lnTo>
                    <a:pt x="288" y="439"/>
                  </a:lnTo>
                  <a:lnTo>
                    <a:pt x="276" y="436"/>
                  </a:lnTo>
                  <a:lnTo>
                    <a:pt x="264" y="430"/>
                  </a:lnTo>
                  <a:lnTo>
                    <a:pt x="253" y="425"/>
                  </a:lnTo>
                  <a:lnTo>
                    <a:pt x="242" y="418"/>
                  </a:lnTo>
                  <a:lnTo>
                    <a:pt x="233" y="411"/>
                  </a:lnTo>
                  <a:lnTo>
                    <a:pt x="223" y="404"/>
                  </a:lnTo>
                  <a:lnTo>
                    <a:pt x="216" y="394"/>
                  </a:lnTo>
                  <a:lnTo>
                    <a:pt x="208" y="384"/>
                  </a:lnTo>
                  <a:lnTo>
                    <a:pt x="202" y="374"/>
                  </a:lnTo>
                  <a:lnTo>
                    <a:pt x="196" y="362"/>
                  </a:lnTo>
                  <a:lnTo>
                    <a:pt x="192" y="350"/>
                  </a:lnTo>
                  <a:lnTo>
                    <a:pt x="189" y="338"/>
                  </a:lnTo>
                  <a:lnTo>
                    <a:pt x="187" y="325"/>
                  </a:lnTo>
                  <a:lnTo>
                    <a:pt x="186" y="313"/>
                  </a:lnTo>
                  <a:lnTo>
                    <a:pt x="187" y="300"/>
                  </a:lnTo>
                  <a:lnTo>
                    <a:pt x="189" y="287"/>
                  </a:lnTo>
                  <a:lnTo>
                    <a:pt x="192" y="274"/>
                  </a:lnTo>
                  <a:lnTo>
                    <a:pt x="196" y="262"/>
                  </a:lnTo>
                  <a:lnTo>
                    <a:pt x="202" y="252"/>
                  </a:lnTo>
                  <a:lnTo>
                    <a:pt x="208" y="241"/>
                  </a:lnTo>
                  <a:lnTo>
                    <a:pt x="216" y="231"/>
                  </a:lnTo>
                  <a:lnTo>
                    <a:pt x="223" y="222"/>
                  </a:lnTo>
                  <a:lnTo>
                    <a:pt x="233" y="213"/>
                  </a:lnTo>
                  <a:lnTo>
                    <a:pt x="242" y="206"/>
                  </a:lnTo>
                  <a:lnTo>
                    <a:pt x="253" y="199"/>
                  </a:lnTo>
                  <a:lnTo>
                    <a:pt x="264" y="194"/>
                  </a:lnTo>
                  <a:lnTo>
                    <a:pt x="276" y="190"/>
                  </a:lnTo>
                  <a:lnTo>
                    <a:pt x="288" y="186"/>
                  </a:lnTo>
                  <a:lnTo>
                    <a:pt x="301" y="184"/>
                  </a:lnTo>
                  <a:lnTo>
                    <a:pt x="314" y="184"/>
                  </a:lnTo>
                  <a:lnTo>
                    <a:pt x="327" y="184"/>
                  </a:lnTo>
                  <a:lnTo>
                    <a:pt x="340" y="186"/>
                  </a:lnTo>
                  <a:lnTo>
                    <a:pt x="352" y="190"/>
                  </a:lnTo>
                  <a:lnTo>
                    <a:pt x="363" y="194"/>
                  </a:lnTo>
                  <a:lnTo>
                    <a:pt x="375" y="199"/>
                  </a:lnTo>
                  <a:lnTo>
                    <a:pt x="386" y="206"/>
                  </a:lnTo>
                  <a:lnTo>
                    <a:pt x="395" y="213"/>
                  </a:lnTo>
                  <a:lnTo>
                    <a:pt x="404" y="222"/>
                  </a:lnTo>
                  <a:lnTo>
                    <a:pt x="413" y="231"/>
                  </a:lnTo>
                  <a:lnTo>
                    <a:pt x="420" y="241"/>
                  </a:lnTo>
                  <a:lnTo>
                    <a:pt x="426" y="252"/>
                  </a:lnTo>
                  <a:lnTo>
                    <a:pt x="432" y="262"/>
                  </a:lnTo>
                  <a:lnTo>
                    <a:pt x="436" y="274"/>
                  </a:lnTo>
                  <a:lnTo>
                    <a:pt x="439" y="287"/>
                  </a:lnTo>
                  <a:lnTo>
                    <a:pt x="441" y="300"/>
                  </a:lnTo>
                  <a:lnTo>
                    <a:pt x="443" y="313"/>
                  </a:lnTo>
                  <a:lnTo>
                    <a:pt x="441" y="325"/>
                  </a:lnTo>
                  <a:lnTo>
                    <a:pt x="439" y="338"/>
                  </a:lnTo>
                  <a:lnTo>
                    <a:pt x="436" y="350"/>
                  </a:lnTo>
                  <a:lnTo>
                    <a:pt x="432" y="362"/>
                  </a:lnTo>
                  <a:lnTo>
                    <a:pt x="426" y="374"/>
                  </a:lnTo>
                  <a:lnTo>
                    <a:pt x="420" y="384"/>
                  </a:lnTo>
                  <a:lnTo>
                    <a:pt x="413" y="394"/>
                  </a:lnTo>
                  <a:lnTo>
                    <a:pt x="404" y="404"/>
                  </a:lnTo>
                  <a:lnTo>
                    <a:pt x="395" y="411"/>
                  </a:lnTo>
                  <a:lnTo>
                    <a:pt x="386" y="418"/>
                  </a:lnTo>
                  <a:lnTo>
                    <a:pt x="375" y="425"/>
                  </a:lnTo>
                  <a:lnTo>
                    <a:pt x="363" y="430"/>
                  </a:lnTo>
                  <a:lnTo>
                    <a:pt x="352" y="436"/>
                  </a:lnTo>
                  <a:lnTo>
                    <a:pt x="340" y="439"/>
                  </a:lnTo>
                  <a:lnTo>
                    <a:pt x="327" y="440"/>
                  </a:lnTo>
                  <a:lnTo>
                    <a:pt x="314" y="441"/>
                  </a:lnTo>
                  <a:close/>
                  <a:moveTo>
                    <a:pt x="621" y="385"/>
                  </a:moveTo>
                  <a:lnTo>
                    <a:pt x="571" y="355"/>
                  </a:lnTo>
                  <a:lnTo>
                    <a:pt x="572" y="346"/>
                  </a:lnTo>
                  <a:lnTo>
                    <a:pt x="573" y="335"/>
                  </a:lnTo>
                  <a:lnTo>
                    <a:pt x="574" y="323"/>
                  </a:lnTo>
                  <a:lnTo>
                    <a:pt x="574" y="313"/>
                  </a:lnTo>
                  <a:lnTo>
                    <a:pt x="574" y="302"/>
                  </a:lnTo>
                  <a:lnTo>
                    <a:pt x="573" y="291"/>
                  </a:lnTo>
                  <a:lnTo>
                    <a:pt x="572" y="280"/>
                  </a:lnTo>
                  <a:lnTo>
                    <a:pt x="570" y="269"/>
                  </a:lnTo>
                  <a:lnTo>
                    <a:pt x="620" y="241"/>
                  </a:lnTo>
                  <a:lnTo>
                    <a:pt x="623" y="239"/>
                  </a:lnTo>
                  <a:lnTo>
                    <a:pt x="624" y="237"/>
                  </a:lnTo>
                  <a:lnTo>
                    <a:pt x="627" y="234"/>
                  </a:lnTo>
                  <a:lnTo>
                    <a:pt x="628" y="231"/>
                  </a:lnTo>
                  <a:lnTo>
                    <a:pt x="628" y="228"/>
                  </a:lnTo>
                  <a:lnTo>
                    <a:pt x="628" y="226"/>
                  </a:lnTo>
                  <a:lnTo>
                    <a:pt x="628" y="223"/>
                  </a:lnTo>
                  <a:lnTo>
                    <a:pt x="625" y="219"/>
                  </a:lnTo>
                  <a:lnTo>
                    <a:pt x="551" y="90"/>
                  </a:lnTo>
                  <a:lnTo>
                    <a:pt x="548" y="87"/>
                  </a:lnTo>
                  <a:lnTo>
                    <a:pt x="546" y="85"/>
                  </a:lnTo>
                  <a:lnTo>
                    <a:pt x="544" y="84"/>
                  </a:lnTo>
                  <a:lnTo>
                    <a:pt x="541" y="83"/>
                  </a:lnTo>
                  <a:lnTo>
                    <a:pt x="539" y="81"/>
                  </a:lnTo>
                  <a:lnTo>
                    <a:pt x="536" y="81"/>
                  </a:lnTo>
                  <a:lnTo>
                    <a:pt x="532" y="83"/>
                  </a:lnTo>
                  <a:lnTo>
                    <a:pt x="530" y="84"/>
                  </a:lnTo>
                  <a:lnTo>
                    <a:pt x="481" y="113"/>
                  </a:lnTo>
                  <a:lnTo>
                    <a:pt x="465" y="99"/>
                  </a:lnTo>
                  <a:lnTo>
                    <a:pt x="447" y="88"/>
                  </a:lnTo>
                  <a:lnTo>
                    <a:pt x="438" y="83"/>
                  </a:lnTo>
                  <a:lnTo>
                    <a:pt x="429" y="77"/>
                  </a:lnTo>
                  <a:lnTo>
                    <a:pt x="418" y="73"/>
                  </a:lnTo>
                  <a:lnTo>
                    <a:pt x="407" y="69"/>
                  </a:lnTo>
                  <a:lnTo>
                    <a:pt x="407" y="15"/>
                  </a:lnTo>
                  <a:lnTo>
                    <a:pt x="407" y="12"/>
                  </a:lnTo>
                  <a:lnTo>
                    <a:pt x="406" y="10"/>
                  </a:lnTo>
                  <a:lnTo>
                    <a:pt x="404" y="7"/>
                  </a:lnTo>
                  <a:lnTo>
                    <a:pt x="403" y="4"/>
                  </a:lnTo>
                  <a:lnTo>
                    <a:pt x="401" y="2"/>
                  </a:lnTo>
                  <a:lnTo>
                    <a:pt x="398" y="1"/>
                  </a:lnTo>
                  <a:lnTo>
                    <a:pt x="395" y="0"/>
                  </a:lnTo>
                  <a:lnTo>
                    <a:pt x="392" y="0"/>
                  </a:lnTo>
                  <a:lnTo>
                    <a:pt x="241" y="0"/>
                  </a:lnTo>
                  <a:lnTo>
                    <a:pt x="238" y="0"/>
                  </a:lnTo>
                  <a:lnTo>
                    <a:pt x="235" y="1"/>
                  </a:lnTo>
                  <a:lnTo>
                    <a:pt x="233" y="2"/>
                  </a:lnTo>
                  <a:lnTo>
                    <a:pt x="231" y="4"/>
                  </a:lnTo>
                  <a:lnTo>
                    <a:pt x="229" y="7"/>
                  </a:lnTo>
                  <a:lnTo>
                    <a:pt x="227" y="10"/>
                  </a:lnTo>
                  <a:lnTo>
                    <a:pt x="226" y="12"/>
                  </a:lnTo>
                  <a:lnTo>
                    <a:pt x="226" y="15"/>
                  </a:lnTo>
                  <a:lnTo>
                    <a:pt x="226" y="69"/>
                  </a:lnTo>
                  <a:lnTo>
                    <a:pt x="216" y="72"/>
                  </a:lnTo>
                  <a:lnTo>
                    <a:pt x="206" y="76"/>
                  </a:lnTo>
                  <a:lnTo>
                    <a:pt x="196" y="80"/>
                  </a:lnTo>
                  <a:lnTo>
                    <a:pt x="187" y="86"/>
                  </a:lnTo>
                  <a:lnTo>
                    <a:pt x="177" y="91"/>
                  </a:lnTo>
                  <a:lnTo>
                    <a:pt x="168" y="98"/>
                  </a:lnTo>
                  <a:lnTo>
                    <a:pt x="159" y="105"/>
                  </a:lnTo>
                  <a:lnTo>
                    <a:pt x="149" y="113"/>
                  </a:lnTo>
                  <a:lnTo>
                    <a:pt x="98" y="84"/>
                  </a:lnTo>
                  <a:lnTo>
                    <a:pt x="96" y="83"/>
                  </a:lnTo>
                  <a:lnTo>
                    <a:pt x="93" y="81"/>
                  </a:lnTo>
                  <a:lnTo>
                    <a:pt x="90" y="81"/>
                  </a:lnTo>
                  <a:lnTo>
                    <a:pt x="87" y="83"/>
                  </a:lnTo>
                  <a:lnTo>
                    <a:pt x="84" y="84"/>
                  </a:lnTo>
                  <a:lnTo>
                    <a:pt x="82" y="85"/>
                  </a:lnTo>
                  <a:lnTo>
                    <a:pt x="80" y="87"/>
                  </a:lnTo>
                  <a:lnTo>
                    <a:pt x="78" y="90"/>
                  </a:lnTo>
                  <a:lnTo>
                    <a:pt x="3" y="219"/>
                  </a:lnTo>
                  <a:lnTo>
                    <a:pt x="1" y="222"/>
                  </a:lnTo>
                  <a:lnTo>
                    <a:pt x="1" y="225"/>
                  </a:lnTo>
                  <a:lnTo>
                    <a:pt x="1" y="228"/>
                  </a:lnTo>
                  <a:lnTo>
                    <a:pt x="1" y="230"/>
                  </a:lnTo>
                  <a:lnTo>
                    <a:pt x="4" y="236"/>
                  </a:lnTo>
                  <a:lnTo>
                    <a:pt x="8" y="241"/>
                  </a:lnTo>
                  <a:lnTo>
                    <a:pt x="57" y="269"/>
                  </a:lnTo>
                  <a:lnTo>
                    <a:pt x="56" y="280"/>
                  </a:lnTo>
                  <a:lnTo>
                    <a:pt x="55" y="291"/>
                  </a:lnTo>
                  <a:lnTo>
                    <a:pt x="54" y="302"/>
                  </a:lnTo>
                  <a:lnTo>
                    <a:pt x="54" y="313"/>
                  </a:lnTo>
                  <a:lnTo>
                    <a:pt x="54" y="323"/>
                  </a:lnTo>
                  <a:lnTo>
                    <a:pt x="55" y="335"/>
                  </a:lnTo>
                  <a:lnTo>
                    <a:pt x="56" y="346"/>
                  </a:lnTo>
                  <a:lnTo>
                    <a:pt x="57" y="355"/>
                  </a:lnTo>
                  <a:lnTo>
                    <a:pt x="7" y="385"/>
                  </a:lnTo>
                  <a:lnTo>
                    <a:pt x="5" y="387"/>
                  </a:lnTo>
                  <a:lnTo>
                    <a:pt x="3" y="389"/>
                  </a:lnTo>
                  <a:lnTo>
                    <a:pt x="2" y="391"/>
                  </a:lnTo>
                  <a:lnTo>
                    <a:pt x="1" y="394"/>
                  </a:lnTo>
                  <a:lnTo>
                    <a:pt x="0" y="396"/>
                  </a:lnTo>
                  <a:lnTo>
                    <a:pt x="1" y="399"/>
                  </a:lnTo>
                  <a:lnTo>
                    <a:pt x="1" y="402"/>
                  </a:lnTo>
                  <a:lnTo>
                    <a:pt x="2" y="405"/>
                  </a:lnTo>
                  <a:lnTo>
                    <a:pt x="78" y="536"/>
                  </a:lnTo>
                  <a:lnTo>
                    <a:pt x="81" y="540"/>
                  </a:lnTo>
                  <a:lnTo>
                    <a:pt x="86" y="543"/>
                  </a:lnTo>
                  <a:lnTo>
                    <a:pt x="89" y="544"/>
                  </a:lnTo>
                  <a:lnTo>
                    <a:pt x="93" y="544"/>
                  </a:lnTo>
                  <a:lnTo>
                    <a:pt x="95" y="543"/>
                  </a:lnTo>
                  <a:lnTo>
                    <a:pt x="98" y="542"/>
                  </a:lnTo>
                  <a:lnTo>
                    <a:pt x="149" y="513"/>
                  </a:lnTo>
                  <a:lnTo>
                    <a:pt x="159" y="520"/>
                  </a:lnTo>
                  <a:lnTo>
                    <a:pt x="168" y="527"/>
                  </a:lnTo>
                  <a:lnTo>
                    <a:pt x="177" y="533"/>
                  </a:lnTo>
                  <a:lnTo>
                    <a:pt x="187" y="539"/>
                  </a:lnTo>
                  <a:lnTo>
                    <a:pt x="196" y="544"/>
                  </a:lnTo>
                  <a:lnTo>
                    <a:pt x="206" y="549"/>
                  </a:lnTo>
                  <a:lnTo>
                    <a:pt x="216" y="552"/>
                  </a:lnTo>
                  <a:lnTo>
                    <a:pt x="226" y="556"/>
                  </a:lnTo>
                  <a:lnTo>
                    <a:pt x="226" y="614"/>
                  </a:lnTo>
                  <a:lnTo>
                    <a:pt x="226" y="617"/>
                  </a:lnTo>
                  <a:lnTo>
                    <a:pt x="227" y="620"/>
                  </a:lnTo>
                  <a:lnTo>
                    <a:pt x="229" y="623"/>
                  </a:lnTo>
                  <a:lnTo>
                    <a:pt x="231" y="625"/>
                  </a:lnTo>
                  <a:lnTo>
                    <a:pt x="233" y="627"/>
                  </a:lnTo>
                  <a:lnTo>
                    <a:pt x="235" y="628"/>
                  </a:lnTo>
                  <a:lnTo>
                    <a:pt x="238" y="629"/>
                  </a:lnTo>
                  <a:lnTo>
                    <a:pt x="241" y="629"/>
                  </a:lnTo>
                  <a:lnTo>
                    <a:pt x="392" y="629"/>
                  </a:lnTo>
                  <a:lnTo>
                    <a:pt x="395" y="629"/>
                  </a:lnTo>
                  <a:lnTo>
                    <a:pt x="398" y="628"/>
                  </a:lnTo>
                  <a:lnTo>
                    <a:pt x="401" y="627"/>
                  </a:lnTo>
                  <a:lnTo>
                    <a:pt x="403" y="625"/>
                  </a:lnTo>
                  <a:lnTo>
                    <a:pt x="404" y="623"/>
                  </a:lnTo>
                  <a:lnTo>
                    <a:pt x="406" y="620"/>
                  </a:lnTo>
                  <a:lnTo>
                    <a:pt x="407" y="617"/>
                  </a:lnTo>
                  <a:lnTo>
                    <a:pt x="407" y="614"/>
                  </a:lnTo>
                  <a:lnTo>
                    <a:pt x="407" y="556"/>
                  </a:lnTo>
                  <a:lnTo>
                    <a:pt x="418" y="552"/>
                  </a:lnTo>
                  <a:lnTo>
                    <a:pt x="429" y="548"/>
                  </a:lnTo>
                  <a:lnTo>
                    <a:pt x="438" y="544"/>
                  </a:lnTo>
                  <a:lnTo>
                    <a:pt x="447" y="538"/>
                  </a:lnTo>
                  <a:lnTo>
                    <a:pt x="465" y="527"/>
                  </a:lnTo>
                  <a:lnTo>
                    <a:pt x="481" y="513"/>
                  </a:lnTo>
                  <a:lnTo>
                    <a:pt x="530" y="542"/>
                  </a:lnTo>
                  <a:lnTo>
                    <a:pt x="533" y="543"/>
                  </a:lnTo>
                  <a:lnTo>
                    <a:pt x="537" y="544"/>
                  </a:lnTo>
                  <a:lnTo>
                    <a:pt x="539" y="544"/>
                  </a:lnTo>
                  <a:lnTo>
                    <a:pt x="542" y="543"/>
                  </a:lnTo>
                  <a:lnTo>
                    <a:pt x="545" y="543"/>
                  </a:lnTo>
                  <a:lnTo>
                    <a:pt x="547" y="540"/>
                  </a:lnTo>
                  <a:lnTo>
                    <a:pt x="550" y="539"/>
                  </a:lnTo>
                  <a:lnTo>
                    <a:pt x="552" y="536"/>
                  </a:lnTo>
                  <a:lnTo>
                    <a:pt x="627" y="405"/>
                  </a:lnTo>
                  <a:lnTo>
                    <a:pt x="628" y="402"/>
                  </a:lnTo>
                  <a:lnTo>
                    <a:pt x="628" y="399"/>
                  </a:lnTo>
                  <a:lnTo>
                    <a:pt x="629" y="396"/>
                  </a:lnTo>
                  <a:lnTo>
                    <a:pt x="628" y="394"/>
                  </a:lnTo>
                  <a:lnTo>
                    <a:pt x="627" y="391"/>
                  </a:lnTo>
                  <a:lnTo>
                    <a:pt x="625" y="389"/>
                  </a:lnTo>
                  <a:lnTo>
                    <a:pt x="623" y="387"/>
                  </a:lnTo>
                  <a:lnTo>
                    <a:pt x="621" y="3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 name="Freeform 4360">
              <a:extLst>
                <a:ext uri="{FF2B5EF4-FFF2-40B4-BE49-F238E27FC236}">
                  <a16:creationId xmlns:a16="http://schemas.microsoft.com/office/drawing/2014/main" id="{CDB8F87B-81A2-480F-ADA8-BFB5FD890ACD}"/>
                </a:ext>
              </a:extLst>
            </p:cNvPr>
            <p:cNvSpPr>
              <a:spLocks noEditPoints="1"/>
            </p:cNvSpPr>
            <p:nvPr/>
          </p:nvSpPr>
          <p:spPr bwMode="auto">
            <a:xfrm>
              <a:off x="7781925" y="1387475"/>
              <a:ext cx="115888" cy="117475"/>
            </a:xfrm>
            <a:custGeom>
              <a:avLst/>
              <a:gdLst>
                <a:gd name="T0" fmla="*/ 160 w 362"/>
                <a:gd name="T1" fmla="*/ 252 h 369"/>
                <a:gd name="T2" fmla="*/ 135 w 362"/>
                <a:gd name="T3" fmla="*/ 238 h 369"/>
                <a:gd name="T4" fmla="*/ 118 w 362"/>
                <a:gd name="T5" fmla="*/ 218 h 369"/>
                <a:gd name="T6" fmla="*/ 109 w 362"/>
                <a:gd name="T7" fmla="*/ 190 h 369"/>
                <a:gd name="T8" fmla="*/ 113 w 362"/>
                <a:gd name="T9" fmla="*/ 162 h 369"/>
                <a:gd name="T10" fmla="*/ 125 w 362"/>
                <a:gd name="T11" fmla="*/ 138 h 369"/>
                <a:gd name="T12" fmla="*/ 147 w 362"/>
                <a:gd name="T13" fmla="*/ 121 h 369"/>
                <a:gd name="T14" fmla="*/ 174 w 362"/>
                <a:gd name="T15" fmla="*/ 112 h 369"/>
                <a:gd name="T16" fmla="*/ 202 w 362"/>
                <a:gd name="T17" fmla="*/ 114 h 369"/>
                <a:gd name="T18" fmla="*/ 226 w 362"/>
                <a:gd name="T19" fmla="*/ 128 h 369"/>
                <a:gd name="T20" fmla="*/ 244 w 362"/>
                <a:gd name="T21" fmla="*/ 149 h 369"/>
                <a:gd name="T22" fmla="*/ 252 w 362"/>
                <a:gd name="T23" fmla="*/ 176 h 369"/>
                <a:gd name="T24" fmla="*/ 250 w 362"/>
                <a:gd name="T25" fmla="*/ 205 h 369"/>
                <a:gd name="T26" fmla="*/ 236 w 362"/>
                <a:gd name="T27" fmla="*/ 229 h 369"/>
                <a:gd name="T28" fmla="*/ 215 w 362"/>
                <a:gd name="T29" fmla="*/ 247 h 369"/>
                <a:gd name="T30" fmla="*/ 189 w 362"/>
                <a:gd name="T31" fmla="*/ 254 h 369"/>
                <a:gd name="T32" fmla="*/ 328 w 362"/>
                <a:gd name="T33" fmla="*/ 195 h 369"/>
                <a:gd name="T34" fmla="*/ 354 w 362"/>
                <a:gd name="T35" fmla="*/ 144 h 369"/>
                <a:gd name="T36" fmla="*/ 361 w 362"/>
                <a:gd name="T37" fmla="*/ 136 h 369"/>
                <a:gd name="T38" fmla="*/ 360 w 362"/>
                <a:gd name="T39" fmla="*/ 124 h 369"/>
                <a:gd name="T40" fmla="*/ 316 w 362"/>
                <a:gd name="T41" fmla="*/ 53 h 369"/>
                <a:gd name="T42" fmla="*/ 304 w 362"/>
                <a:gd name="T43" fmla="*/ 52 h 369"/>
                <a:gd name="T44" fmla="*/ 256 w 362"/>
                <a:gd name="T45" fmla="*/ 56 h 369"/>
                <a:gd name="T46" fmla="*/ 236 w 362"/>
                <a:gd name="T47" fmla="*/ 10 h 369"/>
                <a:gd name="T48" fmla="*/ 229 w 362"/>
                <a:gd name="T49" fmla="*/ 2 h 369"/>
                <a:gd name="T50" fmla="*/ 146 w 362"/>
                <a:gd name="T51" fmla="*/ 0 h 369"/>
                <a:gd name="T52" fmla="*/ 135 w 362"/>
                <a:gd name="T53" fmla="*/ 3 h 369"/>
                <a:gd name="T54" fmla="*/ 131 w 362"/>
                <a:gd name="T55" fmla="*/ 14 h 369"/>
                <a:gd name="T56" fmla="*/ 99 w 362"/>
                <a:gd name="T57" fmla="*/ 63 h 369"/>
                <a:gd name="T58" fmla="*/ 55 w 362"/>
                <a:gd name="T59" fmla="*/ 51 h 369"/>
                <a:gd name="T60" fmla="*/ 44 w 362"/>
                <a:gd name="T61" fmla="*/ 54 h 369"/>
                <a:gd name="T62" fmla="*/ 1 w 362"/>
                <a:gd name="T63" fmla="*/ 126 h 369"/>
                <a:gd name="T64" fmla="*/ 2 w 362"/>
                <a:gd name="T65" fmla="*/ 139 h 369"/>
                <a:gd name="T66" fmla="*/ 36 w 362"/>
                <a:gd name="T67" fmla="*/ 160 h 369"/>
                <a:gd name="T68" fmla="*/ 36 w 362"/>
                <a:gd name="T69" fmla="*/ 207 h 369"/>
                <a:gd name="T70" fmla="*/ 1 w 362"/>
                <a:gd name="T71" fmla="*/ 230 h 369"/>
                <a:gd name="T72" fmla="*/ 1 w 362"/>
                <a:gd name="T73" fmla="*/ 240 h 369"/>
                <a:gd name="T74" fmla="*/ 44 w 362"/>
                <a:gd name="T75" fmla="*/ 313 h 369"/>
                <a:gd name="T76" fmla="*/ 60 w 362"/>
                <a:gd name="T77" fmla="*/ 314 h 369"/>
                <a:gd name="T78" fmla="*/ 120 w 362"/>
                <a:gd name="T79" fmla="*/ 316 h 369"/>
                <a:gd name="T80" fmla="*/ 132 w 362"/>
                <a:gd name="T81" fmla="*/ 359 h 369"/>
                <a:gd name="T82" fmla="*/ 140 w 362"/>
                <a:gd name="T83" fmla="*/ 368 h 369"/>
                <a:gd name="T84" fmla="*/ 225 w 362"/>
                <a:gd name="T85" fmla="*/ 368 h 369"/>
                <a:gd name="T86" fmla="*/ 233 w 362"/>
                <a:gd name="T87" fmla="*/ 361 h 369"/>
                <a:gd name="T88" fmla="*/ 237 w 362"/>
                <a:gd name="T89" fmla="*/ 321 h 369"/>
                <a:gd name="T90" fmla="*/ 274 w 362"/>
                <a:gd name="T91" fmla="*/ 298 h 369"/>
                <a:gd name="T92" fmla="*/ 310 w 362"/>
                <a:gd name="T93" fmla="*/ 316 h 369"/>
                <a:gd name="T94" fmla="*/ 360 w 362"/>
                <a:gd name="T95" fmla="*/ 243 h 369"/>
                <a:gd name="T96" fmla="*/ 362 w 362"/>
                <a:gd name="T97" fmla="*/ 232 h 369"/>
                <a:gd name="T98" fmla="*/ 354 w 362"/>
                <a:gd name="T99" fmla="*/ 223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62" h="369">
                  <a:moveTo>
                    <a:pt x="181" y="255"/>
                  </a:moveTo>
                  <a:lnTo>
                    <a:pt x="174" y="254"/>
                  </a:lnTo>
                  <a:lnTo>
                    <a:pt x="166" y="253"/>
                  </a:lnTo>
                  <a:lnTo>
                    <a:pt x="160" y="252"/>
                  </a:lnTo>
                  <a:lnTo>
                    <a:pt x="153" y="249"/>
                  </a:lnTo>
                  <a:lnTo>
                    <a:pt x="147" y="247"/>
                  </a:lnTo>
                  <a:lnTo>
                    <a:pt x="141" y="243"/>
                  </a:lnTo>
                  <a:lnTo>
                    <a:pt x="135" y="238"/>
                  </a:lnTo>
                  <a:lnTo>
                    <a:pt x="131" y="234"/>
                  </a:lnTo>
                  <a:lnTo>
                    <a:pt x="125" y="229"/>
                  </a:lnTo>
                  <a:lnTo>
                    <a:pt x="122" y="223"/>
                  </a:lnTo>
                  <a:lnTo>
                    <a:pt x="118" y="218"/>
                  </a:lnTo>
                  <a:lnTo>
                    <a:pt x="115" y="212"/>
                  </a:lnTo>
                  <a:lnTo>
                    <a:pt x="113" y="205"/>
                  </a:lnTo>
                  <a:lnTo>
                    <a:pt x="110" y="198"/>
                  </a:lnTo>
                  <a:lnTo>
                    <a:pt x="109" y="190"/>
                  </a:lnTo>
                  <a:lnTo>
                    <a:pt x="109" y="183"/>
                  </a:lnTo>
                  <a:lnTo>
                    <a:pt x="109" y="176"/>
                  </a:lnTo>
                  <a:lnTo>
                    <a:pt x="110" y="169"/>
                  </a:lnTo>
                  <a:lnTo>
                    <a:pt x="113" y="162"/>
                  </a:lnTo>
                  <a:lnTo>
                    <a:pt x="115" y="156"/>
                  </a:lnTo>
                  <a:lnTo>
                    <a:pt x="118" y="149"/>
                  </a:lnTo>
                  <a:lnTo>
                    <a:pt x="122" y="143"/>
                  </a:lnTo>
                  <a:lnTo>
                    <a:pt x="125" y="138"/>
                  </a:lnTo>
                  <a:lnTo>
                    <a:pt x="131" y="132"/>
                  </a:lnTo>
                  <a:lnTo>
                    <a:pt x="135" y="128"/>
                  </a:lnTo>
                  <a:lnTo>
                    <a:pt x="141" y="124"/>
                  </a:lnTo>
                  <a:lnTo>
                    <a:pt x="147" y="121"/>
                  </a:lnTo>
                  <a:lnTo>
                    <a:pt x="153" y="117"/>
                  </a:lnTo>
                  <a:lnTo>
                    <a:pt x="160" y="114"/>
                  </a:lnTo>
                  <a:lnTo>
                    <a:pt x="166" y="113"/>
                  </a:lnTo>
                  <a:lnTo>
                    <a:pt x="174" y="112"/>
                  </a:lnTo>
                  <a:lnTo>
                    <a:pt x="181" y="111"/>
                  </a:lnTo>
                  <a:lnTo>
                    <a:pt x="189" y="112"/>
                  </a:lnTo>
                  <a:lnTo>
                    <a:pt x="195" y="113"/>
                  </a:lnTo>
                  <a:lnTo>
                    <a:pt x="202" y="114"/>
                  </a:lnTo>
                  <a:lnTo>
                    <a:pt x="209" y="117"/>
                  </a:lnTo>
                  <a:lnTo>
                    <a:pt x="215" y="121"/>
                  </a:lnTo>
                  <a:lnTo>
                    <a:pt x="221" y="124"/>
                  </a:lnTo>
                  <a:lnTo>
                    <a:pt x="226" y="128"/>
                  </a:lnTo>
                  <a:lnTo>
                    <a:pt x="231" y="132"/>
                  </a:lnTo>
                  <a:lnTo>
                    <a:pt x="236" y="138"/>
                  </a:lnTo>
                  <a:lnTo>
                    <a:pt x="240" y="143"/>
                  </a:lnTo>
                  <a:lnTo>
                    <a:pt x="244" y="149"/>
                  </a:lnTo>
                  <a:lnTo>
                    <a:pt x="247" y="156"/>
                  </a:lnTo>
                  <a:lnTo>
                    <a:pt x="250" y="162"/>
                  </a:lnTo>
                  <a:lnTo>
                    <a:pt x="251" y="169"/>
                  </a:lnTo>
                  <a:lnTo>
                    <a:pt x="252" y="176"/>
                  </a:lnTo>
                  <a:lnTo>
                    <a:pt x="253" y="183"/>
                  </a:lnTo>
                  <a:lnTo>
                    <a:pt x="252" y="190"/>
                  </a:lnTo>
                  <a:lnTo>
                    <a:pt x="251" y="198"/>
                  </a:lnTo>
                  <a:lnTo>
                    <a:pt x="250" y="205"/>
                  </a:lnTo>
                  <a:lnTo>
                    <a:pt x="247" y="212"/>
                  </a:lnTo>
                  <a:lnTo>
                    <a:pt x="244" y="218"/>
                  </a:lnTo>
                  <a:lnTo>
                    <a:pt x="240" y="223"/>
                  </a:lnTo>
                  <a:lnTo>
                    <a:pt x="236" y="229"/>
                  </a:lnTo>
                  <a:lnTo>
                    <a:pt x="231" y="234"/>
                  </a:lnTo>
                  <a:lnTo>
                    <a:pt x="226" y="238"/>
                  </a:lnTo>
                  <a:lnTo>
                    <a:pt x="221" y="243"/>
                  </a:lnTo>
                  <a:lnTo>
                    <a:pt x="215" y="247"/>
                  </a:lnTo>
                  <a:lnTo>
                    <a:pt x="209" y="249"/>
                  </a:lnTo>
                  <a:lnTo>
                    <a:pt x="202" y="252"/>
                  </a:lnTo>
                  <a:lnTo>
                    <a:pt x="195" y="253"/>
                  </a:lnTo>
                  <a:lnTo>
                    <a:pt x="189" y="254"/>
                  </a:lnTo>
                  <a:lnTo>
                    <a:pt x="181" y="255"/>
                  </a:lnTo>
                  <a:close/>
                  <a:moveTo>
                    <a:pt x="354" y="223"/>
                  </a:moveTo>
                  <a:lnTo>
                    <a:pt x="327" y="207"/>
                  </a:lnTo>
                  <a:lnTo>
                    <a:pt x="328" y="195"/>
                  </a:lnTo>
                  <a:lnTo>
                    <a:pt x="328" y="183"/>
                  </a:lnTo>
                  <a:lnTo>
                    <a:pt x="328" y="172"/>
                  </a:lnTo>
                  <a:lnTo>
                    <a:pt x="327" y="160"/>
                  </a:lnTo>
                  <a:lnTo>
                    <a:pt x="354" y="144"/>
                  </a:lnTo>
                  <a:lnTo>
                    <a:pt x="357" y="143"/>
                  </a:lnTo>
                  <a:lnTo>
                    <a:pt x="359" y="141"/>
                  </a:lnTo>
                  <a:lnTo>
                    <a:pt x="360" y="139"/>
                  </a:lnTo>
                  <a:lnTo>
                    <a:pt x="361" y="136"/>
                  </a:lnTo>
                  <a:lnTo>
                    <a:pt x="362" y="132"/>
                  </a:lnTo>
                  <a:lnTo>
                    <a:pt x="362" y="129"/>
                  </a:lnTo>
                  <a:lnTo>
                    <a:pt x="361" y="126"/>
                  </a:lnTo>
                  <a:lnTo>
                    <a:pt x="360" y="124"/>
                  </a:lnTo>
                  <a:lnTo>
                    <a:pt x="322" y="59"/>
                  </a:lnTo>
                  <a:lnTo>
                    <a:pt x="320" y="56"/>
                  </a:lnTo>
                  <a:lnTo>
                    <a:pt x="318" y="54"/>
                  </a:lnTo>
                  <a:lnTo>
                    <a:pt x="316" y="53"/>
                  </a:lnTo>
                  <a:lnTo>
                    <a:pt x="313" y="51"/>
                  </a:lnTo>
                  <a:lnTo>
                    <a:pt x="309" y="51"/>
                  </a:lnTo>
                  <a:lnTo>
                    <a:pt x="307" y="51"/>
                  </a:lnTo>
                  <a:lnTo>
                    <a:pt x="304" y="52"/>
                  </a:lnTo>
                  <a:lnTo>
                    <a:pt x="301" y="53"/>
                  </a:lnTo>
                  <a:lnTo>
                    <a:pt x="274" y="69"/>
                  </a:lnTo>
                  <a:lnTo>
                    <a:pt x="266" y="63"/>
                  </a:lnTo>
                  <a:lnTo>
                    <a:pt x="256" y="56"/>
                  </a:lnTo>
                  <a:lnTo>
                    <a:pt x="246" y="51"/>
                  </a:lnTo>
                  <a:lnTo>
                    <a:pt x="237" y="47"/>
                  </a:lnTo>
                  <a:lnTo>
                    <a:pt x="237" y="14"/>
                  </a:lnTo>
                  <a:lnTo>
                    <a:pt x="236" y="10"/>
                  </a:lnTo>
                  <a:lnTo>
                    <a:pt x="236" y="8"/>
                  </a:lnTo>
                  <a:lnTo>
                    <a:pt x="233" y="5"/>
                  </a:lnTo>
                  <a:lnTo>
                    <a:pt x="232" y="3"/>
                  </a:lnTo>
                  <a:lnTo>
                    <a:pt x="229" y="2"/>
                  </a:lnTo>
                  <a:lnTo>
                    <a:pt x="227" y="1"/>
                  </a:lnTo>
                  <a:lnTo>
                    <a:pt x="224" y="0"/>
                  </a:lnTo>
                  <a:lnTo>
                    <a:pt x="222" y="0"/>
                  </a:lnTo>
                  <a:lnTo>
                    <a:pt x="146" y="0"/>
                  </a:lnTo>
                  <a:lnTo>
                    <a:pt x="143" y="0"/>
                  </a:lnTo>
                  <a:lnTo>
                    <a:pt x="140" y="1"/>
                  </a:lnTo>
                  <a:lnTo>
                    <a:pt x="137" y="2"/>
                  </a:lnTo>
                  <a:lnTo>
                    <a:pt x="135" y="3"/>
                  </a:lnTo>
                  <a:lnTo>
                    <a:pt x="134" y="5"/>
                  </a:lnTo>
                  <a:lnTo>
                    <a:pt x="132" y="8"/>
                  </a:lnTo>
                  <a:lnTo>
                    <a:pt x="132" y="10"/>
                  </a:lnTo>
                  <a:lnTo>
                    <a:pt x="131" y="14"/>
                  </a:lnTo>
                  <a:lnTo>
                    <a:pt x="131" y="47"/>
                  </a:lnTo>
                  <a:lnTo>
                    <a:pt x="120" y="52"/>
                  </a:lnTo>
                  <a:lnTo>
                    <a:pt x="109" y="57"/>
                  </a:lnTo>
                  <a:lnTo>
                    <a:pt x="99" y="63"/>
                  </a:lnTo>
                  <a:lnTo>
                    <a:pt x="90" y="69"/>
                  </a:lnTo>
                  <a:lnTo>
                    <a:pt x="61" y="53"/>
                  </a:lnTo>
                  <a:lnTo>
                    <a:pt x="58" y="52"/>
                  </a:lnTo>
                  <a:lnTo>
                    <a:pt x="55" y="51"/>
                  </a:lnTo>
                  <a:lnTo>
                    <a:pt x="53" y="51"/>
                  </a:lnTo>
                  <a:lnTo>
                    <a:pt x="49" y="51"/>
                  </a:lnTo>
                  <a:lnTo>
                    <a:pt x="47" y="52"/>
                  </a:lnTo>
                  <a:lnTo>
                    <a:pt x="44" y="54"/>
                  </a:lnTo>
                  <a:lnTo>
                    <a:pt x="42" y="56"/>
                  </a:lnTo>
                  <a:lnTo>
                    <a:pt x="41" y="59"/>
                  </a:lnTo>
                  <a:lnTo>
                    <a:pt x="2" y="124"/>
                  </a:lnTo>
                  <a:lnTo>
                    <a:pt x="1" y="126"/>
                  </a:lnTo>
                  <a:lnTo>
                    <a:pt x="0" y="129"/>
                  </a:lnTo>
                  <a:lnTo>
                    <a:pt x="0" y="132"/>
                  </a:lnTo>
                  <a:lnTo>
                    <a:pt x="1" y="136"/>
                  </a:lnTo>
                  <a:lnTo>
                    <a:pt x="2" y="139"/>
                  </a:lnTo>
                  <a:lnTo>
                    <a:pt x="3" y="141"/>
                  </a:lnTo>
                  <a:lnTo>
                    <a:pt x="6" y="143"/>
                  </a:lnTo>
                  <a:lnTo>
                    <a:pt x="8" y="144"/>
                  </a:lnTo>
                  <a:lnTo>
                    <a:pt x="36" y="160"/>
                  </a:lnTo>
                  <a:lnTo>
                    <a:pt x="34" y="172"/>
                  </a:lnTo>
                  <a:lnTo>
                    <a:pt x="34" y="183"/>
                  </a:lnTo>
                  <a:lnTo>
                    <a:pt x="34" y="195"/>
                  </a:lnTo>
                  <a:lnTo>
                    <a:pt x="36" y="207"/>
                  </a:lnTo>
                  <a:lnTo>
                    <a:pt x="8" y="223"/>
                  </a:lnTo>
                  <a:lnTo>
                    <a:pt x="6" y="224"/>
                  </a:lnTo>
                  <a:lnTo>
                    <a:pt x="3" y="227"/>
                  </a:lnTo>
                  <a:lnTo>
                    <a:pt x="1" y="230"/>
                  </a:lnTo>
                  <a:lnTo>
                    <a:pt x="0" y="233"/>
                  </a:lnTo>
                  <a:lnTo>
                    <a:pt x="0" y="235"/>
                  </a:lnTo>
                  <a:lnTo>
                    <a:pt x="0" y="237"/>
                  </a:lnTo>
                  <a:lnTo>
                    <a:pt x="1" y="240"/>
                  </a:lnTo>
                  <a:lnTo>
                    <a:pt x="2" y="243"/>
                  </a:lnTo>
                  <a:lnTo>
                    <a:pt x="40" y="309"/>
                  </a:lnTo>
                  <a:lnTo>
                    <a:pt x="42" y="311"/>
                  </a:lnTo>
                  <a:lnTo>
                    <a:pt x="44" y="313"/>
                  </a:lnTo>
                  <a:lnTo>
                    <a:pt x="46" y="314"/>
                  </a:lnTo>
                  <a:lnTo>
                    <a:pt x="48" y="315"/>
                  </a:lnTo>
                  <a:lnTo>
                    <a:pt x="55" y="316"/>
                  </a:lnTo>
                  <a:lnTo>
                    <a:pt x="60" y="314"/>
                  </a:lnTo>
                  <a:lnTo>
                    <a:pt x="90" y="297"/>
                  </a:lnTo>
                  <a:lnTo>
                    <a:pt x="99" y="304"/>
                  </a:lnTo>
                  <a:lnTo>
                    <a:pt x="109" y="310"/>
                  </a:lnTo>
                  <a:lnTo>
                    <a:pt x="120" y="316"/>
                  </a:lnTo>
                  <a:lnTo>
                    <a:pt x="131" y="321"/>
                  </a:lnTo>
                  <a:lnTo>
                    <a:pt x="131" y="354"/>
                  </a:lnTo>
                  <a:lnTo>
                    <a:pt x="132" y="356"/>
                  </a:lnTo>
                  <a:lnTo>
                    <a:pt x="132" y="359"/>
                  </a:lnTo>
                  <a:lnTo>
                    <a:pt x="134" y="361"/>
                  </a:lnTo>
                  <a:lnTo>
                    <a:pt x="135" y="363"/>
                  </a:lnTo>
                  <a:lnTo>
                    <a:pt x="137" y="366"/>
                  </a:lnTo>
                  <a:lnTo>
                    <a:pt x="140" y="368"/>
                  </a:lnTo>
                  <a:lnTo>
                    <a:pt x="143" y="368"/>
                  </a:lnTo>
                  <a:lnTo>
                    <a:pt x="146" y="369"/>
                  </a:lnTo>
                  <a:lnTo>
                    <a:pt x="222" y="369"/>
                  </a:lnTo>
                  <a:lnTo>
                    <a:pt x="225" y="368"/>
                  </a:lnTo>
                  <a:lnTo>
                    <a:pt x="227" y="368"/>
                  </a:lnTo>
                  <a:lnTo>
                    <a:pt x="229" y="366"/>
                  </a:lnTo>
                  <a:lnTo>
                    <a:pt x="232" y="363"/>
                  </a:lnTo>
                  <a:lnTo>
                    <a:pt x="233" y="361"/>
                  </a:lnTo>
                  <a:lnTo>
                    <a:pt x="236" y="359"/>
                  </a:lnTo>
                  <a:lnTo>
                    <a:pt x="236" y="356"/>
                  </a:lnTo>
                  <a:lnTo>
                    <a:pt x="237" y="354"/>
                  </a:lnTo>
                  <a:lnTo>
                    <a:pt x="237" y="321"/>
                  </a:lnTo>
                  <a:lnTo>
                    <a:pt x="246" y="316"/>
                  </a:lnTo>
                  <a:lnTo>
                    <a:pt x="256" y="311"/>
                  </a:lnTo>
                  <a:lnTo>
                    <a:pt x="266" y="305"/>
                  </a:lnTo>
                  <a:lnTo>
                    <a:pt x="274" y="298"/>
                  </a:lnTo>
                  <a:lnTo>
                    <a:pt x="302" y="313"/>
                  </a:lnTo>
                  <a:lnTo>
                    <a:pt x="305" y="315"/>
                  </a:lnTo>
                  <a:lnTo>
                    <a:pt x="307" y="315"/>
                  </a:lnTo>
                  <a:lnTo>
                    <a:pt x="310" y="316"/>
                  </a:lnTo>
                  <a:lnTo>
                    <a:pt x="314" y="316"/>
                  </a:lnTo>
                  <a:lnTo>
                    <a:pt x="319" y="313"/>
                  </a:lnTo>
                  <a:lnTo>
                    <a:pt x="322" y="309"/>
                  </a:lnTo>
                  <a:lnTo>
                    <a:pt x="360" y="243"/>
                  </a:lnTo>
                  <a:lnTo>
                    <a:pt x="362" y="240"/>
                  </a:lnTo>
                  <a:lnTo>
                    <a:pt x="362" y="237"/>
                  </a:lnTo>
                  <a:lnTo>
                    <a:pt x="362" y="234"/>
                  </a:lnTo>
                  <a:lnTo>
                    <a:pt x="362" y="232"/>
                  </a:lnTo>
                  <a:lnTo>
                    <a:pt x="361" y="229"/>
                  </a:lnTo>
                  <a:lnTo>
                    <a:pt x="359" y="227"/>
                  </a:lnTo>
                  <a:lnTo>
                    <a:pt x="357" y="224"/>
                  </a:lnTo>
                  <a:lnTo>
                    <a:pt x="354" y="2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4" name="Rectangle: Rounded Corners 23">
            <a:extLst>
              <a:ext uri="{FF2B5EF4-FFF2-40B4-BE49-F238E27FC236}">
                <a16:creationId xmlns:a16="http://schemas.microsoft.com/office/drawing/2014/main" id="{4A622AD8-8EFB-472F-8256-917BC1A7A503}"/>
              </a:ext>
            </a:extLst>
          </p:cNvPr>
          <p:cNvSpPr/>
          <p:nvPr/>
        </p:nvSpPr>
        <p:spPr>
          <a:xfrm>
            <a:off x="1105797" y="912576"/>
            <a:ext cx="10186597" cy="664797"/>
          </a:xfrm>
          <a:prstGeom prst="round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a:latin typeface="+mj-lt"/>
              </a:rPr>
              <a:t>REFERENCES</a:t>
            </a:r>
          </a:p>
        </p:txBody>
      </p:sp>
      <p:sp>
        <p:nvSpPr>
          <p:cNvPr id="26" name="Rectangle 25">
            <a:extLst>
              <a:ext uri="{FF2B5EF4-FFF2-40B4-BE49-F238E27FC236}">
                <a16:creationId xmlns:a16="http://schemas.microsoft.com/office/drawing/2014/main" id="{78D8BAD3-EAC9-41B5-A30D-869802DCCA9D}"/>
              </a:ext>
            </a:extLst>
          </p:cNvPr>
          <p:cNvSpPr/>
          <p:nvPr/>
        </p:nvSpPr>
        <p:spPr>
          <a:xfrm>
            <a:off x="1180730" y="2157254"/>
            <a:ext cx="9126245" cy="2585323"/>
          </a:xfrm>
          <a:prstGeom prst="rect">
            <a:avLst/>
          </a:prstGeom>
        </p:spPr>
        <p:txBody>
          <a:bodyPr wrap="square" lIns="0" tIns="0" rIns="0" bIns="0" anchor="t">
            <a:spAutoFit/>
          </a:bodyPr>
          <a:lstStyle/>
          <a:p>
            <a:pPr marL="342900" indent="-342900" rtl="0">
              <a:buFont typeface="+mj-lt"/>
              <a:buAutoNum type="arabicPeriod"/>
            </a:pPr>
            <a:r>
              <a:rPr lang="en-US" sz="1400" b="1" dirty="0">
                <a:solidFill>
                  <a:srgbClr val="333333"/>
                </a:solidFill>
              </a:rPr>
              <a:t>Lending Club</a:t>
            </a:r>
            <a:r>
              <a:rPr lang="en-US" sz="1400" dirty="0">
                <a:solidFill>
                  <a:srgbClr val="333333"/>
                </a:solidFill>
              </a:rPr>
              <a:t>: </a:t>
            </a:r>
            <a:r>
              <a:rPr lang="en-US" sz="1400" dirty="0">
                <a:solidFill>
                  <a:srgbClr val="333333"/>
                </a:solidFill>
                <a:hlinkClick r:id="rId3"/>
              </a:rPr>
              <a:t>https://help.lendingclub.com/hc/en-us</a:t>
            </a:r>
            <a:endParaRPr lang="en-US" sz="1400" dirty="0">
              <a:solidFill>
                <a:srgbClr val="333333"/>
              </a:solidFill>
            </a:endParaRPr>
          </a:p>
          <a:p>
            <a:pPr marL="342900" indent="-342900" rtl="0">
              <a:buFont typeface="+mj-lt"/>
              <a:buAutoNum type="arabicPeriod"/>
            </a:pPr>
            <a:endParaRPr lang="en-US" sz="1400" dirty="0">
              <a:solidFill>
                <a:srgbClr val="333333"/>
              </a:solidFill>
            </a:endParaRPr>
          </a:p>
          <a:p>
            <a:pPr marL="342900" indent="-342900" rtl="0">
              <a:buFont typeface="+mj-lt"/>
              <a:buAutoNum type="arabicPeriod"/>
            </a:pPr>
            <a:r>
              <a:rPr lang="en-US" sz="1400" b="1" dirty="0">
                <a:solidFill>
                  <a:srgbClr val="333333"/>
                </a:solidFill>
              </a:rPr>
              <a:t>Data set from </a:t>
            </a:r>
            <a:r>
              <a:rPr lang="en-US" sz="1400" b="1" dirty="0" err="1">
                <a:solidFill>
                  <a:srgbClr val="333333"/>
                </a:solidFill>
              </a:rPr>
              <a:t>Upgrad</a:t>
            </a:r>
            <a:r>
              <a:rPr lang="en-US" sz="1400" dirty="0">
                <a:solidFill>
                  <a:srgbClr val="333333"/>
                </a:solidFill>
              </a:rPr>
              <a:t>: </a:t>
            </a:r>
            <a:r>
              <a:rPr lang="en-US" sz="1400" dirty="0">
                <a:solidFill>
                  <a:srgbClr val="333333"/>
                </a:solidFill>
                <a:hlinkClick r:id="rId4"/>
              </a:rPr>
              <a:t>https://learn.upgrad.com/v/course/1120/session/110398/segment/613656</a:t>
            </a:r>
            <a:endParaRPr lang="en-US" sz="1400" dirty="0">
              <a:solidFill>
                <a:srgbClr val="333333"/>
              </a:solidFill>
            </a:endParaRPr>
          </a:p>
          <a:p>
            <a:pPr marL="342900" indent="-342900" rtl="0">
              <a:buFont typeface="+mj-lt"/>
              <a:buAutoNum type="arabicPeriod"/>
            </a:pPr>
            <a:endParaRPr lang="en-US" sz="1400" dirty="0">
              <a:solidFill>
                <a:srgbClr val="333333"/>
              </a:solidFill>
            </a:endParaRPr>
          </a:p>
          <a:p>
            <a:pPr marL="342900" indent="-342900" rtl="0">
              <a:buFont typeface="+mj-lt"/>
              <a:buAutoNum type="arabicPeriod"/>
            </a:pPr>
            <a:r>
              <a:rPr lang="en-US" sz="1400" b="1" dirty="0">
                <a:solidFill>
                  <a:srgbClr val="333333"/>
                </a:solidFill>
              </a:rPr>
              <a:t>Data dictionary from </a:t>
            </a:r>
            <a:r>
              <a:rPr lang="en-US" sz="1400" b="1" dirty="0" err="1">
                <a:solidFill>
                  <a:srgbClr val="333333"/>
                </a:solidFill>
              </a:rPr>
              <a:t>Upgrad</a:t>
            </a:r>
            <a:r>
              <a:rPr lang="en-US" sz="1400" dirty="0">
                <a:solidFill>
                  <a:srgbClr val="333333"/>
                </a:solidFill>
              </a:rPr>
              <a:t>: </a:t>
            </a:r>
            <a:r>
              <a:rPr lang="en-US" sz="1400" dirty="0">
                <a:solidFill>
                  <a:srgbClr val="333333"/>
                </a:solidFill>
                <a:hlinkClick r:id="rId4"/>
              </a:rPr>
              <a:t>https://learn.upgrad.com/v/course/1120/session/110398/segment/613656</a:t>
            </a:r>
            <a:endParaRPr lang="en-US" sz="1400" dirty="0">
              <a:solidFill>
                <a:srgbClr val="333333"/>
              </a:solidFill>
            </a:endParaRPr>
          </a:p>
          <a:p>
            <a:pPr marL="342900" indent="-342900" rtl="0">
              <a:buFont typeface="+mj-lt"/>
              <a:buAutoNum type="arabicPeriod"/>
            </a:pPr>
            <a:endParaRPr lang="en-US" sz="1400" dirty="0">
              <a:solidFill>
                <a:srgbClr val="333333"/>
              </a:solidFill>
            </a:endParaRPr>
          </a:p>
          <a:p>
            <a:pPr marL="342900" indent="-342900" rtl="0">
              <a:buFont typeface="+mj-lt"/>
              <a:buAutoNum type="arabicPeriod"/>
            </a:pPr>
            <a:r>
              <a:rPr lang="en-US" sz="1400" b="1" dirty="0">
                <a:solidFill>
                  <a:srgbClr val="333333"/>
                </a:solidFill>
              </a:rPr>
              <a:t>LC Grading System</a:t>
            </a:r>
            <a:r>
              <a:rPr lang="en-US" sz="1400" dirty="0">
                <a:solidFill>
                  <a:srgbClr val="333333"/>
                </a:solidFill>
              </a:rPr>
              <a:t>: </a:t>
            </a:r>
            <a:r>
              <a:rPr lang="en-US" sz="1400" dirty="0">
                <a:solidFill>
                  <a:srgbClr val="333333"/>
                </a:solidFill>
                <a:hlinkClick r:id="rId5"/>
              </a:rPr>
              <a:t>https://www.lendingclub.com/foliofn/rateDetail.action</a:t>
            </a:r>
            <a:endParaRPr lang="en-US" sz="1400" dirty="0">
              <a:solidFill>
                <a:srgbClr val="333333"/>
              </a:solidFill>
            </a:endParaRPr>
          </a:p>
          <a:p>
            <a:pPr marL="342900" indent="-342900" rtl="0">
              <a:buFont typeface="+mj-lt"/>
              <a:buAutoNum type="arabicPeriod"/>
            </a:pPr>
            <a:endParaRPr lang="en-US" sz="1400" dirty="0">
              <a:solidFill>
                <a:srgbClr val="333333"/>
              </a:solidFill>
            </a:endParaRPr>
          </a:p>
          <a:p>
            <a:pPr marL="342900" indent="-342900" rtl="0">
              <a:buFont typeface="+mj-lt"/>
              <a:buAutoNum type="arabicPeriod"/>
            </a:pPr>
            <a:r>
              <a:rPr lang="en-US" sz="1400" b="1" dirty="0">
                <a:solidFill>
                  <a:srgbClr val="333333"/>
                </a:solidFill>
              </a:rPr>
              <a:t>What are the terms of loans?- </a:t>
            </a:r>
            <a:r>
              <a:rPr lang="en-US" sz="1400" b="1" dirty="0" err="1">
                <a:solidFill>
                  <a:srgbClr val="333333"/>
                </a:solidFill>
              </a:rPr>
              <a:t>LendingClub</a:t>
            </a:r>
            <a:r>
              <a:rPr lang="en-US" sz="1400" dirty="0">
                <a:solidFill>
                  <a:srgbClr val="333333"/>
                </a:solidFill>
              </a:rPr>
              <a:t> : </a:t>
            </a:r>
            <a:r>
              <a:rPr lang="en-US" sz="1400" dirty="0">
                <a:solidFill>
                  <a:srgbClr val="333333"/>
                </a:solidFill>
                <a:hlinkClick r:id="rId6"/>
              </a:rPr>
              <a:t>https://help.lendingclub.com/hc/en-us/articles/215466718-What-are-the-terms-of-the-loans-#:~:text=Loans%20have%20either%203%2Dyear,include%20both%20interest%20and%20principal</a:t>
            </a:r>
            <a:endParaRPr lang="en-US" sz="1400" dirty="0">
              <a:solidFill>
                <a:srgbClr val="333333"/>
              </a:solidFill>
            </a:endParaRPr>
          </a:p>
          <a:p>
            <a:pPr marL="342900" indent="-342900" rtl="0">
              <a:buFont typeface="+mj-lt"/>
              <a:buAutoNum type="arabicPeriod"/>
            </a:pPr>
            <a:endParaRPr lang="en-US" sz="1400" dirty="0">
              <a:solidFill>
                <a:srgbClr val="333333"/>
              </a:solidFill>
            </a:endParaRPr>
          </a:p>
          <a:p>
            <a:pPr marL="342900" indent="-342900" rtl="0">
              <a:buFont typeface="+mj-lt"/>
              <a:buAutoNum type="arabicPeriod"/>
            </a:pPr>
            <a:endParaRPr lang="en-US" sz="1400" dirty="0">
              <a:solidFill>
                <a:srgbClr val="333333"/>
              </a:solidFill>
            </a:endParaRPr>
          </a:p>
        </p:txBody>
      </p:sp>
    </p:spTree>
    <p:extLst>
      <p:ext uri="{BB962C8B-B14F-4D97-AF65-F5344CB8AC3E}">
        <p14:creationId xmlns:p14="http://schemas.microsoft.com/office/powerpoint/2010/main" val="20120191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62A21665-C64F-4BDA-B2DE-442D70605718}"/>
              </a:ext>
              <a:ext uri="{C183D7F6-B498-43B3-948B-1728B52AA6E4}">
                <adec:decorative xmlns:adec="http://schemas.microsoft.com/office/drawing/2017/decorative" val="1"/>
              </a:ext>
            </a:extLst>
          </p:cNvPr>
          <p:cNvGrpSpPr/>
          <p:nvPr/>
        </p:nvGrpSpPr>
        <p:grpSpPr>
          <a:xfrm>
            <a:off x="4325258" y="1544068"/>
            <a:ext cx="3541486" cy="3769865"/>
            <a:chOff x="4325258" y="1229517"/>
            <a:chExt cx="3541486" cy="3769865"/>
          </a:xfrm>
        </p:grpSpPr>
        <p:sp>
          <p:nvSpPr>
            <p:cNvPr id="12" name="Diamond 11">
              <a:extLst>
                <a:ext uri="{FF2B5EF4-FFF2-40B4-BE49-F238E27FC236}">
                  <a16:creationId xmlns:a16="http://schemas.microsoft.com/office/drawing/2014/main" id="{7DC8B409-5FAC-4539-B25A-26BE925A48AF}"/>
                </a:ext>
              </a:extLst>
            </p:cNvPr>
            <p:cNvSpPr/>
            <p:nvPr/>
          </p:nvSpPr>
          <p:spPr>
            <a:xfrm>
              <a:off x="4792319" y="2392018"/>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Diamond 12">
              <a:extLst>
                <a:ext uri="{FF2B5EF4-FFF2-40B4-BE49-F238E27FC236}">
                  <a16:creationId xmlns:a16="http://schemas.microsoft.com/office/drawing/2014/main" id="{91498E2F-539C-46D3-AF7C-BB1DAE76B114}"/>
                </a:ext>
              </a:extLst>
            </p:cNvPr>
            <p:cNvSpPr/>
            <p:nvPr/>
          </p:nvSpPr>
          <p:spPr>
            <a:xfrm>
              <a:off x="4325258" y="1229517"/>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5" name="Title 1">
            <a:extLst>
              <a:ext uri="{FF2B5EF4-FFF2-40B4-BE49-F238E27FC236}">
                <a16:creationId xmlns:a16="http://schemas.microsoft.com/office/drawing/2014/main" id="{FA061601-468D-486D-B8EE-42BD1BE3ADCC}"/>
              </a:ext>
            </a:extLst>
          </p:cNvPr>
          <p:cNvSpPr>
            <a:spLocks noGrp="1"/>
          </p:cNvSpPr>
          <p:nvPr>
            <p:ph type="ctrTitle"/>
          </p:nvPr>
        </p:nvSpPr>
        <p:spPr>
          <a:xfrm>
            <a:off x="1524000" y="2930403"/>
            <a:ext cx="9144000" cy="997196"/>
          </a:xfrm>
        </p:spPr>
        <p:txBody>
          <a:bodyPr lIns="0" tIns="0" rIns="0" bIns="0" anchor="ctr">
            <a:spAutoFit/>
          </a:bodyPr>
          <a:lstStyle/>
          <a:p>
            <a:r>
              <a:rPr lang="en-US" sz="7200" b="1" dirty="0">
                <a:solidFill>
                  <a:schemeClr val="bg1"/>
                </a:solidFill>
              </a:rPr>
              <a:t>Thank You</a:t>
            </a:r>
            <a:endParaRPr lang="en-US" sz="7200" dirty="0">
              <a:solidFill>
                <a:schemeClr val="accent4"/>
              </a:solidFill>
            </a:endParaRPr>
          </a:p>
        </p:txBody>
      </p:sp>
    </p:spTree>
    <p:extLst>
      <p:ext uri="{BB962C8B-B14F-4D97-AF65-F5344CB8AC3E}">
        <p14:creationId xmlns:p14="http://schemas.microsoft.com/office/powerpoint/2010/main" val="19230381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flipV="1">
            <a:off x="8225640" y="522898"/>
            <a:ext cx="3966360" cy="26633"/>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Lending Club Case Study</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49531"/>
            <a:ext cx="3879542"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grpSp>
        <p:nvGrpSpPr>
          <p:cNvPr id="31" name="Group 30" descr="Icons of bar chart and line graph.">
            <a:extLst>
              <a:ext uri="{FF2B5EF4-FFF2-40B4-BE49-F238E27FC236}">
                <a16:creationId xmlns:a16="http://schemas.microsoft.com/office/drawing/2014/main" id="{044C3643-8A0E-47C1-BEB8-C73203B5E58D}"/>
              </a:ext>
            </a:extLst>
          </p:cNvPr>
          <p:cNvGrpSpPr/>
          <p:nvPr/>
        </p:nvGrpSpPr>
        <p:grpSpPr>
          <a:xfrm>
            <a:off x="4715661" y="1810536"/>
            <a:ext cx="347679" cy="347679"/>
            <a:chOff x="4319588" y="2492375"/>
            <a:chExt cx="287338" cy="287338"/>
          </a:xfrm>
          <a:solidFill>
            <a:schemeClr val="bg1"/>
          </a:solidFill>
        </p:grpSpPr>
        <p:sp>
          <p:nvSpPr>
            <p:cNvPr id="32" name="Freeform 372">
              <a:extLst>
                <a:ext uri="{FF2B5EF4-FFF2-40B4-BE49-F238E27FC236}">
                  <a16:creationId xmlns:a16="http://schemas.microsoft.com/office/drawing/2014/main" id="{56E8F5A5-5318-470B-8F42-337C264086AA}"/>
                </a:ext>
              </a:extLst>
            </p:cNvPr>
            <p:cNvSpPr>
              <a:spLocks/>
            </p:cNvSpPr>
            <p:nvPr/>
          </p:nvSpPr>
          <p:spPr bwMode="auto">
            <a:xfrm>
              <a:off x="4319588" y="2587625"/>
              <a:ext cx="287338" cy="192088"/>
            </a:xfrm>
            <a:custGeom>
              <a:avLst/>
              <a:gdLst>
                <a:gd name="T0" fmla="*/ 843 w 904"/>
                <a:gd name="T1" fmla="*/ 572 h 602"/>
                <a:gd name="T2" fmla="*/ 843 w 904"/>
                <a:gd name="T3" fmla="*/ 12 h 602"/>
                <a:gd name="T4" fmla="*/ 841 w 904"/>
                <a:gd name="T5" fmla="*/ 7 h 602"/>
                <a:gd name="T6" fmla="*/ 836 w 904"/>
                <a:gd name="T7" fmla="*/ 3 h 602"/>
                <a:gd name="T8" fmla="*/ 831 w 904"/>
                <a:gd name="T9" fmla="*/ 1 h 602"/>
                <a:gd name="T10" fmla="*/ 708 w 904"/>
                <a:gd name="T11" fmla="*/ 0 h 602"/>
                <a:gd name="T12" fmla="*/ 702 w 904"/>
                <a:gd name="T13" fmla="*/ 2 h 602"/>
                <a:gd name="T14" fmla="*/ 697 w 904"/>
                <a:gd name="T15" fmla="*/ 5 h 602"/>
                <a:gd name="T16" fmla="*/ 694 w 904"/>
                <a:gd name="T17" fmla="*/ 9 h 602"/>
                <a:gd name="T18" fmla="*/ 693 w 904"/>
                <a:gd name="T19" fmla="*/ 16 h 602"/>
                <a:gd name="T20" fmla="*/ 632 w 904"/>
                <a:gd name="T21" fmla="*/ 572 h 602"/>
                <a:gd name="T22" fmla="*/ 632 w 904"/>
                <a:gd name="T23" fmla="*/ 283 h 602"/>
                <a:gd name="T24" fmla="*/ 630 w 904"/>
                <a:gd name="T25" fmla="*/ 277 h 602"/>
                <a:gd name="T26" fmla="*/ 626 w 904"/>
                <a:gd name="T27" fmla="*/ 274 h 602"/>
                <a:gd name="T28" fmla="*/ 621 w 904"/>
                <a:gd name="T29" fmla="*/ 271 h 602"/>
                <a:gd name="T30" fmla="*/ 497 w 904"/>
                <a:gd name="T31" fmla="*/ 271 h 602"/>
                <a:gd name="T32" fmla="*/ 491 w 904"/>
                <a:gd name="T33" fmla="*/ 272 h 602"/>
                <a:gd name="T34" fmla="*/ 487 w 904"/>
                <a:gd name="T35" fmla="*/ 275 h 602"/>
                <a:gd name="T36" fmla="*/ 483 w 904"/>
                <a:gd name="T37" fmla="*/ 281 h 602"/>
                <a:gd name="T38" fmla="*/ 482 w 904"/>
                <a:gd name="T39" fmla="*/ 286 h 602"/>
                <a:gd name="T40" fmla="*/ 421 w 904"/>
                <a:gd name="T41" fmla="*/ 572 h 602"/>
                <a:gd name="T42" fmla="*/ 421 w 904"/>
                <a:gd name="T43" fmla="*/ 193 h 602"/>
                <a:gd name="T44" fmla="*/ 419 w 904"/>
                <a:gd name="T45" fmla="*/ 187 h 602"/>
                <a:gd name="T46" fmla="*/ 415 w 904"/>
                <a:gd name="T47" fmla="*/ 183 h 602"/>
                <a:gd name="T48" fmla="*/ 409 w 904"/>
                <a:gd name="T49" fmla="*/ 181 h 602"/>
                <a:gd name="T50" fmla="*/ 286 w 904"/>
                <a:gd name="T51" fmla="*/ 181 h 602"/>
                <a:gd name="T52" fmla="*/ 281 w 904"/>
                <a:gd name="T53" fmla="*/ 182 h 602"/>
                <a:gd name="T54" fmla="*/ 275 w 904"/>
                <a:gd name="T55" fmla="*/ 185 h 602"/>
                <a:gd name="T56" fmla="*/ 272 w 904"/>
                <a:gd name="T57" fmla="*/ 190 h 602"/>
                <a:gd name="T58" fmla="*/ 271 w 904"/>
                <a:gd name="T59" fmla="*/ 196 h 602"/>
                <a:gd name="T60" fmla="*/ 211 w 904"/>
                <a:gd name="T61" fmla="*/ 572 h 602"/>
                <a:gd name="T62" fmla="*/ 211 w 904"/>
                <a:gd name="T63" fmla="*/ 404 h 602"/>
                <a:gd name="T64" fmla="*/ 209 w 904"/>
                <a:gd name="T65" fmla="*/ 399 h 602"/>
                <a:gd name="T66" fmla="*/ 205 w 904"/>
                <a:gd name="T67" fmla="*/ 394 h 602"/>
                <a:gd name="T68" fmla="*/ 199 w 904"/>
                <a:gd name="T69" fmla="*/ 392 h 602"/>
                <a:gd name="T70" fmla="*/ 76 w 904"/>
                <a:gd name="T71" fmla="*/ 391 h 602"/>
                <a:gd name="T72" fmla="*/ 69 w 904"/>
                <a:gd name="T73" fmla="*/ 392 h 602"/>
                <a:gd name="T74" fmla="*/ 65 w 904"/>
                <a:gd name="T75" fmla="*/ 396 h 602"/>
                <a:gd name="T76" fmla="*/ 62 w 904"/>
                <a:gd name="T77" fmla="*/ 401 h 602"/>
                <a:gd name="T78" fmla="*/ 61 w 904"/>
                <a:gd name="T79" fmla="*/ 406 h 602"/>
                <a:gd name="T80" fmla="*/ 15 w 904"/>
                <a:gd name="T81" fmla="*/ 572 h 602"/>
                <a:gd name="T82" fmla="*/ 9 w 904"/>
                <a:gd name="T83" fmla="*/ 573 h 602"/>
                <a:gd name="T84" fmla="*/ 5 w 904"/>
                <a:gd name="T85" fmla="*/ 577 h 602"/>
                <a:gd name="T86" fmla="*/ 2 w 904"/>
                <a:gd name="T87" fmla="*/ 581 h 602"/>
                <a:gd name="T88" fmla="*/ 0 w 904"/>
                <a:gd name="T89" fmla="*/ 587 h 602"/>
                <a:gd name="T90" fmla="*/ 2 w 904"/>
                <a:gd name="T91" fmla="*/ 593 h 602"/>
                <a:gd name="T92" fmla="*/ 5 w 904"/>
                <a:gd name="T93" fmla="*/ 598 h 602"/>
                <a:gd name="T94" fmla="*/ 9 w 904"/>
                <a:gd name="T95" fmla="*/ 601 h 602"/>
                <a:gd name="T96" fmla="*/ 15 w 904"/>
                <a:gd name="T97" fmla="*/ 602 h 602"/>
                <a:gd name="T98" fmla="*/ 196 w 904"/>
                <a:gd name="T99" fmla="*/ 602 h 602"/>
                <a:gd name="T100" fmla="*/ 406 w 904"/>
                <a:gd name="T101" fmla="*/ 602 h 602"/>
                <a:gd name="T102" fmla="*/ 617 w 904"/>
                <a:gd name="T103" fmla="*/ 602 h 602"/>
                <a:gd name="T104" fmla="*/ 828 w 904"/>
                <a:gd name="T105" fmla="*/ 602 h 602"/>
                <a:gd name="T106" fmla="*/ 891 w 904"/>
                <a:gd name="T107" fmla="*/ 602 h 602"/>
                <a:gd name="T108" fmla="*/ 896 w 904"/>
                <a:gd name="T109" fmla="*/ 600 h 602"/>
                <a:gd name="T110" fmla="*/ 901 w 904"/>
                <a:gd name="T111" fmla="*/ 596 h 602"/>
                <a:gd name="T112" fmla="*/ 903 w 904"/>
                <a:gd name="T113" fmla="*/ 591 h 602"/>
                <a:gd name="T114" fmla="*/ 903 w 904"/>
                <a:gd name="T115" fmla="*/ 584 h 602"/>
                <a:gd name="T116" fmla="*/ 901 w 904"/>
                <a:gd name="T117" fmla="*/ 579 h 602"/>
                <a:gd name="T118" fmla="*/ 896 w 904"/>
                <a:gd name="T119" fmla="*/ 575 h 602"/>
                <a:gd name="T120" fmla="*/ 891 w 904"/>
                <a:gd name="T121" fmla="*/ 572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4" h="602">
                  <a:moveTo>
                    <a:pt x="889" y="572"/>
                  </a:moveTo>
                  <a:lnTo>
                    <a:pt x="843" y="572"/>
                  </a:lnTo>
                  <a:lnTo>
                    <a:pt x="843" y="16"/>
                  </a:lnTo>
                  <a:lnTo>
                    <a:pt x="843" y="12"/>
                  </a:lnTo>
                  <a:lnTo>
                    <a:pt x="842" y="9"/>
                  </a:lnTo>
                  <a:lnTo>
                    <a:pt x="841" y="7"/>
                  </a:lnTo>
                  <a:lnTo>
                    <a:pt x="838" y="5"/>
                  </a:lnTo>
                  <a:lnTo>
                    <a:pt x="836" y="3"/>
                  </a:lnTo>
                  <a:lnTo>
                    <a:pt x="834" y="2"/>
                  </a:lnTo>
                  <a:lnTo>
                    <a:pt x="831" y="1"/>
                  </a:lnTo>
                  <a:lnTo>
                    <a:pt x="828" y="1"/>
                  </a:lnTo>
                  <a:lnTo>
                    <a:pt x="708" y="0"/>
                  </a:lnTo>
                  <a:lnTo>
                    <a:pt x="704" y="1"/>
                  </a:lnTo>
                  <a:lnTo>
                    <a:pt x="702" y="2"/>
                  </a:lnTo>
                  <a:lnTo>
                    <a:pt x="699" y="3"/>
                  </a:lnTo>
                  <a:lnTo>
                    <a:pt x="697" y="5"/>
                  </a:lnTo>
                  <a:lnTo>
                    <a:pt x="695" y="7"/>
                  </a:lnTo>
                  <a:lnTo>
                    <a:pt x="694" y="9"/>
                  </a:lnTo>
                  <a:lnTo>
                    <a:pt x="693" y="12"/>
                  </a:lnTo>
                  <a:lnTo>
                    <a:pt x="693" y="16"/>
                  </a:lnTo>
                  <a:lnTo>
                    <a:pt x="693" y="572"/>
                  </a:lnTo>
                  <a:lnTo>
                    <a:pt x="632" y="572"/>
                  </a:lnTo>
                  <a:lnTo>
                    <a:pt x="632" y="286"/>
                  </a:lnTo>
                  <a:lnTo>
                    <a:pt x="632" y="283"/>
                  </a:lnTo>
                  <a:lnTo>
                    <a:pt x="631" y="281"/>
                  </a:lnTo>
                  <a:lnTo>
                    <a:pt x="630" y="277"/>
                  </a:lnTo>
                  <a:lnTo>
                    <a:pt x="628" y="275"/>
                  </a:lnTo>
                  <a:lnTo>
                    <a:pt x="626" y="274"/>
                  </a:lnTo>
                  <a:lnTo>
                    <a:pt x="623" y="272"/>
                  </a:lnTo>
                  <a:lnTo>
                    <a:pt x="621" y="271"/>
                  </a:lnTo>
                  <a:lnTo>
                    <a:pt x="617" y="271"/>
                  </a:lnTo>
                  <a:lnTo>
                    <a:pt x="497" y="271"/>
                  </a:lnTo>
                  <a:lnTo>
                    <a:pt x="494" y="271"/>
                  </a:lnTo>
                  <a:lnTo>
                    <a:pt x="491" y="272"/>
                  </a:lnTo>
                  <a:lnTo>
                    <a:pt x="489" y="274"/>
                  </a:lnTo>
                  <a:lnTo>
                    <a:pt x="487" y="275"/>
                  </a:lnTo>
                  <a:lnTo>
                    <a:pt x="484" y="277"/>
                  </a:lnTo>
                  <a:lnTo>
                    <a:pt x="483" y="281"/>
                  </a:lnTo>
                  <a:lnTo>
                    <a:pt x="482" y="283"/>
                  </a:lnTo>
                  <a:lnTo>
                    <a:pt x="482" y="286"/>
                  </a:lnTo>
                  <a:lnTo>
                    <a:pt x="482"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1" y="182"/>
                  </a:lnTo>
                  <a:lnTo>
                    <a:pt x="277" y="183"/>
                  </a:lnTo>
                  <a:lnTo>
                    <a:pt x="275" y="185"/>
                  </a:lnTo>
                  <a:lnTo>
                    <a:pt x="273" y="187"/>
                  </a:lnTo>
                  <a:lnTo>
                    <a:pt x="272" y="190"/>
                  </a:lnTo>
                  <a:lnTo>
                    <a:pt x="271" y="193"/>
                  </a:lnTo>
                  <a:lnTo>
                    <a:pt x="271" y="196"/>
                  </a:lnTo>
                  <a:lnTo>
                    <a:pt x="271" y="572"/>
                  </a:lnTo>
                  <a:lnTo>
                    <a:pt x="211" y="572"/>
                  </a:lnTo>
                  <a:lnTo>
                    <a:pt x="211" y="406"/>
                  </a:lnTo>
                  <a:lnTo>
                    <a:pt x="211" y="404"/>
                  </a:lnTo>
                  <a:lnTo>
                    <a:pt x="210" y="401"/>
                  </a:lnTo>
                  <a:lnTo>
                    <a:pt x="209" y="399"/>
                  </a:lnTo>
                  <a:lnTo>
                    <a:pt x="207" y="396"/>
                  </a:lnTo>
                  <a:lnTo>
                    <a:pt x="205" y="394"/>
                  </a:lnTo>
                  <a:lnTo>
                    <a:pt x="201" y="393"/>
                  </a:lnTo>
                  <a:lnTo>
                    <a:pt x="199" y="392"/>
                  </a:lnTo>
                  <a:lnTo>
                    <a:pt x="196" y="391"/>
                  </a:lnTo>
                  <a:lnTo>
                    <a:pt x="76" y="391"/>
                  </a:lnTo>
                  <a:lnTo>
                    <a:pt x="73" y="392"/>
                  </a:lnTo>
                  <a:lnTo>
                    <a:pt x="69" y="392"/>
                  </a:lnTo>
                  <a:lnTo>
                    <a:pt x="67" y="394"/>
                  </a:lnTo>
                  <a:lnTo>
                    <a:pt x="65" y="396"/>
                  </a:lnTo>
                  <a:lnTo>
                    <a:pt x="63" y="399"/>
                  </a:lnTo>
                  <a:lnTo>
                    <a:pt x="62" y="401"/>
                  </a:lnTo>
                  <a:lnTo>
                    <a:pt x="61" y="404"/>
                  </a:lnTo>
                  <a:lnTo>
                    <a:pt x="61" y="406"/>
                  </a:lnTo>
                  <a:lnTo>
                    <a:pt x="61" y="572"/>
                  </a:lnTo>
                  <a:lnTo>
                    <a:pt x="15" y="572"/>
                  </a:lnTo>
                  <a:lnTo>
                    <a:pt x="13" y="572"/>
                  </a:lnTo>
                  <a:lnTo>
                    <a:pt x="9" y="573"/>
                  </a:lnTo>
                  <a:lnTo>
                    <a:pt x="7" y="575"/>
                  </a:lnTo>
                  <a:lnTo>
                    <a:pt x="5" y="577"/>
                  </a:lnTo>
                  <a:lnTo>
                    <a:pt x="3" y="579"/>
                  </a:lnTo>
                  <a:lnTo>
                    <a:pt x="2" y="581"/>
                  </a:lnTo>
                  <a:lnTo>
                    <a:pt x="1" y="584"/>
                  </a:lnTo>
                  <a:lnTo>
                    <a:pt x="0" y="587"/>
                  </a:lnTo>
                  <a:lnTo>
                    <a:pt x="1" y="591"/>
                  </a:lnTo>
                  <a:lnTo>
                    <a:pt x="2" y="593"/>
                  </a:lnTo>
                  <a:lnTo>
                    <a:pt x="3" y="596"/>
                  </a:lnTo>
                  <a:lnTo>
                    <a:pt x="5" y="598"/>
                  </a:lnTo>
                  <a:lnTo>
                    <a:pt x="7" y="600"/>
                  </a:lnTo>
                  <a:lnTo>
                    <a:pt x="9" y="601"/>
                  </a:lnTo>
                  <a:lnTo>
                    <a:pt x="13" y="602"/>
                  </a:lnTo>
                  <a:lnTo>
                    <a:pt x="15" y="602"/>
                  </a:lnTo>
                  <a:lnTo>
                    <a:pt x="76" y="602"/>
                  </a:lnTo>
                  <a:lnTo>
                    <a:pt x="196" y="602"/>
                  </a:lnTo>
                  <a:lnTo>
                    <a:pt x="286" y="602"/>
                  </a:lnTo>
                  <a:lnTo>
                    <a:pt x="406" y="602"/>
                  </a:lnTo>
                  <a:lnTo>
                    <a:pt x="497" y="602"/>
                  </a:lnTo>
                  <a:lnTo>
                    <a:pt x="617" y="602"/>
                  </a:lnTo>
                  <a:lnTo>
                    <a:pt x="708" y="602"/>
                  </a:lnTo>
                  <a:lnTo>
                    <a:pt x="828" y="602"/>
                  </a:lnTo>
                  <a:lnTo>
                    <a:pt x="889" y="602"/>
                  </a:lnTo>
                  <a:lnTo>
                    <a:pt x="891" y="602"/>
                  </a:lnTo>
                  <a:lnTo>
                    <a:pt x="894" y="601"/>
                  </a:lnTo>
                  <a:lnTo>
                    <a:pt x="896" y="600"/>
                  </a:lnTo>
                  <a:lnTo>
                    <a:pt x="898" y="598"/>
                  </a:lnTo>
                  <a:lnTo>
                    <a:pt x="901" y="596"/>
                  </a:lnTo>
                  <a:lnTo>
                    <a:pt x="902" y="593"/>
                  </a:lnTo>
                  <a:lnTo>
                    <a:pt x="903" y="591"/>
                  </a:lnTo>
                  <a:lnTo>
                    <a:pt x="904" y="587"/>
                  </a:lnTo>
                  <a:lnTo>
                    <a:pt x="903" y="584"/>
                  </a:lnTo>
                  <a:lnTo>
                    <a:pt x="902" y="581"/>
                  </a:lnTo>
                  <a:lnTo>
                    <a:pt x="901" y="579"/>
                  </a:lnTo>
                  <a:lnTo>
                    <a:pt x="898" y="577"/>
                  </a:lnTo>
                  <a:lnTo>
                    <a:pt x="896" y="575"/>
                  </a:lnTo>
                  <a:lnTo>
                    <a:pt x="894" y="573"/>
                  </a:lnTo>
                  <a:lnTo>
                    <a:pt x="891" y="572"/>
                  </a:lnTo>
                  <a:lnTo>
                    <a:pt x="889"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3" name="Freeform 373">
              <a:extLst>
                <a:ext uri="{FF2B5EF4-FFF2-40B4-BE49-F238E27FC236}">
                  <a16:creationId xmlns:a16="http://schemas.microsoft.com/office/drawing/2014/main" id="{6AA1356D-8F1B-4281-BEC5-5B4EBF7467B1}"/>
                </a:ext>
              </a:extLst>
            </p:cNvPr>
            <p:cNvSpPr>
              <a:spLocks/>
            </p:cNvSpPr>
            <p:nvPr/>
          </p:nvSpPr>
          <p:spPr bwMode="auto">
            <a:xfrm>
              <a:off x="4338638" y="2492375"/>
              <a:ext cx="252413" cy="157163"/>
            </a:xfrm>
            <a:custGeom>
              <a:avLst/>
              <a:gdLst>
                <a:gd name="T0" fmla="*/ 77 w 797"/>
                <a:gd name="T1" fmla="*/ 494 h 497"/>
                <a:gd name="T2" fmla="*/ 97 w 797"/>
                <a:gd name="T3" fmla="*/ 483 h 497"/>
                <a:gd name="T4" fmla="*/ 112 w 797"/>
                <a:gd name="T5" fmla="*/ 466 h 497"/>
                <a:gd name="T6" fmla="*/ 120 w 797"/>
                <a:gd name="T7" fmla="*/ 443 h 497"/>
                <a:gd name="T8" fmla="*/ 116 w 797"/>
                <a:gd name="T9" fmla="*/ 416 h 497"/>
                <a:gd name="T10" fmla="*/ 267 w 797"/>
                <a:gd name="T11" fmla="*/ 298 h 497"/>
                <a:gd name="T12" fmla="*/ 300 w 797"/>
                <a:gd name="T13" fmla="*/ 299 h 497"/>
                <a:gd name="T14" fmla="*/ 325 w 797"/>
                <a:gd name="T15" fmla="*/ 287 h 497"/>
                <a:gd name="T16" fmla="*/ 451 w 797"/>
                <a:gd name="T17" fmla="*/ 327 h 497"/>
                <a:gd name="T18" fmla="*/ 454 w 797"/>
                <a:gd name="T19" fmla="*/ 349 h 497"/>
                <a:gd name="T20" fmla="*/ 464 w 797"/>
                <a:gd name="T21" fmla="*/ 369 h 497"/>
                <a:gd name="T22" fmla="*/ 482 w 797"/>
                <a:gd name="T23" fmla="*/ 384 h 497"/>
                <a:gd name="T24" fmla="*/ 505 w 797"/>
                <a:gd name="T25" fmla="*/ 391 h 497"/>
                <a:gd name="T26" fmla="*/ 529 w 797"/>
                <a:gd name="T27" fmla="*/ 389 h 497"/>
                <a:gd name="T28" fmla="*/ 550 w 797"/>
                <a:gd name="T29" fmla="*/ 378 h 497"/>
                <a:gd name="T30" fmla="*/ 564 w 797"/>
                <a:gd name="T31" fmla="*/ 360 h 497"/>
                <a:gd name="T32" fmla="*/ 571 w 797"/>
                <a:gd name="T33" fmla="*/ 337 h 497"/>
                <a:gd name="T34" fmla="*/ 565 w 797"/>
                <a:gd name="T35" fmla="*/ 304 h 497"/>
                <a:gd name="T36" fmla="*/ 724 w 797"/>
                <a:gd name="T37" fmla="*/ 119 h 497"/>
                <a:gd name="T38" fmla="*/ 750 w 797"/>
                <a:gd name="T39" fmla="*/ 119 h 497"/>
                <a:gd name="T40" fmla="*/ 771 w 797"/>
                <a:gd name="T41" fmla="*/ 110 h 497"/>
                <a:gd name="T42" fmla="*/ 787 w 797"/>
                <a:gd name="T43" fmla="*/ 94 h 497"/>
                <a:gd name="T44" fmla="*/ 796 w 797"/>
                <a:gd name="T45" fmla="*/ 72 h 497"/>
                <a:gd name="T46" fmla="*/ 796 w 797"/>
                <a:gd name="T47" fmla="*/ 48 h 497"/>
                <a:gd name="T48" fmla="*/ 787 w 797"/>
                <a:gd name="T49" fmla="*/ 27 h 497"/>
                <a:gd name="T50" fmla="*/ 771 w 797"/>
                <a:gd name="T51" fmla="*/ 10 h 497"/>
                <a:gd name="T52" fmla="*/ 750 w 797"/>
                <a:gd name="T53" fmla="*/ 1 h 497"/>
                <a:gd name="T54" fmla="*/ 725 w 797"/>
                <a:gd name="T55" fmla="*/ 1 h 497"/>
                <a:gd name="T56" fmla="*/ 703 w 797"/>
                <a:gd name="T57" fmla="*/ 10 h 497"/>
                <a:gd name="T58" fmla="*/ 687 w 797"/>
                <a:gd name="T59" fmla="*/ 27 h 497"/>
                <a:gd name="T60" fmla="*/ 678 w 797"/>
                <a:gd name="T61" fmla="*/ 48 h 497"/>
                <a:gd name="T62" fmla="*/ 680 w 797"/>
                <a:gd name="T63" fmla="*/ 79 h 497"/>
                <a:gd name="T64" fmla="*/ 531 w 797"/>
                <a:gd name="T65" fmla="*/ 275 h 497"/>
                <a:gd name="T66" fmla="*/ 504 w 797"/>
                <a:gd name="T67" fmla="*/ 272 h 497"/>
                <a:gd name="T68" fmla="*/ 478 w 797"/>
                <a:gd name="T69" fmla="*/ 281 h 497"/>
                <a:gd name="T70" fmla="*/ 345 w 797"/>
                <a:gd name="T71" fmla="*/ 248 h 497"/>
                <a:gd name="T72" fmla="*/ 344 w 797"/>
                <a:gd name="T73" fmla="*/ 229 h 497"/>
                <a:gd name="T74" fmla="*/ 336 w 797"/>
                <a:gd name="T75" fmla="*/ 207 h 497"/>
                <a:gd name="T76" fmla="*/ 319 w 797"/>
                <a:gd name="T77" fmla="*/ 191 h 497"/>
                <a:gd name="T78" fmla="*/ 298 w 797"/>
                <a:gd name="T79" fmla="*/ 181 h 497"/>
                <a:gd name="T80" fmla="*/ 273 w 797"/>
                <a:gd name="T81" fmla="*/ 181 h 497"/>
                <a:gd name="T82" fmla="*/ 252 w 797"/>
                <a:gd name="T83" fmla="*/ 191 h 497"/>
                <a:gd name="T84" fmla="*/ 236 w 797"/>
                <a:gd name="T85" fmla="*/ 207 h 497"/>
                <a:gd name="T86" fmla="*/ 226 w 797"/>
                <a:gd name="T87" fmla="*/ 229 h 497"/>
                <a:gd name="T88" fmla="*/ 227 w 797"/>
                <a:gd name="T89" fmla="*/ 254 h 497"/>
                <a:gd name="T90" fmla="*/ 86 w 797"/>
                <a:gd name="T91" fmla="*/ 382 h 497"/>
                <a:gd name="T92" fmla="*/ 53 w 797"/>
                <a:gd name="T93" fmla="*/ 377 h 497"/>
                <a:gd name="T94" fmla="*/ 31 w 797"/>
                <a:gd name="T95" fmla="*/ 383 h 497"/>
                <a:gd name="T96" fmla="*/ 13 w 797"/>
                <a:gd name="T97" fmla="*/ 398 h 497"/>
                <a:gd name="T98" fmla="*/ 2 w 797"/>
                <a:gd name="T99" fmla="*/ 419 h 497"/>
                <a:gd name="T100" fmla="*/ 0 w 797"/>
                <a:gd name="T101" fmla="*/ 443 h 497"/>
                <a:gd name="T102" fmla="*/ 6 w 797"/>
                <a:gd name="T103" fmla="*/ 466 h 497"/>
                <a:gd name="T104" fmla="*/ 21 w 797"/>
                <a:gd name="T105" fmla="*/ 483 h 497"/>
                <a:gd name="T106" fmla="*/ 42 w 797"/>
                <a:gd name="T107" fmla="*/ 494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97" h="497">
                  <a:moveTo>
                    <a:pt x="60" y="497"/>
                  </a:moveTo>
                  <a:lnTo>
                    <a:pt x="65" y="497"/>
                  </a:lnTo>
                  <a:lnTo>
                    <a:pt x="72" y="496"/>
                  </a:lnTo>
                  <a:lnTo>
                    <a:pt x="77" y="494"/>
                  </a:lnTo>
                  <a:lnTo>
                    <a:pt x="83" y="493"/>
                  </a:lnTo>
                  <a:lnTo>
                    <a:pt x="89" y="489"/>
                  </a:lnTo>
                  <a:lnTo>
                    <a:pt x="93" y="486"/>
                  </a:lnTo>
                  <a:lnTo>
                    <a:pt x="97" y="483"/>
                  </a:lnTo>
                  <a:lnTo>
                    <a:pt x="102" y="480"/>
                  </a:lnTo>
                  <a:lnTo>
                    <a:pt x="106" y="475"/>
                  </a:lnTo>
                  <a:lnTo>
                    <a:pt x="109" y="470"/>
                  </a:lnTo>
                  <a:lnTo>
                    <a:pt x="112" y="466"/>
                  </a:lnTo>
                  <a:lnTo>
                    <a:pt x="115" y="460"/>
                  </a:lnTo>
                  <a:lnTo>
                    <a:pt x="117" y="455"/>
                  </a:lnTo>
                  <a:lnTo>
                    <a:pt x="119" y="449"/>
                  </a:lnTo>
                  <a:lnTo>
                    <a:pt x="120" y="443"/>
                  </a:lnTo>
                  <a:lnTo>
                    <a:pt x="120" y="437"/>
                  </a:lnTo>
                  <a:lnTo>
                    <a:pt x="119" y="429"/>
                  </a:lnTo>
                  <a:lnTo>
                    <a:pt x="118" y="423"/>
                  </a:lnTo>
                  <a:lnTo>
                    <a:pt x="116" y="416"/>
                  </a:lnTo>
                  <a:lnTo>
                    <a:pt x="114" y="410"/>
                  </a:lnTo>
                  <a:lnTo>
                    <a:pt x="251" y="290"/>
                  </a:lnTo>
                  <a:lnTo>
                    <a:pt x="259" y="295"/>
                  </a:lnTo>
                  <a:lnTo>
                    <a:pt x="267" y="298"/>
                  </a:lnTo>
                  <a:lnTo>
                    <a:pt x="277" y="301"/>
                  </a:lnTo>
                  <a:lnTo>
                    <a:pt x="285" y="302"/>
                  </a:lnTo>
                  <a:lnTo>
                    <a:pt x="293" y="301"/>
                  </a:lnTo>
                  <a:lnTo>
                    <a:pt x="300" y="299"/>
                  </a:lnTo>
                  <a:lnTo>
                    <a:pt x="307" y="297"/>
                  </a:lnTo>
                  <a:lnTo>
                    <a:pt x="313" y="294"/>
                  </a:lnTo>
                  <a:lnTo>
                    <a:pt x="318" y="291"/>
                  </a:lnTo>
                  <a:lnTo>
                    <a:pt x="325" y="287"/>
                  </a:lnTo>
                  <a:lnTo>
                    <a:pt x="329" y="282"/>
                  </a:lnTo>
                  <a:lnTo>
                    <a:pt x="333" y="277"/>
                  </a:lnTo>
                  <a:lnTo>
                    <a:pt x="451" y="324"/>
                  </a:lnTo>
                  <a:lnTo>
                    <a:pt x="451" y="327"/>
                  </a:lnTo>
                  <a:lnTo>
                    <a:pt x="451" y="332"/>
                  </a:lnTo>
                  <a:lnTo>
                    <a:pt x="451" y="337"/>
                  </a:lnTo>
                  <a:lnTo>
                    <a:pt x="452" y="343"/>
                  </a:lnTo>
                  <a:lnTo>
                    <a:pt x="454" y="349"/>
                  </a:lnTo>
                  <a:lnTo>
                    <a:pt x="456" y="354"/>
                  </a:lnTo>
                  <a:lnTo>
                    <a:pt x="458" y="360"/>
                  </a:lnTo>
                  <a:lnTo>
                    <a:pt x="461" y="365"/>
                  </a:lnTo>
                  <a:lnTo>
                    <a:pt x="464" y="369"/>
                  </a:lnTo>
                  <a:lnTo>
                    <a:pt x="469" y="374"/>
                  </a:lnTo>
                  <a:lnTo>
                    <a:pt x="473" y="378"/>
                  </a:lnTo>
                  <a:lnTo>
                    <a:pt x="477" y="381"/>
                  </a:lnTo>
                  <a:lnTo>
                    <a:pt x="482" y="384"/>
                  </a:lnTo>
                  <a:lnTo>
                    <a:pt x="488" y="386"/>
                  </a:lnTo>
                  <a:lnTo>
                    <a:pt x="493" y="389"/>
                  </a:lnTo>
                  <a:lnTo>
                    <a:pt x="499" y="391"/>
                  </a:lnTo>
                  <a:lnTo>
                    <a:pt x="505" y="391"/>
                  </a:lnTo>
                  <a:lnTo>
                    <a:pt x="511" y="392"/>
                  </a:lnTo>
                  <a:lnTo>
                    <a:pt x="518" y="391"/>
                  </a:lnTo>
                  <a:lnTo>
                    <a:pt x="523" y="391"/>
                  </a:lnTo>
                  <a:lnTo>
                    <a:pt x="529" y="389"/>
                  </a:lnTo>
                  <a:lnTo>
                    <a:pt x="535" y="386"/>
                  </a:lnTo>
                  <a:lnTo>
                    <a:pt x="540" y="384"/>
                  </a:lnTo>
                  <a:lnTo>
                    <a:pt x="545" y="381"/>
                  </a:lnTo>
                  <a:lnTo>
                    <a:pt x="550" y="378"/>
                  </a:lnTo>
                  <a:lnTo>
                    <a:pt x="553" y="374"/>
                  </a:lnTo>
                  <a:lnTo>
                    <a:pt x="558" y="369"/>
                  </a:lnTo>
                  <a:lnTo>
                    <a:pt x="561" y="365"/>
                  </a:lnTo>
                  <a:lnTo>
                    <a:pt x="564" y="360"/>
                  </a:lnTo>
                  <a:lnTo>
                    <a:pt x="567" y="354"/>
                  </a:lnTo>
                  <a:lnTo>
                    <a:pt x="568" y="349"/>
                  </a:lnTo>
                  <a:lnTo>
                    <a:pt x="570" y="343"/>
                  </a:lnTo>
                  <a:lnTo>
                    <a:pt x="571" y="337"/>
                  </a:lnTo>
                  <a:lnTo>
                    <a:pt x="571" y="332"/>
                  </a:lnTo>
                  <a:lnTo>
                    <a:pt x="570" y="322"/>
                  </a:lnTo>
                  <a:lnTo>
                    <a:pt x="568" y="312"/>
                  </a:lnTo>
                  <a:lnTo>
                    <a:pt x="565" y="304"/>
                  </a:lnTo>
                  <a:lnTo>
                    <a:pt x="560" y="296"/>
                  </a:lnTo>
                  <a:lnTo>
                    <a:pt x="711" y="114"/>
                  </a:lnTo>
                  <a:lnTo>
                    <a:pt x="717" y="117"/>
                  </a:lnTo>
                  <a:lnTo>
                    <a:pt x="724" y="119"/>
                  </a:lnTo>
                  <a:lnTo>
                    <a:pt x="730" y="120"/>
                  </a:lnTo>
                  <a:lnTo>
                    <a:pt x="737" y="120"/>
                  </a:lnTo>
                  <a:lnTo>
                    <a:pt x="743" y="120"/>
                  </a:lnTo>
                  <a:lnTo>
                    <a:pt x="750" y="119"/>
                  </a:lnTo>
                  <a:lnTo>
                    <a:pt x="755" y="118"/>
                  </a:lnTo>
                  <a:lnTo>
                    <a:pt x="760" y="116"/>
                  </a:lnTo>
                  <a:lnTo>
                    <a:pt x="766" y="113"/>
                  </a:lnTo>
                  <a:lnTo>
                    <a:pt x="771" y="110"/>
                  </a:lnTo>
                  <a:lnTo>
                    <a:pt x="775" y="106"/>
                  </a:lnTo>
                  <a:lnTo>
                    <a:pt x="780" y="103"/>
                  </a:lnTo>
                  <a:lnTo>
                    <a:pt x="784" y="99"/>
                  </a:lnTo>
                  <a:lnTo>
                    <a:pt x="787" y="94"/>
                  </a:lnTo>
                  <a:lnTo>
                    <a:pt x="790" y="89"/>
                  </a:lnTo>
                  <a:lnTo>
                    <a:pt x="792" y="84"/>
                  </a:lnTo>
                  <a:lnTo>
                    <a:pt x="795" y="79"/>
                  </a:lnTo>
                  <a:lnTo>
                    <a:pt x="796" y="72"/>
                  </a:lnTo>
                  <a:lnTo>
                    <a:pt x="797" y="67"/>
                  </a:lnTo>
                  <a:lnTo>
                    <a:pt x="797" y="60"/>
                  </a:lnTo>
                  <a:lnTo>
                    <a:pt x="797" y="54"/>
                  </a:lnTo>
                  <a:lnTo>
                    <a:pt x="796" y="48"/>
                  </a:lnTo>
                  <a:lnTo>
                    <a:pt x="795" y="42"/>
                  </a:lnTo>
                  <a:lnTo>
                    <a:pt x="792" y="37"/>
                  </a:lnTo>
                  <a:lnTo>
                    <a:pt x="790" y="31"/>
                  </a:lnTo>
                  <a:lnTo>
                    <a:pt x="787" y="27"/>
                  </a:lnTo>
                  <a:lnTo>
                    <a:pt x="784" y="22"/>
                  </a:lnTo>
                  <a:lnTo>
                    <a:pt x="780" y="17"/>
                  </a:lnTo>
                  <a:lnTo>
                    <a:pt x="775" y="14"/>
                  </a:lnTo>
                  <a:lnTo>
                    <a:pt x="771" y="10"/>
                  </a:lnTo>
                  <a:lnTo>
                    <a:pt x="766" y="8"/>
                  </a:lnTo>
                  <a:lnTo>
                    <a:pt x="760" y="5"/>
                  </a:lnTo>
                  <a:lnTo>
                    <a:pt x="755" y="2"/>
                  </a:lnTo>
                  <a:lnTo>
                    <a:pt x="750" y="1"/>
                  </a:lnTo>
                  <a:lnTo>
                    <a:pt x="743" y="0"/>
                  </a:lnTo>
                  <a:lnTo>
                    <a:pt x="737" y="0"/>
                  </a:lnTo>
                  <a:lnTo>
                    <a:pt x="731" y="0"/>
                  </a:lnTo>
                  <a:lnTo>
                    <a:pt x="725" y="1"/>
                  </a:lnTo>
                  <a:lnTo>
                    <a:pt x="719" y="2"/>
                  </a:lnTo>
                  <a:lnTo>
                    <a:pt x="713" y="5"/>
                  </a:lnTo>
                  <a:lnTo>
                    <a:pt x="709" y="8"/>
                  </a:lnTo>
                  <a:lnTo>
                    <a:pt x="703" y="10"/>
                  </a:lnTo>
                  <a:lnTo>
                    <a:pt x="699" y="14"/>
                  </a:lnTo>
                  <a:lnTo>
                    <a:pt x="695" y="17"/>
                  </a:lnTo>
                  <a:lnTo>
                    <a:pt x="691" y="22"/>
                  </a:lnTo>
                  <a:lnTo>
                    <a:pt x="687" y="27"/>
                  </a:lnTo>
                  <a:lnTo>
                    <a:pt x="684" y="31"/>
                  </a:lnTo>
                  <a:lnTo>
                    <a:pt x="682" y="37"/>
                  </a:lnTo>
                  <a:lnTo>
                    <a:pt x="680" y="42"/>
                  </a:lnTo>
                  <a:lnTo>
                    <a:pt x="678" y="48"/>
                  </a:lnTo>
                  <a:lnTo>
                    <a:pt x="677" y="54"/>
                  </a:lnTo>
                  <a:lnTo>
                    <a:pt x="677" y="60"/>
                  </a:lnTo>
                  <a:lnTo>
                    <a:pt x="678" y="70"/>
                  </a:lnTo>
                  <a:lnTo>
                    <a:pt x="680" y="79"/>
                  </a:lnTo>
                  <a:lnTo>
                    <a:pt x="683" y="87"/>
                  </a:lnTo>
                  <a:lnTo>
                    <a:pt x="688" y="96"/>
                  </a:lnTo>
                  <a:lnTo>
                    <a:pt x="537" y="277"/>
                  </a:lnTo>
                  <a:lnTo>
                    <a:pt x="531" y="275"/>
                  </a:lnTo>
                  <a:lnTo>
                    <a:pt x="524" y="273"/>
                  </a:lnTo>
                  <a:lnTo>
                    <a:pt x="518" y="272"/>
                  </a:lnTo>
                  <a:lnTo>
                    <a:pt x="511" y="271"/>
                  </a:lnTo>
                  <a:lnTo>
                    <a:pt x="504" y="272"/>
                  </a:lnTo>
                  <a:lnTo>
                    <a:pt x="496" y="273"/>
                  </a:lnTo>
                  <a:lnTo>
                    <a:pt x="490" y="275"/>
                  </a:lnTo>
                  <a:lnTo>
                    <a:pt x="484" y="278"/>
                  </a:lnTo>
                  <a:lnTo>
                    <a:pt x="478" y="281"/>
                  </a:lnTo>
                  <a:lnTo>
                    <a:pt x="472" y="286"/>
                  </a:lnTo>
                  <a:lnTo>
                    <a:pt x="467" y="291"/>
                  </a:lnTo>
                  <a:lnTo>
                    <a:pt x="463" y="295"/>
                  </a:lnTo>
                  <a:lnTo>
                    <a:pt x="345" y="248"/>
                  </a:lnTo>
                  <a:lnTo>
                    <a:pt x="345" y="245"/>
                  </a:lnTo>
                  <a:lnTo>
                    <a:pt x="345" y="240"/>
                  </a:lnTo>
                  <a:lnTo>
                    <a:pt x="345" y="235"/>
                  </a:lnTo>
                  <a:lnTo>
                    <a:pt x="344" y="229"/>
                  </a:lnTo>
                  <a:lnTo>
                    <a:pt x="343" y="223"/>
                  </a:lnTo>
                  <a:lnTo>
                    <a:pt x="341" y="218"/>
                  </a:lnTo>
                  <a:lnTo>
                    <a:pt x="339" y="213"/>
                  </a:lnTo>
                  <a:lnTo>
                    <a:pt x="336" y="207"/>
                  </a:lnTo>
                  <a:lnTo>
                    <a:pt x="332" y="203"/>
                  </a:lnTo>
                  <a:lnTo>
                    <a:pt x="328" y="199"/>
                  </a:lnTo>
                  <a:lnTo>
                    <a:pt x="324" y="194"/>
                  </a:lnTo>
                  <a:lnTo>
                    <a:pt x="319" y="191"/>
                  </a:lnTo>
                  <a:lnTo>
                    <a:pt x="314" y="188"/>
                  </a:lnTo>
                  <a:lnTo>
                    <a:pt x="309" y="186"/>
                  </a:lnTo>
                  <a:lnTo>
                    <a:pt x="303" y="184"/>
                  </a:lnTo>
                  <a:lnTo>
                    <a:pt x="298" y="181"/>
                  </a:lnTo>
                  <a:lnTo>
                    <a:pt x="292" y="181"/>
                  </a:lnTo>
                  <a:lnTo>
                    <a:pt x="285" y="180"/>
                  </a:lnTo>
                  <a:lnTo>
                    <a:pt x="280" y="181"/>
                  </a:lnTo>
                  <a:lnTo>
                    <a:pt x="273" y="181"/>
                  </a:lnTo>
                  <a:lnTo>
                    <a:pt x="268" y="184"/>
                  </a:lnTo>
                  <a:lnTo>
                    <a:pt x="262" y="186"/>
                  </a:lnTo>
                  <a:lnTo>
                    <a:pt x="257" y="188"/>
                  </a:lnTo>
                  <a:lnTo>
                    <a:pt x="252" y="191"/>
                  </a:lnTo>
                  <a:lnTo>
                    <a:pt x="248" y="194"/>
                  </a:lnTo>
                  <a:lnTo>
                    <a:pt x="243" y="199"/>
                  </a:lnTo>
                  <a:lnTo>
                    <a:pt x="239" y="203"/>
                  </a:lnTo>
                  <a:lnTo>
                    <a:pt x="236" y="207"/>
                  </a:lnTo>
                  <a:lnTo>
                    <a:pt x="233" y="213"/>
                  </a:lnTo>
                  <a:lnTo>
                    <a:pt x="230" y="218"/>
                  </a:lnTo>
                  <a:lnTo>
                    <a:pt x="228" y="223"/>
                  </a:lnTo>
                  <a:lnTo>
                    <a:pt x="226" y="229"/>
                  </a:lnTo>
                  <a:lnTo>
                    <a:pt x="225" y="235"/>
                  </a:lnTo>
                  <a:lnTo>
                    <a:pt x="225" y="240"/>
                  </a:lnTo>
                  <a:lnTo>
                    <a:pt x="226" y="248"/>
                  </a:lnTo>
                  <a:lnTo>
                    <a:pt x="227" y="254"/>
                  </a:lnTo>
                  <a:lnTo>
                    <a:pt x="229" y="261"/>
                  </a:lnTo>
                  <a:lnTo>
                    <a:pt x="231" y="267"/>
                  </a:lnTo>
                  <a:lnTo>
                    <a:pt x="94" y="387"/>
                  </a:lnTo>
                  <a:lnTo>
                    <a:pt x="86" y="382"/>
                  </a:lnTo>
                  <a:lnTo>
                    <a:pt x="78" y="379"/>
                  </a:lnTo>
                  <a:lnTo>
                    <a:pt x="68" y="377"/>
                  </a:lnTo>
                  <a:lnTo>
                    <a:pt x="60" y="377"/>
                  </a:lnTo>
                  <a:lnTo>
                    <a:pt x="53" y="377"/>
                  </a:lnTo>
                  <a:lnTo>
                    <a:pt x="47" y="378"/>
                  </a:lnTo>
                  <a:lnTo>
                    <a:pt x="42" y="379"/>
                  </a:lnTo>
                  <a:lnTo>
                    <a:pt x="36" y="381"/>
                  </a:lnTo>
                  <a:lnTo>
                    <a:pt x="31" y="383"/>
                  </a:lnTo>
                  <a:lnTo>
                    <a:pt x="26" y="386"/>
                  </a:lnTo>
                  <a:lnTo>
                    <a:pt x="21" y="391"/>
                  </a:lnTo>
                  <a:lnTo>
                    <a:pt x="17" y="394"/>
                  </a:lnTo>
                  <a:lnTo>
                    <a:pt x="13" y="398"/>
                  </a:lnTo>
                  <a:lnTo>
                    <a:pt x="9" y="402"/>
                  </a:lnTo>
                  <a:lnTo>
                    <a:pt x="6" y="408"/>
                  </a:lnTo>
                  <a:lnTo>
                    <a:pt x="4" y="413"/>
                  </a:lnTo>
                  <a:lnTo>
                    <a:pt x="2" y="419"/>
                  </a:lnTo>
                  <a:lnTo>
                    <a:pt x="1" y="425"/>
                  </a:lnTo>
                  <a:lnTo>
                    <a:pt x="0" y="430"/>
                  </a:lnTo>
                  <a:lnTo>
                    <a:pt x="0" y="437"/>
                  </a:lnTo>
                  <a:lnTo>
                    <a:pt x="0" y="443"/>
                  </a:lnTo>
                  <a:lnTo>
                    <a:pt x="1" y="449"/>
                  </a:lnTo>
                  <a:lnTo>
                    <a:pt x="2" y="455"/>
                  </a:lnTo>
                  <a:lnTo>
                    <a:pt x="4" y="460"/>
                  </a:lnTo>
                  <a:lnTo>
                    <a:pt x="6" y="466"/>
                  </a:lnTo>
                  <a:lnTo>
                    <a:pt x="9" y="470"/>
                  </a:lnTo>
                  <a:lnTo>
                    <a:pt x="13" y="475"/>
                  </a:lnTo>
                  <a:lnTo>
                    <a:pt x="17" y="480"/>
                  </a:lnTo>
                  <a:lnTo>
                    <a:pt x="21" y="483"/>
                  </a:lnTo>
                  <a:lnTo>
                    <a:pt x="26" y="486"/>
                  </a:lnTo>
                  <a:lnTo>
                    <a:pt x="31" y="489"/>
                  </a:lnTo>
                  <a:lnTo>
                    <a:pt x="36" y="493"/>
                  </a:lnTo>
                  <a:lnTo>
                    <a:pt x="42" y="494"/>
                  </a:lnTo>
                  <a:lnTo>
                    <a:pt x="47" y="496"/>
                  </a:lnTo>
                  <a:lnTo>
                    <a:pt x="53" y="497"/>
                  </a:lnTo>
                  <a:lnTo>
                    <a:pt x="60" y="4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34" name="Freeform 1676" descr="Icon of check box. ">
            <a:extLst>
              <a:ext uri="{FF2B5EF4-FFF2-40B4-BE49-F238E27FC236}">
                <a16:creationId xmlns:a16="http://schemas.microsoft.com/office/drawing/2014/main" id="{6FB02354-C73F-4DCF-8004-E9CCA66963EA}"/>
              </a:ext>
            </a:extLst>
          </p:cNvPr>
          <p:cNvSpPr>
            <a:spLocks noEditPoints="1"/>
          </p:cNvSpPr>
          <p:nvPr/>
        </p:nvSpPr>
        <p:spPr bwMode="auto">
          <a:xfrm>
            <a:off x="7129621" y="1811496"/>
            <a:ext cx="345758" cy="345758"/>
          </a:xfrm>
          <a:custGeom>
            <a:avLst/>
            <a:gdLst>
              <a:gd name="T0" fmla="*/ 374 w 719"/>
              <a:gd name="T1" fmla="*/ 267 h 719"/>
              <a:gd name="T2" fmla="*/ 366 w 719"/>
              <a:gd name="T3" fmla="*/ 263 h 719"/>
              <a:gd name="T4" fmla="*/ 362 w 719"/>
              <a:gd name="T5" fmla="*/ 254 h 719"/>
              <a:gd name="T6" fmla="*/ 366 w 719"/>
              <a:gd name="T7" fmla="*/ 247 h 719"/>
              <a:gd name="T8" fmla="*/ 374 w 719"/>
              <a:gd name="T9" fmla="*/ 243 h 719"/>
              <a:gd name="T10" fmla="*/ 621 w 719"/>
              <a:gd name="T11" fmla="*/ 244 h 719"/>
              <a:gd name="T12" fmla="*/ 627 w 719"/>
              <a:gd name="T13" fmla="*/ 250 h 719"/>
              <a:gd name="T14" fmla="*/ 627 w 719"/>
              <a:gd name="T15" fmla="*/ 260 h 719"/>
              <a:gd name="T16" fmla="*/ 621 w 719"/>
              <a:gd name="T17" fmla="*/ 265 h 719"/>
              <a:gd name="T18" fmla="*/ 616 w 719"/>
              <a:gd name="T19" fmla="*/ 528 h 719"/>
              <a:gd name="T20" fmla="*/ 370 w 719"/>
              <a:gd name="T21" fmla="*/ 527 h 719"/>
              <a:gd name="T22" fmla="*/ 363 w 719"/>
              <a:gd name="T23" fmla="*/ 521 h 719"/>
              <a:gd name="T24" fmla="*/ 363 w 719"/>
              <a:gd name="T25" fmla="*/ 512 h 719"/>
              <a:gd name="T26" fmla="*/ 370 w 719"/>
              <a:gd name="T27" fmla="*/ 505 h 719"/>
              <a:gd name="T28" fmla="*/ 616 w 719"/>
              <a:gd name="T29" fmla="*/ 504 h 719"/>
              <a:gd name="T30" fmla="*/ 625 w 719"/>
              <a:gd name="T31" fmla="*/ 507 h 719"/>
              <a:gd name="T32" fmla="*/ 628 w 719"/>
              <a:gd name="T33" fmla="*/ 516 h 719"/>
              <a:gd name="T34" fmla="*/ 625 w 719"/>
              <a:gd name="T35" fmla="*/ 525 h 719"/>
              <a:gd name="T36" fmla="*/ 616 w 719"/>
              <a:gd name="T37" fmla="*/ 528 h 719"/>
              <a:gd name="T38" fmla="*/ 171 w 719"/>
              <a:gd name="T39" fmla="*/ 279 h 719"/>
              <a:gd name="T40" fmla="*/ 164 w 719"/>
              <a:gd name="T41" fmla="*/ 282 h 719"/>
              <a:gd name="T42" fmla="*/ 155 w 719"/>
              <a:gd name="T43" fmla="*/ 279 h 719"/>
              <a:gd name="T44" fmla="*/ 92 w 719"/>
              <a:gd name="T45" fmla="*/ 214 h 719"/>
              <a:gd name="T46" fmla="*/ 92 w 719"/>
              <a:gd name="T47" fmla="*/ 205 h 719"/>
              <a:gd name="T48" fmla="*/ 98 w 719"/>
              <a:gd name="T49" fmla="*/ 198 h 719"/>
              <a:gd name="T50" fmla="*/ 107 w 719"/>
              <a:gd name="T51" fmla="*/ 198 h 719"/>
              <a:gd name="T52" fmla="*/ 164 w 719"/>
              <a:gd name="T53" fmla="*/ 253 h 719"/>
              <a:gd name="T54" fmla="*/ 309 w 719"/>
              <a:gd name="T55" fmla="*/ 109 h 719"/>
              <a:gd name="T56" fmla="*/ 318 w 719"/>
              <a:gd name="T57" fmla="*/ 109 h 719"/>
              <a:gd name="T58" fmla="*/ 325 w 719"/>
              <a:gd name="T59" fmla="*/ 114 h 719"/>
              <a:gd name="T60" fmla="*/ 325 w 719"/>
              <a:gd name="T61" fmla="*/ 124 h 719"/>
              <a:gd name="T62" fmla="*/ 323 w 719"/>
              <a:gd name="T63" fmla="*/ 414 h 719"/>
              <a:gd name="T64" fmla="*/ 168 w 719"/>
              <a:gd name="T65" fmla="*/ 568 h 719"/>
              <a:gd name="T66" fmla="*/ 158 w 719"/>
              <a:gd name="T67" fmla="*/ 568 h 719"/>
              <a:gd name="T68" fmla="*/ 94 w 719"/>
              <a:gd name="T69" fmla="*/ 505 h 719"/>
              <a:gd name="T70" fmla="*/ 91 w 719"/>
              <a:gd name="T71" fmla="*/ 497 h 719"/>
              <a:gd name="T72" fmla="*/ 94 w 719"/>
              <a:gd name="T73" fmla="*/ 488 h 719"/>
              <a:gd name="T74" fmla="*/ 103 w 719"/>
              <a:gd name="T75" fmla="*/ 485 h 719"/>
              <a:gd name="T76" fmla="*/ 111 w 719"/>
              <a:gd name="T77" fmla="*/ 488 h 719"/>
              <a:gd name="T78" fmla="*/ 306 w 719"/>
              <a:gd name="T79" fmla="*/ 397 h 719"/>
              <a:gd name="T80" fmla="*/ 314 w 719"/>
              <a:gd name="T81" fmla="*/ 394 h 719"/>
              <a:gd name="T82" fmla="*/ 323 w 719"/>
              <a:gd name="T83" fmla="*/ 398 h 719"/>
              <a:gd name="T84" fmla="*/ 326 w 719"/>
              <a:gd name="T85" fmla="*/ 406 h 719"/>
              <a:gd name="T86" fmla="*/ 323 w 719"/>
              <a:gd name="T87" fmla="*/ 414 h 719"/>
              <a:gd name="T88" fmla="*/ 12 w 719"/>
              <a:gd name="T89" fmla="*/ 0 h 719"/>
              <a:gd name="T90" fmla="*/ 3 w 719"/>
              <a:gd name="T91" fmla="*/ 5 h 719"/>
              <a:gd name="T92" fmla="*/ 0 w 719"/>
              <a:gd name="T93" fmla="*/ 13 h 719"/>
              <a:gd name="T94" fmla="*/ 1 w 719"/>
              <a:gd name="T95" fmla="*/ 713 h 719"/>
              <a:gd name="T96" fmla="*/ 8 w 719"/>
              <a:gd name="T97" fmla="*/ 719 h 719"/>
              <a:gd name="T98" fmla="*/ 707 w 719"/>
              <a:gd name="T99" fmla="*/ 719 h 719"/>
              <a:gd name="T100" fmla="*/ 716 w 719"/>
              <a:gd name="T101" fmla="*/ 716 h 719"/>
              <a:gd name="T102" fmla="*/ 719 w 719"/>
              <a:gd name="T103" fmla="*/ 707 h 719"/>
              <a:gd name="T104" fmla="*/ 718 w 719"/>
              <a:gd name="T105" fmla="*/ 8 h 719"/>
              <a:gd name="T106" fmla="*/ 711 w 719"/>
              <a:gd name="T107" fmla="*/ 2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19" h="719">
                <a:moveTo>
                  <a:pt x="616" y="267"/>
                </a:moveTo>
                <a:lnTo>
                  <a:pt x="374" y="267"/>
                </a:lnTo>
                <a:lnTo>
                  <a:pt x="370" y="265"/>
                </a:lnTo>
                <a:lnTo>
                  <a:pt x="366" y="263"/>
                </a:lnTo>
                <a:lnTo>
                  <a:pt x="363" y="260"/>
                </a:lnTo>
                <a:lnTo>
                  <a:pt x="362" y="254"/>
                </a:lnTo>
                <a:lnTo>
                  <a:pt x="363" y="250"/>
                </a:lnTo>
                <a:lnTo>
                  <a:pt x="366" y="247"/>
                </a:lnTo>
                <a:lnTo>
                  <a:pt x="370" y="244"/>
                </a:lnTo>
                <a:lnTo>
                  <a:pt x="374" y="243"/>
                </a:lnTo>
                <a:lnTo>
                  <a:pt x="616" y="243"/>
                </a:lnTo>
                <a:lnTo>
                  <a:pt x="621" y="244"/>
                </a:lnTo>
                <a:lnTo>
                  <a:pt x="625" y="247"/>
                </a:lnTo>
                <a:lnTo>
                  <a:pt x="627" y="250"/>
                </a:lnTo>
                <a:lnTo>
                  <a:pt x="628" y="254"/>
                </a:lnTo>
                <a:lnTo>
                  <a:pt x="627" y="260"/>
                </a:lnTo>
                <a:lnTo>
                  <a:pt x="625" y="263"/>
                </a:lnTo>
                <a:lnTo>
                  <a:pt x="621" y="265"/>
                </a:lnTo>
                <a:lnTo>
                  <a:pt x="616" y="267"/>
                </a:lnTo>
                <a:close/>
                <a:moveTo>
                  <a:pt x="616" y="528"/>
                </a:moveTo>
                <a:lnTo>
                  <a:pt x="374" y="528"/>
                </a:lnTo>
                <a:lnTo>
                  <a:pt x="370" y="527"/>
                </a:lnTo>
                <a:lnTo>
                  <a:pt x="366" y="525"/>
                </a:lnTo>
                <a:lnTo>
                  <a:pt x="363" y="521"/>
                </a:lnTo>
                <a:lnTo>
                  <a:pt x="362" y="516"/>
                </a:lnTo>
                <a:lnTo>
                  <a:pt x="363" y="512"/>
                </a:lnTo>
                <a:lnTo>
                  <a:pt x="366" y="507"/>
                </a:lnTo>
                <a:lnTo>
                  <a:pt x="370" y="505"/>
                </a:lnTo>
                <a:lnTo>
                  <a:pt x="374" y="504"/>
                </a:lnTo>
                <a:lnTo>
                  <a:pt x="616" y="504"/>
                </a:lnTo>
                <a:lnTo>
                  <a:pt x="621" y="505"/>
                </a:lnTo>
                <a:lnTo>
                  <a:pt x="625" y="507"/>
                </a:lnTo>
                <a:lnTo>
                  <a:pt x="627" y="512"/>
                </a:lnTo>
                <a:lnTo>
                  <a:pt x="628" y="516"/>
                </a:lnTo>
                <a:lnTo>
                  <a:pt x="627" y="521"/>
                </a:lnTo>
                <a:lnTo>
                  <a:pt x="625" y="525"/>
                </a:lnTo>
                <a:lnTo>
                  <a:pt x="621" y="527"/>
                </a:lnTo>
                <a:lnTo>
                  <a:pt x="616" y="528"/>
                </a:lnTo>
                <a:close/>
                <a:moveTo>
                  <a:pt x="323" y="127"/>
                </a:moveTo>
                <a:lnTo>
                  <a:pt x="171" y="279"/>
                </a:lnTo>
                <a:lnTo>
                  <a:pt x="168" y="282"/>
                </a:lnTo>
                <a:lnTo>
                  <a:pt x="164" y="282"/>
                </a:lnTo>
                <a:lnTo>
                  <a:pt x="158" y="282"/>
                </a:lnTo>
                <a:lnTo>
                  <a:pt x="155" y="279"/>
                </a:lnTo>
                <a:lnTo>
                  <a:pt x="94" y="218"/>
                </a:lnTo>
                <a:lnTo>
                  <a:pt x="92" y="214"/>
                </a:lnTo>
                <a:lnTo>
                  <a:pt x="91" y="209"/>
                </a:lnTo>
                <a:lnTo>
                  <a:pt x="92" y="205"/>
                </a:lnTo>
                <a:lnTo>
                  <a:pt x="94" y="201"/>
                </a:lnTo>
                <a:lnTo>
                  <a:pt x="98" y="198"/>
                </a:lnTo>
                <a:lnTo>
                  <a:pt x="103" y="197"/>
                </a:lnTo>
                <a:lnTo>
                  <a:pt x="107" y="198"/>
                </a:lnTo>
                <a:lnTo>
                  <a:pt x="111" y="201"/>
                </a:lnTo>
                <a:lnTo>
                  <a:pt x="164" y="253"/>
                </a:lnTo>
                <a:lnTo>
                  <a:pt x="306" y="111"/>
                </a:lnTo>
                <a:lnTo>
                  <a:pt x="309" y="109"/>
                </a:lnTo>
                <a:lnTo>
                  <a:pt x="314" y="108"/>
                </a:lnTo>
                <a:lnTo>
                  <a:pt x="318" y="109"/>
                </a:lnTo>
                <a:lnTo>
                  <a:pt x="323" y="111"/>
                </a:lnTo>
                <a:lnTo>
                  <a:pt x="325" y="114"/>
                </a:lnTo>
                <a:lnTo>
                  <a:pt x="326" y="119"/>
                </a:lnTo>
                <a:lnTo>
                  <a:pt x="325" y="124"/>
                </a:lnTo>
                <a:lnTo>
                  <a:pt x="323" y="127"/>
                </a:lnTo>
                <a:close/>
                <a:moveTo>
                  <a:pt x="323" y="414"/>
                </a:moveTo>
                <a:lnTo>
                  <a:pt x="171" y="565"/>
                </a:lnTo>
                <a:lnTo>
                  <a:pt x="168" y="568"/>
                </a:lnTo>
                <a:lnTo>
                  <a:pt x="164" y="569"/>
                </a:lnTo>
                <a:lnTo>
                  <a:pt x="158" y="568"/>
                </a:lnTo>
                <a:lnTo>
                  <a:pt x="155" y="565"/>
                </a:lnTo>
                <a:lnTo>
                  <a:pt x="94" y="505"/>
                </a:lnTo>
                <a:lnTo>
                  <a:pt x="92" y="502"/>
                </a:lnTo>
                <a:lnTo>
                  <a:pt x="91" y="497"/>
                </a:lnTo>
                <a:lnTo>
                  <a:pt x="92" y="493"/>
                </a:lnTo>
                <a:lnTo>
                  <a:pt x="94" y="488"/>
                </a:lnTo>
                <a:lnTo>
                  <a:pt x="98" y="486"/>
                </a:lnTo>
                <a:lnTo>
                  <a:pt x="103" y="485"/>
                </a:lnTo>
                <a:lnTo>
                  <a:pt x="107" y="486"/>
                </a:lnTo>
                <a:lnTo>
                  <a:pt x="111" y="488"/>
                </a:lnTo>
                <a:lnTo>
                  <a:pt x="164" y="540"/>
                </a:lnTo>
                <a:lnTo>
                  <a:pt x="306" y="397"/>
                </a:lnTo>
                <a:lnTo>
                  <a:pt x="309" y="395"/>
                </a:lnTo>
                <a:lnTo>
                  <a:pt x="314" y="394"/>
                </a:lnTo>
                <a:lnTo>
                  <a:pt x="318" y="395"/>
                </a:lnTo>
                <a:lnTo>
                  <a:pt x="323" y="398"/>
                </a:lnTo>
                <a:lnTo>
                  <a:pt x="325" y="401"/>
                </a:lnTo>
                <a:lnTo>
                  <a:pt x="326" y="406"/>
                </a:lnTo>
                <a:lnTo>
                  <a:pt x="325" y="410"/>
                </a:lnTo>
                <a:lnTo>
                  <a:pt x="323" y="414"/>
                </a:lnTo>
                <a:close/>
                <a:moveTo>
                  <a:pt x="707" y="0"/>
                </a:moveTo>
                <a:lnTo>
                  <a:pt x="12" y="0"/>
                </a:lnTo>
                <a:lnTo>
                  <a:pt x="8" y="2"/>
                </a:lnTo>
                <a:lnTo>
                  <a:pt x="3" y="5"/>
                </a:lnTo>
                <a:lnTo>
                  <a:pt x="1" y="8"/>
                </a:lnTo>
                <a:lnTo>
                  <a:pt x="0" y="13"/>
                </a:lnTo>
                <a:lnTo>
                  <a:pt x="0" y="707"/>
                </a:lnTo>
                <a:lnTo>
                  <a:pt x="1" y="713"/>
                </a:lnTo>
                <a:lnTo>
                  <a:pt x="3" y="716"/>
                </a:lnTo>
                <a:lnTo>
                  <a:pt x="8" y="719"/>
                </a:lnTo>
                <a:lnTo>
                  <a:pt x="12" y="719"/>
                </a:lnTo>
                <a:lnTo>
                  <a:pt x="707" y="719"/>
                </a:lnTo>
                <a:lnTo>
                  <a:pt x="711" y="719"/>
                </a:lnTo>
                <a:lnTo>
                  <a:pt x="716" y="716"/>
                </a:lnTo>
                <a:lnTo>
                  <a:pt x="718" y="713"/>
                </a:lnTo>
                <a:lnTo>
                  <a:pt x="719" y="707"/>
                </a:lnTo>
                <a:lnTo>
                  <a:pt x="719" y="13"/>
                </a:lnTo>
                <a:lnTo>
                  <a:pt x="718" y="8"/>
                </a:lnTo>
                <a:lnTo>
                  <a:pt x="716" y="5"/>
                </a:lnTo>
                <a:lnTo>
                  <a:pt x="711" y="2"/>
                </a:lnTo>
                <a:lnTo>
                  <a:pt x="707"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5" name="Freeform 4665" descr="Icon of graph. ">
            <a:extLst>
              <a:ext uri="{FF2B5EF4-FFF2-40B4-BE49-F238E27FC236}">
                <a16:creationId xmlns:a16="http://schemas.microsoft.com/office/drawing/2014/main" id="{557E39B2-E017-4E5C-B53E-DDE3B9D4C92C}"/>
              </a:ext>
            </a:extLst>
          </p:cNvPr>
          <p:cNvSpPr>
            <a:spLocks/>
          </p:cNvSpPr>
          <p:nvPr/>
        </p:nvSpPr>
        <p:spPr bwMode="auto">
          <a:xfrm>
            <a:off x="7877961" y="3531386"/>
            <a:ext cx="347679" cy="347679"/>
          </a:xfrm>
          <a:custGeom>
            <a:avLst/>
            <a:gdLst>
              <a:gd name="T0" fmla="*/ 761 w 904"/>
              <a:gd name="T1" fmla="*/ 213 h 903"/>
              <a:gd name="T2" fmla="*/ 754 w 904"/>
              <a:gd name="T3" fmla="*/ 225 h 903"/>
              <a:gd name="T4" fmla="*/ 576 w 904"/>
              <a:gd name="T5" fmla="*/ 277 h 903"/>
              <a:gd name="T6" fmla="*/ 498 w 904"/>
              <a:gd name="T7" fmla="*/ 298 h 903"/>
              <a:gd name="T8" fmla="*/ 431 w 904"/>
              <a:gd name="T9" fmla="*/ 329 h 903"/>
              <a:gd name="T10" fmla="*/ 578 w 904"/>
              <a:gd name="T11" fmla="*/ 170 h 903"/>
              <a:gd name="T12" fmla="*/ 618 w 904"/>
              <a:gd name="T13" fmla="*/ 180 h 903"/>
              <a:gd name="T14" fmla="*/ 661 w 904"/>
              <a:gd name="T15" fmla="*/ 169 h 903"/>
              <a:gd name="T16" fmla="*/ 693 w 904"/>
              <a:gd name="T17" fmla="*/ 141 h 903"/>
              <a:gd name="T18" fmla="*/ 707 w 904"/>
              <a:gd name="T19" fmla="*/ 99 h 903"/>
              <a:gd name="T20" fmla="*/ 701 w 904"/>
              <a:gd name="T21" fmla="*/ 55 h 903"/>
              <a:gd name="T22" fmla="*/ 676 w 904"/>
              <a:gd name="T23" fmla="*/ 20 h 903"/>
              <a:gd name="T24" fmla="*/ 636 w 904"/>
              <a:gd name="T25" fmla="*/ 2 h 903"/>
              <a:gd name="T26" fmla="*/ 591 w 904"/>
              <a:gd name="T27" fmla="*/ 4 h 903"/>
              <a:gd name="T28" fmla="*/ 554 w 904"/>
              <a:gd name="T29" fmla="*/ 25 h 903"/>
              <a:gd name="T30" fmla="*/ 531 w 904"/>
              <a:gd name="T31" fmla="*/ 63 h 903"/>
              <a:gd name="T32" fmla="*/ 532 w 904"/>
              <a:gd name="T33" fmla="*/ 118 h 903"/>
              <a:gd name="T34" fmla="*/ 369 w 904"/>
              <a:gd name="T35" fmla="*/ 289 h 903"/>
              <a:gd name="T36" fmla="*/ 325 w 904"/>
              <a:gd name="T37" fmla="*/ 289 h 903"/>
              <a:gd name="T38" fmla="*/ 294 w 904"/>
              <a:gd name="T39" fmla="*/ 308 h 903"/>
              <a:gd name="T40" fmla="*/ 275 w 904"/>
              <a:gd name="T41" fmla="*/ 338 h 903"/>
              <a:gd name="T42" fmla="*/ 275 w 904"/>
              <a:gd name="T43" fmla="*/ 383 h 903"/>
              <a:gd name="T44" fmla="*/ 113 w 904"/>
              <a:gd name="T45" fmla="*/ 545 h 903"/>
              <a:gd name="T46" fmla="*/ 64 w 904"/>
              <a:gd name="T47" fmla="*/ 546 h 903"/>
              <a:gd name="T48" fmla="*/ 26 w 904"/>
              <a:gd name="T49" fmla="*/ 568 h 903"/>
              <a:gd name="T50" fmla="*/ 5 w 904"/>
              <a:gd name="T51" fmla="*/ 605 h 903"/>
              <a:gd name="T52" fmla="*/ 3 w 904"/>
              <a:gd name="T53" fmla="*/ 650 h 903"/>
              <a:gd name="T54" fmla="*/ 21 w 904"/>
              <a:gd name="T55" fmla="*/ 690 h 903"/>
              <a:gd name="T56" fmla="*/ 56 w 904"/>
              <a:gd name="T57" fmla="*/ 716 h 903"/>
              <a:gd name="T58" fmla="*/ 100 w 904"/>
              <a:gd name="T59" fmla="*/ 722 h 903"/>
              <a:gd name="T60" fmla="*/ 142 w 904"/>
              <a:gd name="T61" fmla="*/ 706 h 903"/>
              <a:gd name="T62" fmla="*/ 170 w 904"/>
              <a:gd name="T63" fmla="*/ 675 h 903"/>
              <a:gd name="T64" fmla="*/ 181 w 904"/>
              <a:gd name="T65" fmla="*/ 632 h 903"/>
              <a:gd name="T66" fmla="*/ 171 w 904"/>
              <a:gd name="T67" fmla="*/ 591 h 903"/>
              <a:gd name="T68" fmla="*/ 316 w 904"/>
              <a:gd name="T69" fmla="*/ 430 h 903"/>
              <a:gd name="T70" fmla="*/ 286 w 904"/>
              <a:gd name="T71" fmla="*/ 538 h 903"/>
              <a:gd name="T72" fmla="*/ 271 w 904"/>
              <a:gd name="T73" fmla="*/ 753 h 903"/>
              <a:gd name="T74" fmla="*/ 216 w 904"/>
              <a:gd name="T75" fmla="*/ 757 h 903"/>
              <a:gd name="T76" fmla="*/ 212 w 904"/>
              <a:gd name="T77" fmla="*/ 888 h 903"/>
              <a:gd name="T78" fmla="*/ 218 w 904"/>
              <a:gd name="T79" fmla="*/ 901 h 903"/>
              <a:gd name="T80" fmla="*/ 349 w 904"/>
              <a:gd name="T81" fmla="*/ 903 h 903"/>
              <a:gd name="T82" fmla="*/ 361 w 904"/>
              <a:gd name="T83" fmla="*/ 894 h 903"/>
              <a:gd name="T84" fmla="*/ 361 w 904"/>
              <a:gd name="T85" fmla="*/ 762 h 903"/>
              <a:gd name="T86" fmla="*/ 349 w 904"/>
              <a:gd name="T87" fmla="*/ 753 h 903"/>
              <a:gd name="T88" fmla="*/ 305 w 904"/>
              <a:gd name="T89" fmla="*/ 597 h 903"/>
              <a:gd name="T90" fmla="*/ 343 w 904"/>
              <a:gd name="T91" fmla="*/ 469 h 903"/>
              <a:gd name="T92" fmla="*/ 383 w 904"/>
              <a:gd name="T93" fmla="*/ 426 h 903"/>
              <a:gd name="T94" fmla="*/ 418 w 904"/>
              <a:gd name="T95" fmla="*/ 383 h 903"/>
              <a:gd name="T96" fmla="*/ 471 w 904"/>
              <a:gd name="T97" fmla="*/ 342 h 903"/>
              <a:gd name="T98" fmla="*/ 544 w 904"/>
              <a:gd name="T99" fmla="*/ 315 h 903"/>
              <a:gd name="T100" fmla="*/ 627 w 904"/>
              <a:gd name="T101" fmla="*/ 302 h 903"/>
              <a:gd name="T102" fmla="*/ 754 w 904"/>
              <a:gd name="T103" fmla="*/ 348 h 903"/>
              <a:gd name="T104" fmla="*/ 763 w 904"/>
              <a:gd name="T105" fmla="*/ 360 h 903"/>
              <a:gd name="T106" fmla="*/ 895 w 904"/>
              <a:gd name="T107" fmla="*/ 360 h 903"/>
              <a:gd name="T108" fmla="*/ 904 w 904"/>
              <a:gd name="T109" fmla="*/ 348 h 903"/>
              <a:gd name="T110" fmla="*/ 902 w 904"/>
              <a:gd name="T111" fmla="*/ 217 h 903"/>
              <a:gd name="T112" fmla="*/ 889 w 904"/>
              <a:gd name="T113" fmla="*/ 211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4" h="903">
                <a:moveTo>
                  <a:pt x="889" y="211"/>
                </a:moveTo>
                <a:lnTo>
                  <a:pt x="768" y="211"/>
                </a:lnTo>
                <a:lnTo>
                  <a:pt x="765" y="211"/>
                </a:lnTo>
                <a:lnTo>
                  <a:pt x="763" y="212"/>
                </a:lnTo>
                <a:lnTo>
                  <a:pt x="761" y="213"/>
                </a:lnTo>
                <a:lnTo>
                  <a:pt x="758" y="215"/>
                </a:lnTo>
                <a:lnTo>
                  <a:pt x="756" y="217"/>
                </a:lnTo>
                <a:lnTo>
                  <a:pt x="755" y="220"/>
                </a:lnTo>
                <a:lnTo>
                  <a:pt x="754" y="222"/>
                </a:lnTo>
                <a:lnTo>
                  <a:pt x="754" y="225"/>
                </a:lnTo>
                <a:lnTo>
                  <a:pt x="754" y="271"/>
                </a:lnTo>
                <a:lnTo>
                  <a:pt x="663" y="271"/>
                </a:lnTo>
                <a:lnTo>
                  <a:pt x="627" y="272"/>
                </a:lnTo>
                <a:lnTo>
                  <a:pt x="593" y="275"/>
                </a:lnTo>
                <a:lnTo>
                  <a:pt x="576" y="277"/>
                </a:lnTo>
                <a:lnTo>
                  <a:pt x="561" y="281"/>
                </a:lnTo>
                <a:lnTo>
                  <a:pt x="545" y="284"/>
                </a:lnTo>
                <a:lnTo>
                  <a:pt x="529" y="287"/>
                </a:lnTo>
                <a:lnTo>
                  <a:pt x="513" y="292"/>
                </a:lnTo>
                <a:lnTo>
                  <a:pt x="498" y="298"/>
                </a:lnTo>
                <a:lnTo>
                  <a:pt x="484" y="302"/>
                </a:lnTo>
                <a:lnTo>
                  <a:pt x="470" y="309"/>
                </a:lnTo>
                <a:lnTo>
                  <a:pt x="457" y="315"/>
                </a:lnTo>
                <a:lnTo>
                  <a:pt x="443" y="323"/>
                </a:lnTo>
                <a:lnTo>
                  <a:pt x="431" y="329"/>
                </a:lnTo>
                <a:lnTo>
                  <a:pt x="418" y="337"/>
                </a:lnTo>
                <a:lnTo>
                  <a:pt x="415" y="328"/>
                </a:lnTo>
                <a:lnTo>
                  <a:pt x="409" y="319"/>
                </a:lnTo>
                <a:lnTo>
                  <a:pt x="565" y="163"/>
                </a:lnTo>
                <a:lnTo>
                  <a:pt x="578" y="170"/>
                </a:lnTo>
                <a:lnTo>
                  <a:pt x="590" y="176"/>
                </a:lnTo>
                <a:lnTo>
                  <a:pt x="597" y="178"/>
                </a:lnTo>
                <a:lnTo>
                  <a:pt x="604" y="179"/>
                </a:lnTo>
                <a:lnTo>
                  <a:pt x="610" y="180"/>
                </a:lnTo>
                <a:lnTo>
                  <a:pt x="618" y="180"/>
                </a:lnTo>
                <a:lnTo>
                  <a:pt x="627" y="180"/>
                </a:lnTo>
                <a:lnTo>
                  <a:pt x="636" y="178"/>
                </a:lnTo>
                <a:lnTo>
                  <a:pt x="644" y="176"/>
                </a:lnTo>
                <a:lnTo>
                  <a:pt x="653" y="173"/>
                </a:lnTo>
                <a:lnTo>
                  <a:pt x="661" y="169"/>
                </a:lnTo>
                <a:lnTo>
                  <a:pt x="668" y="164"/>
                </a:lnTo>
                <a:lnTo>
                  <a:pt x="676" y="160"/>
                </a:lnTo>
                <a:lnTo>
                  <a:pt x="681" y="154"/>
                </a:lnTo>
                <a:lnTo>
                  <a:pt x="687" y="147"/>
                </a:lnTo>
                <a:lnTo>
                  <a:pt x="693" y="141"/>
                </a:lnTo>
                <a:lnTo>
                  <a:pt x="697" y="133"/>
                </a:lnTo>
                <a:lnTo>
                  <a:pt x="701" y="125"/>
                </a:lnTo>
                <a:lnTo>
                  <a:pt x="704" y="117"/>
                </a:lnTo>
                <a:lnTo>
                  <a:pt x="706" y="108"/>
                </a:lnTo>
                <a:lnTo>
                  <a:pt x="707" y="99"/>
                </a:lnTo>
                <a:lnTo>
                  <a:pt x="709" y="90"/>
                </a:lnTo>
                <a:lnTo>
                  <a:pt x="707" y="81"/>
                </a:lnTo>
                <a:lnTo>
                  <a:pt x="706" y="72"/>
                </a:lnTo>
                <a:lnTo>
                  <a:pt x="704" y="63"/>
                </a:lnTo>
                <a:lnTo>
                  <a:pt x="701" y="55"/>
                </a:lnTo>
                <a:lnTo>
                  <a:pt x="697" y="47"/>
                </a:lnTo>
                <a:lnTo>
                  <a:pt x="693" y="39"/>
                </a:lnTo>
                <a:lnTo>
                  <a:pt x="687" y="32"/>
                </a:lnTo>
                <a:lnTo>
                  <a:pt x="681" y="25"/>
                </a:lnTo>
                <a:lnTo>
                  <a:pt x="676" y="20"/>
                </a:lnTo>
                <a:lnTo>
                  <a:pt x="668" y="15"/>
                </a:lnTo>
                <a:lnTo>
                  <a:pt x="661" y="11"/>
                </a:lnTo>
                <a:lnTo>
                  <a:pt x="653" y="6"/>
                </a:lnTo>
                <a:lnTo>
                  <a:pt x="644" y="4"/>
                </a:lnTo>
                <a:lnTo>
                  <a:pt x="636" y="2"/>
                </a:lnTo>
                <a:lnTo>
                  <a:pt x="627" y="0"/>
                </a:lnTo>
                <a:lnTo>
                  <a:pt x="618" y="0"/>
                </a:lnTo>
                <a:lnTo>
                  <a:pt x="609" y="0"/>
                </a:lnTo>
                <a:lnTo>
                  <a:pt x="600" y="2"/>
                </a:lnTo>
                <a:lnTo>
                  <a:pt x="591" y="4"/>
                </a:lnTo>
                <a:lnTo>
                  <a:pt x="583" y="6"/>
                </a:lnTo>
                <a:lnTo>
                  <a:pt x="575" y="11"/>
                </a:lnTo>
                <a:lnTo>
                  <a:pt x="567" y="15"/>
                </a:lnTo>
                <a:lnTo>
                  <a:pt x="561" y="20"/>
                </a:lnTo>
                <a:lnTo>
                  <a:pt x="554" y="25"/>
                </a:lnTo>
                <a:lnTo>
                  <a:pt x="548" y="32"/>
                </a:lnTo>
                <a:lnTo>
                  <a:pt x="543" y="39"/>
                </a:lnTo>
                <a:lnTo>
                  <a:pt x="538" y="47"/>
                </a:lnTo>
                <a:lnTo>
                  <a:pt x="535" y="55"/>
                </a:lnTo>
                <a:lnTo>
                  <a:pt x="531" y="63"/>
                </a:lnTo>
                <a:lnTo>
                  <a:pt x="529" y="72"/>
                </a:lnTo>
                <a:lnTo>
                  <a:pt x="528" y="81"/>
                </a:lnTo>
                <a:lnTo>
                  <a:pt x="528" y="90"/>
                </a:lnTo>
                <a:lnTo>
                  <a:pt x="529" y="105"/>
                </a:lnTo>
                <a:lnTo>
                  <a:pt x="532" y="118"/>
                </a:lnTo>
                <a:lnTo>
                  <a:pt x="537" y="131"/>
                </a:lnTo>
                <a:lnTo>
                  <a:pt x="545" y="142"/>
                </a:lnTo>
                <a:lnTo>
                  <a:pt x="388" y="298"/>
                </a:lnTo>
                <a:lnTo>
                  <a:pt x="379" y="293"/>
                </a:lnTo>
                <a:lnTo>
                  <a:pt x="369" y="289"/>
                </a:lnTo>
                <a:lnTo>
                  <a:pt x="358" y="286"/>
                </a:lnTo>
                <a:lnTo>
                  <a:pt x="347" y="285"/>
                </a:lnTo>
                <a:lnTo>
                  <a:pt x="339" y="286"/>
                </a:lnTo>
                <a:lnTo>
                  <a:pt x="331" y="287"/>
                </a:lnTo>
                <a:lnTo>
                  <a:pt x="325" y="289"/>
                </a:lnTo>
                <a:lnTo>
                  <a:pt x="318" y="292"/>
                </a:lnTo>
                <a:lnTo>
                  <a:pt x="311" y="294"/>
                </a:lnTo>
                <a:lnTo>
                  <a:pt x="304" y="299"/>
                </a:lnTo>
                <a:lnTo>
                  <a:pt x="299" y="303"/>
                </a:lnTo>
                <a:lnTo>
                  <a:pt x="294" y="308"/>
                </a:lnTo>
                <a:lnTo>
                  <a:pt x="288" y="313"/>
                </a:lnTo>
                <a:lnTo>
                  <a:pt x="284" y="319"/>
                </a:lnTo>
                <a:lnTo>
                  <a:pt x="281" y="325"/>
                </a:lnTo>
                <a:lnTo>
                  <a:pt x="277" y="332"/>
                </a:lnTo>
                <a:lnTo>
                  <a:pt x="275" y="338"/>
                </a:lnTo>
                <a:lnTo>
                  <a:pt x="273" y="346"/>
                </a:lnTo>
                <a:lnTo>
                  <a:pt x="271" y="353"/>
                </a:lnTo>
                <a:lnTo>
                  <a:pt x="271" y="361"/>
                </a:lnTo>
                <a:lnTo>
                  <a:pt x="273" y="372"/>
                </a:lnTo>
                <a:lnTo>
                  <a:pt x="275" y="383"/>
                </a:lnTo>
                <a:lnTo>
                  <a:pt x="278" y="393"/>
                </a:lnTo>
                <a:lnTo>
                  <a:pt x="284" y="403"/>
                </a:lnTo>
                <a:lnTo>
                  <a:pt x="134" y="553"/>
                </a:lnTo>
                <a:lnTo>
                  <a:pt x="124" y="547"/>
                </a:lnTo>
                <a:lnTo>
                  <a:pt x="113" y="545"/>
                </a:lnTo>
                <a:lnTo>
                  <a:pt x="102" y="543"/>
                </a:lnTo>
                <a:lnTo>
                  <a:pt x="91" y="542"/>
                </a:lnTo>
                <a:lnTo>
                  <a:pt x="82" y="542"/>
                </a:lnTo>
                <a:lnTo>
                  <a:pt x="73" y="544"/>
                </a:lnTo>
                <a:lnTo>
                  <a:pt x="64" y="546"/>
                </a:lnTo>
                <a:lnTo>
                  <a:pt x="56" y="548"/>
                </a:lnTo>
                <a:lnTo>
                  <a:pt x="48" y="553"/>
                </a:lnTo>
                <a:lnTo>
                  <a:pt x="40" y="557"/>
                </a:lnTo>
                <a:lnTo>
                  <a:pt x="33" y="562"/>
                </a:lnTo>
                <a:lnTo>
                  <a:pt x="26" y="568"/>
                </a:lnTo>
                <a:lnTo>
                  <a:pt x="21" y="574"/>
                </a:lnTo>
                <a:lnTo>
                  <a:pt x="16" y="581"/>
                </a:lnTo>
                <a:lnTo>
                  <a:pt x="12" y="589"/>
                </a:lnTo>
                <a:lnTo>
                  <a:pt x="7" y="597"/>
                </a:lnTo>
                <a:lnTo>
                  <a:pt x="5" y="605"/>
                </a:lnTo>
                <a:lnTo>
                  <a:pt x="3" y="614"/>
                </a:lnTo>
                <a:lnTo>
                  <a:pt x="0" y="623"/>
                </a:lnTo>
                <a:lnTo>
                  <a:pt x="0" y="632"/>
                </a:lnTo>
                <a:lnTo>
                  <a:pt x="0" y="641"/>
                </a:lnTo>
                <a:lnTo>
                  <a:pt x="3" y="650"/>
                </a:lnTo>
                <a:lnTo>
                  <a:pt x="5" y="659"/>
                </a:lnTo>
                <a:lnTo>
                  <a:pt x="7" y="667"/>
                </a:lnTo>
                <a:lnTo>
                  <a:pt x="12" y="675"/>
                </a:lnTo>
                <a:lnTo>
                  <a:pt x="16" y="683"/>
                </a:lnTo>
                <a:lnTo>
                  <a:pt x="21" y="690"/>
                </a:lnTo>
                <a:lnTo>
                  <a:pt x="26" y="696"/>
                </a:lnTo>
                <a:lnTo>
                  <a:pt x="33" y="702"/>
                </a:lnTo>
                <a:lnTo>
                  <a:pt x="40" y="706"/>
                </a:lnTo>
                <a:lnTo>
                  <a:pt x="48" y="711"/>
                </a:lnTo>
                <a:lnTo>
                  <a:pt x="56" y="716"/>
                </a:lnTo>
                <a:lnTo>
                  <a:pt x="64" y="718"/>
                </a:lnTo>
                <a:lnTo>
                  <a:pt x="73" y="720"/>
                </a:lnTo>
                <a:lnTo>
                  <a:pt x="82" y="722"/>
                </a:lnTo>
                <a:lnTo>
                  <a:pt x="91" y="722"/>
                </a:lnTo>
                <a:lnTo>
                  <a:pt x="100" y="722"/>
                </a:lnTo>
                <a:lnTo>
                  <a:pt x="109" y="720"/>
                </a:lnTo>
                <a:lnTo>
                  <a:pt x="118" y="718"/>
                </a:lnTo>
                <a:lnTo>
                  <a:pt x="126" y="716"/>
                </a:lnTo>
                <a:lnTo>
                  <a:pt x="134" y="711"/>
                </a:lnTo>
                <a:lnTo>
                  <a:pt x="142" y="706"/>
                </a:lnTo>
                <a:lnTo>
                  <a:pt x="148" y="702"/>
                </a:lnTo>
                <a:lnTo>
                  <a:pt x="155" y="696"/>
                </a:lnTo>
                <a:lnTo>
                  <a:pt x="161" y="690"/>
                </a:lnTo>
                <a:lnTo>
                  <a:pt x="165" y="683"/>
                </a:lnTo>
                <a:lnTo>
                  <a:pt x="170" y="675"/>
                </a:lnTo>
                <a:lnTo>
                  <a:pt x="174" y="667"/>
                </a:lnTo>
                <a:lnTo>
                  <a:pt x="177" y="659"/>
                </a:lnTo>
                <a:lnTo>
                  <a:pt x="179" y="650"/>
                </a:lnTo>
                <a:lnTo>
                  <a:pt x="181" y="641"/>
                </a:lnTo>
                <a:lnTo>
                  <a:pt x="181" y="632"/>
                </a:lnTo>
                <a:lnTo>
                  <a:pt x="181" y="623"/>
                </a:lnTo>
                <a:lnTo>
                  <a:pt x="180" y="615"/>
                </a:lnTo>
                <a:lnTo>
                  <a:pt x="178" y="607"/>
                </a:lnTo>
                <a:lnTo>
                  <a:pt x="174" y="599"/>
                </a:lnTo>
                <a:lnTo>
                  <a:pt x="171" y="591"/>
                </a:lnTo>
                <a:lnTo>
                  <a:pt x="168" y="585"/>
                </a:lnTo>
                <a:lnTo>
                  <a:pt x="163" y="578"/>
                </a:lnTo>
                <a:lnTo>
                  <a:pt x="157" y="571"/>
                </a:lnTo>
                <a:lnTo>
                  <a:pt x="305" y="424"/>
                </a:lnTo>
                <a:lnTo>
                  <a:pt x="316" y="430"/>
                </a:lnTo>
                <a:lnTo>
                  <a:pt x="328" y="433"/>
                </a:lnTo>
                <a:lnTo>
                  <a:pt x="314" y="457"/>
                </a:lnTo>
                <a:lnTo>
                  <a:pt x="303" y="483"/>
                </a:lnTo>
                <a:lnTo>
                  <a:pt x="294" y="510"/>
                </a:lnTo>
                <a:lnTo>
                  <a:pt x="286" y="538"/>
                </a:lnTo>
                <a:lnTo>
                  <a:pt x="279" y="568"/>
                </a:lnTo>
                <a:lnTo>
                  <a:pt x="275" y="598"/>
                </a:lnTo>
                <a:lnTo>
                  <a:pt x="273" y="630"/>
                </a:lnTo>
                <a:lnTo>
                  <a:pt x="271" y="662"/>
                </a:lnTo>
                <a:lnTo>
                  <a:pt x="271" y="753"/>
                </a:lnTo>
                <a:lnTo>
                  <a:pt x="226" y="753"/>
                </a:lnTo>
                <a:lnTo>
                  <a:pt x="223" y="753"/>
                </a:lnTo>
                <a:lnTo>
                  <a:pt x="221" y="754"/>
                </a:lnTo>
                <a:lnTo>
                  <a:pt x="218" y="755"/>
                </a:lnTo>
                <a:lnTo>
                  <a:pt x="216" y="757"/>
                </a:lnTo>
                <a:lnTo>
                  <a:pt x="214" y="760"/>
                </a:lnTo>
                <a:lnTo>
                  <a:pt x="213" y="762"/>
                </a:lnTo>
                <a:lnTo>
                  <a:pt x="212" y="764"/>
                </a:lnTo>
                <a:lnTo>
                  <a:pt x="212" y="767"/>
                </a:lnTo>
                <a:lnTo>
                  <a:pt x="212" y="888"/>
                </a:lnTo>
                <a:lnTo>
                  <a:pt x="212" y="891"/>
                </a:lnTo>
                <a:lnTo>
                  <a:pt x="213" y="894"/>
                </a:lnTo>
                <a:lnTo>
                  <a:pt x="214" y="896"/>
                </a:lnTo>
                <a:lnTo>
                  <a:pt x="216" y="898"/>
                </a:lnTo>
                <a:lnTo>
                  <a:pt x="218" y="901"/>
                </a:lnTo>
                <a:lnTo>
                  <a:pt x="221" y="902"/>
                </a:lnTo>
                <a:lnTo>
                  <a:pt x="223" y="903"/>
                </a:lnTo>
                <a:lnTo>
                  <a:pt x="226" y="903"/>
                </a:lnTo>
                <a:lnTo>
                  <a:pt x="347" y="903"/>
                </a:lnTo>
                <a:lnTo>
                  <a:pt x="349" y="903"/>
                </a:lnTo>
                <a:lnTo>
                  <a:pt x="353" y="902"/>
                </a:lnTo>
                <a:lnTo>
                  <a:pt x="355" y="901"/>
                </a:lnTo>
                <a:lnTo>
                  <a:pt x="357" y="898"/>
                </a:lnTo>
                <a:lnTo>
                  <a:pt x="360" y="896"/>
                </a:lnTo>
                <a:lnTo>
                  <a:pt x="361" y="894"/>
                </a:lnTo>
                <a:lnTo>
                  <a:pt x="362" y="891"/>
                </a:lnTo>
                <a:lnTo>
                  <a:pt x="362" y="888"/>
                </a:lnTo>
                <a:lnTo>
                  <a:pt x="362" y="767"/>
                </a:lnTo>
                <a:lnTo>
                  <a:pt x="362" y="764"/>
                </a:lnTo>
                <a:lnTo>
                  <a:pt x="361" y="762"/>
                </a:lnTo>
                <a:lnTo>
                  <a:pt x="360" y="760"/>
                </a:lnTo>
                <a:lnTo>
                  <a:pt x="357" y="757"/>
                </a:lnTo>
                <a:lnTo>
                  <a:pt x="355" y="755"/>
                </a:lnTo>
                <a:lnTo>
                  <a:pt x="353" y="754"/>
                </a:lnTo>
                <a:lnTo>
                  <a:pt x="349" y="753"/>
                </a:lnTo>
                <a:lnTo>
                  <a:pt x="347" y="753"/>
                </a:lnTo>
                <a:lnTo>
                  <a:pt x="302" y="753"/>
                </a:lnTo>
                <a:lnTo>
                  <a:pt x="302" y="662"/>
                </a:lnTo>
                <a:lnTo>
                  <a:pt x="303" y="629"/>
                </a:lnTo>
                <a:lnTo>
                  <a:pt x="305" y="597"/>
                </a:lnTo>
                <a:lnTo>
                  <a:pt x="310" y="566"/>
                </a:lnTo>
                <a:lnTo>
                  <a:pt x="317" y="537"/>
                </a:lnTo>
                <a:lnTo>
                  <a:pt x="326" y="509"/>
                </a:lnTo>
                <a:lnTo>
                  <a:pt x="336" y="482"/>
                </a:lnTo>
                <a:lnTo>
                  <a:pt x="343" y="469"/>
                </a:lnTo>
                <a:lnTo>
                  <a:pt x="348" y="457"/>
                </a:lnTo>
                <a:lnTo>
                  <a:pt x="355" y="446"/>
                </a:lnTo>
                <a:lnTo>
                  <a:pt x="363" y="434"/>
                </a:lnTo>
                <a:lnTo>
                  <a:pt x="373" y="431"/>
                </a:lnTo>
                <a:lnTo>
                  <a:pt x="383" y="426"/>
                </a:lnTo>
                <a:lnTo>
                  <a:pt x="393" y="420"/>
                </a:lnTo>
                <a:lnTo>
                  <a:pt x="401" y="413"/>
                </a:lnTo>
                <a:lnTo>
                  <a:pt x="408" y="404"/>
                </a:lnTo>
                <a:lnTo>
                  <a:pt x="414" y="395"/>
                </a:lnTo>
                <a:lnTo>
                  <a:pt x="418" y="383"/>
                </a:lnTo>
                <a:lnTo>
                  <a:pt x="421" y="372"/>
                </a:lnTo>
                <a:lnTo>
                  <a:pt x="433" y="364"/>
                </a:lnTo>
                <a:lnTo>
                  <a:pt x="445" y="356"/>
                </a:lnTo>
                <a:lnTo>
                  <a:pt x="458" y="348"/>
                </a:lnTo>
                <a:lnTo>
                  <a:pt x="471" y="342"/>
                </a:lnTo>
                <a:lnTo>
                  <a:pt x="485" y="335"/>
                </a:lnTo>
                <a:lnTo>
                  <a:pt x="498" y="329"/>
                </a:lnTo>
                <a:lnTo>
                  <a:pt x="513" y="324"/>
                </a:lnTo>
                <a:lnTo>
                  <a:pt x="529" y="319"/>
                </a:lnTo>
                <a:lnTo>
                  <a:pt x="544" y="315"/>
                </a:lnTo>
                <a:lnTo>
                  <a:pt x="559" y="311"/>
                </a:lnTo>
                <a:lnTo>
                  <a:pt x="576" y="308"/>
                </a:lnTo>
                <a:lnTo>
                  <a:pt x="593" y="306"/>
                </a:lnTo>
                <a:lnTo>
                  <a:pt x="610" y="303"/>
                </a:lnTo>
                <a:lnTo>
                  <a:pt x="627" y="302"/>
                </a:lnTo>
                <a:lnTo>
                  <a:pt x="645" y="301"/>
                </a:lnTo>
                <a:lnTo>
                  <a:pt x="663" y="301"/>
                </a:lnTo>
                <a:lnTo>
                  <a:pt x="754" y="301"/>
                </a:lnTo>
                <a:lnTo>
                  <a:pt x="754" y="346"/>
                </a:lnTo>
                <a:lnTo>
                  <a:pt x="754" y="348"/>
                </a:lnTo>
                <a:lnTo>
                  <a:pt x="755" y="352"/>
                </a:lnTo>
                <a:lnTo>
                  <a:pt x="756" y="354"/>
                </a:lnTo>
                <a:lnTo>
                  <a:pt x="758" y="356"/>
                </a:lnTo>
                <a:lnTo>
                  <a:pt x="761" y="359"/>
                </a:lnTo>
                <a:lnTo>
                  <a:pt x="763" y="360"/>
                </a:lnTo>
                <a:lnTo>
                  <a:pt x="765" y="361"/>
                </a:lnTo>
                <a:lnTo>
                  <a:pt x="768" y="361"/>
                </a:lnTo>
                <a:lnTo>
                  <a:pt x="889" y="361"/>
                </a:lnTo>
                <a:lnTo>
                  <a:pt x="892" y="361"/>
                </a:lnTo>
                <a:lnTo>
                  <a:pt x="895" y="360"/>
                </a:lnTo>
                <a:lnTo>
                  <a:pt x="897" y="359"/>
                </a:lnTo>
                <a:lnTo>
                  <a:pt x="899" y="356"/>
                </a:lnTo>
                <a:lnTo>
                  <a:pt x="902" y="354"/>
                </a:lnTo>
                <a:lnTo>
                  <a:pt x="903" y="352"/>
                </a:lnTo>
                <a:lnTo>
                  <a:pt x="904" y="348"/>
                </a:lnTo>
                <a:lnTo>
                  <a:pt x="904" y="346"/>
                </a:lnTo>
                <a:lnTo>
                  <a:pt x="904" y="225"/>
                </a:lnTo>
                <a:lnTo>
                  <a:pt x="904" y="222"/>
                </a:lnTo>
                <a:lnTo>
                  <a:pt x="903" y="220"/>
                </a:lnTo>
                <a:lnTo>
                  <a:pt x="902" y="217"/>
                </a:lnTo>
                <a:lnTo>
                  <a:pt x="899" y="215"/>
                </a:lnTo>
                <a:lnTo>
                  <a:pt x="897" y="213"/>
                </a:lnTo>
                <a:lnTo>
                  <a:pt x="895" y="212"/>
                </a:lnTo>
                <a:lnTo>
                  <a:pt x="892" y="211"/>
                </a:lnTo>
                <a:lnTo>
                  <a:pt x="889" y="21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36" name="Group 35" descr="Icon of human being and gear. ">
            <a:extLst>
              <a:ext uri="{FF2B5EF4-FFF2-40B4-BE49-F238E27FC236}">
                <a16:creationId xmlns:a16="http://schemas.microsoft.com/office/drawing/2014/main" id="{ECC5F635-1712-4572-A9EC-F94E2199DDBD}"/>
              </a:ext>
            </a:extLst>
          </p:cNvPr>
          <p:cNvGrpSpPr/>
          <p:nvPr/>
        </p:nvGrpSpPr>
        <p:grpSpPr>
          <a:xfrm>
            <a:off x="7133464" y="5355478"/>
            <a:ext cx="338073" cy="339996"/>
            <a:chOff x="6450013" y="5349875"/>
            <a:chExt cx="279399" cy="280988"/>
          </a:xfrm>
          <a:solidFill>
            <a:schemeClr val="bg1"/>
          </a:solidFill>
        </p:grpSpPr>
        <p:sp>
          <p:nvSpPr>
            <p:cNvPr id="37" name="Freeform 3673">
              <a:extLst>
                <a:ext uri="{FF2B5EF4-FFF2-40B4-BE49-F238E27FC236}">
                  <a16:creationId xmlns:a16="http://schemas.microsoft.com/office/drawing/2014/main" id="{D1391604-D4EC-48A8-AE57-EDF194392FB1}"/>
                </a:ext>
              </a:extLst>
            </p:cNvPr>
            <p:cNvSpPr>
              <a:spLocks/>
            </p:cNvSpPr>
            <p:nvPr/>
          </p:nvSpPr>
          <p:spPr bwMode="auto">
            <a:xfrm>
              <a:off x="6450013" y="5349875"/>
              <a:ext cx="182562" cy="238125"/>
            </a:xfrm>
            <a:custGeom>
              <a:avLst/>
              <a:gdLst>
                <a:gd name="T0" fmla="*/ 379 w 459"/>
                <a:gd name="T1" fmla="*/ 550 h 602"/>
                <a:gd name="T2" fmla="*/ 380 w 459"/>
                <a:gd name="T3" fmla="*/ 519 h 602"/>
                <a:gd name="T4" fmla="*/ 345 w 459"/>
                <a:gd name="T5" fmla="*/ 495 h 602"/>
                <a:gd name="T6" fmla="*/ 397 w 459"/>
                <a:gd name="T7" fmla="*/ 400 h 602"/>
                <a:gd name="T8" fmla="*/ 408 w 459"/>
                <a:gd name="T9" fmla="*/ 395 h 602"/>
                <a:gd name="T10" fmla="*/ 450 w 459"/>
                <a:gd name="T11" fmla="*/ 406 h 602"/>
                <a:gd name="T12" fmla="*/ 412 w 459"/>
                <a:gd name="T13" fmla="*/ 384 h 602"/>
                <a:gd name="T14" fmla="*/ 376 w 459"/>
                <a:gd name="T15" fmla="*/ 370 h 602"/>
                <a:gd name="T16" fmla="*/ 361 w 459"/>
                <a:gd name="T17" fmla="*/ 307 h 602"/>
                <a:gd name="T18" fmla="*/ 379 w 459"/>
                <a:gd name="T19" fmla="*/ 288 h 602"/>
                <a:gd name="T20" fmla="*/ 397 w 459"/>
                <a:gd name="T21" fmla="*/ 252 h 602"/>
                <a:gd name="T22" fmla="*/ 406 w 459"/>
                <a:gd name="T23" fmla="*/ 214 h 602"/>
                <a:gd name="T24" fmla="*/ 415 w 459"/>
                <a:gd name="T25" fmla="*/ 202 h 602"/>
                <a:gd name="T26" fmla="*/ 420 w 459"/>
                <a:gd name="T27" fmla="*/ 183 h 602"/>
                <a:gd name="T28" fmla="*/ 416 w 459"/>
                <a:gd name="T29" fmla="*/ 152 h 602"/>
                <a:gd name="T30" fmla="*/ 412 w 459"/>
                <a:gd name="T31" fmla="*/ 121 h 602"/>
                <a:gd name="T32" fmla="*/ 420 w 459"/>
                <a:gd name="T33" fmla="*/ 78 h 602"/>
                <a:gd name="T34" fmla="*/ 415 w 459"/>
                <a:gd name="T35" fmla="*/ 45 h 602"/>
                <a:gd name="T36" fmla="*/ 403 w 459"/>
                <a:gd name="T37" fmla="*/ 27 h 602"/>
                <a:gd name="T38" fmla="*/ 382 w 459"/>
                <a:gd name="T39" fmla="*/ 15 h 602"/>
                <a:gd name="T40" fmla="*/ 341 w 459"/>
                <a:gd name="T41" fmla="*/ 3 h 602"/>
                <a:gd name="T42" fmla="*/ 291 w 459"/>
                <a:gd name="T43" fmla="*/ 0 h 602"/>
                <a:gd name="T44" fmla="*/ 245 w 459"/>
                <a:gd name="T45" fmla="*/ 9 h 602"/>
                <a:gd name="T46" fmla="*/ 213 w 459"/>
                <a:gd name="T47" fmla="*/ 27 h 602"/>
                <a:gd name="T48" fmla="*/ 201 w 459"/>
                <a:gd name="T49" fmla="*/ 42 h 602"/>
                <a:gd name="T50" fmla="*/ 181 w 459"/>
                <a:gd name="T51" fmla="*/ 44 h 602"/>
                <a:gd name="T52" fmla="*/ 163 w 459"/>
                <a:gd name="T53" fmla="*/ 56 h 602"/>
                <a:gd name="T54" fmla="*/ 155 w 459"/>
                <a:gd name="T55" fmla="*/ 87 h 602"/>
                <a:gd name="T56" fmla="*/ 164 w 459"/>
                <a:gd name="T57" fmla="*/ 138 h 602"/>
                <a:gd name="T58" fmla="*/ 159 w 459"/>
                <a:gd name="T59" fmla="*/ 144 h 602"/>
                <a:gd name="T60" fmla="*/ 150 w 459"/>
                <a:gd name="T61" fmla="*/ 162 h 602"/>
                <a:gd name="T62" fmla="*/ 149 w 459"/>
                <a:gd name="T63" fmla="*/ 184 h 602"/>
                <a:gd name="T64" fmla="*/ 154 w 459"/>
                <a:gd name="T65" fmla="*/ 201 h 602"/>
                <a:gd name="T66" fmla="*/ 163 w 459"/>
                <a:gd name="T67" fmla="*/ 214 h 602"/>
                <a:gd name="T68" fmla="*/ 169 w 459"/>
                <a:gd name="T69" fmla="*/ 237 h 602"/>
                <a:gd name="T70" fmla="*/ 179 w 459"/>
                <a:gd name="T71" fmla="*/ 271 h 602"/>
                <a:gd name="T72" fmla="*/ 203 w 459"/>
                <a:gd name="T73" fmla="*/ 306 h 602"/>
                <a:gd name="T74" fmla="*/ 215 w 459"/>
                <a:gd name="T75" fmla="*/ 364 h 602"/>
                <a:gd name="T76" fmla="*/ 171 w 459"/>
                <a:gd name="T77" fmla="*/ 381 h 602"/>
                <a:gd name="T78" fmla="*/ 106 w 459"/>
                <a:gd name="T79" fmla="*/ 401 h 602"/>
                <a:gd name="T80" fmla="*/ 46 w 459"/>
                <a:gd name="T81" fmla="*/ 428 h 602"/>
                <a:gd name="T82" fmla="*/ 22 w 459"/>
                <a:gd name="T83" fmla="*/ 449 h 602"/>
                <a:gd name="T84" fmla="*/ 10 w 459"/>
                <a:gd name="T85" fmla="*/ 479 h 602"/>
                <a:gd name="T86" fmla="*/ 2 w 459"/>
                <a:gd name="T87" fmla="*/ 540 h 602"/>
                <a:gd name="T88" fmla="*/ 1 w 459"/>
                <a:gd name="T89" fmla="*/ 594 h 602"/>
                <a:gd name="T90" fmla="*/ 11 w 459"/>
                <a:gd name="T91" fmla="*/ 602 h 602"/>
                <a:gd name="T92" fmla="*/ 345 w 459"/>
                <a:gd name="T93" fmla="*/ 589 h 602"/>
                <a:gd name="T94" fmla="*/ 352 w 459"/>
                <a:gd name="T95" fmla="*/ 577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59" h="602">
                  <a:moveTo>
                    <a:pt x="352" y="577"/>
                  </a:moveTo>
                  <a:lnTo>
                    <a:pt x="380" y="560"/>
                  </a:lnTo>
                  <a:lnTo>
                    <a:pt x="379" y="550"/>
                  </a:lnTo>
                  <a:lnTo>
                    <a:pt x="379" y="540"/>
                  </a:lnTo>
                  <a:lnTo>
                    <a:pt x="379" y="530"/>
                  </a:lnTo>
                  <a:lnTo>
                    <a:pt x="380" y="519"/>
                  </a:lnTo>
                  <a:lnTo>
                    <a:pt x="352" y="503"/>
                  </a:lnTo>
                  <a:lnTo>
                    <a:pt x="348" y="499"/>
                  </a:lnTo>
                  <a:lnTo>
                    <a:pt x="345" y="495"/>
                  </a:lnTo>
                  <a:lnTo>
                    <a:pt x="345" y="490"/>
                  </a:lnTo>
                  <a:lnTo>
                    <a:pt x="346" y="486"/>
                  </a:lnTo>
                  <a:lnTo>
                    <a:pt x="397" y="400"/>
                  </a:lnTo>
                  <a:lnTo>
                    <a:pt x="399" y="397"/>
                  </a:lnTo>
                  <a:lnTo>
                    <a:pt x="403" y="395"/>
                  </a:lnTo>
                  <a:lnTo>
                    <a:pt x="408" y="395"/>
                  </a:lnTo>
                  <a:lnTo>
                    <a:pt x="413" y="396"/>
                  </a:lnTo>
                  <a:lnTo>
                    <a:pt x="441" y="413"/>
                  </a:lnTo>
                  <a:lnTo>
                    <a:pt x="450" y="406"/>
                  </a:lnTo>
                  <a:lnTo>
                    <a:pt x="459" y="401"/>
                  </a:lnTo>
                  <a:lnTo>
                    <a:pt x="424" y="388"/>
                  </a:lnTo>
                  <a:lnTo>
                    <a:pt x="412" y="384"/>
                  </a:lnTo>
                  <a:lnTo>
                    <a:pt x="400" y="379"/>
                  </a:lnTo>
                  <a:lnTo>
                    <a:pt x="389" y="375"/>
                  </a:lnTo>
                  <a:lnTo>
                    <a:pt x="376" y="370"/>
                  </a:lnTo>
                  <a:lnTo>
                    <a:pt x="368" y="368"/>
                  </a:lnTo>
                  <a:lnTo>
                    <a:pt x="361" y="364"/>
                  </a:lnTo>
                  <a:lnTo>
                    <a:pt x="361" y="307"/>
                  </a:lnTo>
                  <a:lnTo>
                    <a:pt x="366" y="302"/>
                  </a:lnTo>
                  <a:lnTo>
                    <a:pt x="372" y="297"/>
                  </a:lnTo>
                  <a:lnTo>
                    <a:pt x="379" y="288"/>
                  </a:lnTo>
                  <a:lnTo>
                    <a:pt x="385" y="279"/>
                  </a:lnTo>
                  <a:lnTo>
                    <a:pt x="391" y="266"/>
                  </a:lnTo>
                  <a:lnTo>
                    <a:pt x="397" y="252"/>
                  </a:lnTo>
                  <a:lnTo>
                    <a:pt x="400" y="235"/>
                  </a:lnTo>
                  <a:lnTo>
                    <a:pt x="402" y="216"/>
                  </a:lnTo>
                  <a:lnTo>
                    <a:pt x="406" y="214"/>
                  </a:lnTo>
                  <a:lnTo>
                    <a:pt x="409" y="211"/>
                  </a:lnTo>
                  <a:lnTo>
                    <a:pt x="412" y="207"/>
                  </a:lnTo>
                  <a:lnTo>
                    <a:pt x="415" y="202"/>
                  </a:lnTo>
                  <a:lnTo>
                    <a:pt x="417" y="197"/>
                  </a:lnTo>
                  <a:lnTo>
                    <a:pt x="418" y="191"/>
                  </a:lnTo>
                  <a:lnTo>
                    <a:pt x="420" y="183"/>
                  </a:lnTo>
                  <a:lnTo>
                    <a:pt x="420" y="175"/>
                  </a:lnTo>
                  <a:lnTo>
                    <a:pt x="420" y="164"/>
                  </a:lnTo>
                  <a:lnTo>
                    <a:pt x="416" y="152"/>
                  </a:lnTo>
                  <a:lnTo>
                    <a:pt x="412" y="144"/>
                  </a:lnTo>
                  <a:lnTo>
                    <a:pt x="406" y="137"/>
                  </a:lnTo>
                  <a:lnTo>
                    <a:pt x="412" y="121"/>
                  </a:lnTo>
                  <a:lnTo>
                    <a:pt x="417" y="101"/>
                  </a:lnTo>
                  <a:lnTo>
                    <a:pt x="420" y="89"/>
                  </a:lnTo>
                  <a:lnTo>
                    <a:pt x="420" y="78"/>
                  </a:lnTo>
                  <a:lnTo>
                    <a:pt x="420" y="65"/>
                  </a:lnTo>
                  <a:lnTo>
                    <a:pt x="417" y="53"/>
                  </a:lnTo>
                  <a:lnTo>
                    <a:pt x="415" y="45"/>
                  </a:lnTo>
                  <a:lnTo>
                    <a:pt x="412" y="39"/>
                  </a:lnTo>
                  <a:lnTo>
                    <a:pt x="407" y="34"/>
                  </a:lnTo>
                  <a:lnTo>
                    <a:pt x="403" y="27"/>
                  </a:lnTo>
                  <a:lnTo>
                    <a:pt x="397" y="24"/>
                  </a:lnTo>
                  <a:lnTo>
                    <a:pt x="390" y="18"/>
                  </a:lnTo>
                  <a:lnTo>
                    <a:pt x="382" y="15"/>
                  </a:lnTo>
                  <a:lnTo>
                    <a:pt x="376" y="12"/>
                  </a:lnTo>
                  <a:lnTo>
                    <a:pt x="359" y="7"/>
                  </a:lnTo>
                  <a:lnTo>
                    <a:pt x="341" y="3"/>
                  </a:lnTo>
                  <a:lnTo>
                    <a:pt x="325" y="0"/>
                  </a:lnTo>
                  <a:lnTo>
                    <a:pt x="307" y="0"/>
                  </a:lnTo>
                  <a:lnTo>
                    <a:pt x="291" y="0"/>
                  </a:lnTo>
                  <a:lnTo>
                    <a:pt x="276" y="2"/>
                  </a:lnTo>
                  <a:lnTo>
                    <a:pt x="260" y="6"/>
                  </a:lnTo>
                  <a:lnTo>
                    <a:pt x="245" y="9"/>
                  </a:lnTo>
                  <a:lnTo>
                    <a:pt x="231" y="16"/>
                  </a:lnTo>
                  <a:lnTo>
                    <a:pt x="218" y="22"/>
                  </a:lnTo>
                  <a:lnTo>
                    <a:pt x="213" y="27"/>
                  </a:lnTo>
                  <a:lnTo>
                    <a:pt x="209" y="31"/>
                  </a:lnTo>
                  <a:lnTo>
                    <a:pt x="204" y="36"/>
                  </a:lnTo>
                  <a:lnTo>
                    <a:pt x="201" y="42"/>
                  </a:lnTo>
                  <a:lnTo>
                    <a:pt x="194" y="42"/>
                  </a:lnTo>
                  <a:lnTo>
                    <a:pt x="187" y="43"/>
                  </a:lnTo>
                  <a:lnTo>
                    <a:pt x="181" y="44"/>
                  </a:lnTo>
                  <a:lnTo>
                    <a:pt x="176" y="45"/>
                  </a:lnTo>
                  <a:lnTo>
                    <a:pt x="168" y="51"/>
                  </a:lnTo>
                  <a:lnTo>
                    <a:pt x="163" y="56"/>
                  </a:lnTo>
                  <a:lnTo>
                    <a:pt x="158" y="65"/>
                  </a:lnTo>
                  <a:lnTo>
                    <a:pt x="155" y="75"/>
                  </a:lnTo>
                  <a:lnTo>
                    <a:pt x="155" y="87"/>
                  </a:lnTo>
                  <a:lnTo>
                    <a:pt x="155" y="98"/>
                  </a:lnTo>
                  <a:lnTo>
                    <a:pt x="159" y="120"/>
                  </a:lnTo>
                  <a:lnTo>
                    <a:pt x="164" y="138"/>
                  </a:lnTo>
                  <a:lnTo>
                    <a:pt x="164" y="139"/>
                  </a:lnTo>
                  <a:lnTo>
                    <a:pt x="164" y="139"/>
                  </a:lnTo>
                  <a:lnTo>
                    <a:pt x="159" y="144"/>
                  </a:lnTo>
                  <a:lnTo>
                    <a:pt x="154" y="151"/>
                  </a:lnTo>
                  <a:lnTo>
                    <a:pt x="151" y="156"/>
                  </a:lnTo>
                  <a:lnTo>
                    <a:pt x="150" y="162"/>
                  </a:lnTo>
                  <a:lnTo>
                    <a:pt x="149" y="170"/>
                  </a:lnTo>
                  <a:lnTo>
                    <a:pt x="149" y="176"/>
                  </a:lnTo>
                  <a:lnTo>
                    <a:pt x="149" y="184"/>
                  </a:lnTo>
                  <a:lnTo>
                    <a:pt x="150" y="191"/>
                  </a:lnTo>
                  <a:lnTo>
                    <a:pt x="151" y="196"/>
                  </a:lnTo>
                  <a:lnTo>
                    <a:pt x="154" y="201"/>
                  </a:lnTo>
                  <a:lnTo>
                    <a:pt x="156" y="206"/>
                  </a:lnTo>
                  <a:lnTo>
                    <a:pt x="159" y="210"/>
                  </a:lnTo>
                  <a:lnTo>
                    <a:pt x="163" y="214"/>
                  </a:lnTo>
                  <a:lnTo>
                    <a:pt x="167" y="216"/>
                  </a:lnTo>
                  <a:lnTo>
                    <a:pt x="168" y="227"/>
                  </a:lnTo>
                  <a:lnTo>
                    <a:pt x="169" y="237"/>
                  </a:lnTo>
                  <a:lnTo>
                    <a:pt x="172" y="246"/>
                  </a:lnTo>
                  <a:lnTo>
                    <a:pt x="174" y="255"/>
                  </a:lnTo>
                  <a:lnTo>
                    <a:pt x="179" y="271"/>
                  </a:lnTo>
                  <a:lnTo>
                    <a:pt x="187" y="286"/>
                  </a:lnTo>
                  <a:lnTo>
                    <a:pt x="195" y="297"/>
                  </a:lnTo>
                  <a:lnTo>
                    <a:pt x="203" y="306"/>
                  </a:lnTo>
                  <a:lnTo>
                    <a:pt x="210" y="314"/>
                  </a:lnTo>
                  <a:lnTo>
                    <a:pt x="215" y="319"/>
                  </a:lnTo>
                  <a:lnTo>
                    <a:pt x="215" y="364"/>
                  </a:lnTo>
                  <a:lnTo>
                    <a:pt x="201" y="369"/>
                  </a:lnTo>
                  <a:lnTo>
                    <a:pt x="186" y="375"/>
                  </a:lnTo>
                  <a:lnTo>
                    <a:pt x="171" y="381"/>
                  </a:lnTo>
                  <a:lnTo>
                    <a:pt x="155" y="384"/>
                  </a:lnTo>
                  <a:lnTo>
                    <a:pt x="129" y="393"/>
                  </a:lnTo>
                  <a:lnTo>
                    <a:pt x="106" y="401"/>
                  </a:lnTo>
                  <a:lnTo>
                    <a:pt x="83" y="410"/>
                  </a:lnTo>
                  <a:lnTo>
                    <a:pt x="64" y="419"/>
                  </a:lnTo>
                  <a:lnTo>
                    <a:pt x="46" y="428"/>
                  </a:lnTo>
                  <a:lnTo>
                    <a:pt x="32" y="438"/>
                  </a:lnTo>
                  <a:lnTo>
                    <a:pt x="27" y="444"/>
                  </a:lnTo>
                  <a:lnTo>
                    <a:pt x="22" y="449"/>
                  </a:lnTo>
                  <a:lnTo>
                    <a:pt x="18" y="455"/>
                  </a:lnTo>
                  <a:lnTo>
                    <a:pt x="15" y="460"/>
                  </a:lnTo>
                  <a:lnTo>
                    <a:pt x="10" y="479"/>
                  </a:lnTo>
                  <a:lnTo>
                    <a:pt x="6" y="499"/>
                  </a:lnTo>
                  <a:lnTo>
                    <a:pt x="4" y="521"/>
                  </a:lnTo>
                  <a:lnTo>
                    <a:pt x="2" y="540"/>
                  </a:lnTo>
                  <a:lnTo>
                    <a:pt x="0" y="573"/>
                  </a:lnTo>
                  <a:lnTo>
                    <a:pt x="0" y="589"/>
                  </a:lnTo>
                  <a:lnTo>
                    <a:pt x="1" y="594"/>
                  </a:lnTo>
                  <a:lnTo>
                    <a:pt x="4" y="598"/>
                  </a:lnTo>
                  <a:lnTo>
                    <a:pt x="7" y="600"/>
                  </a:lnTo>
                  <a:lnTo>
                    <a:pt x="11" y="602"/>
                  </a:lnTo>
                  <a:lnTo>
                    <a:pt x="350" y="602"/>
                  </a:lnTo>
                  <a:lnTo>
                    <a:pt x="346" y="594"/>
                  </a:lnTo>
                  <a:lnTo>
                    <a:pt x="345" y="589"/>
                  </a:lnTo>
                  <a:lnTo>
                    <a:pt x="345" y="585"/>
                  </a:lnTo>
                  <a:lnTo>
                    <a:pt x="348" y="581"/>
                  </a:lnTo>
                  <a:lnTo>
                    <a:pt x="352" y="57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 name="Freeform 3674">
              <a:extLst>
                <a:ext uri="{FF2B5EF4-FFF2-40B4-BE49-F238E27FC236}">
                  <a16:creationId xmlns:a16="http://schemas.microsoft.com/office/drawing/2014/main" id="{44A4D0F8-0767-41BC-BE62-0AED99EC8B25}"/>
                </a:ext>
              </a:extLst>
            </p:cNvPr>
            <p:cNvSpPr>
              <a:spLocks noEditPoints="1"/>
            </p:cNvSpPr>
            <p:nvPr/>
          </p:nvSpPr>
          <p:spPr bwMode="auto">
            <a:xfrm>
              <a:off x="6597650" y="5497513"/>
              <a:ext cx="131762" cy="133350"/>
            </a:xfrm>
            <a:custGeom>
              <a:avLst/>
              <a:gdLst>
                <a:gd name="T0" fmla="*/ 151 w 332"/>
                <a:gd name="T1" fmla="*/ 243 h 336"/>
                <a:gd name="T2" fmla="*/ 129 w 332"/>
                <a:gd name="T3" fmla="*/ 235 h 336"/>
                <a:gd name="T4" fmla="*/ 111 w 332"/>
                <a:gd name="T5" fmla="*/ 222 h 336"/>
                <a:gd name="T6" fmla="*/ 97 w 332"/>
                <a:gd name="T7" fmla="*/ 204 h 336"/>
                <a:gd name="T8" fmla="*/ 89 w 332"/>
                <a:gd name="T9" fmla="*/ 182 h 336"/>
                <a:gd name="T10" fmla="*/ 88 w 332"/>
                <a:gd name="T11" fmla="*/ 159 h 336"/>
                <a:gd name="T12" fmla="*/ 94 w 332"/>
                <a:gd name="T13" fmla="*/ 136 h 336"/>
                <a:gd name="T14" fmla="*/ 106 w 332"/>
                <a:gd name="T15" fmla="*/ 117 h 336"/>
                <a:gd name="T16" fmla="*/ 122 w 332"/>
                <a:gd name="T17" fmla="*/ 103 h 336"/>
                <a:gd name="T18" fmla="*/ 143 w 332"/>
                <a:gd name="T19" fmla="*/ 92 h 336"/>
                <a:gd name="T20" fmla="*/ 166 w 332"/>
                <a:gd name="T21" fmla="*/ 89 h 336"/>
                <a:gd name="T22" fmla="*/ 189 w 332"/>
                <a:gd name="T23" fmla="*/ 92 h 336"/>
                <a:gd name="T24" fmla="*/ 210 w 332"/>
                <a:gd name="T25" fmla="*/ 103 h 336"/>
                <a:gd name="T26" fmla="*/ 226 w 332"/>
                <a:gd name="T27" fmla="*/ 117 h 336"/>
                <a:gd name="T28" fmla="*/ 238 w 332"/>
                <a:gd name="T29" fmla="*/ 136 h 336"/>
                <a:gd name="T30" fmla="*/ 243 w 332"/>
                <a:gd name="T31" fmla="*/ 159 h 336"/>
                <a:gd name="T32" fmla="*/ 242 w 332"/>
                <a:gd name="T33" fmla="*/ 182 h 336"/>
                <a:gd name="T34" fmla="*/ 234 w 332"/>
                <a:gd name="T35" fmla="*/ 204 h 336"/>
                <a:gd name="T36" fmla="*/ 221 w 332"/>
                <a:gd name="T37" fmla="*/ 222 h 336"/>
                <a:gd name="T38" fmla="*/ 203 w 332"/>
                <a:gd name="T39" fmla="*/ 235 h 336"/>
                <a:gd name="T40" fmla="*/ 181 w 332"/>
                <a:gd name="T41" fmla="*/ 243 h 336"/>
                <a:gd name="T42" fmla="*/ 306 w 332"/>
                <a:gd name="T43" fmla="*/ 204 h 336"/>
                <a:gd name="T44" fmla="*/ 300 w 332"/>
                <a:gd name="T45" fmla="*/ 195 h 336"/>
                <a:gd name="T46" fmla="*/ 302 w 332"/>
                <a:gd name="T47" fmla="*/ 167 h 336"/>
                <a:gd name="T48" fmla="*/ 300 w 332"/>
                <a:gd name="T49" fmla="*/ 139 h 336"/>
                <a:gd name="T50" fmla="*/ 306 w 332"/>
                <a:gd name="T51" fmla="*/ 130 h 336"/>
                <a:gd name="T52" fmla="*/ 269 w 332"/>
                <a:gd name="T53" fmla="*/ 64 h 336"/>
                <a:gd name="T54" fmla="*/ 257 w 332"/>
                <a:gd name="T55" fmla="*/ 65 h 336"/>
                <a:gd name="T56" fmla="*/ 242 w 332"/>
                <a:gd name="T57" fmla="*/ 53 h 336"/>
                <a:gd name="T58" fmla="*/ 215 w 332"/>
                <a:gd name="T59" fmla="*/ 35 h 336"/>
                <a:gd name="T60" fmla="*/ 207 w 332"/>
                <a:gd name="T61" fmla="*/ 27 h 336"/>
                <a:gd name="T62" fmla="*/ 135 w 332"/>
                <a:gd name="T63" fmla="*/ 0 h 336"/>
                <a:gd name="T64" fmla="*/ 133 w 332"/>
                <a:gd name="T65" fmla="*/ 31 h 336"/>
                <a:gd name="T66" fmla="*/ 113 w 332"/>
                <a:gd name="T67" fmla="*/ 41 h 336"/>
                <a:gd name="T68" fmla="*/ 77 w 332"/>
                <a:gd name="T69" fmla="*/ 63 h 336"/>
                <a:gd name="T70" fmla="*/ 67 w 332"/>
                <a:gd name="T71" fmla="*/ 65 h 336"/>
                <a:gd name="T72" fmla="*/ 0 w 332"/>
                <a:gd name="T73" fmla="*/ 114 h 336"/>
                <a:gd name="T74" fmla="*/ 31 w 332"/>
                <a:gd name="T75" fmla="*/ 135 h 336"/>
                <a:gd name="T76" fmla="*/ 30 w 332"/>
                <a:gd name="T77" fmla="*/ 154 h 336"/>
                <a:gd name="T78" fmla="*/ 31 w 332"/>
                <a:gd name="T79" fmla="*/ 191 h 336"/>
                <a:gd name="T80" fmla="*/ 29 w 332"/>
                <a:gd name="T81" fmla="*/ 202 h 336"/>
                <a:gd name="T82" fmla="*/ 38 w 332"/>
                <a:gd name="T83" fmla="*/ 284 h 336"/>
                <a:gd name="T84" fmla="*/ 71 w 332"/>
                <a:gd name="T85" fmla="*/ 267 h 336"/>
                <a:gd name="T86" fmla="*/ 89 w 332"/>
                <a:gd name="T87" fmla="*/ 279 h 336"/>
                <a:gd name="T88" fmla="*/ 139 w 332"/>
                <a:gd name="T89" fmla="*/ 300 h 336"/>
                <a:gd name="T90" fmla="*/ 146 w 332"/>
                <a:gd name="T91" fmla="*/ 308 h 336"/>
                <a:gd name="T92" fmla="*/ 207 w 332"/>
                <a:gd name="T93" fmla="*/ 336 h 336"/>
                <a:gd name="T94" fmla="*/ 208 w 332"/>
                <a:gd name="T95" fmla="*/ 306 h 336"/>
                <a:gd name="T96" fmla="*/ 223 w 332"/>
                <a:gd name="T97" fmla="*/ 297 h 336"/>
                <a:gd name="T98" fmla="*/ 246 w 332"/>
                <a:gd name="T99" fmla="*/ 279 h 336"/>
                <a:gd name="T100" fmla="*/ 257 w 332"/>
                <a:gd name="T101" fmla="*/ 268 h 336"/>
                <a:gd name="T102" fmla="*/ 269 w 332"/>
                <a:gd name="T103" fmla="*/ 270 h 336"/>
                <a:gd name="T104" fmla="*/ 306 w 332"/>
                <a:gd name="T105" fmla="*/ 204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2" h="336">
                  <a:moveTo>
                    <a:pt x="166" y="245"/>
                  </a:moveTo>
                  <a:lnTo>
                    <a:pt x="158" y="244"/>
                  </a:lnTo>
                  <a:lnTo>
                    <a:pt x="151" y="243"/>
                  </a:lnTo>
                  <a:lnTo>
                    <a:pt x="143" y="241"/>
                  </a:lnTo>
                  <a:lnTo>
                    <a:pt x="135" y="239"/>
                  </a:lnTo>
                  <a:lnTo>
                    <a:pt x="129" y="235"/>
                  </a:lnTo>
                  <a:lnTo>
                    <a:pt x="122" y="231"/>
                  </a:lnTo>
                  <a:lnTo>
                    <a:pt x="116" y="227"/>
                  </a:lnTo>
                  <a:lnTo>
                    <a:pt x="111" y="222"/>
                  </a:lnTo>
                  <a:lnTo>
                    <a:pt x="106" y="217"/>
                  </a:lnTo>
                  <a:lnTo>
                    <a:pt x="101" y="211"/>
                  </a:lnTo>
                  <a:lnTo>
                    <a:pt x="97" y="204"/>
                  </a:lnTo>
                  <a:lnTo>
                    <a:pt x="94" y="198"/>
                  </a:lnTo>
                  <a:lnTo>
                    <a:pt x="92" y="190"/>
                  </a:lnTo>
                  <a:lnTo>
                    <a:pt x="89" y="182"/>
                  </a:lnTo>
                  <a:lnTo>
                    <a:pt x="88" y="175"/>
                  </a:lnTo>
                  <a:lnTo>
                    <a:pt x="88" y="167"/>
                  </a:lnTo>
                  <a:lnTo>
                    <a:pt x="88" y="159"/>
                  </a:lnTo>
                  <a:lnTo>
                    <a:pt x="89" y="151"/>
                  </a:lnTo>
                  <a:lnTo>
                    <a:pt x="92" y="144"/>
                  </a:lnTo>
                  <a:lnTo>
                    <a:pt x="94" y="136"/>
                  </a:lnTo>
                  <a:lnTo>
                    <a:pt x="97" y="130"/>
                  </a:lnTo>
                  <a:lnTo>
                    <a:pt x="101" y="123"/>
                  </a:lnTo>
                  <a:lnTo>
                    <a:pt x="106" y="117"/>
                  </a:lnTo>
                  <a:lnTo>
                    <a:pt x="111" y="112"/>
                  </a:lnTo>
                  <a:lnTo>
                    <a:pt x="116" y="106"/>
                  </a:lnTo>
                  <a:lnTo>
                    <a:pt x="122" y="103"/>
                  </a:lnTo>
                  <a:lnTo>
                    <a:pt x="129" y="99"/>
                  </a:lnTo>
                  <a:lnTo>
                    <a:pt x="135" y="95"/>
                  </a:lnTo>
                  <a:lnTo>
                    <a:pt x="143" y="92"/>
                  </a:lnTo>
                  <a:lnTo>
                    <a:pt x="151" y="90"/>
                  </a:lnTo>
                  <a:lnTo>
                    <a:pt x="158" y="90"/>
                  </a:lnTo>
                  <a:lnTo>
                    <a:pt x="166" y="89"/>
                  </a:lnTo>
                  <a:lnTo>
                    <a:pt x="174" y="90"/>
                  </a:lnTo>
                  <a:lnTo>
                    <a:pt x="181" y="90"/>
                  </a:lnTo>
                  <a:lnTo>
                    <a:pt x="189" y="92"/>
                  </a:lnTo>
                  <a:lnTo>
                    <a:pt x="196" y="95"/>
                  </a:lnTo>
                  <a:lnTo>
                    <a:pt x="203" y="99"/>
                  </a:lnTo>
                  <a:lnTo>
                    <a:pt x="210" y="103"/>
                  </a:lnTo>
                  <a:lnTo>
                    <a:pt x="215" y="106"/>
                  </a:lnTo>
                  <a:lnTo>
                    <a:pt x="221" y="112"/>
                  </a:lnTo>
                  <a:lnTo>
                    <a:pt x="226" y="117"/>
                  </a:lnTo>
                  <a:lnTo>
                    <a:pt x="230" y="123"/>
                  </a:lnTo>
                  <a:lnTo>
                    <a:pt x="234" y="130"/>
                  </a:lnTo>
                  <a:lnTo>
                    <a:pt x="238" y="136"/>
                  </a:lnTo>
                  <a:lnTo>
                    <a:pt x="241" y="144"/>
                  </a:lnTo>
                  <a:lnTo>
                    <a:pt x="242" y="151"/>
                  </a:lnTo>
                  <a:lnTo>
                    <a:pt x="243" y="159"/>
                  </a:lnTo>
                  <a:lnTo>
                    <a:pt x="244" y="167"/>
                  </a:lnTo>
                  <a:lnTo>
                    <a:pt x="243" y="175"/>
                  </a:lnTo>
                  <a:lnTo>
                    <a:pt x="242" y="182"/>
                  </a:lnTo>
                  <a:lnTo>
                    <a:pt x="241" y="190"/>
                  </a:lnTo>
                  <a:lnTo>
                    <a:pt x="238" y="198"/>
                  </a:lnTo>
                  <a:lnTo>
                    <a:pt x="234" y="204"/>
                  </a:lnTo>
                  <a:lnTo>
                    <a:pt x="230" y="211"/>
                  </a:lnTo>
                  <a:lnTo>
                    <a:pt x="226" y="217"/>
                  </a:lnTo>
                  <a:lnTo>
                    <a:pt x="221" y="222"/>
                  </a:lnTo>
                  <a:lnTo>
                    <a:pt x="215" y="227"/>
                  </a:lnTo>
                  <a:lnTo>
                    <a:pt x="210" y="231"/>
                  </a:lnTo>
                  <a:lnTo>
                    <a:pt x="203" y="235"/>
                  </a:lnTo>
                  <a:lnTo>
                    <a:pt x="196" y="239"/>
                  </a:lnTo>
                  <a:lnTo>
                    <a:pt x="189" y="241"/>
                  </a:lnTo>
                  <a:lnTo>
                    <a:pt x="181" y="243"/>
                  </a:lnTo>
                  <a:lnTo>
                    <a:pt x="174" y="244"/>
                  </a:lnTo>
                  <a:lnTo>
                    <a:pt x="166" y="245"/>
                  </a:lnTo>
                  <a:close/>
                  <a:moveTo>
                    <a:pt x="306" y="204"/>
                  </a:moveTo>
                  <a:lnTo>
                    <a:pt x="302" y="202"/>
                  </a:lnTo>
                  <a:lnTo>
                    <a:pt x="301" y="199"/>
                  </a:lnTo>
                  <a:lnTo>
                    <a:pt x="300" y="195"/>
                  </a:lnTo>
                  <a:lnTo>
                    <a:pt x="300" y="191"/>
                  </a:lnTo>
                  <a:lnTo>
                    <a:pt x="302" y="180"/>
                  </a:lnTo>
                  <a:lnTo>
                    <a:pt x="302" y="167"/>
                  </a:lnTo>
                  <a:lnTo>
                    <a:pt x="302" y="154"/>
                  </a:lnTo>
                  <a:lnTo>
                    <a:pt x="300" y="142"/>
                  </a:lnTo>
                  <a:lnTo>
                    <a:pt x="300" y="139"/>
                  </a:lnTo>
                  <a:lnTo>
                    <a:pt x="301" y="135"/>
                  </a:lnTo>
                  <a:lnTo>
                    <a:pt x="302" y="132"/>
                  </a:lnTo>
                  <a:lnTo>
                    <a:pt x="306" y="130"/>
                  </a:lnTo>
                  <a:lnTo>
                    <a:pt x="332" y="114"/>
                  </a:lnTo>
                  <a:lnTo>
                    <a:pt x="293" y="50"/>
                  </a:lnTo>
                  <a:lnTo>
                    <a:pt x="269" y="64"/>
                  </a:lnTo>
                  <a:lnTo>
                    <a:pt x="265" y="65"/>
                  </a:lnTo>
                  <a:lnTo>
                    <a:pt x="261" y="65"/>
                  </a:lnTo>
                  <a:lnTo>
                    <a:pt x="257" y="65"/>
                  </a:lnTo>
                  <a:lnTo>
                    <a:pt x="255" y="63"/>
                  </a:lnTo>
                  <a:lnTo>
                    <a:pt x="251" y="59"/>
                  </a:lnTo>
                  <a:lnTo>
                    <a:pt x="242" y="53"/>
                  </a:lnTo>
                  <a:lnTo>
                    <a:pt x="233" y="45"/>
                  </a:lnTo>
                  <a:lnTo>
                    <a:pt x="224" y="40"/>
                  </a:lnTo>
                  <a:lnTo>
                    <a:pt x="215" y="35"/>
                  </a:lnTo>
                  <a:lnTo>
                    <a:pt x="211" y="33"/>
                  </a:lnTo>
                  <a:lnTo>
                    <a:pt x="208" y="31"/>
                  </a:lnTo>
                  <a:lnTo>
                    <a:pt x="207" y="27"/>
                  </a:lnTo>
                  <a:lnTo>
                    <a:pt x="207" y="24"/>
                  </a:lnTo>
                  <a:lnTo>
                    <a:pt x="207" y="0"/>
                  </a:lnTo>
                  <a:lnTo>
                    <a:pt x="135" y="0"/>
                  </a:lnTo>
                  <a:lnTo>
                    <a:pt x="135" y="24"/>
                  </a:lnTo>
                  <a:lnTo>
                    <a:pt x="134" y="27"/>
                  </a:lnTo>
                  <a:lnTo>
                    <a:pt x="133" y="31"/>
                  </a:lnTo>
                  <a:lnTo>
                    <a:pt x="130" y="33"/>
                  </a:lnTo>
                  <a:lnTo>
                    <a:pt x="126" y="35"/>
                  </a:lnTo>
                  <a:lnTo>
                    <a:pt x="113" y="41"/>
                  </a:lnTo>
                  <a:lnTo>
                    <a:pt x="101" y="47"/>
                  </a:lnTo>
                  <a:lnTo>
                    <a:pt x="88" y="55"/>
                  </a:lnTo>
                  <a:lnTo>
                    <a:pt x="77" y="63"/>
                  </a:lnTo>
                  <a:lnTo>
                    <a:pt x="75" y="65"/>
                  </a:lnTo>
                  <a:lnTo>
                    <a:pt x="71" y="65"/>
                  </a:lnTo>
                  <a:lnTo>
                    <a:pt x="67" y="65"/>
                  </a:lnTo>
                  <a:lnTo>
                    <a:pt x="63" y="64"/>
                  </a:lnTo>
                  <a:lnTo>
                    <a:pt x="38" y="50"/>
                  </a:lnTo>
                  <a:lnTo>
                    <a:pt x="0" y="114"/>
                  </a:lnTo>
                  <a:lnTo>
                    <a:pt x="26" y="130"/>
                  </a:lnTo>
                  <a:lnTo>
                    <a:pt x="29" y="132"/>
                  </a:lnTo>
                  <a:lnTo>
                    <a:pt x="31" y="135"/>
                  </a:lnTo>
                  <a:lnTo>
                    <a:pt x="33" y="139"/>
                  </a:lnTo>
                  <a:lnTo>
                    <a:pt x="31" y="142"/>
                  </a:lnTo>
                  <a:lnTo>
                    <a:pt x="30" y="154"/>
                  </a:lnTo>
                  <a:lnTo>
                    <a:pt x="30" y="167"/>
                  </a:lnTo>
                  <a:lnTo>
                    <a:pt x="30" y="178"/>
                  </a:lnTo>
                  <a:lnTo>
                    <a:pt x="31" y="191"/>
                  </a:lnTo>
                  <a:lnTo>
                    <a:pt x="33" y="195"/>
                  </a:lnTo>
                  <a:lnTo>
                    <a:pt x="31" y="199"/>
                  </a:lnTo>
                  <a:lnTo>
                    <a:pt x="29" y="202"/>
                  </a:lnTo>
                  <a:lnTo>
                    <a:pt x="26" y="204"/>
                  </a:lnTo>
                  <a:lnTo>
                    <a:pt x="0" y="220"/>
                  </a:lnTo>
                  <a:lnTo>
                    <a:pt x="38" y="284"/>
                  </a:lnTo>
                  <a:lnTo>
                    <a:pt x="63" y="270"/>
                  </a:lnTo>
                  <a:lnTo>
                    <a:pt x="67" y="268"/>
                  </a:lnTo>
                  <a:lnTo>
                    <a:pt x="71" y="267"/>
                  </a:lnTo>
                  <a:lnTo>
                    <a:pt x="75" y="268"/>
                  </a:lnTo>
                  <a:lnTo>
                    <a:pt x="77" y="271"/>
                  </a:lnTo>
                  <a:lnTo>
                    <a:pt x="89" y="279"/>
                  </a:lnTo>
                  <a:lnTo>
                    <a:pt x="106" y="286"/>
                  </a:lnTo>
                  <a:lnTo>
                    <a:pt x="124" y="295"/>
                  </a:lnTo>
                  <a:lnTo>
                    <a:pt x="139" y="300"/>
                  </a:lnTo>
                  <a:lnTo>
                    <a:pt x="142" y="303"/>
                  </a:lnTo>
                  <a:lnTo>
                    <a:pt x="144" y="306"/>
                  </a:lnTo>
                  <a:lnTo>
                    <a:pt x="146" y="308"/>
                  </a:lnTo>
                  <a:lnTo>
                    <a:pt x="147" y="312"/>
                  </a:lnTo>
                  <a:lnTo>
                    <a:pt x="147" y="336"/>
                  </a:lnTo>
                  <a:lnTo>
                    <a:pt x="207" y="336"/>
                  </a:lnTo>
                  <a:lnTo>
                    <a:pt x="207" y="312"/>
                  </a:lnTo>
                  <a:lnTo>
                    <a:pt x="207" y="308"/>
                  </a:lnTo>
                  <a:lnTo>
                    <a:pt x="208" y="306"/>
                  </a:lnTo>
                  <a:lnTo>
                    <a:pt x="211" y="303"/>
                  </a:lnTo>
                  <a:lnTo>
                    <a:pt x="215" y="300"/>
                  </a:lnTo>
                  <a:lnTo>
                    <a:pt x="223" y="297"/>
                  </a:lnTo>
                  <a:lnTo>
                    <a:pt x="230" y="291"/>
                  </a:lnTo>
                  <a:lnTo>
                    <a:pt x="238" y="285"/>
                  </a:lnTo>
                  <a:lnTo>
                    <a:pt x="246" y="279"/>
                  </a:lnTo>
                  <a:lnTo>
                    <a:pt x="250" y="275"/>
                  </a:lnTo>
                  <a:lnTo>
                    <a:pt x="255" y="271"/>
                  </a:lnTo>
                  <a:lnTo>
                    <a:pt x="257" y="268"/>
                  </a:lnTo>
                  <a:lnTo>
                    <a:pt x="261" y="267"/>
                  </a:lnTo>
                  <a:lnTo>
                    <a:pt x="265" y="268"/>
                  </a:lnTo>
                  <a:lnTo>
                    <a:pt x="269" y="270"/>
                  </a:lnTo>
                  <a:lnTo>
                    <a:pt x="295" y="284"/>
                  </a:lnTo>
                  <a:lnTo>
                    <a:pt x="332" y="220"/>
                  </a:lnTo>
                  <a:lnTo>
                    <a:pt x="306" y="20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9" name="Group 38" descr="Icon of gears. ">
            <a:extLst>
              <a:ext uri="{FF2B5EF4-FFF2-40B4-BE49-F238E27FC236}">
                <a16:creationId xmlns:a16="http://schemas.microsoft.com/office/drawing/2014/main" id="{5BC0E3F0-447D-4721-AB1F-C8243BA36671}"/>
              </a:ext>
            </a:extLst>
          </p:cNvPr>
          <p:cNvGrpSpPr/>
          <p:nvPr/>
        </p:nvGrpSpPr>
        <p:grpSpPr>
          <a:xfrm>
            <a:off x="4717582" y="5353558"/>
            <a:ext cx="343837" cy="343837"/>
            <a:chOff x="7613650" y="1387475"/>
            <a:chExt cx="284163" cy="284163"/>
          </a:xfrm>
          <a:solidFill>
            <a:schemeClr val="bg1"/>
          </a:solidFill>
        </p:grpSpPr>
        <p:sp>
          <p:nvSpPr>
            <p:cNvPr id="40" name="Freeform 4359">
              <a:extLst>
                <a:ext uri="{FF2B5EF4-FFF2-40B4-BE49-F238E27FC236}">
                  <a16:creationId xmlns:a16="http://schemas.microsoft.com/office/drawing/2014/main" id="{351831F3-9830-4A23-8B34-11A3FCCA027E}"/>
                </a:ext>
              </a:extLst>
            </p:cNvPr>
            <p:cNvSpPr>
              <a:spLocks noEditPoints="1"/>
            </p:cNvSpPr>
            <p:nvPr/>
          </p:nvSpPr>
          <p:spPr bwMode="auto">
            <a:xfrm>
              <a:off x="7613650" y="1471613"/>
              <a:ext cx="200025" cy="200025"/>
            </a:xfrm>
            <a:custGeom>
              <a:avLst/>
              <a:gdLst>
                <a:gd name="T0" fmla="*/ 276 w 629"/>
                <a:gd name="T1" fmla="*/ 436 h 629"/>
                <a:gd name="T2" fmla="*/ 233 w 629"/>
                <a:gd name="T3" fmla="*/ 411 h 629"/>
                <a:gd name="T4" fmla="*/ 202 w 629"/>
                <a:gd name="T5" fmla="*/ 374 h 629"/>
                <a:gd name="T6" fmla="*/ 187 w 629"/>
                <a:gd name="T7" fmla="*/ 325 h 629"/>
                <a:gd name="T8" fmla="*/ 192 w 629"/>
                <a:gd name="T9" fmla="*/ 274 h 629"/>
                <a:gd name="T10" fmla="*/ 216 w 629"/>
                <a:gd name="T11" fmla="*/ 231 h 629"/>
                <a:gd name="T12" fmla="*/ 253 w 629"/>
                <a:gd name="T13" fmla="*/ 199 h 629"/>
                <a:gd name="T14" fmla="*/ 301 w 629"/>
                <a:gd name="T15" fmla="*/ 184 h 629"/>
                <a:gd name="T16" fmla="*/ 352 w 629"/>
                <a:gd name="T17" fmla="*/ 190 h 629"/>
                <a:gd name="T18" fmla="*/ 395 w 629"/>
                <a:gd name="T19" fmla="*/ 213 h 629"/>
                <a:gd name="T20" fmla="*/ 426 w 629"/>
                <a:gd name="T21" fmla="*/ 252 h 629"/>
                <a:gd name="T22" fmla="*/ 441 w 629"/>
                <a:gd name="T23" fmla="*/ 300 h 629"/>
                <a:gd name="T24" fmla="*/ 436 w 629"/>
                <a:gd name="T25" fmla="*/ 350 h 629"/>
                <a:gd name="T26" fmla="*/ 413 w 629"/>
                <a:gd name="T27" fmla="*/ 394 h 629"/>
                <a:gd name="T28" fmla="*/ 375 w 629"/>
                <a:gd name="T29" fmla="*/ 425 h 629"/>
                <a:gd name="T30" fmla="*/ 327 w 629"/>
                <a:gd name="T31" fmla="*/ 440 h 629"/>
                <a:gd name="T32" fmla="*/ 572 w 629"/>
                <a:gd name="T33" fmla="*/ 346 h 629"/>
                <a:gd name="T34" fmla="*/ 574 w 629"/>
                <a:gd name="T35" fmla="*/ 302 h 629"/>
                <a:gd name="T36" fmla="*/ 620 w 629"/>
                <a:gd name="T37" fmla="*/ 241 h 629"/>
                <a:gd name="T38" fmla="*/ 628 w 629"/>
                <a:gd name="T39" fmla="*/ 231 h 629"/>
                <a:gd name="T40" fmla="*/ 625 w 629"/>
                <a:gd name="T41" fmla="*/ 219 h 629"/>
                <a:gd name="T42" fmla="*/ 544 w 629"/>
                <a:gd name="T43" fmla="*/ 84 h 629"/>
                <a:gd name="T44" fmla="*/ 532 w 629"/>
                <a:gd name="T45" fmla="*/ 83 h 629"/>
                <a:gd name="T46" fmla="*/ 447 w 629"/>
                <a:gd name="T47" fmla="*/ 88 h 629"/>
                <a:gd name="T48" fmla="*/ 407 w 629"/>
                <a:gd name="T49" fmla="*/ 69 h 629"/>
                <a:gd name="T50" fmla="*/ 404 w 629"/>
                <a:gd name="T51" fmla="*/ 7 h 629"/>
                <a:gd name="T52" fmla="*/ 395 w 629"/>
                <a:gd name="T53" fmla="*/ 0 h 629"/>
                <a:gd name="T54" fmla="*/ 235 w 629"/>
                <a:gd name="T55" fmla="*/ 1 h 629"/>
                <a:gd name="T56" fmla="*/ 227 w 629"/>
                <a:gd name="T57" fmla="*/ 10 h 629"/>
                <a:gd name="T58" fmla="*/ 216 w 629"/>
                <a:gd name="T59" fmla="*/ 72 h 629"/>
                <a:gd name="T60" fmla="*/ 177 w 629"/>
                <a:gd name="T61" fmla="*/ 91 h 629"/>
                <a:gd name="T62" fmla="*/ 98 w 629"/>
                <a:gd name="T63" fmla="*/ 84 h 629"/>
                <a:gd name="T64" fmla="*/ 87 w 629"/>
                <a:gd name="T65" fmla="*/ 83 h 629"/>
                <a:gd name="T66" fmla="*/ 78 w 629"/>
                <a:gd name="T67" fmla="*/ 90 h 629"/>
                <a:gd name="T68" fmla="*/ 1 w 629"/>
                <a:gd name="T69" fmla="*/ 228 h 629"/>
                <a:gd name="T70" fmla="*/ 57 w 629"/>
                <a:gd name="T71" fmla="*/ 269 h 629"/>
                <a:gd name="T72" fmla="*/ 54 w 629"/>
                <a:gd name="T73" fmla="*/ 313 h 629"/>
                <a:gd name="T74" fmla="*/ 57 w 629"/>
                <a:gd name="T75" fmla="*/ 355 h 629"/>
                <a:gd name="T76" fmla="*/ 2 w 629"/>
                <a:gd name="T77" fmla="*/ 391 h 629"/>
                <a:gd name="T78" fmla="*/ 1 w 629"/>
                <a:gd name="T79" fmla="*/ 402 h 629"/>
                <a:gd name="T80" fmla="*/ 86 w 629"/>
                <a:gd name="T81" fmla="*/ 543 h 629"/>
                <a:gd name="T82" fmla="*/ 98 w 629"/>
                <a:gd name="T83" fmla="*/ 542 h 629"/>
                <a:gd name="T84" fmla="*/ 177 w 629"/>
                <a:gd name="T85" fmla="*/ 533 h 629"/>
                <a:gd name="T86" fmla="*/ 216 w 629"/>
                <a:gd name="T87" fmla="*/ 552 h 629"/>
                <a:gd name="T88" fmla="*/ 227 w 629"/>
                <a:gd name="T89" fmla="*/ 620 h 629"/>
                <a:gd name="T90" fmla="*/ 235 w 629"/>
                <a:gd name="T91" fmla="*/ 628 h 629"/>
                <a:gd name="T92" fmla="*/ 395 w 629"/>
                <a:gd name="T93" fmla="*/ 629 h 629"/>
                <a:gd name="T94" fmla="*/ 404 w 629"/>
                <a:gd name="T95" fmla="*/ 623 h 629"/>
                <a:gd name="T96" fmla="*/ 407 w 629"/>
                <a:gd name="T97" fmla="*/ 556 h 629"/>
                <a:gd name="T98" fmla="*/ 447 w 629"/>
                <a:gd name="T99" fmla="*/ 538 h 629"/>
                <a:gd name="T100" fmla="*/ 533 w 629"/>
                <a:gd name="T101" fmla="*/ 543 h 629"/>
                <a:gd name="T102" fmla="*/ 545 w 629"/>
                <a:gd name="T103" fmla="*/ 543 h 629"/>
                <a:gd name="T104" fmla="*/ 627 w 629"/>
                <a:gd name="T105" fmla="*/ 405 h 629"/>
                <a:gd name="T106" fmla="*/ 628 w 629"/>
                <a:gd name="T107" fmla="*/ 394 h 629"/>
                <a:gd name="T108" fmla="*/ 621 w 629"/>
                <a:gd name="T109" fmla="*/ 385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29" h="629">
                  <a:moveTo>
                    <a:pt x="314" y="441"/>
                  </a:moveTo>
                  <a:lnTo>
                    <a:pt x="301" y="440"/>
                  </a:lnTo>
                  <a:lnTo>
                    <a:pt x="288" y="439"/>
                  </a:lnTo>
                  <a:lnTo>
                    <a:pt x="276" y="436"/>
                  </a:lnTo>
                  <a:lnTo>
                    <a:pt x="264" y="430"/>
                  </a:lnTo>
                  <a:lnTo>
                    <a:pt x="253" y="425"/>
                  </a:lnTo>
                  <a:lnTo>
                    <a:pt x="242" y="418"/>
                  </a:lnTo>
                  <a:lnTo>
                    <a:pt x="233" y="411"/>
                  </a:lnTo>
                  <a:lnTo>
                    <a:pt x="223" y="404"/>
                  </a:lnTo>
                  <a:lnTo>
                    <a:pt x="216" y="394"/>
                  </a:lnTo>
                  <a:lnTo>
                    <a:pt x="208" y="384"/>
                  </a:lnTo>
                  <a:lnTo>
                    <a:pt x="202" y="374"/>
                  </a:lnTo>
                  <a:lnTo>
                    <a:pt x="196" y="362"/>
                  </a:lnTo>
                  <a:lnTo>
                    <a:pt x="192" y="350"/>
                  </a:lnTo>
                  <a:lnTo>
                    <a:pt x="189" y="338"/>
                  </a:lnTo>
                  <a:lnTo>
                    <a:pt x="187" y="325"/>
                  </a:lnTo>
                  <a:lnTo>
                    <a:pt x="186" y="313"/>
                  </a:lnTo>
                  <a:lnTo>
                    <a:pt x="187" y="300"/>
                  </a:lnTo>
                  <a:lnTo>
                    <a:pt x="189" y="287"/>
                  </a:lnTo>
                  <a:lnTo>
                    <a:pt x="192" y="274"/>
                  </a:lnTo>
                  <a:lnTo>
                    <a:pt x="196" y="262"/>
                  </a:lnTo>
                  <a:lnTo>
                    <a:pt x="202" y="252"/>
                  </a:lnTo>
                  <a:lnTo>
                    <a:pt x="208" y="241"/>
                  </a:lnTo>
                  <a:lnTo>
                    <a:pt x="216" y="231"/>
                  </a:lnTo>
                  <a:lnTo>
                    <a:pt x="223" y="222"/>
                  </a:lnTo>
                  <a:lnTo>
                    <a:pt x="233" y="213"/>
                  </a:lnTo>
                  <a:lnTo>
                    <a:pt x="242" y="206"/>
                  </a:lnTo>
                  <a:lnTo>
                    <a:pt x="253" y="199"/>
                  </a:lnTo>
                  <a:lnTo>
                    <a:pt x="264" y="194"/>
                  </a:lnTo>
                  <a:lnTo>
                    <a:pt x="276" y="190"/>
                  </a:lnTo>
                  <a:lnTo>
                    <a:pt x="288" y="186"/>
                  </a:lnTo>
                  <a:lnTo>
                    <a:pt x="301" y="184"/>
                  </a:lnTo>
                  <a:lnTo>
                    <a:pt x="314" y="184"/>
                  </a:lnTo>
                  <a:lnTo>
                    <a:pt x="327" y="184"/>
                  </a:lnTo>
                  <a:lnTo>
                    <a:pt x="340" y="186"/>
                  </a:lnTo>
                  <a:lnTo>
                    <a:pt x="352" y="190"/>
                  </a:lnTo>
                  <a:lnTo>
                    <a:pt x="363" y="194"/>
                  </a:lnTo>
                  <a:lnTo>
                    <a:pt x="375" y="199"/>
                  </a:lnTo>
                  <a:lnTo>
                    <a:pt x="386" y="206"/>
                  </a:lnTo>
                  <a:lnTo>
                    <a:pt x="395" y="213"/>
                  </a:lnTo>
                  <a:lnTo>
                    <a:pt x="404" y="222"/>
                  </a:lnTo>
                  <a:lnTo>
                    <a:pt x="413" y="231"/>
                  </a:lnTo>
                  <a:lnTo>
                    <a:pt x="420" y="241"/>
                  </a:lnTo>
                  <a:lnTo>
                    <a:pt x="426" y="252"/>
                  </a:lnTo>
                  <a:lnTo>
                    <a:pt x="432" y="262"/>
                  </a:lnTo>
                  <a:lnTo>
                    <a:pt x="436" y="274"/>
                  </a:lnTo>
                  <a:lnTo>
                    <a:pt x="439" y="287"/>
                  </a:lnTo>
                  <a:lnTo>
                    <a:pt x="441" y="300"/>
                  </a:lnTo>
                  <a:lnTo>
                    <a:pt x="443" y="313"/>
                  </a:lnTo>
                  <a:lnTo>
                    <a:pt x="441" y="325"/>
                  </a:lnTo>
                  <a:lnTo>
                    <a:pt x="439" y="338"/>
                  </a:lnTo>
                  <a:lnTo>
                    <a:pt x="436" y="350"/>
                  </a:lnTo>
                  <a:lnTo>
                    <a:pt x="432" y="362"/>
                  </a:lnTo>
                  <a:lnTo>
                    <a:pt x="426" y="374"/>
                  </a:lnTo>
                  <a:lnTo>
                    <a:pt x="420" y="384"/>
                  </a:lnTo>
                  <a:lnTo>
                    <a:pt x="413" y="394"/>
                  </a:lnTo>
                  <a:lnTo>
                    <a:pt x="404" y="404"/>
                  </a:lnTo>
                  <a:lnTo>
                    <a:pt x="395" y="411"/>
                  </a:lnTo>
                  <a:lnTo>
                    <a:pt x="386" y="418"/>
                  </a:lnTo>
                  <a:lnTo>
                    <a:pt x="375" y="425"/>
                  </a:lnTo>
                  <a:lnTo>
                    <a:pt x="363" y="430"/>
                  </a:lnTo>
                  <a:lnTo>
                    <a:pt x="352" y="436"/>
                  </a:lnTo>
                  <a:lnTo>
                    <a:pt x="340" y="439"/>
                  </a:lnTo>
                  <a:lnTo>
                    <a:pt x="327" y="440"/>
                  </a:lnTo>
                  <a:lnTo>
                    <a:pt x="314" y="441"/>
                  </a:lnTo>
                  <a:close/>
                  <a:moveTo>
                    <a:pt x="621" y="385"/>
                  </a:moveTo>
                  <a:lnTo>
                    <a:pt x="571" y="355"/>
                  </a:lnTo>
                  <a:lnTo>
                    <a:pt x="572" y="346"/>
                  </a:lnTo>
                  <a:lnTo>
                    <a:pt x="573" y="335"/>
                  </a:lnTo>
                  <a:lnTo>
                    <a:pt x="574" y="323"/>
                  </a:lnTo>
                  <a:lnTo>
                    <a:pt x="574" y="313"/>
                  </a:lnTo>
                  <a:lnTo>
                    <a:pt x="574" y="302"/>
                  </a:lnTo>
                  <a:lnTo>
                    <a:pt x="573" y="291"/>
                  </a:lnTo>
                  <a:lnTo>
                    <a:pt x="572" y="280"/>
                  </a:lnTo>
                  <a:lnTo>
                    <a:pt x="570" y="269"/>
                  </a:lnTo>
                  <a:lnTo>
                    <a:pt x="620" y="241"/>
                  </a:lnTo>
                  <a:lnTo>
                    <a:pt x="623" y="239"/>
                  </a:lnTo>
                  <a:lnTo>
                    <a:pt x="624" y="237"/>
                  </a:lnTo>
                  <a:lnTo>
                    <a:pt x="627" y="234"/>
                  </a:lnTo>
                  <a:lnTo>
                    <a:pt x="628" y="231"/>
                  </a:lnTo>
                  <a:lnTo>
                    <a:pt x="628" y="228"/>
                  </a:lnTo>
                  <a:lnTo>
                    <a:pt x="628" y="226"/>
                  </a:lnTo>
                  <a:lnTo>
                    <a:pt x="628" y="223"/>
                  </a:lnTo>
                  <a:lnTo>
                    <a:pt x="625" y="219"/>
                  </a:lnTo>
                  <a:lnTo>
                    <a:pt x="551" y="90"/>
                  </a:lnTo>
                  <a:lnTo>
                    <a:pt x="548" y="87"/>
                  </a:lnTo>
                  <a:lnTo>
                    <a:pt x="546" y="85"/>
                  </a:lnTo>
                  <a:lnTo>
                    <a:pt x="544" y="84"/>
                  </a:lnTo>
                  <a:lnTo>
                    <a:pt x="541" y="83"/>
                  </a:lnTo>
                  <a:lnTo>
                    <a:pt x="539" y="81"/>
                  </a:lnTo>
                  <a:lnTo>
                    <a:pt x="536" y="81"/>
                  </a:lnTo>
                  <a:lnTo>
                    <a:pt x="532" y="83"/>
                  </a:lnTo>
                  <a:lnTo>
                    <a:pt x="530" y="84"/>
                  </a:lnTo>
                  <a:lnTo>
                    <a:pt x="481" y="113"/>
                  </a:lnTo>
                  <a:lnTo>
                    <a:pt x="465" y="99"/>
                  </a:lnTo>
                  <a:lnTo>
                    <a:pt x="447" y="88"/>
                  </a:lnTo>
                  <a:lnTo>
                    <a:pt x="438" y="83"/>
                  </a:lnTo>
                  <a:lnTo>
                    <a:pt x="429" y="77"/>
                  </a:lnTo>
                  <a:lnTo>
                    <a:pt x="418" y="73"/>
                  </a:lnTo>
                  <a:lnTo>
                    <a:pt x="407" y="69"/>
                  </a:lnTo>
                  <a:lnTo>
                    <a:pt x="407" y="15"/>
                  </a:lnTo>
                  <a:lnTo>
                    <a:pt x="407" y="12"/>
                  </a:lnTo>
                  <a:lnTo>
                    <a:pt x="406" y="10"/>
                  </a:lnTo>
                  <a:lnTo>
                    <a:pt x="404" y="7"/>
                  </a:lnTo>
                  <a:lnTo>
                    <a:pt x="403" y="4"/>
                  </a:lnTo>
                  <a:lnTo>
                    <a:pt x="401" y="2"/>
                  </a:lnTo>
                  <a:lnTo>
                    <a:pt x="398" y="1"/>
                  </a:lnTo>
                  <a:lnTo>
                    <a:pt x="395" y="0"/>
                  </a:lnTo>
                  <a:lnTo>
                    <a:pt x="392" y="0"/>
                  </a:lnTo>
                  <a:lnTo>
                    <a:pt x="241" y="0"/>
                  </a:lnTo>
                  <a:lnTo>
                    <a:pt x="238" y="0"/>
                  </a:lnTo>
                  <a:lnTo>
                    <a:pt x="235" y="1"/>
                  </a:lnTo>
                  <a:lnTo>
                    <a:pt x="233" y="2"/>
                  </a:lnTo>
                  <a:lnTo>
                    <a:pt x="231" y="4"/>
                  </a:lnTo>
                  <a:lnTo>
                    <a:pt x="229" y="7"/>
                  </a:lnTo>
                  <a:lnTo>
                    <a:pt x="227" y="10"/>
                  </a:lnTo>
                  <a:lnTo>
                    <a:pt x="226" y="12"/>
                  </a:lnTo>
                  <a:lnTo>
                    <a:pt x="226" y="15"/>
                  </a:lnTo>
                  <a:lnTo>
                    <a:pt x="226" y="69"/>
                  </a:lnTo>
                  <a:lnTo>
                    <a:pt x="216" y="72"/>
                  </a:lnTo>
                  <a:lnTo>
                    <a:pt x="206" y="76"/>
                  </a:lnTo>
                  <a:lnTo>
                    <a:pt x="196" y="80"/>
                  </a:lnTo>
                  <a:lnTo>
                    <a:pt x="187" y="86"/>
                  </a:lnTo>
                  <a:lnTo>
                    <a:pt x="177" y="91"/>
                  </a:lnTo>
                  <a:lnTo>
                    <a:pt x="168" y="98"/>
                  </a:lnTo>
                  <a:lnTo>
                    <a:pt x="159" y="105"/>
                  </a:lnTo>
                  <a:lnTo>
                    <a:pt x="149" y="113"/>
                  </a:lnTo>
                  <a:lnTo>
                    <a:pt x="98" y="84"/>
                  </a:lnTo>
                  <a:lnTo>
                    <a:pt x="96" y="83"/>
                  </a:lnTo>
                  <a:lnTo>
                    <a:pt x="93" y="81"/>
                  </a:lnTo>
                  <a:lnTo>
                    <a:pt x="90" y="81"/>
                  </a:lnTo>
                  <a:lnTo>
                    <a:pt x="87" y="83"/>
                  </a:lnTo>
                  <a:lnTo>
                    <a:pt x="84" y="84"/>
                  </a:lnTo>
                  <a:lnTo>
                    <a:pt x="82" y="85"/>
                  </a:lnTo>
                  <a:lnTo>
                    <a:pt x="80" y="87"/>
                  </a:lnTo>
                  <a:lnTo>
                    <a:pt x="78" y="90"/>
                  </a:lnTo>
                  <a:lnTo>
                    <a:pt x="3" y="219"/>
                  </a:lnTo>
                  <a:lnTo>
                    <a:pt x="1" y="222"/>
                  </a:lnTo>
                  <a:lnTo>
                    <a:pt x="1" y="225"/>
                  </a:lnTo>
                  <a:lnTo>
                    <a:pt x="1" y="228"/>
                  </a:lnTo>
                  <a:lnTo>
                    <a:pt x="1" y="230"/>
                  </a:lnTo>
                  <a:lnTo>
                    <a:pt x="4" y="236"/>
                  </a:lnTo>
                  <a:lnTo>
                    <a:pt x="8" y="241"/>
                  </a:lnTo>
                  <a:lnTo>
                    <a:pt x="57" y="269"/>
                  </a:lnTo>
                  <a:lnTo>
                    <a:pt x="56" y="280"/>
                  </a:lnTo>
                  <a:lnTo>
                    <a:pt x="55" y="291"/>
                  </a:lnTo>
                  <a:lnTo>
                    <a:pt x="54" y="302"/>
                  </a:lnTo>
                  <a:lnTo>
                    <a:pt x="54" y="313"/>
                  </a:lnTo>
                  <a:lnTo>
                    <a:pt x="54" y="323"/>
                  </a:lnTo>
                  <a:lnTo>
                    <a:pt x="55" y="335"/>
                  </a:lnTo>
                  <a:lnTo>
                    <a:pt x="56" y="346"/>
                  </a:lnTo>
                  <a:lnTo>
                    <a:pt x="57" y="355"/>
                  </a:lnTo>
                  <a:lnTo>
                    <a:pt x="7" y="385"/>
                  </a:lnTo>
                  <a:lnTo>
                    <a:pt x="5" y="387"/>
                  </a:lnTo>
                  <a:lnTo>
                    <a:pt x="3" y="389"/>
                  </a:lnTo>
                  <a:lnTo>
                    <a:pt x="2" y="391"/>
                  </a:lnTo>
                  <a:lnTo>
                    <a:pt x="1" y="394"/>
                  </a:lnTo>
                  <a:lnTo>
                    <a:pt x="0" y="396"/>
                  </a:lnTo>
                  <a:lnTo>
                    <a:pt x="1" y="399"/>
                  </a:lnTo>
                  <a:lnTo>
                    <a:pt x="1" y="402"/>
                  </a:lnTo>
                  <a:lnTo>
                    <a:pt x="2" y="405"/>
                  </a:lnTo>
                  <a:lnTo>
                    <a:pt x="78" y="536"/>
                  </a:lnTo>
                  <a:lnTo>
                    <a:pt x="81" y="540"/>
                  </a:lnTo>
                  <a:lnTo>
                    <a:pt x="86" y="543"/>
                  </a:lnTo>
                  <a:lnTo>
                    <a:pt x="89" y="544"/>
                  </a:lnTo>
                  <a:lnTo>
                    <a:pt x="93" y="544"/>
                  </a:lnTo>
                  <a:lnTo>
                    <a:pt x="95" y="543"/>
                  </a:lnTo>
                  <a:lnTo>
                    <a:pt x="98" y="542"/>
                  </a:lnTo>
                  <a:lnTo>
                    <a:pt x="149" y="513"/>
                  </a:lnTo>
                  <a:lnTo>
                    <a:pt x="159" y="520"/>
                  </a:lnTo>
                  <a:lnTo>
                    <a:pt x="168" y="527"/>
                  </a:lnTo>
                  <a:lnTo>
                    <a:pt x="177" y="533"/>
                  </a:lnTo>
                  <a:lnTo>
                    <a:pt x="187" y="539"/>
                  </a:lnTo>
                  <a:lnTo>
                    <a:pt x="196" y="544"/>
                  </a:lnTo>
                  <a:lnTo>
                    <a:pt x="206" y="549"/>
                  </a:lnTo>
                  <a:lnTo>
                    <a:pt x="216" y="552"/>
                  </a:lnTo>
                  <a:lnTo>
                    <a:pt x="226" y="556"/>
                  </a:lnTo>
                  <a:lnTo>
                    <a:pt x="226" y="614"/>
                  </a:lnTo>
                  <a:lnTo>
                    <a:pt x="226" y="617"/>
                  </a:lnTo>
                  <a:lnTo>
                    <a:pt x="227" y="620"/>
                  </a:lnTo>
                  <a:lnTo>
                    <a:pt x="229" y="623"/>
                  </a:lnTo>
                  <a:lnTo>
                    <a:pt x="231" y="625"/>
                  </a:lnTo>
                  <a:lnTo>
                    <a:pt x="233" y="627"/>
                  </a:lnTo>
                  <a:lnTo>
                    <a:pt x="235" y="628"/>
                  </a:lnTo>
                  <a:lnTo>
                    <a:pt x="238" y="629"/>
                  </a:lnTo>
                  <a:lnTo>
                    <a:pt x="241" y="629"/>
                  </a:lnTo>
                  <a:lnTo>
                    <a:pt x="392" y="629"/>
                  </a:lnTo>
                  <a:lnTo>
                    <a:pt x="395" y="629"/>
                  </a:lnTo>
                  <a:lnTo>
                    <a:pt x="398" y="628"/>
                  </a:lnTo>
                  <a:lnTo>
                    <a:pt x="401" y="627"/>
                  </a:lnTo>
                  <a:lnTo>
                    <a:pt x="403" y="625"/>
                  </a:lnTo>
                  <a:lnTo>
                    <a:pt x="404" y="623"/>
                  </a:lnTo>
                  <a:lnTo>
                    <a:pt x="406" y="620"/>
                  </a:lnTo>
                  <a:lnTo>
                    <a:pt x="407" y="617"/>
                  </a:lnTo>
                  <a:lnTo>
                    <a:pt x="407" y="614"/>
                  </a:lnTo>
                  <a:lnTo>
                    <a:pt x="407" y="556"/>
                  </a:lnTo>
                  <a:lnTo>
                    <a:pt x="418" y="552"/>
                  </a:lnTo>
                  <a:lnTo>
                    <a:pt x="429" y="548"/>
                  </a:lnTo>
                  <a:lnTo>
                    <a:pt x="438" y="544"/>
                  </a:lnTo>
                  <a:lnTo>
                    <a:pt x="447" y="538"/>
                  </a:lnTo>
                  <a:lnTo>
                    <a:pt x="465" y="527"/>
                  </a:lnTo>
                  <a:lnTo>
                    <a:pt x="481" y="513"/>
                  </a:lnTo>
                  <a:lnTo>
                    <a:pt x="530" y="542"/>
                  </a:lnTo>
                  <a:lnTo>
                    <a:pt x="533" y="543"/>
                  </a:lnTo>
                  <a:lnTo>
                    <a:pt x="537" y="544"/>
                  </a:lnTo>
                  <a:lnTo>
                    <a:pt x="539" y="544"/>
                  </a:lnTo>
                  <a:lnTo>
                    <a:pt x="542" y="543"/>
                  </a:lnTo>
                  <a:lnTo>
                    <a:pt x="545" y="543"/>
                  </a:lnTo>
                  <a:lnTo>
                    <a:pt x="547" y="540"/>
                  </a:lnTo>
                  <a:lnTo>
                    <a:pt x="550" y="539"/>
                  </a:lnTo>
                  <a:lnTo>
                    <a:pt x="552" y="536"/>
                  </a:lnTo>
                  <a:lnTo>
                    <a:pt x="627" y="405"/>
                  </a:lnTo>
                  <a:lnTo>
                    <a:pt x="628" y="402"/>
                  </a:lnTo>
                  <a:lnTo>
                    <a:pt x="628" y="399"/>
                  </a:lnTo>
                  <a:lnTo>
                    <a:pt x="629" y="396"/>
                  </a:lnTo>
                  <a:lnTo>
                    <a:pt x="628" y="394"/>
                  </a:lnTo>
                  <a:lnTo>
                    <a:pt x="627" y="391"/>
                  </a:lnTo>
                  <a:lnTo>
                    <a:pt x="625" y="389"/>
                  </a:lnTo>
                  <a:lnTo>
                    <a:pt x="623" y="387"/>
                  </a:lnTo>
                  <a:lnTo>
                    <a:pt x="621" y="3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 name="Freeform 4360">
              <a:extLst>
                <a:ext uri="{FF2B5EF4-FFF2-40B4-BE49-F238E27FC236}">
                  <a16:creationId xmlns:a16="http://schemas.microsoft.com/office/drawing/2014/main" id="{CDB8F87B-81A2-480F-ADA8-BFB5FD890ACD}"/>
                </a:ext>
              </a:extLst>
            </p:cNvPr>
            <p:cNvSpPr>
              <a:spLocks noEditPoints="1"/>
            </p:cNvSpPr>
            <p:nvPr/>
          </p:nvSpPr>
          <p:spPr bwMode="auto">
            <a:xfrm>
              <a:off x="7781925" y="1387475"/>
              <a:ext cx="115888" cy="117475"/>
            </a:xfrm>
            <a:custGeom>
              <a:avLst/>
              <a:gdLst>
                <a:gd name="T0" fmla="*/ 160 w 362"/>
                <a:gd name="T1" fmla="*/ 252 h 369"/>
                <a:gd name="T2" fmla="*/ 135 w 362"/>
                <a:gd name="T3" fmla="*/ 238 h 369"/>
                <a:gd name="T4" fmla="*/ 118 w 362"/>
                <a:gd name="T5" fmla="*/ 218 h 369"/>
                <a:gd name="T6" fmla="*/ 109 w 362"/>
                <a:gd name="T7" fmla="*/ 190 h 369"/>
                <a:gd name="T8" fmla="*/ 113 w 362"/>
                <a:gd name="T9" fmla="*/ 162 h 369"/>
                <a:gd name="T10" fmla="*/ 125 w 362"/>
                <a:gd name="T11" fmla="*/ 138 h 369"/>
                <a:gd name="T12" fmla="*/ 147 w 362"/>
                <a:gd name="T13" fmla="*/ 121 h 369"/>
                <a:gd name="T14" fmla="*/ 174 w 362"/>
                <a:gd name="T15" fmla="*/ 112 h 369"/>
                <a:gd name="T16" fmla="*/ 202 w 362"/>
                <a:gd name="T17" fmla="*/ 114 h 369"/>
                <a:gd name="T18" fmla="*/ 226 w 362"/>
                <a:gd name="T19" fmla="*/ 128 h 369"/>
                <a:gd name="T20" fmla="*/ 244 w 362"/>
                <a:gd name="T21" fmla="*/ 149 h 369"/>
                <a:gd name="T22" fmla="*/ 252 w 362"/>
                <a:gd name="T23" fmla="*/ 176 h 369"/>
                <a:gd name="T24" fmla="*/ 250 w 362"/>
                <a:gd name="T25" fmla="*/ 205 h 369"/>
                <a:gd name="T26" fmla="*/ 236 w 362"/>
                <a:gd name="T27" fmla="*/ 229 h 369"/>
                <a:gd name="T28" fmla="*/ 215 w 362"/>
                <a:gd name="T29" fmla="*/ 247 h 369"/>
                <a:gd name="T30" fmla="*/ 189 w 362"/>
                <a:gd name="T31" fmla="*/ 254 h 369"/>
                <a:gd name="T32" fmla="*/ 328 w 362"/>
                <a:gd name="T33" fmla="*/ 195 h 369"/>
                <a:gd name="T34" fmla="*/ 354 w 362"/>
                <a:gd name="T35" fmla="*/ 144 h 369"/>
                <a:gd name="T36" fmla="*/ 361 w 362"/>
                <a:gd name="T37" fmla="*/ 136 h 369"/>
                <a:gd name="T38" fmla="*/ 360 w 362"/>
                <a:gd name="T39" fmla="*/ 124 h 369"/>
                <a:gd name="T40" fmla="*/ 316 w 362"/>
                <a:gd name="T41" fmla="*/ 53 h 369"/>
                <a:gd name="T42" fmla="*/ 304 w 362"/>
                <a:gd name="T43" fmla="*/ 52 h 369"/>
                <a:gd name="T44" fmla="*/ 256 w 362"/>
                <a:gd name="T45" fmla="*/ 56 h 369"/>
                <a:gd name="T46" fmla="*/ 236 w 362"/>
                <a:gd name="T47" fmla="*/ 10 h 369"/>
                <a:gd name="T48" fmla="*/ 229 w 362"/>
                <a:gd name="T49" fmla="*/ 2 h 369"/>
                <a:gd name="T50" fmla="*/ 146 w 362"/>
                <a:gd name="T51" fmla="*/ 0 h 369"/>
                <a:gd name="T52" fmla="*/ 135 w 362"/>
                <a:gd name="T53" fmla="*/ 3 h 369"/>
                <a:gd name="T54" fmla="*/ 131 w 362"/>
                <a:gd name="T55" fmla="*/ 14 h 369"/>
                <a:gd name="T56" fmla="*/ 99 w 362"/>
                <a:gd name="T57" fmla="*/ 63 h 369"/>
                <a:gd name="T58" fmla="*/ 55 w 362"/>
                <a:gd name="T59" fmla="*/ 51 h 369"/>
                <a:gd name="T60" fmla="*/ 44 w 362"/>
                <a:gd name="T61" fmla="*/ 54 h 369"/>
                <a:gd name="T62" fmla="*/ 1 w 362"/>
                <a:gd name="T63" fmla="*/ 126 h 369"/>
                <a:gd name="T64" fmla="*/ 2 w 362"/>
                <a:gd name="T65" fmla="*/ 139 h 369"/>
                <a:gd name="T66" fmla="*/ 36 w 362"/>
                <a:gd name="T67" fmla="*/ 160 h 369"/>
                <a:gd name="T68" fmla="*/ 36 w 362"/>
                <a:gd name="T69" fmla="*/ 207 h 369"/>
                <a:gd name="T70" fmla="*/ 1 w 362"/>
                <a:gd name="T71" fmla="*/ 230 h 369"/>
                <a:gd name="T72" fmla="*/ 1 w 362"/>
                <a:gd name="T73" fmla="*/ 240 h 369"/>
                <a:gd name="T74" fmla="*/ 44 w 362"/>
                <a:gd name="T75" fmla="*/ 313 h 369"/>
                <a:gd name="T76" fmla="*/ 60 w 362"/>
                <a:gd name="T77" fmla="*/ 314 h 369"/>
                <a:gd name="T78" fmla="*/ 120 w 362"/>
                <a:gd name="T79" fmla="*/ 316 h 369"/>
                <a:gd name="T80" fmla="*/ 132 w 362"/>
                <a:gd name="T81" fmla="*/ 359 h 369"/>
                <a:gd name="T82" fmla="*/ 140 w 362"/>
                <a:gd name="T83" fmla="*/ 368 h 369"/>
                <a:gd name="T84" fmla="*/ 225 w 362"/>
                <a:gd name="T85" fmla="*/ 368 h 369"/>
                <a:gd name="T86" fmla="*/ 233 w 362"/>
                <a:gd name="T87" fmla="*/ 361 h 369"/>
                <a:gd name="T88" fmla="*/ 237 w 362"/>
                <a:gd name="T89" fmla="*/ 321 h 369"/>
                <a:gd name="T90" fmla="*/ 274 w 362"/>
                <a:gd name="T91" fmla="*/ 298 h 369"/>
                <a:gd name="T92" fmla="*/ 310 w 362"/>
                <a:gd name="T93" fmla="*/ 316 h 369"/>
                <a:gd name="T94" fmla="*/ 360 w 362"/>
                <a:gd name="T95" fmla="*/ 243 h 369"/>
                <a:gd name="T96" fmla="*/ 362 w 362"/>
                <a:gd name="T97" fmla="*/ 232 h 369"/>
                <a:gd name="T98" fmla="*/ 354 w 362"/>
                <a:gd name="T99" fmla="*/ 223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62" h="369">
                  <a:moveTo>
                    <a:pt x="181" y="255"/>
                  </a:moveTo>
                  <a:lnTo>
                    <a:pt x="174" y="254"/>
                  </a:lnTo>
                  <a:lnTo>
                    <a:pt x="166" y="253"/>
                  </a:lnTo>
                  <a:lnTo>
                    <a:pt x="160" y="252"/>
                  </a:lnTo>
                  <a:lnTo>
                    <a:pt x="153" y="249"/>
                  </a:lnTo>
                  <a:lnTo>
                    <a:pt x="147" y="247"/>
                  </a:lnTo>
                  <a:lnTo>
                    <a:pt x="141" y="243"/>
                  </a:lnTo>
                  <a:lnTo>
                    <a:pt x="135" y="238"/>
                  </a:lnTo>
                  <a:lnTo>
                    <a:pt x="131" y="234"/>
                  </a:lnTo>
                  <a:lnTo>
                    <a:pt x="125" y="229"/>
                  </a:lnTo>
                  <a:lnTo>
                    <a:pt x="122" y="223"/>
                  </a:lnTo>
                  <a:lnTo>
                    <a:pt x="118" y="218"/>
                  </a:lnTo>
                  <a:lnTo>
                    <a:pt x="115" y="212"/>
                  </a:lnTo>
                  <a:lnTo>
                    <a:pt x="113" y="205"/>
                  </a:lnTo>
                  <a:lnTo>
                    <a:pt x="110" y="198"/>
                  </a:lnTo>
                  <a:lnTo>
                    <a:pt x="109" y="190"/>
                  </a:lnTo>
                  <a:lnTo>
                    <a:pt x="109" y="183"/>
                  </a:lnTo>
                  <a:lnTo>
                    <a:pt x="109" y="176"/>
                  </a:lnTo>
                  <a:lnTo>
                    <a:pt x="110" y="169"/>
                  </a:lnTo>
                  <a:lnTo>
                    <a:pt x="113" y="162"/>
                  </a:lnTo>
                  <a:lnTo>
                    <a:pt x="115" y="156"/>
                  </a:lnTo>
                  <a:lnTo>
                    <a:pt x="118" y="149"/>
                  </a:lnTo>
                  <a:lnTo>
                    <a:pt x="122" y="143"/>
                  </a:lnTo>
                  <a:lnTo>
                    <a:pt x="125" y="138"/>
                  </a:lnTo>
                  <a:lnTo>
                    <a:pt x="131" y="132"/>
                  </a:lnTo>
                  <a:lnTo>
                    <a:pt x="135" y="128"/>
                  </a:lnTo>
                  <a:lnTo>
                    <a:pt x="141" y="124"/>
                  </a:lnTo>
                  <a:lnTo>
                    <a:pt x="147" y="121"/>
                  </a:lnTo>
                  <a:lnTo>
                    <a:pt x="153" y="117"/>
                  </a:lnTo>
                  <a:lnTo>
                    <a:pt x="160" y="114"/>
                  </a:lnTo>
                  <a:lnTo>
                    <a:pt x="166" y="113"/>
                  </a:lnTo>
                  <a:lnTo>
                    <a:pt x="174" y="112"/>
                  </a:lnTo>
                  <a:lnTo>
                    <a:pt x="181" y="111"/>
                  </a:lnTo>
                  <a:lnTo>
                    <a:pt x="189" y="112"/>
                  </a:lnTo>
                  <a:lnTo>
                    <a:pt x="195" y="113"/>
                  </a:lnTo>
                  <a:lnTo>
                    <a:pt x="202" y="114"/>
                  </a:lnTo>
                  <a:lnTo>
                    <a:pt x="209" y="117"/>
                  </a:lnTo>
                  <a:lnTo>
                    <a:pt x="215" y="121"/>
                  </a:lnTo>
                  <a:lnTo>
                    <a:pt x="221" y="124"/>
                  </a:lnTo>
                  <a:lnTo>
                    <a:pt x="226" y="128"/>
                  </a:lnTo>
                  <a:lnTo>
                    <a:pt x="231" y="132"/>
                  </a:lnTo>
                  <a:lnTo>
                    <a:pt x="236" y="138"/>
                  </a:lnTo>
                  <a:lnTo>
                    <a:pt x="240" y="143"/>
                  </a:lnTo>
                  <a:lnTo>
                    <a:pt x="244" y="149"/>
                  </a:lnTo>
                  <a:lnTo>
                    <a:pt x="247" y="156"/>
                  </a:lnTo>
                  <a:lnTo>
                    <a:pt x="250" y="162"/>
                  </a:lnTo>
                  <a:lnTo>
                    <a:pt x="251" y="169"/>
                  </a:lnTo>
                  <a:lnTo>
                    <a:pt x="252" y="176"/>
                  </a:lnTo>
                  <a:lnTo>
                    <a:pt x="253" y="183"/>
                  </a:lnTo>
                  <a:lnTo>
                    <a:pt x="252" y="190"/>
                  </a:lnTo>
                  <a:lnTo>
                    <a:pt x="251" y="198"/>
                  </a:lnTo>
                  <a:lnTo>
                    <a:pt x="250" y="205"/>
                  </a:lnTo>
                  <a:lnTo>
                    <a:pt x="247" y="212"/>
                  </a:lnTo>
                  <a:lnTo>
                    <a:pt x="244" y="218"/>
                  </a:lnTo>
                  <a:lnTo>
                    <a:pt x="240" y="223"/>
                  </a:lnTo>
                  <a:lnTo>
                    <a:pt x="236" y="229"/>
                  </a:lnTo>
                  <a:lnTo>
                    <a:pt x="231" y="234"/>
                  </a:lnTo>
                  <a:lnTo>
                    <a:pt x="226" y="238"/>
                  </a:lnTo>
                  <a:lnTo>
                    <a:pt x="221" y="243"/>
                  </a:lnTo>
                  <a:lnTo>
                    <a:pt x="215" y="247"/>
                  </a:lnTo>
                  <a:lnTo>
                    <a:pt x="209" y="249"/>
                  </a:lnTo>
                  <a:lnTo>
                    <a:pt x="202" y="252"/>
                  </a:lnTo>
                  <a:lnTo>
                    <a:pt x="195" y="253"/>
                  </a:lnTo>
                  <a:lnTo>
                    <a:pt x="189" y="254"/>
                  </a:lnTo>
                  <a:lnTo>
                    <a:pt x="181" y="255"/>
                  </a:lnTo>
                  <a:close/>
                  <a:moveTo>
                    <a:pt x="354" y="223"/>
                  </a:moveTo>
                  <a:lnTo>
                    <a:pt x="327" y="207"/>
                  </a:lnTo>
                  <a:lnTo>
                    <a:pt x="328" y="195"/>
                  </a:lnTo>
                  <a:lnTo>
                    <a:pt x="328" y="183"/>
                  </a:lnTo>
                  <a:lnTo>
                    <a:pt x="328" y="172"/>
                  </a:lnTo>
                  <a:lnTo>
                    <a:pt x="327" y="160"/>
                  </a:lnTo>
                  <a:lnTo>
                    <a:pt x="354" y="144"/>
                  </a:lnTo>
                  <a:lnTo>
                    <a:pt x="357" y="143"/>
                  </a:lnTo>
                  <a:lnTo>
                    <a:pt x="359" y="141"/>
                  </a:lnTo>
                  <a:lnTo>
                    <a:pt x="360" y="139"/>
                  </a:lnTo>
                  <a:lnTo>
                    <a:pt x="361" y="136"/>
                  </a:lnTo>
                  <a:lnTo>
                    <a:pt x="362" y="132"/>
                  </a:lnTo>
                  <a:lnTo>
                    <a:pt x="362" y="129"/>
                  </a:lnTo>
                  <a:lnTo>
                    <a:pt x="361" y="126"/>
                  </a:lnTo>
                  <a:lnTo>
                    <a:pt x="360" y="124"/>
                  </a:lnTo>
                  <a:lnTo>
                    <a:pt x="322" y="59"/>
                  </a:lnTo>
                  <a:lnTo>
                    <a:pt x="320" y="56"/>
                  </a:lnTo>
                  <a:lnTo>
                    <a:pt x="318" y="54"/>
                  </a:lnTo>
                  <a:lnTo>
                    <a:pt x="316" y="53"/>
                  </a:lnTo>
                  <a:lnTo>
                    <a:pt x="313" y="51"/>
                  </a:lnTo>
                  <a:lnTo>
                    <a:pt x="309" y="51"/>
                  </a:lnTo>
                  <a:lnTo>
                    <a:pt x="307" y="51"/>
                  </a:lnTo>
                  <a:lnTo>
                    <a:pt x="304" y="52"/>
                  </a:lnTo>
                  <a:lnTo>
                    <a:pt x="301" y="53"/>
                  </a:lnTo>
                  <a:lnTo>
                    <a:pt x="274" y="69"/>
                  </a:lnTo>
                  <a:lnTo>
                    <a:pt x="266" y="63"/>
                  </a:lnTo>
                  <a:lnTo>
                    <a:pt x="256" y="56"/>
                  </a:lnTo>
                  <a:lnTo>
                    <a:pt x="246" y="51"/>
                  </a:lnTo>
                  <a:lnTo>
                    <a:pt x="237" y="47"/>
                  </a:lnTo>
                  <a:lnTo>
                    <a:pt x="237" y="14"/>
                  </a:lnTo>
                  <a:lnTo>
                    <a:pt x="236" y="10"/>
                  </a:lnTo>
                  <a:lnTo>
                    <a:pt x="236" y="8"/>
                  </a:lnTo>
                  <a:lnTo>
                    <a:pt x="233" y="5"/>
                  </a:lnTo>
                  <a:lnTo>
                    <a:pt x="232" y="3"/>
                  </a:lnTo>
                  <a:lnTo>
                    <a:pt x="229" y="2"/>
                  </a:lnTo>
                  <a:lnTo>
                    <a:pt x="227" y="1"/>
                  </a:lnTo>
                  <a:lnTo>
                    <a:pt x="224" y="0"/>
                  </a:lnTo>
                  <a:lnTo>
                    <a:pt x="222" y="0"/>
                  </a:lnTo>
                  <a:lnTo>
                    <a:pt x="146" y="0"/>
                  </a:lnTo>
                  <a:lnTo>
                    <a:pt x="143" y="0"/>
                  </a:lnTo>
                  <a:lnTo>
                    <a:pt x="140" y="1"/>
                  </a:lnTo>
                  <a:lnTo>
                    <a:pt x="137" y="2"/>
                  </a:lnTo>
                  <a:lnTo>
                    <a:pt x="135" y="3"/>
                  </a:lnTo>
                  <a:lnTo>
                    <a:pt x="134" y="5"/>
                  </a:lnTo>
                  <a:lnTo>
                    <a:pt x="132" y="8"/>
                  </a:lnTo>
                  <a:lnTo>
                    <a:pt x="132" y="10"/>
                  </a:lnTo>
                  <a:lnTo>
                    <a:pt x="131" y="14"/>
                  </a:lnTo>
                  <a:lnTo>
                    <a:pt x="131" y="47"/>
                  </a:lnTo>
                  <a:lnTo>
                    <a:pt x="120" y="52"/>
                  </a:lnTo>
                  <a:lnTo>
                    <a:pt x="109" y="57"/>
                  </a:lnTo>
                  <a:lnTo>
                    <a:pt x="99" y="63"/>
                  </a:lnTo>
                  <a:lnTo>
                    <a:pt x="90" y="69"/>
                  </a:lnTo>
                  <a:lnTo>
                    <a:pt x="61" y="53"/>
                  </a:lnTo>
                  <a:lnTo>
                    <a:pt x="58" y="52"/>
                  </a:lnTo>
                  <a:lnTo>
                    <a:pt x="55" y="51"/>
                  </a:lnTo>
                  <a:lnTo>
                    <a:pt x="53" y="51"/>
                  </a:lnTo>
                  <a:lnTo>
                    <a:pt x="49" y="51"/>
                  </a:lnTo>
                  <a:lnTo>
                    <a:pt x="47" y="52"/>
                  </a:lnTo>
                  <a:lnTo>
                    <a:pt x="44" y="54"/>
                  </a:lnTo>
                  <a:lnTo>
                    <a:pt x="42" y="56"/>
                  </a:lnTo>
                  <a:lnTo>
                    <a:pt x="41" y="59"/>
                  </a:lnTo>
                  <a:lnTo>
                    <a:pt x="2" y="124"/>
                  </a:lnTo>
                  <a:lnTo>
                    <a:pt x="1" y="126"/>
                  </a:lnTo>
                  <a:lnTo>
                    <a:pt x="0" y="129"/>
                  </a:lnTo>
                  <a:lnTo>
                    <a:pt x="0" y="132"/>
                  </a:lnTo>
                  <a:lnTo>
                    <a:pt x="1" y="136"/>
                  </a:lnTo>
                  <a:lnTo>
                    <a:pt x="2" y="139"/>
                  </a:lnTo>
                  <a:lnTo>
                    <a:pt x="3" y="141"/>
                  </a:lnTo>
                  <a:lnTo>
                    <a:pt x="6" y="143"/>
                  </a:lnTo>
                  <a:lnTo>
                    <a:pt x="8" y="144"/>
                  </a:lnTo>
                  <a:lnTo>
                    <a:pt x="36" y="160"/>
                  </a:lnTo>
                  <a:lnTo>
                    <a:pt x="34" y="172"/>
                  </a:lnTo>
                  <a:lnTo>
                    <a:pt x="34" y="183"/>
                  </a:lnTo>
                  <a:lnTo>
                    <a:pt x="34" y="195"/>
                  </a:lnTo>
                  <a:lnTo>
                    <a:pt x="36" y="207"/>
                  </a:lnTo>
                  <a:lnTo>
                    <a:pt x="8" y="223"/>
                  </a:lnTo>
                  <a:lnTo>
                    <a:pt x="6" y="224"/>
                  </a:lnTo>
                  <a:lnTo>
                    <a:pt x="3" y="227"/>
                  </a:lnTo>
                  <a:lnTo>
                    <a:pt x="1" y="230"/>
                  </a:lnTo>
                  <a:lnTo>
                    <a:pt x="0" y="233"/>
                  </a:lnTo>
                  <a:lnTo>
                    <a:pt x="0" y="235"/>
                  </a:lnTo>
                  <a:lnTo>
                    <a:pt x="0" y="237"/>
                  </a:lnTo>
                  <a:lnTo>
                    <a:pt x="1" y="240"/>
                  </a:lnTo>
                  <a:lnTo>
                    <a:pt x="2" y="243"/>
                  </a:lnTo>
                  <a:lnTo>
                    <a:pt x="40" y="309"/>
                  </a:lnTo>
                  <a:lnTo>
                    <a:pt x="42" y="311"/>
                  </a:lnTo>
                  <a:lnTo>
                    <a:pt x="44" y="313"/>
                  </a:lnTo>
                  <a:lnTo>
                    <a:pt x="46" y="314"/>
                  </a:lnTo>
                  <a:lnTo>
                    <a:pt x="48" y="315"/>
                  </a:lnTo>
                  <a:lnTo>
                    <a:pt x="55" y="316"/>
                  </a:lnTo>
                  <a:lnTo>
                    <a:pt x="60" y="314"/>
                  </a:lnTo>
                  <a:lnTo>
                    <a:pt x="90" y="297"/>
                  </a:lnTo>
                  <a:lnTo>
                    <a:pt x="99" y="304"/>
                  </a:lnTo>
                  <a:lnTo>
                    <a:pt x="109" y="310"/>
                  </a:lnTo>
                  <a:lnTo>
                    <a:pt x="120" y="316"/>
                  </a:lnTo>
                  <a:lnTo>
                    <a:pt x="131" y="321"/>
                  </a:lnTo>
                  <a:lnTo>
                    <a:pt x="131" y="354"/>
                  </a:lnTo>
                  <a:lnTo>
                    <a:pt x="132" y="356"/>
                  </a:lnTo>
                  <a:lnTo>
                    <a:pt x="132" y="359"/>
                  </a:lnTo>
                  <a:lnTo>
                    <a:pt x="134" y="361"/>
                  </a:lnTo>
                  <a:lnTo>
                    <a:pt x="135" y="363"/>
                  </a:lnTo>
                  <a:lnTo>
                    <a:pt x="137" y="366"/>
                  </a:lnTo>
                  <a:lnTo>
                    <a:pt x="140" y="368"/>
                  </a:lnTo>
                  <a:lnTo>
                    <a:pt x="143" y="368"/>
                  </a:lnTo>
                  <a:lnTo>
                    <a:pt x="146" y="369"/>
                  </a:lnTo>
                  <a:lnTo>
                    <a:pt x="222" y="369"/>
                  </a:lnTo>
                  <a:lnTo>
                    <a:pt x="225" y="368"/>
                  </a:lnTo>
                  <a:lnTo>
                    <a:pt x="227" y="368"/>
                  </a:lnTo>
                  <a:lnTo>
                    <a:pt x="229" y="366"/>
                  </a:lnTo>
                  <a:lnTo>
                    <a:pt x="232" y="363"/>
                  </a:lnTo>
                  <a:lnTo>
                    <a:pt x="233" y="361"/>
                  </a:lnTo>
                  <a:lnTo>
                    <a:pt x="236" y="359"/>
                  </a:lnTo>
                  <a:lnTo>
                    <a:pt x="236" y="356"/>
                  </a:lnTo>
                  <a:lnTo>
                    <a:pt x="237" y="354"/>
                  </a:lnTo>
                  <a:lnTo>
                    <a:pt x="237" y="321"/>
                  </a:lnTo>
                  <a:lnTo>
                    <a:pt x="246" y="316"/>
                  </a:lnTo>
                  <a:lnTo>
                    <a:pt x="256" y="311"/>
                  </a:lnTo>
                  <a:lnTo>
                    <a:pt x="266" y="305"/>
                  </a:lnTo>
                  <a:lnTo>
                    <a:pt x="274" y="298"/>
                  </a:lnTo>
                  <a:lnTo>
                    <a:pt x="302" y="313"/>
                  </a:lnTo>
                  <a:lnTo>
                    <a:pt x="305" y="315"/>
                  </a:lnTo>
                  <a:lnTo>
                    <a:pt x="307" y="315"/>
                  </a:lnTo>
                  <a:lnTo>
                    <a:pt x="310" y="316"/>
                  </a:lnTo>
                  <a:lnTo>
                    <a:pt x="314" y="316"/>
                  </a:lnTo>
                  <a:lnTo>
                    <a:pt x="319" y="313"/>
                  </a:lnTo>
                  <a:lnTo>
                    <a:pt x="322" y="309"/>
                  </a:lnTo>
                  <a:lnTo>
                    <a:pt x="360" y="243"/>
                  </a:lnTo>
                  <a:lnTo>
                    <a:pt x="362" y="240"/>
                  </a:lnTo>
                  <a:lnTo>
                    <a:pt x="362" y="237"/>
                  </a:lnTo>
                  <a:lnTo>
                    <a:pt x="362" y="234"/>
                  </a:lnTo>
                  <a:lnTo>
                    <a:pt x="362" y="232"/>
                  </a:lnTo>
                  <a:lnTo>
                    <a:pt x="361" y="229"/>
                  </a:lnTo>
                  <a:lnTo>
                    <a:pt x="359" y="227"/>
                  </a:lnTo>
                  <a:lnTo>
                    <a:pt x="357" y="224"/>
                  </a:lnTo>
                  <a:lnTo>
                    <a:pt x="354" y="2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42" name="Freeform 4346" descr="Icon of box and whisker chart. ">
            <a:extLst>
              <a:ext uri="{FF2B5EF4-FFF2-40B4-BE49-F238E27FC236}">
                <a16:creationId xmlns:a16="http://schemas.microsoft.com/office/drawing/2014/main" id="{D131817A-5B27-4718-8BAC-45C9CEDA45D9}"/>
              </a:ext>
            </a:extLst>
          </p:cNvPr>
          <p:cNvSpPr>
            <a:spLocks noEditPoints="1"/>
          </p:cNvSpPr>
          <p:nvPr/>
        </p:nvSpPr>
        <p:spPr bwMode="auto">
          <a:xfrm>
            <a:off x="3967321" y="3532346"/>
            <a:ext cx="345758" cy="345758"/>
          </a:xfrm>
          <a:custGeom>
            <a:avLst/>
            <a:gdLst>
              <a:gd name="T0" fmla="*/ 706 w 898"/>
              <a:gd name="T1" fmla="*/ 479 h 898"/>
              <a:gd name="T2" fmla="*/ 652 w 898"/>
              <a:gd name="T3" fmla="*/ 556 h 898"/>
              <a:gd name="T4" fmla="*/ 632 w 898"/>
              <a:gd name="T5" fmla="*/ 551 h 898"/>
              <a:gd name="T6" fmla="*/ 576 w 898"/>
              <a:gd name="T7" fmla="*/ 477 h 898"/>
              <a:gd name="T8" fmla="*/ 571 w 898"/>
              <a:gd name="T9" fmla="*/ 398 h 898"/>
              <a:gd name="T10" fmla="*/ 628 w 898"/>
              <a:gd name="T11" fmla="*/ 129 h 898"/>
              <a:gd name="T12" fmla="*/ 643 w 898"/>
              <a:gd name="T13" fmla="*/ 114 h 898"/>
              <a:gd name="T14" fmla="*/ 658 w 898"/>
              <a:gd name="T15" fmla="*/ 129 h 898"/>
              <a:gd name="T16" fmla="*/ 717 w 898"/>
              <a:gd name="T17" fmla="*/ 398 h 898"/>
              <a:gd name="T18" fmla="*/ 621 w 898"/>
              <a:gd name="T19" fmla="*/ 758 h 898"/>
              <a:gd name="T20" fmla="*/ 589 w 898"/>
              <a:gd name="T21" fmla="*/ 727 h 898"/>
              <a:gd name="T22" fmla="*/ 589 w 898"/>
              <a:gd name="T23" fmla="*/ 680 h 898"/>
              <a:gd name="T24" fmla="*/ 621 w 898"/>
              <a:gd name="T25" fmla="*/ 648 h 898"/>
              <a:gd name="T26" fmla="*/ 667 w 898"/>
              <a:gd name="T27" fmla="*/ 648 h 898"/>
              <a:gd name="T28" fmla="*/ 699 w 898"/>
              <a:gd name="T29" fmla="*/ 680 h 898"/>
              <a:gd name="T30" fmla="*/ 699 w 898"/>
              <a:gd name="T31" fmla="*/ 727 h 898"/>
              <a:gd name="T32" fmla="*/ 667 w 898"/>
              <a:gd name="T33" fmla="*/ 758 h 898"/>
              <a:gd name="T34" fmla="*/ 536 w 898"/>
              <a:gd name="T35" fmla="*/ 294 h 898"/>
              <a:gd name="T36" fmla="*/ 479 w 898"/>
              <a:gd name="T37" fmla="*/ 546 h 898"/>
              <a:gd name="T38" fmla="*/ 461 w 898"/>
              <a:gd name="T39" fmla="*/ 558 h 898"/>
              <a:gd name="T40" fmla="*/ 450 w 898"/>
              <a:gd name="T41" fmla="*/ 299 h 898"/>
              <a:gd name="T42" fmla="*/ 390 w 898"/>
              <a:gd name="T43" fmla="*/ 287 h 898"/>
              <a:gd name="T44" fmla="*/ 398 w 898"/>
              <a:gd name="T45" fmla="*/ 211 h 898"/>
              <a:gd name="T46" fmla="*/ 454 w 898"/>
              <a:gd name="T47" fmla="*/ 118 h 898"/>
              <a:gd name="T48" fmla="*/ 475 w 898"/>
              <a:gd name="T49" fmla="*/ 118 h 898"/>
              <a:gd name="T50" fmla="*/ 530 w 898"/>
              <a:gd name="T51" fmla="*/ 211 h 898"/>
              <a:gd name="T52" fmla="*/ 465 w 898"/>
              <a:gd name="T53" fmla="*/ 763 h 898"/>
              <a:gd name="T54" fmla="*/ 422 w 898"/>
              <a:gd name="T55" fmla="*/ 745 h 898"/>
              <a:gd name="T56" fmla="*/ 405 w 898"/>
              <a:gd name="T57" fmla="*/ 703 h 898"/>
              <a:gd name="T58" fmla="*/ 422 w 898"/>
              <a:gd name="T59" fmla="*/ 661 h 898"/>
              <a:gd name="T60" fmla="*/ 465 w 898"/>
              <a:gd name="T61" fmla="*/ 643 h 898"/>
              <a:gd name="T62" fmla="*/ 506 w 898"/>
              <a:gd name="T63" fmla="*/ 661 h 898"/>
              <a:gd name="T64" fmla="*/ 525 w 898"/>
              <a:gd name="T65" fmla="*/ 703 h 898"/>
              <a:gd name="T66" fmla="*/ 506 w 898"/>
              <a:gd name="T67" fmla="*/ 745 h 898"/>
              <a:gd name="T68" fmla="*/ 465 w 898"/>
              <a:gd name="T69" fmla="*/ 763 h 898"/>
              <a:gd name="T70" fmla="*/ 318 w 898"/>
              <a:gd name="T71" fmla="*/ 419 h 898"/>
              <a:gd name="T72" fmla="*/ 263 w 898"/>
              <a:gd name="T73" fmla="*/ 556 h 898"/>
              <a:gd name="T74" fmla="*/ 242 w 898"/>
              <a:gd name="T75" fmla="*/ 551 h 898"/>
              <a:gd name="T76" fmla="*/ 186 w 898"/>
              <a:gd name="T77" fmla="*/ 417 h 898"/>
              <a:gd name="T78" fmla="*/ 181 w 898"/>
              <a:gd name="T79" fmla="*/ 339 h 898"/>
              <a:gd name="T80" fmla="*/ 240 w 898"/>
              <a:gd name="T81" fmla="*/ 129 h 898"/>
              <a:gd name="T82" fmla="*/ 255 w 898"/>
              <a:gd name="T83" fmla="*/ 114 h 898"/>
              <a:gd name="T84" fmla="*/ 270 w 898"/>
              <a:gd name="T85" fmla="*/ 129 h 898"/>
              <a:gd name="T86" fmla="*/ 329 w 898"/>
              <a:gd name="T87" fmla="*/ 339 h 898"/>
              <a:gd name="T88" fmla="*/ 231 w 898"/>
              <a:gd name="T89" fmla="*/ 758 h 898"/>
              <a:gd name="T90" fmla="*/ 200 w 898"/>
              <a:gd name="T91" fmla="*/ 727 h 898"/>
              <a:gd name="T92" fmla="*/ 200 w 898"/>
              <a:gd name="T93" fmla="*/ 680 h 898"/>
              <a:gd name="T94" fmla="*/ 231 w 898"/>
              <a:gd name="T95" fmla="*/ 648 h 898"/>
              <a:gd name="T96" fmla="*/ 278 w 898"/>
              <a:gd name="T97" fmla="*/ 648 h 898"/>
              <a:gd name="T98" fmla="*/ 311 w 898"/>
              <a:gd name="T99" fmla="*/ 680 h 898"/>
              <a:gd name="T100" fmla="*/ 311 w 898"/>
              <a:gd name="T101" fmla="*/ 727 h 898"/>
              <a:gd name="T102" fmla="*/ 278 w 898"/>
              <a:gd name="T103" fmla="*/ 758 h 898"/>
              <a:gd name="T104" fmla="*/ 10 w 898"/>
              <a:gd name="T105" fmla="*/ 2 h 898"/>
              <a:gd name="T106" fmla="*/ 1 w 898"/>
              <a:gd name="T107" fmla="*/ 886 h 898"/>
              <a:gd name="T108" fmla="*/ 883 w 898"/>
              <a:gd name="T109" fmla="*/ 898 h 898"/>
              <a:gd name="T110" fmla="*/ 898 w 898"/>
              <a:gd name="T111" fmla="*/ 883 h 898"/>
              <a:gd name="T112" fmla="*/ 886 w 898"/>
              <a:gd name="T113" fmla="*/ 0 h 8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98" h="898">
                <a:moveTo>
                  <a:pt x="718" y="464"/>
                </a:moveTo>
                <a:lnTo>
                  <a:pt x="718" y="467"/>
                </a:lnTo>
                <a:lnTo>
                  <a:pt x="717" y="470"/>
                </a:lnTo>
                <a:lnTo>
                  <a:pt x="716" y="472"/>
                </a:lnTo>
                <a:lnTo>
                  <a:pt x="714" y="474"/>
                </a:lnTo>
                <a:lnTo>
                  <a:pt x="712" y="477"/>
                </a:lnTo>
                <a:lnTo>
                  <a:pt x="710" y="478"/>
                </a:lnTo>
                <a:lnTo>
                  <a:pt x="706" y="479"/>
                </a:lnTo>
                <a:lnTo>
                  <a:pt x="703" y="479"/>
                </a:lnTo>
                <a:lnTo>
                  <a:pt x="658" y="479"/>
                </a:lnTo>
                <a:lnTo>
                  <a:pt x="658" y="543"/>
                </a:lnTo>
                <a:lnTo>
                  <a:pt x="658" y="546"/>
                </a:lnTo>
                <a:lnTo>
                  <a:pt x="657" y="549"/>
                </a:lnTo>
                <a:lnTo>
                  <a:pt x="656" y="551"/>
                </a:lnTo>
                <a:lnTo>
                  <a:pt x="654" y="554"/>
                </a:lnTo>
                <a:lnTo>
                  <a:pt x="652" y="556"/>
                </a:lnTo>
                <a:lnTo>
                  <a:pt x="650" y="557"/>
                </a:lnTo>
                <a:lnTo>
                  <a:pt x="647" y="558"/>
                </a:lnTo>
                <a:lnTo>
                  <a:pt x="643" y="558"/>
                </a:lnTo>
                <a:lnTo>
                  <a:pt x="641" y="558"/>
                </a:lnTo>
                <a:lnTo>
                  <a:pt x="638" y="557"/>
                </a:lnTo>
                <a:lnTo>
                  <a:pt x="636" y="556"/>
                </a:lnTo>
                <a:lnTo>
                  <a:pt x="634" y="554"/>
                </a:lnTo>
                <a:lnTo>
                  <a:pt x="632" y="551"/>
                </a:lnTo>
                <a:lnTo>
                  <a:pt x="631" y="549"/>
                </a:lnTo>
                <a:lnTo>
                  <a:pt x="629" y="546"/>
                </a:lnTo>
                <a:lnTo>
                  <a:pt x="628" y="543"/>
                </a:lnTo>
                <a:lnTo>
                  <a:pt x="628" y="479"/>
                </a:lnTo>
                <a:lnTo>
                  <a:pt x="583" y="479"/>
                </a:lnTo>
                <a:lnTo>
                  <a:pt x="581" y="479"/>
                </a:lnTo>
                <a:lnTo>
                  <a:pt x="578" y="478"/>
                </a:lnTo>
                <a:lnTo>
                  <a:pt x="576" y="477"/>
                </a:lnTo>
                <a:lnTo>
                  <a:pt x="574" y="474"/>
                </a:lnTo>
                <a:lnTo>
                  <a:pt x="572" y="472"/>
                </a:lnTo>
                <a:lnTo>
                  <a:pt x="571" y="470"/>
                </a:lnTo>
                <a:lnTo>
                  <a:pt x="570" y="467"/>
                </a:lnTo>
                <a:lnTo>
                  <a:pt x="570" y="464"/>
                </a:lnTo>
                <a:lnTo>
                  <a:pt x="570" y="404"/>
                </a:lnTo>
                <a:lnTo>
                  <a:pt x="570" y="402"/>
                </a:lnTo>
                <a:lnTo>
                  <a:pt x="571" y="398"/>
                </a:lnTo>
                <a:lnTo>
                  <a:pt x="572" y="396"/>
                </a:lnTo>
                <a:lnTo>
                  <a:pt x="574" y="394"/>
                </a:lnTo>
                <a:lnTo>
                  <a:pt x="576" y="392"/>
                </a:lnTo>
                <a:lnTo>
                  <a:pt x="578" y="391"/>
                </a:lnTo>
                <a:lnTo>
                  <a:pt x="581" y="390"/>
                </a:lnTo>
                <a:lnTo>
                  <a:pt x="583" y="389"/>
                </a:lnTo>
                <a:lnTo>
                  <a:pt x="628" y="389"/>
                </a:lnTo>
                <a:lnTo>
                  <a:pt x="628" y="129"/>
                </a:lnTo>
                <a:lnTo>
                  <a:pt x="629" y="126"/>
                </a:lnTo>
                <a:lnTo>
                  <a:pt x="631" y="123"/>
                </a:lnTo>
                <a:lnTo>
                  <a:pt x="632" y="121"/>
                </a:lnTo>
                <a:lnTo>
                  <a:pt x="634" y="118"/>
                </a:lnTo>
                <a:lnTo>
                  <a:pt x="636" y="117"/>
                </a:lnTo>
                <a:lnTo>
                  <a:pt x="638" y="115"/>
                </a:lnTo>
                <a:lnTo>
                  <a:pt x="641" y="114"/>
                </a:lnTo>
                <a:lnTo>
                  <a:pt x="643" y="114"/>
                </a:lnTo>
                <a:lnTo>
                  <a:pt x="647" y="114"/>
                </a:lnTo>
                <a:lnTo>
                  <a:pt x="650" y="115"/>
                </a:lnTo>
                <a:lnTo>
                  <a:pt x="652" y="117"/>
                </a:lnTo>
                <a:lnTo>
                  <a:pt x="654" y="118"/>
                </a:lnTo>
                <a:lnTo>
                  <a:pt x="656" y="121"/>
                </a:lnTo>
                <a:lnTo>
                  <a:pt x="657" y="123"/>
                </a:lnTo>
                <a:lnTo>
                  <a:pt x="658" y="127"/>
                </a:lnTo>
                <a:lnTo>
                  <a:pt x="658" y="129"/>
                </a:lnTo>
                <a:lnTo>
                  <a:pt x="658" y="389"/>
                </a:lnTo>
                <a:lnTo>
                  <a:pt x="703" y="389"/>
                </a:lnTo>
                <a:lnTo>
                  <a:pt x="706" y="390"/>
                </a:lnTo>
                <a:lnTo>
                  <a:pt x="710" y="391"/>
                </a:lnTo>
                <a:lnTo>
                  <a:pt x="712" y="392"/>
                </a:lnTo>
                <a:lnTo>
                  <a:pt x="714" y="394"/>
                </a:lnTo>
                <a:lnTo>
                  <a:pt x="716" y="396"/>
                </a:lnTo>
                <a:lnTo>
                  <a:pt x="717" y="398"/>
                </a:lnTo>
                <a:lnTo>
                  <a:pt x="718" y="402"/>
                </a:lnTo>
                <a:lnTo>
                  <a:pt x="718" y="404"/>
                </a:lnTo>
                <a:lnTo>
                  <a:pt x="718" y="464"/>
                </a:lnTo>
                <a:close/>
                <a:moveTo>
                  <a:pt x="643" y="763"/>
                </a:moveTo>
                <a:lnTo>
                  <a:pt x="638" y="762"/>
                </a:lnTo>
                <a:lnTo>
                  <a:pt x="632" y="762"/>
                </a:lnTo>
                <a:lnTo>
                  <a:pt x="626" y="760"/>
                </a:lnTo>
                <a:lnTo>
                  <a:pt x="621" y="758"/>
                </a:lnTo>
                <a:lnTo>
                  <a:pt x="616" y="756"/>
                </a:lnTo>
                <a:lnTo>
                  <a:pt x="610" y="753"/>
                </a:lnTo>
                <a:lnTo>
                  <a:pt x="606" y="749"/>
                </a:lnTo>
                <a:lnTo>
                  <a:pt x="602" y="745"/>
                </a:lnTo>
                <a:lnTo>
                  <a:pt x="597" y="741"/>
                </a:lnTo>
                <a:lnTo>
                  <a:pt x="594" y="737"/>
                </a:lnTo>
                <a:lnTo>
                  <a:pt x="591" y="731"/>
                </a:lnTo>
                <a:lnTo>
                  <a:pt x="589" y="727"/>
                </a:lnTo>
                <a:lnTo>
                  <a:pt x="587" y="720"/>
                </a:lnTo>
                <a:lnTo>
                  <a:pt x="586" y="715"/>
                </a:lnTo>
                <a:lnTo>
                  <a:pt x="584" y="710"/>
                </a:lnTo>
                <a:lnTo>
                  <a:pt x="583" y="703"/>
                </a:lnTo>
                <a:lnTo>
                  <a:pt x="584" y="697"/>
                </a:lnTo>
                <a:lnTo>
                  <a:pt x="586" y="692"/>
                </a:lnTo>
                <a:lnTo>
                  <a:pt x="587" y="685"/>
                </a:lnTo>
                <a:lnTo>
                  <a:pt x="589" y="680"/>
                </a:lnTo>
                <a:lnTo>
                  <a:pt x="591" y="674"/>
                </a:lnTo>
                <a:lnTo>
                  <a:pt x="594" y="670"/>
                </a:lnTo>
                <a:lnTo>
                  <a:pt x="597" y="665"/>
                </a:lnTo>
                <a:lnTo>
                  <a:pt x="602" y="661"/>
                </a:lnTo>
                <a:lnTo>
                  <a:pt x="606" y="657"/>
                </a:lnTo>
                <a:lnTo>
                  <a:pt x="610" y="653"/>
                </a:lnTo>
                <a:lnTo>
                  <a:pt x="616" y="651"/>
                </a:lnTo>
                <a:lnTo>
                  <a:pt x="621" y="648"/>
                </a:lnTo>
                <a:lnTo>
                  <a:pt x="626" y="646"/>
                </a:lnTo>
                <a:lnTo>
                  <a:pt x="632" y="645"/>
                </a:lnTo>
                <a:lnTo>
                  <a:pt x="638" y="643"/>
                </a:lnTo>
                <a:lnTo>
                  <a:pt x="643" y="643"/>
                </a:lnTo>
                <a:lnTo>
                  <a:pt x="650" y="643"/>
                </a:lnTo>
                <a:lnTo>
                  <a:pt x="656" y="645"/>
                </a:lnTo>
                <a:lnTo>
                  <a:pt x="662" y="646"/>
                </a:lnTo>
                <a:lnTo>
                  <a:pt x="667" y="648"/>
                </a:lnTo>
                <a:lnTo>
                  <a:pt x="672" y="651"/>
                </a:lnTo>
                <a:lnTo>
                  <a:pt x="678" y="653"/>
                </a:lnTo>
                <a:lnTo>
                  <a:pt x="682" y="657"/>
                </a:lnTo>
                <a:lnTo>
                  <a:pt x="686" y="661"/>
                </a:lnTo>
                <a:lnTo>
                  <a:pt x="690" y="665"/>
                </a:lnTo>
                <a:lnTo>
                  <a:pt x="694" y="670"/>
                </a:lnTo>
                <a:lnTo>
                  <a:pt x="697" y="674"/>
                </a:lnTo>
                <a:lnTo>
                  <a:pt x="699" y="680"/>
                </a:lnTo>
                <a:lnTo>
                  <a:pt x="701" y="685"/>
                </a:lnTo>
                <a:lnTo>
                  <a:pt x="702" y="692"/>
                </a:lnTo>
                <a:lnTo>
                  <a:pt x="703" y="697"/>
                </a:lnTo>
                <a:lnTo>
                  <a:pt x="703" y="703"/>
                </a:lnTo>
                <a:lnTo>
                  <a:pt x="703" y="710"/>
                </a:lnTo>
                <a:lnTo>
                  <a:pt x="702" y="715"/>
                </a:lnTo>
                <a:lnTo>
                  <a:pt x="701" y="720"/>
                </a:lnTo>
                <a:lnTo>
                  <a:pt x="699" y="727"/>
                </a:lnTo>
                <a:lnTo>
                  <a:pt x="697" y="731"/>
                </a:lnTo>
                <a:lnTo>
                  <a:pt x="694" y="737"/>
                </a:lnTo>
                <a:lnTo>
                  <a:pt x="690" y="741"/>
                </a:lnTo>
                <a:lnTo>
                  <a:pt x="686" y="745"/>
                </a:lnTo>
                <a:lnTo>
                  <a:pt x="682" y="749"/>
                </a:lnTo>
                <a:lnTo>
                  <a:pt x="678" y="753"/>
                </a:lnTo>
                <a:lnTo>
                  <a:pt x="672" y="756"/>
                </a:lnTo>
                <a:lnTo>
                  <a:pt x="667" y="758"/>
                </a:lnTo>
                <a:lnTo>
                  <a:pt x="662" y="760"/>
                </a:lnTo>
                <a:lnTo>
                  <a:pt x="656" y="762"/>
                </a:lnTo>
                <a:lnTo>
                  <a:pt x="650" y="762"/>
                </a:lnTo>
                <a:lnTo>
                  <a:pt x="643" y="763"/>
                </a:lnTo>
                <a:close/>
                <a:moveTo>
                  <a:pt x="540" y="284"/>
                </a:moveTo>
                <a:lnTo>
                  <a:pt x="538" y="287"/>
                </a:lnTo>
                <a:lnTo>
                  <a:pt x="537" y="290"/>
                </a:lnTo>
                <a:lnTo>
                  <a:pt x="536" y="294"/>
                </a:lnTo>
                <a:lnTo>
                  <a:pt x="534" y="296"/>
                </a:lnTo>
                <a:lnTo>
                  <a:pt x="532" y="297"/>
                </a:lnTo>
                <a:lnTo>
                  <a:pt x="530" y="298"/>
                </a:lnTo>
                <a:lnTo>
                  <a:pt x="527" y="299"/>
                </a:lnTo>
                <a:lnTo>
                  <a:pt x="525" y="299"/>
                </a:lnTo>
                <a:lnTo>
                  <a:pt x="480" y="299"/>
                </a:lnTo>
                <a:lnTo>
                  <a:pt x="480" y="543"/>
                </a:lnTo>
                <a:lnTo>
                  <a:pt x="479" y="546"/>
                </a:lnTo>
                <a:lnTo>
                  <a:pt x="479" y="549"/>
                </a:lnTo>
                <a:lnTo>
                  <a:pt x="476" y="551"/>
                </a:lnTo>
                <a:lnTo>
                  <a:pt x="475" y="554"/>
                </a:lnTo>
                <a:lnTo>
                  <a:pt x="472" y="556"/>
                </a:lnTo>
                <a:lnTo>
                  <a:pt x="470" y="557"/>
                </a:lnTo>
                <a:lnTo>
                  <a:pt x="467" y="558"/>
                </a:lnTo>
                <a:lnTo>
                  <a:pt x="465" y="558"/>
                </a:lnTo>
                <a:lnTo>
                  <a:pt x="461" y="558"/>
                </a:lnTo>
                <a:lnTo>
                  <a:pt x="458" y="557"/>
                </a:lnTo>
                <a:lnTo>
                  <a:pt x="456" y="556"/>
                </a:lnTo>
                <a:lnTo>
                  <a:pt x="454" y="554"/>
                </a:lnTo>
                <a:lnTo>
                  <a:pt x="452" y="551"/>
                </a:lnTo>
                <a:lnTo>
                  <a:pt x="451" y="549"/>
                </a:lnTo>
                <a:lnTo>
                  <a:pt x="450" y="546"/>
                </a:lnTo>
                <a:lnTo>
                  <a:pt x="450" y="543"/>
                </a:lnTo>
                <a:lnTo>
                  <a:pt x="450" y="299"/>
                </a:lnTo>
                <a:lnTo>
                  <a:pt x="405" y="299"/>
                </a:lnTo>
                <a:lnTo>
                  <a:pt x="402" y="299"/>
                </a:lnTo>
                <a:lnTo>
                  <a:pt x="398" y="298"/>
                </a:lnTo>
                <a:lnTo>
                  <a:pt x="396" y="297"/>
                </a:lnTo>
                <a:lnTo>
                  <a:pt x="394" y="296"/>
                </a:lnTo>
                <a:lnTo>
                  <a:pt x="392" y="294"/>
                </a:lnTo>
                <a:lnTo>
                  <a:pt x="391" y="290"/>
                </a:lnTo>
                <a:lnTo>
                  <a:pt x="390" y="287"/>
                </a:lnTo>
                <a:lnTo>
                  <a:pt x="390" y="284"/>
                </a:lnTo>
                <a:lnTo>
                  <a:pt x="390" y="225"/>
                </a:lnTo>
                <a:lnTo>
                  <a:pt x="390" y="222"/>
                </a:lnTo>
                <a:lnTo>
                  <a:pt x="391" y="219"/>
                </a:lnTo>
                <a:lnTo>
                  <a:pt x="392" y="217"/>
                </a:lnTo>
                <a:lnTo>
                  <a:pt x="394" y="214"/>
                </a:lnTo>
                <a:lnTo>
                  <a:pt x="396" y="212"/>
                </a:lnTo>
                <a:lnTo>
                  <a:pt x="398" y="211"/>
                </a:lnTo>
                <a:lnTo>
                  <a:pt x="402" y="210"/>
                </a:lnTo>
                <a:lnTo>
                  <a:pt x="405" y="210"/>
                </a:lnTo>
                <a:lnTo>
                  <a:pt x="450" y="210"/>
                </a:lnTo>
                <a:lnTo>
                  <a:pt x="450" y="129"/>
                </a:lnTo>
                <a:lnTo>
                  <a:pt x="450" y="126"/>
                </a:lnTo>
                <a:lnTo>
                  <a:pt x="451" y="123"/>
                </a:lnTo>
                <a:lnTo>
                  <a:pt x="452" y="121"/>
                </a:lnTo>
                <a:lnTo>
                  <a:pt x="454" y="118"/>
                </a:lnTo>
                <a:lnTo>
                  <a:pt x="456" y="117"/>
                </a:lnTo>
                <a:lnTo>
                  <a:pt x="458" y="115"/>
                </a:lnTo>
                <a:lnTo>
                  <a:pt x="461" y="114"/>
                </a:lnTo>
                <a:lnTo>
                  <a:pt x="465" y="114"/>
                </a:lnTo>
                <a:lnTo>
                  <a:pt x="467" y="114"/>
                </a:lnTo>
                <a:lnTo>
                  <a:pt x="470" y="115"/>
                </a:lnTo>
                <a:lnTo>
                  <a:pt x="472" y="117"/>
                </a:lnTo>
                <a:lnTo>
                  <a:pt x="475" y="118"/>
                </a:lnTo>
                <a:lnTo>
                  <a:pt x="476" y="121"/>
                </a:lnTo>
                <a:lnTo>
                  <a:pt x="479" y="123"/>
                </a:lnTo>
                <a:lnTo>
                  <a:pt x="479" y="127"/>
                </a:lnTo>
                <a:lnTo>
                  <a:pt x="480" y="129"/>
                </a:lnTo>
                <a:lnTo>
                  <a:pt x="480" y="210"/>
                </a:lnTo>
                <a:lnTo>
                  <a:pt x="525" y="210"/>
                </a:lnTo>
                <a:lnTo>
                  <a:pt x="527" y="210"/>
                </a:lnTo>
                <a:lnTo>
                  <a:pt x="530" y="211"/>
                </a:lnTo>
                <a:lnTo>
                  <a:pt x="532" y="212"/>
                </a:lnTo>
                <a:lnTo>
                  <a:pt x="534" y="214"/>
                </a:lnTo>
                <a:lnTo>
                  <a:pt x="536" y="217"/>
                </a:lnTo>
                <a:lnTo>
                  <a:pt x="537" y="219"/>
                </a:lnTo>
                <a:lnTo>
                  <a:pt x="538" y="222"/>
                </a:lnTo>
                <a:lnTo>
                  <a:pt x="540" y="225"/>
                </a:lnTo>
                <a:lnTo>
                  <a:pt x="540" y="284"/>
                </a:lnTo>
                <a:close/>
                <a:moveTo>
                  <a:pt x="465" y="763"/>
                </a:moveTo>
                <a:lnTo>
                  <a:pt x="458" y="762"/>
                </a:lnTo>
                <a:lnTo>
                  <a:pt x="452" y="762"/>
                </a:lnTo>
                <a:lnTo>
                  <a:pt x="446" y="760"/>
                </a:lnTo>
                <a:lnTo>
                  <a:pt x="441" y="758"/>
                </a:lnTo>
                <a:lnTo>
                  <a:pt x="436" y="756"/>
                </a:lnTo>
                <a:lnTo>
                  <a:pt x="430" y="753"/>
                </a:lnTo>
                <a:lnTo>
                  <a:pt x="426" y="749"/>
                </a:lnTo>
                <a:lnTo>
                  <a:pt x="422" y="745"/>
                </a:lnTo>
                <a:lnTo>
                  <a:pt x="419" y="741"/>
                </a:lnTo>
                <a:lnTo>
                  <a:pt x="414" y="737"/>
                </a:lnTo>
                <a:lnTo>
                  <a:pt x="412" y="731"/>
                </a:lnTo>
                <a:lnTo>
                  <a:pt x="409" y="727"/>
                </a:lnTo>
                <a:lnTo>
                  <a:pt x="407" y="720"/>
                </a:lnTo>
                <a:lnTo>
                  <a:pt x="406" y="715"/>
                </a:lnTo>
                <a:lnTo>
                  <a:pt x="405" y="710"/>
                </a:lnTo>
                <a:lnTo>
                  <a:pt x="405" y="703"/>
                </a:lnTo>
                <a:lnTo>
                  <a:pt x="405" y="697"/>
                </a:lnTo>
                <a:lnTo>
                  <a:pt x="406" y="692"/>
                </a:lnTo>
                <a:lnTo>
                  <a:pt x="407" y="685"/>
                </a:lnTo>
                <a:lnTo>
                  <a:pt x="409" y="680"/>
                </a:lnTo>
                <a:lnTo>
                  <a:pt x="412" y="674"/>
                </a:lnTo>
                <a:lnTo>
                  <a:pt x="414" y="670"/>
                </a:lnTo>
                <a:lnTo>
                  <a:pt x="419" y="665"/>
                </a:lnTo>
                <a:lnTo>
                  <a:pt x="422" y="661"/>
                </a:lnTo>
                <a:lnTo>
                  <a:pt x="426" y="657"/>
                </a:lnTo>
                <a:lnTo>
                  <a:pt x="430" y="653"/>
                </a:lnTo>
                <a:lnTo>
                  <a:pt x="436" y="651"/>
                </a:lnTo>
                <a:lnTo>
                  <a:pt x="441" y="648"/>
                </a:lnTo>
                <a:lnTo>
                  <a:pt x="446" y="646"/>
                </a:lnTo>
                <a:lnTo>
                  <a:pt x="452" y="645"/>
                </a:lnTo>
                <a:lnTo>
                  <a:pt x="458" y="643"/>
                </a:lnTo>
                <a:lnTo>
                  <a:pt x="465" y="643"/>
                </a:lnTo>
                <a:lnTo>
                  <a:pt x="470" y="643"/>
                </a:lnTo>
                <a:lnTo>
                  <a:pt x="476" y="645"/>
                </a:lnTo>
                <a:lnTo>
                  <a:pt x="482" y="646"/>
                </a:lnTo>
                <a:lnTo>
                  <a:pt x="487" y="648"/>
                </a:lnTo>
                <a:lnTo>
                  <a:pt x="492" y="651"/>
                </a:lnTo>
                <a:lnTo>
                  <a:pt x="498" y="653"/>
                </a:lnTo>
                <a:lnTo>
                  <a:pt x="502" y="657"/>
                </a:lnTo>
                <a:lnTo>
                  <a:pt x="506" y="661"/>
                </a:lnTo>
                <a:lnTo>
                  <a:pt x="511" y="665"/>
                </a:lnTo>
                <a:lnTo>
                  <a:pt x="514" y="670"/>
                </a:lnTo>
                <a:lnTo>
                  <a:pt x="517" y="674"/>
                </a:lnTo>
                <a:lnTo>
                  <a:pt x="519" y="680"/>
                </a:lnTo>
                <a:lnTo>
                  <a:pt x="521" y="685"/>
                </a:lnTo>
                <a:lnTo>
                  <a:pt x="522" y="692"/>
                </a:lnTo>
                <a:lnTo>
                  <a:pt x="524" y="697"/>
                </a:lnTo>
                <a:lnTo>
                  <a:pt x="525" y="703"/>
                </a:lnTo>
                <a:lnTo>
                  <a:pt x="524" y="710"/>
                </a:lnTo>
                <a:lnTo>
                  <a:pt x="522" y="715"/>
                </a:lnTo>
                <a:lnTo>
                  <a:pt x="521" y="720"/>
                </a:lnTo>
                <a:lnTo>
                  <a:pt x="519" y="727"/>
                </a:lnTo>
                <a:lnTo>
                  <a:pt x="517" y="731"/>
                </a:lnTo>
                <a:lnTo>
                  <a:pt x="514" y="737"/>
                </a:lnTo>
                <a:lnTo>
                  <a:pt x="511" y="741"/>
                </a:lnTo>
                <a:lnTo>
                  <a:pt x="506" y="745"/>
                </a:lnTo>
                <a:lnTo>
                  <a:pt x="502" y="749"/>
                </a:lnTo>
                <a:lnTo>
                  <a:pt x="498" y="753"/>
                </a:lnTo>
                <a:lnTo>
                  <a:pt x="492" y="756"/>
                </a:lnTo>
                <a:lnTo>
                  <a:pt x="487" y="758"/>
                </a:lnTo>
                <a:lnTo>
                  <a:pt x="482" y="760"/>
                </a:lnTo>
                <a:lnTo>
                  <a:pt x="476" y="762"/>
                </a:lnTo>
                <a:lnTo>
                  <a:pt x="470" y="762"/>
                </a:lnTo>
                <a:lnTo>
                  <a:pt x="465" y="763"/>
                </a:lnTo>
                <a:close/>
                <a:moveTo>
                  <a:pt x="330" y="404"/>
                </a:moveTo>
                <a:lnTo>
                  <a:pt x="330" y="407"/>
                </a:lnTo>
                <a:lnTo>
                  <a:pt x="329" y="410"/>
                </a:lnTo>
                <a:lnTo>
                  <a:pt x="328" y="412"/>
                </a:lnTo>
                <a:lnTo>
                  <a:pt x="326" y="414"/>
                </a:lnTo>
                <a:lnTo>
                  <a:pt x="323" y="417"/>
                </a:lnTo>
                <a:lnTo>
                  <a:pt x="320" y="418"/>
                </a:lnTo>
                <a:lnTo>
                  <a:pt x="318" y="419"/>
                </a:lnTo>
                <a:lnTo>
                  <a:pt x="315" y="419"/>
                </a:lnTo>
                <a:lnTo>
                  <a:pt x="270" y="419"/>
                </a:lnTo>
                <a:lnTo>
                  <a:pt x="270" y="543"/>
                </a:lnTo>
                <a:lnTo>
                  <a:pt x="270" y="546"/>
                </a:lnTo>
                <a:lnTo>
                  <a:pt x="269" y="549"/>
                </a:lnTo>
                <a:lnTo>
                  <a:pt x="268" y="551"/>
                </a:lnTo>
                <a:lnTo>
                  <a:pt x="266" y="554"/>
                </a:lnTo>
                <a:lnTo>
                  <a:pt x="263" y="556"/>
                </a:lnTo>
                <a:lnTo>
                  <a:pt x="260" y="557"/>
                </a:lnTo>
                <a:lnTo>
                  <a:pt x="258" y="558"/>
                </a:lnTo>
                <a:lnTo>
                  <a:pt x="255" y="558"/>
                </a:lnTo>
                <a:lnTo>
                  <a:pt x="252" y="558"/>
                </a:lnTo>
                <a:lnTo>
                  <a:pt x="250" y="557"/>
                </a:lnTo>
                <a:lnTo>
                  <a:pt x="246" y="556"/>
                </a:lnTo>
                <a:lnTo>
                  <a:pt x="244" y="554"/>
                </a:lnTo>
                <a:lnTo>
                  <a:pt x="242" y="551"/>
                </a:lnTo>
                <a:lnTo>
                  <a:pt x="241" y="549"/>
                </a:lnTo>
                <a:lnTo>
                  <a:pt x="240" y="546"/>
                </a:lnTo>
                <a:lnTo>
                  <a:pt x="240" y="543"/>
                </a:lnTo>
                <a:lnTo>
                  <a:pt x="240" y="419"/>
                </a:lnTo>
                <a:lnTo>
                  <a:pt x="195" y="419"/>
                </a:lnTo>
                <a:lnTo>
                  <a:pt x="192" y="419"/>
                </a:lnTo>
                <a:lnTo>
                  <a:pt x="190" y="418"/>
                </a:lnTo>
                <a:lnTo>
                  <a:pt x="186" y="417"/>
                </a:lnTo>
                <a:lnTo>
                  <a:pt x="184" y="414"/>
                </a:lnTo>
                <a:lnTo>
                  <a:pt x="183" y="412"/>
                </a:lnTo>
                <a:lnTo>
                  <a:pt x="181" y="410"/>
                </a:lnTo>
                <a:lnTo>
                  <a:pt x="180" y="407"/>
                </a:lnTo>
                <a:lnTo>
                  <a:pt x="180" y="404"/>
                </a:lnTo>
                <a:lnTo>
                  <a:pt x="180" y="344"/>
                </a:lnTo>
                <a:lnTo>
                  <a:pt x="180" y="342"/>
                </a:lnTo>
                <a:lnTo>
                  <a:pt x="181" y="339"/>
                </a:lnTo>
                <a:lnTo>
                  <a:pt x="183" y="336"/>
                </a:lnTo>
                <a:lnTo>
                  <a:pt x="184" y="334"/>
                </a:lnTo>
                <a:lnTo>
                  <a:pt x="186" y="332"/>
                </a:lnTo>
                <a:lnTo>
                  <a:pt x="190" y="331"/>
                </a:lnTo>
                <a:lnTo>
                  <a:pt x="192" y="330"/>
                </a:lnTo>
                <a:lnTo>
                  <a:pt x="195" y="329"/>
                </a:lnTo>
                <a:lnTo>
                  <a:pt x="240" y="329"/>
                </a:lnTo>
                <a:lnTo>
                  <a:pt x="240" y="129"/>
                </a:lnTo>
                <a:lnTo>
                  <a:pt x="240" y="126"/>
                </a:lnTo>
                <a:lnTo>
                  <a:pt x="241" y="123"/>
                </a:lnTo>
                <a:lnTo>
                  <a:pt x="242" y="121"/>
                </a:lnTo>
                <a:lnTo>
                  <a:pt x="244" y="118"/>
                </a:lnTo>
                <a:lnTo>
                  <a:pt x="246" y="117"/>
                </a:lnTo>
                <a:lnTo>
                  <a:pt x="250" y="115"/>
                </a:lnTo>
                <a:lnTo>
                  <a:pt x="252" y="114"/>
                </a:lnTo>
                <a:lnTo>
                  <a:pt x="255" y="114"/>
                </a:lnTo>
                <a:lnTo>
                  <a:pt x="258" y="114"/>
                </a:lnTo>
                <a:lnTo>
                  <a:pt x="260" y="115"/>
                </a:lnTo>
                <a:lnTo>
                  <a:pt x="263" y="117"/>
                </a:lnTo>
                <a:lnTo>
                  <a:pt x="266" y="118"/>
                </a:lnTo>
                <a:lnTo>
                  <a:pt x="268" y="121"/>
                </a:lnTo>
                <a:lnTo>
                  <a:pt x="269" y="123"/>
                </a:lnTo>
                <a:lnTo>
                  <a:pt x="270" y="127"/>
                </a:lnTo>
                <a:lnTo>
                  <a:pt x="270" y="129"/>
                </a:lnTo>
                <a:lnTo>
                  <a:pt x="270" y="329"/>
                </a:lnTo>
                <a:lnTo>
                  <a:pt x="315" y="329"/>
                </a:lnTo>
                <a:lnTo>
                  <a:pt x="318" y="330"/>
                </a:lnTo>
                <a:lnTo>
                  <a:pt x="320" y="331"/>
                </a:lnTo>
                <a:lnTo>
                  <a:pt x="323" y="332"/>
                </a:lnTo>
                <a:lnTo>
                  <a:pt x="326" y="334"/>
                </a:lnTo>
                <a:lnTo>
                  <a:pt x="328" y="336"/>
                </a:lnTo>
                <a:lnTo>
                  <a:pt x="329" y="339"/>
                </a:lnTo>
                <a:lnTo>
                  <a:pt x="330" y="342"/>
                </a:lnTo>
                <a:lnTo>
                  <a:pt x="330" y="344"/>
                </a:lnTo>
                <a:lnTo>
                  <a:pt x="330" y="404"/>
                </a:lnTo>
                <a:close/>
                <a:moveTo>
                  <a:pt x="255" y="763"/>
                </a:moveTo>
                <a:lnTo>
                  <a:pt x="249" y="762"/>
                </a:lnTo>
                <a:lnTo>
                  <a:pt x="243" y="762"/>
                </a:lnTo>
                <a:lnTo>
                  <a:pt x="237" y="760"/>
                </a:lnTo>
                <a:lnTo>
                  <a:pt x="231" y="758"/>
                </a:lnTo>
                <a:lnTo>
                  <a:pt x="226" y="756"/>
                </a:lnTo>
                <a:lnTo>
                  <a:pt x="222" y="753"/>
                </a:lnTo>
                <a:lnTo>
                  <a:pt x="216" y="749"/>
                </a:lnTo>
                <a:lnTo>
                  <a:pt x="212" y="745"/>
                </a:lnTo>
                <a:lnTo>
                  <a:pt x="209" y="741"/>
                </a:lnTo>
                <a:lnTo>
                  <a:pt x="206" y="737"/>
                </a:lnTo>
                <a:lnTo>
                  <a:pt x="203" y="731"/>
                </a:lnTo>
                <a:lnTo>
                  <a:pt x="200" y="727"/>
                </a:lnTo>
                <a:lnTo>
                  <a:pt x="198" y="720"/>
                </a:lnTo>
                <a:lnTo>
                  <a:pt x="196" y="715"/>
                </a:lnTo>
                <a:lnTo>
                  <a:pt x="195" y="710"/>
                </a:lnTo>
                <a:lnTo>
                  <a:pt x="195" y="703"/>
                </a:lnTo>
                <a:lnTo>
                  <a:pt x="195" y="697"/>
                </a:lnTo>
                <a:lnTo>
                  <a:pt x="196" y="692"/>
                </a:lnTo>
                <a:lnTo>
                  <a:pt x="198" y="685"/>
                </a:lnTo>
                <a:lnTo>
                  <a:pt x="200" y="680"/>
                </a:lnTo>
                <a:lnTo>
                  <a:pt x="203" y="674"/>
                </a:lnTo>
                <a:lnTo>
                  <a:pt x="206" y="670"/>
                </a:lnTo>
                <a:lnTo>
                  <a:pt x="209" y="665"/>
                </a:lnTo>
                <a:lnTo>
                  <a:pt x="212" y="661"/>
                </a:lnTo>
                <a:lnTo>
                  <a:pt x="216" y="657"/>
                </a:lnTo>
                <a:lnTo>
                  <a:pt x="222" y="653"/>
                </a:lnTo>
                <a:lnTo>
                  <a:pt x="226" y="651"/>
                </a:lnTo>
                <a:lnTo>
                  <a:pt x="231" y="648"/>
                </a:lnTo>
                <a:lnTo>
                  <a:pt x="237" y="646"/>
                </a:lnTo>
                <a:lnTo>
                  <a:pt x="243" y="645"/>
                </a:lnTo>
                <a:lnTo>
                  <a:pt x="249" y="643"/>
                </a:lnTo>
                <a:lnTo>
                  <a:pt x="255" y="643"/>
                </a:lnTo>
                <a:lnTo>
                  <a:pt x="261" y="643"/>
                </a:lnTo>
                <a:lnTo>
                  <a:pt x="267" y="645"/>
                </a:lnTo>
                <a:lnTo>
                  <a:pt x="273" y="646"/>
                </a:lnTo>
                <a:lnTo>
                  <a:pt x="278" y="648"/>
                </a:lnTo>
                <a:lnTo>
                  <a:pt x="284" y="651"/>
                </a:lnTo>
                <a:lnTo>
                  <a:pt x="288" y="653"/>
                </a:lnTo>
                <a:lnTo>
                  <a:pt x="293" y="657"/>
                </a:lnTo>
                <a:lnTo>
                  <a:pt x="298" y="661"/>
                </a:lnTo>
                <a:lnTo>
                  <a:pt x="301" y="665"/>
                </a:lnTo>
                <a:lnTo>
                  <a:pt x="304" y="670"/>
                </a:lnTo>
                <a:lnTo>
                  <a:pt x="307" y="674"/>
                </a:lnTo>
                <a:lnTo>
                  <a:pt x="311" y="680"/>
                </a:lnTo>
                <a:lnTo>
                  <a:pt x="312" y="685"/>
                </a:lnTo>
                <a:lnTo>
                  <a:pt x="314" y="692"/>
                </a:lnTo>
                <a:lnTo>
                  <a:pt x="315" y="697"/>
                </a:lnTo>
                <a:lnTo>
                  <a:pt x="315" y="703"/>
                </a:lnTo>
                <a:lnTo>
                  <a:pt x="315" y="710"/>
                </a:lnTo>
                <a:lnTo>
                  <a:pt x="314" y="715"/>
                </a:lnTo>
                <a:lnTo>
                  <a:pt x="312" y="720"/>
                </a:lnTo>
                <a:lnTo>
                  <a:pt x="311" y="727"/>
                </a:lnTo>
                <a:lnTo>
                  <a:pt x="307" y="731"/>
                </a:lnTo>
                <a:lnTo>
                  <a:pt x="304" y="737"/>
                </a:lnTo>
                <a:lnTo>
                  <a:pt x="301" y="741"/>
                </a:lnTo>
                <a:lnTo>
                  <a:pt x="298" y="745"/>
                </a:lnTo>
                <a:lnTo>
                  <a:pt x="293" y="749"/>
                </a:lnTo>
                <a:lnTo>
                  <a:pt x="288" y="753"/>
                </a:lnTo>
                <a:lnTo>
                  <a:pt x="284" y="756"/>
                </a:lnTo>
                <a:lnTo>
                  <a:pt x="278" y="758"/>
                </a:lnTo>
                <a:lnTo>
                  <a:pt x="273" y="760"/>
                </a:lnTo>
                <a:lnTo>
                  <a:pt x="267" y="762"/>
                </a:lnTo>
                <a:lnTo>
                  <a:pt x="261" y="762"/>
                </a:lnTo>
                <a:lnTo>
                  <a:pt x="255" y="763"/>
                </a:lnTo>
                <a:close/>
                <a:moveTo>
                  <a:pt x="883" y="0"/>
                </a:moveTo>
                <a:lnTo>
                  <a:pt x="15" y="0"/>
                </a:lnTo>
                <a:lnTo>
                  <a:pt x="13" y="0"/>
                </a:lnTo>
                <a:lnTo>
                  <a:pt x="10" y="2"/>
                </a:lnTo>
                <a:lnTo>
                  <a:pt x="8" y="3"/>
                </a:lnTo>
                <a:lnTo>
                  <a:pt x="6" y="5"/>
                </a:lnTo>
                <a:lnTo>
                  <a:pt x="3" y="7"/>
                </a:lnTo>
                <a:lnTo>
                  <a:pt x="2" y="10"/>
                </a:lnTo>
                <a:lnTo>
                  <a:pt x="1" y="12"/>
                </a:lnTo>
                <a:lnTo>
                  <a:pt x="0" y="15"/>
                </a:lnTo>
                <a:lnTo>
                  <a:pt x="0" y="883"/>
                </a:lnTo>
                <a:lnTo>
                  <a:pt x="1" y="886"/>
                </a:lnTo>
                <a:lnTo>
                  <a:pt x="2" y="888"/>
                </a:lnTo>
                <a:lnTo>
                  <a:pt x="3" y="892"/>
                </a:lnTo>
                <a:lnTo>
                  <a:pt x="6" y="894"/>
                </a:lnTo>
                <a:lnTo>
                  <a:pt x="8" y="895"/>
                </a:lnTo>
                <a:lnTo>
                  <a:pt x="10" y="897"/>
                </a:lnTo>
                <a:lnTo>
                  <a:pt x="13" y="897"/>
                </a:lnTo>
                <a:lnTo>
                  <a:pt x="15" y="898"/>
                </a:lnTo>
                <a:lnTo>
                  <a:pt x="883" y="898"/>
                </a:lnTo>
                <a:lnTo>
                  <a:pt x="886" y="897"/>
                </a:lnTo>
                <a:lnTo>
                  <a:pt x="888" y="897"/>
                </a:lnTo>
                <a:lnTo>
                  <a:pt x="892" y="895"/>
                </a:lnTo>
                <a:lnTo>
                  <a:pt x="894" y="894"/>
                </a:lnTo>
                <a:lnTo>
                  <a:pt x="896" y="892"/>
                </a:lnTo>
                <a:lnTo>
                  <a:pt x="897" y="888"/>
                </a:lnTo>
                <a:lnTo>
                  <a:pt x="898" y="886"/>
                </a:lnTo>
                <a:lnTo>
                  <a:pt x="898" y="883"/>
                </a:lnTo>
                <a:lnTo>
                  <a:pt x="898" y="15"/>
                </a:lnTo>
                <a:lnTo>
                  <a:pt x="898" y="12"/>
                </a:lnTo>
                <a:lnTo>
                  <a:pt x="897" y="10"/>
                </a:lnTo>
                <a:lnTo>
                  <a:pt x="896" y="7"/>
                </a:lnTo>
                <a:lnTo>
                  <a:pt x="894" y="5"/>
                </a:lnTo>
                <a:lnTo>
                  <a:pt x="892" y="3"/>
                </a:lnTo>
                <a:lnTo>
                  <a:pt x="888" y="2"/>
                </a:lnTo>
                <a:lnTo>
                  <a:pt x="886" y="0"/>
                </a:lnTo>
                <a:lnTo>
                  <a:pt x="883"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46" name="Rectangle: Rounded Corners 45">
            <a:extLst>
              <a:ext uri="{FF2B5EF4-FFF2-40B4-BE49-F238E27FC236}">
                <a16:creationId xmlns:a16="http://schemas.microsoft.com/office/drawing/2014/main" id="{BDAC3EA2-AF0E-4B1F-A333-895221E9C90E}"/>
              </a:ext>
              <a:ext uri="{C183D7F6-B498-43B3-948B-1728B52AA6E4}">
                <adec:decorative xmlns:adec="http://schemas.microsoft.com/office/drawing/2017/decorative" val="1"/>
              </a:ext>
            </a:extLst>
          </p:cNvPr>
          <p:cNvSpPr/>
          <p:nvPr/>
        </p:nvSpPr>
        <p:spPr>
          <a:xfrm>
            <a:off x="306546" y="954629"/>
            <a:ext cx="3660775"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           COMPANY INTRODUCTION</a:t>
            </a:r>
          </a:p>
        </p:txBody>
      </p:sp>
      <p:sp>
        <p:nvSpPr>
          <p:cNvPr id="47" name="Oval 46">
            <a:extLst>
              <a:ext uri="{FF2B5EF4-FFF2-40B4-BE49-F238E27FC236}">
                <a16:creationId xmlns:a16="http://schemas.microsoft.com/office/drawing/2014/main" id="{2D2E6778-5441-43DA-9F0A-1185059BAB5D}"/>
              </a:ext>
              <a:ext uri="{C183D7F6-B498-43B3-948B-1728B52AA6E4}">
                <adec:decorative xmlns:adec="http://schemas.microsoft.com/office/drawing/2017/decorative" val="1"/>
              </a:ext>
            </a:extLst>
          </p:cNvPr>
          <p:cNvSpPr/>
          <p:nvPr/>
        </p:nvSpPr>
        <p:spPr>
          <a:xfrm>
            <a:off x="195421" y="855227"/>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Freeform 1676" descr="Icon of check box. ">
            <a:extLst>
              <a:ext uri="{FF2B5EF4-FFF2-40B4-BE49-F238E27FC236}">
                <a16:creationId xmlns:a16="http://schemas.microsoft.com/office/drawing/2014/main" id="{8EFFCB61-7967-4010-AEA4-40B2FD8DB48B}"/>
              </a:ext>
            </a:extLst>
          </p:cNvPr>
          <p:cNvSpPr>
            <a:spLocks noEditPoints="1"/>
          </p:cNvSpPr>
          <p:nvPr/>
        </p:nvSpPr>
        <p:spPr bwMode="auto">
          <a:xfrm>
            <a:off x="492442" y="1152248"/>
            <a:ext cx="345758" cy="345758"/>
          </a:xfrm>
          <a:custGeom>
            <a:avLst/>
            <a:gdLst>
              <a:gd name="T0" fmla="*/ 374 w 719"/>
              <a:gd name="T1" fmla="*/ 267 h 719"/>
              <a:gd name="T2" fmla="*/ 366 w 719"/>
              <a:gd name="T3" fmla="*/ 263 h 719"/>
              <a:gd name="T4" fmla="*/ 362 w 719"/>
              <a:gd name="T5" fmla="*/ 254 h 719"/>
              <a:gd name="T6" fmla="*/ 366 w 719"/>
              <a:gd name="T7" fmla="*/ 247 h 719"/>
              <a:gd name="T8" fmla="*/ 374 w 719"/>
              <a:gd name="T9" fmla="*/ 243 h 719"/>
              <a:gd name="T10" fmla="*/ 621 w 719"/>
              <a:gd name="T11" fmla="*/ 244 h 719"/>
              <a:gd name="T12" fmla="*/ 627 w 719"/>
              <a:gd name="T13" fmla="*/ 250 h 719"/>
              <a:gd name="T14" fmla="*/ 627 w 719"/>
              <a:gd name="T15" fmla="*/ 260 h 719"/>
              <a:gd name="T16" fmla="*/ 621 w 719"/>
              <a:gd name="T17" fmla="*/ 265 h 719"/>
              <a:gd name="T18" fmla="*/ 616 w 719"/>
              <a:gd name="T19" fmla="*/ 528 h 719"/>
              <a:gd name="T20" fmla="*/ 370 w 719"/>
              <a:gd name="T21" fmla="*/ 527 h 719"/>
              <a:gd name="T22" fmla="*/ 363 w 719"/>
              <a:gd name="T23" fmla="*/ 521 h 719"/>
              <a:gd name="T24" fmla="*/ 363 w 719"/>
              <a:gd name="T25" fmla="*/ 512 h 719"/>
              <a:gd name="T26" fmla="*/ 370 w 719"/>
              <a:gd name="T27" fmla="*/ 505 h 719"/>
              <a:gd name="T28" fmla="*/ 616 w 719"/>
              <a:gd name="T29" fmla="*/ 504 h 719"/>
              <a:gd name="T30" fmla="*/ 625 w 719"/>
              <a:gd name="T31" fmla="*/ 507 h 719"/>
              <a:gd name="T32" fmla="*/ 628 w 719"/>
              <a:gd name="T33" fmla="*/ 516 h 719"/>
              <a:gd name="T34" fmla="*/ 625 w 719"/>
              <a:gd name="T35" fmla="*/ 525 h 719"/>
              <a:gd name="T36" fmla="*/ 616 w 719"/>
              <a:gd name="T37" fmla="*/ 528 h 719"/>
              <a:gd name="T38" fmla="*/ 171 w 719"/>
              <a:gd name="T39" fmla="*/ 279 h 719"/>
              <a:gd name="T40" fmla="*/ 164 w 719"/>
              <a:gd name="T41" fmla="*/ 282 h 719"/>
              <a:gd name="T42" fmla="*/ 155 w 719"/>
              <a:gd name="T43" fmla="*/ 279 h 719"/>
              <a:gd name="T44" fmla="*/ 92 w 719"/>
              <a:gd name="T45" fmla="*/ 214 h 719"/>
              <a:gd name="T46" fmla="*/ 92 w 719"/>
              <a:gd name="T47" fmla="*/ 205 h 719"/>
              <a:gd name="T48" fmla="*/ 98 w 719"/>
              <a:gd name="T49" fmla="*/ 198 h 719"/>
              <a:gd name="T50" fmla="*/ 107 w 719"/>
              <a:gd name="T51" fmla="*/ 198 h 719"/>
              <a:gd name="T52" fmla="*/ 164 w 719"/>
              <a:gd name="T53" fmla="*/ 253 h 719"/>
              <a:gd name="T54" fmla="*/ 309 w 719"/>
              <a:gd name="T55" fmla="*/ 109 h 719"/>
              <a:gd name="T56" fmla="*/ 318 w 719"/>
              <a:gd name="T57" fmla="*/ 109 h 719"/>
              <a:gd name="T58" fmla="*/ 325 w 719"/>
              <a:gd name="T59" fmla="*/ 114 h 719"/>
              <a:gd name="T60" fmla="*/ 325 w 719"/>
              <a:gd name="T61" fmla="*/ 124 h 719"/>
              <a:gd name="T62" fmla="*/ 323 w 719"/>
              <a:gd name="T63" fmla="*/ 414 h 719"/>
              <a:gd name="T64" fmla="*/ 168 w 719"/>
              <a:gd name="T65" fmla="*/ 568 h 719"/>
              <a:gd name="T66" fmla="*/ 158 w 719"/>
              <a:gd name="T67" fmla="*/ 568 h 719"/>
              <a:gd name="T68" fmla="*/ 94 w 719"/>
              <a:gd name="T69" fmla="*/ 505 h 719"/>
              <a:gd name="T70" fmla="*/ 91 w 719"/>
              <a:gd name="T71" fmla="*/ 497 h 719"/>
              <a:gd name="T72" fmla="*/ 94 w 719"/>
              <a:gd name="T73" fmla="*/ 488 h 719"/>
              <a:gd name="T74" fmla="*/ 103 w 719"/>
              <a:gd name="T75" fmla="*/ 485 h 719"/>
              <a:gd name="T76" fmla="*/ 111 w 719"/>
              <a:gd name="T77" fmla="*/ 488 h 719"/>
              <a:gd name="T78" fmla="*/ 306 w 719"/>
              <a:gd name="T79" fmla="*/ 397 h 719"/>
              <a:gd name="T80" fmla="*/ 314 w 719"/>
              <a:gd name="T81" fmla="*/ 394 h 719"/>
              <a:gd name="T82" fmla="*/ 323 w 719"/>
              <a:gd name="T83" fmla="*/ 398 h 719"/>
              <a:gd name="T84" fmla="*/ 326 w 719"/>
              <a:gd name="T85" fmla="*/ 406 h 719"/>
              <a:gd name="T86" fmla="*/ 323 w 719"/>
              <a:gd name="T87" fmla="*/ 414 h 719"/>
              <a:gd name="T88" fmla="*/ 12 w 719"/>
              <a:gd name="T89" fmla="*/ 0 h 719"/>
              <a:gd name="T90" fmla="*/ 3 w 719"/>
              <a:gd name="T91" fmla="*/ 5 h 719"/>
              <a:gd name="T92" fmla="*/ 0 w 719"/>
              <a:gd name="T93" fmla="*/ 13 h 719"/>
              <a:gd name="T94" fmla="*/ 1 w 719"/>
              <a:gd name="T95" fmla="*/ 713 h 719"/>
              <a:gd name="T96" fmla="*/ 8 w 719"/>
              <a:gd name="T97" fmla="*/ 719 h 719"/>
              <a:gd name="T98" fmla="*/ 707 w 719"/>
              <a:gd name="T99" fmla="*/ 719 h 719"/>
              <a:gd name="T100" fmla="*/ 716 w 719"/>
              <a:gd name="T101" fmla="*/ 716 h 719"/>
              <a:gd name="T102" fmla="*/ 719 w 719"/>
              <a:gd name="T103" fmla="*/ 707 h 719"/>
              <a:gd name="T104" fmla="*/ 718 w 719"/>
              <a:gd name="T105" fmla="*/ 8 h 719"/>
              <a:gd name="T106" fmla="*/ 711 w 719"/>
              <a:gd name="T107" fmla="*/ 2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19" h="719">
                <a:moveTo>
                  <a:pt x="616" y="267"/>
                </a:moveTo>
                <a:lnTo>
                  <a:pt x="374" y="267"/>
                </a:lnTo>
                <a:lnTo>
                  <a:pt x="370" y="265"/>
                </a:lnTo>
                <a:lnTo>
                  <a:pt x="366" y="263"/>
                </a:lnTo>
                <a:lnTo>
                  <a:pt x="363" y="260"/>
                </a:lnTo>
                <a:lnTo>
                  <a:pt x="362" y="254"/>
                </a:lnTo>
                <a:lnTo>
                  <a:pt x="363" y="250"/>
                </a:lnTo>
                <a:lnTo>
                  <a:pt x="366" y="247"/>
                </a:lnTo>
                <a:lnTo>
                  <a:pt x="370" y="244"/>
                </a:lnTo>
                <a:lnTo>
                  <a:pt x="374" y="243"/>
                </a:lnTo>
                <a:lnTo>
                  <a:pt x="616" y="243"/>
                </a:lnTo>
                <a:lnTo>
                  <a:pt x="621" y="244"/>
                </a:lnTo>
                <a:lnTo>
                  <a:pt x="625" y="247"/>
                </a:lnTo>
                <a:lnTo>
                  <a:pt x="627" y="250"/>
                </a:lnTo>
                <a:lnTo>
                  <a:pt x="628" y="254"/>
                </a:lnTo>
                <a:lnTo>
                  <a:pt x="627" y="260"/>
                </a:lnTo>
                <a:lnTo>
                  <a:pt x="625" y="263"/>
                </a:lnTo>
                <a:lnTo>
                  <a:pt x="621" y="265"/>
                </a:lnTo>
                <a:lnTo>
                  <a:pt x="616" y="267"/>
                </a:lnTo>
                <a:close/>
                <a:moveTo>
                  <a:pt x="616" y="528"/>
                </a:moveTo>
                <a:lnTo>
                  <a:pt x="374" y="528"/>
                </a:lnTo>
                <a:lnTo>
                  <a:pt x="370" y="527"/>
                </a:lnTo>
                <a:lnTo>
                  <a:pt x="366" y="525"/>
                </a:lnTo>
                <a:lnTo>
                  <a:pt x="363" y="521"/>
                </a:lnTo>
                <a:lnTo>
                  <a:pt x="362" y="516"/>
                </a:lnTo>
                <a:lnTo>
                  <a:pt x="363" y="512"/>
                </a:lnTo>
                <a:lnTo>
                  <a:pt x="366" y="507"/>
                </a:lnTo>
                <a:lnTo>
                  <a:pt x="370" y="505"/>
                </a:lnTo>
                <a:lnTo>
                  <a:pt x="374" y="504"/>
                </a:lnTo>
                <a:lnTo>
                  <a:pt x="616" y="504"/>
                </a:lnTo>
                <a:lnTo>
                  <a:pt x="621" y="505"/>
                </a:lnTo>
                <a:lnTo>
                  <a:pt x="625" y="507"/>
                </a:lnTo>
                <a:lnTo>
                  <a:pt x="627" y="512"/>
                </a:lnTo>
                <a:lnTo>
                  <a:pt x="628" y="516"/>
                </a:lnTo>
                <a:lnTo>
                  <a:pt x="627" y="521"/>
                </a:lnTo>
                <a:lnTo>
                  <a:pt x="625" y="525"/>
                </a:lnTo>
                <a:lnTo>
                  <a:pt x="621" y="527"/>
                </a:lnTo>
                <a:lnTo>
                  <a:pt x="616" y="528"/>
                </a:lnTo>
                <a:close/>
                <a:moveTo>
                  <a:pt x="323" y="127"/>
                </a:moveTo>
                <a:lnTo>
                  <a:pt x="171" y="279"/>
                </a:lnTo>
                <a:lnTo>
                  <a:pt x="168" y="282"/>
                </a:lnTo>
                <a:lnTo>
                  <a:pt x="164" y="282"/>
                </a:lnTo>
                <a:lnTo>
                  <a:pt x="158" y="282"/>
                </a:lnTo>
                <a:lnTo>
                  <a:pt x="155" y="279"/>
                </a:lnTo>
                <a:lnTo>
                  <a:pt x="94" y="218"/>
                </a:lnTo>
                <a:lnTo>
                  <a:pt x="92" y="214"/>
                </a:lnTo>
                <a:lnTo>
                  <a:pt x="91" y="209"/>
                </a:lnTo>
                <a:lnTo>
                  <a:pt x="92" y="205"/>
                </a:lnTo>
                <a:lnTo>
                  <a:pt x="94" y="201"/>
                </a:lnTo>
                <a:lnTo>
                  <a:pt x="98" y="198"/>
                </a:lnTo>
                <a:lnTo>
                  <a:pt x="103" y="197"/>
                </a:lnTo>
                <a:lnTo>
                  <a:pt x="107" y="198"/>
                </a:lnTo>
                <a:lnTo>
                  <a:pt x="111" y="201"/>
                </a:lnTo>
                <a:lnTo>
                  <a:pt x="164" y="253"/>
                </a:lnTo>
                <a:lnTo>
                  <a:pt x="306" y="111"/>
                </a:lnTo>
                <a:lnTo>
                  <a:pt x="309" y="109"/>
                </a:lnTo>
                <a:lnTo>
                  <a:pt x="314" y="108"/>
                </a:lnTo>
                <a:lnTo>
                  <a:pt x="318" y="109"/>
                </a:lnTo>
                <a:lnTo>
                  <a:pt x="323" y="111"/>
                </a:lnTo>
                <a:lnTo>
                  <a:pt x="325" y="114"/>
                </a:lnTo>
                <a:lnTo>
                  <a:pt x="326" y="119"/>
                </a:lnTo>
                <a:lnTo>
                  <a:pt x="325" y="124"/>
                </a:lnTo>
                <a:lnTo>
                  <a:pt x="323" y="127"/>
                </a:lnTo>
                <a:close/>
                <a:moveTo>
                  <a:pt x="323" y="414"/>
                </a:moveTo>
                <a:lnTo>
                  <a:pt x="171" y="565"/>
                </a:lnTo>
                <a:lnTo>
                  <a:pt x="168" y="568"/>
                </a:lnTo>
                <a:lnTo>
                  <a:pt x="164" y="569"/>
                </a:lnTo>
                <a:lnTo>
                  <a:pt x="158" y="568"/>
                </a:lnTo>
                <a:lnTo>
                  <a:pt x="155" y="565"/>
                </a:lnTo>
                <a:lnTo>
                  <a:pt x="94" y="505"/>
                </a:lnTo>
                <a:lnTo>
                  <a:pt x="92" y="502"/>
                </a:lnTo>
                <a:lnTo>
                  <a:pt x="91" y="497"/>
                </a:lnTo>
                <a:lnTo>
                  <a:pt x="92" y="493"/>
                </a:lnTo>
                <a:lnTo>
                  <a:pt x="94" y="488"/>
                </a:lnTo>
                <a:lnTo>
                  <a:pt x="98" y="486"/>
                </a:lnTo>
                <a:lnTo>
                  <a:pt x="103" y="485"/>
                </a:lnTo>
                <a:lnTo>
                  <a:pt x="107" y="486"/>
                </a:lnTo>
                <a:lnTo>
                  <a:pt x="111" y="488"/>
                </a:lnTo>
                <a:lnTo>
                  <a:pt x="164" y="540"/>
                </a:lnTo>
                <a:lnTo>
                  <a:pt x="306" y="397"/>
                </a:lnTo>
                <a:lnTo>
                  <a:pt x="309" y="395"/>
                </a:lnTo>
                <a:lnTo>
                  <a:pt x="314" y="394"/>
                </a:lnTo>
                <a:lnTo>
                  <a:pt x="318" y="395"/>
                </a:lnTo>
                <a:lnTo>
                  <a:pt x="323" y="398"/>
                </a:lnTo>
                <a:lnTo>
                  <a:pt x="325" y="401"/>
                </a:lnTo>
                <a:lnTo>
                  <a:pt x="326" y="406"/>
                </a:lnTo>
                <a:lnTo>
                  <a:pt x="325" y="410"/>
                </a:lnTo>
                <a:lnTo>
                  <a:pt x="323" y="414"/>
                </a:lnTo>
                <a:close/>
                <a:moveTo>
                  <a:pt x="707" y="0"/>
                </a:moveTo>
                <a:lnTo>
                  <a:pt x="12" y="0"/>
                </a:lnTo>
                <a:lnTo>
                  <a:pt x="8" y="2"/>
                </a:lnTo>
                <a:lnTo>
                  <a:pt x="3" y="5"/>
                </a:lnTo>
                <a:lnTo>
                  <a:pt x="1" y="8"/>
                </a:lnTo>
                <a:lnTo>
                  <a:pt x="0" y="13"/>
                </a:lnTo>
                <a:lnTo>
                  <a:pt x="0" y="707"/>
                </a:lnTo>
                <a:lnTo>
                  <a:pt x="1" y="713"/>
                </a:lnTo>
                <a:lnTo>
                  <a:pt x="3" y="716"/>
                </a:lnTo>
                <a:lnTo>
                  <a:pt x="8" y="719"/>
                </a:lnTo>
                <a:lnTo>
                  <a:pt x="12" y="719"/>
                </a:lnTo>
                <a:lnTo>
                  <a:pt x="707" y="719"/>
                </a:lnTo>
                <a:lnTo>
                  <a:pt x="711" y="719"/>
                </a:lnTo>
                <a:lnTo>
                  <a:pt x="716" y="716"/>
                </a:lnTo>
                <a:lnTo>
                  <a:pt x="718" y="713"/>
                </a:lnTo>
                <a:lnTo>
                  <a:pt x="719" y="707"/>
                </a:lnTo>
                <a:lnTo>
                  <a:pt x="719" y="13"/>
                </a:lnTo>
                <a:lnTo>
                  <a:pt x="718" y="8"/>
                </a:lnTo>
                <a:lnTo>
                  <a:pt x="716" y="5"/>
                </a:lnTo>
                <a:lnTo>
                  <a:pt x="711" y="2"/>
                </a:lnTo>
                <a:lnTo>
                  <a:pt x="707"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49" name="Rectangle 48">
            <a:extLst>
              <a:ext uri="{FF2B5EF4-FFF2-40B4-BE49-F238E27FC236}">
                <a16:creationId xmlns:a16="http://schemas.microsoft.com/office/drawing/2014/main" id="{D113251F-8C0A-4554-972F-256B8412613C}"/>
              </a:ext>
            </a:extLst>
          </p:cNvPr>
          <p:cNvSpPr/>
          <p:nvPr/>
        </p:nvSpPr>
        <p:spPr>
          <a:xfrm>
            <a:off x="306546" y="2084690"/>
            <a:ext cx="11156858" cy="467051"/>
          </a:xfrm>
          <a:prstGeom prst="rect">
            <a:avLst/>
          </a:prstGeom>
        </p:spPr>
        <p:txBody>
          <a:bodyPr wrap="square" lIns="0" tIns="0" rIns="0" bIns="0" anchor="t">
            <a:spAutoFit/>
          </a:bodyPr>
          <a:lstStyle/>
          <a:p>
            <a:pPr algn="ctr">
              <a:lnSpc>
                <a:spcPts val="1900"/>
              </a:lnSpc>
            </a:pPr>
            <a:r>
              <a:rPr lang="en-US" sz="1400" b="0" i="0" dirty="0" err="1">
                <a:solidFill>
                  <a:srgbClr val="4D5156"/>
                </a:solidFill>
                <a:effectLst/>
              </a:rPr>
              <a:t>LendingClub</a:t>
            </a:r>
            <a:r>
              <a:rPr lang="en-US" sz="1400" b="0" i="0" dirty="0">
                <a:solidFill>
                  <a:srgbClr val="4D5156"/>
                </a:solidFill>
                <a:effectLst/>
              </a:rPr>
              <a:t> was an American peer-to-peer lending company, headquartered in San Francisco, California. It was the first peer-to-peer lender to register its offerings as securities with the Securities and Exchange Commission, and to offer loan trading on a secondary market</a:t>
            </a:r>
            <a:r>
              <a:rPr lang="en-US" sz="1400" dirty="0">
                <a:solidFill>
                  <a:schemeClr val="tx1">
                    <a:lumMod val="75000"/>
                    <a:lumOff val="25000"/>
                  </a:schemeClr>
                </a:solidFill>
                <a:cs typeface="Segoe UI" panose="020B0502040204020203" pitchFamily="34" charset="0"/>
              </a:rPr>
              <a:t> </a:t>
            </a:r>
          </a:p>
        </p:txBody>
      </p:sp>
      <p:sp>
        <p:nvSpPr>
          <p:cNvPr id="50" name="Rectangle 49">
            <a:extLst>
              <a:ext uri="{FF2B5EF4-FFF2-40B4-BE49-F238E27FC236}">
                <a16:creationId xmlns:a16="http://schemas.microsoft.com/office/drawing/2014/main" id="{CBF19906-D51D-4D4E-B0C2-B27BE2A93655}"/>
              </a:ext>
            </a:extLst>
          </p:cNvPr>
          <p:cNvSpPr/>
          <p:nvPr/>
        </p:nvSpPr>
        <p:spPr>
          <a:xfrm>
            <a:off x="306546" y="2728750"/>
            <a:ext cx="11156858" cy="467051"/>
          </a:xfrm>
          <a:prstGeom prst="rect">
            <a:avLst/>
          </a:prstGeom>
        </p:spPr>
        <p:txBody>
          <a:bodyPr wrap="square" lIns="0" tIns="0" rIns="0" bIns="0" anchor="t">
            <a:spAutoFit/>
          </a:bodyPr>
          <a:lstStyle/>
          <a:p>
            <a:pPr algn="ctr">
              <a:lnSpc>
                <a:spcPts val="1900"/>
              </a:lnSpc>
            </a:pPr>
            <a:r>
              <a:rPr lang="en-US" sz="1400" b="0" i="0" dirty="0">
                <a:solidFill>
                  <a:srgbClr val="4D5156"/>
                </a:solidFill>
                <a:effectLst/>
              </a:rPr>
              <a:t>It </a:t>
            </a:r>
            <a:r>
              <a:rPr lang="en-US" sz="1400" dirty="0">
                <a:solidFill>
                  <a:srgbClr val="4D5156"/>
                </a:solidFill>
              </a:rPr>
              <a:t>is the largest online marketplace, facilitating personal loans, business loans and financing of medical procedures. It enables peer to peer lending of money between lenders and borrowers.</a:t>
            </a:r>
            <a:endParaRPr lang="en-US" sz="1400" dirty="0">
              <a:solidFill>
                <a:schemeClr val="tx1">
                  <a:lumMod val="75000"/>
                  <a:lumOff val="25000"/>
                </a:schemeClr>
              </a:solidFill>
              <a:cs typeface="Segoe UI" panose="020B0502040204020203" pitchFamily="34" charset="0"/>
            </a:endParaRPr>
          </a:p>
        </p:txBody>
      </p:sp>
      <p:sp>
        <p:nvSpPr>
          <p:cNvPr id="51" name="Rectangle 50">
            <a:extLst>
              <a:ext uri="{FF2B5EF4-FFF2-40B4-BE49-F238E27FC236}">
                <a16:creationId xmlns:a16="http://schemas.microsoft.com/office/drawing/2014/main" id="{E50B4462-DFE8-46B3-9447-7EBDBCD16C58}"/>
              </a:ext>
            </a:extLst>
          </p:cNvPr>
          <p:cNvSpPr/>
          <p:nvPr/>
        </p:nvSpPr>
        <p:spPr>
          <a:xfrm>
            <a:off x="337505" y="3396316"/>
            <a:ext cx="11156858" cy="467051"/>
          </a:xfrm>
          <a:prstGeom prst="rect">
            <a:avLst/>
          </a:prstGeom>
        </p:spPr>
        <p:txBody>
          <a:bodyPr wrap="square" lIns="0" tIns="0" rIns="0" bIns="0" anchor="t">
            <a:spAutoFit/>
          </a:bodyPr>
          <a:lstStyle/>
          <a:p>
            <a:pPr algn="ctr">
              <a:lnSpc>
                <a:spcPts val="1900"/>
              </a:lnSpc>
            </a:pPr>
            <a:r>
              <a:rPr lang="en-US" sz="1400" b="0" i="0" dirty="0">
                <a:solidFill>
                  <a:srgbClr val="4D5156"/>
                </a:solidFill>
                <a:effectLst/>
              </a:rPr>
              <a:t>Borrowers are the individuals who come to Lending Club to avail loans at lower interes</a:t>
            </a:r>
            <a:r>
              <a:rPr lang="en-US" sz="1400" dirty="0">
                <a:solidFill>
                  <a:srgbClr val="4D5156"/>
                </a:solidFill>
              </a:rPr>
              <a:t>t rate. </a:t>
            </a:r>
          </a:p>
          <a:p>
            <a:pPr algn="ctr">
              <a:lnSpc>
                <a:spcPts val="1900"/>
              </a:lnSpc>
            </a:pPr>
            <a:r>
              <a:rPr lang="en-US" sz="1400" dirty="0">
                <a:solidFill>
                  <a:srgbClr val="4D5156"/>
                </a:solidFill>
                <a:cs typeface="Segoe UI" panose="020B0502040204020203" pitchFamily="34" charset="0"/>
              </a:rPr>
              <a:t>Investors are the individuals who lend on the Lending Club get solid returns based on the interest rate they choose to lend.</a:t>
            </a:r>
            <a:endParaRPr lang="en-US" sz="1400" dirty="0">
              <a:solidFill>
                <a:schemeClr val="tx1">
                  <a:lumMod val="75000"/>
                  <a:lumOff val="25000"/>
                </a:schemeClr>
              </a:solidFill>
              <a:cs typeface="Segoe UI" panose="020B0502040204020203" pitchFamily="34" charset="0"/>
            </a:endParaRPr>
          </a:p>
        </p:txBody>
      </p:sp>
      <p:sp>
        <p:nvSpPr>
          <p:cNvPr id="52" name="Rectangle 51">
            <a:extLst>
              <a:ext uri="{FF2B5EF4-FFF2-40B4-BE49-F238E27FC236}">
                <a16:creationId xmlns:a16="http://schemas.microsoft.com/office/drawing/2014/main" id="{C5E90766-017A-4CF7-ACCB-C000ED2B44E4}"/>
              </a:ext>
            </a:extLst>
          </p:cNvPr>
          <p:cNvSpPr/>
          <p:nvPr/>
        </p:nvSpPr>
        <p:spPr>
          <a:xfrm>
            <a:off x="306546" y="4120422"/>
            <a:ext cx="11156858" cy="467051"/>
          </a:xfrm>
          <a:prstGeom prst="rect">
            <a:avLst/>
          </a:prstGeom>
        </p:spPr>
        <p:txBody>
          <a:bodyPr wrap="square" lIns="0" tIns="0" rIns="0" bIns="0" anchor="t">
            <a:spAutoFit/>
          </a:bodyPr>
          <a:lstStyle/>
          <a:p>
            <a:pPr algn="ctr">
              <a:lnSpc>
                <a:spcPts val="1900"/>
              </a:lnSpc>
            </a:pPr>
            <a:r>
              <a:rPr lang="en-US" sz="1400" b="0" i="0" dirty="0">
                <a:solidFill>
                  <a:srgbClr val="4D5156"/>
                </a:solidFill>
                <a:effectLst/>
              </a:rPr>
              <a:t>Lending loans to risky applicants is the largest source of financial or credit loss. Credit loss is the amount of money lost by lender when th</a:t>
            </a:r>
            <a:r>
              <a:rPr lang="en-US" sz="1400" dirty="0">
                <a:solidFill>
                  <a:srgbClr val="4D5156"/>
                </a:solidFill>
              </a:rPr>
              <a:t>e borrower refuses to pay or runs away with the money owed. The borrowers in this case are labelled as Defaulters.</a:t>
            </a:r>
            <a:endParaRPr lang="en-US" sz="1400" dirty="0">
              <a:solidFill>
                <a:schemeClr val="tx1">
                  <a:lumMod val="75000"/>
                  <a:lumOff val="25000"/>
                </a:schemeClr>
              </a:solidFill>
              <a:cs typeface="Segoe UI" panose="020B0502040204020203" pitchFamily="34" charset="0"/>
            </a:endParaRPr>
          </a:p>
        </p:txBody>
      </p:sp>
      <p:sp>
        <p:nvSpPr>
          <p:cNvPr id="58" name="Freeform 4665" descr="Icon of graph. ">
            <a:extLst>
              <a:ext uri="{FF2B5EF4-FFF2-40B4-BE49-F238E27FC236}">
                <a16:creationId xmlns:a16="http://schemas.microsoft.com/office/drawing/2014/main" id="{F7FDCF26-F630-4A21-81BA-AB264A757ACF}"/>
              </a:ext>
            </a:extLst>
          </p:cNvPr>
          <p:cNvSpPr>
            <a:spLocks/>
          </p:cNvSpPr>
          <p:nvPr/>
        </p:nvSpPr>
        <p:spPr bwMode="auto">
          <a:xfrm>
            <a:off x="8051800" y="5338254"/>
            <a:ext cx="347679" cy="347679"/>
          </a:xfrm>
          <a:custGeom>
            <a:avLst/>
            <a:gdLst>
              <a:gd name="T0" fmla="*/ 761 w 904"/>
              <a:gd name="T1" fmla="*/ 213 h 903"/>
              <a:gd name="T2" fmla="*/ 754 w 904"/>
              <a:gd name="T3" fmla="*/ 225 h 903"/>
              <a:gd name="T4" fmla="*/ 576 w 904"/>
              <a:gd name="T5" fmla="*/ 277 h 903"/>
              <a:gd name="T6" fmla="*/ 498 w 904"/>
              <a:gd name="T7" fmla="*/ 298 h 903"/>
              <a:gd name="T8" fmla="*/ 431 w 904"/>
              <a:gd name="T9" fmla="*/ 329 h 903"/>
              <a:gd name="T10" fmla="*/ 578 w 904"/>
              <a:gd name="T11" fmla="*/ 170 h 903"/>
              <a:gd name="T12" fmla="*/ 618 w 904"/>
              <a:gd name="T13" fmla="*/ 180 h 903"/>
              <a:gd name="T14" fmla="*/ 661 w 904"/>
              <a:gd name="T15" fmla="*/ 169 h 903"/>
              <a:gd name="T16" fmla="*/ 693 w 904"/>
              <a:gd name="T17" fmla="*/ 141 h 903"/>
              <a:gd name="T18" fmla="*/ 707 w 904"/>
              <a:gd name="T19" fmla="*/ 99 h 903"/>
              <a:gd name="T20" fmla="*/ 701 w 904"/>
              <a:gd name="T21" fmla="*/ 55 h 903"/>
              <a:gd name="T22" fmla="*/ 676 w 904"/>
              <a:gd name="T23" fmla="*/ 20 h 903"/>
              <a:gd name="T24" fmla="*/ 636 w 904"/>
              <a:gd name="T25" fmla="*/ 2 h 903"/>
              <a:gd name="T26" fmla="*/ 591 w 904"/>
              <a:gd name="T27" fmla="*/ 4 h 903"/>
              <a:gd name="T28" fmla="*/ 554 w 904"/>
              <a:gd name="T29" fmla="*/ 25 h 903"/>
              <a:gd name="T30" fmla="*/ 531 w 904"/>
              <a:gd name="T31" fmla="*/ 63 h 903"/>
              <a:gd name="T32" fmla="*/ 532 w 904"/>
              <a:gd name="T33" fmla="*/ 118 h 903"/>
              <a:gd name="T34" fmla="*/ 369 w 904"/>
              <a:gd name="T35" fmla="*/ 289 h 903"/>
              <a:gd name="T36" fmla="*/ 325 w 904"/>
              <a:gd name="T37" fmla="*/ 289 h 903"/>
              <a:gd name="T38" fmla="*/ 294 w 904"/>
              <a:gd name="T39" fmla="*/ 308 h 903"/>
              <a:gd name="T40" fmla="*/ 275 w 904"/>
              <a:gd name="T41" fmla="*/ 338 h 903"/>
              <a:gd name="T42" fmla="*/ 275 w 904"/>
              <a:gd name="T43" fmla="*/ 383 h 903"/>
              <a:gd name="T44" fmla="*/ 113 w 904"/>
              <a:gd name="T45" fmla="*/ 545 h 903"/>
              <a:gd name="T46" fmla="*/ 64 w 904"/>
              <a:gd name="T47" fmla="*/ 546 h 903"/>
              <a:gd name="T48" fmla="*/ 26 w 904"/>
              <a:gd name="T49" fmla="*/ 568 h 903"/>
              <a:gd name="T50" fmla="*/ 5 w 904"/>
              <a:gd name="T51" fmla="*/ 605 h 903"/>
              <a:gd name="T52" fmla="*/ 3 w 904"/>
              <a:gd name="T53" fmla="*/ 650 h 903"/>
              <a:gd name="T54" fmla="*/ 21 w 904"/>
              <a:gd name="T55" fmla="*/ 690 h 903"/>
              <a:gd name="T56" fmla="*/ 56 w 904"/>
              <a:gd name="T57" fmla="*/ 716 h 903"/>
              <a:gd name="T58" fmla="*/ 100 w 904"/>
              <a:gd name="T59" fmla="*/ 722 h 903"/>
              <a:gd name="T60" fmla="*/ 142 w 904"/>
              <a:gd name="T61" fmla="*/ 706 h 903"/>
              <a:gd name="T62" fmla="*/ 170 w 904"/>
              <a:gd name="T63" fmla="*/ 675 h 903"/>
              <a:gd name="T64" fmla="*/ 181 w 904"/>
              <a:gd name="T65" fmla="*/ 632 h 903"/>
              <a:gd name="T66" fmla="*/ 171 w 904"/>
              <a:gd name="T67" fmla="*/ 591 h 903"/>
              <a:gd name="T68" fmla="*/ 316 w 904"/>
              <a:gd name="T69" fmla="*/ 430 h 903"/>
              <a:gd name="T70" fmla="*/ 286 w 904"/>
              <a:gd name="T71" fmla="*/ 538 h 903"/>
              <a:gd name="T72" fmla="*/ 271 w 904"/>
              <a:gd name="T73" fmla="*/ 753 h 903"/>
              <a:gd name="T74" fmla="*/ 216 w 904"/>
              <a:gd name="T75" fmla="*/ 757 h 903"/>
              <a:gd name="T76" fmla="*/ 212 w 904"/>
              <a:gd name="T77" fmla="*/ 888 h 903"/>
              <a:gd name="T78" fmla="*/ 218 w 904"/>
              <a:gd name="T79" fmla="*/ 901 h 903"/>
              <a:gd name="T80" fmla="*/ 349 w 904"/>
              <a:gd name="T81" fmla="*/ 903 h 903"/>
              <a:gd name="T82" fmla="*/ 361 w 904"/>
              <a:gd name="T83" fmla="*/ 894 h 903"/>
              <a:gd name="T84" fmla="*/ 361 w 904"/>
              <a:gd name="T85" fmla="*/ 762 h 903"/>
              <a:gd name="T86" fmla="*/ 349 w 904"/>
              <a:gd name="T87" fmla="*/ 753 h 903"/>
              <a:gd name="T88" fmla="*/ 305 w 904"/>
              <a:gd name="T89" fmla="*/ 597 h 903"/>
              <a:gd name="T90" fmla="*/ 343 w 904"/>
              <a:gd name="T91" fmla="*/ 469 h 903"/>
              <a:gd name="T92" fmla="*/ 383 w 904"/>
              <a:gd name="T93" fmla="*/ 426 h 903"/>
              <a:gd name="T94" fmla="*/ 418 w 904"/>
              <a:gd name="T95" fmla="*/ 383 h 903"/>
              <a:gd name="T96" fmla="*/ 471 w 904"/>
              <a:gd name="T97" fmla="*/ 342 h 903"/>
              <a:gd name="T98" fmla="*/ 544 w 904"/>
              <a:gd name="T99" fmla="*/ 315 h 903"/>
              <a:gd name="T100" fmla="*/ 627 w 904"/>
              <a:gd name="T101" fmla="*/ 302 h 903"/>
              <a:gd name="T102" fmla="*/ 754 w 904"/>
              <a:gd name="T103" fmla="*/ 348 h 903"/>
              <a:gd name="T104" fmla="*/ 763 w 904"/>
              <a:gd name="T105" fmla="*/ 360 h 903"/>
              <a:gd name="T106" fmla="*/ 895 w 904"/>
              <a:gd name="T107" fmla="*/ 360 h 903"/>
              <a:gd name="T108" fmla="*/ 904 w 904"/>
              <a:gd name="T109" fmla="*/ 348 h 903"/>
              <a:gd name="T110" fmla="*/ 902 w 904"/>
              <a:gd name="T111" fmla="*/ 217 h 903"/>
              <a:gd name="T112" fmla="*/ 889 w 904"/>
              <a:gd name="T113" fmla="*/ 211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4" h="903">
                <a:moveTo>
                  <a:pt x="889" y="211"/>
                </a:moveTo>
                <a:lnTo>
                  <a:pt x="768" y="211"/>
                </a:lnTo>
                <a:lnTo>
                  <a:pt x="765" y="211"/>
                </a:lnTo>
                <a:lnTo>
                  <a:pt x="763" y="212"/>
                </a:lnTo>
                <a:lnTo>
                  <a:pt x="761" y="213"/>
                </a:lnTo>
                <a:lnTo>
                  <a:pt x="758" y="215"/>
                </a:lnTo>
                <a:lnTo>
                  <a:pt x="756" y="217"/>
                </a:lnTo>
                <a:lnTo>
                  <a:pt x="755" y="220"/>
                </a:lnTo>
                <a:lnTo>
                  <a:pt x="754" y="222"/>
                </a:lnTo>
                <a:lnTo>
                  <a:pt x="754" y="225"/>
                </a:lnTo>
                <a:lnTo>
                  <a:pt x="754" y="271"/>
                </a:lnTo>
                <a:lnTo>
                  <a:pt x="663" y="271"/>
                </a:lnTo>
                <a:lnTo>
                  <a:pt x="627" y="272"/>
                </a:lnTo>
                <a:lnTo>
                  <a:pt x="593" y="275"/>
                </a:lnTo>
                <a:lnTo>
                  <a:pt x="576" y="277"/>
                </a:lnTo>
                <a:lnTo>
                  <a:pt x="561" y="281"/>
                </a:lnTo>
                <a:lnTo>
                  <a:pt x="545" y="284"/>
                </a:lnTo>
                <a:lnTo>
                  <a:pt x="529" y="287"/>
                </a:lnTo>
                <a:lnTo>
                  <a:pt x="513" y="292"/>
                </a:lnTo>
                <a:lnTo>
                  <a:pt x="498" y="298"/>
                </a:lnTo>
                <a:lnTo>
                  <a:pt x="484" y="302"/>
                </a:lnTo>
                <a:lnTo>
                  <a:pt x="470" y="309"/>
                </a:lnTo>
                <a:lnTo>
                  <a:pt x="457" y="315"/>
                </a:lnTo>
                <a:lnTo>
                  <a:pt x="443" y="323"/>
                </a:lnTo>
                <a:lnTo>
                  <a:pt x="431" y="329"/>
                </a:lnTo>
                <a:lnTo>
                  <a:pt x="418" y="337"/>
                </a:lnTo>
                <a:lnTo>
                  <a:pt x="415" y="328"/>
                </a:lnTo>
                <a:lnTo>
                  <a:pt x="409" y="319"/>
                </a:lnTo>
                <a:lnTo>
                  <a:pt x="565" y="163"/>
                </a:lnTo>
                <a:lnTo>
                  <a:pt x="578" y="170"/>
                </a:lnTo>
                <a:lnTo>
                  <a:pt x="590" y="176"/>
                </a:lnTo>
                <a:lnTo>
                  <a:pt x="597" y="178"/>
                </a:lnTo>
                <a:lnTo>
                  <a:pt x="604" y="179"/>
                </a:lnTo>
                <a:lnTo>
                  <a:pt x="610" y="180"/>
                </a:lnTo>
                <a:lnTo>
                  <a:pt x="618" y="180"/>
                </a:lnTo>
                <a:lnTo>
                  <a:pt x="627" y="180"/>
                </a:lnTo>
                <a:lnTo>
                  <a:pt x="636" y="178"/>
                </a:lnTo>
                <a:lnTo>
                  <a:pt x="644" y="176"/>
                </a:lnTo>
                <a:lnTo>
                  <a:pt x="653" y="173"/>
                </a:lnTo>
                <a:lnTo>
                  <a:pt x="661" y="169"/>
                </a:lnTo>
                <a:lnTo>
                  <a:pt x="668" y="164"/>
                </a:lnTo>
                <a:lnTo>
                  <a:pt x="676" y="160"/>
                </a:lnTo>
                <a:lnTo>
                  <a:pt x="681" y="154"/>
                </a:lnTo>
                <a:lnTo>
                  <a:pt x="687" y="147"/>
                </a:lnTo>
                <a:lnTo>
                  <a:pt x="693" y="141"/>
                </a:lnTo>
                <a:lnTo>
                  <a:pt x="697" y="133"/>
                </a:lnTo>
                <a:lnTo>
                  <a:pt x="701" y="125"/>
                </a:lnTo>
                <a:lnTo>
                  <a:pt x="704" y="117"/>
                </a:lnTo>
                <a:lnTo>
                  <a:pt x="706" y="108"/>
                </a:lnTo>
                <a:lnTo>
                  <a:pt x="707" y="99"/>
                </a:lnTo>
                <a:lnTo>
                  <a:pt x="709" y="90"/>
                </a:lnTo>
                <a:lnTo>
                  <a:pt x="707" y="81"/>
                </a:lnTo>
                <a:lnTo>
                  <a:pt x="706" y="72"/>
                </a:lnTo>
                <a:lnTo>
                  <a:pt x="704" y="63"/>
                </a:lnTo>
                <a:lnTo>
                  <a:pt x="701" y="55"/>
                </a:lnTo>
                <a:lnTo>
                  <a:pt x="697" y="47"/>
                </a:lnTo>
                <a:lnTo>
                  <a:pt x="693" y="39"/>
                </a:lnTo>
                <a:lnTo>
                  <a:pt x="687" y="32"/>
                </a:lnTo>
                <a:lnTo>
                  <a:pt x="681" y="25"/>
                </a:lnTo>
                <a:lnTo>
                  <a:pt x="676" y="20"/>
                </a:lnTo>
                <a:lnTo>
                  <a:pt x="668" y="15"/>
                </a:lnTo>
                <a:lnTo>
                  <a:pt x="661" y="11"/>
                </a:lnTo>
                <a:lnTo>
                  <a:pt x="653" y="6"/>
                </a:lnTo>
                <a:lnTo>
                  <a:pt x="644" y="4"/>
                </a:lnTo>
                <a:lnTo>
                  <a:pt x="636" y="2"/>
                </a:lnTo>
                <a:lnTo>
                  <a:pt x="627" y="0"/>
                </a:lnTo>
                <a:lnTo>
                  <a:pt x="618" y="0"/>
                </a:lnTo>
                <a:lnTo>
                  <a:pt x="609" y="0"/>
                </a:lnTo>
                <a:lnTo>
                  <a:pt x="600" y="2"/>
                </a:lnTo>
                <a:lnTo>
                  <a:pt x="591" y="4"/>
                </a:lnTo>
                <a:lnTo>
                  <a:pt x="583" y="6"/>
                </a:lnTo>
                <a:lnTo>
                  <a:pt x="575" y="11"/>
                </a:lnTo>
                <a:lnTo>
                  <a:pt x="567" y="15"/>
                </a:lnTo>
                <a:lnTo>
                  <a:pt x="561" y="20"/>
                </a:lnTo>
                <a:lnTo>
                  <a:pt x="554" y="25"/>
                </a:lnTo>
                <a:lnTo>
                  <a:pt x="548" y="32"/>
                </a:lnTo>
                <a:lnTo>
                  <a:pt x="543" y="39"/>
                </a:lnTo>
                <a:lnTo>
                  <a:pt x="538" y="47"/>
                </a:lnTo>
                <a:lnTo>
                  <a:pt x="535" y="55"/>
                </a:lnTo>
                <a:lnTo>
                  <a:pt x="531" y="63"/>
                </a:lnTo>
                <a:lnTo>
                  <a:pt x="529" y="72"/>
                </a:lnTo>
                <a:lnTo>
                  <a:pt x="528" y="81"/>
                </a:lnTo>
                <a:lnTo>
                  <a:pt x="528" y="90"/>
                </a:lnTo>
                <a:lnTo>
                  <a:pt x="529" y="105"/>
                </a:lnTo>
                <a:lnTo>
                  <a:pt x="532" y="118"/>
                </a:lnTo>
                <a:lnTo>
                  <a:pt x="537" y="131"/>
                </a:lnTo>
                <a:lnTo>
                  <a:pt x="545" y="142"/>
                </a:lnTo>
                <a:lnTo>
                  <a:pt x="388" y="298"/>
                </a:lnTo>
                <a:lnTo>
                  <a:pt x="379" y="293"/>
                </a:lnTo>
                <a:lnTo>
                  <a:pt x="369" y="289"/>
                </a:lnTo>
                <a:lnTo>
                  <a:pt x="358" y="286"/>
                </a:lnTo>
                <a:lnTo>
                  <a:pt x="347" y="285"/>
                </a:lnTo>
                <a:lnTo>
                  <a:pt x="339" y="286"/>
                </a:lnTo>
                <a:lnTo>
                  <a:pt x="331" y="287"/>
                </a:lnTo>
                <a:lnTo>
                  <a:pt x="325" y="289"/>
                </a:lnTo>
                <a:lnTo>
                  <a:pt x="318" y="292"/>
                </a:lnTo>
                <a:lnTo>
                  <a:pt x="311" y="294"/>
                </a:lnTo>
                <a:lnTo>
                  <a:pt x="304" y="299"/>
                </a:lnTo>
                <a:lnTo>
                  <a:pt x="299" y="303"/>
                </a:lnTo>
                <a:lnTo>
                  <a:pt x="294" y="308"/>
                </a:lnTo>
                <a:lnTo>
                  <a:pt x="288" y="313"/>
                </a:lnTo>
                <a:lnTo>
                  <a:pt x="284" y="319"/>
                </a:lnTo>
                <a:lnTo>
                  <a:pt x="281" y="325"/>
                </a:lnTo>
                <a:lnTo>
                  <a:pt x="277" y="332"/>
                </a:lnTo>
                <a:lnTo>
                  <a:pt x="275" y="338"/>
                </a:lnTo>
                <a:lnTo>
                  <a:pt x="273" y="346"/>
                </a:lnTo>
                <a:lnTo>
                  <a:pt x="271" y="353"/>
                </a:lnTo>
                <a:lnTo>
                  <a:pt x="271" y="361"/>
                </a:lnTo>
                <a:lnTo>
                  <a:pt x="273" y="372"/>
                </a:lnTo>
                <a:lnTo>
                  <a:pt x="275" y="383"/>
                </a:lnTo>
                <a:lnTo>
                  <a:pt x="278" y="393"/>
                </a:lnTo>
                <a:lnTo>
                  <a:pt x="284" y="403"/>
                </a:lnTo>
                <a:lnTo>
                  <a:pt x="134" y="553"/>
                </a:lnTo>
                <a:lnTo>
                  <a:pt x="124" y="547"/>
                </a:lnTo>
                <a:lnTo>
                  <a:pt x="113" y="545"/>
                </a:lnTo>
                <a:lnTo>
                  <a:pt x="102" y="543"/>
                </a:lnTo>
                <a:lnTo>
                  <a:pt x="91" y="542"/>
                </a:lnTo>
                <a:lnTo>
                  <a:pt x="82" y="542"/>
                </a:lnTo>
                <a:lnTo>
                  <a:pt x="73" y="544"/>
                </a:lnTo>
                <a:lnTo>
                  <a:pt x="64" y="546"/>
                </a:lnTo>
                <a:lnTo>
                  <a:pt x="56" y="548"/>
                </a:lnTo>
                <a:lnTo>
                  <a:pt x="48" y="553"/>
                </a:lnTo>
                <a:lnTo>
                  <a:pt x="40" y="557"/>
                </a:lnTo>
                <a:lnTo>
                  <a:pt x="33" y="562"/>
                </a:lnTo>
                <a:lnTo>
                  <a:pt x="26" y="568"/>
                </a:lnTo>
                <a:lnTo>
                  <a:pt x="21" y="574"/>
                </a:lnTo>
                <a:lnTo>
                  <a:pt x="16" y="581"/>
                </a:lnTo>
                <a:lnTo>
                  <a:pt x="12" y="589"/>
                </a:lnTo>
                <a:lnTo>
                  <a:pt x="7" y="597"/>
                </a:lnTo>
                <a:lnTo>
                  <a:pt x="5" y="605"/>
                </a:lnTo>
                <a:lnTo>
                  <a:pt x="3" y="614"/>
                </a:lnTo>
                <a:lnTo>
                  <a:pt x="0" y="623"/>
                </a:lnTo>
                <a:lnTo>
                  <a:pt x="0" y="632"/>
                </a:lnTo>
                <a:lnTo>
                  <a:pt x="0" y="641"/>
                </a:lnTo>
                <a:lnTo>
                  <a:pt x="3" y="650"/>
                </a:lnTo>
                <a:lnTo>
                  <a:pt x="5" y="659"/>
                </a:lnTo>
                <a:lnTo>
                  <a:pt x="7" y="667"/>
                </a:lnTo>
                <a:lnTo>
                  <a:pt x="12" y="675"/>
                </a:lnTo>
                <a:lnTo>
                  <a:pt x="16" y="683"/>
                </a:lnTo>
                <a:lnTo>
                  <a:pt x="21" y="690"/>
                </a:lnTo>
                <a:lnTo>
                  <a:pt x="26" y="696"/>
                </a:lnTo>
                <a:lnTo>
                  <a:pt x="33" y="702"/>
                </a:lnTo>
                <a:lnTo>
                  <a:pt x="40" y="706"/>
                </a:lnTo>
                <a:lnTo>
                  <a:pt x="48" y="711"/>
                </a:lnTo>
                <a:lnTo>
                  <a:pt x="56" y="716"/>
                </a:lnTo>
                <a:lnTo>
                  <a:pt x="64" y="718"/>
                </a:lnTo>
                <a:lnTo>
                  <a:pt x="73" y="720"/>
                </a:lnTo>
                <a:lnTo>
                  <a:pt x="82" y="722"/>
                </a:lnTo>
                <a:lnTo>
                  <a:pt x="91" y="722"/>
                </a:lnTo>
                <a:lnTo>
                  <a:pt x="100" y="722"/>
                </a:lnTo>
                <a:lnTo>
                  <a:pt x="109" y="720"/>
                </a:lnTo>
                <a:lnTo>
                  <a:pt x="118" y="718"/>
                </a:lnTo>
                <a:lnTo>
                  <a:pt x="126" y="716"/>
                </a:lnTo>
                <a:lnTo>
                  <a:pt x="134" y="711"/>
                </a:lnTo>
                <a:lnTo>
                  <a:pt x="142" y="706"/>
                </a:lnTo>
                <a:lnTo>
                  <a:pt x="148" y="702"/>
                </a:lnTo>
                <a:lnTo>
                  <a:pt x="155" y="696"/>
                </a:lnTo>
                <a:lnTo>
                  <a:pt x="161" y="690"/>
                </a:lnTo>
                <a:lnTo>
                  <a:pt x="165" y="683"/>
                </a:lnTo>
                <a:lnTo>
                  <a:pt x="170" y="675"/>
                </a:lnTo>
                <a:lnTo>
                  <a:pt x="174" y="667"/>
                </a:lnTo>
                <a:lnTo>
                  <a:pt x="177" y="659"/>
                </a:lnTo>
                <a:lnTo>
                  <a:pt x="179" y="650"/>
                </a:lnTo>
                <a:lnTo>
                  <a:pt x="181" y="641"/>
                </a:lnTo>
                <a:lnTo>
                  <a:pt x="181" y="632"/>
                </a:lnTo>
                <a:lnTo>
                  <a:pt x="181" y="623"/>
                </a:lnTo>
                <a:lnTo>
                  <a:pt x="180" y="615"/>
                </a:lnTo>
                <a:lnTo>
                  <a:pt x="178" y="607"/>
                </a:lnTo>
                <a:lnTo>
                  <a:pt x="174" y="599"/>
                </a:lnTo>
                <a:lnTo>
                  <a:pt x="171" y="591"/>
                </a:lnTo>
                <a:lnTo>
                  <a:pt x="168" y="585"/>
                </a:lnTo>
                <a:lnTo>
                  <a:pt x="163" y="578"/>
                </a:lnTo>
                <a:lnTo>
                  <a:pt x="157" y="571"/>
                </a:lnTo>
                <a:lnTo>
                  <a:pt x="305" y="424"/>
                </a:lnTo>
                <a:lnTo>
                  <a:pt x="316" y="430"/>
                </a:lnTo>
                <a:lnTo>
                  <a:pt x="328" y="433"/>
                </a:lnTo>
                <a:lnTo>
                  <a:pt x="314" y="457"/>
                </a:lnTo>
                <a:lnTo>
                  <a:pt x="303" y="483"/>
                </a:lnTo>
                <a:lnTo>
                  <a:pt x="294" y="510"/>
                </a:lnTo>
                <a:lnTo>
                  <a:pt x="286" y="538"/>
                </a:lnTo>
                <a:lnTo>
                  <a:pt x="279" y="568"/>
                </a:lnTo>
                <a:lnTo>
                  <a:pt x="275" y="598"/>
                </a:lnTo>
                <a:lnTo>
                  <a:pt x="273" y="630"/>
                </a:lnTo>
                <a:lnTo>
                  <a:pt x="271" y="662"/>
                </a:lnTo>
                <a:lnTo>
                  <a:pt x="271" y="753"/>
                </a:lnTo>
                <a:lnTo>
                  <a:pt x="226" y="753"/>
                </a:lnTo>
                <a:lnTo>
                  <a:pt x="223" y="753"/>
                </a:lnTo>
                <a:lnTo>
                  <a:pt x="221" y="754"/>
                </a:lnTo>
                <a:lnTo>
                  <a:pt x="218" y="755"/>
                </a:lnTo>
                <a:lnTo>
                  <a:pt x="216" y="757"/>
                </a:lnTo>
                <a:lnTo>
                  <a:pt x="214" y="760"/>
                </a:lnTo>
                <a:lnTo>
                  <a:pt x="213" y="762"/>
                </a:lnTo>
                <a:lnTo>
                  <a:pt x="212" y="764"/>
                </a:lnTo>
                <a:lnTo>
                  <a:pt x="212" y="767"/>
                </a:lnTo>
                <a:lnTo>
                  <a:pt x="212" y="888"/>
                </a:lnTo>
                <a:lnTo>
                  <a:pt x="212" y="891"/>
                </a:lnTo>
                <a:lnTo>
                  <a:pt x="213" y="894"/>
                </a:lnTo>
                <a:lnTo>
                  <a:pt x="214" y="896"/>
                </a:lnTo>
                <a:lnTo>
                  <a:pt x="216" y="898"/>
                </a:lnTo>
                <a:lnTo>
                  <a:pt x="218" y="901"/>
                </a:lnTo>
                <a:lnTo>
                  <a:pt x="221" y="902"/>
                </a:lnTo>
                <a:lnTo>
                  <a:pt x="223" y="903"/>
                </a:lnTo>
                <a:lnTo>
                  <a:pt x="226" y="903"/>
                </a:lnTo>
                <a:lnTo>
                  <a:pt x="347" y="903"/>
                </a:lnTo>
                <a:lnTo>
                  <a:pt x="349" y="903"/>
                </a:lnTo>
                <a:lnTo>
                  <a:pt x="353" y="902"/>
                </a:lnTo>
                <a:lnTo>
                  <a:pt x="355" y="901"/>
                </a:lnTo>
                <a:lnTo>
                  <a:pt x="357" y="898"/>
                </a:lnTo>
                <a:lnTo>
                  <a:pt x="360" y="896"/>
                </a:lnTo>
                <a:lnTo>
                  <a:pt x="361" y="894"/>
                </a:lnTo>
                <a:lnTo>
                  <a:pt x="362" y="891"/>
                </a:lnTo>
                <a:lnTo>
                  <a:pt x="362" y="888"/>
                </a:lnTo>
                <a:lnTo>
                  <a:pt x="362" y="767"/>
                </a:lnTo>
                <a:lnTo>
                  <a:pt x="362" y="764"/>
                </a:lnTo>
                <a:lnTo>
                  <a:pt x="361" y="762"/>
                </a:lnTo>
                <a:lnTo>
                  <a:pt x="360" y="760"/>
                </a:lnTo>
                <a:lnTo>
                  <a:pt x="357" y="757"/>
                </a:lnTo>
                <a:lnTo>
                  <a:pt x="355" y="755"/>
                </a:lnTo>
                <a:lnTo>
                  <a:pt x="353" y="754"/>
                </a:lnTo>
                <a:lnTo>
                  <a:pt x="349" y="753"/>
                </a:lnTo>
                <a:lnTo>
                  <a:pt x="347" y="753"/>
                </a:lnTo>
                <a:lnTo>
                  <a:pt x="302" y="753"/>
                </a:lnTo>
                <a:lnTo>
                  <a:pt x="302" y="662"/>
                </a:lnTo>
                <a:lnTo>
                  <a:pt x="303" y="629"/>
                </a:lnTo>
                <a:lnTo>
                  <a:pt x="305" y="597"/>
                </a:lnTo>
                <a:lnTo>
                  <a:pt x="310" y="566"/>
                </a:lnTo>
                <a:lnTo>
                  <a:pt x="317" y="537"/>
                </a:lnTo>
                <a:lnTo>
                  <a:pt x="326" y="509"/>
                </a:lnTo>
                <a:lnTo>
                  <a:pt x="336" y="482"/>
                </a:lnTo>
                <a:lnTo>
                  <a:pt x="343" y="469"/>
                </a:lnTo>
                <a:lnTo>
                  <a:pt x="348" y="457"/>
                </a:lnTo>
                <a:lnTo>
                  <a:pt x="355" y="446"/>
                </a:lnTo>
                <a:lnTo>
                  <a:pt x="363" y="434"/>
                </a:lnTo>
                <a:lnTo>
                  <a:pt x="373" y="431"/>
                </a:lnTo>
                <a:lnTo>
                  <a:pt x="383" y="426"/>
                </a:lnTo>
                <a:lnTo>
                  <a:pt x="393" y="420"/>
                </a:lnTo>
                <a:lnTo>
                  <a:pt x="401" y="413"/>
                </a:lnTo>
                <a:lnTo>
                  <a:pt x="408" y="404"/>
                </a:lnTo>
                <a:lnTo>
                  <a:pt x="414" y="395"/>
                </a:lnTo>
                <a:lnTo>
                  <a:pt x="418" y="383"/>
                </a:lnTo>
                <a:lnTo>
                  <a:pt x="421" y="372"/>
                </a:lnTo>
                <a:lnTo>
                  <a:pt x="433" y="364"/>
                </a:lnTo>
                <a:lnTo>
                  <a:pt x="445" y="356"/>
                </a:lnTo>
                <a:lnTo>
                  <a:pt x="458" y="348"/>
                </a:lnTo>
                <a:lnTo>
                  <a:pt x="471" y="342"/>
                </a:lnTo>
                <a:lnTo>
                  <a:pt x="485" y="335"/>
                </a:lnTo>
                <a:lnTo>
                  <a:pt x="498" y="329"/>
                </a:lnTo>
                <a:lnTo>
                  <a:pt x="513" y="324"/>
                </a:lnTo>
                <a:lnTo>
                  <a:pt x="529" y="319"/>
                </a:lnTo>
                <a:lnTo>
                  <a:pt x="544" y="315"/>
                </a:lnTo>
                <a:lnTo>
                  <a:pt x="559" y="311"/>
                </a:lnTo>
                <a:lnTo>
                  <a:pt x="576" y="308"/>
                </a:lnTo>
                <a:lnTo>
                  <a:pt x="593" y="306"/>
                </a:lnTo>
                <a:lnTo>
                  <a:pt x="610" y="303"/>
                </a:lnTo>
                <a:lnTo>
                  <a:pt x="627" y="302"/>
                </a:lnTo>
                <a:lnTo>
                  <a:pt x="645" y="301"/>
                </a:lnTo>
                <a:lnTo>
                  <a:pt x="663" y="301"/>
                </a:lnTo>
                <a:lnTo>
                  <a:pt x="754" y="301"/>
                </a:lnTo>
                <a:lnTo>
                  <a:pt x="754" y="346"/>
                </a:lnTo>
                <a:lnTo>
                  <a:pt x="754" y="348"/>
                </a:lnTo>
                <a:lnTo>
                  <a:pt x="755" y="352"/>
                </a:lnTo>
                <a:lnTo>
                  <a:pt x="756" y="354"/>
                </a:lnTo>
                <a:lnTo>
                  <a:pt x="758" y="356"/>
                </a:lnTo>
                <a:lnTo>
                  <a:pt x="761" y="359"/>
                </a:lnTo>
                <a:lnTo>
                  <a:pt x="763" y="360"/>
                </a:lnTo>
                <a:lnTo>
                  <a:pt x="765" y="361"/>
                </a:lnTo>
                <a:lnTo>
                  <a:pt x="768" y="361"/>
                </a:lnTo>
                <a:lnTo>
                  <a:pt x="889" y="361"/>
                </a:lnTo>
                <a:lnTo>
                  <a:pt x="892" y="361"/>
                </a:lnTo>
                <a:lnTo>
                  <a:pt x="895" y="360"/>
                </a:lnTo>
                <a:lnTo>
                  <a:pt x="897" y="359"/>
                </a:lnTo>
                <a:lnTo>
                  <a:pt x="899" y="356"/>
                </a:lnTo>
                <a:lnTo>
                  <a:pt x="902" y="354"/>
                </a:lnTo>
                <a:lnTo>
                  <a:pt x="903" y="352"/>
                </a:lnTo>
                <a:lnTo>
                  <a:pt x="904" y="348"/>
                </a:lnTo>
                <a:lnTo>
                  <a:pt x="904" y="346"/>
                </a:lnTo>
                <a:lnTo>
                  <a:pt x="904" y="225"/>
                </a:lnTo>
                <a:lnTo>
                  <a:pt x="904" y="222"/>
                </a:lnTo>
                <a:lnTo>
                  <a:pt x="903" y="220"/>
                </a:lnTo>
                <a:lnTo>
                  <a:pt x="902" y="217"/>
                </a:lnTo>
                <a:lnTo>
                  <a:pt x="899" y="215"/>
                </a:lnTo>
                <a:lnTo>
                  <a:pt x="897" y="213"/>
                </a:lnTo>
                <a:lnTo>
                  <a:pt x="895" y="212"/>
                </a:lnTo>
                <a:lnTo>
                  <a:pt x="892" y="211"/>
                </a:lnTo>
                <a:lnTo>
                  <a:pt x="889" y="21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59" name="Rectangle: Rounded Corners 58">
            <a:extLst>
              <a:ext uri="{FF2B5EF4-FFF2-40B4-BE49-F238E27FC236}">
                <a16:creationId xmlns:a16="http://schemas.microsoft.com/office/drawing/2014/main" id="{05071B9E-B824-49A2-B594-06B8667BA116}"/>
              </a:ext>
              <a:ext uri="{C183D7F6-B498-43B3-948B-1728B52AA6E4}">
                <adec:decorative xmlns:adec="http://schemas.microsoft.com/office/drawing/2017/decorative" val="1"/>
              </a:ext>
            </a:extLst>
          </p:cNvPr>
          <p:cNvSpPr/>
          <p:nvPr/>
        </p:nvSpPr>
        <p:spPr>
          <a:xfrm>
            <a:off x="7852939" y="4848987"/>
            <a:ext cx="3660775"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 BUSINESS OBJECTIVE</a:t>
            </a:r>
          </a:p>
        </p:txBody>
      </p:sp>
      <p:sp>
        <p:nvSpPr>
          <p:cNvPr id="60" name="Oval 59">
            <a:extLst>
              <a:ext uri="{FF2B5EF4-FFF2-40B4-BE49-F238E27FC236}">
                <a16:creationId xmlns:a16="http://schemas.microsoft.com/office/drawing/2014/main" id="{4B678978-D157-4086-AB22-DDFC5461725F}"/>
              </a:ext>
              <a:ext uri="{C183D7F6-B498-43B3-948B-1728B52AA6E4}">
                <adec:decorative xmlns:adec="http://schemas.microsoft.com/office/drawing/2017/decorative" val="1"/>
              </a:ext>
            </a:extLst>
          </p:cNvPr>
          <p:cNvSpPr/>
          <p:nvPr/>
        </p:nvSpPr>
        <p:spPr>
          <a:xfrm>
            <a:off x="7650178" y="4749585"/>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Freeform 4665" descr="Icon of graph. ">
            <a:extLst>
              <a:ext uri="{FF2B5EF4-FFF2-40B4-BE49-F238E27FC236}">
                <a16:creationId xmlns:a16="http://schemas.microsoft.com/office/drawing/2014/main" id="{A933A2A4-B4A8-4221-895D-CECF3E71E48E}"/>
              </a:ext>
            </a:extLst>
          </p:cNvPr>
          <p:cNvSpPr>
            <a:spLocks/>
          </p:cNvSpPr>
          <p:nvPr/>
        </p:nvSpPr>
        <p:spPr bwMode="auto">
          <a:xfrm>
            <a:off x="8059314" y="5062037"/>
            <a:ext cx="347679" cy="347679"/>
          </a:xfrm>
          <a:custGeom>
            <a:avLst/>
            <a:gdLst>
              <a:gd name="T0" fmla="*/ 761 w 904"/>
              <a:gd name="T1" fmla="*/ 213 h 903"/>
              <a:gd name="T2" fmla="*/ 754 w 904"/>
              <a:gd name="T3" fmla="*/ 225 h 903"/>
              <a:gd name="T4" fmla="*/ 576 w 904"/>
              <a:gd name="T5" fmla="*/ 277 h 903"/>
              <a:gd name="T6" fmla="*/ 498 w 904"/>
              <a:gd name="T7" fmla="*/ 298 h 903"/>
              <a:gd name="T8" fmla="*/ 431 w 904"/>
              <a:gd name="T9" fmla="*/ 329 h 903"/>
              <a:gd name="T10" fmla="*/ 578 w 904"/>
              <a:gd name="T11" fmla="*/ 170 h 903"/>
              <a:gd name="T12" fmla="*/ 618 w 904"/>
              <a:gd name="T13" fmla="*/ 180 h 903"/>
              <a:gd name="T14" fmla="*/ 661 w 904"/>
              <a:gd name="T15" fmla="*/ 169 h 903"/>
              <a:gd name="T16" fmla="*/ 693 w 904"/>
              <a:gd name="T17" fmla="*/ 141 h 903"/>
              <a:gd name="T18" fmla="*/ 707 w 904"/>
              <a:gd name="T19" fmla="*/ 99 h 903"/>
              <a:gd name="T20" fmla="*/ 701 w 904"/>
              <a:gd name="T21" fmla="*/ 55 h 903"/>
              <a:gd name="T22" fmla="*/ 676 w 904"/>
              <a:gd name="T23" fmla="*/ 20 h 903"/>
              <a:gd name="T24" fmla="*/ 636 w 904"/>
              <a:gd name="T25" fmla="*/ 2 h 903"/>
              <a:gd name="T26" fmla="*/ 591 w 904"/>
              <a:gd name="T27" fmla="*/ 4 h 903"/>
              <a:gd name="T28" fmla="*/ 554 w 904"/>
              <a:gd name="T29" fmla="*/ 25 h 903"/>
              <a:gd name="T30" fmla="*/ 531 w 904"/>
              <a:gd name="T31" fmla="*/ 63 h 903"/>
              <a:gd name="T32" fmla="*/ 532 w 904"/>
              <a:gd name="T33" fmla="*/ 118 h 903"/>
              <a:gd name="T34" fmla="*/ 369 w 904"/>
              <a:gd name="T35" fmla="*/ 289 h 903"/>
              <a:gd name="T36" fmla="*/ 325 w 904"/>
              <a:gd name="T37" fmla="*/ 289 h 903"/>
              <a:gd name="T38" fmla="*/ 294 w 904"/>
              <a:gd name="T39" fmla="*/ 308 h 903"/>
              <a:gd name="T40" fmla="*/ 275 w 904"/>
              <a:gd name="T41" fmla="*/ 338 h 903"/>
              <a:gd name="T42" fmla="*/ 275 w 904"/>
              <a:gd name="T43" fmla="*/ 383 h 903"/>
              <a:gd name="T44" fmla="*/ 113 w 904"/>
              <a:gd name="T45" fmla="*/ 545 h 903"/>
              <a:gd name="T46" fmla="*/ 64 w 904"/>
              <a:gd name="T47" fmla="*/ 546 h 903"/>
              <a:gd name="T48" fmla="*/ 26 w 904"/>
              <a:gd name="T49" fmla="*/ 568 h 903"/>
              <a:gd name="T50" fmla="*/ 5 w 904"/>
              <a:gd name="T51" fmla="*/ 605 h 903"/>
              <a:gd name="T52" fmla="*/ 3 w 904"/>
              <a:gd name="T53" fmla="*/ 650 h 903"/>
              <a:gd name="T54" fmla="*/ 21 w 904"/>
              <a:gd name="T55" fmla="*/ 690 h 903"/>
              <a:gd name="T56" fmla="*/ 56 w 904"/>
              <a:gd name="T57" fmla="*/ 716 h 903"/>
              <a:gd name="T58" fmla="*/ 100 w 904"/>
              <a:gd name="T59" fmla="*/ 722 h 903"/>
              <a:gd name="T60" fmla="*/ 142 w 904"/>
              <a:gd name="T61" fmla="*/ 706 h 903"/>
              <a:gd name="T62" fmla="*/ 170 w 904"/>
              <a:gd name="T63" fmla="*/ 675 h 903"/>
              <a:gd name="T64" fmla="*/ 181 w 904"/>
              <a:gd name="T65" fmla="*/ 632 h 903"/>
              <a:gd name="T66" fmla="*/ 171 w 904"/>
              <a:gd name="T67" fmla="*/ 591 h 903"/>
              <a:gd name="T68" fmla="*/ 316 w 904"/>
              <a:gd name="T69" fmla="*/ 430 h 903"/>
              <a:gd name="T70" fmla="*/ 286 w 904"/>
              <a:gd name="T71" fmla="*/ 538 h 903"/>
              <a:gd name="T72" fmla="*/ 271 w 904"/>
              <a:gd name="T73" fmla="*/ 753 h 903"/>
              <a:gd name="T74" fmla="*/ 216 w 904"/>
              <a:gd name="T75" fmla="*/ 757 h 903"/>
              <a:gd name="T76" fmla="*/ 212 w 904"/>
              <a:gd name="T77" fmla="*/ 888 h 903"/>
              <a:gd name="T78" fmla="*/ 218 w 904"/>
              <a:gd name="T79" fmla="*/ 901 h 903"/>
              <a:gd name="T80" fmla="*/ 349 w 904"/>
              <a:gd name="T81" fmla="*/ 903 h 903"/>
              <a:gd name="T82" fmla="*/ 361 w 904"/>
              <a:gd name="T83" fmla="*/ 894 h 903"/>
              <a:gd name="T84" fmla="*/ 361 w 904"/>
              <a:gd name="T85" fmla="*/ 762 h 903"/>
              <a:gd name="T86" fmla="*/ 349 w 904"/>
              <a:gd name="T87" fmla="*/ 753 h 903"/>
              <a:gd name="T88" fmla="*/ 305 w 904"/>
              <a:gd name="T89" fmla="*/ 597 h 903"/>
              <a:gd name="T90" fmla="*/ 343 w 904"/>
              <a:gd name="T91" fmla="*/ 469 h 903"/>
              <a:gd name="T92" fmla="*/ 383 w 904"/>
              <a:gd name="T93" fmla="*/ 426 h 903"/>
              <a:gd name="T94" fmla="*/ 418 w 904"/>
              <a:gd name="T95" fmla="*/ 383 h 903"/>
              <a:gd name="T96" fmla="*/ 471 w 904"/>
              <a:gd name="T97" fmla="*/ 342 h 903"/>
              <a:gd name="T98" fmla="*/ 544 w 904"/>
              <a:gd name="T99" fmla="*/ 315 h 903"/>
              <a:gd name="T100" fmla="*/ 627 w 904"/>
              <a:gd name="T101" fmla="*/ 302 h 903"/>
              <a:gd name="T102" fmla="*/ 754 w 904"/>
              <a:gd name="T103" fmla="*/ 348 h 903"/>
              <a:gd name="T104" fmla="*/ 763 w 904"/>
              <a:gd name="T105" fmla="*/ 360 h 903"/>
              <a:gd name="T106" fmla="*/ 895 w 904"/>
              <a:gd name="T107" fmla="*/ 360 h 903"/>
              <a:gd name="T108" fmla="*/ 904 w 904"/>
              <a:gd name="T109" fmla="*/ 348 h 903"/>
              <a:gd name="T110" fmla="*/ 902 w 904"/>
              <a:gd name="T111" fmla="*/ 217 h 903"/>
              <a:gd name="T112" fmla="*/ 889 w 904"/>
              <a:gd name="T113" fmla="*/ 211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4" h="903">
                <a:moveTo>
                  <a:pt x="889" y="211"/>
                </a:moveTo>
                <a:lnTo>
                  <a:pt x="768" y="211"/>
                </a:lnTo>
                <a:lnTo>
                  <a:pt x="765" y="211"/>
                </a:lnTo>
                <a:lnTo>
                  <a:pt x="763" y="212"/>
                </a:lnTo>
                <a:lnTo>
                  <a:pt x="761" y="213"/>
                </a:lnTo>
                <a:lnTo>
                  <a:pt x="758" y="215"/>
                </a:lnTo>
                <a:lnTo>
                  <a:pt x="756" y="217"/>
                </a:lnTo>
                <a:lnTo>
                  <a:pt x="755" y="220"/>
                </a:lnTo>
                <a:lnTo>
                  <a:pt x="754" y="222"/>
                </a:lnTo>
                <a:lnTo>
                  <a:pt x="754" y="225"/>
                </a:lnTo>
                <a:lnTo>
                  <a:pt x="754" y="271"/>
                </a:lnTo>
                <a:lnTo>
                  <a:pt x="663" y="271"/>
                </a:lnTo>
                <a:lnTo>
                  <a:pt x="627" y="272"/>
                </a:lnTo>
                <a:lnTo>
                  <a:pt x="593" y="275"/>
                </a:lnTo>
                <a:lnTo>
                  <a:pt x="576" y="277"/>
                </a:lnTo>
                <a:lnTo>
                  <a:pt x="561" y="281"/>
                </a:lnTo>
                <a:lnTo>
                  <a:pt x="545" y="284"/>
                </a:lnTo>
                <a:lnTo>
                  <a:pt x="529" y="287"/>
                </a:lnTo>
                <a:lnTo>
                  <a:pt x="513" y="292"/>
                </a:lnTo>
                <a:lnTo>
                  <a:pt x="498" y="298"/>
                </a:lnTo>
                <a:lnTo>
                  <a:pt x="484" y="302"/>
                </a:lnTo>
                <a:lnTo>
                  <a:pt x="470" y="309"/>
                </a:lnTo>
                <a:lnTo>
                  <a:pt x="457" y="315"/>
                </a:lnTo>
                <a:lnTo>
                  <a:pt x="443" y="323"/>
                </a:lnTo>
                <a:lnTo>
                  <a:pt x="431" y="329"/>
                </a:lnTo>
                <a:lnTo>
                  <a:pt x="418" y="337"/>
                </a:lnTo>
                <a:lnTo>
                  <a:pt x="415" y="328"/>
                </a:lnTo>
                <a:lnTo>
                  <a:pt x="409" y="319"/>
                </a:lnTo>
                <a:lnTo>
                  <a:pt x="565" y="163"/>
                </a:lnTo>
                <a:lnTo>
                  <a:pt x="578" y="170"/>
                </a:lnTo>
                <a:lnTo>
                  <a:pt x="590" y="176"/>
                </a:lnTo>
                <a:lnTo>
                  <a:pt x="597" y="178"/>
                </a:lnTo>
                <a:lnTo>
                  <a:pt x="604" y="179"/>
                </a:lnTo>
                <a:lnTo>
                  <a:pt x="610" y="180"/>
                </a:lnTo>
                <a:lnTo>
                  <a:pt x="618" y="180"/>
                </a:lnTo>
                <a:lnTo>
                  <a:pt x="627" y="180"/>
                </a:lnTo>
                <a:lnTo>
                  <a:pt x="636" y="178"/>
                </a:lnTo>
                <a:lnTo>
                  <a:pt x="644" y="176"/>
                </a:lnTo>
                <a:lnTo>
                  <a:pt x="653" y="173"/>
                </a:lnTo>
                <a:lnTo>
                  <a:pt x="661" y="169"/>
                </a:lnTo>
                <a:lnTo>
                  <a:pt x="668" y="164"/>
                </a:lnTo>
                <a:lnTo>
                  <a:pt x="676" y="160"/>
                </a:lnTo>
                <a:lnTo>
                  <a:pt x="681" y="154"/>
                </a:lnTo>
                <a:lnTo>
                  <a:pt x="687" y="147"/>
                </a:lnTo>
                <a:lnTo>
                  <a:pt x="693" y="141"/>
                </a:lnTo>
                <a:lnTo>
                  <a:pt x="697" y="133"/>
                </a:lnTo>
                <a:lnTo>
                  <a:pt x="701" y="125"/>
                </a:lnTo>
                <a:lnTo>
                  <a:pt x="704" y="117"/>
                </a:lnTo>
                <a:lnTo>
                  <a:pt x="706" y="108"/>
                </a:lnTo>
                <a:lnTo>
                  <a:pt x="707" y="99"/>
                </a:lnTo>
                <a:lnTo>
                  <a:pt x="709" y="90"/>
                </a:lnTo>
                <a:lnTo>
                  <a:pt x="707" y="81"/>
                </a:lnTo>
                <a:lnTo>
                  <a:pt x="706" y="72"/>
                </a:lnTo>
                <a:lnTo>
                  <a:pt x="704" y="63"/>
                </a:lnTo>
                <a:lnTo>
                  <a:pt x="701" y="55"/>
                </a:lnTo>
                <a:lnTo>
                  <a:pt x="697" y="47"/>
                </a:lnTo>
                <a:lnTo>
                  <a:pt x="693" y="39"/>
                </a:lnTo>
                <a:lnTo>
                  <a:pt x="687" y="32"/>
                </a:lnTo>
                <a:lnTo>
                  <a:pt x="681" y="25"/>
                </a:lnTo>
                <a:lnTo>
                  <a:pt x="676" y="20"/>
                </a:lnTo>
                <a:lnTo>
                  <a:pt x="668" y="15"/>
                </a:lnTo>
                <a:lnTo>
                  <a:pt x="661" y="11"/>
                </a:lnTo>
                <a:lnTo>
                  <a:pt x="653" y="6"/>
                </a:lnTo>
                <a:lnTo>
                  <a:pt x="644" y="4"/>
                </a:lnTo>
                <a:lnTo>
                  <a:pt x="636" y="2"/>
                </a:lnTo>
                <a:lnTo>
                  <a:pt x="627" y="0"/>
                </a:lnTo>
                <a:lnTo>
                  <a:pt x="618" y="0"/>
                </a:lnTo>
                <a:lnTo>
                  <a:pt x="609" y="0"/>
                </a:lnTo>
                <a:lnTo>
                  <a:pt x="600" y="2"/>
                </a:lnTo>
                <a:lnTo>
                  <a:pt x="591" y="4"/>
                </a:lnTo>
                <a:lnTo>
                  <a:pt x="583" y="6"/>
                </a:lnTo>
                <a:lnTo>
                  <a:pt x="575" y="11"/>
                </a:lnTo>
                <a:lnTo>
                  <a:pt x="567" y="15"/>
                </a:lnTo>
                <a:lnTo>
                  <a:pt x="561" y="20"/>
                </a:lnTo>
                <a:lnTo>
                  <a:pt x="554" y="25"/>
                </a:lnTo>
                <a:lnTo>
                  <a:pt x="548" y="32"/>
                </a:lnTo>
                <a:lnTo>
                  <a:pt x="543" y="39"/>
                </a:lnTo>
                <a:lnTo>
                  <a:pt x="538" y="47"/>
                </a:lnTo>
                <a:lnTo>
                  <a:pt x="535" y="55"/>
                </a:lnTo>
                <a:lnTo>
                  <a:pt x="531" y="63"/>
                </a:lnTo>
                <a:lnTo>
                  <a:pt x="529" y="72"/>
                </a:lnTo>
                <a:lnTo>
                  <a:pt x="528" y="81"/>
                </a:lnTo>
                <a:lnTo>
                  <a:pt x="528" y="90"/>
                </a:lnTo>
                <a:lnTo>
                  <a:pt x="529" y="105"/>
                </a:lnTo>
                <a:lnTo>
                  <a:pt x="532" y="118"/>
                </a:lnTo>
                <a:lnTo>
                  <a:pt x="537" y="131"/>
                </a:lnTo>
                <a:lnTo>
                  <a:pt x="545" y="142"/>
                </a:lnTo>
                <a:lnTo>
                  <a:pt x="388" y="298"/>
                </a:lnTo>
                <a:lnTo>
                  <a:pt x="379" y="293"/>
                </a:lnTo>
                <a:lnTo>
                  <a:pt x="369" y="289"/>
                </a:lnTo>
                <a:lnTo>
                  <a:pt x="358" y="286"/>
                </a:lnTo>
                <a:lnTo>
                  <a:pt x="347" y="285"/>
                </a:lnTo>
                <a:lnTo>
                  <a:pt x="339" y="286"/>
                </a:lnTo>
                <a:lnTo>
                  <a:pt x="331" y="287"/>
                </a:lnTo>
                <a:lnTo>
                  <a:pt x="325" y="289"/>
                </a:lnTo>
                <a:lnTo>
                  <a:pt x="318" y="292"/>
                </a:lnTo>
                <a:lnTo>
                  <a:pt x="311" y="294"/>
                </a:lnTo>
                <a:lnTo>
                  <a:pt x="304" y="299"/>
                </a:lnTo>
                <a:lnTo>
                  <a:pt x="299" y="303"/>
                </a:lnTo>
                <a:lnTo>
                  <a:pt x="294" y="308"/>
                </a:lnTo>
                <a:lnTo>
                  <a:pt x="288" y="313"/>
                </a:lnTo>
                <a:lnTo>
                  <a:pt x="284" y="319"/>
                </a:lnTo>
                <a:lnTo>
                  <a:pt x="281" y="325"/>
                </a:lnTo>
                <a:lnTo>
                  <a:pt x="277" y="332"/>
                </a:lnTo>
                <a:lnTo>
                  <a:pt x="275" y="338"/>
                </a:lnTo>
                <a:lnTo>
                  <a:pt x="273" y="346"/>
                </a:lnTo>
                <a:lnTo>
                  <a:pt x="271" y="353"/>
                </a:lnTo>
                <a:lnTo>
                  <a:pt x="271" y="361"/>
                </a:lnTo>
                <a:lnTo>
                  <a:pt x="273" y="372"/>
                </a:lnTo>
                <a:lnTo>
                  <a:pt x="275" y="383"/>
                </a:lnTo>
                <a:lnTo>
                  <a:pt x="278" y="393"/>
                </a:lnTo>
                <a:lnTo>
                  <a:pt x="284" y="403"/>
                </a:lnTo>
                <a:lnTo>
                  <a:pt x="134" y="553"/>
                </a:lnTo>
                <a:lnTo>
                  <a:pt x="124" y="547"/>
                </a:lnTo>
                <a:lnTo>
                  <a:pt x="113" y="545"/>
                </a:lnTo>
                <a:lnTo>
                  <a:pt x="102" y="543"/>
                </a:lnTo>
                <a:lnTo>
                  <a:pt x="91" y="542"/>
                </a:lnTo>
                <a:lnTo>
                  <a:pt x="82" y="542"/>
                </a:lnTo>
                <a:lnTo>
                  <a:pt x="73" y="544"/>
                </a:lnTo>
                <a:lnTo>
                  <a:pt x="64" y="546"/>
                </a:lnTo>
                <a:lnTo>
                  <a:pt x="56" y="548"/>
                </a:lnTo>
                <a:lnTo>
                  <a:pt x="48" y="553"/>
                </a:lnTo>
                <a:lnTo>
                  <a:pt x="40" y="557"/>
                </a:lnTo>
                <a:lnTo>
                  <a:pt x="33" y="562"/>
                </a:lnTo>
                <a:lnTo>
                  <a:pt x="26" y="568"/>
                </a:lnTo>
                <a:lnTo>
                  <a:pt x="21" y="574"/>
                </a:lnTo>
                <a:lnTo>
                  <a:pt x="16" y="581"/>
                </a:lnTo>
                <a:lnTo>
                  <a:pt x="12" y="589"/>
                </a:lnTo>
                <a:lnTo>
                  <a:pt x="7" y="597"/>
                </a:lnTo>
                <a:lnTo>
                  <a:pt x="5" y="605"/>
                </a:lnTo>
                <a:lnTo>
                  <a:pt x="3" y="614"/>
                </a:lnTo>
                <a:lnTo>
                  <a:pt x="0" y="623"/>
                </a:lnTo>
                <a:lnTo>
                  <a:pt x="0" y="632"/>
                </a:lnTo>
                <a:lnTo>
                  <a:pt x="0" y="641"/>
                </a:lnTo>
                <a:lnTo>
                  <a:pt x="3" y="650"/>
                </a:lnTo>
                <a:lnTo>
                  <a:pt x="5" y="659"/>
                </a:lnTo>
                <a:lnTo>
                  <a:pt x="7" y="667"/>
                </a:lnTo>
                <a:lnTo>
                  <a:pt x="12" y="675"/>
                </a:lnTo>
                <a:lnTo>
                  <a:pt x="16" y="683"/>
                </a:lnTo>
                <a:lnTo>
                  <a:pt x="21" y="690"/>
                </a:lnTo>
                <a:lnTo>
                  <a:pt x="26" y="696"/>
                </a:lnTo>
                <a:lnTo>
                  <a:pt x="33" y="702"/>
                </a:lnTo>
                <a:lnTo>
                  <a:pt x="40" y="706"/>
                </a:lnTo>
                <a:lnTo>
                  <a:pt x="48" y="711"/>
                </a:lnTo>
                <a:lnTo>
                  <a:pt x="56" y="716"/>
                </a:lnTo>
                <a:lnTo>
                  <a:pt x="64" y="718"/>
                </a:lnTo>
                <a:lnTo>
                  <a:pt x="73" y="720"/>
                </a:lnTo>
                <a:lnTo>
                  <a:pt x="82" y="722"/>
                </a:lnTo>
                <a:lnTo>
                  <a:pt x="91" y="722"/>
                </a:lnTo>
                <a:lnTo>
                  <a:pt x="100" y="722"/>
                </a:lnTo>
                <a:lnTo>
                  <a:pt x="109" y="720"/>
                </a:lnTo>
                <a:lnTo>
                  <a:pt x="118" y="718"/>
                </a:lnTo>
                <a:lnTo>
                  <a:pt x="126" y="716"/>
                </a:lnTo>
                <a:lnTo>
                  <a:pt x="134" y="711"/>
                </a:lnTo>
                <a:lnTo>
                  <a:pt x="142" y="706"/>
                </a:lnTo>
                <a:lnTo>
                  <a:pt x="148" y="702"/>
                </a:lnTo>
                <a:lnTo>
                  <a:pt x="155" y="696"/>
                </a:lnTo>
                <a:lnTo>
                  <a:pt x="161" y="690"/>
                </a:lnTo>
                <a:lnTo>
                  <a:pt x="165" y="683"/>
                </a:lnTo>
                <a:lnTo>
                  <a:pt x="170" y="675"/>
                </a:lnTo>
                <a:lnTo>
                  <a:pt x="174" y="667"/>
                </a:lnTo>
                <a:lnTo>
                  <a:pt x="177" y="659"/>
                </a:lnTo>
                <a:lnTo>
                  <a:pt x="179" y="650"/>
                </a:lnTo>
                <a:lnTo>
                  <a:pt x="181" y="641"/>
                </a:lnTo>
                <a:lnTo>
                  <a:pt x="181" y="632"/>
                </a:lnTo>
                <a:lnTo>
                  <a:pt x="181" y="623"/>
                </a:lnTo>
                <a:lnTo>
                  <a:pt x="180" y="615"/>
                </a:lnTo>
                <a:lnTo>
                  <a:pt x="178" y="607"/>
                </a:lnTo>
                <a:lnTo>
                  <a:pt x="174" y="599"/>
                </a:lnTo>
                <a:lnTo>
                  <a:pt x="171" y="591"/>
                </a:lnTo>
                <a:lnTo>
                  <a:pt x="168" y="585"/>
                </a:lnTo>
                <a:lnTo>
                  <a:pt x="163" y="578"/>
                </a:lnTo>
                <a:lnTo>
                  <a:pt x="157" y="571"/>
                </a:lnTo>
                <a:lnTo>
                  <a:pt x="305" y="424"/>
                </a:lnTo>
                <a:lnTo>
                  <a:pt x="316" y="430"/>
                </a:lnTo>
                <a:lnTo>
                  <a:pt x="328" y="433"/>
                </a:lnTo>
                <a:lnTo>
                  <a:pt x="314" y="457"/>
                </a:lnTo>
                <a:lnTo>
                  <a:pt x="303" y="483"/>
                </a:lnTo>
                <a:lnTo>
                  <a:pt x="294" y="510"/>
                </a:lnTo>
                <a:lnTo>
                  <a:pt x="286" y="538"/>
                </a:lnTo>
                <a:lnTo>
                  <a:pt x="279" y="568"/>
                </a:lnTo>
                <a:lnTo>
                  <a:pt x="275" y="598"/>
                </a:lnTo>
                <a:lnTo>
                  <a:pt x="273" y="630"/>
                </a:lnTo>
                <a:lnTo>
                  <a:pt x="271" y="662"/>
                </a:lnTo>
                <a:lnTo>
                  <a:pt x="271" y="753"/>
                </a:lnTo>
                <a:lnTo>
                  <a:pt x="226" y="753"/>
                </a:lnTo>
                <a:lnTo>
                  <a:pt x="223" y="753"/>
                </a:lnTo>
                <a:lnTo>
                  <a:pt x="221" y="754"/>
                </a:lnTo>
                <a:lnTo>
                  <a:pt x="218" y="755"/>
                </a:lnTo>
                <a:lnTo>
                  <a:pt x="216" y="757"/>
                </a:lnTo>
                <a:lnTo>
                  <a:pt x="214" y="760"/>
                </a:lnTo>
                <a:lnTo>
                  <a:pt x="213" y="762"/>
                </a:lnTo>
                <a:lnTo>
                  <a:pt x="212" y="764"/>
                </a:lnTo>
                <a:lnTo>
                  <a:pt x="212" y="767"/>
                </a:lnTo>
                <a:lnTo>
                  <a:pt x="212" y="888"/>
                </a:lnTo>
                <a:lnTo>
                  <a:pt x="212" y="891"/>
                </a:lnTo>
                <a:lnTo>
                  <a:pt x="213" y="894"/>
                </a:lnTo>
                <a:lnTo>
                  <a:pt x="214" y="896"/>
                </a:lnTo>
                <a:lnTo>
                  <a:pt x="216" y="898"/>
                </a:lnTo>
                <a:lnTo>
                  <a:pt x="218" y="901"/>
                </a:lnTo>
                <a:lnTo>
                  <a:pt x="221" y="902"/>
                </a:lnTo>
                <a:lnTo>
                  <a:pt x="223" y="903"/>
                </a:lnTo>
                <a:lnTo>
                  <a:pt x="226" y="903"/>
                </a:lnTo>
                <a:lnTo>
                  <a:pt x="347" y="903"/>
                </a:lnTo>
                <a:lnTo>
                  <a:pt x="349" y="903"/>
                </a:lnTo>
                <a:lnTo>
                  <a:pt x="353" y="902"/>
                </a:lnTo>
                <a:lnTo>
                  <a:pt x="355" y="901"/>
                </a:lnTo>
                <a:lnTo>
                  <a:pt x="357" y="898"/>
                </a:lnTo>
                <a:lnTo>
                  <a:pt x="360" y="896"/>
                </a:lnTo>
                <a:lnTo>
                  <a:pt x="361" y="894"/>
                </a:lnTo>
                <a:lnTo>
                  <a:pt x="362" y="891"/>
                </a:lnTo>
                <a:lnTo>
                  <a:pt x="362" y="888"/>
                </a:lnTo>
                <a:lnTo>
                  <a:pt x="362" y="767"/>
                </a:lnTo>
                <a:lnTo>
                  <a:pt x="362" y="764"/>
                </a:lnTo>
                <a:lnTo>
                  <a:pt x="361" y="762"/>
                </a:lnTo>
                <a:lnTo>
                  <a:pt x="360" y="760"/>
                </a:lnTo>
                <a:lnTo>
                  <a:pt x="357" y="757"/>
                </a:lnTo>
                <a:lnTo>
                  <a:pt x="355" y="755"/>
                </a:lnTo>
                <a:lnTo>
                  <a:pt x="353" y="754"/>
                </a:lnTo>
                <a:lnTo>
                  <a:pt x="349" y="753"/>
                </a:lnTo>
                <a:lnTo>
                  <a:pt x="347" y="753"/>
                </a:lnTo>
                <a:lnTo>
                  <a:pt x="302" y="753"/>
                </a:lnTo>
                <a:lnTo>
                  <a:pt x="302" y="662"/>
                </a:lnTo>
                <a:lnTo>
                  <a:pt x="303" y="629"/>
                </a:lnTo>
                <a:lnTo>
                  <a:pt x="305" y="597"/>
                </a:lnTo>
                <a:lnTo>
                  <a:pt x="310" y="566"/>
                </a:lnTo>
                <a:lnTo>
                  <a:pt x="317" y="537"/>
                </a:lnTo>
                <a:lnTo>
                  <a:pt x="326" y="509"/>
                </a:lnTo>
                <a:lnTo>
                  <a:pt x="336" y="482"/>
                </a:lnTo>
                <a:lnTo>
                  <a:pt x="343" y="469"/>
                </a:lnTo>
                <a:lnTo>
                  <a:pt x="348" y="457"/>
                </a:lnTo>
                <a:lnTo>
                  <a:pt x="355" y="446"/>
                </a:lnTo>
                <a:lnTo>
                  <a:pt x="363" y="434"/>
                </a:lnTo>
                <a:lnTo>
                  <a:pt x="373" y="431"/>
                </a:lnTo>
                <a:lnTo>
                  <a:pt x="383" y="426"/>
                </a:lnTo>
                <a:lnTo>
                  <a:pt x="393" y="420"/>
                </a:lnTo>
                <a:lnTo>
                  <a:pt x="401" y="413"/>
                </a:lnTo>
                <a:lnTo>
                  <a:pt x="408" y="404"/>
                </a:lnTo>
                <a:lnTo>
                  <a:pt x="414" y="395"/>
                </a:lnTo>
                <a:lnTo>
                  <a:pt x="418" y="383"/>
                </a:lnTo>
                <a:lnTo>
                  <a:pt x="421" y="372"/>
                </a:lnTo>
                <a:lnTo>
                  <a:pt x="433" y="364"/>
                </a:lnTo>
                <a:lnTo>
                  <a:pt x="445" y="356"/>
                </a:lnTo>
                <a:lnTo>
                  <a:pt x="458" y="348"/>
                </a:lnTo>
                <a:lnTo>
                  <a:pt x="471" y="342"/>
                </a:lnTo>
                <a:lnTo>
                  <a:pt x="485" y="335"/>
                </a:lnTo>
                <a:lnTo>
                  <a:pt x="498" y="329"/>
                </a:lnTo>
                <a:lnTo>
                  <a:pt x="513" y="324"/>
                </a:lnTo>
                <a:lnTo>
                  <a:pt x="529" y="319"/>
                </a:lnTo>
                <a:lnTo>
                  <a:pt x="544" y="315"/>
                </a:lnTo>
                <a:lnTo>
                  <a:pt x="559" y="311"/>
                </a:lnTo>
                <a:lnTo>
                  <a:pt x="576" y="308"/>
                </a:lnTo>
                <a:lnTo>
                  <a:pt x="593" y="306"/>
                </a:lnTo>
                <a:lnTo>
                  <a:pt x="610" y="303"/>
                </a:lnTo>
                <a:lnTo>
                  <a:pt x="627" y="302"/>
                </a:lnTo>
                <a:lnTo>
                  <a:pt x="645" y="301"/>
                </a:lnTo>
                <a:lnTo>
                  <a:pt x="663" y="301"/>
                </a:lnTo>
                <a:lnTo>
                  <a:pt x="754" y="301"/>
                </a:lnTo>
                <a:lnTo>
                  <a:pt x="754" y="346"/>
                </a:lnTo>
                <a:lnTo>
                  <a:pt x="754" y="348"/>
                </a:lnTo>
                <a:lnTo>
                  <a:pt x="755" y="352"/>
                </a:lnTo>
                <a:lnTo>
                  <a:pt x="756" y="354"/>
                </a:lnTo>
                <a:lnTo>
                  <a:pt x="758" y="356"/>
                </a:lnTo>
                <a:lnTo>
                  <a:pt x="761" y="359"/>
                </a:lnTo>
                <a:lnTo>
                  <a:pt x="763" y="360"/>
                </a:lnTo>
                <a:lnTo>
                  <a:pt x="765" y="361"/>
                </a:lnTo>
                <a:lnTo>
                  <a:pt x="768" y="361"/>
                </a:lnTo>
                <a:lnTo>
                  <a:pt x="889" y="361"/>
                </a:lnTo>
                <a:lnTo>
                  <a:pt x="892" y="361"/>
                </a:lnTo>
                <a:lnTo>
                  <a:pt x="895" y="360"/>
                </a:lnTo>
                <a:lnTo>
                  <a:pt x="897" y="359"/>
                </a:lnTo>
                <a:lnTo>
                  <a:pt x="899" y="356"/>
                </a:lnTo>
                <a:lnTo>
                  <a:pt x="902" y="354"/>
                </a:lnTo>
                <a:lnTo>
                  <a:pt x="903" y="352"/>
                </a:lnTo>
                <a:lnTo>
                  <a:pt x="904" y="348"/>
                </a:lnTo>
                <a:lnTo>
                  <a:pt x="904" y="346"/>
                </a:lnTo>
                <a:lnTo>
                  <a:pt x="904" y="225"/>
                </a:lnTo>
                <a:lnTo>
                  <a:pt x="904" y="222"/>
                </a:lnTo>
                <a:lnTo>
                  <a:pt x="903" y="220"/>
                </a:lnTo>
                <a:lnTo>
                  <a:pt x="902" y="217"/>
                </a:lnTo>
                <a:lnTo>
                  <a:pt x="899" y="215"/>
                </a:lnTo>
                <a:lnTo>
                  <a:pt x="897" y="213"/>
                </a:lnTo>
                <a:lnTo>
                  <a:pt x="895" y="212"/>
                </a:lnTo>
                <a:lnTo>
                  <a:pt x="892" y="211"/>
                </a:lnTo>
                <a:lnTo>
                  <a:pt x="889" y="21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62" name="Rectangle 61">
            <a:extLst>
              <a:ext uri="{FF2B5EF4-FFF2-40B4-BE49-F238E27FC236}">
                <a16:creationId xmlns:a16="http://schemas.microsoft.com/office/drawing/2014/main" id="{1315050A-90DF-4B0F-95E7-C06BA82F99C4}"/>
              </a:ext>
            </a:extLst>
          </p:cNvPr>
          <p:cNvSpPr/>
          <p:nvPr/>
        </p:nvSpPr>
        <p:spPr>
          <a:xfrm>
            <a:off x="228600" y="5851497"/>
            <a:ext cx="11156858" cy="467051"/>
          </a:xfrm>
          <a:prstGeom prst="rect">
            <a:avLst/>
          </a:prstGeom>
        </p:spPr>
        <p:txBody>
          <a:bodyPr wrap="square" lIns="0" tIns="0" rIns="0" bIns="0" anchor="t">
            <a:spAutoFit/>
          </a:bodyPr>
          <a:lstStyle/>
          <a:p>
            <a:pPr algn="ctr">
              <a:lnSpc>
                <a:spcPts val="1900"/>
              </a:lnSpc>
            </a:pPr>
            <a:r>
              <a:rPr lang="en-US" sz="1400" b="0" i="0" dirty="0">
                <a:solidFill>
                  <a:srgbClr val="4D5156"/>
                </a:solidFill>
                <a:effectLst/>
              </a:rPr>
              <a:t>To figure out th</a:t>
            </a:r>
            <a:r>
              <a:rPr lang="en-US" sz="1400" dirty="0">
                <a:solidFill>
                  <a:srgbClr val="4D5156"/>
                </a:solidFill>
              </a:rPr>
              <a:t>e driving factors ( or driver variables ) behind loan default, i.e. variables which are strong indicators of default and potentially use the insights in approving or rejecting the loans to avoid credit loss.</a:t>
            </a:r>
            <a:endParaRPr lang="en-US" sz="1400" dirty="0">
              <a:solidFill>
                <a:schemeClr val="tx1">
                  <a:lumMod val="75000"/>
                  <a:lumOff val="25000"/>
                </a:schemeClr>
              </a:solidFill>
              <a:cs typeface="Segoe UI" panose="020B0502040204020203" pitchFamily="34" charset="0"/>
            </a:endParaRPr>
          </a:p>
        </p:txBody>
      </p:sp>
    </p:spTree>
    <p:extLst>
      <p:ext uri="{BB962C8B-B14F-4D97-AF65-F5344CB8AC3E}">
        <p14:creationId xmlns:p14="http://schemas.microsoft.com/office/powerpoint/2010/main" val="32997151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flipV="1">
            <a:off x="8225640" y="522898"/>
            <a:ext cx="3966360" cy="26633"/>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Lending Club Case Study</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49531"/>
            <a:ext cx="3879542"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grpSp>
        <p:nvGrpSpPr>
          <p:cNvPr id="31" name="Group 30" descr="Icons of bar chart and line graph.">
            <a:extLst>
              <a:ext uri="{FF2B5EF4-FFF2-40B4-BE49-F238E27FC236}">
                <a16:creationId xmlns:a16="http://schemas.microsoft.com/office/drawing/2014/main" id="{044C3643-8A0E-47C1-BEB8-C73203B5E58D}"/>
              </a:ext>
            </a:extLst>
          </p:cNvPr>
          <p:cNvGrpSpPr/>
          <p:nvPr/>
        </p:nvGrpSpPr>
        <p:grpSpPr>
          <a:xfrm>
            <a:off x="4715661" y="1810536"/>
            <a:ext cx="347679" cy="347679"/>
            <a:chOff x="4319588" y="2492375"/>
            <a:chExt cx="287338" cy="287338"/>
          </a:xfrm>
          <a:solidFill>
            <a:schemeClr val="bg1"/>
          </a:solidFill>
        </p:grpSpPr>
        <p:sp>
          <p:nvSpPr>
            <p:cNvPr id="32" name="Freeform 372">
              <a:extLst>
                <a:ext uri="{FF2B5EF4-FFF2-40B4-BE49-F238E27FC236}">
                  <a16:creationId xmlns:a16="http://schemas.microsoft.com/office/drawing/2014/main" id="{56E8F5A5-5318-470B-8F42-337C264086AA}"/>
                </a:ext>
              </a:extLst>
            </p:cNvPr>
            <p:cNvSpPr>
              <a:spLocks/>
            </p:cNvSpPr>
            <p:nvPr/>
          </p:nvSpPr>
          <p:spPr bwMode="auto">
            <a:xfrm>
              <a:off x="4319588" y="2587625"/>
              <a:ext cx="287338" cy="192088"/>
            </a:xfrm>
            <a:custGeom>
              <a:avLst/>
              <a:gdLst>
                <a:gd name="T0" fmla="*/ 843 w 904"/>
                <a:gd name="T1" fmla="*/ 572 h 602"/>
                <a:gd name="T2" fmla="*/ 843 w 904"/>
                <a:gd name="T3" fmla="*/ 12 h 602"/>
                <a:gd name="T4" fmla="*/ 841 w 904"/>
                <a:gd name="T5" fmla="*/ 7 h 602"/>
                <a:gd name="T6" fmla="*/ 836 w 904"/>
                <a:gd name="T7" fmla="*/ 3 h 602"/>
                <a:gd name="T8" fmla="*/ 831 w 904"/>
                <a:gd name="T9" fmla="*/ 1 h 602"/>
                <a:gd name="T10" fmla="*/ 708 w 904"/>
                <a:gd name="T11" fmla="*/ 0 h 602"/>
                <a:gd name="T12" fmla="*/ 702 w 904"/>
                <a:gd name="T13" fmla="*/ 2 h 602"/>
                <a:gd name="T14" fmla="*/ 697 w 904"/>
                <a:gd name="T15" fmla="*/ 5 h 602"/>
                <a:gd name="T16" fmla="*/ 694 w 904"/>
                <a:gd name="T17" fmla="*/ 9 h 602"/>
                <a:gd name="T18" fmla="*/ 693 w 904"/>
                <a:gd name="T19" fmla="*/ 16 h 602"/>
                <a:gd name="T20" fmla="*/ 632 w 904"/>
                <a:gd name="T21" fmla="*/ 572 h 602"/>
                <a:gd name="T22" fmla="*/ 632 w 904"/>
                <a:gd name="T23" fmla="*/ 283 h 602"/>
                <a:gd name="T24" fmla="*/ 630 w 904"/>
                <a:gd name="T25" fmla="*/ 277 h 602"/>
                <a:gd name="T26" fmla="*/ 626 w 904"/>
                <a:gd name="T27" fmla="*/ 274 h 602"/>
                <a:gd name="T28" fmla="*/ 621 w 904"/>
                <a:gd name="T29" fmla="*/ 271 h 602"/>
                <a:gd name="T30" fmla="*/ 497 w 904"/>
                <a:gd name="T31" fmla="*/ 271 h 602"/>
                <a:gd name="T32" fmla="*/ 491 w 904"/>
                <a:gd name="T33" fmla="*/ 272 h 602"/>
                <a:gd name="T34" fmla="*/ 487 w 904"/>
                <a:gd name="T35" fmla="*/ 275 h 602"/>
                <a:gd name="T36" fmla="*/ 483 w 904"/>
                <a:gd name="T37" fmla="*/ 281 h 602"/>
                <a:gd name="T38" fmla="*/ 482 w 904"/>
                <a:gd name="T39" fmla="*/ 286 h 602"/>
                <a:gd name="T40" fmla="*/ 421 w 904"/>
                <a:gd name="T41" fmla="*/ 572 h 602"/>
                <a:gd name="T42" fmla="*/ 421 w 904"/>
                <a:gd name="T43" fmla="*/ 193 h 602"/>
                <a:gd name="T44" fmla="*/ 419 w 904"/>
                <a:gd name="T45" fmla="*/ 187 h 602"/>
                <a:gd name="T46" fmla="*/ 415 w 904"/>
                <a:gd name="T47" fmla="*/ 183 h 602"/>
                <a:gd name="T48" fmla="*/ 409 w 904"/>
                <a:gd name="T49" fmla="*/ 181 h 602"/>
                <a:gd name="T50" fmla="*/ 286 w 904"/>
                <a:gd name="T51" fmla="*/ 181 h 602"/>
                <a:gd name="T52" fmla="*/ 281 w 904"/>
                <a:gd name="T53" fmla="*/ 182 h 602"/>
                <a:gd name="T54" fmla="*/ 275 w 904"/>
                <a:gd name="T55" fmla="*/ 185 h 602"/>
                <a:gd name="T56" fmla="*/ 272 w 904"/>
                <a:gd name="T57" fmla="*/ 190 h 602"/>
                <a:gd name="T58" fmla="*/ 271 w 904"/>
                <a:gd name="T59" fmla="*/ 196 h 602"/>
                <a:gd name="T60" fmla="*/ 211 w 904"/>
                <a:gd name="T61" fmla="*/ 572 h 602"/>
                <a:gd name="T62" fmla="*/ 211 w 904"/>
                <a:gd name="T63" fmla="*/ 404 h 602"/>
                <a:gd name="T64" fmla="*/ 209 w 904"/>
                <a:gd name="T65" fmla="*/ 399 h 602"/>
                <a:gd name="T66" fmla="*/ 205 w 904"/>
                <a:gd name="T67" fmla="*/ 394 h 602"/>
                <a:gd name="T68" fmla="*/ 199 w 904"/>
                <a:gd name="T69" fmla="*/ 392 h 602"/>
                <a:gd name="T70" fmla="*/ 76 w 904"/>
                <a:gd name="T71" fmla="*/ 391 h 602"/>
                <a:gd name="T72" fmla="*/ 69 w 904"/>
                <a:gd name="T73" fmla="*/ 392 h 602"/>
                <a:gd name="T74" fmla="*/ 65 w 904"/>
                <a:gd name="T75" fmla="*/ 396 h 602"/>
                <a:gd name="T76" fmla="*/ 62 w 904"/>
                <a:gd name="T77" fmla="*/ 401 h 602"/>
                <a:gd name="T78" fmla="*/ 61 w 904"/>
                <a:gd name="T79" fmla="*/ 406 h 602"/>
                <a:gd name="T80" fmla="*/ 15 w 904"/>
                <a:gd name="T81" fmla="*/ 572 h 602"/>
                <a:gd name="T82" fmla="*/ 9 w 904"/>
                <a:gd name="T83" fmla="*/ 573 h 602"/>
                <a:gd name="T84" fmla="*/ 5 w 904"/>
                <a:gd name="T85" fmla="*/ 577 h 602"/>
                <a:gd name="T86" fmla="*/ 2 w 904"/>
                <a:gd name="T87" fmla="*/ 581 h 602"/>
                <a:gd name="T88" fmla="*/ 0 w 904"/>
                <a:gd name="T89" fmla="*/ 587 h 602"/>
                <a:gd name="T90" fmla="*/ 2 w 904"/>
                <a:gd name="T91" fmla="*/ 593 h 602"/>
                <a:gd name="T92" fmla="*/ 5 w 904"/>
                <a:gd name="T93" fmla="*/ 598 h 602"/>
                <a:gd name="T94" fmla="*/ 9 w 904"/>
                <a:gd name="T95" fmla="*/ 601 h 602"/>
                <a:gd name="T96" fmla="*/ 15 w 904"/>
                <a:gd name="T97" fmla="*/ 602 h 602"/>
                <a:gd name="T98" fmla="*/ 196 w 904"/>
                <a:gd name="T99" fmla="*/ 602 h 602"/>
                <a:gd name="T100" fmla="*/ 406 w 904"/>
                <a:gd name="T101" fmla="*/ 602 h 602"/>
                <a:gd name="T102" fmla="*/ 617 w 904"/>
                <a:gd name="T103" fmla="*/ 602 h 602"/>
                <a:gd name="T104" fmla="*/ 828 w 904"/>
                <a:gd name="T105" fmla="*/ 602 h 602"/>
                <a:gd name="T106" fmla="*/ 891 w 904"/>
                <a:gd name="T107" fmla="*/ 602 h 602"/>
                <a:gd name="T108" fmla="*/ 896 w 904"/>
                <a:gd name="T109" fmla="*/ 600 h 602"/>
                <a:gd name="T110" fmla="*/ 901 w 904"/>
                <a:gd name="T111" fmla="*/ 596 h 602"/>
                <a:gd name="T112" fmla="*/ 903 w 904"/>
                <a:gd name="T113" fmla="*/ 591 h 602"/>
                <a:gd name="T114" fmla="*/ 903 w 904"/>
                <a:gd name="T115" fmla="*/ 584 h 602"/>
                <a:gd name="T116" fmla="*/ 901 w 904"/>
                <a:gd name="T117" fmla="*/ 579 h 602"/>
                <a:gd name="T118" fmla="*/ 896 w 904"/>
                <a:gd name="T119" fmla="*/ 575 h 602"/>
                <a:gd name="T120" fmla="*/ 891 w 904"/>
                <a:gd name="T121" fmla="*/ 572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4" h="602">
                  <a:moveTo>
                    <a:pt x="889" y="572"/>
                  </a:moveTo>
                  <a:lnTo>
                    <a:pt x="843" y="572"/>
                  </a:lnTo>
                  <a:lnTo>
                    <a:pt x="843" y="16"/>
                  </a:lnTo>
                  <a:lnTo>
                    <a:pt x="843" y="12"/>
                  </a:lnTo>
                  <a:lnTo>
                    <a:pt x="842" y="9"/>
                  </a:lnTo>
                  <a:lnTo>
                    <a:pt x="841" y="7"/>
                  </a:lnTo>
                  <a:lnTo>
                    <a:pt x="838" y="5"/>
                  </a:lnTo>
                  <a:lnTo>
                    <a:pt x="836" y="3"/>
                  </a:lnTo>
                  <a:lnTo>
                    <a:pt x="834" y="2"/>
                  </a:lnTo>
                  <a:lnTo>
                    <a:pt x="831" y="1"/>
                  </a:lnTo>
                  <a:lnTo>
                    <a:pt x="828" y="1"/>
                  </a:lnTo>
                  <a:lnTo>
                    <a:pt x="708" y="0"/>
                  </a:lnTo>
                  <a:lnTo>
                    <a:pt x="704" y="1"/>
                  </a:lnTo>
                  <a:lnTo>
                    <a:pt x="702" y="2"/>
                  </a:lnTo>
                  <a:lnTo>
                    <a:pt x="699" y="3"/>
                  </a:lnTo>
                  <a:lnTo>
                    <a:pt x="697" y="5"/>
                  </a:lnTo>
                  <a:lnTo>
                    <a:pt x="695" y="7"/>
                  </a:lnTo>
                  <a:lnTo>
                    <a:pt x="694" y="9"/>
                  </a:lnTo>
                  <a:lnTo>
                    <a:pt x="693" y="12"/>
                  </a:lnTo>
                  <a:lnTo>
                    <a:pt x="693" y="16"/>
                  </a:lnTo>
                  <a:lnTo>
                    <a:pt x="693" y="572"/>
                  </a:lnTo>
                  <a:lnTo>
                    <a:pt x="632" y="572"/>
                  </a:lnTo>
                  <a:lnTo>
                    <a:pt x="632" y="286"/>
                  </a:lnTo>
                  <a:lnTo>
                    <a:pt x="632" y="283"/>
                  </a:lnTo>
                  <a:lnTo>
                    <a:pt x="631" y="281"/>
                  </a:lnTo>
                  <a:lnTo>
                    <a:pt x="630" y="277"/>
                  </a:lnTo>
                  <a:lnTo>
                    <a:pt x="628" y="275"/>
                  </a:lnTo>
                  <a:lnTo>
                    <a:pt x="626" y="274"/>
                  </a:lnTo>
                  <a:lnTo>
                    <a:pt x="623" y="272"/>
                  </a:lnTo>
                  <a:lnTo>
                    <a:pt x="621" y="271"/>
                  </a:lnTo>
                  <a:lnTo>
                    <a:pt x="617" y="271"/>
                  </a:lnTo>
                  <a:lnTo>
                    <a:pt x="497" y="271"/>
                  </a:lnTo>
                  <a:lnTo>
                    <a:pt x="494" y="271"/>
                  </a:lnTo>
                  <a:lnTo>
                    <a:pt x="491" y="272"/>
                  </a:lnTo>
                  <a:lnTo>
                    <a:pt x="489" y="274"/>
                  </a:lnTo>
                  <a:lnTo>
                    <a:pt x="487" y="275"/>
                  </a:lnTo>
                  <a:lnTo>
                    <a:pt x="484" y="277"/>
                  </a:lnTo>
                  <a:lnTo>
                    <a:pt x="483" y="281"/>
                  </a:lnTo>
                  <a:lnTo>
                    <a:pt x="482" y="283"/>
                  </a:lnTo>
                  <a:lnTo>
                    <a:pt x="482" y="286"/>
                  </a:lnTo>
                  <a:lnTo>
                    <a:pt x="482"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1" y="182"/>
                  </a:lnTo>
                  <a:lnTo>
                    <a:pt x="277" y="183"/>
                  </a:lnTo>
                  <a:lnTo>
                    <a:pt x="275" y="185"/>
                  </a:lnTo>
                  <a:lnTo>
                    <a:pt x="273" y="187"/>
                  </a:lnTo>
                  <a:lnTo>
                    <a:pt x="272" y="190"/>
                  </a:lnTo>
                  <a:lnTo>
                    <a:pt x="271" y="193"/>
                  </a:lnTo>
                  <a:lnTo>
                    <a:pt x="271" y="196"/>
                  </a:lnTo>
                  <a:lnTo>
                    <a:pt x="271" y="572"/>
                  </a:lnTo>
                  <a:lnTo>
                    <a:pt x="211" y="572"/>
                  </a:lnTo>
                  <a:lnTo>
                    <a:pt x="211" y="406"/>
                  </a:lnTo>
                  <a:lnTo>
                    <a:pt x="211" y="404"/>
                  </a:lnTo>
                  <a:lnTo>
                    <a:pt x="210" y="401"/>
                  </a:lnTo>
                  <a:lnTo>
                    <a:pt x="209" y="399"/>
                  </a:lnTo>
                  <a:lnTo>
                    <a:pt x="207" y="396"/>
                  </a:lnTo>
                  <a:lnTo>
                    <a:pt x="205" y="394"/>
                  </a:lnTo>
                  <a:lnTo>
                    <a:pt x="201" y="393"/>
                  </a:lnTo>
                  <a:lnTo>
                    <a:pt x="199" y="392"/>
                  </a:lnTo>
                  <a:lnTo>
                    <a:pt x="196" y="391"/>
                  </a:lnTo>
                  <a:lnTo>
                    <a:pt x="76" y="391"/>
                  </a:lnTo>
                  <a:lnTo>
                    <a:pt x="73" y="392"/>
                  </a:lnTo>
                  <a:lnTo>
                    <a:pt x="69" y="392"/>
                  </a:lnTo>
                  <a:lnTo>
                    <a:pt x="67" y="394"/>
                  </a:lnTo>
                  <a:lnTo>
                    <a:pt x="65" y="396"/>
                  </a:lnTo>
                  <a:lnTo>
                    <a:pt x="63" y="399"/>
                  </a:lnTo>
                  <a:lnTo>
                    <a:pt x="62" y="401"/>
                  </a:lnTo>
                  <a:lnTo>
                    <a:pt x="61" y="404"/>
                  </a:lnTo>
                  <a:lnTo>
                    <a:pt x="61" y="406"/>
                  </a:lnTo>
                  <a:lnTo>
                    <a:pt x="61" y="572"/>
                  </a:lnTo>
                  <a:lnTo>
                    <a:pt x="15" y="572"/>
                  </a:lnTo>
                  <a:lnTo>
                    <a:pt x="13" y="572"/>
                  </a:lnTo>
                  <a:lnTo>
                    <a:pt x="9" y="573"/>
                  </a:lnTo>
                  <a:lnTo>
                    <a:pt x="7" y="575"/>
                  </a:lnTo>
                  <a:lnTo>
                    <a:pt x="5" y="577"/>
                  </a:lnTo>
                  <a:lnTo>
                    <a:pt x="3" y="579"/>
                  </a:lnTo>
                  <a:lnTo>
                    <a:pt x="2" y="581"/>
                  </a:lnTo>
                  <a:lnTo>
                    <a:pt x="1" y="584"/>
                  </a:lnTo>
                  <a:lnTo>
                    <a:pt x="0" y="587"/>
                  </a:lnTo>
                  <a:lnTo>
                    <a:pt x="1" y="591"/>
                  </a:lnTo>
                  <a:lnTo>
                    <a:pt x="2" y="593"/>
                  </a:lnTo>
                  <a:lnTo>
                    <a:pt x="3" y="596"/>
                  </a:lnTo>
                  <a:lnTo>
                    <a:pt x="5" y="598"/>
                  </a:lnTo>
                  <a:lnTo>
                    <a:pt x="7" y="600"/>
                  </a:lnTo>
                  <a:lnTo>
                    <a:pt x="9" y="601"/>
                  </a:lnTo>
                  <a:lnTo>
                    <a:pt x="13" y="602"/>
                  </a:lnTo>
                  <a:lnTo>
                    <a:pt x="15" y="602"/>
                  </a:lnTo>
                  <a:lnTo>
                    <a:pt x="76" y="602"/>
                  </a:lnTo>
                  <a:lnTo>
                    <a:pt x="196" y="602"/>
                  </a:lnTo>
                  <a:lnTo>
                    <a:pt x="286" y="602"/>
                  </a:lnTo>
                  <a:lnTo>
                    <a:pt x="406" y="602"/>
                  </a:lnTo>
                  <a:lnTo>
                    <a:pt x="497" y="602"/>
                  </a:lnTo>
                  <a:lnTo>
                    <a:pt x="617" y="602"/>
                  </a:lnTo>
                  <a:lnTo>
                    <a:pt x="708" y="602"/>
                  </a:lnTo>
                  <a:lnTo>
                    <a:pt x="828" y="602"/>
                  </a:lnTo>
                  <a:lnTo>
                    <a:pt x="889" y="602"/>
                  </a:lnTo>
                  <a:lnTo>
                    <a:pt x="891" y="602"/>
                  </a:lnTo>
                  <a:lnTo>
                    <a:pt x="894" y="601"/>
                  </a:lnTo>
                  <a:lnTo>
                    <a:pt x="896" y="600"/>
                  </a:lnTo>
                  <a:lnTo>
                    <a:pt x="898" y="598"/>
                  </a:lnTo>
                  <a:lnTo>
                    <a:pt x="901" y="596"/>
                  </a:lnTo>
                  <a:lnTo>
                    <a:pt x="902" y="593"/>
                  </a:lnTo>
                  <a:lnTo>
                    <a:pt x="903" y="591"/>
                  </a:lnTo>
                  <a:lnTo>
                    <a:pt x="904" y="587"/>
                  </a:lnTo>
                  <a:lnTo>
                    <a:pt x="903" y="584"/>
                  </a:lnTo>
                  <a:lnTo>
                    <a:pt x="902" y="581"/>
                  </a:lnTo>
                  <a:lnTo>
                    <a:pt x="901" y="579"/>
                  </a:lnTo>
                  <a:lnTo>
                    <a:pt x="898" y="577"/>
                  </a:lnTo>
                  <a:lnTo>
                    <a:pt x="896" y="575"/>
                  </a:lnTo>
                  <a:lnTo>
                    <a:pt x="894" y="573"/>
                  </a:lnTo>
                  <a:lnTo>
                    <a:pt x="891" y="572"/>
                  </a:lnTo>
                  <a:lnTo>
                    <a:pt x="889"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3" name="Freeform 373">
              <a:extLst>
                <a:ext uri="{FF2B5EF4-FFF2-40B4-BE49-F238E27FC236}">
                  <a16:creationId xmlns:a16="http://schemas.microsoft.com/office/drawing/2014/main" id="{6AA1356D-8F1B-4281-BEC5-5B4EBF7467B1}"/>
                </a:ext>
              </a:extLst>
            </p:cNvPr>
            <p:cNvSpPr>
              <a:spLocks/>
            </p:cNvSpPr>
            <p:nvPr/>
          </p:nvSpPr>
          <p:spPr bwMode="auto">
            <a:xfrm>
              <a:off x="4338638" y="2492375"/>
              <a:ext cx="252413" cy="157163"/>
            </a:xfrm>
            <a:custGeom>
              <a:avLst/>
              <a:gdLst>
                <a:gd name="T0" fmla="*/ 77 w 797"/>
                <a:gd name="T1" fmla="*/ 494 h 497"/>
                <a:gd name="T2" fmla="*/ 97 w 797"/>
                <a:gd name="T3" fmla="*/ 483 h 497"/>
                <a:gd name="T4" fmla="*/ 112 w 797"/>
                <a:gd name="T5" fmla="*/ 466 h 497"/>
                <a:gd name="T6" fmla="*/ 120 w 797"/>
                <a:gd name="T7" fmla="*/ 443 h 497"/>
                <a:gd name="T8" fmla="*/ 116 w 797"/>
                <a:gd name="T9" fmla="*/ 416 h 497"/>
                <a:gd name="T10" fmla="*/ 267 w 797"/>
                <a:gd name="T11" fmla="*/ 298 h 497"/>
                <a:gd name="T12" fmla="*/ 300 w 797"/>
                <a:gd name="T13" fmla="*/ 299 h 497"/>
                <a:gd name="T14" fmla="*/ 325 w 797"/>
                <a:gd name="T15" fmla="*/ 287 h 497"/>
                <a:gd name="T16" fmla="*/ 451 w 797"/>
                <a:gd name="T17" fmla="*/ 327 h 497"/>
                <a:gd name="T18" fmla="*/ 454 w 797"/>
                <a:gd name="T19" fmla="*/ 349 h 497"/>
                <a:gd name="T20" fmla="*/ 464 w 797"/>
                <a:gd name="T21" fmla="*/ 369 h 497"/>
                <a:gd name="T22" fmla="*/ 482 w 797"/>
                <a:gd name="T23" fmla="*/ 384 h 497"/>
                <a:gd name="T24" fmla="*/ 505 w 797"/>
                <a:gd name="T25" fmla="*/ 391 h 497"/>
                <a:gd name="T26" fmla="*/ 529 w 797"/>
                <a:gd name="T27" fmla="*/ 389 h 497"/>
                <a:gd name="T28" fmla="*/ 550 w 797"/>
                <a:gd name="T29" fmla="*/ 378 h 497"/>
                <a:gd name="T30" fmla="*/ 564 w 797"/>
                <a:gd name="T31" fmla="*/ 360 h 497"/>
                <a:gd name="T32" fmla="*/ 571 w 797"/>
                <a:gd name="T33" fmla="*/ 337 h 497"/>
                <a:gd name="T34" fmla="*/ 565 w 797"/>
                <a:gd name="T35" fmla="*/ 304 h 497"/>
                <a:gd name="T36" fmla="*/ 724 w 797"/>
                <a:gd name="T37" fmla="*/ 119 h 497"/>
                <a:gd name="T38" fmla="*/ 750 w 797"/>
                <a:gd name="T39" fmla="*/ 119 h 497"/>
                <a:gd name="T40" fmla="*/ 771 w 797"/>
                <a:gd name="T41" fmla="*/ 110 h 497"/>
                <a:gd name="T42" fmla="*/ 787 w 797"/>
                <a:gd name="T43" fmla="*/ 94 h 497"/>
                <a:gd name="T44" fmla="*/ 796 w 797"/>
                <a:gd name="T45" fmla="*/ 72 h 497"/>
                <a:gd name="T46" fmla="*/ 796 w 797"/>
                <a:gd name="T47" fmla="*/ 48 h 497"/>
                <a:gd name="T48" fmla="*/ 787 w 797"/>
                <a:gd name="T49" fmla="*/ 27 h 497"/>
                <a:gd name="T50" fmla="*/ 771 w 797"/>
                <a:gd name="T51" fmla="*/ 10 h 497"/>
                <a:gd name="T52" fmla="*/ 750 w 797"/>
                <a:gd name="T53" fmla="*/ 1 h 497"/>
                <a:gd name="T54" fmla="*/ 725 w 797"/>
                <a:gd name="T55" fmla="*/ 1 h 497"/>
                <a:gd name="T56" fmla="*/ 703 w 797"/>
                <a:gd name="T57" fmla="*/ 10 h 497"/>
                <a:gd name="T58" fmla="*/ 687 w 797"/>
                <a:gd name="T59" fmla="*/ 27 h 497"/>
                <a:gd name="T60" fmla="*/ 678 w 797"/>
                <a:gd name="T61" fmla="*/ 48 h 497"/>
                <a:gd name="T62" fmla="*/ 680 w 797"/>
                <a:gd name="T63" fmla="*/ 79 h 497"/>
                <a:gd name="T64" fmla="*/ 531 w 797"/>
                <a:gd name="T65" fmla="*/ 275 h 497"/>
                <a:gd name="T66" fmla="*/ 504 w 797"/>
                <a:gd name="T67" fmla="*/ 272 h 497"/>
                <a:gd name="T68" fmla="*/ 478 w 797"/>
                <a:gd name="T69" fmla="*/ 281 h 497"/>
                <a:gd name="T70" fmla="*/ 345 w 797"/>
                <a:gd name="T71" fmla="*/ 248 h 497"/>
                <a:gd name="T72" fmla="*/ 344 w 797"/>
                <a:gd name="T73" fmla="*/ 229 h 497"/>
                <a:gd name="T74" fmla="*/ 336 w 797"/>
                <a:gd name="T75" fmla="*/ 207 h 497"/>
                <a:gd name="T76" fmla="*/ 319 w 797"/>
                <a:gd name="T77" fmla="*/ 191 h 497"/>
                <a:gd name="T78" fmla="*/ 298 w 797"/>
                <a:gd name="T79" fmla="*/ 181 h 497"/>
                <a:gd name="T80" fmla="*/ 273 w 797"/>
                <a:gd name="T81" fmla="*/ 181 h 497"/>
                <a:gd name="T82" fmla="*/ 252 w 797"/>
                <a:gd name="T83" fmla="*/ 191 h 497"/>
                <a:gd name="T84" fmla="*/ 236 w 797"/>
                <a:gd name="T85" fmla="*/ 207 h 497"/>
                <a:gd name="T86" fmla="*/ 226 w 797"/>
                <a:gd name="T87" fmla="*/ 229 h 497"/>
                <a:gd name="T88" fmla="*/ 227 w 797"/>
                <a:gd name="T89" fmla="*/ 254 h 497"/>
                <a:gd name="T90" fmla="*/ 86 w 797"/>
                <a:gd name="T91" fmla="*/ 382 h 497"/>
                <a:gd name="T92" fmla="*/ 53 w 797"/>
                <a:gd name="T93" fmla="*/ 377 h 497"/>
                <a:gd name="T94" fmla="*/ 31 w 797"/>
                <a:gd name="T95" fmla="*/ 383 h 497"/>
                <a:gd name="T96" fmla="*/ 13 w 797"/>
                <a:gd name="T97" fmla="*/ 398 h 497"/>
                <a:gd name="T98" fmla="*/ 2 w 797"/>
                <a:gd name="T99" fmla="*/ 419 h 497"/>
                <a:gd name="T100" fmla="*/ 0 w 797"/>
                <a:gd name="T101" fmla="*/ 443 h 497"/>
                <a:gd name="T102" fmla="*/ 6 w 797"/>
                <a:gd name="T103" fmla="*/ 466 h 497"/>
                <a:gd name="T104" fmla="*/ 21 w 797"/>
                <a:gd name="T105" fmla="*/ 483 h 497"/>
                <a:gd name="T106" fmla="*/ 42 w 797"/>
                <a:gd name="T107" fmla="*/ 494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97" h="497">
                  <a:moveTo>
                    <a:pt x="60" y="497"/>
                  </a:moveTo>
                  <a:lnTo>
                    <a:pt x="65" y="497"/>
                  </a:lnTo>
                  <a:lnTo>
                    <a:pt x="72" y="496"/>
                  </a:lnTo>
                  <a:lnTo>
                    <a:pt x="77" y="494"/>
                  </a:lnTo>
                  <a:lnTo>
                    <a:pt x="83" y="493"/>
                  </a:lnTo>
                  <a:lnTo>
                    <a:pt x="89" y="489"/>
                  </a:lnTo>
                  <a:lnTo>
                    <a:pt x="93" y="486"/>
                  </a:lnTo>
                  <a:lnTo>
                    <a:pt x="97" y="483"/>
                  </a:lnTo>
                  <a:lnTo>
                    <a:pt x="102" y="480"/>
                  </a:lnTo>
                  <a:lnTo>
                    <a:pt x="106" y="475"/>
                  </a:lnTo>
                  <a:lnTo>
                    <a:pt x="109" y="470"/>
                  </a:lnTo>
                  <a:lnTo>
                    <a:pt x="112" y="466"/>
                  </a:lnTo>
                  <a:lnTo>
                    <a:pt x="115" y="460"/>
                  </a:lnTo>
                  <a:lnTo>
                    <a:pt x="117" y="455"/>
                  </a:lnTo>
                  <a:lnTo>
                    <a:pt x="119" y="449"/>
                  </a:lnTo>
                  <a:lnTo>
                    <a:pt x="120" y="443"/>
                  </a:lnTo>
                  <a:lnTo>
                    <a:pt x="120" y="437"/>
                  </a:lnTo>
                  <a:lnTo>
                    <a:pt x="119" y="429"/>
                  </a:lnTo>
                  <a:lnTo>
                    <a:pt x="118" y="423"/>
                  </a:lnTo>
                  <a:lnTo>
                    <a:pt x="116" y="416"/>
                  </a:lnTo>
                  <a:lnTo>
                    <a:pt x="114" y="410"/>
                  </a:lnTo>
                  <a:lnTo>
                    <a:pt x="251" y="290"/>
                  </a:lnTo>
                  <a:lnTo>
                    <a:pt x="259" y="295"/>
                  </a:lnTo>
                  <a:lnTo>
                    <a:pt x="267" y="298"/>
                  </a:lnTo>
                  <a:lnTo>
                    <a:pt x="277" y="301"/>
                  </a:lnTo>
                  <a:lnTo>
                    <a:pt x="285" y="302"/>
                  </a:lnTo>
                  <a:lnTo>
                    <a:pt x="293" y="301"/>
                  </a:lnTo>
                  <a:lnTo>
                    <a:pt x="300" y="299"/>
                  </a:lnTo>
                  <a:lnTo>
                    <a:pt x="307" y="297"/>
                  </a:lnTo>
                  <a:lnTo>
                    <a:pt x="313" y="294"/>
                  </a:lnTo>
                  <a:lnTo>
                    <a:pt x="318" y="291"/>
                  </a:lnTo>
                  <a:lnTo>
                    <a:pt x="325" y="287"/>
                  </a:lnTo>
                  <a:lnTo>
                    <a:pt x="329" y="282"/>
                  </a:lnTo>
                  <a:lnTo>
                    <a:pt x="333" y="277"/>
                  </a:lnTo>
                  <a:lnTo>
                    <a:pt x="451" y="324"/>
                  </a:lnTo>
                  <a:lnTo>
                    <a:pt x="451" y="327"/>
                  </a:lnTo>
                  <a:lnTo>
                    <a:pt x="451" y="332"/>
                  </a:lnTo>
                  <a:lnTo>
                    <a:pt x="451" y="337"/>
                  </a:lnTo>
                  <a:lnTo>
                    <a:pt x="452" y="343"/>
                  </a:lnTo>
                  <a:lnTo>
                    <a:pt x="454" y="349"/>
                  </a:lnTo>
                  <a:lnTo>
                    <a:pt x="456" y="354"/>
                  </a:lnTo>
                  <a:lnTo>
                    <a:pt x="458" y="360"/>
                  </a:lnTo>
                  <a:lnTo>
                    <a:pt x="461" y="365"/>
                  </a:lnTo>
                  <a:lnTo>
                    <a:pt x="464" y="369"/>
                  </a:lnTo>
                  <a:lnTo>
                    <a:pt x="469" y="374"/>
                  </a:lnTo>
                  <a:lnTo>
                    <a:pt x="473" y="378"/>
                  </a:lnTo>
                  <a:lnTo>
                    <a:pt x="477" y="381"/>
                  </a:lnTo>
                  <a:lnTo>
                    <a:pt x="482" y="384"/>
                  </a:lnTo>
                  <a:lnTo>
                    <a:pt x="488" y="386"/>
                  </a:lnTo>
                  <a:lnTo>
                    <a:pt x="493" y="389"/>
                  </a:lnTo>
                  <a:lnTo>
                    <a:pt x="499" y="391"/>
                  </a:lnTo>
                  <a:lnTo>
                    <a:pt x="505" y="391"/>
                  </a:lnTo>
                  <a:lnTo>
                    <a:pt x="511" y="392"/>
                  </a:lnTo>
                  <a:lnTo>
                    <a:pt x="518" y="391"/>
                  </a:lnTo>
                  <a:lnTo>
                    <a:pt x="523" y="391"/>
                  </a:lnTo>
                  <a:lnTo>
                    <a:pt x="529" y="389"/>
                  </a:lnTo>
                  <a:lnTo>
                    <a:pt x="535" y="386"/>
                  </a:lnTo>
                  <a:lnTo>
                    <a:pt x="540" y="384"/>
                  </a:lnTo>
                  <a:lnTo>
                    <a:pt x="545" y="381"/>
                  </a:lnTo>
                  <a:lnTo>
                    <a:pt x="550" y="378"/>
                  </a:lnTo>
                  <a:lnTo>
                    <a:pt x="553" y="374"/>
                  </a:lnTo>
                  <a:lnTo>
                    <a:pt x="558" y="369"/>
                  </a:lnTo>
                  <a:lnTo>
                    <a:pt x="561" y="365"/>
                  </a:lnTo>
                  <a:lnTo>
                    <a:pt x="564" y="360"/>
                  </a:lnTo>
                  <a:lnTo>
                    <a:pt x="567" y="354"/>
                  </a:lnTo>
                  <a:lnTo>
                    <a:pt x="568" y="349"/>
                  </a:lnTo>
                  <a:lnTo>
                    <a:pt x="570" y="343"/>
                  </a:lnTo>
                  <a:lnTo>
                    <a:pt x="571" y="337"/>
                  </a:lnTo>
                  <a:lnTo>
                    <a:pt x="571" y="332"/>
                  </a:lnTo>
                  <a:lnTo>
                    <a:pt x="570" y="322"/>
                  </a:lnTo>
                  <a:lnTo>
                    <a:pt x="568" y="312"/>
                  </a:lnTo>
                  <a:lnTo>
                    <a:pt x="565" y="304"/>
                  </a:lnTo>
                  <a:lnTo>
                    <a:pt x="560" y="296"/>
                  </a:lnTo>
                  <a:lnTo>
                    <a:pt x="711" y="114"/>
                  </a:lnTo>
                  <a:lnTo>
                    <a:pt x="717" y="117"/>
                  </a:lnTo>
                  <a:lnTo>
                    <a:pt x="724" y="119"/>
                  </a:lnTo>
                  <a:lnTo>
                    <a:pt x="730" y="120"/>
                  </a:lnTo>
                  <a:lnTo>
                    <a:pt x="737" y="120"/>
                  </a:lnTo>
                  <a:lnTo>
                    <a:pt x="743" y="120"/>
                  </a:lnTo>
                  <a:lnTo>
                    <a:pt x="750" y="119"/>
                  </a:lnTo>
                  <a:lnTo>
                    <a:pt x="755" y="118"/>
                  </a:lnTo>
                  <a:lnTo>
                    <a:pt x="760" y="116"/>
                  </a:lnTo>
                  <a:lnTo>
                    <a:pt x="766" y="113"/>
                  </a:lnTo>
                  <a:lnTo>
                    <a:pt x="771" y="110"/>
                  </a:lnTo>
                  <a:lnTo>
                    <a:pt x="775" y="106"/>
                  </a:lnTo>
                  <a:lnTo>
                    <a:pt x="780" y="103"/>
                  </a:lnTo>
                  <a:lnTo>
                    <a:pt x="784" y="99"/>
                  </a:lnTo>
                  <a:lnTo>
                    <a:pt x="787" y="94"/>
                  </a:lnTo>
                  <a:lnTo>
                    <a:pt x="790" y="89"/>
                  </a:lnTo>
                  <a:lnTo>
                    <a:pt x="792" y="84"/>
                  </a:lnTo>
                  <a:lnTo>
                    <a:pt x="795" y="79"/>
                  </a:lnTo>
                  <a:lnTo>
                    <a:pt x="796" y="72"/>
                  </a:lnTo>
                  <a:lnTo>
                    <a:pt x="797" y="67"/>
                  </a:lnTo>
                  <a:lnTo>
                    <a:pt x="797" y="60"/>
                  </a:lnTo>
                  <a:lnTo>
                    <a:pt x="797" y="54"/>
                  </a:lnTo>
                  <a:lnTo>
                    <a:pt x="796" y="48"/>
                  </a:lnTo>
                  <a:lnTo>
                    <a:pt x="795" y="42"/>
                  </a:lnTo>
                  <a:lnTo>
                    <a:pt x="792" y="37"/>
                  </a:lnTo>
                  <a:lnTo>
                    <a:pt x="790" y="31"/>
                  </a:lnTo>
                  <a:lnTo>
                    <a:pt x="787" y="27"/>
                  </a:lnTo>
                  <a:lnTo>
                    <a:pt x="784" y="22"/>
                  </a:lnTo>
                  <a:lnTo>
                    <a:pt x="780" y="17"/>
                  </a:lnTo>
                  <a:lnTo>
                    <a:pt x="775" y="14"/>
                  </a:lnTo>
                  <a:lnTo>
                    <a:pt x="771" y="10"/>
                  </a:lnTo>
                  <a:lnTo>
                    <a:pt x="766" y="8"/>
                  </a:lnTo>
                  <a:lnTo>
                    <a:pt x="760" y="5"/>
                  </a:lnTo>
                  <a:lnTo>
                    <a:pt x="755" y="2"/>
                  </a:lnTo>
                  <a:lnTo>
                    <a:pt x="750" y="1"/>
                  </a:lnTo>
                  <a:lnTo>
                    <a:pt x="743" y="0"/>
                  </a:lnTo>
                  <a:lnTo>
                    <a:pt x="737" y="0"/>
                  </a:lnTo>
                  <a:lnTo>
                    <a:pt x="731" y="0"/>
                  </a:lnTo>
                  <a:lnTo>
                    <a:pt x="725" y="1"/>
                  </a:lnTo>
                  <a:lnTo>
                    <a:pt x="719" y="2"/>
                  </a:lnTo>
                  <a:lnTo>
                    <a:pt x="713" y="5"/>
                  </a:lnTo>
                  <a:lnTo>
                    <a:pt x="709" y="8"/>
                  </a:lnTo>
                  <a:lnTo>
                    <a:pt x="703" y="10"/>
                  </a:lnTo>
                  <a:lnTo>
                    <a:pt x="699" y="14"/>
                  </a:lnTo>
                  <a:lnTo>
                    <a:pt x="695" y="17"/>
                  </a:lnTo>
                  <a:lnTo>
                    <a:pt x="691" y="22"/>
                  </a:lnTo>
                  <a:lnTo>
                    <a:pt x="687" y="27"/>
                  </a:lnTo>
                  <a:lnTo>
                    <a:pt x="684" y="31"/>
                  </a:lnTo>
                  <a:lnTo>
                    <a:pt x="682" y="37"/>
                  </a:lnTo>
                  <a:lnTo>
                    <a:pt x="680" y="42"/>
                  </a:lnTo>
                  <a:lnTo>
                    <a:pt x="678" y="48"/>
                  </a:lnTo>
                  <a:lnTo>
                    <a:pt x="677" y="54"/>
                  </a:lnTo>
                  <a:lnTo>
                    <a:pt x="677" y="60"/>
                  </a:lnTo>
                  <a:lnTo>
                    <a:pt x="678" y="70"/>
                  </a:lnTo>
                  <a:lnTo>
                    <a:pt x="680" y="79"/>
                  </a:lnTo>
                  <a:lnTo>
                    <a:pt x="683" y="87"/>
                  </a:lnTo>
                  <a:lnTo>
                    <a:pt x="688" y="96"/>
                  </a:lnTo>
                  <a:lnTo>
                    <a:pt x="537" y="277"/>
                  </a:lnTo>
                  <a:lnTo>
                    <a:pt x="531" y="275"/>
                  </a:lnTo>
                  <a:lnTo>
                    <a:pt x="524" y="273"/>
                  </a:lnTo>
                  <a:lnTo>
                    <a:pt x="518" y="272"/>
                  </a:lnTo>
                  <a:lnTo>
                    <a:pt x="511" y="271"/>
                  </a:lnTo>
                  <a:lnTo>
                    <a:pt x="504" y="272"/>
                  </a:lnTo>
                  <a:lnTo>
                    <a:pt x="496" y="273"/>
                  </a:lnTo>
                  <a:lnTo>
                    <a:pt x="490" y="275"/>
                  </a:lnTo>
                  <a:lnTo>
                    <a:pt x="484" y="278"/>
                  </a:lnTo>
                  <a:lnTo>
                    <a:pt x="478" y="281"/>
                  </a:lnTo>
                  <a:lnTo>
                    <a:pt x="472" y="286"/>
                  </a:lnTo>
                  <a:lnTo>
                    <a:pt x="467" y="291"/>
                  </a:lnTo>
                  <a:lnTo>
                    <a:pt x="463" y="295"/>
                  </a:lnTo>
                  <a:lnTo>
                    <a:pt x="345" y="248"/>
                  </a:lnTo>
                  <a:lnTo>
                    <a:pt x="345" y="245"/>
                  </a:lnTo>
                  <a:lnTo>
                    <a:pt x="345" y="240"/>
                  </a:lnTo>
                  <a:lnTo>
                    <a:pt x="345" y="235"/>
                  </a:lnTo>
                  <a:lnTo>
                    <a:pt x="344" y="229"/>
                  </a:lnTo>
                  <a:lnTo>
                    <a:pt x="343" y="223"/>
                  </a:lnTo>
                  <a:lnTo>
                    <a:pt x="341" y="218"/>
                  </a:lnTo>
                  <a:lnTo>
                    <a:pt x="339" y="213"/>
                  </a:lnTo>
                  <a:lnTo>
                    <a:pt x="336" y="207"/>
                  </a:lnTo>
                  <a:lnTo>
                    <a:pt x="332" y="203"/>
                  </a:lnTo>
                  <a:lnTo>
                    <a:pt x="328" y="199"/>
                  </a:lnTo>
                  <a:lnTo>
                    <a:pt x="324" y="194"/>
                  </a:lnTo>
                  <a:lnTo>
                    <a:pt x="319" y="191"/>
                  </a:lnTo>
                  <a:lnTo>
                    <a:pt x="314" y="188"/>
                  </a:lnTo>
                  <a:lnTo>
                    <a:pt x="309" y="186"/>
                  </a:lnTo>
                  <a:lnTo>
                    <a:pt x="303" y="184"/>
                  </a:lnTo>
                  <a:lnTo>
                    <a:pt x="298" y="181"/>
                  </a:lnTo>
                  <a:lnTo>
                    <a:pt x="292" y="181"/>
                  </a:lnTo>
                  <a:lnTo>
                    <a:pt x="285" y="180"/>
                  </a:lnTo>
                  <a:lnTo>
                    <a:pt x="280" y="181"/>
                  </a:lnTo>
                  <a:lnTo>
                    <a:pt x="273" y="181"/>
                  </a:lnTo>
                  <a:lnTo>
                    <a:pt x="268" y="184"/>
                  </a:lnTo>
                  <a:lnTo>
                    <a:pt x="262" y="186"/>
                  </a:lnTo>
                  <a:lnTo>
                    <a:pt x="257" y="188"/>
                  </a:lnTo>
                  <a:lnTo>
                    <a:pt x="252" y="191"/>
                  </a:lnTo>
                  <a:lnTo>
                    <a:pt x="248" y="194"/>
                  </a:lnTo>
                  <a:lnTo>
                    <a:pt x="243" y="199"/>
                  </a:lnTo>
                  <a:lnTo>
                    <a:pt x="239" y="203"/>
                  </a:lnTo>
                  <a:lnTo>
                    <a:pt x="236" y="207"/>
                  </a:lnTo>
                  <a:lnTo>
                    <a:pt x="233" y="213"/>
                  </a:lnTo>
                  <a:lnTo>
                    <a:pt x="230" y="218"/>
                  </a:lnTo>
                  <a:lnTo>
                    <a:pt x="228" y="223"/>
                  </a:lnTo>
                  <a:lnTo>
                    <a:pt x="226" y="229"/>
                  </a:lnTo>
                  <a:lnTo>
                    <a:pt x="225" y="235"/>
                  </a:lnTo>
                  <a:lnTo>
                    <a:pt x="225" y="240"/>
                  </a:lnTo>
                  <a:lnTo>
                    <a:pt x="226" y="248"/>
                  </a:lnTo>
                  <a:lnTo>
                    <a:pt x="227" y="254"/>
                  </a:lnTo>
                  <a:lnTo>
                    <a:pt x="229" y="261"/>
                  </a:lnTo>
                  <a:lnTo>
                    <a:pt x="231" y="267"/>
                  </a:lnTo>
                  <a:lnTo>
                    <a:pt x="94" y="387"/>
                  </a:lnTo>
                  <a:lnTo>
                    <a:pt x="86" y="382"/>
                  </a:lnTo>
                  <a:lnTo>
                    <a:pt x="78" y="379"/>
                  </a:lnTo>
                  <a:lnTo>
                    <a:pt x="68" y="377"/>
                  </a:lnTo>
                  <a:lnTo>
                    <a:pt x="60" y="377"/>
                  </a:lnTo>
                  <a:lnTo>
                    <a:pt x="53" y="377"/>
                  </a:lnTo>
                  <a:lnTo>
                    <a:pt x="47" y="378"/>
                  </a:lnTo>
                  <a:lnTo>
                    <a:pt x="42" y="379"/>
                  </a:lnTo>
                  <a:lnTo>
                    <a:pt x="36" y="381"/>
                  </a:lnTo>
                  <a:lnTo>
                    <a:pt x="31" y="383"/>
                  </a:lnTo>
                  <a:lnTo>
                    <a:pt x="26" y="386"/>
                  </a:lnTo>
                  <a:lnTo>
                    <a:pt x="21" y="391"/>
                  </a:lnTo>
                  <a:lnTo>
                    <a:pt x="17" y="394"/>
                  </a:lnTo>
                  <a:lnTo>
                    <a:pt x="13" y="398"/>
                  </a:lnTo>
                  <a:lnTo>
                    <a:pt x="9" y="402"/>
                  </a:lnTo>
                  <a:lnTo>
                    <a:pt x="6" y="408"/>
                  </a:lnTo>
                  <a:lnTo>
                    <a:pt x="4" y="413"/>
                  </a:lnTo>
                  <a:lnTo>
                    <a:pt x="2" y="419"/>
                  </a:lnTo>
                  <a:lnTo>
                    <a:pt x="1" y="425"/>
                  </a:lnTo>
                  <a:lnTo>
                    <a:pt x="0" y="430"/>
                  </a:lnTo>
                  <a:lnTo>
                    <a:pt x="0" y="437"/>
                  </a:lnTo>
                  <a:lnTo>
                    <a:pt x="0" y="443"/>
                  </a:lnTo>
                  <a:lnTo>
                    <a:pt x="1" y="449"/>
                  </a:lnTo>
                  <a:lnTo>
                    <a:pt x="2" y="455"/>
                  </a:lnTo>
                  <a:lnTo>
                    <a:pt x="4" y="460"/>
                  </a:lnTo>
                  <a:lnTo>
                    <a:pt x="6" y="466"/>
                  </a:lnTo>
                  <a:lnTo>
                    <a:pt x="9" y="470"/>
                  </a:lnTo>
                  <a:lnTo>
                    <a:pt x="13" y="475"/>
                  </a:lnTo>
                  <a:lnTo>
                    <a:pt x="17" y="480"/>
                  </a:lnTo>
                  <a:lnTo>
                    <a:pt x="21" y="483"/>
                  </a:lnTo>
                  <a:lnTo>
                    <a:pt x="26" y="486"/>
                  </a:lnTo>
                  <a:lnTo>
                    <a:pt x="31" y="489"/>
                  </a:lnTo>
                  <a:lnTo>
                    <a:pt x="36" y="493"/>
                  </a:lnTo>
                  <a:lnTo>
                    <a:pt x="42" y="494"/>
                  </a:lnTo>
                  <a:lnTo>
                    <a:pt x="47" y="496"/>
                  </a:lnTo>
                  <a:lnTo>
                    <a:pt x="53" y="497"/>
                  </a:lnTo>
                  <a:lnTo>
                    <a:pt x="60" y="4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34" name="Freeform 1676" descr="Icon of check box. ">
            <a:extLst>
              <a:ext uri="{FF2B5EF4-FFF2-40B4-BE49-F238E27FC236}">
                <a16:creationId xmlns:a16="http://schemas.microsoft.com/office/drawing/2014/main" id="{6FB02354-C73F-4DCF-8004-E9CCA66963EA}"/>
              </a:ext>
            </a:extLst>
          </p:cNvPr>
          <p:cNvSpPr>
            <a:spLocks noEditPoints="1"/>
          </p:cNvSpPr>
          <p:nvPr/>
        </p:nvSpPr>
        <p:spPr bwMode="auto">
          <a:xfrm>
            <a:off x="7129621" y="1811496"/>
            <a:ext cx="345758" cy="345758"/>
          </a:xfrm>
          <a:custGeom>
            <a:avLst/>
            <a:gdLst>
              <a:gd name="T0" fmla="*/ 374 w 719"/>
              <a:gd name="T1" fmla="*/ 267 h 719"/>
              <a:gd name="T2" fmla="*/ 366 w 719"/>
              <a:gd name="T3" fmla="*/ 263 h 719"/>
              <a:gd name="T4" fmla="*/ 362 w 719"/>
              <a:gd name="T5" fmla="*/ 254 h 719"/>
              <a:gd name="T6" fmla="*/ 366 w 719"/>
              <a:gd name="T7" fmla="*/ 247 h 719"/>
              <a:gd name="T8" fmla="*/ 374 w 719"/>
              <a:gd name="T9" fmla="*/ 243 h 719"/>
              <a:gd name="T10" fmla="*/ 621 w 719"/>
              <a:gd name="T11" fmla="*/ 244 h 719"/>
              <a:gd name="T12" fmla="*/ 627 w 719"/>
              <a:gd name="T13" fmla="*/ 250 h 719"/>
              <a:gd name="T14" fmla="*/ 627 w 719"/>
              <a:gd name="T15" fmla="*/ 260 h 719"/>
              <a:gd name="T16" fmla="*/ 621 w 719"/>
              <a:gd name="T17" fmla="*/ 265 h 719"/>
              <a:gd name="T18" fmla="*/ 616 w 719"/>
              <a:gd name="T19" fmla="*/ 528 h 719"/>
              <a:gd name="T20" fmla="*/ 370 w 719"/>
              <a:gd name="T21" fmla="*/ 527 h 719"/>
              <a:gd name="T22" fmla="*/ 363 w 719"/>
              <a:gd name="T23" fmla="*/ 521 h 719"/>
              <a:gd name="T24" fmla="*/ 363 w 719"/>
              <a:gd name="T25" fmla="*/ 512 h 719"/>
              <a:gd name="T26" fmla="*/ 370 w 719"/>
              <a:gd name="T27" fmla="*/ 505 h 719"/>
              <a:gd name="T28" fmla="*/ 616 w 719"/>
              <a:gd name="T29" fmla="*/ 504 h 719"/>
              <a:gd name="T30" fmla="*/ 625 w 719"/>
              <a:gd name="T31" fmla="*/ 507 h 719"/>
              <a:gd name="T32" fmla="*/ 628 w 719"/>
              <a:gd name="T33" fmla="*/ 516 h 719"/>
              <a:gd name="T34" fmla="*/ 625 w 719"/>
              <a:gd name="T35" fmla="*/ 525 h 719"/>
              <a:gd name="T36" fmla="*/ 616 w 719"/>
              <a:gd name="T37" fmla="*/ 528 h 719"/>
              <a:gd name="T38" fmla="*/ 171 w 719"/>
              <a:gd name="T39" fmla="*/ 279 h 719"/>
              <a:gd name="T40" fmla="*/ 164 w 719"/>
              <a:gd name="T41" fmla="*/ 282 h 719"/>
              <a:gd name="T42" fmla="*/ 155 w 719"/>
              <a:gd name="T43" fmla="*/ 279 h 719"/>
              <a:gd name="T44" fmla="*/ 92 w 719"/>
              <a:gd name="T45" fmla="*/ 214 h 719"/>
              <a:gd name="T46" fmla="*/ 92 w 719"/>
              <a:gd name="T47" fmla="*/ 205 h 719"/>
              <a:gd name="T48" fmla="*/ 98 w 719"/>
              <a:gd name="T49" fmla="*/ 198 h 719"/>
              <a:gd name="T50" fmla="*/ 107 w 719"/>
              <a:gd name="T51" fmla="*/ 198 h 719"/>
              <a:gd name="T52" fmla="*/ 164 w 719"/>
              <a:gd name="T53" fmla="*/ 253 h 719"/>
              <a:gd name="T54" fmla="*/ 309 w 719"/>
              <a:gd name="T55" fmla="*/ 109 h 719"/>
              <a:gd name="T56" fmla="*/ 318 w 719"/>
              <a:gd name="T57" fmla="*/ 109 h 719"/>
              <a:gd name="T58" fmla="*/ 325 w 719"/>
              <a:gd name="T59" fmla="*/ 114 h 719"/>
              <a:gd name="T60" fmla="*/ 325 w 719"/>
              <a:gd name="T61" fmla="*/ 124 h 719"/>
              <a:gd name="T62" fmla="*/ 323 w 719"/>
              <a:gd name="T63" fmla="*/ 414 h 719"/>
              <a:gd name="T64" fmla="*/ 168 w 719"/>
              <a:gd name="T65" fmla="*/ 568 h 719"/>
              <a:gd name="T66" fmla="*/ 158 w 719"/>
              <a:gd name="T67" fmla="*/ 568 h 719"/>
              <a:gd name="T68" fmla="*/ 94 w 719"/>
              <a:gd name="T69" fmla="*/ 505 h 719"/>
              <a:gd name="T70" fmla="*/ 91 w 719"/>
              <a:gd name="T71" fmla="*/ 497 h 719"/>
              <a:gd name="T72" fmla="*/ 94 w 719"/>
              <a:gd name="T73" fmla="*/ 488 h 719"/>
              <a:gd name="T74" fmla="*/ 103 w 719"/>
              <a:gd name="T75" fmla="*/ 485 h 719"/>
              <a:gd name="T76" fmla="*/ 111 w 719"/>
              <a:gd name="T77" fmla="*/ 488 h 719"/>
              <a:gd name="T78" fmla="*/ 306 w 719"/>
              <a:gd name="T79" fmla="*/ 397 h 719"/>
              <a:gd name="T80" fmla="*/ 314 w 719"/>
              <a:gd name="T81" fmla="*/ 394 h 719"/>
              <a:gd name="T82" fmla="*/ 323 w 719"/>
              <a:gd name="T83" fmla="*/ 398 h 719"/>
              <a:gd name="T84" fmla="*/ 326 w 719"/>
              <a:gd name="T85" fmla="*/ 406 h 719"/>
              <a:gd name="T86" fmla="*/ 323 w 719"/>
              <a:gd name="T87" fmla="*/ 414 h 719"/>
              <a:gd name="T88" fmla="*/ 12 w 719"/>
              <a:gd name="T89" fmla="*/ 0 h 719"/>
              <a:gd name="T90" fmla="*/ 3 w 719"/>
              <a:gd name="T91" fmla="*/ 5 h 719"/>
              <a:gd name="T92" fmla="*/ 0 w 719"/>
              <a:gd name="T93" fmla="*/ 13 h 719"/>
              <a:gd name="T94" fmla="*/ 1 w 719"/>
              <a:gd name="T95" fmla="*/ 713 h 719"/>
              <a:gd name="T96" fmla="*/ 8 w 719"/>
              <a:gd name="T97" fmla="*/ 719 h 719"/>
              <a:gd name="T98" fmla="*/ 707 w 719"/>
              <a:gd name="T99" fmla="*/ 719 h 719"/>
              <a:gd name="T100" fmla="*/ 716 w 719"/>
              <a:gd name="T101" fmla="*/ 716 h 719"/>
              <a:gd name="T102" fmla="*/ 719 w 719"/>
              <a:gd name="T103" fmla="*/ 707 h 719"/>
              <a:gd name="T104" fmla="*/ 718 w 719"/>
              <a:gd name="T105" fmla="*/ 8 h 719"/>
              <a:gd name="T106" fmla="*/ 711 w 719"/>
              <a:gd name="T107" fmla="*/ 2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19" h="719">
                <a:moveTo>
                  <a:pt x="616" y="267"/>
                </a:moveTo>
                <a:lnTo>
                  <a:pt x="374" y="267"/>
                </a:lnTo>
                <a:lnTo>
                  <a:pt x="370" y="265"/>
                </a:lnTo>
                <a:lnTo>
                  <a:pt x="366" y="263"/>
                </a:lnTo>
                <a:lnTo>
                  <a:pt x="363" y="260"/>
                </a:lnTo>
                <a:lnTo>
                  <a:pt x="362" y="254"/>
                </a:lnTo>
                <a:lnTo>
                  <a:pt x="363" y="250"/>
                </a:lnTo>
                <a:lnTo>
                  <a:pt x="366" y="247"/>
                </a:lnTo>
                <a:lnTo>
                  <a:pt x="370" y="244"/>
                </a:lnTo>
                <a:lnTo>
                  <a:pt x="374" y="243"/>
                </a:lnTo>
                <a:lnTo>
                  <a:pt x="616" y="243"/>
                </a:lnTo>
                <a:lnTo>
                  <a:pt x="621" y="244"/>
                </a:lnTo>
                <a:lnTo>
                  <a:pt x="625" y="247"/>
                </a:lnTo>
                <a:lnTo>
                  <a:pt x="627" y="250"/>
                </a:lnTo>
                <a:lnTo>
                  <a:pt x="628" y="254"/>
                </a:lnTo>
                <a:lnTo>
                  <a:pt x="627" y="260"/>
                </a:lnTo>
                <a:lnTo>
                  <a:pt x="625" y="263"/>
                </a:lnTo>
                <a:lnTo>
                  <a:pt x="621" y="265"/>
                </a:lnTo>
                <a:lnTo>
                  <a:pt x="616" y="267"/>
                </a:lnTo>
                <a:close/>
                <a:moveTo>
                  <a:pt x="616" y="528"/>
                </a:moveTo>
                <a:lnTo>
                  <a:pt x="374" y="528"/>
                </a:lnTo>
                <a:lnTo>
                  <a:pt x="370" y="527"/>
                </a:lnTo>
                <a:lnTo>
                  <a:pt x="366" y="525"/>
                </a:lnTo>
                <a:lnTo>
                  <a:pt x="363" y="521"/>
                </a:lnTo>
                <a:lnTo>
                  <a:pt x="362" y="516"/>
                </a:lnTo>
                <a:lnTo>
                  <a:pt x="363" y="512"/>
                </a:lnTo>
                <a:lnTo>
                  <a:pt x="366" y="507"/>
                </a:lnTo>
                <a:lnTo>
                  <a:pt x="370" y="505"/>
                </a:lnTo>
                <a:lnTo>
                  <a:pt x="374" y="504"/>
                </a:lnTo>
                <a:lnTo>
                  <a:pt x="616" y="504"/>
                </a:lnTo>
                <a:lnTo>
                  <a:pt x="621" y="505"/>
                </a:lnTo>
                <a:lnTo>
                  <a:pt x="625" y="507"/>
                </a:lnTo>
                <a:lnTo>
                  <a:pt x="627" y="512"/>
                </a:lnTo>
                <a:lnTo>
                  <a:pt x="628" y="516"/>
                </a:lnTo>
                <a:lnTo>
                  <a:pt x="627" y="521"/>
                </a:lnTo>
                <a:lnTo>
                  <a:pt x="625" y="525"/>
                </a:lnTo>
                <a:lnTo>
                  <a:pt x="621" y="527"/>
                </a:lnTo>
                <a:lnTo>
                  <a:pt x="616" y="528"/>
                </a:lnTo>
                <a:close/>
                <a:moveTo>
                  <a:pt x="323" y="127"/>
                </a:moveTo>
                <a:lnTo>
                  <a:pt x="171" y="279"/>
                </a:lnTo>
                <a:lnTo>
                  <a:pt x="168" y="282"/>
                </a:lnTo>
                <a:lnTo>
                  <a:pt x="164" y="282"/>
                </a:lnTo>
                <a:lnTo>
                  <a:pt x="158" y="282"/>
                </a:lnTo>
                <a:lnTo>
                  <a:pt x="155" y="279"/>
                </a:lnTo>
                <a:lnTo>
                  <a:pt x="94" y="218"/>
                </a:lnTo>
                <a:lnTo>
                  <a:pt x="92" y="214"/>
                </a:lnTo>
                <a:lnTo>
                  <a:pt x="91" y="209"/>
                </a:lnTo>
                <a:lnTo>
                  <a:pt x="92" y="205"/>
                </a:lnTo>
                <a:lnTo>
                  <a:pt x="94" y="201"/>
                </a:lnTo>
                <a:lnTo>
                  <a:pt x="98" y="198"/>
                </a:lnTo>
                <a:lnTo>
                  <a:pt x="103" y="197"/>
                </a:lnTo>
                <a:lnTo>
                  <a:pt x="107" y="198"/>
                </a:lnTo>
                <a:lnTo>
                  <a:pt x="111" y="201"/>
                </a:lnTo>
                <a:lnTo>
                  <a:pt x="164" y="253"/>
                </a:lnTo>
                <a:lnTo>
                  <a:pt x="306" y="111"/>
                </a:lnTo>
                <a:lnTo>
                  <a:pt x="309" y="109"/>
                </a:lnTo>
                <a:lnTo>
                  <a:pt x="314" y="108"/>
                </a:lnTo>
                <a:lnTo>
                  <a:pt x="318" y="109"/>
                </a:lnTo>
                <a:lnTo>
                  <a:pt x="323" y="111"/>
                </a:lnTo>
                <a:lnTo>
                  <a:pt x="325" y="114"/>
                </a:lnTo>
                <a:lnTo>
                  <a:pt x="326" y="119"/>
                </a:lnTo>
                <a:lnTo>
                  <a:pt x="325" y="124"/>
                </a:lnTo>
                <a:lnTo>
                  <a:pt x="323" y="127"/>
                </a:lnTo>
                <a:close/>
                <a:moveTo>
                  <a:pt x="323" y="414"/>
                </a:moveTo>
                <a:lnTo>
                  <a:pt x="171" y="565"/>
                </a:lnTo>
                <a:lnTo>
                  <a:pt x="168" y="568"/>
                </a:lnTo>
                <a:lnTo>
                  <a:pt x="164" y="569"/>
                </a:lnTo>
                <a:lnTo>
                  <a:pt x="158" y="568"/>
                </a:lnTo>
                <a:lnTo>
                  <a:pt x="155" y="565"/>
                </a:lnTo>
                <a:lnTo>
                  <a:pt x="94" y="505"/>
                </a:lnTo>
                <a:lnTo>
                  <a:pt x="92" y="502"/>
                </a:lnTo>
                <a:lnTo>
                  <a:pt x="91" y="497"/>
                </a:lnTo>
                <a:lnTo>
                  <a:pt x="92" y="493"/>
                </a:lnTo>
                <a:lnTo>
                  <a:pt x="94" y="488"/>
                </a:lnTo>
                <a:lnTo>
                  <a:pt x="98" y="486"/>
                </a:lnTo>
                <a:lnTo>
                  <a:pt x="103" y="485"/>
                </a:lnTo>
                <a:lnTo>
                  <a:pt x="107" y="486"/>
                </a:lnTo>
                <a:lnTo>
                  <a:pt x="111" y="488"/>
                </a:lnTo>
                <a:lnTo>
                  <a:pt x="164" y="540"/>
                </a:lnTo>
                <a:lnTo>
                  <a:pt x="306" y="397"/>
                </a:lnTo>
                <a:lnTo>
                  <a:pt x="309" y="395"/>
                </a:lnTo>
                <a:lnTo>
                  <a:pt x="314" y="394"/>
                </a:lnTo>
                <a:lnTo>
                  <a:pt x="318" y="395"/>
                </a:lnTo>
                <a:lnTo>
                  <a:pt x="323" y="398"/>
                </a:lnTo>
                <a:lnTo>
                  <a:pt x="325" y="401"/>
                </a:lnTo>
                <a:lnTo>
                  <a:pt x="326" y="406"/>
                </a:lnTo>
                <a:lnTo>
                  <a:pt x="325" y="410"/>
                </a:lnTo>
                <a:lnTo>
                  <a:pt x="323" y="414"/>
                </a:lnTo>
                <a:close/>
                <a:moveTo>
                  <a:pt x="707" y="0"/>
                </a:moveTo>
                <a:lnTo>
                  <a:pt x="12" y="0"/>
                </a:lnTo>
                <a:lnTo>
                  <a:pt x="8" y="2"/>
                </a:lnTo>
                <a:lnTo>
                  <a:pt x="3" y="5"/>
                </a:lnTo>
                <a:lnTo>
                  <a:pt x="1" y="8"/>
                </a:lnTo>
                <a:lnTo>
                  <a:pt x="0" y="13"/>
                </a:lnTo>
                <a:lnTo>
                  <a:pt x="0" y="707"/>
                </a:lnTo>
                <a:lnTo>
                  <a:pt x="1" y="713"/>
                </a:lnTo>
                <a:lnTo>
                  <a:pt x="3" y="716"/>
                </a:lnTo>
                <a:lnTo>
                  <a:pt x="8" y="719"/>
                </a:lnTo>
                <a:lnTo>
                  <a:pt x="12" y="719"/>
                </a:lnTo>
                <a:lnTo>
                  <a:pt x="707" y="719"/>
                </a:lnTo>
                <a:lnTo>
                  <a:pt x="711" y="719"/>
                </a:lnTo>
                <a:lnTo>
                  <a:pt x="716" y="716"/>
                </a:lnTo>
                <a:lnTo>
                  <a:pt x="718" y="713"/>
                </a:lnTo>
                <a:lnTo>
                  <a:pt x="719" y="707"/>
                </a:lnTo>
                <a:lnTo>
                  <a:pt x="719" y="13"/>
                </a:lnTo>
                <a:lnTo>
                  <a:pt x="718" y="8"/>
                </a:lnTo>
                <a:lnTo>
                  <a:pt x="716" y="5"/>
                </a:lnTo>
                <a:lnTo>
                  <a:pt x="711" y="2"/>
                </a:lnTo>
                <a:lnTo>
                  <a:pt x="707"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5" name="Freeform 4665" descr="Icon of graph. ">
            <a:extLst>
              <a:ext uri="{FF2B5EF4-FFF2-40B4-BE49-F238E27FC236}">
                <a16:creationId xmlns:a16="http://schemas.microsoft.com/office/drawing/2014/main" id="{557E39B2-E017-4E5C-B53E-DDE3B9D4C92C}"/>
              </a:ext>
            </a:extLst>
          </p:cNvPr>
          <p:cNvSpPr>
            <a:spLocks/>
          </p:cNvSpPr>
          <p:nvPr/>
        </p:nvSpPr>
        <p:spPr bwMode="auto">
          <a:xfrm>
            <a:off x="7877961" y="3531386"/>
            <a:ext cx="347679" cy="347679"/>
          </a:xfrm>
          <a:custGeom>
            <a:avLst/>
            <a:gdLst>
              <a:gd name="T0" fmla="*/ 761 w 904"/>
              <a:gd name="T1" fmla="*/ 213 h 903"/>
              <a:gd name="T2" fmla="*/ 754 w 904"/>
              <a:gd name="T3" fmla="*/ 225 h 903"/>
              <a:gd name="T4" fmla="*/ 576 w 904"/>
              <a:gd name="T5" fmla="*/ 277 h 903"/>
              <a:gd name="T6" fmla="*/ 498 w 904"/>
              <a:gd name="T7" fmla="*/ 298 h 903"/>
              <a:gd name="T8" fmla="*/ 431 w 904"/>
              <a:gd name="T9" fmla="*/ 329 h 903"/>
              <a:gd name="T10" fmla="*/ 578 w 904"/>
              <a:gd name="T11" fmla="*/ 170 h 903"/>
              <a:gd name="T12" fmla="*/ 618 w 904"/>
              <a:gd name="T13" fmla="*/ 180 h 903"/>
              <a:gd name="T14" fmla="*/ 661 w 904"/>
              <a:gd name="T15" fmla="*/ 169 h 903"/>
              <a:gd name="T16" fmla="*/ 693 w 904"/>
              <a:gd name="T17" fmla="*/ 141 h 903"/>
              <a:gd name="T18" fmla="*/ 707 w 904"/>
              <a:gd name="T19" fmla="*/ 99 h 903"/>
              <a:gd name="T20" fmla="*/ 701 w 904"/>
              <a:gd name="T21" fmla="*/ 55 h 903"/>
              <a:gd name="T22" fmla="*/ 676 w 904"/>
              <a:gd name="T23" fmla="*/ 20 h 903"/>
              <a:gd name="T24" fmla="*/ 636 w 904"/>
              <a:gd name="T25" fmla="*/ 2 h 903"/>
              <a:gd name="T26" fmla="*/ 591 w 904"/>
              <a:gd name="T27" fmla="*/ 4 h 903"/>
              <a:gd name="T28" fmla="*/ 554 w 904"/>
              <a:gd name="T29" fmla="*/ 25 h 903"/>
              <a:gd name="T30" fmla="*/ 531 w 904"/>
              <a:gd name="T31" fmla="*/ 63 h 903"/>
              <a:gd name="T32" fmla="*/ 532 w 904"/>
              <a:gd name="T33" fmla="*/ 118 h 903"/>
              <a:gd name="T34" fmla="*/ 369 w 904"/>
              <a:gd name="T35" fmla="*/ 289 h 903"/>
              <a:gd name="T36" fmla="*/ 325 w 904"/>
              <a:gd name="T37" fmla="*/ 289 h 903"/>
              <a:gd name="T38" fmla="*/ 294 w 904"/>
              <a:gd name="T39" fmla="*/ 308 h 903"/>
              <a:gd name="T40" fmla="*/ 275 w 904"/>
              <a:gd name="T41" fmla="*/ 338 h 903"/>
              <a:gd name="T42" fmla="*/ 275 w 904"/>
              <a:gd name="T43" fmla="*/ 383 h 903"/>
              <a:gd name="T44" fmla="*/ 113 w 904"/>
              <a:gd name="T45" fmla="*/ 545 h 903"/>
              <a:gd name="T46" fmla="*/ 64 w 904"/>
              <a:gd name="T47" fmla="*/ 546 h 903"/>
              <a:gd name="T48" fmla="*/ 26 w 904"/>
              <a:gd name="T49" fmla="*/ 568 h 903"/>
              <a:gd name="T50" fmla="*/ 5 w 904"/>
              <a:gd name="T51" fmla="*/ 605 h 903"/>
              <a:gd name="T52" fmla="*/ 3 w 904"/>
              <a:gd name="T53" fmla="*/ 650 h 903"/>
              <a:gd name="T54" fmla="*/ 21 w 904"/>
              <a:gd name="T55" fmla="*/ 690 h 903"/>
              <a:gd name="T56" fmla="*/ 56 w 904"/>
              <a:gd name="T57" fmla="*/ 716 h 903"/>
              <a:gd name="T58" fmla="*/ 100 w 904"/>
              <a:gd name="T59" fmla="*/ 722 h 903"/>
              <a:gd name="T60" fmla="*/ 142 w 904"/>
              <a:gd name="T61" fmla="*/ 706 h 903"/>
              <a:gd name="T62" fmla="*/ 170 w 904"/>
              <a:gd name="T63" fmla="*/ 675 h 903"/>
              <a:gd name="T64" fmla="*/ 181 w 904"/>
              <a:gd name="T65" fmla="*/ 632 h 903"/>
              <a:gd name="T66" fmla="*/ 171 w 904"/>
              <a:gd name="T67" fmla="*/ 591 h 903"/>
              <a:gd name="T68" fmla="*/ 316 w 904"/>
              <a:gd name="T69" fmla="*/ 430 h 903"/>
              <a:gd name="T70" fmla="*/ 286 w 904"/>
              <a:gd name="T71" fmla="*/ 538 h 903"/>
              <a:gd name="T72" fmla="*/ 271 w 904"/>
              <a:gd name="T73" fmla="*/ 753 h 903"/>
              <a:gd name="T74" fmla="*/ 216 w 904"/>
              <a:gd name="T75" fmla="*/ 757 h 903"/>
              <a:gd name="T76" fmla="*/ 212 w 904"/>
              <a:gd name="T77" fmla="*/ 888 h 903"/>
              <a:gd name="T78" fmla="*/ 218 w 904"/>
              <a:gd name="T79" fmla="*/ 901 h 903"/>
              <a:gd name="T80" fmla="*/ 349 w 904"/>
              <a:gd name="T81" fmla="*/ 903 h 903"/>
              <a:gd name="T82" fmla="*/ 361 w 904"/>
              <a:gd name="T83" fmla="*/ 894 h 903"/>
              <a:gd name="T84" fmla="*/ 361 w 904"/>
              <a:gd name="T85" fmla="*/ 762 h 903"/>
              <a:gd name="T86" fmla="*/ 349 w 904"/>
              <a:gd name="T87" fmla="*/ 753 h 903"/>
              <a:gd name="T88" fmla="*/ 305 w 904"/>
              <a:gd name="T89" fmla="*/ 597 h 903"/>
              <a:gd name="T90" fmla="*/ 343 w 904"/>
              <a:gd name="T91" fmla="*/ 469 h 903"/>
              <a:gd name="T92" fmla="*/ 383 w 904"/>
              <a:gd name="T93" fmla="*/ 426 h 903"/>
              <a:gd name="T94" fmla="*/ 418 w 904"/>
              <a:gd name="T95" fmla="*/ 383 h 903"/>
              <a:gd name="T96" fmla="*/ 471 w 904"/>
              <a:gd name="T97" fmla="*/ 342 h 903"/>
              <a:gd name="T98" fmla="*/ 544 w 904"/>
              <a:gd name="T99" fmla="*/ 315 h 903"/>
              <a:gd name="T100" fmla="*/ 627 w 904"/>
              <a:gd name="T101" fmla="*/ 302 h 903"/>
              <a:gd name="T102" fmla="*/ 754 w 904"/>
              <a:gd name="T103" fmla="*/ 348 h 903"/>
              <a:gd name="T104" fmla="*/ 763 w 904"/>
              <a:gd name="T105" fmla="*/ 360 h 903"/>
              <a:gd name="T106" fmla="*/ 895 w 904"/>
              <a:gd name="T107" fmla="*/ 360 h 903"/>
              <a:gd name="T108" fmla="*/ 904 w 904"/>
              <a:gd name="T109" fmla="*/ 348 h 903"/>
              <a:gd name="T110" fmla="*/ 902 w 904"/>
              <a:gd name="T111" fmla="*/ 217 h 903"/>
              <a:gd name="T112" fmla="*/ 889 w 904"/>
              <a:gd name="T113" fmla="*/ 211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4" h="903">
                <a:moveTo>
                  <a:pt x="889" y="211"/>
                </a:moveTo>
                <a:lnTo>
                  <a:pt x="768" y="211"/>
                </a:lnTo>
                <a:lnTo>
                  <a:pt x="765" y="211"/>
                </a:lnTo>
                <a:lnTo>
                  <a:pt x="763" y="212"/>
                </a:lnTo>
                <a:lnTo>
                  <a:pt x="761" y="213"/>
                </a:lnTo>
                <a:lnTo>
                  <a:pt x="758" y="215"/>
                </a:lnTo>
                <a:lnTo>
                  <a:pt x="756" y="217"/>
                </a:lnTo>
                <a:lnTo>
                  <a:pt x="755" y="220"/>
                </a:lnTo>
                <a:lnTo>
                  <a:pt x="754" y="222"/>
                </a:lnTo>
                <a:lnTo>
                  <a:pt x="754" y="225"/>
                </a:lnTo>
                <a:lnTo>
                  <a:pt x="754" y="271"/>
                </a:lnTo>
                <a:lnTo>
                  <a:pt x="663" y="271"/>
                </a:lnTo>
                <a:lnTo>
                  <a:pt x="627" y="272"/>
                </a:lnTo>
                <a:lnTo>
                  <a:pt x="593" y="275"/>
                </a:lnTo>
                <a:lnTo>
                  <a:pt x="576" y="277"/>
                </a:lnTo>
                <a:lnTo>
                  <a:pt x="561" y="281"/>
                </a:lnTo>
                <a:lnTo>
                  <a:pt x="545" y="284"/>
                </a:lnTo>
                <a:lnTo>
                  <a:pt x="529" y="287"/>
                </a:lnTo>
                <a:lnTo>
                  <a:pt x="513" y="292"/>
                </a:lnTo>
                <a:lnTo>
                  <a:pt x="498" y="298"/>
                </a:lnTo>
                <a:lnTo>
                  <a:pt x="484" y="302"/>
                </a:lnTo>
                <a:lnTo>
                  <a:pt x="470" y="309"/>
                </a:lnTo>
                <a:lnTo>
                  <a:pt x="457" y="315"/>
                </a:lnTo>
                <a:lnTo>
                  <a:pt x="443" y="323"/>
                </a:lnTo>
                <a:lnTo>
                  <a:pt x="431" y="329"/>
                </a:lnTo>
                <a:lnTo>
                  <a:pt x="418" y="337"/>
                </a:lnTo>
                <a:lnTo>
                  <a:pt x="415" y="328"/>
                </a:lnTo>
                <a:lnTo>
                  <a:pt x="409" y="319"/>
                </a:lnTo>
                <a:lnTo>
                  <a:pt x="565" y="163"/>
                </a:lnTo>
                <a:lnTo>
                  <a:pt x="578" y="170"/>
                </a:lnTo>
                <a:lnTo>
                  <a:pt x="590" y="176"/>
                </a:lnTo>
                <a:lnTo>
                  <a:pt x="597" y="178"/>
                </a:lnTo>
                <a:lnTo>
                  <a:pt x="604" y="179"/>
                </a:lnTo>
                <a:lnTo>
                  <a:pt x="610" y="180"/>
                </a:lnTo>
                <a:lnTo>
                  <a:pt x="618" y="180"/>
                </a:lnTo>
                <a:lnTo>
                  <a:pt x="627" y="180"/>
                </a:lnTo>
                <a:lnTo>
                  <a:pt x="636" y="178"/>
                </a:lnTo>
                <a:lnTo>
                  <a:pt x="644" y="176"/>
                </a:lnTo>
                <a:lnTo>
                  <a:pt x="653" y="173"/>
                </a:lnTo>
                <a:lnTo>
                  <a:pt x="661" y="169"/>
                </a:lnTo>
                <a:lnTo>
                  <a:pt x="668" y="164"/>
                </a:lnTo>
                <a:lnTo>
                  <a:pt x="676" y="160"/>
                </a:lnTo>
                <a:lnTo>
                  <a:pt x="681" y="154"/>
                </a:lnTo>
                <a:lnTo>
                  <a:pt x="687" y="147"/>
                </a:lnTo>
                <a:lnTo>
                  <a:pt x="693" y="141"/>
                </a:lnTo>
                <a:lnTo>
                  <a:pt x="697" y="133"/>
                </a:lnTo>
                <a:lnTo>
                  <a:pt x="701" y="125"/>
                </a:lnTo>
                <a:lnTo>
                  <a:pt x="704" y="117"/>
                </a:lnTo>
                <a:lnTo>
                  <a:pt x="706" y="108"/>
                </a:lnTo>
                <a:lnTo>
                  <a:pt x="707" y="99"/>
                </a:lnTo>
                <a:lnTo>
                  <a:pt x="709" y="90"/>
                </a:lnTo>
                <a:lnTo>
                  <a:pt x="707" y="81"/>
                </a:lnTo>
                <a:lnTo>
                  <a:pt x="706" y="72"/>
                </a:lnTo>
                <a:lnTo>
                  <a:pt x="704" y="63"/>
                </a:lnTo>
                <a:lnTo>
                  <a:pt x="701" y="55"/>
                </a:lnTo>
                <a:lnTo>
                  <a:pt x="697" y="47"/>
                </a:lnTo>
                <a:lnTo>
                  <a:pt x="693" y="39"/>
                </a:lnTo>
                <a:lnTo>
                  <a:pt x="687" y="32"/>
                </a:lnTo>
                <a:lnTo>
                  <a:pt x="681" y="25"/>
                </a:lnTo>
                <a:lnTo>
                  <a:pt x="676" y="20"/>
                </a:lnTo>
                <a:lnTo>
                  <a:pt x="668" y="15"/>
                </a:lnTo>
                <a:lnTo>
                  <a:pt x="661" y="11"/>
                </a:lnTo>
                <a:lnTo>
                  <a:pt x="653" y="6"/>
                </a:lnTo>
                <a:lnTo>
                  <a:pt x="644" y="4"/>
                </a:lnTo>
                <a:lnTo>
                  <a:pt x="636" y="2"/>
                </a:lnTo>
                <a:lnTo>
                  <a:pt x="627" y="0"/>
                </a:lnTo>
                <a:lnTo>
                  <a:pt x="618" y="0"/>
                </a:lnTo>
                <a:lnTo>
                  <a:pt x="609" y="0"/>
                </a:lnTo>
                <a:lnTo>
                  <a:pt x="600" y="2"/>
                </a:lnTo>
                <a:lnTo>
                  <a:pt x="591" y="4"/>
                </a:lnTo>
                <a:lnTo>
                  <a:pt x="583" y="6"/>
                </a:lnTo>
                <a:lnTo>
                  <a:pt x="575" y="11"/>
                </a:lnTo>
                <a:lnTo>
                  <a:pt x="567" y="15"/>
                </a:lnTo>
                <a:lnTo>
                  <a:pt x="561" y="20"/>
                </a:lnTo>
                <a:lnTo>
                  <a:pt x="554" y="25"/>
                </a:lnTo>
                <a:lnTo>
                  <a:pt x="548" y="32"/>
                </a:lnTo>
                <a:lnTo>
                  <a:pt x="543" y="39"/>
                </a:lnTo>
                <a:lnTo>
                  <a:pt x="538" y="47"/>
                </a:lnTo>
                <a:lnTo>
                  <a:pt x="535" y="55"/>
                </a:lnTo>
                <a:lnTo>
                  <a:pt x="531" y="63"/>
                </a:lnTo>
                <a:lnTo>
                  <a:pt x="529" y="72"/>
                </a:lnTo>
                <a:lnTo>
                  <a:pt x="528" y="81"/>
                </a:lnTo>
                <a:lnTo>
                  <a:pt x="528" y="90"/>
                </a:lnTo>
                <a:lnTo>
                  <a:pt x="529" y="105"/>
                </a:lnTo>
                <a:lnTo>
                  <a:pt x="532" y="118"/>
                </a:lnTo>
                <a:lnTo>
                  <a:pt x="537" y="131"/>
                </a:lnTo>
                <a:lnTo>
                  <a:pt x="545" y="142"/>
                </a:lnTo>
                <a:lnTo>
                  <a:pt x="388" y="298"/>
                </a:lnTo>
                <a:lnTo>
                  <a:pt x="379" y="293"/>
                </a:lnTo>
                <a:lnTo>
                  <a:pt x="369" y="289"/>
                </a:lnTo>
                <a:lnTo>
                  <a:pt x="358" y="286"/>
                </a:lnTo>
                <a:lnTo>
                  <a:pt x="347" y="285"/>
                </a:lnTo>
                <a:lnTo>
                  <a:pt x="339" y="286"/>
                </a:lnTo>
                <a:lnTo>
                  <a:pt x="331" y="287"/>
                </a:lnTo>
                <a:lnTo>
                  <a:pt x="325" y="289"/>
                </a:lnTo>
                <a:lnTo>
                  <a:pt x="318" y="292"/>
                </a:lnTo>
                <a:lnTo>
                  <a:pt x="311" y="294"/>
                </a:lnTo>
                <a:lnTo>
                  <a:pt x="304" y="299"/>
                </a:lnTo>
                <a:lnTo>
                  <a:pt x="299" y="303"/>
                </a:lnTo>
                <a:lnTo>
                  <a:pt x="294" y="308"/>
                </a:lnTo>
                <a:lnTo>
                  <a:pt x="288" y="313"/>
                </a:lnTo>
                <a:lnTo>
                  <a:pt x="284" y="319"/>
                </a:lnTo>
                <a:lnTo>
                  <a:pt x="281" y="325"/>
                </a:lnTo>
                <a:lnTo>
                  <a:pt x="277" y="332"/>
                </a:lnTo>
                <a:lnTo>
                  <a:pt x="275" y="338"/>
                </a:lnTo>
                <a:lnTo>
                  <a:pt x="273" y="346"/>
                </a:lnTo>
                <a:lnTo>
                  <a:pt x="271" y="353"/>
                </a:lnTo>
                <a:lnTo>
                  <a:pt x="271" y="361"/>
                </a:lnTo>
                <a:lnTo>
                  <a:pt x="273" y="372"/>
                </a:lnTo>
                <a:lnTo>
                  <a:pt x="275" y="383"/>
                </a:lnTo>
                <a:lnTo>
                  <a:pt x="278" y="393"/>
                </a:lnTo>
                <a:lnTo>
                  <a:pt x="284" y="403"/>
                </a:lnTo>
                <a:lnTo>
                  <a:pt x="134" y="553"/>
                </a:lnTo>
                <a:lnTo>
                  <a:pt x="124" y="547"/>
                </a:lnTo>
                <a:lnTo>
                  <a:pt x="113" y="545"/>
                </a:lnTo>
                <a:lnTo>
                  <a:pt x="102" y="543"/>
                </a:lnTo>
                <a:lnTo>
                  <a:pt x="91" y="542"/>
                </a:lnTo>
                <a:lnTo>
                  <a:pt x="82" y="542"/>
                </a:lnTo>
                <a:lnTo>
                  <a:pt x="73" y="544"/>
                </a:lnTo>
                <a:lnTo>
                  <a:pt x="64" y="546"/>
                </a:lnTo>
                <a:lnTo>
                  <a:pt x="56" y="548"/>
                </a:lnTo>
                <a:lnTo>
                  <a:pt x="48" y="553"/>
                </a:lnTo>
                <a:lnTo>
                  <a:pt x="40" y="557"/>
                </a:lnTo>
                <a:lnTo>
                  <a:pt x="33" y="562"/>
                </a:lnTo>
                <a:lnTo>
                  <a:pt x="26" y="568"/>
                </a:lnTo>
                <a:lnTo>
                  <a:pt x="21" y="574"/>
                </a:lnTo>
                <a:lnTo>
                  <a:pt x="16" y="581"/>
                </a:lnTo>
                <a:lnTo>
                  <a:pt x="12" y="589"/>
                </a:lnTo>
                <a:lnTo>
                  <a:pt x="7" y="597"/>
                </a:lnTo>
                <a:lnTo>
                  <a:pt x="5" y="605"/>
                </a:lnTo>
                <a:lnTo>
                  <a:pt x="3" y="614"/>
                </a:lnTo>
                <a:lnTo>
                  <a:pt x="0" y="623"/>
                </a:lnTo>
                <a:lnTo>
                  <a:pt x="0" y="632"/>
                </a:lnTo>
                <a:lnTo>
                  <a:pt x="0" y="641"/>
                </a:lnTo>
                <a:lnTo>
                  <a:pt x="3" y="650"/>
                </a:lnTo>
                <a:lnTo>
                  <a:pt x="5" y="659"/>
                </a:lnTo>
                <a:lnTo>
                  <a:pt x="7" y="667"/>
                </a:lnTo>
                <a:lnTo>
                  <a:pt x="12" y="675"/>
                </a:lnTo>
                <a:lnTo>
                  <a:pt x="16" y="683"/>
                </a:lnTo>
                <a:lnTo>
                  <a:pt x="21" y="690"/>
                </a:lnTo>
                <a:lnTo>
                  <a:pt x="26" y="696"/>
                </a:lnTo>
                <a:lnTo>
                  <a:pt x="33" y="702"/>
                </a:lnTo>
                <a:lnTo>
                  <a:pt x="40" y="706"/>
                </a:lnTo>
                <a:lnTo>
                  <a:pt x="48" y="711"/>
                </a:lnTo>
                <a:lnTo>
                  <a:pt x="56" y="716"/>
                </a:lnTo>
                <a:lnTo>
                  <a:pt x="64" y="718"/>
                </a:lnTo>
                <a:lnTo>
                  <a:pt x="73" y="720"/>
                </a:lnTo>
                <a:lnTo>
                  <a:pt x="82" y="722"/>
                </a:lnTo>
                <a:lnTo>
                  <a:pt x="91" y="722"/>
                </a:lnTo>
                <a:lnTo>
                  <a:pt x="100" y="722"/>
                </a:lnTo>
                <a:lnTo>
                  <a:pt x="109" y="720"/>
                </a:lnTo>
                <a:lnTo>
                  <a:pt x="118" y="718"/>
                </a:lnTo>
                <a:lnTo>
                  <a:pt x="126" y="716"/>
                </a:lnTo>
                <a:lnTo>
                  <a:pt x="134" y="711"/>
                </a:lnTo>
                <a:lnTo>
                  <a:pt x="142" y="706"/>
                </a:lnTo>
                <a:lnTo>
                  <a:pt x="148" y="702"/>
                </a:lnTo>
                <a:lnTo>
                  <a:pt x="155" y="696"/>
                </a:lnTo>
                <a:lnTo>
                  <a:pt x="161" y="690"/>
                </a:lnTo>
                <a:lnTo>
                  <a:pt x="165" y="683"/>
                </a:lnTo>
                <a:lnTo>
                  <a:pt x="170" y="675"/>
                </a:lnTo>
                <a:lnTo>
                  <a:pt x="174" y="667"/>
                </a:lnTo>
                <a:lnTo>
                  <a:pt x="177" y="659"/>
                </a:lnTo>
                <a:lnTo>
                  <a:pt x="179" y="650"/>
                </a:lnTo>
                <a:lnTo>
                  <a:pt x="181" y="641"/>
                </a:lnTo>
                <a:lnTo>
                  <a:pt x="181" y="632"/>
                </a:lnTo>
                <a:lnTo>
                  <a:pt x="181" y="623"/>
                </a:lnTo>
                <a:lnTo>
                  <a:pt x="180" y="615"/>
                </a:lnTo>
                <a:lnTo>
                  <a:pt x="178" y="607"/>
                </a:lnTo>
                <a:lnTo>
                  <a:pt x="174" y="599"/>
                </a:lnTo>
                <a:lnTo>
                  <a:pt x="171" y="591"/>
                </a:lnTo>
                <a:lnTo>
                  <a:pt x="168" y="585"/>
                </a:lnTo>
                <a:lnTo>
                  <a:pt x="163" y="578"/>
                </a:lnTo>
                <a:lnTo>
                  <a:pt x="157" y="571"/>
                </a:lnTo>
                <a:lnTo>
                  <a:pt x="305" y="424"/>
                </a:lnTo>
                <a:lnTo>
                  <a:pt x="316" y="430"/>
                </a:lnTo>
                <a:lnTo>
                  <a:pt x="328" y="433"/>
                </a:lnTo>
                <a:lnTo>
                  <a:pt x="314" y="457"/>
                </a:lnTo>
                <a:lnTo>
                  <a:pt x="303" y="483"/>
                </a:lnTo>
                <a:lnTo>
                  <a:pt x="294" y="510"/>
                </a:lnTo>
                <a:lnTo>
                  <a:pt x="286" y="538"/>
                </a:lnTo>
                <a:lnTo>
                  <a:pt x="279" y="568"/>
                </a:lnTo>
                <a:lnTo>
                  <a:pt x="275" y="598"/>
                </a:lnTo>
                <a:lnTo>
                  <a:pt x="273" y="630"/>
                </a:lnTo>
                <a:lnTo>
                  <a:pt x="271" y="662"/>
                </a:lnTo>
                <a:lnTo>
                  <a:pt x="271" y="753"/>
                </a:lnTo>
                <a:lnTo>
                  <a:pt x="226" y="753"/>
                </a:lnTo>
                <a:lnTo>
                  <a:pt x="223" y="753"/>
                </a:lnTo>
                <a:lnTo>
                  <a:pt x="221" y="754"/>
                </a:lnTo>
                <a:lnTo>
                  <a:pt x="218" y="755"/>
                </a:lnTo>
                <a:lnTo>
                  <a:pt x="216" y="757"/>
                </a:lnTo>
                <a:lnTo>
                  <a:pt x="214" y="760"/>
                </a:lnTo>
                <a:lnTo>
                  <a:pt x="213" y="762"/>
                </a:lnTo>
                <a:lnTo>
                  <a:pt x="212" y="764"/>
                </a:lnTo>
                <a:lnTo>
                  <a:pt x="212" y="767"/>
                </a:lnTo>
                <a:lnTo>
                  <a:pt x="212" y="888"/>
                </a:lnTo>
                <a:lnTo>
                  <a:pt x="212" y="891"/>
                </a:lnTo>
                <a:lnTo>
                  <a:pt x="213" y="894"/>
                </a:lnTo>
                <a:lnTo>
                  <a:pt x="214" y="896"/>
                </a:lnTo>
                <a:lnTo>
                  <a:pt x="216" y="898"/>
                </a:lnTo>
                <a:lnTo>
                  <a:pt x="218" y="901"/>
                </a:lnTo>
                <a:lnTo>
                  <a:pt x="221" y="902"/>
                </a:lnTo>
                <a:lnTo>
                  <a:pt x="223" y="903"/>
                </a:lnTo>
                <a:lnTo>
                  <a:pt x="226" y="903"/>
                </a:lnTo>
                <a:lnTo>
                  <a:pt x="347" y="903"/>
                </a:lnTo>
                <a:lnTo>
                  <a:pt x="349" y="903"/>
                </a:lnTo>
                <a:lnTo>
                  <a:pt x="353" y="902"/>
                </a:lnTo>
                <a:lnTo>
                  <a:pt x="355" y="901"/>
                </a:lnTo>
                <a:lnTo>
                  <a:pt x="357" y="898"/>
                </a:lnTo>
                <a:lnTo>
                  <a:pt x="360" y="896"/>
                </a:lnTo>
                <a:lnTo>
                  <a:pt x="361" y="894"/>
                </a:lnTo>
                <a:lnTo>
                  <a:pt x="362" y="891"/>
                </a:lnTo>
                <a:lnTo>
                  <a:pt x="362" y="888"/>
                </a:lnTo>
                <a:lnTo>
                  <a:pt x="362" y="767"/>
                </a:lnTo>
                <a:lnTo>
                  <a:pt x="362" y="764"/>
                </a:lnTo>
                <a:lnTo>
                  <a:pt x="361" y="762"/>
                </a:lnTo>
                <a:lnTo>
                  <a:pt x="360" y="760"/>
                </a:lnTo>
                <a:lnTo>
                  <a:pt x="357" y="757"/>
                </a:lnTo>
                <a:lnTo>
                  <a:pt x="355" y="755"/>
                </a:lnTo>
                <a:lnTo>
                  <a:pt x="353" y="754"/>
                </a:lnTo>
                <a:lnTo>
                  <a:pt x="349" y="753"/>
                </a:lnTo>
                <a:lnTo>
                  <a:pt x="347" y="753"/>
                </a:lnTo>
                <a:lnTo>
                  <a:pt x="302" y="753"/>
                </a:lnTo>
                <a:lnTo>
                  <a:pt x="302" y="662"/>
                </a:lnTo>
                <a:lnTo>
                  <a:pt x="303" y="629"/>
                </a:lnTo>
                <a:lnTo>
                  <a:pt x="305" y="597"/>
                </a:lnTo>
                <a:lnTo>
                  <a:pt x="310" y="566"/>
                </a:lnTo>
                <a:lnTo>
                  <a:pt x="317" y="537"/>
                </a:lnTo>
                <a:lnTo>
                  <a:pt x="326" y="509"/>
                </a:lnTo>
                <a:lnTo>
                  <a:pt x="336" y="482"/>
                </a:lnTo>
                <a:lnTo>
                  <a:pt x="343" y="469"/>
                </a:lnTo>
                <a:lnTo>
                  <a:pt x="348" y="457"/>
                </a:lnTo>
                <a:lnTo>
                  <a:pt x="355" y="446"/>
                </a:lnTo>
                <a:lnTo>
                  <a:pt x="363" y="434"/>
                </a:lnTo>
                <a:lnTo>
                  <a:pt x="373" y="431"/>
                </a:lnTo>
                <a:lnTo>
                  <a:pt x="383" y="426"/>
                </a:lnTo>
                <a:lnTo>
                  <a:pt x="393" y="420"/>
                </a:lnTo>
                <a:lnTo>
                  <a:pt x="401" y="413"/>
                </a:lnTo>
                <a:lnTo>
                  <a:pt x="408" y="404"/>
                </a:lnTo>
                <a:lnTo>
                  <a:pt x="414" y="395"/>
                </a:lnTo>
                <a:lnTo>
                  <a:pt x="418" y="383"/>
                </a:lnTo>
                <a:lnTo>
                  <a:pt x="421" y="372"/>
                </a:lnTo>
                <a:lnTo>
                  <a:pt x="433" y="364"/>
                </a:lnTo>
                <a:lnTo>
                  <a:pt x="445" y="356"/>
                </a:lnTo>
                <a:lnTo>
                  <a:pt x="458" y="348"/>
                </a:lnTo>
                <a:lnTo>
                  <a:pt x="471" y="342"/>
                </a:lnTo>
                <a:lnTo>
                  <a:pt x="485" y="335"/>
                </a:lnTo>
                <a:lnTo>
                  <a:pt x="498" y="329"/>
                </a:lnTo>
                <a:lnTo>
                  <a:pt x="513" y="324"/>
                </a:lnTo>
                <a:lnTo>
                  <a:pt x="529" y="319"/>
                </a:lnTo>
                <a:lnTo>
                  <a:pt x="544" y="315"/>
                </a:lnTo>
                <a:lnTo>
                  <a:pt x="559" y="311"/>
                </a:lnTo>
                <a:lnTo>
                  <a:pt x="576" y="308"/>
                </a:lnTo>
                <a:lnTo>
                  <a:pt x="593" y="306"/>
                </a:lnTo>
                <a:lnTo>
                  <a:pt x="610" y="303"/>
                </a:lnTo>
                <a:lnTo>
                  <a:pt x="627" y="302"/>
                </a:lnTo>
                <a:lnTo>
                  <a:pt x="645" y="301"/>
                </a:lnTo>
                <a:lnTo>
                  <a:pt x="663" y="301"/>
                </a:lnTo>
                <a:lnTo>
                  <a:pt x="754" y="301"/>
                </a:lnTo>
                <a:lnTo>
                  <a:pt x="754" y="346"/>
                </a:lnTo>
                <a:lnTo>
                  <a:pt x="754" y="348"/>
                </a:lnTo>
                <a:lnTo>
                  <a:pt x="755" y="352"/>
                </a:lnTo>
                <a:lnTo>
                  <a:pt x="756" y="354"/>
                </a:lnTo>
                <a:lnTo>
                  <a:pt x="758" y="356"/>
                </a:lnTo>
                <a:lnTo>
                  <a:pt x="761" y="359"/>
                </a:lnTo>
                <a:lnTo>
                  <a:pt x="763" y="360"/>
                </a:lnTo>
                <a:lnTo>
                  <a:pt x="765" y="361"/>
                </a:lnTo>
                <a:lnTo>
                  <a:pt x="768" y="361"/>
                </a:lnTo>
                <a:lnTo>
                  <a:pt x="889" y="361"/>
                </a:lnTo>
                <a:lnTo>
                  <a:pt x="892" y="361"/>
                </a:lnTo>
                <a:lnTo>
                  <a:pt x="895" y="360"/>
                </a:lnTo>
                <a:lnTo>
                  <a:pt x="897" y="359"/>
                </a:lnTo>
                <a:lnTo>
                  <a:pt x="899" y="356"/>
                </a:lnTo>
                <a:lnTo>
                  <a:pt x="902" y="354"/>
                </a:lnTo>
                <a:lnTo>
                  <a:pt x="903" y="352"/>
                </a:lnTo>
                <a:lnTo>
                  <a:pt x="904" y="348"/>
                </a:lnTo>
                <a:lnTo>
                  <a:pt x="904" y="346"/>
                </a:lnTo>
                <a:lnTo>
                  <a:pt x="904" y="225"/>
                </a:lnTo>
                <a:lnTo>
                  <a:pt x="904" y="222"/>
                </a:lnTo>
                <a:lnTo>
                  <a:pt x="903" y="220"/>
                </a:lnTo>
                <a:lnTo>
                  <a:pt x="902" y="217"/>
                </a:lnTo>
                <a:lnTo>
                  <a:pt x="899" y="215"/>
                </a:lnTo>
                <a:lnTo>
                  <a:pt x="897" y="213"/>
                </a:lnTo>
                <a:lnTo>
                  <a:pt x="895" y="212"/>
                </a:lnTo>
                <a:lnTo>
                  <a:pt x="892" y="211"/>
                </a:lnTo>
                <a:lnTo>
                  <a:pt x="889" y="21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36" name="Group 35" descr="Icon of human being and gear. ">
            <a:extLst>
              <a:ext uri="{FF2B5EF4-FFF2-40B4-BE49-F238E27FC236}">
                <a16:creationId xmlns:a16="http://schemas.microsoft.com/office/drawing/2014/main" id="{ECC5F635-1712-4572-A9EC-F94E2199DDBD}"/>
              </a:ext>
            </a:extLst>
          </p:cNvPr>
          <p:cNvGrpSpPr/>
          <p:nvPr/>
        </p:nvGrpSpPr>
        <p:grpSpPr>
          <a:xfrm>
            <a:off x="7133464" y="5355478"/>
            <a:ext cx="338073" cy="339996"/>
            <a:chOff x="6450013" y="5349875"/>
            <a:chExt cx="279399" cy="280988"/>
          </a:xfrm>
          <a:solidFill>
            <a:schemeClr val="bg1"/>
          </a:solidFill>
        </p:grpSpPr>
        <p:sp>
          <p:nvSpPr>
            <p:cNvPr id="37" name="Freeform 3673">
              <a:extLst>
                <a:ext uri="{FF2B5EF4-FFF2-40B4-BE49-F238E27FC236}">
                  <a16:creationId xmlns:a16="http://schemas.microsoft.com/office/drawing/2014/main" id="{D1391604-D4EC-48A8-AE57-EDF194392FB1}"/>
                </a:ext>
              </a:extLst>
            </p:cNvPr>
            <p:cNvSpPr>
              <a:spLocks/>
            </p:cNvSpPr>
            <p:nvPr/>
          </p:nvSpPr>
          <p:spPr bwMode="auto">
            <a:xfrm>
              <a:off x="6450013" y="5349875"/>
              <a:ext cx="182562" cy="238125"/>
            </a:xfrm>
            <a:custGeom>
              <a:avLst/>
              <a:gdLst>
                <a:gd name="T0" fmla="*/ 379 w 459"/>
                <a:gd name="T1" fmla="*/ 550 h 602"/>
                <a:gd name="T2" fmla="*/ 380 w 459"/>
                <a:gd name="T3" fmla="*/ 519 h 602"/>
                <a:gd name="T4" fmla="*/ 345 w 459"/>
                <a:gd name="T5" fmla="*/ 495 h 602"/>
                <a:gd name="T6" fmla="*/ 397 w 459"/>
                <a:gd name="T7" fmla="*/ 400 h 602"/>
                <a:gd name="T8" fmla="*/ 408 w 459"/>
                <a:gd name="T9" fmla="*/ 395 h 602"/>
                <a:gd name="T10" fmla="*/ 450 w 459"/>
                <a:gd name="T11" fmla="*/ 406 h 602"/>
                <a:gd name="T12" fmla="*/ 412 w 459"/>
                <a:gd name="T13" fmla="*/ 384 h 602"/>
                <a:gd name="T14" fmla="*/ 376 w 459"/>
                <a:gd name="T15" fmla="*/ 370 h 602"/>
                <a:gd name="T16" fmla="*/ 361 w 459"/>
                <a:gd name="T17" fmla="*/ 307 h 602"/>
                <a:gd name="T18" fmla="*/ 379 w 459"/>
                <a:gd name="T19" fmla="*/ 288 h 602"/>
                <a:gd name="T20" fmla="*/ 397 w 459"/>
                <a:gd name="T21" fmla="*/ 252 h 602"/>
                <a:gd name="T22" fmla="*/ 406 w 459"/>
                <a:gd name="T23" fmla="*/ 214 h 602"/>
                <a:gd name="T24" fmla="*/ 415 w 459"/>
                <a:gd name="T25" fmla="*/ 202 h 602"/>
                <a:gd name="T26" fmla="*/ 420 w 459"/>
                <a:gd name="T27" fmla="*/ 183 h 602"/>
                <a:gd name="T28" fmla="*/ 416 w 459"/>
                <a:gd name="T29" fmla="*/ 152 h 602"/>
                <a:gd name="T30" fmla="*/ 412 w 459"/>
                <a:gd name="T31" fmla="*/ 121 h 602"/>
                <a:gd name="T32" fmla="*/ 420 w 459"/>
                <a:gd name="T33" fmla="*/ 78 h 602"/>
                <a:gd name="T34" fmla="*/ 415 w 459"/>
                <a:gd name="T35" fmla="*/ 45 h 602"/>
                <a:gd name="T36" fmla="*/ 403 w 459"/>
                <a:gd name="T37" fmla="*/ 27 h 602"/>
                <a:gd name="T38" fmla="*/ 382 w 459"/>
                <a:gd name="T39" fmla="*/ 15 h 602"/>
                <a:gd name="T40" fmla="*/ 341 w 459"/>
                <a:gd name="T41" fmla="*/ 3 h 602"/>
                <a:gd name="T42" fmla="*/ 291 w 459"/>
                <a:gd name="T43" fmla="*/ 0 h 602"/>
                <a:gd name="T44" fmla="*/ 245 w 459"/>
                <a:gd name="T45" fmla="*/ 9 h 602"/>
                <a:gd name="T46" fmla="*/ 213 w 459"/>
                <a:gd name="T47" fmla="*/ 27 h 602"/>
                <a:gd name="T48" fmla="*/ 201 w 459"/>
                <a:gd name="T49" fmla="*/ 42 h 602"/>
                <a:gd name="T50" fmla="*/ 181 w 459"/>
                <a:gd name="T51" fmla="*/ 44 h 602"/>
                <a:gd name="T52" fmla="*/ 163 w 459"/>
                <a:gd name="T53" fmla="*/ 56 h 602"/>
                <a:gd name="T54" fmla="*/ 155 w 459"/>
                <a:gd name="T55" fmla="*/ 87 h 602"/>
                <a:gd name="T56" fmla="*/ 164 w 459"/>
                <a:gd name="T57" fmla="*/ 138 h 602"/>
                <a:gd name="T58" fmla="*/ 159 w 459"/>
                <a:gd name="T59" fmla="*/ 144 h 602"/>
                <a:gd name="T60" fmla="*/ 150 w 459"/>
                <a:gd name="T61" fmla="*/ 162 h 602"/>
                <a:gd name="T62" fmla="*/ 149 w 459"/>
                <a:gd name="T63" fmla="*/ 184 h 602"/>
                <a:gd name="T64" fmla="*/ 154 w 459"/>
                <a:gd name="T65" fmla="*/ 201 h 602"/>
                <a:gd name="T66" fmla="*/ 163 w 459"/>
                <a:gd name="T67" fmla="*/ 214 h 602"/>
                <a:gd name="T68" fmla="*/ 169 w 459"/>
                <a:gd name="T69" fmla="*/ 237 h 602"/>
                <a:gd name="T70" fmla="*/ 179 w 459"/>
                <a:gd name="T71" fmla="*/ 271 h 602"/>
                <a:gd name="T72" fmla="*/ 203 w 459"/>
                <a:gd name="T73" fmla="*/ 306 h 602"/>
                <a:gd name="T74" fmla="*/ 215 w 459"/>
                <a:gd name="T75" fmla="*/ 364 h 602"/>
                <a:gd name="T76" fmla="*/ 171 w 459"/>
                <a:gd name="T77" fmla="*/ 381 h 602"/>
                <a:gd name="T78" fmla="*/ 106 w 459"/>
                <a:gd name="T79" fmla="*/ 401 h 602"/>
                <a:gd name="T80" fmla="*/ 46 w 459"/>
                <a:gd name="T81" fmla="*/ 428 h 602"/>
                <a:gd name="T82" fmla="*/ 22 w 459"/>
                <a:gd name="T83" fmla="*/ 449 h 602"/>
                <a:gd name="T84" fmla="*/ 10 w 459"/>
                <a:gd name="T85" fmla="*/ 479 h 602"/>
                <a:gd name="T86" fmla="*/ 2 w 459"/>
                <a:gd name="T87" fmla="*/ 540 h 602"/>
                <a:gd name="T88" fmla="*/ 1 w 459"/>
                <a:gd name="T89" fmla="*/ 594 h 602"/>
                <a:gd name="T90" fmla="*/ 11 w 459"/>
                <a:gd name="T91" fmla="*/ 602 h 602"/>
                <a:gd name="T92" fmla="*/ 345 w 459"/>
                <a:gd name="T93" fmla="*/ 589 h 602"/>
                <a:gd name="T94" fmla="*/ 352 w 459"/>
                <a:gd name="T95" fmla="*/ 577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59" h="602">
                  <a:moveTo>
                    <a:pt x="352" y="577"/>
                  </a:moveTo>
                  <a:lnTo>
                    <a:pt x="380" y="560"/>
                  </a:lnTo>
                  <a:lnTo>
                    <a:pt x="379" y="550"/>
                  </a:lnTo>
                  <a:lnTo>
                    <a:pt x="379" y="540"/>
                  </a:lnTo>
                  <a:lnTo>
                    <a:pt x="379" y="530"/>
                  </a:lnTo>
                  <a:lnTo>
                    <a:pt x="380" y="519"/>
                  </a:lnTo>
                  <a:lnTo>
                    <a:pt x="352" y="503"/>
                  </a:lnTo>
                  <a:lnTo>
                    <a:pt x="348" y="499"/>
                  </a:lnTo>
                  <a:lnTo>
                    <a:pt x="345" y="495"/>
                  </a:lnTo>
                  <a:lnTo>
                    <a:pt x="345" y="490"/>
                  </a:lnTo>
                  <a:lnTo>
                    <a:pt x="346" y="486"/>
                  </a:lnTo>
                  <a:lnTo>
                    <a:pt x="397" y="400"/>
                  </a:lnTo>
                  <a:lnTo>
                    <a:pt x="399" y="397"/>
                  </a:lnTo>
                  <a:lnTo>
                    <a:pt x="403" y="395"/>
                  </a:lnTo>
                  <a:lnTo>
                    <a:pt x="408" y="395"/>
                  </a:lnTo>
                  <a:lnTo>
                    <a:pt x="413" y="396"/>
                  </a:lnTo>
                  <a:lnTo>
                    <a:pt x="441" y="413"/>
                  </a:lnTo>
                  <a:lnTo>
                    <a:pt x="450" y="406"/>
                  </a:lnTo>
                  <a:lnTo>
                    <a:pt x="459" y="401"/>
                  </a:lnTo>
                  <a:lnTo>
                    <a:pt x="424" y="388"/>
                  </a:lnTo>
                  <a:lnTo>
                    <a:pt x="412" y="384"/>
                  </a:lnTo>
                  <a:lnTo>
                    <a:pt x="400" y="379"/>
                  </a:lnTo>
                  <a:lnTo>
                    <a:pt x="389" y="375"/>
                  </a:lnTo>
                  <a:lnTo>
                    <a:pt x="376" y="370"/>
                  </a:lnTo>
                  <a:lnTo>
                    <a:pt x="368" y="368"/>
                  </a:lnTo>
                  <a:lnTo>
                    <a:pt x="361" y="364"/>
                  </a:lnTo>
                  <a:lnTo>
                    <a:pt x="361" y="307"/>
                  </a:lnTo>
                  <a:lnTo>
                    <a:pt x="366" y="302"/>
                  </a:lnTo>
                  <a:lnTo>
                    <a:pt x="372" y="297"/>
                  </a:lnTo>
                  <a:lnTo>
                    <a:pt x="379" y="288"/>
                  </a:lnTo>
                  <a:lnTo>
                    <a:pt x="385" y="279"/>
                  </a:lnTo>
                  <a:lnTo>
                    <a:pt x="391" y="266"/>
                  </a:lnTo>
                  <a:lnTo>
                    <a:pt x="397" y="252"/>
                  </a:lnTo>
                  <a:lnTo>
                    <a:pt x="400" y="235"/>
                  </a:lnTo>
                  <a:lnTo>
                    <a:pt x="402" y="216"/>
                  </a:lnTo>
                  <a:lnTo>
                    <a:pt x="406" y="214"/>
                  </a:lnTo>
                  <a:lnTo>
                    <a:pt x="409" y="211"/>
                  </a:lnTo>
                  <a:lnTo>
                    <a:pt x="412" y="207"/>
                  </a:lnTo>
                  <a:lnTo>
                    <a:pt x="415" y="202"/>
                  </a:lnTo>
                  <a:lnTo>
                    <a:pt x="417" y="197"/>
                  </a:lnTo>
                  <a:lnTo>
                    <a:pt x="418" y="191"/>
                  </a:lnTo>
                  <a:lnTo>
                    <a:pt x="420" y="183"/>
                  </a:lnTo>
                  <a:lnTo>
                    <a:pt x="420" y="175"/>
                  </a:lnTo>
                  <a:lnTo>
                    <a:pt x="420" y="164"/>
                  </a:lnTo>
                  <a:lnTo>
                    <a:pt x="416" y="152"/>
                  </a:lnTo>
                  <a:lnTo>
                    <a:pt x="412" y="144"/>
                  </a:lnTo>
                  <a:lnTo>
                    <a:pt x="406" y="137"/>
                  </a:lnTo>
                  <a:lnTo>
                    <a:pt x="412" y="121"/>
                  </a:lnTo>
                  <a:lnTo>
                    <a:pt x="417" y="101"/>
                  </a:lnTo>
                  <a:lnTo>
                    <a:pt x="420" y="89"/>
                  </a:lnTo>
                  <a:lnTo>
                    <a:pt x="420" y="78"/>
                  </a:lnTo>
                  <a:lnTo>
                    <a:pt x="420" y="65"/>
                  </a:lnTo>
                  <a:lnTo>
                    <a:pt x="417" y="53"/>
                  </a:lnTo>
                  <a:lnTo>
                    <a:pt x="415" y="45"/>
                  </a:lnTo>
                  <a:lnTo>
                    <a:pt x="412" y="39"/>
                  </a:lnTo>
                  <a:lnTo>
                    <a:pt x="407" y="34"/>
                  </a:lnTo>
                  <a:lnTo>
                    <a:pt x="403" y="27"/>
                  </a:lnTo>
                  <a:lnTo>
                    <a:pt x="397" y="24"/>
                  </a:lnTo>
                  <a:lnTo>
                    <a:pt x="390" y="18"/>
                  </a:lnTo>
                  <a:lnTo>
                    <a:pt x="382" y="15"/>
                  </a:lnTo>
                  <a:lnTo>
                    <a:pt x="376" y="12"/>
                  </a:lnTo>
                  <a:lnTo>
                    <a:pt x="359" y="7"/>
                  </a:lnTo>
                  <a:lnTo>
                    <a:pt x="341" y="3"/>
                  </a:lnTo>
                  <a:lnTo>
                    <a:pt x="325" y="0"/>
                  </a:lnTo>
                  <a:lnTo>
                    <a:pt x="307" y="0"/>
                  </a:lnTo>
                  <a:lnTo>
                    <a:pt x="291" y="0"/>
                  </a:lnTo>
                  <a:lnTo>
                    <a:pt x="276" y="2"/>
                  </a:lnTo>
                  <a:lnTo>
                    <a:pt x="260" y="6"/>
                  </a:lnTo>
                  <a:lnTo>
                    <a:pt x="245" y="9"/>
                  </a:lnTo>
                  <a:lnTo>
                    <a:pt x="231" y="16"/>
                  </a:lnTo>
                  <a:lnTo>
                    <a:pt x="218" y="22"/>
                  </a:lnTo>
                  <a:lnTo>
                    <a:pt x="213" y="27"/>
                  </a:lnTo>
                  <a:lnTo>
                    <a:pt x="209" y="31"/>
                  </a:lnTo>
                  <a:lnTo>
                    <a:pt x="204" y="36"/>
                  </a:lnTo>
                  <a:lnTo>
                    <a:pt x="201" y="42"/>
                  </a:lnTo>
                  <a:lnTo>
                    <a:pt x="194" y="42"/>
                  </a:lnTo>
                  <a:lnTo>
                    <a:pt x="187" y="43"/>
                  </a:lnTo>
                  <a:lnTo>
                    <a:pt x="181" y="44"/>
                  </a:lnTo>
                  <a:lnTo>
                    <a:pt x="176" y="45"/>
                  </a:lnTo>
                  <a:lnTo>
                    <a:pt x="168" y="51"/>
                  </a:lnTo>
                  <a:lnTo>
                    <a:pt x="163" y="56"/>
                  </a:lnTo>
                  <a:lnTo>
                    <a:pt x="158" y="65"/>
                  </a:lnTo>
                  <a:lnTo>
                    <a:pt x="155" y="75"/>
                  </a:lnTo>
                  <a:lnTo>
                    <a:pt x="155" y="87"/>
                  </a:lnTo>
                  <a:lnTo>
                    <a:pt x="155" y="98"/>
                  </a:lnTo>
                  <a:lnTo>
                    <a:pt x="159" y="120"/>
                  </a:lnTo>
                  <a:lnTo>
                    <a:pt x="164" y="138"/>
                  </a:lnTo>
                  <a:lnTo>
                    <a:pt x="164" y="139"/>
                  </a:lnTo>
                  <a:lnTo>
                    <a:pt x="164" y="139"/>
                  </a:lnTo>
                  <a:lnTo>
                    <a:pt x="159" y="144"/>
                  </a:lnTo>
                  <a:lnTo>
                    <a:pt x="154" y="151"/>
                  </a:lnTo>
                  <a:lnTo>
                    <a:pt x="151" y="156"/>
                  </a:lnTo>
                  <a:lnTo>
                    <a:pt x="150" y="162"/>
                  </a:lnTo>
                  <a:lnTo>
                    <a:pt x="149" y="170"/>
                  </a:lnTo>
                  <a:lnTo>
                    <a:pt x="149" y="176"/>
                  </a:lnTo>
                  <a:lnTo>
                    <a:pt x="149" y="184"/>
                  </a:lnTo>
                  <a:lnTo>
                    <a:pt x="150" y="191"/>
                  </a:lnTo>
                  <a:lnTo>
                    <a:pt x="151" y="196"/>
                  </a:lnTo>
                  <a:lnTo>
                    <a:pt x="154" y="201"/>
                  </a:lnTo>
                  <a:lnTo>
                    <a:pt x="156" y="206"/>
                  </a:lnTo>
                  <a:lnTo>
                    <a:pt x="159" y="210"/>
                  </a:lnTo>
                  <a:lnTo>
                    <a:pt x="163" y="214"/>
                  </a:lnTo>
                  <a:lnTo>
                    <a:pt x="167" y="216"/>
                  </a:lnTo>
                  <a:lnTo>
                    <a:pt x="168" y="227"/>
                  </a:lnTo>
                  <a:lnTo>
                    <a:pt x="169" y="237"/>
                  </a:lnTo>
                  <a:lnTo>
                    <a:pt x="172" y="246"/>
                  </a:lnTo>
                  <a:lnTo>
                    <a:pt x="174" y="255"/>
                  </a:lnTo>
                  <a:lnTo>
                    <a:pt x="179" y="271"/>
                  </a:lnTo>
                  <a:lnTo>
                    <a:pt x="187" y="286"/>
                  </a:lnTo>
                  <a:lnTo>
                    <a:pt x="195" y="297"/>
                  </a:lnTo>
                  <a:lnTo>
                    <a:pt x="203" y="306"/>
                  </a:lnTo>
                  <a:lnTo>
                    <a:pt x="210" y="314"/>
                  </a:lnTo>
                  <a:lnTo>
                    <a:pt x="215" y="319"/>
                  </a:lnTo>
                  <a:lnTo>
                    <a:pt x="215" y="364"/>
                  </a:lnTo>
                  <a:lnTo>
                    <a:pt x="201" y="369"/>
                  </a:lnTo>
                  <a:lnTo>
                    <a:pt x="186" y="375"/>
                  </a:lnTo>
                  <a:lnTo>
                    <a:pt x="171" y="381"/>
                  </a:lnTo>
                  <a:lnTo>
                    <a:pt x="155" y="384"/>
                  </a:lnTo>
                  <a:lnTo>
                    <a:pt x="129" y="393"/>
                  </a:lnTo>
                  <a:lnTo>
                    <a:pt x="106" y="401"/>
                  </a:lnTo>
                  <a:lnTo>
                    <a:pt x="83" y="410"/>
                  </a:lnTo>
                  <a:lnTo>
                    <a:pt x="64" y="419"/>
                  </a:lnTo>
                  <a:lnTo>
                    <a:pt x="46" y="428"/>
                  </a:lnTo>
                  <a:lnTo>
                    <a:pt x="32" y="438"/>
                  </a:lnTo>
                  <a:lnTo>
                    <a:pt x="27" y="444"/>
                  </a:lnTo>
                  <a:lnTo>
                    <a:pt x="22" y="449"/>
                  </a:lnTo>
                  <a:lnTo>
                    <a:pt x="18" y="455"/>
                  </a:lnTo>
                  <a:lnTo>
                    <a:pt x="15" y="460"/>
                  </a:lnTo>
                  <a:lnTo>
                    <a:pt x="10" y="479"/>
                  </a:lnTo>
                  <a:lnTo>
                    <a:pt x="6" y="499"/>
                  </a:lnTo>
                  <a:lnTo>
                    <a:pt x="4" y="521"/>
                  </a:lnTo>
                  <a:lnTo>
                    <a:pt x="2" y="540"/>
                  </a:lnTo>
                  <a:lnTo>
                    <a:pt x="0" y="573"/>
                  </a:lnTo>
                  <a:lnTo>
                    <a:pt x="0" y="589"/>
                  </a:lnTo>
                  <a:lnTo>
                    <a:pt x="1" y="594"/>
                  </a:lnTo>
                  <a:lnTo>
                    <a:pt x="4" y="598"/>
                  </a:lnTo>
                  <a:lnTo>
                    <a:pt x="7" y="600"/>
                  </a:lnTo>
                  <a:lnTo>
                    <a:pt x="11" y="602"/>
                  </a:lnTo>
                  <a:lnTo>
                    <a:pt x="350" y="602"/>
                  </a:lnTo>
                  <a:lnTo>
                    <a:pt x="346" y="594"/>
                  </a:lnTo>
                  <a:lnTo>
                    <a:pt x="345" y="589"/>
                  </a:lnTo>
                  <a:lnTo>
                    <a:pt x="345" y="585"/>
                  </a:lnTo>
                  <a:lnTo>
                    <a:pt x="348" y="581"/>
                  </a:lnTo>
                  <a:lnTo>
                    <a:pt x="352" y="57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 name="Freeform 3674">
              <a:extLst>
                <a:ext uri="{FF2B5EF4-FFF2-40B4-BE49-F238E27FC236}">
                  <a16:creationId xmlns:a16="http://schemas.microsoft.com/office/drawing/2014/main" id="{44A4D0F8-0767-41BC-BE62-0AED99EC8B25}"/>
                </a:ext>
              </a:extLst>
            </p:cNvPr>
            <p:cNvSpPr>
              <a:spLocks noEditPoints="1"/>
            </p:cNvSpPr>
            <p:nvPr/>
          </p:nvSpPr>
          <p:spPr bwMode="auto">
            <a:xfrm>
              <a:off x="6597650" y="5497513"/>
              <a:ext cx="131762" cy="133350"/>
            </a:xfrm>
            <a:custGeom>
              <a:avLst/>
              <a:gdLst>
                <a:gd name="T0" fmla="*/ 151 w 332"/>
                <a:gd name="T1" fmla="*/ 243 h 336"/>
                <a:gd name="T2" fmla="*/ 129 w 332"/>
                <a:gd name="T3" fmla="*/ 235 h 336"/>
                <a:gd name="T4" fmla="*/ 111 w 332"/>
                <a:gd name="T5" fmla="*/ 222 h 336"/>
                <a:gd name="T6" fmla="*/ 97 w 332"/>
                <a:gd name="T7" fmla="*/ 204 h 336"/>
                <a:gd name="T8" fmla="*/ 89 w 332"/>
                <a:gd name="T9" fmla="*/ 182 h 336"/>
                <a:gd name="T10" fmla="*/ 88 w 332"/>
                <a:gd name="T11" fmla="*/ 159 h 336"/>
                <a:gd name="T12" fmla="*/ 94 w 332"/>
                <a:gd name="T13" fmla="*/ 136 h 336"/>
                <a:gd name="T14" fmla="*/ 106 w 332"/>
                <a:gd name="T15" fmla="*/ 117 h 336"/>
                <a:gd name="T16" fmla="*/ 122 w 332"/>
                <a:gd name="T17" fmla="*/ 103 h 336"/>
                <a:gd name="T18" fmla="*/ 143 w 332"/>
                <a:gd name="T19" fmla="*/ 92 h 336"/>
                <a:gd name="T20" fmla="*/ 166 w 332"/>
                <a:gd name="T21" fmla="*/ 89 h 336"/>
                <a:gd name="T22" fmla="*/ 189 w 332"/>
                <a:gd name="T23" fmla="*/ 92 h 336"/>
                <a:gd name="T24" fmla="*/ 210 w 332"/>
                <a:gd name="T25" fmla="*/ 103 h 336"/>
                <a:gd name="T26" fmla="*/ 226 w 332"/>
                <a:gd name="T27" fmla="*/ 117 h 336"/>
                <a:gd name="T28" fmla="*/ 238 w 332"/>
                <a:gd name="T29" fmla="*/ 136 h 336"/>
                <a:gd name="T30" fmla="*/ 243 w 332"/>
                <a:gd name="T31" fmla="*/ 159 h 336"/>
                <a:gd name="T32" fmla="*/ 242 w 332"/>
                <a:gd name="T33" fmla="*/ 182 h 336"/>
                <a:gd name="T34" fmla="*/ 234 w 332"/>
                <a:gd name="T35" fmla="*/ 204 h 336"/>
                <a:gd name="T36" fmla="*/ 221 w 332"/>
                <a:gd name="T37" fmla="*/ 222 h 336"/>
                <a:gd name="T38" fmla="*/ 203 w 332"/>
                <a:gd name="T39" fmla="*/ 235 h 336"/>
                <a:gd name="T40" fmla="*/ 181 w 332"/>
                <a:gd name="T41" fmla="*/ 243 h 336"/>
                <a:gd name="T42" fmla="*/ 306 w 332"/>
                <a:gd name="T43" fmla="*/ 204 h 336"/>
                <a:gd name="T44" fmla="*/ 300 w 332"/>
                <a:gd name="T45" fmla="*/ 195 h 336"/>
                <a:gd name="T46" fmla="*/ 302 w 332"/>
                <a:gd name="T47" fmla="*/ 167 h 336"/>
                <a:gd name="T48" fmla="*/ 300 w 332"/>
                <a:gd name="T49" fmla="*/ 139 h 336"/>
                <a:gd name="T50" fmla="*/ 306 w 332"/>
                <a:gd name="T51" fmla="*/ 130 h 336"/>
                <a:gd name="T52" fmla="*/ 269 w 332"/>
                <a:gd name="T53" fmla="*/ 64 h 336"/>
                <a:gd name="T54" fmla="*/ 257 w 332"/>
                <a:gd name="T55" fmla="*/ 65 h 336"/>
                <a:gd name="T56" fmla="*/ 242 w 332"/>
                <a:gd name="T57" fmla="*/ 53 h 336"/>
                <a:gd name="T58" fmla="*/ 215 w 332"/>
                <a:gd name="T59" fmla="*/ 35 h 336"/>
                <a:gd name="T60" fmla="*/ 207 w 332"/>
                <a:gd name="T61" fmla="*/ 27 h 336"/>
                <a:gd name="T62" fmla="*/ 135 w 332"/>
                <a:gd name="T63" fmla="*/ 0 h 336"/>
                <a:gd name="T64" fmla="*/ 133 w 332"/>
                <a:gd name="T65" fmla="*/ 31 h 336"/>
                <a:gd name="T66" fmla="*/ 113 w 332"/>
                <a:gd name="T67" fmla="*/ 41 h 336"/>
                <a:gd name="T68" fmla="*/ 77 w 332"/>
                <a:gd name="T69" fmla="*/ 63 h 336"/>
                <a:gd name="T70" fmla="*/ 67 w 332"/>
                <a:gd name="T71" fmla="*/ 65 h 336"/>
                <a:gd name="T72" fmla="*/ 0 w 332"/>
                <a:gd name="T73" fmla="*/ 114 h 336"/>
                <a:gd name="T74" fmla="*/ 31 w 332"/>
                <a:gd name="T75" fmla="*/ 135 h 336"/>
                <a:gd name="T76" fmla="*/ 30 w 332"/>
                <a:gd name="T77" fmla="*/ 154 h 336"/>
                <a:gd name="T78" fmla="*/ 31 w 332"/>
                <a:gd name="T79" fmla="*/ 191 h 336"/>
                <a:gd name="T80" fmla="*/ 29 w 332"/>
                <a:gd name="T81" fmla="*/ 202 h 336"/>
                <a:gd name="T82" fmla="*/ 38 w 332"/>
                <a:gd name="T83" fmla="*/ 284 h 336"/>
                <a:gd name="T84" fmla="*/ 71 w 332"/>
                <a:gd name="T85" fmla="*/ 267 h 336"/>
                <a:gd name="T86" fmla="*/ 89 w 332"/>
                <a:gd name="T87" fmla="*/ 279 h 336"/>
                <a:gd name="T88" fmla="*/ 139 w 332"/>
                <a:gd name="T89" fmla="*/ 300 h 336"/>
                <a:gd name="T90" fmla="*/ 146 w 332"/>
                <a:gd name="T91" fmla="*/ 308 h 336"/>
                <a:gd name="T92" fmla="*/ 207 w 332"/>
                <a:gd name="T93" fmla="*/ 336 h 336"/>
                <a:gd name="T94" fmla="*/ 208 w 332"/>
                <a:gd name="T95" fmla="*/ 306 h 336"/>
                <a:gd name="T96" fmla="*/ 223 w 332"/>
                <a:gd name="T97" fmla="*/ 297 h 336"/>
                <a:gd name="T98" fmla="*/ 246 w 332"/>
                <a:gd name="T99" fmla="*/ 279 h 336"/>
                <a:gd name="T100" fmla="*/ 257 w 332"/>
                <a:gd name="T101" fmla="*/ 268 h 336"/>
                <a:gd name="T102" fmla="*/ 269 w 332"/>
                <a:gd name="T103" fmla="*/ 270 h 336"/>
                <a:gd name="T104" fmla="*/ 306 w 332"/>
                <a:gd name="T105" fmla="*/ 204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2" h="336">
                  <a:moveTo>
                    <a:pt x="166" y="245"/>
                  </a:moveTo>
                  <a:lnTo>
                    <a:pt x="158" y="244"/>
                  </a:lnTo>
                  <a:lnTo>
                    <a:pt x="151" y="243"/>
                  </a:lnTo>
                  <a:lnTo>
                    <a:pt x="143" y="241"/>
                  </a:lnTo>
                  <a:lnTo>
                    <a:pt x="135" y="239"/>
                  </a:lnTo>
                  <a:lnTo>
                    <a:pt x="129" y="235"/>
                  </a:lnTo>
                  <a:lnTo>
                    <a:pt x="122" y="231"/>
                  </a:lnTo>
                  <a:lnTo>
                    <a:pt x="116" y="227"/>
                  </a:lnTo>
                  <a:lnTo>
                    <a:pt x="111" y="222"/>
                  </a:lnTo>
                  <a:lnTo>
                    <a:pt x="106" y="217"/>
                  </a:lnTo>
                  <a:lnTo>
                    <a:pt x="101" y="211"/>
                  </a:lnTo>
                  <a:lnTo>
                    <a:pt x="97" y="204"/>
                  </a:lnTo>
                  <a:lnTo>
                    <a:pt x="94" y="198"/>
                  </a:lnTo>
                  <a:lnTo>
                    <a:pt x="92" y="190"/>
                  </a:lnTo>
                  <a:lnTo>
                    <a:pt x="89" y="182"/>
                  </a:lnTo>
                  <a:lnTo>
                    <a:pt x="88" y="175"/>
                  </a:lnTo>
                  <a:lnTo>
                    <a:pt x="88" y="167"/>
                  </a:lnTo>
                  <a:lnTo>
                    <a:pt x="88" y="159"/>
                  </a:lnTo>
                  <a:lnTo>
                    <a:pt x="89" y="151"/>
                  </a:lnTo>
                  <a:lnTo>
                    <a:pt x="92" y="144"/>
                  </a:lnTo>
                  <a:lnTo>
                    <a:pt x="94" y="136"/>
                  </a:lnTo>
                  <a:lnTo>
                    <a:pt x="97" y="130"/>
                  </a:lnTo>
                  <a:lnTo>
                    <a:pt x="101" y="123"/>
                  </a:lnTo>
                  <a:lnTo>
                    <a:pt x="106" y="117"/>
                  </a:lnTo>
                  <a:lnTo>
                    <a:pt x="111" y="112"/>
                  </a:lnTo>
                  <a:lnTo>
                    <a:pt x="116" y="106"/>
                  </a:lnTo>
                  <a:lnTo>
                    <a:pt x="122" y="103"/>
                  </a:lnTo>
                  <a:lnTo>
                    <a:pt x="129" y="99"/>
                  </a:lnTo>
                  <a:lnTo>
                    <a:pt x="135" y="95"/>
                  </a:lnTo>
                  <a:lnTo>
                    <a:pt x="143" y="92"/>
                  </a:lnTo>
                  <a:lnTo>
                    <a:pt x="151" y="90"/>
                  </a:lnTo>
                  <a:lnTo>
                    <a:pt x="158" y="90"/>
                  </a:lnTo>
                  <a:lnTo>
                    <a:pt x="166" y="89"/>
                  </a:lnTo>
                  <a:lnTo>
                    <a:pt x="174" y="90"/>
                  </a:lnTo>
                  <a:lnTo>
                    <a:pt x="181" y="90"/>
                  </a:lnTo>
                  <a:lnTo>
                    <a:pt x="189" y="92"/>
                  </a:lnTo>
                  <a:lnTo>
                    <a:pt x="196" y="95"/>
                  </a:lnTo>
                  <a:lnTo>
                    <a:pt x="203" y="99"/>
                  </a:lnTo>
                  <a:lnTo>
                    <a:pt x="210" y="103"/>
                  </a:lnTo>
                  <a:lnTo>
                    <a:pt x="215" y="106"/>
                  </a:lnTo>
                  <a:lnTo>
                    <a:pt x="221" y="112"/>
                  </a:lnTo>
                  <a:lnTo>
                    <a:pt x="226" y="117"/>
                  </a:lnTo>
                  <a:lnTo>
                    <a:pt x="230" y="123"/>
                  </a:lnTo>
                  <a:lnTo>
                    <a:pt x="234" y="130"/>
                  </a:lnTo>
                  <a:lnTo>
                    <a:pt x="238" y="136"/>
                  </a:lnTo>
                  <a:lnTo>
                    <a:pt x="241" y="144"/>
                  </a:lnTo>
                  <a:lnTo>
                    <a:pt x="242" y="151"/>
                  </a:lnTo>
                  <a:lnTo>
                    <a:pt x="243" y="159"/>
                  </a:lnTo>
                  <a:lnTo>
                    <a:pt x="244" y="167"/>
                  </a:lnTo>
                  <a:lnTo>
                    <a:pt x="243" y="175"/>
                  </a:lnTo>
                  <a:lnTo>
                    <a:pt x="242" y="182"/>
                  </a:lnTo>
                  <a:lnTo>
                    <a:pt x="241" y="190"/>
                  </a:lnTo>
                  <a:lnTo>
                    <a:pt x="238" y="198"/>
                  </a:lnTo>
                  <a:lnTo>
                    <a:pt x="234" y="204"/>
                  </a:lnTo>
                  <a:lnTo>
                    <a:pt x="230" y="211"/>
                  </a:lnTo>
                  <a:lnTo>
                    <a:pt x="226" y="217"/>
                  </a:lnTo>
                  <a:lnTo>
                    <a:pt x="221" y="222"/>
                  </a:lnTo>
                  <a:lnTo>
                    <a:pt x="215" y="227"/>
                  </a:lnTo>
                  <a:lnTo>
                    <a:pt x="210" y="231"/>
                  </a:lnTo>
                  <a:lnTo>
                    <a:pt x="203" y="235"/>
                  </a:lnTo>
                  <a:lnTo>
                    <a:pt x="196" y="239"/>
                  </a:lnTo>
                  <a:lnTo>
                    <a:pt x="189" y="241"/>
                  </a:lnTo>
                  <a:lnTo>
                    <a:pt x="181" y="243"/>
                  </a:lnTo>
                  <a:lnTo>
                    <a:pt x="174" y="244"/>
                  </a:lnTo>
                  <a:lnTo>
                    <a:pt x="166" y="245"/>
                  </a:lnTo>
                  <a:close/>
                  <a:moveTo>
                    <a:pt x="306" y="204"/>
                  </a:moveTo>
                  <a:lnTo>
                    <a:pt x="302" y="202"/>
                  </a:lnTo>
                  <a:lnTo>
                    <a:pt x="301" y="199"/>
                  </a:lnTo>
                  <a:lnTo>
                    <a:pt x="300" y="195"/>
                  </a:lnTo>
                  <a:lnTo>
                    <a:pt x="300" y="191"/>
                  </a:lnTo>
                  <a:lnTo>
                    <a:pt x="302" y="180"/>
                  </a:lnTo>
                  <a:lnTo>
                    <a:pt x="302" y="167"/>
                  </a:lnTo>
                  <a:lnTo>
                    <a:pt x="302" y="154"/>
                  </a:lnTo>
                  <a:lnTo>
                    <a:pt x="300" y="142"/>
                  </a:lnTo>
                  <a:lnTo>
                    <a:pt x="300" y="139"/>
                  </a:lnTo>
                  <a:lnTo>
                    <a:pt x="301" y="135"/>
                  </a:lnTo>
                  <a:lnTo>
                    <a:pt x="302" y="132"/>
                  </a:lnTo>
                  <a:lnTo>
                    <a:pt x="306" y="130"/>
                  </a:lnTo>
                  <a:lnTo>
                    <a:pt x="332" y="114"/>
                  </a:lnTo>
                  <a:lnTo>
                    <a:pt x="293" y="50"/>
                  </a:lnTo>
                  <a:lnTo>
                    <a:pt x="269" y="64"/>
                  </a:lnTo>
                  <a:lnTo>
                    <a:pt x="265" y="65"/>
                  </a:lnTo>
                  <a:lnTo>
                    <a:pt x="261" y="65"/>
                  </a:lnTo>
                  <a:lnTo>
                    <a:pt x="257" y="65"/>
                  </a:lnTo>
                  <a:lnTo>
                    <a:pt x="255" y="63"/>
                  </a:lnTo>
                  <a:lnTo>
                    <a:pt x="251" y="59"/>
                  </a:lnTo>
                  <a:lnTo>
                    <a:pt x="242" y="53"/>
                  </a:lnTo>
                  <a:lnTo>
                    <a:pt x="233" y="45"/>
                  </a:lnTo>
                  <a:lnTo>
                    <a:pt x="224" y="40"/>
                  </a:lnTo>
                  <a:lnTo>
                    <a:pt x="215" y="35"/>
                  </a:lnTo>
                  <a:lnTo>
                    <a:pt x="211" y="33"/>
                  </a:lnTo>
                  <a:lnTo>
                    <a:pt x="208" y="31"/>
                  </a:lnTo>
                  <a:lnTo>
                    <a:pt x="207" y="27"/>
                  </a:lnTo>
                  <a:lnTo>
                    <a:pt x="207" y="24"/>
                  </a:lnTo>
                  <a:lnTo>
                    <a:pt x="207" y="0"/>
                  </a:lnTo>
                  <a:lnTo>
                    <a:pt x="135" y="0"/>
                  </a:lnTo>
                  <a:lnTo>
                    <a:pt x="135" y="24"/>
                  </a:lnTo>
                  <a:lnTo>
                    <a:pt x="134" y="27"/>
                  </a:lnTo>
                  <a:lnTo>
                    <a:pt x="133" y="31"/>
                  </a:lnTo>
                  <a:lnTo>
                    <a:pt x="130" y="33"/>
                  </a:lnTo>
                  <a:lnTo>
                    <a:pt x="126" y="35"/>
                  </a:lnTo>
                  <a:lnTo>
                    <a:pt x="113" y="41"/>
                  </a:lnTo>
                  <a:lnTo>
                    <a:pt x="101" y="47"/>
                  </a:lnTo>
                  <a:lnTo>
                    <a:pt x="88" y="55"/>
                  </a:lnTo>
                  <a:lnTo>
                    <a:pt x="77" y="63"/>
                  </a:lnTo>
                  <a:lnTo>
                    <a:pt x="75" y="65"/>
                  </a:lnTo>
                  <a:lnTo>
                    <a:pt x="71" y="65"/>
                  </a:lnTo>
                  <a:lnTo>
                    <a:pt x="67" y="65"/>
                  </a:lnTo>
                  <a:lnTo>
                    <a:pt x="63" y="64"/>
                  </a:lnTo>
                  <a:lnTo>
                    <a:pt x="38" y="50"/>
                  </a:lnTo>
                  <a:lnTo>
                    <a:pt x="0" y="114"/>
                  </a:lnTo>
                  <a:lnTo>
                    <a:pt x="26" y="130"/>
                  </a:lnTo>
                  <a:lnTo>
                    <a:pt x="29" y="132"/>
                  </a:lnTo>
                  <a:lnTo>
                    <a:pt x="31" y="135"/>
                  </a:lnTo>
                  <a:lnTo>
                    <a:pt x="33" y="139"/>
                  </a:lnTo>
                  <a:lnTo>
                    <a:pt x="31" y="142"/>
                  </a:lnTo>
                  <a:lnTo>
                    <a:pt x="30" y="154"/>
                  </a:lnTo>
                  <a:lnTo>
                    <a:pt x="30" y="167"/>
                  </a:lnTo>
                  <a:lnTo>
                    <a:pt x="30" y="178"/>
                  </a:lnTo>
                  <a:lnTo>
                    <a:pt x="31" y="191"/>
                  </a:lnTo>
                  <a:lnTo>
                    <a:pt x="33" y="195"/>
                  </a:lnTo>
                  <a:lnTo>
                    <a:pt x="31" y="199"/>
                  </a:lnTo>
                  <a:lnTo>
                    <a:pt x="29" y="202"/>
                  </a:lnTo>
                  <a:lnTo>
                    <a:pt x="26" y="204"/>
                  </a:lnTo>
                  <a:lnTo>
                    <a:pt x="0" y="220"/>
                  </a:lnTo>
                  <a:lnTo>
                    <a:pt x="38" y="284"/>
                  </a:lnTo>
                  <a:lnTo>
                    <a:pt x="63" y="270"/>
                  </a:lnTo>
                  <a:lnTo>
                    <a:pt x="67" y="268"/>
                  </a:lnTo>
                  <a:lnTo>
                    <a:pt x="71" y="267"/>
                  </a:lnTo>
                  <a:lnTo>
                    <a:pt x="75" y="268"/>
                  </a:lnTo>
                  <a:lnTo>
                    <a:pt x="77" y="271"/>
                  </a:lnTo>
                  <a:lnTo>
                    <a:pt x="89" y="279"/>
                  </a:lnTo>
                  <a:lnTo>
                    <a:pt x="106" y="286"/>
                  </a:lnTo>
                  <a:lnTo>
                    <a:pt x="124" y="295"/>
                  </a:lnTo>
                  <a:lnTo>
                    <a:pt x="139" y="300"/>
                  </a:lnTo>
                  <a:lnTo>
                    <a:pt x="142" y="303"/>
                  </a:lnTo>
                  <a:lnTo>
                    <a:pt x="144" y="306"/>
                  </a:lnTo>
                  <a:lnTo>
                    <a:pt x="146" y="308"/>
                  </a:lnTo>
                  <a:lnTo>
                    <a:pt x="147" y="312"/>
                  </a:lnTo>
                  <a:lnTo>
                    <a:pt x="147" y="336"/>
                  </a:lnTo>
                  <a:lnTo>
                    <a:pt x="207" y="336"/>
                  </a:lnTo>
                  <a:lnTo>
                    <a:pt x="207" y="312"/>
                  </a:lnTo>
                  <a:lnTo>
                    <a:pt x="207" y="308"/>
                  </a:lnTo>
                  <a:lnTo>
                    <a:pt x="208" y="306"/>
                  </a:lnTo>
                  <a:lnTo>
                    <a:pt x="211" y="303"/>
                  </a:lnTo>
                  <a:lnTo>
                    <a:pt x="215" y="300"/>
                  </a:lnTo>
                  <a:lnTo>
                    <a:pt x="223" y="297"/>
                  </a:lnTo>
                  <a:lnTo>
                    <a:pt x="230" y="291"/>
                  </a:lnTo>
                  <a:lnTo>
                    <a:pt x="238" y="285"/>
                  </a:lnTo>
                  <a:lnTo>
                    <a:pt x="246" y="279"/>
                  </a:lnTo>
                  <a:lnTo>
                    <a:pt x="250" y="275"/>
                  </a:lnTo>
                  <a:lnTo>
                    <a:pt x="255" y="271"/>
                  </a:lnTo>
                  <a:lnTo>
                    <a:pt x="257" y="268"/>
                  </a:lnTo>
                  <a:lnTo>
                    <a:pt x="261" y="267"/>
                  </a:lnTo>
                  <a:lnTo>
                    <a:pt x="265" y="268"/>
                  </a:lnTo>
                  <a:lnTo>
                    <a:pt x="269" y="270"/>
                  </a:lnTo>
                  <a:lnTo>
                    <a:pt x="295" y="284"/>
                  </a:lnTo>
                  <a:lnTo>
                    <a:pt x="332" y="220"/>
                  </a:lnTo>
                  <a:lnTo>
                    <a:pt x="306" y="20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9" name="Group 38" descr="Icon of gears. ">
            <a:extLst>
              <a:ext uri="{FF2B5EF4-FFF2-40B4-BE49-F238E27FC236}">
                <a16:creationId xmlns:a16="http://schemas.microsoft.com/office/drawing/2014/main" id="{5BC0E3F0-447D-4721-AB1F-C8243BA36671}"/>
              </a:ext>
            </a:extLst>
          </p:cNvPr>
          <p:cNvGrpSpPr/>
          <p:nvPr/>
        </p:nvGrpSpPr>
        <p:grpSpPr>
          <a:xfrm>
            <a:off x="4717582" y="5353558"/>
            <a:ext cx="343837" cy="343837"/>
            <a:chOff x="7613650" y="1387475"/>
            <a:chExt cx="284163" cy="284163"/>
          </a:xfrm>
          <a:solidFill>
            <a:schemeClr val="bg1"/>
          </a:solidFill>
        </p:grpSpPr>
        <p:sp>
          <p:nvSpPr>
            <p:cNvPr id="40" name="Freeform 4359">
              <a:extLst>
                <a:ext uri="{FF2B5EF4-FFF2-40B4-BE49-F238E27FC236}">
                  <a16:creationId xmlns:a16="http://schemas.microsoft.com/office/drawing/2014/main" id="{351831F3-9830-4A23-8B34-11A3FCCA027E}"/>
                </a:ext>
              </a:extLst>
            </p:cNvPr>
            <p:cNvSpPr>
              <a:spLocks noEditPoints="1"/>
            </p:cNvSpPr>
            <p:nvPr/>
          </p:nvSpPr>
          <p:spPr bwMode="auto">
            <a:xfrm>
              <a:off x="7613650" y="1471613"/>
              <a:ext cx="200025" cy="200025"/>
            </a:xfrm>
            <a:custGeom>
              <a:avLst/>
              <a:gdLst>
                <a:gd name="T0" fmla="*/ 276 w 629"/>
                <a:gd name="T1" fmla="*/ 436 h 629"/>
                <a:gd name="T2" fmla="*/ 233 w 629"/>
                <a:gd name="T3" fmla="*/ 411 h 629"/>
                <a:gd name="T4" fmla="*/ 202 w 629"/>
                <a:gd name="T5" fmla="*/ 374 h 629"/>
                <a:gd name="T6" fmla="*/ 187 w 629"/>
                <a:gd name="T7" fmla="*/ 325 h 629"/>
                <a:gd name="T8" fmla="*/ 192 w 629"/>
                <a:gd name="T9" fmla="*/ 274 h 629"/>
                <a:gd name="T10" fmla="*/ 216 w 629"/>
                <a:gd name="T11" fmla="*/ 231 h 629"/>
                <a:gd name="T12" fmla="*/ 253 w 629"/>
                <a:gd name="T13" fmla="*/ 199 h 629"/>
                <a:gd name="T14" fmla="*/ 301 w 629"/>
                <a:gd name="T15" fmla="*/ 184 h 629"/>
                <a:gd name="T16" fmla="*/ 352 w 629"/>
                <a:gd name="T17" fmla="*/ 190 h 629"/>
                <a:gd name="T18" fmla="*/ 395 w 629"/>
                <a:gd name="T19" fmla="*/ 213 h 629"/>
                <a:gd name="T20" fmla="*/ 426 w 629"/>
                <a:gd name="T21" fmla="*/ 252 h 629"/>
                <a:gd name="T22" fmla="*/ 441 w 629"/>
                <a:gd name="T23" fmla="*/ 300 h 629"/>
                <a:gd name="T24" fmla="*/ 436 w 629"/>
                <a:gd name="T25" fmla="*/ 350 h 629"/>
                <a:gd name="T26" fmla="*/ 413 w 629"/>
                <a:gd name="T27" fmla="*/ 394 h 629"/>
                <a:gd name="T28" fmla="*/ 375 w 629"/>
                <a:gd name="T29" fmla="*/ 425 h 629"/>
                <a:gd name="T30" fmla="*/ 327 w 629"/>
                <a:gd name="T31" fmla="*/ 440 h 629"/>
                <a:gd name="T32" fmla="*/ 572 w 629"/>
                <a:gd name="T33" fmla="*/ 346 h 629"/>
                <a:gd name="T34" fmla="*/ 574 w 629"/>
                <a:gd name="T35" fmla="*/ 302 h 629"/>
                <a:gd name="T36" fmla="*/ 620 w 629"/>
                <a:gd name="T37" fmla="*/ 241 h 629"/>
                <a:gd name="T38" fmla="*/ 628 w 629"/>
                <a:gd name="T39" fmla="*/ 231 h 629"/>
                <a:gd name="T40" fmla="*/ 625 w 629"/>
                <a:gd name="T41" fmla="*/ 219 h 629"/>
                <a:gd name="T42" fmla="*/ 544 w 629"/>
                <a:gd name="T43" fmla="*/ 84 h 629"/>
                <a:gd name="T44" fmla="*/ 532 w 629"/>
                <a:gd name="T45" fmla="*/ 83 h 629"/>
                <a:gd name="T46" fmla="*/ 447 w 629"/>
                <a:gd name="T47" fmla="*/ 88 h 629"/>
                <a:gd name="T48" fmla="*/ 407 w 629"/>
                <a:gd name="T49" fmla="*/ 69 h 629"/>
                <a:gd name="T50" fmla="*/ 404 w 629"/>
                <a:gd name="T51" fmla="*/ 7 h 629"/>
                <a:gd name="T52" fmla="*/ 395 w 629"/>
                <a:gd name="T53" fmla="*/ 0 h 629"/>
                <a:gd name="T54" fmla="*/ 235 w 629"/>
                <a:gd name="T55" fmla="*/ 1 h 629"/>
                <a:gd name="T56" fmla="*/ 227 w 629"/>
                <a:gd name="T57" fmla="*/ 10 h 629"/>
                <a:gd name="T58" fmla="*/ 216 w 629"/>
                <a:gd name="T59" fmla="*/ 72 h 629"/>
                <a:gd name="T60" fmla="*/ 177 w 629"/>
                <a:gd name="T61" fmla="*/ 91 h 629"/>
                <a:gd name="T62" fmla="*/ 98 w 629"/>
                <a:gd name="T63" fmla="*/ 84 h 629"/>
                <a:gd name="T64" fmla="*/ 87 w 629"/>
                <a:gd name="T65" fmla="*/ 83 h 629"/>
                <a:gd name="T66" fmla="*/ 78 w 629"/>
                <a:gd name="T67" fmla="*/ 90 h 629"/>
                <a:gd name="T68" fmla="*/ 1 w 629"/>
                <a:gd name="T69" fmla="*/ 228 h 629"/>
                <a:gd name="T70" fmla="*/ 57 w 629"/>
                <a:gd name="T71" fmla="*/ 269 h 629"/>
                <a:gd name="T72" fmla="*/ 54 w 629"/>
                <a:gd name="T73" fmla="*/ 313 h 629"/>
                <a:gd name="T74" fmla="*/ 57 w 629"/>
                <a:gd name="T75" fmla="*/ 355 h 629"/>
                <a:gd name="T76" fmla="*/ 2 w 629"/>
                <a:gd name="T77" fmla="*/ 391 h 629"/>
                <a:gd name="T78" fmla="*/ 1 w 629"/>
                <a:gd name="T79" fmla="*/ 402 h 629"/>
                <a:gd name="T80" fmla="*/ 86 w 629"/>
                <a:gd name="T81" fmla="*/ 543 h 629"/>
                <a:gd name="T82" fmla="*/ 98 w 629"/>
                <a:gd name="T83" fmla="*/ 542 h 629"/>
                <a:gd name="T84" fmla="*/ 177 w 629"/>
                <a:gd name="T85" fmla="*/ 533 h 629"/>
                <a:gd name="T86" fmla="*/ 216 w 629"/>
                <a:gd name="T87" fmla="*/ 552 h 629"/>
                <a:gd name="T88" fmla="*/ 227 w 629"/>
                <a:gd name="T89" fmla="*/ 620 h 629"/>
                <a:gd name="T90" fmla="*/ 235 w 629"/>
                <a:gd name="T91" fmla="*/ 628 h 629"/>
                <a:gd name="T92" fmla="*/ 395 w 629"/>
                <a:gd name="T93" fmla="*/ 629 h 629"/>
                <a:gd name="T94" fmla="*/ 404 w 629"/>
                <a:gd name="T95" fmla="*/ 623 h 629"/>
                <a:gd name="T96" fmla="*/ 407 w 629"/>
                <a:gd name="T97" fmla="*/ 556 h 629"/>
                <a:gd name="T98" fmla="*/ 447 w 629"/>
                <a:gd name="T99" fmla="*/ 538 h 629"/>
                <a:gd name="T100" fmla="*/ 533 w 629"/>
                <a:gd name="T101" fmla="*/ 543 h 629"/>
                <a:gd name="T102" fmla="*/ 545 w 629"/>
                <a:gd name="T103" fmla="*/ 543 h 629"/>
                <a:gd name="T104" fmla="*/ 627 w 629"/>
                <a:gd name="T105" fmla="*/ 405 h 629"/>
                <a:gd name="T106" fmla="*/ 628 w 629"/>
                <a:gd name="T107" fmla="*/ 394 h 629"/>
                <a:gd name="T108" fmla="*/ 621 w 629"/>
                <a:gd name="T109" fmla="*/ 385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29" h="629">
                  <a:moveTo>
                    <a:pt x="314" y="441"/>
                  </a:moveTo>
                  <a:lnTo>
                    <a:pt x="301" y="440"/>
                  </a:lnTo>
                  <a:lnTo>
                    <a:pt x="288" y="439"/>
                  </a:lnTo>
                  <a:lnTo>
                    <a:pt x="276" y="436"/>
                  </a:lnTo>
                  <a:lnTo>
                    <a:pt x="264" y="430"/>
                  </a:lnTo>
                  <a:lnTo>
                    <a:pt x="253" y="425"/>
                  </a:lnTo>
                  <a:lnTo>
                    <a:pt x="242" y="418"/>
                  </a:lnTo>
                  <a:lnTo>
                    <a:pt x="233" y="411"/>
                  </a:lnTo>
                  <a:lnTo>
                    <a:pt x="223" y="404"/>
                  </a:lnTo>
                  <a:lnTo>
                    <a:pt x="216" y="394"/>
                  </a:lnTo>
                  <a:lnTo>
                    <a:pt x="208" y="384"/>
                  </a:lnTo>
                  <a:lnTo>
                    <a:pt x="202" y="374"/>
                  </a:lnTo>
                  <a:lnTo>
                    <a:pt x="196" y="362"/>
                  </a:lnTo>
                  <a:lnTo>
                    <a:pt x="192" y="350"/>
                  </a:lnTo>
                  <a:lnTo>
                    <a:pt x="189" y="338"/>
                  </a:lnTo>
                  <a:lnTo>
                    <a:pt x="187" y="325"/>
                  </a:lnTo>
                  <a:lnTo>
                    <a:pt x="186" y="313"/>
                  </a:lnTo>
                  <a:lnTo>
                    <a:pt x="187" y="300"/>
                  </a:lnTo>
                  <a:lnTo>
                    <a:pt x="189" y="287"/>
                  </a:lnTo>
                  <a:lnTo>
                    <a:pt x="192" y="274"/>
                  </a:lnTo>
                  <a:lnTo>
                    <a:pt x="196" y="262"/>
                  </a:lnTo>
                  <a:lnTo>
                    <a:pt x="202" y="252"/>
                  </a:lnTo>
                  <a:lnTo>
                    <a:pt x="208" y="241"/>
                  </a:lnTo>
                  <a:lnTo>
                    <a:pt x="216" y="231"/>
                  </a:lnTo>
                  <a:lnTo>
                    <a:pt x="223" y="222"/>
                  </a:lnTo>
                  <a:lnTo>
                    <a:pt x="233" y="213"/>
                  </a:lnTo>
                  <a:lnTo>
                    <a:pt x="242" y="206"/>
                  </a:lnTo>
                  <a:lnTo>
                    <a:pt x="253" y="199"/>
                  </a:lnTo>
                  <a:lnTo>
                    <a:pt x="264" y="194"/>
                  </a:lnTo>
                  <a:lnTo>
                    <a:pt x="276" y="190"/>
                  </a:lnTo>
                  <a:lnTo>
                    <a:pt x="288" y="186"/>
                  </a:lnTo>
                  <a:lnTo>
                    <a:pt x="301" y="184"/>
                  </a:lnTo>
                  <a:lnTo>
                    <a:pt x="314" y="184"/>
                  </a:lnTo>
                  <a:lnTo>
                    <a:pt x="327" y="184"/>
                  </a:lnTo>
                  <a:lnTo>
                    <a:pt x="340" y="186"/>
                  </a:lnTo>
                  <a:lnTo>
                    <a:pt x="352" y="190"/>
                  </a:lnTo>
                  <a:lnTo>
                    <a:pt x="363" y="194"/>
                  </a:lnTo>
                  <a:lnTo>
                    <a:pt x="375" y="199"/>
                  </a:lnTo>
                  <a:lnTo>
                    <a:pt x="386" y="206"/>
                  </a:lnTo>
                  <a:lnTo>
                    <a:pt x="395" y="213"/>
                  </a:lnTo>
                  <a:lnTo>
                    <a:pt x="404" y="222"/>
                  </a:lnTo>
                  <a:lnTo>
                    <a:pt x="413" y="231"/>
                  </a:lnTo>
                  <a:lnTo>
                    <a:pt x="420" y="241"/>
                  </a:lnTo>
                  <a:lnTo>
                    <a:pt x="426" y="252"/>
                  </a:lnTo>
                  <a:lnTo>
                    <a:pt x="432" y="262"/>
                  </a:lnTo>
                  <a:lnTo>
                    <a:pt x="436" y="274"/>
                  </a:lnTo>
                  <a:lnTo>
                    <a:pt x="439" y="287"/>
                  </a:lnTo>
                  <a:lnTo>
                    <a:pt x="441" y="300"/>
                  </a:lnTo>
                  <a:lnTo>
                    <a:pt x="443" y="313"/>
                  </a:lnTo>
                  <a:lnTo>
                    <a:pt x="441" y="325"/>
                  </a:lnTo>
                  <a:lnTo>
                    <a:pt x="439" y="338"/>
                  </a:lnTo>
                  <a:lnTo>
                    <a:pt x="436" y="350"/>
                  </a:lnTo>
                  <a:lnTo>
                    <a:pt x="432" y="362"/>
                  </a:lnTo>
                  <a:lnTo>
                    <a:pt x="426" y="374"/>
                  </a:lnTo>
                  <a:lnTo>
                    <a:pt x="420" y="384"/>
                  </a:lnTo>
                  <a:lnTo>
                    <a:pt x="413" y="394"/>
                  </a:lnTo>
                  <a:lnTo>
                    <a:pt x="404" y="404"/>
                  </a:lnTo>
                  <a:lnTo>
                    <a:pt x="395" y="411"/>
                  </a:lnTo>
                  <a:lnTo>
                    <a:pt x="386" y="418"/>
                  </a:lnTo>
                  <a:lnTo>
                    <a:pt x="375" y="425"/>
                  </a:lnTo>
                  <a:lnTo>
                    <a:pt x="363" y="430"/>
                  </a:lnTo>
                  <a:lnTo>
                    <a:pt x="352" y="436"/>
                  </a:lnTo>
                  <a:lnTo>
                    <a:pt x="340" y="439"/>
                  </a:lnTo>
                  <a:lnTo>
                    <a:pt x="327" y="440"/>
                  </a:lnTo>
                  <a:lnTo>
                    <a:pt x="314" y="441"/>
                  </a:lnTo>
                  <a:close/>
                  <a:moveTo>
                    <a:pt x="621" y="385"/>
                  </a:moveTo>
                  <a:lnTo>
                    <a:pt x="571" y="355"/>
                  </a:lnTo>
                  <a:lnTo>
                    <a:pt x="572" y="346"/>
                  </a:lnTo>
                  <a:lnTo>
                    <a:pt x="573" y="335"/>
                  </a:lnTo>
                  <a:lnTo>
                    <a:pt x="574" y="323"/>
                  </a:lnTo>
                  <a:lnTo>
                    <a:pt x="574" y="313"/>
                  </a:lnTo>
                  <a:lnTo>
                    <a:pt x="574" y="302"/>
                  </a:lnTo>
                  <a:lnTo>
                    <a:pt x="573" y="291"/>
                  </a:lnTo>
                  <a:lnTo>
                    <a:pt x="572" y="280"/>
                  </a:lnTo>
                  <a:lnTo>
                    <a:pt x="570" y="269"/>
                  </a:lnTo>
                  <a:lnTo>
                    <a:pt x="620" y="241"/>
                  </a:lnTo>
                  <a:lnTo>
                    <a:pt x="623" y="239"/>
                  </a:lnTo>
                  <a:lnTo>
                    <a:pt x="624" y="237"/>
                  </a:lnTo>
                  <a:lnTo>
                    <a:pt x="627" y="234"/>
                  </a:lnTo>
                  <a:lnTo>
                    <a:pt x="628" y="231"/>
                  </a:lnTo>
                  <a:lnTo>
                    <a:pt x="628" y="228"/>
                  </a:lnTo>
                  <a:lnTo>
                    <a:pt x="628" y="226"/>
                  </a:lnTo>
                  <a:lnTo>
                    <a:pt x="628" y="223"/>
                  </a:lnTo>
                  <a:lnTo>
                    <a:pt x="625" y="219"/>
                  </a:lnTo>
                  <a:lnTo>
                    <a:pt x="551" y="90"/>
                  </a:lnTo>
                  <a:lnTo>
                    <a:pt x="548" y="87"/>
                  </a:lnTo>
                  <a:lnTo>
                    <a:pt x="546" y="85"/>
                  </a:lnTo>
                  <a:lnTo>
                    <a:pt x="544" y="84"/>
                  </a:lnTo>
                  <a:lnTo>
                    <a:pt x="541" y="83"/>
                  </a:lnTo>
                  <a:lnTo>
                    <a:pt x="539" y="81"/>
                  </a:lnTo>
                  <a:lnTo>
                    <a:pt x="536" y="81"/>
                  </a:lnTo>
                  <a:lnTo>
                    <a:pt x="532" y="83"/>
                  </a:lnTo>
                  <a:lnTo>
                    <a:pt x="530" y="84"/>
                  </a:lnTo>
                  <a:lnTo>
                    <a:pt x="481" y="113"/>
                  </a:lnTo>
                  <a:lnTo>
                    <a:pt x="465" y="99"/>
                  </a:lnTo>
                  <a:lnTo>
                    <a:pt x="447" y="88"/>
                  </a:lnTo>
                  <a:lnTo>
                    <a:pt x="438" y="83"/>
                  </a:lnTo>
                  <a:lnTo>
                    <a:pt x="429" y="77"/>
                  </a:lnTo>
                  <a:lnTo>
                    <a:pt x="418" y="73"/>
                  </a:lnTo>
                  <a:lnTo>
                    <a:pt x="407" y="69"/>
                  </a:lnTo>
                  <a:lnTo>
                    <a:pt x="407" y="15"/>
                  </a:lnTo>
                  <a:lnTo>
                    <a:pt x="407" y="12"/>
                  </a:lnTo>
                  <a:lnTo>
                    <a:pt x="406" y="10"/>
                  </a:lnTo>
                  <a:lnTo>
                    <a:pt x="404" y="7"/>
                  </a:lnTo>
                  <a:lnTo>
                    <a:pt x="403" y="4"/>
                  </a:lnTo>
                  <a:lnTo>
                    <a:pt x="401" y="2"/>
                  </a:lnTo>
                  <a:lnTo>
                    <a:pt x="398" y="1"/>
                  </a:lnTo>
                  <a:lnTo>
                    <a:pt x="395" y="0"/>
                  </a:lnTo>
                  <a:lnTo>
                    <a:pt x="392" y="0"/>
                  </a:lnTo>
                  <a:lnTo>
                    <a:pt x="241" y="0"/>
                  </a:lnTo>
                  <a:lnTo>
                    <a:pt x="238" y="0"/>
                  </a:lnTo>
                  <a:lnTo>
                    <a:pt x="235" y="1"/>
                  </a:lnTo>
                  <a:lnTo>
                    <a:pt x="233" y="2"/>
                  </a:lnTo>
                  <a:lnTo>
                    <a:pt x="231" y="4"/>
                  </a:lnTo>
                  <a:lnTo>
                    <a:pt x="229" y="7"/>
                  </a:lnTo>
                  <a:lnTo>
                    <a:pt x="227" y="10"/>
                  </a:lnTo>
                  <a:lnTo>
                    <a:pt x="226" y="12"/>
                  </a:lnTo>
                  <a:lnTo>
                    <a:pt x="226" y="15"/>
                  </a:lnTo>
                  <a:lnTo>
                    <a:pt x="226" y="69"/>
                  </a:lnTo>
                  <a:lnTo>
                    <a:pt x="216" y="72"/>
                  </a:lnTo>
                  <a:lnTo>
                    <a:pt x="206" y="76"/>
                  </a:lnTo>
                  <a:lnTo>
                    <a:pt x="196" y="80"/>
                  </a:lnTo>
                  <a:lnTo>
                    <a:pt x="187" y="86"/>
                  </a:lnTo>
                  <a:lnTo>
                    <a:pt x="177" y="91"/>
                  </a:lnTo>
                  <a:lnTo>
                    <a:pt x="168" y="98"/>
                  </a:lnTo>
                  <a:lnTo>
                    <a:pt x="159" y="105"/>
                  </a:lnTo>
                  <a:lnTo>
                    <a:pt x="149" y="113"/>
                  </a:lnTo>
                  <a:lnTo>
                    <a:pt x="98" y="84"/>
                  </a:lnTo>
                  <a:lnTo>
                    <a:pt x="96" y="83"/>
                  </a:lnTo>
                  <a:lnTo>
                    <a:pt x="93" y="81"/>
                  </a:lnTo>
                  <a:lnTo>
                    <a:pt x="90" y="81"/>
                  </a:lnTo>
                  <a:lnTo>
                    <a:pt x="87" y="83"/>
                  </a:lnTo>
                  <a:lnTo>
                    <a:pt x="84" y="84"/>
                  </a:lnTo>
                  <a:lnTo>
                    <a:pt x="82" y="85"/>
                  </a:lnTo>
                  <a:lnTo>
                    <a:pt x="80" y="87"/>
                  </a:lnTo>
                  <a:lnTo>
                    <a:pt x="78" y="90"/>
                  </a:lnTo>
                  <a:lnTo>
                    <a:pt x="3" y="219"/>
                  </a:lnTo>
                  <a:lnTo>
                    <a:pt x="1" y="222"/>
                  </a:lnTo>
                  <a:lnTo>
                    <a:pt x="1" y="225"/>
                  </a:lnTo>
                  <a:lnTo>
                    <a:pt x="1" y="228"/>
                  </a:lnTo>
                  <a:lnTo>
                    <a:pt x="1" y="230"/>
                  </a:lnTo>
                  <a:lnTo>
                    <a:pt x="4" y="236"/>
                  </a:lnTo>
                  <a:lnTo>
                    <a:pt x="8" y="241"/>
                  </a:lnTo>
                  <a:lnTo>
                    <a:pt x="57" y="269"/>
                  </a:lnTo>
                  <a:lnTo>
                    <a:pt x="56" y="280"/>
                  </a:lnTo>
                  <a:lnTo>
                    <a:pt x="55" y="291"/>
                  </a:lnTo>
                  <a:lnTo>
                    <a:pt x="54" y="302"/>
                  </a:lnTo>
                  <a:lnTo>
                    <a:pt x="54" y="313"/>
                  </a:lnTo>
                  <a:lnTo>
                    <a:pt x="54" y="323"/>
                  </a:lnTo>
                  <a:lnTo>
                    <a:pt x="55" y="335"/>
                  </a:lnTo>
                  <a:lnTo>
                    <a:pt x="56" y="346"/>
                  </a:lnTo>
                  <a:lnTo>
                    <a:pt x="57" y="355"/>
                  </a:lnTo>
                  <a:lnTo>
                    <a:pt x="7" y="385"/>
                  </a:lnTo>
                  <a:lnTo>
                    <a:pt x="5" y="387"/>
                  </a:lnTo>
                  <a:lnTo>
                    <a:pt x="3" y="389"/>
                  </a:lnTo>
                  <a:lnTo>
                    <a:pt x="2" y="391"/>
                  </a:lnTo>
                  <a:lnTo>
                    <a:pt x="1" y="394"/>
                  </a:lnTo>
                  <a:lnTo>
                    <a:pt x="0" y="396"/>
                  </a:lnTo>
                  <a:lnTo>
                    <a:pt x="1" y="399"/>
                  </a:lnTo>
                  <a:lnTo>
                    <a:pt x="1" y="402"/>
                  </a:lnTo>
                  <a:lnTo>
                    <a:pt x="2" y="405"/>
                  </a:lnTo>
                  <a:lnTo>
                    <a:pt x="78" y="536"/>
                  </a:lnTo>
                  <a:lnTo>
                    <a:pt x="81" y="540"/>
                  </a:lnTo>
                  <a:lnTo>
                    <a:pt x="86" y="543"/>
                  </a:lnTo>
                  <a:lnTo>
                    <a:pt x="89" y="544"/>
                  </a:lnTo>
                  <a:lnTo>
                    <a:pt x="93" y="544"/>
                  </a:lnTo>
                  <a:lnTo>
                    <a:pt x="95" y="543"/>
                  </a:lnTo>
                  <a:lnTo>
                    <a:pt x="98" y="542"/>
                  </a:lnTo>
                  <a:lnTo>
                    <a:pt x="149" y="513"/>
                  </a:lnTo>
                  <a:lnTo>
                    <a:pt x="159" y="520"/>
                  </a:lnTo>
                  <a:lnTo>
                    <a:pt x="168" y="527"/>
                  </a:lnTo>
                  <a:lnTo>
                    <a:pt x="177" y="533"/>
                  </a:lnTo>
                  <a:lnTo>
                    <a:pt x="187" y="539"/>
                  </a:lnTo>
                  <a:lnTo>
                    <a:pt x="196" y="544"/>
                  </a:lnTo>
                  <a:lnTo>
                    <a:pt x="206" y="549"/>
                  </a:lnTo>
                  <a:lnTo>
                    <a:pt x="216" y="552"/>
                  </a:lnTo>
                  <a:lnTo>
                    <a:pt x="226" y="556"/>
                  </a:lnTo>
                  <a:lnTo>
                    <a:pt x="226" y="614"/>
                  </a:lnTo>
                  <a:lnTo>
                    <a:pt x="226" y="617"/>
                  </a:lnTo>
                  <a:lnTo>
                    <a:pt x="227" y="620"/>
                  </a:lnTo>
                  <a:lnTo>
                    <a:pt x="229" y="623"/>
                  </a:lnTo>
                  <a:lnTo>
                    <a:pt x="231" y="625"/>
                  </a:lnTo>
                  <a:lnTo>
                    <a:pt x="233" y="627"/>
                  </a:lnTo>
                  <a:lnTo>
                    <a:pt x="235" y="628"/>
                  </a:lnTo>
                  <a:lnTo>
                    <a:pt x="238" y="629"/>
                  </a:lnTo>
                  <a:lnTo>
                    <a:pt x="241" y="629"/>
                  </a:lnTo>
                  <a:lnTo>
                    <a:pt x="392" y="629"/>
                  </a:lnTo>
                  <a:lnTo>
                    <a:pt x="395" y="629"/>
                  </a:lnTo>
                  <a:lnTo>
                    <a:pt x="398" y="628"/>
                  </a:lnTo>
                  <a:lnTo>
                    <a:pt x="401" y="627"/>
                  </a:lnTo>
                  <a:lnTo>
                    <a:pt x="403" y="625"/>
                  </a:lnTo>
                  <a:lnTo>
                    <a:pt x="404" y="623"/>
                  </a:lnTo>
                  <a:lnTo>
                    <a:pt x="406" y="620"/>
                  </a:lnTo>
                  <a:lnTo>
                    <a:pt x="407" y="617"/>
                  </a:lnTo>
                  <a:lnTo>
                    <a:pt x="407" y="614"/>
                  </a:lnTo>
                  <a:lnTo>
                    <a:pt x="407" y="556"/>
                  </a:lnTo>
                  <a:lnTo>
                    <a:pt x="418" y="552"/>
                  </a:lnTo>
                  <a:lnTo>
                    <a:pt x="429" y="548"/>
                  </a:lnTo>
                  <a:lnTo>
                    <a:pt x="438" y="544"/>
                  </a:lnTo>
                  <a:lnTo>
                    <a:pt x="447" y="538"/>
                  </a:lnTo>
                  <a:lnTo>
                    <a:pt x="465" y="527"/>
                  </a:lnTo>
                  <a:lnTo>
                    <a:pt x="481" y="513"/>
                  </a:lnTo>
                  <a:lnTo>
                    <a:pt x="530" y="542"/>
                  </a:lnTo>
                  <a:lnTo>
                    <a:pt x="533" y="543"/>
                  </a:lnTo>
                  <a:lnTo>
                    <a:pt x="537" y="544"/>
                  </a:lnTo>
                  <a:lnTo>
                    <a:pt x="539" y="544"/>
                  </a:lnTo>
                  <a:lnTo>
                    <a:pt x="542" y="543"/>
                  </a:lnTo>
                  <a:lnTo>
                    <a:pt x="545" y="543"/>
                  </a:lnTo>
                  <a:lnTo>
                    <a:pt x="547" y="540"/>
                  </a:lnTo>
                  <a:lnTo>
                    <a:pt x="550" y="539"/>
                  </a:lnTo>
                  <a:lnTo>
                    <a:pt x="552" y="536"/>
                  </a:lnTo>
                  <a:lnTo>
                    <a:pt x="627" y="405"/>
                  </a:lnTo>
                  <a:lnTo>
                    <a:pt x="628" y="402"/>
                  </a:lnTo>
                  <a:lnTo>
                    <a:pt x="628" y="399"/>
                  </a:lnTo>
                  <a:lnTo>
                    <a:pt x="629" y="396"/>
                  </a:lnTo>
                  <a:lnTo>
                    <a:pt x="628" y="394"/>
                  </a:lnTo>
                  <a:lnTo>
                    <a:pt x="627" y="391"/>
                  </a:lnTo>
                  <a:lnTo>
                    <a:pt x="625" y="389"/>
                  </a:lnTo>
                  <a:lnTo>
                    <a:pt x="623" y="387"/>
                  </a:lnTo>
                  <a:lnTo>
                    <a:pt x="621" y="3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 name="Freeform 4360">
              <a:extLst>
                <a:ext uri="{FF2B5EF4-FFF2-40B4-BE49-F238E27FC236}">
                  <a16:creationId xmlns:a16="http://schemas.microsoft.com/office/drawing/2014/main" id="{CDB8F87B-81A2-480F-ADA8-BFB5FD890ACD}"/>
                </a:ext>
              </a:extLst>
            </p:cNvPr>
            <p:cNvSpPr>
              <a:spLocks noEditPoints="1"/>
            </p:cNvSpPr>
            <p:nvPr/>
          </p:nvSpPr>
          <p:spPr bwMode="auto">
            <a:xfrm>
              <a:off x="7781925" y="1387475"/>
              <a:ext cx="115888" cy="117475"/>
            </a:xfrm>
            <a:custGeom>
              <a:avLst/>
              <a:gdLst>
                <a:gd name="T0" fmla="*/ 160 w 362"/>
                <a:gd name="T1" fmla="*/ 252 h 369"/>
                <a:gd name="T2" fmla="*/ 135 w 362"/>
                <a:gd name="T3" fmla="*/ 238 h 369"/>
                <a:gd name="T4" fmla="*/ 118 w 362"/>
                <a:gd name="T5" fmla="*/ 218 h 369"/>
                <a:gd name="T6" fmla="*/ 109 w 362"/>
                <a:gd name="T7" fmla="*/ 190 h 369"/>
                <a:gd name="T8" fmla="*/ 113 w 362"/>
                <a:gd name="T9" fmla="*/ 162 h 369"/>
                <a:gd name="T10" fmla="*/ 125 w 362"/>
                <a:gd name="T11" fmla="*/ 138 h 369"/>
                <a:gd name="T12" fmla="*/ 147 w 362"/>
                <a:gd name="T13" fmla="*/ 121 h 369"/>
                <a:gd name="T14" fmla="*/ 174 w 362"/>
                <a:gd name="T15" fmla="*/ 112 h 369"/>
                <a:gd name="T16" fmla="*/ 202 w 362"/>
                <a:gd name="T17" fmla="*/ 114 h 369"/>
                <a:gd name="T18" fmla="*/ 226 w 362"/>
                <a:gd name="T19" fmla="*/ 128 h 369"/>
                <a:gd name="T20" fmla="*/ 244 w 362"/>
                <a:gd name="T21" fmla="*/ 149 h 369"/>
                <a:gd name="T22" fmla="*/ 252 w 362"/>
                <a:gd name="T23" fmla="*/ 176 h 369"/>
                <a:gd name="T24" fmla="*/ 250 w 362"/>
                <a:gd name="T25" fmla="*/ 205 h 369"/>
                <a:gd name="T26" fmla="*/ 236 w 362"/>
                <a:gd name="T27" fmla="*/ 229 h 369"/>
                <a:gd name="T28" fmla="*/ 215 w 362"/>
                <a:gd name="T29" fmla="*/ 247 h 369"/>
                <a:gd name="T30" fmla="*/ 189 w 362"/>
                <a:gd name="T31" fmla="*/ 254 h 369"/>
                <a:gd name="T32" fmla="*/ 328 w 362"/>
                <a:gd name="T33" fmla="*/ 195 h 369"/>
                <a:gd name="T34" fmla="*/ 354 w 362"/>
                <a:gd name="T35" fmla="*/ 144 h 369"/>
                <a:gd name="T36" fmla="*/ 361 w 362"/>
                <a:gd name="T37" fmla="*/ 136 h 369"/>
                <a:gd name="T38" fmla="*/ 360 w 362"/>
                <a:gd name="T39" fmla="*/ 124 h 369"/>
                <a:gd name="T40" fmla="*/ 316 w 362"/>
                <a:gd name="T41" fmla="*/ 53 h 369"/>
                <a:gd name="T42" fmla="*/ 304 w 362"/>
                <a:gd name="T43" fmla="*/ 52 h 369"/>
                <a:gd name="T44" fmla="*/ 256 w 362"/>
                <a:gd name="T45" fmla="*/ 56 h 369"/>
                <a:gd name="T46" fmla="*/ 236 w 362"/>
                <a:gd name="T47" fmla="*/ 10 h 369"/>
                <a:gd name="T48" fmla="*/ 229 w 362"/>
                <a:gd name="T49" fmla="*/ 2 h 369"/>
                <a:gd name="T50" fmla="*/ 146 w 362"/>
                <a:gd name="T51" fmla="*/ 0 h 369"/>
                <a:gd name="T52" fmla="*/ 135 w 362"/>
                <a:gd name="T53" fmla="*/ 3 h 369"/>
                <a:gd name="T54" fmla="*/ 131 w 362"/>
                <a:gd name="T55" fmla="*/ 14 h 369"/>
                <a:gd name="T56" fmla="*/ 99 w 362"/>
                <a:gd name="T57" fmla="*/ 63 h 369"/>
                <a:gd name="T58" fmla="*/ 55 w 362"/>
                <a:gd name="T59" fmla="*/ 51 h 369"/>
                <a:gd name="T60" fmla="*/ 44 w 362"/>
                <a:gd name="T61" fmla="*/ 54 h 369"/>
                <a:gd name="T62" fmla="*/ 1 w 362"/>
                <a:gd name="T63" fmla="*/ 126 h 369"/>
                <a:gd name="T64" fmla="*/ 2 w 362"/>
                <a:gd name="T65" fmla="*/ 139 h 369"/>
                <a:gd name="T66" fmla="*/ 36 w 362"/>
                <a:gd name="T67" fmla="*/ 160 h 369"/>
                <a:gd name="T68" fmla="*/ 36 w 362"/>
                <a:gd name="T69" fmla="*/ 207 h 369"/>
                <a:gd name="T70" fmla="*/ 1 w 362"/>
                <a:gd name="T71" fmla="*/ 230 h 369"/>
                <a:gd name="T72" fmla="*/ 1 w 362"/>
                <a:gd name="T73" fmla="*/ 240 h 369"/>
                <a:gd name="T74" fmla="*/ 44 w 362"/>
                <a:gd name="T75" fmla="*/ 313 h 369"/>
                <a:gd name="T76" fmla="*/ 60 w 362"/>
                <a:gd name="T77" fmla="*/ 314 h 369"/>
                <a:gd name="T78" fmla="*/ 120 w 362"/>
                <a:gd name="T79" fmla="*/ 316 h 369"/>
                <a:gd name="T80" fmla="*/ 132 w 362"/>
                <a:gd name="T81" fmla="*/ 359 h 369"/>
                <a:gd name="T82" fmla="*/ 140 w 362"/>
                <a:gd name="T83" fmla="*/ 368 h 369"/>
                <a:gd name="T84" fmla="*/ 225 w 362"/>
                <a:gd name="T85" fmla="*/ 368 h 369"/>
                <a:gd name="T86" fmla="*/ 233 w 362"/>
                <a:gd name="T87" fmla="*/ 361 h 369"/>
                <a:gd name="T88" fmla="*/ 237 w 362"/>
                <a:gd name="T89" fmla="*/ 321 h 369"/>
                <a:gd name="T90" fmla="*/ 274 w 362"/>
                <a:gd name="T91" fmla="*/ 298 h 369"/>
                <a:gd name="T92" fmla="*/ 310 w 362"/>
                <a:gd name="T93" fmla="*/ 316 h 369"/>
                <a:gd name="T94" fmla="*/ 360 w 362"/>
                <a:gd name="T95" fmla="*/ 243 h 369"/>
                <a:gd name="T96" fmla="*/ 362 w 362"/>
                <a:gd name="T97" fmla="*/ 232 h 369"/>
                <a:gd name="T98" fmla="*/ 354 w 362"/>
                <a:gd name="T99" fmla="*/ 223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62" h="369">
                  <a:moveTo>
                    <a:pt x="181" y="255"/>
                  </a:moveTo>
                  <a:lnTo>
                    <a:pt x="174" y="254"/>
                  </a:lnTo>
                  <a:lnTo>
                    <a:pt x="166" y="253"/>
                  </a:lnTo>
                  <a:lnTo>
                    <a:pt x="160" y="252"/>
                  </a:lnTo>
                  <a:lnTo>
                    <a:pt x="153" y="249"/>
                  </a:lnTo>
                  <a:lnTo>
                    <a:pt x="147" y="247"/>
                  </a:lnTo>
                  <a:lnTo>
                    <a:pt x="141" y="243"/>
                  </a:lnTo>
                  <a:lnTo>
                    <a:pt x="135" y="238"/>
                  </a:lnTo>
                  <a:lnTo>
                    <a:pt x="131" y="234"/>
                  </a:lnTo>
                  <a:lnTo>
                    <a:pt x="125" y="229"/>
                  </a:lnTo>
                  <a:lnTo>
                    <a:pt x="122" y="223"/>
                  </a:lnTo>
                  <a:lnTo>
                    <a:pt x="118" y="218"/>
                  </a:lnTo>
                  <a:lnTo>
                    <a:pt x="115" y="212"/>
                  </a:lnTo>
                  <a:lnTo>
                    <a:pt x="113" y="205"/>
                  </a:lnTo>
                  <a:lnTo>
                    <a:pt x="110" y="198"/>
                  </a:lnTo>
                  <a:lnTo>
                    <a:pt x="109" y="190"/>
                  </a:lnTo>
                  <a:lnTo>
                    <a:pt x="109" y="183"/>
                  </a:lnTo>
                  <a:lnTo>
                    <a:pt x="109" y="176"/>
                  </a:lnTo>
                  <a:lnTo>
                    <a:pt x="110" y="169"/>
                  </a:lnTo>
                  <a:lnTo>
                    <a:pt x="113" y="162"/>
                  </a:lnTo>
                  <a:lnTo>
                    <a:pt x="115" y="156"/>
                  </a:lnTo>
                  <a:lnTo>
                    <a:pt x="118" y="149"/>
                  </a:lnTo>
                  <a:lnTo>
                    <a:pt x="122" y="143"/>
                  </a:lnTo>
                  <a:lnTo>
                    <a:pt x="125" y="138"/>
                  </a:lnTo>
                  <a:lnTo>
                    <a:pt x="131" y="132"/>
                  </a:lnTo>
                  <a:lnTo>
                    <a:pt x="135" y="128"/>
                  </a:lnTo>
                  <a:lnTo>
                    <a:pt x="141" y="124"/>
                  </a:lnTo>
                  <a:lnTo>
                    <a:pt x="147" y="121"/>
                  </a:lnTo>
                  <a:lnTo>
                    <a:pt x="153" y="117"/>
                  </a:lnTo>
                  <a:lnTo>
                    <a:pt x="160" y="114"/>
                  </a:lnTo>
                  <a:lnTo>
                    <a:pt x="166" y="113"/>
                  </a:lnTo>
                  <a:lnTo>
                    <a:pt x="174" y="112"/>
                  </a:lnTo>
                  <a:lnTo>
                    <a:pt x="181" y="111"/>
                  </a:lnTo>
                  <a:lnTo>
                    <a:pt x="189" y="112"/>
                  </a:lnTo>
                  <a:lnTo>
                    <a:pt x="195" y="113"/>
                  </a:lnTo>
                  <a:lnTo>
                    <a:pt x="202" y="114"/>
                  </a:lnTo>
                  <a:lnTo>
                    <a:pt x="209" y="117"/>
                  </a:lnTo>
                  <a:lnTo>
                    <a:pt x="215" y="121"/>
                  </a:lnTo>
                  <a:lnTo>
                    <a:pt x="221" y="124"/>
                  </a:lnTo>
                  <a:lnTo>
                    <a:pt x="226" y="128"/>
                  </a:lnTo>
                  <a:lnTo>
                    <a:pt x="231" y="132"/>
                  </a:lnTo>
                  <a:lnTo>
                    <a:pt x="236" y="138"/>
                  </a:lnTo>
                  <a:lnTo>
                    <a:pt x="240" y="143"/>
                  </a:lnTo>
                  <a:lnTo>
                    <a:pt x="244" y="149"/>
                  </a:lnTo>
                  <a:lnTo>
                    <a:pt x="247" y="156"/>
                  </a:lnTo>
                  <a:lnTo>
                    <a:pt x="250" y="162"/>
                  </a:lnTo>
                  <a:lnTo>
                    <a:pt x="251" y="169"/>
                  </a:lnTo>
                  <a:lnTo>
                    <a:pt x="252" y="176"/>
                  </a:lnTo>
                  <a:lnTo>
                    <a:pt x="253" y="183"/>
                  </a:lnTo>
                  <a:lnTo>
                    <a:pt x="252" y="190"/>
                  </a:lnTo>
                  <a:lnTo>
                    <a:pt x="251" y="198"/>
                  </a:lnTo>
                  <a:lnTo>
                    <a:pt x="250" y="205"/>
                  </a:lnTo>
                  <a:lnTo>
                    <a:pt x="247" y="212"/>
                  </a:lnTo>
                  <a:lnTo>
                    <a:pt x="244" y="218"/>
                  </a:lnTo>
                  <a:lnTo>
                    <a:pt x="240" y="223"/>
                  </a:lnTo>
                  <a:lnTo>
                    <a:pt x="236" y="229"/>
                  </a:lnTo>
                  <a:lnTo>
                    <a:pt x="231" y="234"/>
                  </a:lnTo>
                  <a:lnTo>
                    <a:pt x="226" y="238"/>
                  </a:lnTo>
                  <a:lnTo>
                    <a:pt x="221" y="243"/>
                  </a:lnTo>
                  <a:lnTo>
                    <a:pt x="215" y="247"/>
                  </a:lnTo>
                  <a:lnTo>
                    <a:pt x="209" y="249"/>
                  </a:lnTo>
                  <a:lnTo>
                    <a:pt x="202" y="252"/>
                  </a:lnTo>
                  <a:lnTo>
                    <a:pt x="195" y="253"/>
                  </a:lnTo>
                  <a:lnTo>
                    <a:pt x="189" y="254"/>
                  </a:lnTo>
                  <a:lnTo>
                    <a:pt x="181" y="255"/>
                  </a:lnTo>
                  <a:close/>
                  <a:moveTo>
                    <a:pt x="354" y="223"/>
                  </a:moveTo>
                  <a:lnTo>
                    <a:pt x="327" y="207"/>
                  </a:lnTo>
                  <a:lnTo>
                    <a:pt x="328" y="195"/>
                  </a:lnTo>
                  <a:lnTo>
                    <a:pt x="328" y="183"/>
                  </a:lnTo>
                  <a:lnTo>
                    <a:pt x="328" y="172"/>
                  </a:lnTo>
                  <a:lnTo>
                    <a:pt x="327" y="160"/>
                  </a:lnTo>
                  <a:lnTo>
                    <a:pt x="354" y="144"/>
                  </a:lnTo>
                  <a:lnTo>
                    <a:pt x="357" y="143"/>
                  </a:lnTo>
                  <a:lnTo>
                    <a:pt x="359" y="141"/>
                  </a:lnTo>
                  <a:lnTo>
                    <a:pt x="360" y="139"/>
                  </a:lnTo>
                  <a:lnTo>
                    <a:pt x="361" y="136"/>
                  </a:lnTo>
                  <a:lnTo>
                    <a:pt x="362" y="132"/>
                  </a:lnTo>
                  <a:lnTo>
                    <a:pt x="362" y="129"/>
                  </a:lnTo>
                  <a:lnTo>
                    <a:pt x="361" y="126"/>
                  </a:lnTo>
                  <a:lnTo>
                    <a:pt x="360" y="124"/>
                  </a:lnTo>
                  <a:lnTo>
                    <a:pt x="322" y="59"/>
                  </a:lnTo>
                  <a:lnTo>
                    <a:pt x="320" y="56"/>
                  </a:lnTo>
                  <a:lnTo>
                    <a:pt x="318" y="54"/>
                  </a:lnTo>
                  <a:lnTo>
                    <a:pt x="316" y="53"/>
                  </a:lnTo>
                  <a:lnTo>
                    <a:pt x="313" y="51"/>
                  </a:lnTo>
                  <a:lnTo>
                    <a:pt x="309" y="51"/>
                  </a:lnTo>
                  <a:lnTo>
                    <a:pt x="307" y="51"/>
                  </a:lnTo>
                  <a:lnTo>
                    <a:pt x="304" y="52"/>
                  </a:lnTo>
                  <a:lnTo>
                    <a:pt x="301" y="53"/>
                  </a:lnTo>
                  <a:lnTo>
                    <a:pt x="274" y="69"/>
                  </a:lnTo>
                  <a:lnTo>
                    <a:pt x="266" y="63"/>
                  </a:lnTo>
                  <a:lnTo>
                    <a:pt x="256" y="56"/>
                  </a:lnTo>
                  <a:lnTo>
                    <a:pt x="246" y="51"/>
                  </a:lnTo>
                  <a:lnTo>
                    <a:pt x="237" y="47"/>
                  </a:lnTo>
                  <a:lnTo>
                    <a:pt x="237" y="14"/>
                  </a:lnTo>
                  <a:lnTo>
                    <a:pt x="236" y="10"/>
                  </a:lnTo>
                  <a:lnTo>
                    <a:pt x="236" y="8"/>
                  </a:lnTo>
                  <a:lnTo>
                    <a:pt x="233" y="5"/>
                  </a:lnTo>
                  <a:lnTo>
                    <a:pt x="232" y="3"/>
                  </a:lnTo>
                  <a:lnTo>
                    <a:pt x="229" y="2"/>
                  </a:lnTo>
                  <a:lnTo>
                    <a:pt x="227" y="1"/>
                  </a:lnTo>
                  <a:lnTo>
                    <a:pt x="224" y="0"/>
                  </a:lnTo>
                  <a:lnTo>
                    <a:pt x="222" y="0"/>
                  </a:lnTo>
                  <a:lnTo>
                    <a:pt x="146" y="0"/>
                  </a:lnTo>
                  <a:lnTo>
                    <a:pt x="143" y="0"/>
                  </a:lnTo>
                  <a:lnTo>
                    <a:pt x="140" y="1"/>
                  </a:lnTo>
                  <a:lnTo>
                    <a:pt x="137" y="2"/>
                  </a:lnTo>
                  <a:lnTo>
                    <a:pt x="135" y="3"/>
                  </a:lnTo>
                  <a:lnTo>
                    <a:pt x="134" y="5"/>
                  </a:lnTo>
                  <a:lnTo>
                    <a:pt x="132" y="8"/>
                  </a:lnTo>
                  <a:lnTo>
                    <a:pt x="132" y="10"/>
                  </a:lnTo>
                  <a:lnTo>
                    <a:pt x="131" y="14"/>
                  </a:lnTo>
                  <a:lnTo>
                    <a:pt x="131" y="47"/>
                  </a:lnTo>
                  <a:lnTo>
                    <a:pt x="120" y="52"/>
                  </a:lnTo>
                  <a:lnTo>
                    <a:pt x="109" y="57"/>
                  </a:lnTo>
                  <a:lnTo>
                    <a:pt x="99" y="63"/>
                  </a:lnTo>
                  <a:lnTo>
                    <a:pt x="90" y="69"/>
                  </a:lnTo>
                  <a:lnTo>
                    <a:pt x="61" y="53"/>
                  </a:lnTo>
                  <a:lnTo>
                    <a:pt x="58" y="52"/>
                  </a:lnTo>
                  <a:lnTo>
                    <a:pt x="55" y="51"/>
                  </a:lnTo>
                  <a:lnTo>
                    <a:pt x="53" y="51"/>
                  </a:lnTo>
                  <a:lnTo>
                    <a:pt x="49" y="51"/>
                  </a:lnTo>
                  <a:lnTo>
                    <a:pt x="47" y="52"/>
                  </a:lnTo>
                  <a:lnTo>
                    <a:pt x="44" y="54"/>
                  </a:lnTo>
                  <a:lnTo>
                    <a:pt x="42" y="56"/>
                  </a:lnTo>
                  <a:lnTo>
                    <a:pt x="41" y="59"/>
                  </a:lnTo>
                  <a:lnTo>
                    <a:pt x="2" y="124"/>
                  </a:lnTo>
                  <a:lnTo>
                    <a:pt x="1" y="126"/>
                  </a:lnTo>
                  <a:lnTo>
                    <a:pt x="0" y="129"/>
                  </a:lnTo>
                  <a:lnTo>
                    <a:pt x="0" y="132"/>
                  </a:lnTo>
                  <a:lnTo>
                    <a:pt x="1" y="136"/>
                  </a:lnTo>
                  <a:lnTo>
                    <a:pt x="2" y="139"/>
                  </a:lnTo>
                  <a:lnTo>
                    <a:pt x="3" y="141"/>
                  </a:lnTo>
                  <a:lnTo>
                    <a:pt x="6" y="143"/>
                  </a:lnTo>
                  <a:lnTo>
                    <a:pt x="8" y="144"/>
                  </a:lnTo>
                  <a:lnTo>
                    <a:pt x="36" y="160"/>
                  </a:lnTo>
                  <a:lnTo>
                    <a:pt x="34" y="172"/>
                  </a:lnTo>
                  <a:lnTo>
                    <a:pt x="34" y="183"/>
                  </a:lnTo>
                  <a:lnTo>
                    <a:pt x="34" y="195"/>
                  </a:lnTo>
                  <a:lnTo>
                    <a:pt x="36" y="207"/>
                  </a:lnTo>
                  <a:lnTo>
                    <a:pt x="8" y="223"/>
                  </a:lnTo>
                  <a:lnTo>
                    <a:pt x="6" y="224"/>
                  </a:lnTo>
                  <a:lnTo>
                    <a:pt x="3" y="227"/>
                  </a:lnTo>
                  <a:lnTo>
                    <a:pt x="1" y="230"/>
                  </a:lnTo>
                  <a:lnTo>
                    <a:pt x="0" y="233"/>
                  </a:lnTo>
                  <a:lnTo>
                    <a:pt x="0" y="235"/>
                  </a:lnTo>
                  <a:lnTo>
                    <a:pt x="0" y="237"/>
                  </a:lnTo>
                  <a:lnTo>
                    <a:pt x="1" y="240"/>
                  </a:lnTo>
                  <a:lnTo>
                    <a:pt x="2" y="243"/>
                  </a:lnTo>
                  <a:lnTo>
                    <a:pt x="40" y="309"/>
                  </a:lnTo>
                  <a:lnTo>
                    <a:pt x="42" y="311"/>
                  </a:lnTo>
                  <a:lnTo>
                    <a:pt x="44" y="313"/>
                  </a:lnTo>
                  <a:lnTo>
                    <a:pt x="46" y="314"/>
                  </a:lnTo>
                  <a:lnTo>
                    <a:pt x="48" y="315"/>
                  </a:lnTo>
                  <a:lnTo>
                    <a:pt x="55" y="316"/>
                  </a:lnTo>
                  <a:lnTo>
                    <a:pt x="60" y="314"/>
                  </a:lnTo>
                  <a:lnTo>
                    <a:pt x="90" y="297"/>
                  </a:lnTo>
                  <a:lnTo>
                    <a:pt x="99" y="304"/>
                  </a:lnTo>
                  <a:lnTo>
                    <a:pt x="109" y="310"/>
                  </a:lnTo>
                  <a:lnTo>
                    <a:pt x="120" y="316"/>
                  </a:lnTo>
                  <a:lnTo>
                    <a:pt x="131" y="321"/>
                  </a:lnTo>
                  <a:lnTo>
                    <a:pt x="131" y="354"/>
                  </a:lnTo>
                  <a:lnTo>
                    <a:pt x="132" y="356"/>
                  </a:lnTo>
                  <a:lnTo>
                    <a:pt x="132" y="359"/>
                  </a:lnTo>
                  <a:lnTo>
                    <a:pt x="134" y="361"/>
                  </a:lnTo>
                  <a:lnTo>
                    <a:pt x="135" y="363"/>
                  </a:lnTo>
                  <a:lnTo>
                    <a:pt x="137" y="366"/>
                  </a:lnTo>
                  <a:lnTo>
                    <a:pt x="140" y="368"/>
                  </a:lnTo>
                  <a:lnTo>
                    <a:pt x="143" y="368"/>
                  </a:lnTo>
                  <a:lnTo>
                    <a:pt x="146" y="369"/>
                  </a:lnTo>
                  <a:lnTo>
                    <a:pt x="222" y="369"/>
                  </a:lnTo>
                  <a:lnTo>
                    <a:pt x="225" y="368"/>
                  </a:lnTo>
                  <a:lnTo>
                    <a:pt x="227" y="368"/>
                  </a:lnTo>
                  <a:lnTo>
                    <a:pt x="229" y="366"/>
                  </a:lnTo>
                  <a:lnTo>
                    <a:pt x="232" y="363"/>
                  </a:lnTo>
                  <a:lnTo>
                    <a:pt x="233" y="361"/>
                  </a:lnTo>
                  <a:lnTo>
                    <a:pt x="236" y="359"/>
                  </a:lnTo>
                  <a:lnTo>
                    <a:pt x="236" y="356"/>
                  </a:lnTo>
                  <a:lnTo>
                    <a:pt x="237" y="354"/>
                  </a:lnTo>
                  <a:lnTo>
                    <a:pt x="237" y="321"/>
                  </a:lnTo>
                  <a:lnTo>
                    <a:pt x="246" y="316"/>
                  </a:lnTo>
                  <a:lnTo>
                    <a:pt x="256" y="311"/>
                  </a:lnTo>
                  <a:lnTo>
                    <a:pt x="266" y="305"/>
                  </a:lnTo>
                  <a:lnTo>
                    <a:pt x="274" y="298"/>
                  </a:lnTo>
                  <a:lnTo>
                    <a:pt x="302" y="313"/>
                  </a:lnTo>
                  <a:lnTo>
                    <a:pt x="305" y="315"/>
                  </a:lnTo>
                  <a:lnTo>
                    <a:pt x="307" y="315"/>
                  </a:lnTo>
                  <a:lnTo>
                    <a:pt x="310" y="316"/>
                  </a:lnTo>
                  <a:lnTo>
                    <a:pt x="314" y="316"/>
                  </a:lnTo>
                  <a:lnTo>
                    <a:pt x="319" y="313"/>
                  </a:lnTo>
                  <a:lnTo>
                    <a:pt x="322" y="309"/>
                  </a:lnTo>
                  <a:lnTo>
                    <a:pt x="360" y="243"/>
                  </a:lnTo>
                  <a:lnTo>
                    <a:pt x="362" y="240"/>
                  </a:lnTo>
                  <a:lnTo>
                    <a:pt x="362" y="237"/>
                  </a:lnTo>
                  <a:lnTo>
                    <a:pt x="362" y="234"/>
                  </a:lnTo>
                  <a:lnTo>
                    <a:pt x="362" y="232"/>
                  </a:lnTo>
                  <a:lnTo>
                    <a:pt x="361" y="229"/>
                  </a:lnTo>
                  <a:lnTo>
                    <a:pt x="359" y="227"/>
                  </a:lnTo>
                  <a:lnTo>
                    <a:pt x="357" y="224"/>
                  </a:lnTo>
                  <a:lnTo>
                    <a:pt x="354" y="2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42" name="Freeform 4346" descr="Icon of box and whisker chart. ">
            <a:extLst>
              <a:ext uri="{FF2B5EF4-FFF2-40B4-BE49-F238E27FC236}">
                <a16:creationId xmlns:a16="http://schemas.microsoft.com/office/drawing/2014/main" id="{D131817A-5B27-4718-8BAC-45C9CEDA45D9}"/>
              </a:ext>
            </a:extLst>
          </p:cNvPr>
          <p:cNvSpPr>
            <a:spLocks noEditPoints="1"/>
          </p:cNvSpPr>
          <p:nvPr/>
        </p:nvSpPr>
        <p:spPr bwMode="auto">
          <a:xfrm>
            <a:off x="3967321" y="3532346"/>
            <a:ext cx="345758" cy="345758"/>
          </a:xfrm>
          <a:custGeom>
            <a:avLst/>
            <a:gdLst>
              <a:gd name="T0" fmla="*/ 706 w 898"/>
              <a:gd name="T1" fmla="*/ 479 h 898"/>
              <a:gd name="T2" fmla="*/ 652 w 898"/>
              <a:gd name="T3" fmla="*/ 556 h 898"/>
              <a:gd name="T4" fmla="*/ 632 w 898"/>
              <a:gd name="T5" fmla="*/ 551 h 898"/>
              <a:gd name="T6" fmla="*/ 576 w 898"/>
              <a:gd name="T7" fmla="*/ 477 h 898"/>
              <a:gd name="T8" fmla="*/ 571 w 898"/>
              <a:gd name="T9" fmla="*/ 398 h 898"/>
              <a:gd name="T10" fmla="*/ 628 w 898"/>
              <a:gd name="T11" fmla="*/ 129 h 898"/>
              <a:gd name="T12" fmla="*/ 643 w 898"/>
              <a:gd name="T13" fmla="*/ 114 h 898"/>
              <a:gd name="T14" fmla="*/ 658 w 898"/>
              <a:gd name="T15" fmla="*/ 129 h 898"/>
              <a:gd name="T16" fmla="*/ 717 w 898"/>
              <a:gd name="T17" fmla="*/ 398 h 898"/>
              <a:gd name="T18" fmla="*/ 621 w 898"/>
              <a:gd name="T19" fmla="*/ 758 h 898"/>
              <a:gd name="T20" fmla="*/ 589 w 898"/>
              <a:gd name="T21" fmla="*/ 727 h 898"/>
              <a:gd name="T22" fmla="*/ 589 w 898"/>
              <a:gd name="T23" fmla="*/ 680 h 898"/>
              <a:gd name="T24" fmla="*/ 621 w 898"/>
              <a:gd name="T25" fmla="*/ 648 h 898"/>
              <a:gd name="T26" fmla="*/ 667 w 898"/>
              <a:gd name="T27" fmla="*/ 648 h 898"/>
              <a:gd name="T28" fmla="*/ 699 w 898"/>
              <a:gd name="T29" fmla="*/ 680 h 898"/>
              <a:gd name="T30" fmla="*/ 699 w 898"/>
              <a:gd name="T31" fmla="*/ 727 h 898"/>
              <a:gd name="T32" fmla="*/ 667 w 898"/>
              <a:gd name="T33" fmla="*/ 758 h 898"/>
              <a:gd name="T34" fmla="*/ 536 w 898"/>
              <a:gd name="T35" fmla="*/ 294 h 898"/>
              <a:gd name="T36" fmla="*/ 479 w 898"/>
              <a:gd name="T37" fmla="*/ 546 h 898"/>
              <a:gd name="T38" fmla="*/ 461 w 898"/>
              <a:gd name="T39" fmla="*/ 558 h 898"/>
              <a:gd name="T40" fmla="*/ 450 w 898"/>
              <a:gd name="T41" fmla="*/ 299 h 898"/>
              <a:gd name="T42" fmla="*/ 390 w 898"/>
              <a:gd name="T43" fmla="*/ 287 h 898"/>
              <a:gd name="T44" fmla="*/ 398 w 898"/>
              <a:gd name="T45" fmla="*/ 211 h 898"/>
              <a:gd name="T46" fmla="*/ 454 w 898"/>
              <a:gd name="T47" fmla="*/ 118 h 898"/>
              <a:gd name="T48" fmla="*/ 475 w 898"/>
              <a:gd name="T49" fmla="*/ 118 h 898"/>
              <a:gd name="T50" fmla="*/ 530 w 898"/>
              <a:gd name="T51" fmla="*/ 211 h 898"/>
              <a:gd name="T52" fmla="*/ 465 w 898"/>
              <a:gd name="T53" fmla="*/ 763 h 898"/>
              <a:gd name="T54" fmla="*/ 422 w 898"/>
              <a:gd name="T55" fmla="*/ 745 h 898"/>
              <a:gd name="T56" fmla="*/ 405 w 898"/>
              <a:gd name="T57" fmla="*/ 703 h 898"/>
              <a:gd name="T58" fmla="*/ 422 w 898"/>
              <a:gd name="T59" fmla="*/ 661 h 898"/>
              <a:gd name="T60" fmla="*/ 465 w 898"/>
              <a:gd name="T61" fmla="*/ 643 h 898"/>
              <a:gd name="T62" fmla="*/ 506 w 898"/>
              <a:gd name="T63" fmla="*/ 661 h 898"/>
              <a:gd name="T64" fmla="*/ 525 w 898"/>
              <a:gd name="T65" fmla="*/ 703 h 898"/>
              <a:gd name="T66" fmla="*/ 506 w 898"/>
              <a:gd name="T67" fmla="*/ 745 h 898"/>
              <a:gd name="T68" fmla="*/ 465 w 898"/>
              <a:gd name="T69" fmla="*/ 763 h 898"/>
              <a:gd name="T70" fmla="*/ 318 w 898"/>
              <a:gd name="T71" fmla="*/ 419 h 898"/>
              <a:gd name="T72" fmla="*/ 263 w 898"/>
              <a:gd name="T73" fmla="*/ 556 h 898"/>
              <a:gd name="T74" fmla="*/ 242 w 898"/>
              <a:gd name="T75" fmla="*/ 551 h 898"/>
              <a:gd name="T76" fmla="*/ 186 w 898"/>
              <a:gd name="T77" fmla="*/ 417 h 898"/>
              <a:gd name="T78" fmla="*/ 181 w 898"/>
              <a:gd name="T79" fmla="*/ 339 h 898"/>
              <a:gd name="T80" fmla="*/ 240 w 898"/>
              <a:gd name="T81" fmla="*/ 129 h 898"/>
              <a:gd name="T82" fmla="*/ 255 w 898"/>
              <a:gd name="T83" fmla="*/ 114 h 898"/>
              <a:gd name="T84" fmla="*/ 270 w 898"/>
              <a:gd name="T85" fmla="*/ 129 h 898"/>
              <a:gd name="T86" fmla="*/ 329 w 898"/>
              <a:gd name="T87" fmla="*/ 339 h 898"/>
              <a:gd name="T88" fmla="*/ 231 w 898"/>
              <a:gd name="T89" fmla="*/ 758 h 898"/>
              <a:gd name="T90" fmla="*/ 200 w 898"/>
              <a:gd name="T91" fmla="*/ 727 h 898"/>
              <a:gd name="T92" fmla="*/ 200 w 898"/>
              <a:gd name="T93" fmla="*/ 680 h 898"/>
              <a:gd name="T94" fmla="*/ 231 w 898"/>
              <a:gd name="T95" fmla="*/ 648 h 898"/>
              <a:gd name="T96" fmla="*/ 278 w 898"/>
              <a:gd name="T97" fmla="*/ 648 h 898"/>
              <a:gd name="T98" fmla="*/ 311 w 898"/>
              <a:gd name="T99" fmla="*/ 680 h 898"/>
              <a:gd name="T100" fmla="*/ 311 w 898"/>
              <a:gd name="T101" fmla="*/ 727 h 898"/>
              <a:gd name="T102" fmla="*/ 278 w 898"/>
              <a:gd name="T103" fmla="*/ 758 h 898"/>
              <a:gd name="T104" fmla="*/ 10 w 898"/>
              <a:gd name="T105" fmla="*/ 2 h 898"/>
              <a:gd name="T106" fmla="*/ 1 w 898"/>
              <a:gd name="T107" fmla="*/ 886 h 898"/>
              <a:gd name="T108" fmla="*/ 883 w 898"/>
              <a:gd name="T109" fmla="*/ 898 h 898"/>
              <a:gd name="T110" fmla="*/ 898 w 898"/>
              <a:gd name="T111" fmla="*/ 883 h 898"/>
              <a:gd name="T112" fmla="*/ 886 w 898"/>
              <a:gd name="T113" fmla="*/ 0 h 8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98" h="898">
                <a:moveTo>
                  <a:pt x="718" y="464"/>
                </a:moveTo>
                <a:lnTo>
                  <a:pt x="718" y="467"/>
                </a:lnTo>
                <a:lnTo>
                  <a:pt x="717" y="470"/>
                </a:lnTo>
                <a:lnTo>
                  <a:pt x="716" y="472"/>
                </a:lnTo>
                <a:lnTo>
                  <a:pt x="714" y="474"/>
                </a:lnTo>
                <a:lnTo>
                  <a:pt x="712" y="477"/>
                </a:lnTo>
                <a:lnTo>
                  <a:pt x="710" y="478"/>
                </a:lnTo>
                <a:lnTo>
                  <a:pt x="706" y="479"/>
                </a:lnTo>
                <a:lnTo>
                  <a:pt x="703" y="479"/>
                </a:lnTo>
                <a:lnTo>
                  <a:pt x="658" y="479"/>
                </a:lnTo>
                <a:lnTo>
                  <a:pt x="658" y="543"/>
                </a:lnTo>
                <a:lnTo>
                  <a:pt x="658" y="546"/>
                </a:lnTo>
                <a:lnTo>
                  <a:pt x="657" y="549"/>
                </a:lnTo>
                <a:lnTo>
                  <a:pt x="656" y="551"/>
                </a:lnTo>
                <a:lnTo>
                  <a:pt x="654" y="554"/>
                </a:lnTo>
                <a:lnTo>
                  <a:pt x="652" y="556"/>
                </a:lnTo>
                <a:lnTo>
                  <a:pt x="650" y="557"/>
                </a:lnTo>
                <a:lnTo>
                  <a:pt x="647" y="558"/>
                </a:lnTo>
                <a:lnTo>
                  <a:pt x="643" y="558"/>
                </a:lnTo>
                <a:lnTo>
                  <a:pt x="641" y="558"/>
                </a:lnTo>
                <a:lnTo>
                  <a:pt x="638" y="557"/>
                </a:lnTo>
                <a:lnTo>
                  <a:pt x="636" y="556"/>
                </a:lnTo>
                <a:lnTo>
                  <a:pt x="634" y="554"/>
                </a:lnTo>
                <a:lnTo>
                  <a:pt x="632" y="551"/>
                </a:lnTo>
                <a:lnTo>
                  <a:pt x="631" y="549"/>
                </a:lnTo>
                <a:lnTo>
                  <a:pt x="629" y="546"/>
                </a:lnTo>
                <a:lnTo>
                  <a:pt x="628" y="543"/>
                </a:lnTo>
                <a:lnTo>
                  <a:pt x="628" y="479"/>
                </a:lnTo>
                <a:lnTo>
                  <a:pt x="583" y="479"/>
                </a:lnTo>
                <a:lnTo>
                  <a:pt x="581" y="479"/>
                </a:lnTo>
                <a:lnTo>
                  <a:pt x="578" y="478"/>
                </a:lnTo>
                <a:lnTo>
                  <a:pt x="576" y="477"/>
                </a:lnTo>
                <a:lnTo>
                  <a:pt x="574" y="474"/>
                </a:lnTo>
                <a:lnTo>
                  <a:pt x="572" y="472"/>
                </a:lnTo>
                <a:lnTo>
                  <a:pt x="571" y="470"/>
                </a:lnTo>
                <a:lnTo>
                  <a:pt x="570" y="467"/>
                </a:lnTo>
                <a:lnTo>
                  <a:pt x="570" y="464"/>
                </a:lnTo>
                <a:lnTo>
                  <a:pt x="570" y="404"/>
                </a:lnTo>
                <a:lnTo>
                  <a:pt x="570" y="402"/>
                </a:lnTo>
                <a:lnTo>
                  <a:pt x="571" y="398"/>
                </a:lnTo>
                <a:lnTo>
                  <a:pt x="572" y="396"/>
                </a:lnTo>
                <a:lnTo>
                  <a:pt x="574" y="394"/>
                </a:lnTo>
                <a:lnTo>
                  <a:pt x="576" y="392"/>
                </a:lnTo>
                <a:lnTo>
                  <a:pt x="578" y="391"/>
                </a:lnTo>
                <a:lnTo>
                  <a:pt x="581" y="390"/>
                </a:lnTo>
                <a:lnTo>
                  <a:pt x="583" y="389"/>
                </a:lnTo>
                <a:lnTo>
                  <a:pt x="628" y="389"/>
                </a:lnTo>
                <a:lnTo>
                  <a:pt x="628" y="129"/>
                </a:lnTo>
                <a:lnTo>
                  <a:pt x="629" y="126"/>
                </a:lnTo>
                <a:lnTo>
                  <a:pt x="631" y="123"/>
                </a:lnTo>
                <a:lnTo>
                  <a:pt x="632" y="121"/>
                </a:lnTo>
                <a:lnTo>
                  <a:pt x="634" y="118"/>
                </a:lnTo>
                <a:lnTo>
                  <a:pt x="636" y="117"/>
                </a:lnTo>
                <a:lnTo>
                  <a:pt x="638" y="115"/>
                </a:lnTo>
                <a:lnTo>
                  <a:pt x="641" y="114"/>
                </a:lnTo>
                <a:lnTo>
                  <a:pt x="643" y="114"/>
                </a:lnTo>
                <a:lnTo>
                  <a:pt x="647" y="114"/>
                </a:lnTo>
                <a:lnTo>
                  <a:pt x="650" y="115"/>
                </a:lnTo>
                <a:lnTo>
                  <a:pt x="652" y="117"/>
                </a:lnTo>
                <a:lnTo>
                  <a:pt x="654" y="118"/>
                </a:lnTo>
                <a:lnTo>
                  <a:pt x="656" y="121"/>
                </a:lnTo>
                <a:lnTo>
                  <a:pt x="657" y="123"/>
                </a:lnTo>
                <a:lnTo>
                  <a:pt x="658" y="127"/>
                </a:lnTo>
                <a:lnTo>
                  <a:pt x="658" y="129"/>
                </a:lnTo>
                <a:lnTo>
                  <a:pt x="658" y="389"/>
                </a:lnTo>
                <a:lnTo>
                  <a:pt x="703" y="389"/>
                </a:lnTo>
                <a:lnTo>
                  <a:pt x="706" y="390"/>
                </a:lnTo>
                <a:lnTo>
                  <a:pt x="710" y="391"/>
                </a:lnTo>
                <a:lnTo>
                  <a:pt x="712" y="392"/>
                </a:lnTo>
                <a:lnTo>
                  <a:pt x="714" y="394"/>
                </a:lnTo>
                <a:lnTo>
                  <a:pt x="716" y="396"/>
                </a:lnTo>
                <a:lnTo>
                  <a:pt x="717" y="398"/>
                </a:lnTo>
                <a:lnTo>
                  <a:pt x="718" y="402"/>
                </a:lnTo>
                <a:lnTo>
                  <a:pt x="718" y="404"/>
                </a:lnTo>
                <a:lnTo>
                  <a:pt x="718" y="464"/>
                </a:lnTo>
                <a:close/>
                <a:moveTo>
                  <a:pt x="643" y="763"/>
                </a:moveTo>
                <a:lnTo>
                  <a:pt x="638" y="762"/>
                </a:lnTo>
                <a:lnTo>
                  <a:pt x="632" y="762"/>
                </a:lnTo>
                <a:lnTo>
                  <a:pt x="626" y="760"/>
                </a:lnTo>
                <a:lnTo>
                  <a:pt x="621" y="758"/>
                </a:lnTo>
                <a:lnTo>
                  <a:pt x="616" y="756"/>
                </a:lnTo>
                <a:lnTo>
                  <a:pt x="610" y="753"/>
                </a:lnTo>
                <a:lnTo>
                  <a:pt x="606" y="749"/>
                </a:lnTo>
                <a:lnTo>
                  <a:pt x="602" y="745"/>
                </a:lnTo>
                <a:lnTo>
                  <a:pt x="597" y="741"/>
                </a:lnTo>
                <a:lnTo>
                  <a:pt x="594" y="737"/>
                </a:lnTo>
                <a:lnTo>
                  <a:pt x="591" y="731"/>
                </a:lnTo>
                <a:lnTo>
                  <a:pt x="589" y="727"/>
                </a:lnTo>
                <a:lnTo>
                  <a:pt x="587" y="720"/>
                </a:lnTo>
                <a:lnTo>
                  <a:pt x="586" y="715"/>
                </a:lnTo>
                <a:lnTo>
                  <a:pt x="584" y="710"/>
                </a:lnTo>
                <a:lnTo>
                  <a:pt x="583" y="703"/>
                </a:lnTo>
                <a:lnTo>
                  <a:pt x="584" y="697"/>
                </a:lnTo>
                <a:lnTo>
                  <a:pt x="586" y="692"/>
                </a:lnTo>
                <a:lnTo>
                  <a:pt x="587" y="685"/>
                </a:lnTo>
                <a:lnTo>
                  <a:pt x="589" y="680"/>
                </a:lnTo>
                <a:lnTo>
                  <a:pt x="591" y="674"/>
                </a:lnTo>
                <a:lnTo>
                  <a:pt x="594" y="670"/>
                </a:lnTo>
                <a:lnTo>
                  <a:pt x="597" y="665"/>
                </a:lnTo>
                <a:lnTo>
                  <a:pt x="602" y="661"/>
                </a:lnTo>
                <a:lnTo>
                  <a:pt x="606" y="657"/>
                </a:lnTo>
                <a:lnTo>
                  <a:pt x="610" y="653"/>
                </a:lnTo>
                <a:lnTo>
                  <a:pt x="616" y="651"/>
                </a:lnTo>
                <a:lnTo>
                  <a:pt x="621" y="648"/>
                </a:lnTo>
                <a:lnTo>
                  <a:pt x="626" y="646"/>
                </a:lnTo>
                <a:lnTo>
                  <a:pt x="632" y="645"/>
                </a:lnTo>
                <a:lnTo>
                  <a:pt x="638" y="643"/>
                </a:lnTo>
                <a:lnTo>
                  <a:pt x="643" y="643"/>
                </a:lnTo>
                <a:lnTo>
                  <a:pt x="650" y="643"/>
                </a:lnTo>
                <a:lnTo>
                  <a:pt x="656" y="645"/>
                </a:lnTo>
                <a:lnTo>
                  <a:pt x="662" y="646"/>
                </a:lnTo>
                <a:lnTo>
                  <a:pt x="667" y="648"/>
                </a:lnTo>
                <a:lnTo>
                  <a:pt x="672" y="651"/>
                </a:lnTo>
                <a:lnTo>
                  <a:pt x="678" y="653"/>
                </a:lnTo>
                <a:lnTo>
                  <a:pt x="682" y="657"/>
                </a:lnTo>
                <a:lnTo>
                  <a:pt x="686" y="661"/>
                </a:lnTo>
                <a:lnTo>
                  <a:pt x="690" y="665"/>
                </a:lnTo>
                <a:lnTo>
                  <a:pt x="694" y="670"/>
                </a:lnTo>
                <a:lnTo>
                  <a:pt x="697" y="674"/>
                </a:lnTo>
                <a:lnTo>
                  <a:pt x="699" y="680"/>
                </a:lnTo>
                <a:lnTo>
                  <a:pt x="701" y="685"/>
                </a:lnTo>
                <a:lnTo>
                  <a:pt x="702" y="692"/>
                </a:lnTo>
                <a:lnTo>
                  <a:pt x="703" y="697"/>
                </a:lnTo>
                <a:lnTo>
                  <a:pt x="703" y="703"/>
                </a:lnTo>
                <a:lnTo>
                  <a:pt x="703" y="710"/>
                </a:lnTo>
                <a:lnTo>
                  <a:pt x="702" y="715"/>
                </a:lnTo>
                <a:lnTo>
                  <a:pt x="701" y="720"/>
                </a:lnTo>
                <a:lnTo>
                  <a:pt x="699" y="727"/>
                </a:lnTo>
                <a:lnTo>
                  <a:pt x="697" y="731"/>
                </a:lnTo>
                <a:lnTo>
                  <a:pt x="694" y="737"/>
                </a:lnTo>
                <a:lnTo>
                  <a:pt x="690" y="741"/>
                </a:lnTo>
                <a:lnTo>
                  <a:pt x="686" y="745"/>
                </a:lnTo>
                <a:lnTo>
                  <a:pt x="682" y="749"/>
                </a:lnTo>
                <a:lnTo>
                  <a:pt x="678" y="753"/>
                </a:lnTo>
                <a:lnTo>
                  <a:pt x="672" y="756"/>
                </a:lnTo>
                <a:lnTo>
                  <a:pt x="667" y="758"/>
                </a:lnTo>
                <a:lnTo>
                  <a:pt x="662" y="760"/>
                </a:lnTo>
                <a:lnTo>
                  <a:pt x="656" y="762"/>
                </a:lnTo>
                <a:lnTo>
                  <a:pt x="650" y="762"/>
                </a:lnTo>
                <a:lnTo>
                  <a:pt x="643" y="763"/>
                </a:lnTo>
                <a:close/>
                <a:moveTo>
                  <a:pt x="540" y="284"/>
                </a:moveTo>
                <a:lnTo>
                  <a:pt x="538" y="287"/>
                </a:lnTo>
                <a:lnTo>
                  <a:pt x="537" y="290"/>
                </a:lnTo>
                <a:lnTo>
                  <a:pt x="536" y="294"/>
                </a:lnTo>
                <a:lnTo>
                  <a:pt x="534" y="296"/>
                </a:lnTo>
                <a:lnTo>
                  <a:pt x="532" y="297"/>
                </a:lnTo>
                <a:lnTo>
                  <a:pt x="530" y="298"/>
                </a:lnTo>
                <a:lnTo>
                  <a:pt x="527" y="299"/>
                </a:lnTo>
                <a:lnTo>
                  <a:pt x="525" y="299"/>
                </a:lnTo>
                <a:lnTo>
                  <a:pt x="480" y="299"/>
                </a:lnTo>
                <a:lnTo>
                  <a:pt x="480" y="543"/>
                </a:lnTo>
                <a:lnTo>
                  <a:pt x="479" y="546"/>
                </a:lnTo>
                <a:lnTo>
                  <a:pt x="479" y="549"/>
                </a:lnTo>
                <a:lnTo>
                  <a:pt x="476" y="551"/>
                </a:lnTo>
                <a:lnTo>
                  <a:pt x="475" y="554"/>
                </a:lnTo>
                <a:lnTo>
                  <a:pt x="472" y="556"/>
                </a:lnTo>
                <a:lnTo>
                  <a:pt x="470" y="557"/>
                </a:lnTo>
                <a:lnTo>
                  <a:pt x="467" y="558"/>
                </a:lnTo>
                <a:lnTo>
                  <a:pt x="465" y="558"/>
                </a:lnTo>
                <a:lnTo>
                  <a:pt x="461" y="558"/>
                </a:lnTo>
                <a:lnTo>
                  <a:pt x="458" y="557"/>
                </a:lnTo>
                <a:lnTo>
                  <a:pt x="456" y="556"/>
                </a:lnTo>
                <a:lnTo>
                  <a:pt x="454" y="554"/>
                </a:lnTo>
                <a:lnTo>
                  <a:pt x="452" y="551"/>
                </a:lnTo>
                <a:lnTo>
                  <a:pt x="451" y="549"/>
                </a:lnTo>
                <a:lnTo>
                  <a:pt x="450" y="546"/>
                </a:lnTo>
                <a:lnTo>
                  <a:pt x="450" y="543"/>
                </a:lnTo>
                <a:lnTo>
                  <a:pt x="450" y="299"/>
                </a:lnTo>
                <a:lnTo>
                  <a:pt x="405" y="299"/>
                </a:lnTo>
                <a:lnTo>
                  <a:pt x="402" y="299"/>
                </a:lnTo>
                <a:lnTo>
                  <a:pt x="398" y="298"/>
                </a:lnTo>
                <a:lnTo>
                  <a:pt x="396" y="297"/>
                </a:lnTo>
                <a:lnTo>
                  <a:pt x="394" y="296"/>
                </a:lnTo>
                <a:lnTo>
                  <a:pt x="392" y="294"/>
                </a:lnTo>
                <a:lnTo>
                  <a:pt x="391" y="290"/>
                </a:lnTo>
                <a:lnTo>
                  <a:pt x="390" y="287"/>
                </a:lnTo>
                <a:lnTo>
                  <a:pt x="390" y="284"/>
                </a:lnTo>
                <a:lnTo>
                  <a:pt x="390" y="225"/>
                </a:lnTo>
                <a:lnTo>
                  <a:pt x="390" y="222"/>
                </a:lnTo>
                <a:lnTo>
                  <a:pt x="391" y="219"/>
                </a:lnTo>
                <a:lnTo>
                  <a:pt x="392" y="217"/>
                </a:lnTo>
                <a:lnTo>
                  <a:pt x="394" y="214"/>
                </a:lnTo>
                <a:lnTo>
                  <a:pt x="396" y="212"/>
                </a:lnTo>
                <a:lnTo>
                  <a:pt x="398" y="211"/>
                </a:lnTo>
                <a:lnTo>
                  <a:pt x="402" y="210"/>
                </a:lnTo>
                <a:lnTo>
                  <a:pt x="405" y="210"/>
                </a:lnTo>
                <a:lnTo>
                  <a:pt x="450" y="210"/>
                </a:lnTo>
                <a:lnTo>
                  <a:pt x="450" y="129"/>
                </a:lnTo>
                <a:lnTo>
                  <a:pt x="450" y="126"/>
                </a:lnTo>
                <a:lnTo>
                  <a:pt x="451" y="123"/>
                </a:lnTo>
                <a:lnTo>
                  <a:pt x="452" y="121"/>
                </a:lnTo>
                <a:lnTo>
                  <a:pt x="454" y="118"/>
                </a:lnTo>
                <a:lnTo>
                  <a:pt x="456" y="117"/>
                </a:lnTo>
                <a:lnTo>
                  <a:pt x="458" y="115"/>
                </a:lnTo>
                <a:lnTo>
                  <a:pt x="461" y="114"/>
                </a:lnTo>
                <a:lnTo>
                  <a:pt x="465" y="114"/>
                </a:lnTo>
                <a:lnTo>
                  <a:pt x="467" y="114"/>
                </a:lnTo>
                <a:lnTo>
                  <a:pt x="470" y="115"/>
                </a:lnTo>
                <a:lnTo>
                  <a:pt x="472" y="117"/>
                </a:lnTo>
                <a:lnTo>
                  <a:pt x="475" y="118"/>
                </a:lnTo>
                <a:lnTo>
                  <a:pt x="476" y="121"/>
                </a:lnTo>
                <a:lnTo>
                  <a:pt x="479" y="123"/>
                </a:lnTo>
                <a:lnTo>
                  <a:pt x="479" y="127"/>
                </a:lnTo>
                <a:lnTo>
                  <a:pt x="480" y="129"/>
                </a:lnTo>
                <a:lnTo>
                  <a:pt x="480" y="210"/>
                </a:lnTo>
                <a:lnTo>
                  <a:pt x="525" y="210"/>
                </a:lnTo>
                <a:lnTo>
                  <a:pt x="527" y="210"/>
                </a:lnTo>
                <a:lnTo>
                  <a:pt x="530" y="211"/>
                </a:lnTo>
                <a:lnTo>
                  <a:pt x="532" y="212"/>
                </a:lnTo>
                <a:lnTo>
                  <a:pt x="534" y="214"/>
                </a:lnTo>
                <a:lnTo>
                  <a:pt x="536" y="217"/>
                </a:lnTo>
                <a:lnTo>
                  <a:pt x="537" y="219"/>
                </a:lnTo>
                <a:lnTo>
                  <a:pt x="538" y="222"/>
                </a:lnTo>
                <a:lnTo>
                  <a:pt x="540" y="225"/>
                </a:lnTo>
                <a:lnTo>
                  <a:pt x="540" y="284"/>
                </a:lnTo>
                <a:close/>
                <a:moveTo>
                  <a:pt x="465" y="763"/>
                </a:moveTo>
                <a:lnTo>
                  <a:pt x="458" y="762"/>
                </a:lnTo>
                <a:lnTo>
                  <a:pt x="452" y="762"/>
                </a:lnTo>
                <a:lnTo>
                  <a:pt x="446" y="760"/>
                </a:lnTo>
                <a:lnTo>
                  <a:pt x="441" y="758"/>
                </a:lnTo>
                <a:lnTo>
                  <a:pt x="436" y="756"/>
                </a:lnTo>
                <a:lnTo>
                  <a:pt x="430" y="753"/>
                </a:lnTo>
                <a:lnTo>
                  <a:pt x="426" y="749"/>
                </a:lnTo>
                <a:lnTo>
                  <a:pt x="422" y="745"/>
                </a:lnTo>
                <a:lnTo>
                  <a:pt x="419" y="741"/>
                </a:lnTo>
                <a:lnTo>
                  <a:pt x="414" y="737"/>
                </a:lnTo>
                <a:lnTo>
                  <a:pt x="412" y="731"/>
                </a:lnTo>
                <a:lnTo>
                  <a:pt x="409" y="727"/>
                </a:lnTo>
                <a:lnTo>
                  <a:pt x="407" y="720"/>
                </a:lnTo>
                <a:lnTo>
                  <a:pt x="406" y="715"/>
                </a:lnTo>
                <a:lnTo>
                  <a:pt x="405" y="710"/>
                </a:lnTo>
                <a:lnTo>
                  <a:pt x="405" y="703"/>
                </a:lnTo>
                <a:lnTo>
                  <a:pt x="405" y="697"/>
                </a:lnTo>
                <a:lnTo>
                  <a:pt x="406" y="692"/>
                </a:lnTo>
                <a:lnTo>
                  <a:pt x="407" y="685"/>
                </a:lnTo>
                <a:lnTo>
                  <a:pt x="409" y="680"/>
                </a:lnTo>
                <a:lnTo>
                  <a:pt x="412" y="674"/>
                </a:lnTo>
                <a:lnTo>
                  <a:pt x="414" y="670"/>
                </a:lnTo>
                <a:lnTo>
                  <a:pt x="419" y="665"/>
                </a:lnTo>
                <a:lnTo>
                  <a:pt x="422" y="661"/>
                </a:lnTo>
                <a:lnTo>
                  <a:pt x="426" y="657"/>
                </a:lnTo>
                <a:lnTo>
                  <a:pt x="430" y="653"/>
                </a:lnTo>
                <a:lnTo>
                  <a:pt x="436" y="651"/>
                </a:lnTo>
                <a:lnTo>
                  <a:pt x="441" y="648"/>
                </a:lnTo>
                <a:lnTo>
                  <a:pt x="446" y="646"/>
                </a:lnTo>
                <a:lnTo>
                  <a:pt x="452" y="645"/>
                </a:lnTo>
                <a:lnTo>
                  <a:pt x="458" y="643"/>
                </a:lnTo>
                <a:lnTo>
                  <a:pt x="465" y="643"/>
                </a:lnTo>
                <a:lnTo>
                  <a:pt x="470" y="643"/>
                </a:lnTo>
                <a:lnTo>
                  <a:pt x="476" y="645"/>
                </a:lnTo>
                <a:lnTo>
                  <a:pt x="482" y="646"/>
                </a:lnTo>
                <a:lnTo>
                  <a:pt x="487" y="648"/>
                </a:lnTo>
                <a:lnTo>
                  <a:pt x="492" y="651"/>
                </a:lnTo>
                <a:lnTo>
                  <a:pt x="498" y="653"/>
                </a:lnTo>
                <a:lnTo>
                  <a:pt x="502" y="657"/>
                </a:lnTo>
                <a:lnTo>
                  <a:pt x="506" y="661"/>
                </a:lnTo>
                <a:lnTo>
                  <a:pt x="511" y="665"/>
                </a:lnTo>
                <a:lnTo>
                  <a:pt x="514" y="670"/>
                </a:lnTo>
                <a:lnTo>
                  <a:pt x="517" y="674"/>
                </a:lnTo>
                <a:lnTo>
                  <a:pt x="519" y="680"/>
                </a:lnTo>
                <a:lnTo>
                  <a:pt x="521" y="685"/>
                </a:lnTo>
                <a:lnTo>
                  <a:pt x="522" y="692"/>
                </a:lnTo>
                <a:lnTo>
                  <a:pt x="524" y="697"/>
                </a:lnTo>
                <a:lnTo>
                  <a:pt x="525" y="703"/>
                </a:lnTo>
                <a:lnTo>
                  <a:pt x="524" y="710"/>
                </a:lnTo>
                <a:lnTo>
                  <a:pt x="522" y="715"/>
                </a:lnTo>
                <a:lnTo>
                  <a:pt x="521" y="720"/>
                </a:lnTo>
                <a:lnTo>
                  <a:pt x="519" y="727"/>
                </a:lnTo>
                <a:lnTo>
                  <a:pt x="517" y="731"/>
                </a:lnTo>
                <a:lnTo>
                  <a:pt x="514" y="737"/>
                </a:lnTo>
                <a:lnTo>
                  <a:pt x="511" y="741"/>
                </a:lnTo>
                <a:lnTo>
                  <a:pt x="506" y="745"/>
                </a:lnTo>
                <a:lnTo>
                  <a:pt x="502" y="749"/>
                </a:lnTo>
                <a:lnTo>
                  <a:pt x="498" y="753"/>
                </a:lnTo>
                <a:lnTo>
                  <a:pt x="492" y="756"/>
                </a:lnTo>
                <a:lnTo>
                  <a:pt x="487" y="758"/>
                </a:lnTo>
                <a:lnTo>
                  <a:pt x="482" y="760"/>
                </a:lnTo>
                <a:lnTo>
                  <a:pt x="476" y="762"/>
                </a:lnTo>
                <a:lnTo>
                  <a:pt x="470" y="762"/>
                </a:lnTo>
                <a:lnTo>
                  <a:pt x="465" y="763"/>
                </a:lnTo>
                <a:close/>
                <a:moveTo>
                  <a:pt x="330" y="404"/>
                </a:moveTo>
                <a:lnTo>
                  <a:pt x="330" y="407"/>
                </a:lnTo>
                <a:lnTo>
                  <a:pt x="329" y="410"/>
                </a:lnTo>
                <a:lnTo>
                  <a:pt x="328" y="412"/>
                </a:lnTo>
                <a:lnTo>
                  <a:pt x="326" y="414"/>
                </a:lnTo>
                <a:lnTo>
                  <a:pt x="323" y="417"/>
                </a:lnTo>
                <a:lnTo>
                  <a:pt x="320" y="418"/>
                </a:lnTo>
                <a:lnTo>
                  <a:pt x="318" y="419"/>
                </a:lnTo>
                <a:lnTo>
                  <a:pt x="315" y="419"/>
                </a:lnTo>
                <a:lnTo>
                  <a:pt x="270" y="419"/>
                </a:lnTo>
                <a:lnTo>
                  <a:pt x="270" y="543"/>
                </a:lnTo>
                <a:lnTo>
                  <a:pt x="270" y="546"/>
                </a:lnTo>
                <a:lnTo>
                  <a:pt x="269" y="549"/>
                </a:lnTo>
                <a:lnTo>
                  <a:pt x="268" y="551"/>
                </a:lnTo>
                <a:lnTo>
                  <a:pt x="266" y="554"/>
                </a:lnTo>
                <a:lnTo>
                  <a:pt x="263" y="556"/>
                </a:lnTo>
                <a:lnTo>
                  <a:pt x="260" y="557"/>
                </a:lnTo>
                <a:lnTo>
                  <a:pt x="258" y="558"/>
                </a:lnTo>
                <a:lnTo>
                  <a:pt x="255" y="558"/>
                </a:lnTo>
                <a:lnTo>
                  <a:pt x="252" y="558"/>
                </a:lnTo>
                <a:lnTo>
                  <a:pt x="250" y="557"/>
                </a:lnTo>
                <a:lnTo>
                  <a:pt x="246" y="556"/>
                </a:lnTo>
                <a:lnTo>
                  <a:pt x="244" y="554"/>
                </a:lnTo>
                <a:lnTo>
                  <a:pt x="242" y="551"/>
                </a:lnTo>
                <a:lnTo>
                  <a:pt x="241" y="549"/>
                </a:lnTo>
                <a:lnTo>
                  <a:pt x="240" y="546"/>
                </a:lnTo>
                <a:lnTo>
                  <a:pt x="240" y="543"/>
                </a:lnTo>
                <a:lnTo>
                  <a:pt x="240" y="419"/>
                </a:lnTo>
                <a:lnTo>
                  <a:pt x="195" y="419"/>
                </a:lnTo>
                <a:lnTo>
                  <a:pt x="192" y="419"/>
                </a:lnTo>
                <a:lnTo>
                  <a:pt x="190" y="418"/>
                </a:lnTo>
                <a:lnTo>
                  <a:pt x="186" y="417"/>
                </a:lnTo>
                <a:lnTo>
                  <a:pt x="184" y="414"/>
                </a:lnTo>
                <a:lnTo>
                  <a:pt x="183" y="412"/>
                </a:lnTo>
                <a:lnTo>
                  <a:pt x="181" y="410"/>
                </a:lnTo>
                <a:lnTo>
                  <a:pt x="180" y="407"/>
                </a:lnTo>
                <a:lnTo>
                  <a:pt x="180" y="404"/>
                </a:lnTo>
                <a:lnTo>
                  <a:pt x="180" y="344"/>
                </a:lnTo>
                <a:lnTo>
                  <a:pt x="180" y="342"/>
                </a:lnTo>
                <a:lnTo>
                  <a:pt x="181" y="339"/>
                </a:lnTo>
                <a:lnTo>
                  <a:pt x="183" y="336"/>
                </a:lnTo>
                <a:lnTo>
                  <a:pt x="184" y="334"/>
                </a:lnTo>
                <a:lnTo>
                  <a:pt x="186" y="332"/>
                </a:lnTo>
                <a:lnTo>
                  <a:pt x="190" y="331"/>
                </a:lnTo>
                <a:lnTo>
                  <a:pt x="192" y="330"/>
                </a:lnTo>
                <a:lnTo>
                  <a:pt x="195" y="329"/>
                </a:lnTo>
                <a:lnTo>
                  <a:pt x="240" y="329"/>
                </a:lnTo>
                <a:lnTo>
                  <a:pt x="240" y="129"/>
                </a:lnTo>
                <a:lnTo>
                  <a:pt x="240" y="126"/>
                </a:lnTo>
                <a:lnTo>
                  <a:pt x="241" y="123"/>
                </a:lnTo>
                <a:lnTo>
                  <a:pt x="242" y="121"/>
                </a:lnTo>
                <a:lnTo>
                  <a:pt x="244" y="118"/>
                </a:lnTo>
                <a:lnTo>
                  <a:pt x="246" y="117"/>
                </a:lnTo>
                <a:lnTo>
                  <a:pt x="250" y="115"/>
                </a:lnTo>
                <a:lnTo>
                  <a:pt x="252" y="114"/>
                </a:lnTo>
                <a:lnTo>
                  <a:pt x="255" y="114"/>
                </a:lnTo>
                <a:lnTo>
                  <a:pt x="258" y="114"/>
                </a:lnTo>
                <a:lnTo>
                  <a:pt x="260" y="115"/>
                </a:lnTo>
                <a:lnTo>
                  <a:pt x="263" y="117"/>
                </a:lnTo>
                <a:lnTo>
                  <a:pt x="266" y="118"/>
                </a:lnTo>
                <a:lnTo>
                  <a:pt x="268" y="121"/>
                </a:lnTo>
                <a:lnTo>
                  <a:pt x="269" y="123"/>
                </a:lnTo>
                <a:lnTo>
                  <a:pt x="270" y="127"/>
                </a:lnTo>
                <a:lnTo>
                  <a:pt x="270" y="129"/>
                </a:lnTo>
                <a:lnTo>
                  <a:pt x="270" y="329"/>
                </a:lnTo>
                <a:lnTo>
                  <a:pt x="315" y="329"/>
                </a:lnTo>
                <a:lnTo>
                  <a:pt x="318" y="330"/>
                </a:lnTo>
                <a:lnTo>
                  <a:pt x="320" y="331"/>
                </a:lnTo>
                <a:lnTo>
                  <a:pt x="323" y="332"/>
                </a:lnTo>
                <a:lnTo>
                  <a:pt x="326" y="334"/>
                </a:lnTo>
                <a:lnTo>
                  <a:pt x="328" y="336"/>
                </a:lnTo>
                <a:lnTo>
                  <a:pt x="329" y="339"/>
                </a:lnTo>
                <a:lnTo>
                  <a:pt x="330" y="342"/>
                </a:lnTo>
                <a:lnTo>
                  <a:pt x="330" y="344"/>
                </a:lnTo>
                <a:lnTo>
                  <a:pt x="330" y="404"/>
                </a:lnTo>
                <a:close/>
                <a:moveTo>
                  <a:pt x="255" y="763"/>
                </a:moveTo>
                <a:lnTo>
                  <a:pt x="249" y="762"/>
                </a:lnTo>
                <a:lnTo>
                  <a:pt x="243" y="762"/>
                </a:lnTo>
                <a:lnTo>
                  <a:pt x="237" y="760"/>
                </a:lnTo>
                <a:lnTo>
                  <a:pt x="231" y="758"/>
                </a:lnTo>
                <a:lnTo>
                  <a:pt x="226" y="756"/>
                </a:lnTo>
                <a:lnTo>
                  <a:pt x="222" y="753"/>
                </a:lnTo>
                <a:lnTo>
                  <a:pt x="216" y="749"/>
                </a:lnTo>
                <a:lnTo>
                  <a:pt x="212" y="745"/>
                </a:lnTo>
                <a:lnTo>
                  <a:pt x="209" y="741"/>
                </a:lnTo>
                <a:lnTo>
                  <a:pt x="206" y="737"/>
                </a:lnTo>
                <a:lnTo>
                  <a:pt x="203" y="731"/>
                </a:lnTo>
                <a:lnTo>
                  <a:pt x="200" y="727"/>
                </a:lnTo>
                <a:lnTo>
                  <a:pt x="198" y="720"/>
                </a:lnTo>
                <a:lnTo>
                  <a:pt x="196" y="715"/>
                </a:lnTo>
                <a:lnTo>
                  <a:pt x="195" y="710"/>
                </a:lnTo>
                <a:lnTo>
                  <a:pt x="195" y="703"/>
                </a:lnTo>
                <a:lnTo>
                  <a:pt x="195" y="697"/>
                </a:lnTo>
                <a:lnTo>
                  <a:pt x="196" y="692"/>
                </a:lnTo>
                <a:lnTo>
                  <a:pt x="198" y="685"/>
                </a:lnTo>
                <a:lnTo>
                  <a:pt x="200" y="680"/>
                </a:lnTo>
                <a:lnTo>
                  <a:pt x="203" y="674"/>
                </a:lnTo>
                <a:lnTo>
                  <a:pt x="206" y="670"/>
                </a:lnTo>
                <a:lnTo>
                  <a:pt x="209" y="665"/>
                </a:lnTo>
                <a:lnTo>
                  <a:pt x="212" y="661"/>
                </a:lnTo>
                <a:lnTo>
                  <a:pt x="216" y="657"/>
                </a:lnTo>
                <a:lnTo>
                  <a:pt x="222" y="653"/>
                </a:lnTo>
                <a:lnTo>
                  <a:pt x="226" y="651"/>
                </a:lnTo>
                <a:lnTo>
                  <a:pt x="231" y="648"/>
                </a:lnTo>
                <a:lnTo>
                  <a:pt x="237" y="646"/>
                </a:lnTo>
                <a:lnTo>
                  <a:pt x="243" y="645"/>
                </a:lnTo>
                <a:lnTo>
                  <a:pt x="249" y="643"/>
                </a:lnTo>
                <a:lnTo>
                  <a:pt x="255" y="643"/>
                </a:lnTo>
                <a:lnTo>
                  <a:pt x="261" y="643"/>
                </a:lnTo>
                <a:lnTo>
                  <a:pt x="267" y="645"/>
                </a:lnTo>
                <a:lnTo>
                  <a:pt x="273" y="646"/>
                </a:lnTo>
                <a:lnTo>
                  <a:pt x="278" y="648"/>
                </a:lnTo>
                <a:lnTo>
                  <a:pt x="284" y="651"/>
                </a:lnTo>
                <a:lnTo>
                  <a:pt x="288" y="653"/>
                </a:lnTo>
                <a:lnTo>
                  <a:pt x="293" y="657"/>
                </a:lnTo>
                <a:lnTo>
                  <a:pt x="298" y="661"/>
                </a:lnTo>
                <a:lnTo>
                  <a:pt x="301" y="665"/>
                </a:lnTo>
                <a:lnTo>
                  <a:pt x="304" y="670"/>
                </a:lnTo>
                <a:lnTo>
                  <a:pt x="307" y="674"/>
                </a:lnTo>
                <a:lnTo>
                  <a:pt x="311" y="680"/>
                </a:lnTo>
                <a:lnTo>
                  <a:pt x="312" y="685"/>
                </a:lnTo>
                <a:lnTo>
                  <a:pt x="314" y="692"/>
                </a:lnTo>
                <a:lnTo>
                  <a:pt x="315" y="697"/>
                </a:lnTo>
                <a:lnTo>
                  <a:pt x="315" y="703"/>
                </a:lnTo>
                <a:lnTo>
                  <a:pt x="315" y="710"/>
                </a:lnTo>
                <a:lnTo>
                  <a:pt x="314" y="715"/>
                </a:lnTo>
                <a:lnTo>
                  <a:pt x="312" y="720"/>
                </a:lnTo>
                <a:lnTo>
                  <a:pt x="311" y="727"/>
                </a:lnTo>
                <a:lnTo>
                  <a:pt x="307" y="731"/>
                </a:lnTo>
                <a:lnTo>
                  <a:pt x="304" y="737"/>
                </a:lnTo>
                <a:lnTo>
                  <a:pt x="301" y="741"/>
                </a:lnTo>
                <a:lnTo>
                  <a:pt x="298" y="745"/>
                </a:lnTo>
                <a:lnTo>
                  <a:pt x="293" y="749"/>
                </a:lnTo>
                <a:lnTo>
                  <a:pt x="288" y="753"/>
                </a:lnTo>
                <a:lnTo>
                  <a:pt x="284" y="756"/>
                </a:lnTo>
                <a:lnTo>
                  <a:pt x="278" y="758"/>
                </a:lnTo>
                <a:lnTo>
                  <a:pt x="273" y="760"/>
                </a:lnTo>
                <a:lnTo>
                  <a:pt x="267" y="762"/>
                </a:lnTo>
                <a:lnTo>
                  <a:pt x="261" y="762"/>
                </a:lnTo>
                <a:lnTo>
                  <a:pt x="255" y="763"/>
                </a:lnTo>
                <a:close/>
                <a:moveTo>
                  <a:pt x="883" y="0"/>
                </a:moveTo>
                <a:lnTo>
                  <a:pt x="15" y="0"/>
                </a:lnTo>
                <a:lnTo>
                  <a:pt x="13" y="0"/>
                </a:lnTo>
                <a:lnTo>
                  <a:pt x="10" y="2"/>
                </a:lnTo>
                <a:lnTo>
                  <a:pt x="8" y="3"/>
                </a:lnTo>
                <a:lnTo>
                  <a:pt x="6" y="5"/>
                </a:lnTo>
                <a:lnTo>
                  <a:pt x="3" y="7"/>
                </a:lnTo>
                <a:lnTo>
                  <a:pt x="2" y="10"/>
                </a:lnTo>
                <a:lnTo>
                  <a:pt x="1" y="12"/>
                </a:lnTo>
                <a:lnTo>
                  <a:pt x="0" y="15"/>
                </a:lnTo>
                <a:lnTo>
                  <a:pt x="0" y="883"/>
                </a:lnTo>
                <a:lnTo>
                  <a:pt x="1" y="886"/>
                </a:lnTo>
                <a:lnTo>
                  <a:pt x="2" y="888"/>
                </a:lnTo>
                <a:lnTo>
                  <a:pt x="3" y="892"/>
                </a:lnTo>
                <a:lnTo>
                  <a:pt x="6" y="894"/>
                </a:lnTo>
                <a:lnTo>
                  <a:pt x="8" y="895"/>
                </a:lnTo>
                <a:lnTo>
                  <a:pt x="10" y="897"/>
                </a:lnTo>
                <a:lnTo>
                  <a:pt x="13" y="897"/>
                </a:lnTo>
                <a:lnTo>
                  <a:pt x="15" y="898"/>
                </a:lnTo>
                <a:lnTo>
                  <a:pt x="883" y="898"/>
                </a:lnTo>
                <a:lnTo>
                  <a:pt x="886" y="897"/>
                </a:lnTo>
                <a:lnTo>
                  <a:pt x="888" y="897"/>
                </a:lnTo>
                <a:lnTo>
                  <a:pt x="892" y="895"/>
                </a:lnTo>
                <a:lnTo>
                  <a:pt x="894" y="894"/>
                </a:lnTo>
                <a:lnTo>
                  <a:pt x="896" y="892"/>
                </a:lnTo>
                <a:lnTo>
                  <a:pt x="897" y="888"/>
                </a:lnTo>
                <a:lnTo>
                  <a:pt x="898" y="886"/>
                </a:lnTo>
                <a:lnTo>
                  <a:pt x="898" y="883"/>
                </a:lnTo>
                <a:lnTo>
                  <a:pt x="898" y="15"/>
                </a:lnTo>
                <a:lnTo>
                  <a:pt x="898" y="12"/>
                </a:lnTo>
                <a:lnTo>
                  <a:pt x="897" y="10"/>
                </a:lnTo>
                <a:lnTo>
                  <a:pt x="896" y="7"/>
                </a:lnTo>
                <a:lnTo>
                  <a:pt x="894" y="5"/>
                </a:lnTo>
                <a:lnTo>
                  <a:pt x="892" y="3"/>
                </a:lnTo>
                <a:lnTo>
                  <a:pt x="888" y="2"/>
                </a:lnTo>
                <a:lnTo>
                  <a:pt x="886" y="0"/>
                </a:lnTo>
                <a:lnTo>
                  <a:pt x="883"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46" name="Rectangle: Rounded Corners 45">
            <a:extLst>
              <a:ext uri="{FF2B5EF4-FFF2-40B4-BE49-F238E27FC236}">
                <a16:creationId xmlns:a16="http://schemas.microsoft.com/office/drawing/2014/main" id="{BDAC3EA2-AF0E-4B1F-A333-895221E9C90E}"/>
              </a:ext>
              <a:ext uri="{C183D7F6-B498-43B3-948B-1728B52AA6E4}">
                <adec:decorative xmlns:adec="http://schemas.microsoft.com/office/drawing/2017/decorative" val="1"/>
              </a:ext>
            </a:extLst>
          </p:cNvPr>
          <p:cNvSpPr/>
          <p:nvPr/>
        </p:nvSpPr>
        <p:spPr>
          <a:xfrm>
            <a:off x="339725" y="875768"/>
            <a:ext cx="3660775"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           BUSINESS UNDERSTANDING</a:t>
            </a:r>
          </a:p>
        </p:txBody>
      </p:sp>
      <p:sp>
        <p:nvSpPr>
          <p:cNvPr id="47" name="Oval 46">
            <a:extLst>
              <a:ext uri="{FF2B5EF4-FFF2-40B4-BE49-F238E27FC236}">
                <a16:creationId xmlns:a16="http://schemas.microsoft.com/office/drawing/2014/main" id="{2D2E6778-5441-43DA-9F0A-1185059BAB5D}"/>
              </a:ext>
              <a:ext uri="{C183D7F6-B498-43B3-948B-1728B52AA6E4}">
                <adec:decorative xmlns:adec="http://schemas.microsoft.com/office/drawing/2017/decorative" val="1"/>
              </a:ext>
            </a:extLst>
          </p:cNvPr>
          <p:cNvSpPr/>
          <p:nvPr/>
        </p:nvSpPr>
        <p:spPr>
          <a:xfrm>
            <a:off x="228600" y="776366"/>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Freeform 1676" descr="Icon of check box. ">
            <a:extLst>
              <a:ext uri="{FF2B5EF4-FFF2-40B4-BE49-F238E27FC236}">
                <a16:creationId xmlns:a16="http://schemas.microsoft.com/office/drawing/2014/main" id="{8EFFCB61-7967-4010-AEA4-40B2FD8DB48B}"/>
              </a:ext>
            </a:extLst>
          </p:cNvPr>
          <p:cNvSpPr>
            <a:spLocks noEditPoints="1"/>
          </p:cNvSpPr>
          <p:nvPr/>
        </p:nvSpPr>
        <p:spPr bwMode="auto">
          <a:xfrm>
            <a:off x="525621" y="1073387"/>
            <a:ext cx="345758" cy="345758"/>
          </a:xfrm>
          <a:custGeom>
            <a:avLst/>
            <a:gdLst>
              <a:gd name="T0" fmla="*/ 374 w 719"/>
              <a:gd name="T1" fmla="*/ 267 h 719"/>
              <a:gd name="T2" fmla="*/ 366 w 719"/>
              <a:gd name="T3" fmla="*/ 263 h 719"/>
              <a:gd name="T4" fmla="*/ 362 w 719"/>
              <a:gd name="T5" fmla="*/ 254 h 719"/>
              <a:gd name="T6" fmla="*/ 366 w 719"/>
              <a:gd name="T7" fmla="*/ 247 h 719"/>
              <a:gd name="T8" fmla="*/ 374 w 719"/>
              <a:gd name="T9" fmla="*/ 243 h 719"/>
              <a:gd name="T10" fmla="*/ 621 w 719"/>
              <a:gd name="T11" fmla="*/ 244 h 719"/>
              <a:gd name="T12" fmla="*/ 627 w 719"/>
              <a:gd name="T13" fmla="*/ 250 h 719"/>
              <a:gd name="T14" fmla="*/ 627 w 719"/>
              <a:gd name="T15" fmla="*/ 260 h 719"/>
              <a:gd name="T16" fmla="*/ 621 w 719"/>
              <a:gd name="T17" fmla="*/ 265 h 719"/>
              <a:gd name="T18" fmla="*/ 616 w 719"/>
              <a:gd name="T19" fmla="*/ 528 h 719"/>
              <a:gd name="T20" fmla="*/ 370 w 719"/>
              <a:gd name="T21" fmla="*/ 527 h 719"/>
              <a:gd name="T22" fmla="*/ 363 w 719"/>
              <a:gd name="T23" fmla="*/ 521 h 719"/>
              <a:gd name="T24" fmla="*/ 363 w 719"/>
              <a:gd name="T25" fmla="*/ 512 h 719"/>
              <a:gd name="T26" fmla="*/ 370 w 719"/>
              <a:gd name="T27" fmla="*/ 505 h 719"/>
              <a:gd name="T28" fmla="*/ 616 w 719"/>
              <a:gd name="T29" fmla="*/ 504 h 719"/>
              <a:gd name="T30" fmla="*/ 625 w 719"/>
              <a:gd name="T31" fmla="*/ 507 h 719"/>
              <a:gd name="T32" fmla="*/ 628 w 719"/>
              <a:gd name="T33" fmla="*/ 516 h 719"/>
              <a:gd name="T34" fmla="*/ 625 w 719"/>
              <a:gd name="T35" fmla="*/ 525 h 719"/>
              <a:gd name="T36" fmla="*/ 616 w 719"/>
              <a:gd name="T37" fmla="*/ 528 h 719"/>
              <a:gd name="T38" fmla="*/ 171 w 719"/>
              <a:gd name="T39" fmla="*/ 279 h 719"/>
              <a:gd name="T40" fmla="*/ 164 w 719"/>
              <a:gd name="T41" fmla="*/ 282 h 719"/>
              <a:gd name="T42" fmla="*/ 155 w 719"/>
              <a:gd name="T43" fmla="*/ 279 h 719"/>
              <a:gd name="T44" fmla="*/ 92 w 719"/>
              <a:gd name="T45" fmla="*/ 214 h 719"/>
              <a:gd name="T46" fmla="*/ 92 w 719"/>
              <a:gd name="T47" fmla="*/ 205 h 719"/>
              <a:gd name="T48" fmla="*/ 98 w 719"/>
              <a:gd name="T49" fmla="*/ 198 h 719"/>
              <a:gd name="T50" fmla="*/ 107 w 719"/>
              <a:gd name="T51" fmla="*/ 198 h 719"/>
              <a:gd name="T52" fmla="*/ 164 w 719"/>
              <a:gd name="T53" fmla="*/ 253 h 719"/>
              <a:gd name="T54" fmla="*/ 309 w 719"/>
              <a:gd name="T55" fmla="*/ 109 h 719"/>
              <a:gd name="T56" fmla="*/ 318 w 719"/>
              <a:gd name="T57" fmla="*/ 109 h 719"/>
              <a:gd name="T58" fmla="*/ 325 w 719"/>
              <a:gd name="T59" fmla="*/ 114 h 719"/>
              <a:gd name="T60" fmla="*/ 325 w 719"/>
              <a:gd name="T61" fmla="*/ 124 h 719"/>
              <a:gd name="T62" fmla="*/ 323 w 719"/>
              <a:gd name="T63" fmla="*/ 414 h 719"/>
              <a:gd name="T64" fmla="*/ 168 w 719"/>
              <a:gd name="T65" fmla="*/ 568 h 719"/>
              <a:gd name="T66" fmla="*/ 158 w 719"/>
              <a:gd name="T67" fmla="*/ 568 h 719"/>
              <a:gd name="T68" fmla="*/ 94 w 719"/>
              <a:gd name="T69" fmla="*/ 505 h 719"/>
              <a:gd name="T70" fmla="*/ 91 w 719"/>
              <a:gd name="T71" fmla="*/ 497 h 719"/>
              <a:gd name="T72" fmla="*/ 94 w 719"/>
              <a:gd name="T73" fmla="*/ 488 h 719"/>
              <a:gd name="T74" fmla="*/ 103 w 719"/>
              <a:gd name="T75" fmla="*/ 485 h 719"/>
              <a:gd name="T76" fmla="*/ 111 w 719"/>
              <a:gd name="T77" fmla="*/ 488 h 719"/>
              <a:gd name="T78" fmla="*/ 306 w 719"/>
              <a:gd name="T79" fmla="*/ 397 h 719"/>
              <a:gd name="T80" fmla="*/ 314 w 719"/>
              <a:gd name="T81" fmla="*/ 394 h 719"/>
              <a:gd name="T82" fmla="*/ 323 w 719"/>
              <a:gd name="T83" fmla="*/ 398 h 719"/>
              <a:gd name="T84" fmla="*/ 326 w 719"/>
              <a:gd name="T85" fmla="*/ 406 h 719"/>
              <a:gd name="T86" fmla="*/ 323 w 719"/>
              <a:gd name="T87" fmla="*/ 414 h 719"/>
              <a:gd name="T88" fmla="*/ 12 w 719"/>
              <a:gd name="T89" fmla="*/ 0 h 719"/>
              <a:gd name="T90" fmla="*/ 3 w 719"/>
              <a:gd name="T91" fmla="*/ 5 h 719"/>
              <a:gd name="T92" fmla="*/ 0 w 719"/>
              <a:gd name="T93" fmla="*/ 13 h 719"/>
              <a:gd name="T94" fmla="*/ 1 w 719"/>
              <a:gd name="T95" fmla="*/ 713 h 719"/>
              <a:gd name="T96" fmla="*/ 8 w 719"/>
              <a:gd name="T97" fmla="*/ 719 h 719"/>
              <a:gd name="T98" fmla="*/ 707 w 719"/>
              <a:gd name="T99" fmla="*/ 719 h 719"/>
              <a:gd name="T100" fmla="*/ 716 w 719"/>
              <a:gd name="T101" fmla="*/ 716 h 719"/>
              <a:gd name="T102" fmla="*/ 719 w 719"/>
              <a:gd name="T103" fmla="*/ 707 h 719"/>
              <a:gd name="T104" fmla="*/ 718 w 719"/>
              <a:gd name="T105" fmla="*/ 8 h 719"/>
              <a:gd name="T106" fmla="*/ 711 w 719"/>
              <a:gd name="T107" fmla="*/ 2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19" h="719">
                <a:moveTo>
                  <a:pt x="616" y="267"/>
                </a:moveTo>
                <a:lnTo>
                  <a:pt x="374" y="267"/>
                </a:lnTo>
                <a:lnTo>
                  <a:pt x="370" y="265"/>
                </a:lnTo>
                <a:lnTo>
                  <a:pt x="366" y="263"/>
                </a:lnTo>
                <a:lnTo>
                  <a:pt x="363" y="260"/>
                </a:lnTo>
                <a:lnTo>
                  <a:pt x="362" y="254"/>
                </a:lnTo>
                <a:lnTo>
                  <a:pt x="363" y="250"/>
                </a:lnTo>
                <a:lnTo>
                  <a:pt x="366" y="247"/>
                </a:lnTo>
                <a:lnTo>
                  <a:pt x="370" y="244"/>
                </a:lnTo>
                <a:lnTo>
                  <a:pt x="374" y="243"/>
                </a:lnTo>
                <a:lnTo>
                  <a:pt x="616" y="243"/>
                </a:lnTo>
                <a:lnTo>
                  <a:pt x="621" y="244"/>
                </a:lnTo>
                <a:lnTo>
                  <a:pt x="625" y="247"/>
                </a:lnTo>
                <a:lnTo>
                  <a:pt x="627" y="250"/>
                </a:lnTo>
                <a:lnTo>
                  <a:pt x="628" y="254"/>
                </a:lnTo>
                <a:lnTo>
                  <a:pt x="627" y="260"/>
                </a:lnTo>
                <a:lnTo>
                  <a:pt x="625" y="263"/>
                </a:lnTo>
                <a:lnTo>
                  <a:pt x="621" y="265"/>
                </a:lnTo>
                <a:lnTo>
                  <a:pt x="616" y="267"/>
                </a:lnTo>
                <a:close/>
                <a:moveTo>
                  <a:pt x="616" y="528"/>
                </a:moveTo>
                <a:lnTo>
                  <a:pt x="374" y="528"/>
                </a:lnTo>
                <a:lnTo>
                  <a:pt x="370" y="527"/>
                </a:lnTo>
                <a:lnTo>
                  <a:pt x="366" y="525"/>
                </a:lnTo>
                <a:lnTo>
                  <a:pt x="363" y="521"/>
                </a:lnTo>
                <a:lnTo>
                  <a:pt x="362" y="516"/>
                </a:lnTo>
                <a:lnTo>
                  <a:pt x="363" y="512"/>
                </a:lnTo>
                <a:lnTo>
                  <a:pt x="366" y="507"/>
                </a:lnTo>
                <a:lnTo>
                  <a:pt x="370" y="505"/>
                </a:lnTo>
                <a:lnTo>
                  <a:pt x="374" y="504"/>
                </a:lnTo>
                <a:lnTo>
                  <a:pt x="616" y="504"/>
                </a:lnTo>
                <a:lnTo>
                  <a:pt x="621" y="505"/>
                </a:lnTo>
                <a:lnTo>
                  <a:pt x="625" y="507"/>
                </a:lnTo>
                <a:lnTo>
                  <a:pt x="627" y="512"/>
                </a:lnTo>
                <a:lnTo>
                  <a:pt x="628" y="516"/>
                </a:lnTo>
                <a:lnTo>
                  <a:pt x="627" y="521"/>
                </a:lnTo>
                <a:lnTo>
                  <a:pt x="625" y="525"/>
                </a:lnTo>
                <a:lnTo>
                  <a:pt x="621" y="527"/>
                </a:lnTo>
                <a:lnTo>
                  <a:pt x="616" y="528"/>
                </a:lnTo>
                <a:close/>
                <a:moveTo>
                  <a:pt x="323" y="127"/>
                </a:moveTo>
                <a:lnTo>
                  <a:pt x="171" y="279"/>
                </a:lnTo>
                <a:lnTo>
                  <a:pt x="168" y="282"/>
                </a:lnTo>
                <a:lnTo>
                  <a:pt x="164" y="282"/>
                </a:lnTo>
                <a:lnTo>
                  <a:pt x="158" y="282"/>
                </a:lnTo>
                <a:lnTo>
                  <a:pt x="155" y="279"/>
                </a:lnTo>
                <a:lnTo>
                  <a:pt x="94" y="218"/>
                </a:lnTo>
                <a:lnTo>
                  <a:pt x="92" y="214"/>
                </a:lnTo>
                <a:lnTo>
                  <a:pt x="91" y="209"/>
                </a:lnTo>
                <a:lnTo>
                  <a:pt x="92" y="205"/>
                </a:lnTo>
                <a:lnTo>
                  <a:pt x="94" y="201"/>
                </a:lnTo>
                <a:lnTo>
                  <a:pt x="98" y="198"/>
                </a:lnTo>
                <a:lnTo>
                  <a:pt x="103" y="197"/>
                </a:lnTo>
                <a:lnTo>
                  <a:pt x="107" y="198"/>
                </a:lnTo>
                <a:lnTo>
                  <a:pt x="111" y="201"/>
                </a:lnTo>
                <a:lnTo>
                  <a:pt x="164" y="253"/>
                </a:lnTo>
                <a:lnTo>
                  <a:pt x="306" y="111"/>
                </a:lnTo>
                <a:lnTo>
                  <a:pt x="309" y="109"/>
                </a:lnTo>
                <a:lnTo>
                  <a:pt x="314" y="108"/>
                </a:lnTo>
                <a:lnTo>
                  <a:pt x="318" y="109"/>
                </a:lnTo>
                <a:lnTo>
                  <a:pt x="323" y="111"/>
                </a:lnTo>
                <a:lnTo>
                  <a:pt x="325" y="114"/>
                </a:lnTo>
                <a:lnTo>
                  <a:pt x="326" y="119"/>
                </a:lnTo>
                <a:lnTo>
                  <a:pt x="325" y="124"/>
                </a:lnTo>
                <a:lnTo>
                  <a:pt x="323" y="127"/>
                </a:lnTo>
                <a:close/>
                <a:moveTo>
                  <a:pt x="323" y="414"/>
                </a:moveTo>
                <a:lnTo>
                  <a:pt x="171" y="565"/>
                </a:lnTo>
                <a:lnTo>
                  <a:pt x="168" y="568"/>
                </a:lnTo>
                <a:lnTo>
                  <a:pt x="164" y="569"/>
                </a:lnTo>
                <a:lnTo>
                  <a:pt x="158" y="568"/>
                </a:lnTo>
                <a:lnTo>
                  <a:pt x="155" y="565"/>
                </a:lnTo>
                <a:lnTo>
                  <a:pt x="94" y="505"/>
                </a:lnTo>
                <a:lnTo>
                  <a:pt x="92" y="502"/>
                </a:lnTo>
                <a:lnTo>
                  <a:pt x="91" y="497"/>
                </a:lnTo>
                <a:lnTo>
                  <a:pt x="92" y="493"/>
                </a:lnTo>
                <a:lnTo>
                  <a:pt x="94" y="488"/>
                </a:lnTo>
                <a:lnTo>
                  <a:pt x="98" y="486"/>
                </a:lnTo>
                <a:lnTo>
                  <a:pt x="103" y="485"/>
                </a:lnTo>
                <a:lnTo>
                  <a:pt x="107" y="486"/>
                </a:lnTo>
                <a:lnTo>
                  <a:pt x="111" y="488"/>
                </a:lnTo>
                <a:lnTo>
                  <a:pt x="164" y="540"/>
                </a:lnTo>
                <a:lnTo>
                  <a:pt x="306" y="397"/>
                </a:lnTo>
                <a:lnTo>
                  <a:pt x="309" y="395"/>
                </a:lnTo>
                <a:lnTo>
                  <a:pt x="314" y="394"/>
                </a:lnTo>
                <a:lnTo>
                  <a:pt x="318" y="395"/>
                </a:lnTo>
                <a:lnTo>
                  <a:pt x="323" y="398"/>
                </a:lnTo>
                <a:lnTo>
                  <a:pt x="325" y="401"/>
                </a:lnTo>
                <a:lnTo>
                  <a:pt x="326" y="406"/>
                </a:lnTo>
                <a:lnTo>
                  <a:pt x="325" y="410"/>
                </a:lnTo>
                <a:lnTo>
                  <a:pt x="323" y="414"/>
                </a:lnTo>
                <a:close/>
                <a:moveTo>
                  <a:pt x="707" y="0"/>
                </a:moveTo>
                <a:lnTo>
                  <a:pt x="12" y="0"/>
                </a:lnTo>
                <a:lnTo>
                  <a:pt x="8" y="2"/>
                </a:lnTo>
                <a:lnTo>
                  <a:pt x="3" y="5"/>
                </a:lnTo>
                <a:lnTo>
                  <a:pt x="1" y="8"/>
                </a:lnTo>
                <a:lnTo>
                  <a:pt x="0" y="13"/>
                </a:lnTo>
                <a:lnTo>
                  <a:pt x="0" y="707"/>
                </a:lnTo>
                <a:lnTo>
                  <a:pt x="1" y="713"/>
                </a:lnTo>
                <a:lnTo>
                  <a:pt x="3" y="716"/>
                </a:lnTo>
                <a:lnTo>
                  <a:pt x="8" y="719"/>
                </a:lnTo>
                <a:lnTo>
                  <a:pt x="12" y="719"/>
                </a:lnTo>
                <a:lnTo>
                  <a:pt x="707" y="719"/>
                </a:lnTo>
                <a:lnTo>
                  <a:pt x="711" y="719"/>
                </a:lnTo>
                <a:lnTo>
                  <a:pt x="716" y="716"/>
                </a:lnTo>
                <a:lnTo>
                  <a:pt x="718" y="713"/>
                </a:lnTo>
                <a:lnTo>
                  <a:pt x="719" y="707"/>
                </a:lnTo>
                <a:lnTo>
                  <a:pt x="719" y="13"/>
                </a:lnTo>
                <a:lnTo>
                  <a:pt x="718" y="8"/>
                </a:lnTo>
                <a:lnTo>
                  <a:pt x="716" y="5"/>
                </a:lnTo>
                <a:lnTo>
                  <a:pt x="711" y="2"/>
                </a:lnTo>
                <a:lnTo>
                  <a:pt x="707"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8" name="Rectangle 27">
            <a:extLst>
              <a:ext uri="{FF2B5EF4-FFF2-40B4-BE49-F238E27FC236}">
                <a16:creationId xmlns:a16="http://schemas.microsoft.com/office/drawing/2014/main" id="{9B96CD0E-066A-4B63-A8D8-EA740212DFD4}"/>
              </a:ext>
            </a:extLst>
          </p:cNvPr>
          <p:cNvSpPr/>
          <p:nvPr/>
        </p:nvSpPr>
        <p:spPr>
          <a:xfrm>
            <a:off x="339725" y="1895427"/>
            <a:ext cx="11156858" cy="1292662"/>
          </a:xfrm>
          <a:prstGeom prst="rect">
            <a:avLst/>
          </a:prstGeom>
        </p:spPr>
        <p:txBody>
          <a:bodyPr wrap="square" lIns="0" tIns="0" rIns="0" bIns="0" anchor="t">
            <a:spAutoFit/>
          </a:bodyPr>
          <a:lstStyle/>
          <a:p>
            <a:pPr algn="l" rtl="0"/>
            <a:r>
              <a:rPr lang="en-US" sz="1400" b="0" i="0" dirty="0">
                <a:solidFill>
                  <a:srgbClr val="333333"/>
                </a:solidFill>
                <a:effectLst/>
              </a:rPr>
              <a:t>When the company receives a loan application, the company has to make a decision for loan approval based on the applicant’s profile.</a:t>
            </a:r>
          </a:p>
          <a:p>
            <a:pPr algn="l" rtl="0"/>
            <a:r>
              <a:rPr lang="en-US" sz="1400" b="0" i="0" dirty="0">
                <a:solidFill>
                  <a:srgbClr val="333333"/>
                </a:solidFill>
                <a:effectLst/>
              </a:rPr>
              <a:t>Two </a:t>
            </a:r>
            <a:r>
              <a:rPr lang="en-US" sz="1400" i="0" dirty="0">
                <a:solidFill>
                  <a:srgbClr val="333333"/>
                </a:solidFill>
                <a:effectLst/>
              </a:rPr>
              <a:t>types of risks are associated with the bank’s decision:</a:t>
            </a:r>
          </a:p>
          <a:p>
            <a:pPr algn="l" rtl="0"/>
            <a:endParaRPr lang="en-US" sz="1400" b="0" i="0" dirty="0">
              <a:solidFill>
                <a:srgbClr val="333333"/>
              </a:solidFill>
              <a:effectLst/>
            </a:endParaRPr>
          </a:p>
          <a:p>
            <a:pPr marL="800100" lvl="1" indent="-342900">
              <a:buFont typeface="+mj-lt"/>
              <a:buAutoNum type="arabicPeriod"/>
            </a:pPr>
            <a:r>
              <a:rPr lang="en-US" sz="1400" b="0" i="0" dirty="0">
                <a:solidFill>
                  <a:srgbClr val="333333"/>
                </a:solidFill>
                <a:effectLst/>
              </a:rPr>
              <a:t>If the applicant is</a:t>
            </a:r>
            <a:r>
              <a:rPr lang="en-US" sz="1400" b="1" i="0" dirty="0">
                <a:solidFill>
                  <a:srgbClr val="333333"/>
                </a:solidFill>
                <a:effectLst/>
              </a:rPr>
              <a:t> likely to repay the loan</a:t>
            </a:r>
            <a:r>
              <a:rPr lang="en-US" sz="1400" b="0" i="0" dirty="0">
                <a:solidFill>
                  <a:srgbClr val="333333"/>
                </a:solidFill>
                <a:effectLst/>
              </a:rPr>
              <a:t>, then not approving the loan results in a </a:t>
            </a:r>
            <a:r>
              <a:rPr lang="en-US" sz="1400" b="1" i="0" dirty="0">
                <a:solidFill>
                  <a:srgbClr val="333333"/>
                </a:solidFill>
                <a:effectLst/>
              </a:rPr>
              <a:t>loss of business</a:t>
            </a:r>
            <a:r>
              <a:rPr lang="en-US" sz="1400" b="0" i="0" dirty="0">
                <a:solidFill>
                  <a:srgbClr val="333333"/>
                </a:solidFill>
                <a:effectLst/>
              </a:rPr>
              <a:t> to the company</a:t>
            </a:r>
          </a:p>
          <a:p>
            <a:pPr marL="800100" lvl="1" indent="-342900">
              <a:buFont typeface="+mj-lt"/>
              <a:buAutoNum type="arabicPeriod"/>
            </a:pPr>
            <a:r>
              <a:rPr lang="en-US" sz="1400" b="0" i="0" dirty="0">
                <a:solidFill>
                  <a:srgbClr val="333333"/>
                </a:solidFill>
                <a:effectLst/>
              </a:rPr>
              <a:t>If the applicant is </a:t>
            </a:r>
            <a:r>
              <a:rPr lang="en-US" sz="1400" b="1" i="0" dirty="0">
                <a:solidFill>
                  <a:srgbClr val="333333"/>
                </a:solidFill>
                <a:effectLst/>
              </a:rPr>
              <a:t>not likely to repay the loan,</a:t>
            </a:r>
            <a:r>
              <a:rPr lang="en-US" sz="1400" b="0" i="0" dirty="0">
                <a:solidFill>
                  <a:srgbClr val="333333"/>
                </a:solidFill>
                <a:effectLst/>
              </a:rPr>
              <a:t> i.e. he/she is likely to default, then approving the loan may lead to a </a:t>
            </a:r>
            <a:r>
              <a:rPr lang="en-US" sz="1400" b="1" i="0" dirty="0">
                <a:solidFill>
                  <a:srgbClr val="333333"/>
                </a:solidFill>
                <a:effectLst/>
              </a:rPr>
              <a:t>financial loss</a:t>
            </a:r>
            <a:r>
              <a:rPr lang="en-US" sz="1400" b="0" i="0" dirty="0">
                <a:solidFill>
                  <a:srgbClr val="333333"/>
                </a:solidFill>
                <a:effectLst/>
              </a:rPr>
              <a:t> for the company</a:t>
            </a:r>
          </a:p>
        </p:txBody>
      </p:sp>
      <p:pic>
        <p:nvPicPr>
          <p:cNvPr id="3" name="Picture 2">
            <a:extLst>
              <a:ext uri="{FF2B5EF4-FFF2-40B4-BE49-F238E27FC236}">
                <a16:creationId xmlns:a16="http://schemas.microsoft.com/office/drawing/2014/main" id="{E3F97E61-F677-4A9B-AC34-44D30DD29040}"/>
              </a:ext>
            </a:extLst>
          </p:cNvPr>
          <p:cNvPicPr>
            <a:picLocks noChangeAspect="1"/>
          </p:cNvPicPr>
          <p:nvPr/>
        </p:nvPicPr>
        <p:blipFill>
          <a:blip r:embed="rId3"/>
          <a:stretch>
            <a:fillRect/>
          </a:stretch>
        </p:blipFill>
        <p:spPr>
          <a:xfrm>
            <a:off x="228600" y="3531386"/>
            <a:ext cx="4731012" cy="2947413"/>
          </a:xfrm>
          <a:prstGeom prst="rect">
            <a:avLst/>
          </a:prstGeom>
        </p:spPr>
      </p:pic>
      <p:sp>
        <p:nvSpPr>
          <p:cNvPr id="43" name="Rectangle 42">
            <a:extLst>
              <a:ext uri="{FF2B5EF4-FFF2-40B4-BE49-F238E27FC236}">
                <a16:creationId xmlns:a16="http://schemas.microsoft.com/office/drawing/2014/main" id="{61DD9866-7BD3-4A24-9CA2-01CCD23E4E1A}"/>
              </a:ext>
            </a:extLst>
          </p:cNvPr>
          <p:cNvSpPr/>
          <p:nvPr/>
        </p:nvSpPr>
        <p:spPr>
          <a:xfrm>
            <a:off x="5548543" y="3429000"/>
            <a:ext cx="6038296" cy="3016210"/>
          </a:xfrm>
          <a:prstGeom prst="rect">
            <a:avLst/>
          </a:prstGeom>
        </p:spPr>
        <p:txBody>
          <a:bodyPr wrap="square" lIns="0" tIns="0" rIns="0" bIns="0" anchor="t">
            <a:spAutoFit/>
          </a:bodyPr>
          <a:lstStyle/>
          <a:p>
            <a:pPr algn="l" rtl="0"/>
            <a:r>
              <a:rPr lang="en-US" sz="1400" b="0" i="0" dirty="0">
                <a:solidFill>
                  <a:srgbClr val="333333"/>
                </a:solidFill>
                <a:effectLst/>
              </a:rPr>
              <a:t>When a person applies for a loan,</a:t>
            </a:r>
            <a:r>
              <a:rPr lang="en-US" sz="1400" b="1" i="0" dirty="0">
                <a:solidFill>
                  <a:srgbClr val="333333"/>
                </a:solidFill>
                <a:effectLst/>
              </a:rPr>
              <a:t> </a:t>
            </a:r>
            <a:r>
              <a:rPr lang="en-US" sz="1400" b="0" i="0" dirty="0">
                <a:solidFill>
                  <a:srgbClr val="333333"/>
                </a:solidFill>
                <a:effectLst/>
              </a:rPr>
              <a:t>there are</a:t>
            </a:r>
            <a:r>
              <a:rPr lang="en-US" sz="1400" b="1" i="0" dirty="0">
                <a:solidFill>
                  <a:srgbClr val="333333"/>
                </a:solidFill>
                <a:effectLst/>
              </a:rPr>
              <a:t> </a:t>
            </a:r>
            <a:r>
              <a:rPr lang="en-US" sz="1400" i="0" dirty="0">
                <a:solidFill>
                  <a:srgbClr val="333333"/>
                </a:solidFill>
                <a:effectLst/>
              </a:rPr>
              <a:t>two types of decisions that could be taken by the company:</a:t>
            </a:r>
          </a:p>
          <a:p>
            <a:pPr algn="l" rtl="0"/>
            <a:endParaRPr lang="en-US" sz="1400" b="0" i="0" dirty="0">
              <a:solidFill>
                <a:srgbClr val="333333"/>
              </a:solidFill>
              <a:effectLst/>
            </a:endParaRPr>
          </a:p>
          <a:p>
            <a:pPr marL="342900" indent="-342900" algn="l" rtl="0">
              <a:buFont typeface="+mj-lt"/>
              <a:buAutoNum type="arabicPeriod"/>
            </a:pPr>
            <a:r>
              <a:rPr lang="en-US" sz="1400" b="1" i="0" dirty="0">
                <a:solidFill>
                  <a:srgbClr val="333333"/>
                </a:solidFill>
                <a:effectLst/>
              </a:rPr>
              <a:t>Loan accepted:</a:t>
            </a:r>
            <a:r>
              <a:rPr lang="en-US" sz="1400" b="0" i="0" dirty="0">
                <a:solidFill>
                  <a:srgbClr val="333333"/>
                </a:solidFill>
                <a:effectLst/>
              </a:rPr>
              <a:t> If the company approves the loan, there are 3 possible scenarios described below:</a:t>
            </a:r>
          </a:p>
          <a:p>
            <a:pPr marL="742950" lvl="1" indent="-285750" algn="l" rtl="0">
              <a:buFont typeface="+mj-lt"/>
              <a:buAutoNum type="arabicPeriod"/>
            </a:pPr>
            <a:r>
              <a:rPr lang="en-US" sz="1400" b="1" i="0" dirty="0">
                <a:solidFill>
                  <a:srgbClr val="333333"/>
                </a:solidFill>
                <a:effectLst/>
              </a:rPr>
              <a:t>Fully paid</a:t>
            </a:r>
            <a:r>
              <a:rPr lang="en-US" sz="1400" b="0" i="0" dirty="0">
                <a:solidFill>
                  <a:srgbClr val="333333"/>
                </a:solidFill>
                <a:effectLst/>
              </a:rPr>
              <a:t>: Applicant has fully paid the loan (the principal and the interest rate)</a:t>
            </a:r>
          </a:p>
          <a:p>
            <a:pPr marL="742950" lvl="1" indent="-285750" algn="l" rtl="0">
              <a:buFont typeface="+mj-lt"/>
              <a:buAutoNum type="arabicPeriod"/>
            </a:pPr>
            <a:r>
              <a:rPr lang="en-US" sz="1400" b="1" i="0" dirty="0">
                <a:solidFill>
                  <a:srgbClr val="333333"/>
                </a:solidFill>
                <a:effectLst/>
              </a:rPr>
              <a:t>Current</a:t>
            </a:r>
            <a:r>
              <a:rPr lang="en-US" sz="1400" b="0" i="0" dirty="0">
                <a:solidFill>
                  <a:srgbClr val="333333"/>
                </a:solidFill>
                <a:effectLst/>
              </a:rPr>
              <a:t>: Applicant is in the process of paying the installments, i.e. the tenure of the loan is not yet completed.</a:t>
            </a:r>
          </a:p>
          <a:p>
            <a:pPr marL="742950" lvl="1" indent="-285750" algn="l" rtl="0">
              <a:buFont typeface="+mj-lt"/>
              <a:buAutoNum type="arabicPeriod"/>
            </a:pPr>
            <a:r>
              <a:rPr lang="en-US" sz="1400" b="1" i="0" dirty="0">
                <a:solidFill>
                  <a:srgbClr val="333333"/>
                </a:solidFill>
                <a:effectLst/>
              </a:rPr>
              <a:t>Charged-off</a:t>
            </a:r>
            <a:r>
              <a:rPr lang="en-US" sz="1400" b="0" i="0" dirty="0">
                <a:solidFill>
                  <a:srgbClr val="333333"/>
                </a:solidFill>
                <a:effectLst/>
              </a:rPr>
              <a:t>: Applicant has not paid the instalments in due time for a long period of time, i.e. he/she has </a:t>
            </a:r>
            <a:r>
              <a:rPr lang="en-US" sz="1400" b="1" i="0" dirty="0">
                <a:solidFill>
                  <a:srgbClr val="333333"/>
                </a:solidFill>
                <a:effectLst/>
              </a:rPr>
              <a:t>defaulted </a:t>
            </a:r>
            <a:r>
              <a:rPr lang="en-US" sz="1400" b="0" i="0" dirty="0">
                <a:solidFill>
                  <a:srgbClr val="333333"/>
                </a:solidFill>
                <a:effectLst/>
              </a:rPr>
              <a:t>on the loan </a:t>
            </a:r>
          </a:p>
          <a:p>
            <a:pPr marL="342900" indent="-342900" algn="l" rtl="0">
              <a:buFont typeface="+mj-lt"/>
              <a:buAutoNum type="arabicPeriod"/>
            </a:pPr>
            <a:endParaRPr lang="en-US" sz="1400" dirty="0">
              <a:solidFill>
                <a:srgbClr val="333333"/>
              </a:solidFill>
            </a:endParaRPr>
          </a:p>
          <a:p>
            <a:pPr marL="342900" indent="-342900" algn="l" rtl="0">
              <a:buFont typeface="+mj-lt"/>
              <a:buAutoNum type="arabicPeriod"/>
            </a:pPr>
            <a:r>
              <a:rPr lang="en-US" sz="1400" b="1" i="0" dirty="0">
                <a:solidFill>
                  <a:srgbClr val="333333"/>
                </a:solidFill>
                <a:effectLst/>
              </a:rPr>
              <a:t>Loan rejected</a:t>
            </a:r>
            <a:r>
              <a:rPr lang="en-US" sz="1400" b="0" i="0" dirty="0">
                <a:solidFill>
                  <a:srgbClr val="333333"/>
                </a:solidFill>
                <a:effectLst/>
              </a:rPr>
              <a:t>: The company had rejected the loan (because the candidate does not meet their requirements etc.)</a:t>
            </a:r>
          </a:p>
        </p:txBody>
      </p:sp>
    </p:spTree>
    <p:extLst>
      <p:ext uri="{BB962C8B-B14F-4D97-AF65-F5344CB8AC3E}">
        <p14:creationId xmlns:p14="http://schemas.microsoft.com/office/powerpoint/2010/main" val="31913688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hidden="1">
            <a:extLst>
              <a:ext uri="{FF2B5EF4-FFF2-40B4-BE49-F238E27FC236}">
                <a16:creationId xmlns:a16="http://schemas.microsoft.com/office/drawing/2014/main" id="{9FDB6406-0CDB-4213-A1B6-DE47D953FED3}"/>
              </a:ext>
            </a:extLst>
          </p:cNvPr>
          <p:cNvSpPr>
            <a:spLocks noGrp="1"/>
          </p:cNvSpPr>
          <p:nvPr>
            <p:ph type="title" idx="4294967295"/>
          </p:nvPr>
        </p:nvSpPr>
        <p:spPr>
          <a:xfrm>
            <a:off x="0" y="365125"/>
            <a:ext cx="10515600" cy="1325563"/>
          </a:xfrm>
        </p:spPr>
        <p:txBody>
          <a:bodyPr/>
          <a:lstStyle/>
          <a:p>
            <a:r>
              <a:rPr lang="en-US" dirty="0"/>
              <a:t>Project analysis slide 3</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270196" y="522898"/>
            <a:ext cx="3921804"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Lending Club Case Study</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3879542"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Trapezoid 1">
            <a:extLst>
              <a:ext uri="{FF2B5EF4-FFF2-40B4-BE49-F238E27FC236}">
                <a16:creationId xmlns:a16="http://schemas.microsoft.com/office/drawing/2014/main" id="{5B804E9F-B6B5-41F9-9B63-9AF435FDC2B7}"/>
              </a:ext>
              <a:ext uri="{C183D7F6-B498-43B3-948B-1728B52AA6E4}">
                <adec:decorative xmlns:adec="http://schemas.microsoft.com/office/drawing/2017/decorative" val="1"/>
              </a:ext>
            </a:extLst>
          </p:cNvPr>
          <p:cNvSpPr/>
          <p:nvPr/>
        </p:nvSpPr>
        <p:spPr>
          <a:xfrm rot="5400000">
            <a:off x="-405667" y="2673357"/>
            <a:ext cx="4336142" cy="2044685"/>
          </a:xfrm>
          <a:prstGeom prst="trapezoid">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Trapezoid 42">
            <a:extLst>
              <a:ext uri="{FF2B5EF4-FFF2-40B4-BE49-F238E27FC236}">
                <a16:creationId xmlns:a16="http://schemas.microsoft.com/office/drawing/2014/main" id="{0092C447-C8E1-4B12-B012-E6D21CBB1FBE}"/>
              </a:ext>
              <a:ext uri="{C183D7F6-B498-43B3-948B-1728B52AA6E4}">
                <adec:decorative xmlns:adec="http://schemas.microsoft.com/office/drawing/2017/decorative" val="1"/>
              </a:ext>
            </a:extLst>
          </p:cNvPr>
          <p:cNvSpPr/>
          <p:nvPr/>
        </p:nvSpPr>
        <p:spPr>
          <a:xfrm rot="5400000">
            <a:off x="1761132" y="2673357"/>
            <a:ext cx="4336142" cy="2044685"/>
          </a:xfrm>
          <a:prstGeom prst="trapezoid">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Trapezoid 43">
            <a:extLst>
              <a:ext uri="{FF2B5EF4-FFF2-40B4-BE49-F238E27FC236}">
                <a16:creationId xmlns:a16="http://schemas.microsoft.com/office/drawing/2014/main" id="{7E139379-1914-4446-8D6D-984A47041A54}"/>
              </a:ext>
              <a:ext uri="{C183D7F6-B498-43B3-948B-1728B52AA6E4}">
                <adec:decorative xmlns:adec="http://schemas.microsoft.com/office/drawing/2017/decorative" val="1"/>
              </a:ext>
            </a:extLst>
          </p:cNvPr>
          <p:cNvSpPr/>
          <p:nvPr/>
        </p:nvSpPr>
        <p:spPr>
          <a:xfrm rot="5400000">
            <a:off x="3927928" y="2673359"/>
            <a:ext cx="4336142" cy="2044685"/>
          </a:xfrm>
          <a:prstGeom prst="trapezoid">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Trapezoid 44">
            <a:extLst>
              <a:ext uri="{FF2B5EF4-FFF2-40B4-BE49-F238E27FC236}">
                <a16:creationId xmlns:a16="http://schemas.microsoft.com/office/drawing/2014/main" id="{F79B51BB-1B30-4ED8-B26D-21EE8BC675B2}"/>
              </a:ext>
              <a:ext uri="{C183D7F6-B498-43B3-948B-1728B52AA6E4}">
                <adec:decorative xmlns:adec="http://schemas.microsoft.com/office/drawing/2017/decorative" val="1"/>
              </a:ext>
            </a:extLst>
          </p:cNvPr>
          <p:cNvSpPr/>
          <p:nvPr/>
        </p:nvSpPr>
        <p:spPr>
          <a:xfrm rot="5400000">
            <a:off x="6094728" y="2631261"/>
            <a:ext cx="4336142" cy="2044685"/>
          </a:xfrm>
          <a:prstGeom prst="trapezoid">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Trapezoid 45">
            <a:extLst>
              <a:ext uri="{FF2B5EF4-FFF2-40B4-BE49-F238E27FC236}">
                <a16:creationId xmlns:a16="http://schemas.microsoft.com/office/drawing/2014/main" id="{89DA262E-0502-4E65-8ABA-E063880EAC4C}"/>
              </a:ext>
              <a:ext uri="{C183D7F6-B498-43B3-948B-1728B52AA6E4}">
                <adec:decorative xmlns:adec="http://schemas.microsoft.com/office/drawing/2017/decorative" val="1"/>
              </a:ext>
            </a:extLst>
          </p:cNvPr>
          <p:cNvSpPr/>
          <p:nvPr/>
        </p:nvSpPr>
        <p:spPr>
          <a:xfrm rot="5400000">
            <a:off x="8263685" y="2673360"/>
            <a:ext cx="4336142" cy="2044685"/>
          </a:xfrm>
          <a:prstGeom prst="trapezoid">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3F19BFA5-D0CA-4CF0-8499-504D956B6563}"/>
              </a:ext>
            </a:extLst>
          </p:cNvPr>
          <p:cNvSpPr/>
          <p:nvPr/>
        </p:nvSpPr>
        <p:spPr>
          <a:xfrm>
            <a:off x="981492" y="2798207"/>
            <a:ext cx="1561821" cy="492443"/>
          </a:xfrm>
          <a:prstGeom prst="rect">
            <a:avLst/>
          </a:prstGeom>
        </p:spPr>
        <p:txBody>
          <a:bodyPr wrap="square" lIns="0" tIns="0" rIns="0" bIns="0">
            <a:spAutoFit/>
          </a:bodyPr>
          <a:lstStyle/>
          <a:p>
            <a:pPr algn="ctr"/>
            <a:r>
              <a:rPr lang="en-US" sz="1600" b="1" dirty="0">
                <a:solidFill>
                  <a:schemeClr val="bg1"/>
                </a:solidFill>
              </a:rPr>
              <a:t>DATA UNDERSTANDING</a:t>
            </a:r>
          </a:p>
        </p:txBody>
      </p:sp>
      <p:sp>
        <p:nvSpPr>
          <p:cNvPr id="47" name="Rectangle 46">
            <a:extLst>
              <a:ext uri="{FF2B5EF4-FFF2-40B4-BE49-F238E27FC236}">
                <a16:creationId xmlns:a16="http://schemas.microsoft.com/office/drawing/2014/main" id="{1751D31D-3535-411D-8BAC-95CCC90AB185}"/>
              </a:ext>
            </a:extLst>
          </p:cNvPr>
          <p:cNvSpPr/>
          <p:nvPr/>
        </p:nvSpPr>
        <p:spPr>
          <a:xfrm>
            <a:off x="3242323" y="2767117"/>
            <a:ext cx="1371600" cy="492443"/>
          </a:xfrm>
          <a:prstGeom prst="rect">
            <a:avLst/>
          </a:prstGeom>
        </p:spPr>
        <p:txBody>
          <a:bodyPr wrap="square" lIns="0" tIns="0" rIns="0" bIns="0">
            <a:spAutoFit/>
          </a:bodyPr>
          <a:lstStyle/>
          <a:p>
            <a:pPr algn="ctr"/>
            <a:r>
              <a:rPr lang="en-US" sz="1600" b="1" dirty="0">
                <a:solidFill>
                  <a:schemeClr val="bg1"/>
                </a:solidFill>
              </a:rPr>
              <a:t>DATA CLEANING</a:t>
            </a:r>
          </a:p>
        </p:txBody>
      </p:sp>
      <p:sp>
        <p:nvSpPr>
          <p:cNvPr id="48" name="Rectangle 47">
            <a:extLst>
              <a:ext uri="{FF2B5EF4-FFF2-40B4-BE49-F238E27FC236}">
                <a16:creationId xmlns:a16="http://schemas.microsoft.com/office/drawing/2014/main" id="{FA4D735A-8F75-4E2A-8F1A-CC303B0718BA}"/>
              </a:ext>
            </a:extLst>
          </p:cNvPr>
          <p:cNvSpPr/>
          <p:nvPr/>
        </p:nvSpPr>
        <p:spPr>
          <a:xfrm>
            <a:off x="5457465" y="2798207"/>
            <a:ext cx="1371600" cy="492443"/>
          </a:xfrm>
          <a:prstGeom prst="rect">
            <a:avLst/>
          </a:prstGeom>
        </p:spPr>
        <p:txBody>
          <a:bodyPr wrap="square" lIns="0" tIns="0" rIns="0" bIns="0">
            <a:spAutoFit/>
          </a:bodyPr>
          <a:lstStyle/>
          <a:p>
            <a:pPr algn="ctr"/>
            <a:r>
              <a:rPr lang="en-US" sz="1600" b="1" dirty="0">
                <a:solidFill>
                  <a:schemeClr val="bg1"/>
                </a:solidFill>
              </a:rPr>
              <a:t>UNIVARIATE ANALYSIS</a:t>
            </a:r>
          </a:p>
        </p:txBody>
      </p:sp>
      <p:sp>
        <p:nvSpPr>
          <p:cNvPr id="49" name="Rectangle 48">
            <a:extLst>
              <a:ext uri="{FF2B5EF4-FFF2-40B4-BE49-F238E27FC236}">
                <a16:creationId xmlns:a16="http://schemas.microsoft.com/office/drawing/2014/main" id="{54AB9282-0505-49EB-AABF-998083225E3A}"/>
              </a:ext>
            </a:extLst>
          </p:cNvPr>
          <p:cNvSpPr/>
          <p:nvPr/>
        </p:nvSpPr>
        <p:spPr>
          <a:xfrm>
            <a:off x="7584394" y="2851852"/>
            <a:ext cx="1371600" cy="492443"/>
          </a:xfrm>
          <a:prstGeom prst="rect">
            <a:avLst/>
          </a:prstGeom>
        </p:spPr>
        <p:txBody>
          <a:bodyPr wrap="square" lIns="0" tIns="0" rIns="0" bIns="0">
            <a:spAutoFit/>
          </a:bodyPr>
          <a:lstStyle/>
          <a:p>
            <a:pPr algn="ctr"/>
            <a:r>
              <a:rPr lang="en-US" sz="1600" b="1" dirty="0">
                <a:solidFill>
                  <a:schemeClr val="bg1"/>
                </a:solidFill>
              </a:rPr>
              <a:t>BIVARIATE ANALYSIS</a:t>
            </a:r>
          </a:p>
        </p:txBody>
      </p:sp>
      <p:sp>
        <p:nvSpPr>
          <p:cNvPr id="50" name="Rectangle 49">
            <a:extLst>
              <a:ext uri="{FF2B5EF4-FFF2-40B4-BE49-F238E27FC236}">
                <a16:creationId xmlns:a16="http://schemas.microsoft.com/office/drawing/2014/main" id="{D668C4B5-BCEC-465A-ADA5-6A054B15F7A3}"/>
              </a:ext>
            </a:extLst>
          </p:cNvPr>
          <p:cNvSpPr/>
          <p:nvPr/>
        </p:nvSpPr>
        <p:spPr>
          <a:xfrm>
            <a:off x="9745956" y="2845848"/>
            <a:ext cx="1371600" cy="246221"/>
          </a:xfrm>
          <a:prstGeom prst="rect">
            <a:avLst/>
          </a:prstGeom>
        </p:spPr>
        <p:txBody>
          <a:bodyPr wrap="square" lIns="0" tIns="0" rIns="0" bIns="0">
            <a:spAutoFit/>
          </a:bodyPr>
          <a:lstStyle/>
          <a:p>
            <a:pPr algn="ctr"/>
            <a:r>
              <a:rPr lang="en-US" sz="1600" b="1" dirty="0">
                <a:solidFill>
                  <a:schemeClr val="bg1"/>
                </a:solidFill>
              </a:rPr>
              <a:t>INFERENCE</a:t>
            </a:r>
          </a:p>
        </p:txBody>
      </p:sp>
      <p:sp>
        <p:nvSpPr>
          <p:cNvPr id="51" name="Rectangle 50">
            <a:extLst>
              <a:ext uri="{FF2B5EF4-FFF2-40B4-BE49-F238E27FC236}">
                <a16:creationId xmlns:a16="http://schemas.microsoft.com/office/drawing/2014/main" id="{8AA18108-5B8B-4147-84A7-D30A16BEC4EA}"/>
              </a:ext>
            </a:extLst>
          </p:cNvPr>
          <p:cNvSpPr/>
          <p:nvPr/>
        </p:nvSpPr>
        <p:spPr>
          <a:xfrm>
            <a:off x="886381" y="3476537"/>
            <a:ext cx="1752042" cy="1682448"/>
          </a:xfrm>
          <a:prstGeom prst="rect">
            <a:avLst/>
          </a:prstGeom>
        </p:spPr>
        <p:txBody>
          <a:bodyPr wrap="square" lIns="0" tIns="0" rIns="0" bIns="0" anchor="t">
            <a:spAutoFit/>
          </a:bodyPr>
          <a:lstStyle/>
          <a:p>
            <a:pPr algn="ctr">
              <a:lnSpc>
                <a:spcPts val="1900"/>
              </a:lnSpc>
            </a:pPr>
            <a:r>
              <a:rPr lang="en-US" sz="1300" dirty="0">
                <a:solidFill>
                  <a:schemeClr val="bg1"/>
                </a:solidFill>
                <a:cs typeface="Segoe UI" panose="020B0502040204020203" pitchFamily="34" charset="0"/>
              </a:rPr>
              <a:t>This step includes sourcing or importing our dataset, understanding the semantics of variables and determining Target Variable</a:t>
            </a:r>
          </a:p>
        </p:txBody>
      </p:sp>
      <p:sp>
        <p:nvSpPr>
          <p:cNvPr id="52" name="Rectangle 51">
            <a:extLst>
              <a:ext uri="{FF2B5EF4-FFF2-40B4-BE49-F238E27FC236}">
                <a16:creationId xmlns:a16="http://schemas.microsoft.com/office/drawing/2014/main" id="{A8534162-B6E2-4579-9DAD-AD8DE07459BC}"/>
              </a:ext>
            </a:extLst>
          </p:cNvPr>
          <p:cNvSpPr/>
          <p:nvPr/>
        </p:nvSpPr>
        <p:spPr>
          <a:xfrm>
            <a:off x="3052102" y="3379003"/>
            <a:ext cx="1752042" cy="1928990"/>
          </a:xfrm>
          <a:prstGeom prst="rect">
            <a:avLst/>
          </a:prstGeom>
        </p:spPr>
        <p:txBody>
          <a:bodyPr wrap="square" lIns="0" tIns="0" rIns="0" bIns="0" anchor="t">
            <a:spAutoFit/>
          </a:bodyPr>
          <a:lstStyle/>
          <a:p>
            <a:pPr algn="ctr">
              <a:lnSpc>
                <a:spcPts val="1900"/>
              </a:lnSpc>
            </a:pPr>
            <a:r>
              <a:rPr lang="en-US" sz="1300" dirty="0">
                <a:solidFill>
                  <a:schemeClr val="bg1"/>
                </a:solidFill>
                <a:cs typeface="Segoe UI" panose="020B0502040204020203" pitchFamily="34" charset="0"/>
              </a:rPr>
              <a:t>Drop columns with null or monotonous values. </a:t>
            </a:r>
          </a:p>
          <a:p>
            <a:pPr algn="ctr">
              <a:lnSpc>
                <a:spcPts val="1900"/>
              </a:lnSpc>
            </a:pPr>
            <a:r>
              <a:rPr lang="en-US" sz="1300" dirty="0">
                <a:solidFill>
                  <a:schemeClr val="bg1"/>
                </a:solidFill>
                <a:cs typeface="Segoe UI" panose="020B0502040204020203" pitchFamily="34" charset="0"/>
              </a:rPr>
              <a:t>Drop or impute values for invalid or missing values in rows.</a:t>
            </a:r>
          </a:p>
          <a:p>
            <a:pPr algn="ctr">
              <a:lnSpc>
                <a:spcPts val="1900"/>
              </a:lnSpc>
            </a:pPr>
            <a:r>
              <a:rPr lang="en-US" sz="1300" dirty="0">
                <a:solidFill>
                  <a:schemeClr val="bg1"/>
                </a:solidFill>
                <a:cs typeface="Segoe UI" panose="020B0502040204020203" pitchFamily="34" charset="0"/>
              </a:rPr>
              <a:t>Perform datatype conversion. </a:t>
            </a:r>
          </a:p>
          <a:p>
            <a:pPr algn="ctr">
              <a:lnSpc>
                <a:spcPts val="1900"/>
              </a:lnSpc>
            </a:pPr>
            <a:r>
              <a:rPr lang="en-US" sz="1300" dirty="0">
                <a:solidFill>
                  <a:schemeClr val="bg1"/>
                </a:solidFill>
                <a:cs typeface="Segoe UI" panose="020B0502040204020203" pitchFamily="34" charset="0"/>
              </a:rPr>
              <a:t>Perform Sanity Check. </a:t>
            </a:r>
          </a:p>
        </p:txBody>
      </p:sp>
      <p:sp>
        <p:nvSpPr>
          <p:cNvPr id="53" name="Rectangle 52">
            <a:extLst>
              <a:ext uri="{FF2B5EF4-FFF2-40B4-BE49-F238E27FC236}">
                <a16:creationId xmlns:a16="http://schemas.microsoft.com/office/drawing/2014/main" id="{E1535E1C-6EBC-45D8-BCE1-D5B947A61FB6}"/>
              </a:ext>
            </a:extLst>
          </p:cNvPr>
          <p:cNvSpPr/>
          <p:nvPr/>
        </p:nvSpPr>
        <p:spPr>
          <a:xfrm>
            <a:off x="5218900" y="3567351"/>
            <a:ext cx="1752042" cy="1685333"/>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Plotting and observing numerical and categorical data with graphs. </a:t>
            </a:r>
          </a:p>
          <a:p>
            <a:pPr algn="ctr">
              <a:lnSpc>
                <a:spcPts val="1900"/>
              </a:lnSpc>
            </a:pPr>
            <a:r>
              <a:rPr lang="en-US" sz="1400" dirty="0">
                <a:solidFill>
                  <a:schemeClr val="bg1"/>
                </a:solidFill>
                <a:cs typeface="Segoe UI" panose="020B0502040204020203" pitchFamily="34" charset="0"/>
              </a:rPr>
              <a:t>Understanding the value distribution and other stats of variable</a:t>
            </a:r>
          </a:p>
        </p:txBody>
      </p:sp>
      <p:sp>
        <p:nvSpPr>
          <p:cNvPr id="54" name="Rectangle 53">
            <a:extLst>
              <a:ext uri="{FF2B5EF4-FFF2-40B4-BE49-F238E27FC236}">
                <a16:creationId xmlns:a16="http://schemas.microsoft.com/office/drawing/2014/main" id="{28FF18A5-7B4E-4493-B38D-E732E033F82F}"/>
              </a:ext>
            </a:extLst>
          </p:cNvPr>
          <p:cNvSpPr/>
          <p:nvPr/>
        </p:nvSpPr>
        <p:spPr>
          <a:xfrm>
            <a:off x="7387856" y="3616729"/>
            <a:ext cx="1752042" cy="1198020"/>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Plotting and analyzing relation of multiple variables, among each other and with with target variables. </a:t>
            </a:r>
          </a:p>
        </p:txBody>
      </p:sp>
      <p:sp>
        <p:nvSpPr>
          <p:cNvPr id="55" name="Rectangle 54">
            <a:extLst>
              <a:ext uri="{FF2B5EF4-FFF2-40B4-BE49-F238E27FC236}">
                <a16:creationId xmlns:a16="http://schemas.microsoft.com/office/drawing/2014/main" id="{5BCD242F-9A97-473E-8E17-3F6C3C75CE68}"/>
              </a:ext>
            </a:extLst>
          </p:cNvPr>
          <p:cNvSpPr/>
          <p:nvPr/>
        </p:nvSpPr>
        <p:spPr>
          <a:xfrm>
            <a:off x="9555735" y="3597092"/>
            <a:ext cx="1752042" cy="71070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Finding out significant variables. Bring out the insights.</a:t>
            </a:r>
          </a:p>
        </p:txBody>
      </p:sp>
      <p:sp>
        <p:nvSpPr>
          <p:cNvPr id="56" name="Freeform 4197" descr="Icon of shopping cart.">
            <a:extLst>
              <a:ext uri="{FF2B5EF4-FFF2-40B4-BE49-F238E27FC236}">
                <a16:creationId xmlns:a16="http://schemas.microsoft.com/office/drawing/2014/main" id="{DEC447B3-FDD1-438D-A671-84CC56DF3DFC}"/>
              </a:ext>
            </a:extLst>
          </p:cNvPr>
          <p:cNvSpPr>
            <a:spLocks noEditPoints="1"/>
          </p:cNvSpPr>
          <p:nvPr/>
        </p:nvSpPr>
        <p:spPr bwMode="auto">
          <a:xfrm>
            <a:off x="1584660" y="2220507"/>
            <a:ext cx="380334" cy="348640"/>
          </a:xfrm>
          <a:custGeom>
            <a:avLst/>
            <a:gdLst>
              <a:gd name="T0" fmla="*/ 540 w 901"/>
              <a:gd name="T1" fmla="*/ 161 h 826"/>
              <a:gd name="T2" fmla="*/ 360 w 901"/>
              <a:gd name="T3" fmla="*/ 255 h 826"/>
              <a:gd name="T4" fmla="*/ 360 w 901"/>
              <a:gd name="T5" fmla="*/ 255 h 826"/>
              <a:gd name="T6" fmla="*/ 201 w 901"/>
              <a:gd name="T7" fmla="*/ 255 h 826"/>
              <a:gd name="T8" fmla="*/ 749 w 901"/>
              <a:gd name="T9" fmla="*/ 46 h 826"/>
              <a:gd name="T10" fmla="*/ 692 w 901"/>
              <a:gd name="T11" fmla="*/ 248 h 826"/>
              <a:gd name="T12" fmla="*/ 568 w 901"/>
              <a:gd name="T13" fmla="*/ 103 h 826"/>
              <a:gd name="T14" fmla="*/ 556 w 901"/>
              <a:gd name="T15" fmla="*/ 104 h 826"/>
              <a:gd name="T16" fmla="*/ 341 w 901"/>
              <a:gd name="T17" fmla="*/ 135 h 826"/>
              <a:gd name="T18" fmla="*/ 333 w 901"/>
              <a:gd name="T19" fmla="*/ 141 h 826"/>
              <a:gd name="T20" fmla="*/ 330 w 901"/>
              <a:gd name="T21" fmla="*/ 255 h 826"/>
              <a:gd name="T22" fmla="*/ 120 w 901"/>
              <a:gd name="T23" fmla="*/ 4 h 826"/>
              <a:gd name="T24" fmla="*/ 109 w 901"/>
              <a:gd name="T25" fmla="*/ 0 h 826"/>
              <a:gd name="T26" fmla="*/ 5 w 901"/>
              <a:gd name="T27" fmla="*/ 48 h 826"/>
              <a:gd name="T28" fmla="*/ 0 w 901"/>
              <a:gd name="T29" fmla="*/ 58 h 826"/>
              <a:gd name="T30" fmla="*/ 82 w 901"/>
              <a:gd name="T31" fmla="*/ 255 h 826"/>
              <a:gd name="T32" fmla="*/ 5 w 901"/>
              <a:gd name="T33" fmla="*/ 259 h 826"/>
              <a:gd name="T34" fmla="*/ 0 w 901"/>
              <a:gd name="T35" fmla="*/ 271 h 826"/>
              <a:gd name="T36" fmla="*/ 120 w 901"/>
              <a:gd name="T37" fmla="*/ 643 h 826"/>
              <a:gd name="T38" fmla="*/ 589 w 901"/>
              <a:gd name="T39" fmla="*/ 676 h 826"/>
              <a:gd name="T40" fmla="*/ 157 w 901"/>
              <a:gd name="T41" fmla="*/ 679 h 826"/>
              <a:gd name="T42" fmla="*/ 131 w 901"/>
              <a:gd name="T43" fmla="*/ 693 h 826"/>
              <a:gd name="T44" fmla="*/ 113 w 901"/>
              <a:gd name="T45" fmla="*/ 716 h 826"/>
              <a:gd name="T46" fmla="*/ 105 w 901"/>
              <a:gd name="T47" fmla="*/ 744 h 826"/>
              <a:gd name="T48" fmla="*/ 108 w 901"/>
              <a:gd name="T49" fmla="*/ 774 h 826"/>
              <a:gd name="T50" fmla="*/ 122 w 901"/>
              <a:gd name="T51" fmla="*/ 798 h 826"/>
              <a:gd name="T52" fmla="*/ 144 w 901"/>
              <a:gd name="T53" fmla="*/ 818 h 826"/>
              <a:gd name="T54" fmla="*/ 172 w 901"/>
              <a:gd name="T55" fmla="*/ 826 h 826"/>
              <a:gd name="T56" fmla="*/ 202 w 901"/>
              <a:gd name="T57" fmla="*/ 823 h 826"/>
              <a:gd name="T58" fmla="*/ 228 w 901"/>
              <a:gd name="T59" fmla="*/ 809 h 826"/>
              <a:gd name="T60" fmla="*/ 246 w 901"/>
              <a:gd name="T61" fmla="*/ 787 h 826"/>
              <a:gd name="T62" fmla="*/ 255 w 901"/>
              <a:gd name="T63" fmla="*/ 759 h 826"/>
              <a:gd name="T64" fmla="*/ 246 w 901"/>
              <a:gd name="T65" fmla="*/ 716 h 826"/>
              <a:gd name="T66" fmla="*/ 514 w 901"/>
              <a:gd name="T67" fmla="*/ 727 h 826"/>
              <a:gd name="T68" fmla="*/ 512 w 901"/>
              <a:gd name="T69" fmla="*/ 766 h 826"/>
              <a:gd name="T70" fmla="*/ 523 w 901"/>
              <a:gd name="T71" fmla="*/ 793 h 826"/>
              <a:gd name="T72" fmla="*/ 543 w 901"/>
              <a:gd name="T73" fmla="*/ 813 h 826"/>
              <a:gd name="T74" fmla="*/ 570 w 901"/>
              <a:gd name="T75" fmla="*/ 825 h 826"/>
              <a:gd name="T76" fmla="*/ 601 w 901"/>
              <a:gd name="T77" fmla="*/ 825 h 826"/>
              <a:gd name="T78" fmla="*/ 628 w 901"/>
              <a:gd name="T79" fmla="*/ 813 h 826"/>
              <a:gd name="T80" fmla="*/ 648 w 901"/>
              <a:gd name="T81" fmla="*/ 793 h 826"/>
              <a:gd name="T82" fmla="*/ 659 w 901"/>
              <a:gd name="T83" fmla="*/ 766 h 826"/>
              <a:gd name="T84" fmla="*/ 658 w 901"/>
              <a:gd name="T85" fmla="*/ 730 h 826"/>
              <a:gd name="T86" fmla="*/ 635 w 901"/>
              <a:gd name="T87" fmla="*/ 695 h 826"/>
              <a:gd name="T88" fmla="*/ 630 w 901"/>
              <a:gd name="T89" fmla="*/ 635 h 826"/>
              <a:gd name="T90" fmla="*/ 886 w 901"/>
              <a:gd name="T91" fmla="*/ 75 h 826"/>
              <a:gd name="T92" fmla="*/ 897 w 901"/>
              <a:gd name="T93" fmla="*/ 70 h 826"/>
              <a:gd name="T94" fmla="*/ 901 w 901"/>
              <a:gd name="T95" fmla="*/ 60 h 826"/>
              <a:gd name="T96" fmla="*/ 897 w 901"/>
              <a:gd name="T97" fmla="*/ 49 h 826"/>
              <a:gd name="T98" fmla="*/ 886 w 901"/>
              <a:gd name="T99" fmla="*/ 45 h 8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901" h="826">
                <a:moveTo>
                  <a:pt x="442" y="255"/>
                </a:moveTo>
                <a:lnTo>
                  <a:pt x="540" y="161"/>
                </a:lnTo>
                <a:lnTo>
                  <a:pt x="540" y="161"/>
                </a:lnTo>
                <a:lnTo>
                  <a:pt x="540" y="161"/>
                </a:lnTo>
                <a:lnTo>
                  <a:pt x="562" y="139"/>
                </a:lnTo>
                <a:lnTo>
                  <a:pt x="659" y="255"/>
                </a:lnTo>
                <a:lnTo>
                  <a:pt x="442" y="255"/>
                </a:lnTo>
                <a:close/>
                <a:moveTo>
                  <a:pt x="360" y="255"/>
                </a:moveTo>
                <a:lnTo>
                  <a:pt x="360" y="165"/>
                </a:lnTo>
                <a:lnTo>
                  <a:pt x="493" y="165"/>
                </a:lnTo>
                <a:lnTo>
                  <a:pt x="399" y="255"/>
                </a:lnTo>
                <a:lnTo>
                  <a:pt x="360" y="255"/>
                </a:lnTo>
                <a:close/>
                <a:moveTo>
                  <a:pt x="114" y="255"/>
                </a:moveTo>
                <a:lnTo>
                  <a:pt x="34" y="67"/>
                </a:lnTo>
                <a:lnTo>
                  <a:pt x="101" y="35"/>
                </a:lnTo>
                <a:lnTo>
                  <a:pt x="201" y="255"/>
                </a:lnTo>
                <a:lnTo>
                  <a:pt x="114" y="255"/>
                </a:lnTo>
                <a:close/>
                <a:moveTo>
                  <a:pt x="886" y="45"/>
                </a:moveTo>
                <a:lnTo>
                  <a:pt x="753" y="45"/>
                </a:lnTo>
                <a:lnTo>
                  <a:pt x="749" y="46"/>
                </a:lnTo>
                <a:lnTo>
                  <a:pt x="745" y="48"/>
                </a:lnTo>
                <a:lnTo>
                  <a:pt x="740" y="51"/>
                </a:lnTo>
                <a:lnTo>
                  <a:pt x="739" y="57"/>
                </a:lnTo>
                <a:lnTo>
                  <a:pt x="692" y="248"/>
                </a:lnTo>
                <a:lnTo>
                  <a:pt x="575" y="107"/>
                </a:lnTo>
                <a:lnTo>
                  <a:pt x="573" y="105"/>
                </a:lnTo>
                <a:lnTo>
                  <a:pt x="571" y="104"/>
                </a:lnTo>
                <a:lnTo>
                  <a:pt x="568" y="103"/>
                </a:lnTo>
                <a:lnTo>
                  <a:pt x="564" y="102"/>
                </a:lnTo>
                <a:lnTo>
                  <a:pt x="561" y="102"/>
                </a:lnTo>
                <a:lnTo>
                  <a:pt x="559" y="103"/>
                </a:lnTo>
                <a:lnTo>
                  <a:pt x="556" y="104"/>
                </a:lnTo>
                <a:lnTo>
                  <a:pt x="554" y="106"/>
                </a:lnTo>
                <a:lnTo>
                  <a:pt x="524" y="135"/>
                </a:lnTo>
                <a:lnTo>
                  <a:pt x="345" y="135"/>
                </a:lnTo>
                <a:lnTo>
                  <a:pt x="341" y="135"/>
                </a:lnTo>
                <a:lnTo>
                  <a:pt x="339" y="136"/>
                </a:lnTo>
                <a:lnTo>
                  <a:pt x="336" y="138"/>
                </a:lnTo>
                <a:lnTo>
                  <a:pt x="334" y="139"/>
                </a:lnTo>
                <a:lnTo>
                  <a:pt x="333" y="141"/>
                </a:lnTo>
                <a:lnTo>
                  <a:pt x="331" y="144"/>
                </a:lnTo>
                <a:lnTo>
                  <a:pt x="331" y="147"/>
                </a:lnTo>
                <a:lnTo>
                  <a:pt x="330" y="150"/>
                </a:lnTo>
                <a:lnTo>
                  <a:pt x="330" y="255"/>
                </a:lnTo>
                <a:lnTo>
                  <a:pt x="234" y="255"/>
                </a:lnTo>
                <a:lnTo>
                  <a:pt x="123" y="8"/>
                </a:lnTo>
                <a:lnTo>
                  <a:pt x="122" y="6"/>
                </a:lnTo>
                <a:lnTo>
                  <a:pt x="120" y="4"/>
                </a:lnTo>
                <a:lnTo>
                  <a:pt x="117" y="2"/>
                </a:lnTo>
                <a:lnTo>
                  <a:pt x="114" y="1"/>
                </a:lnTo>
                <a:lnTo>
                  <a:pt x="111" y="0"/>
                </a:lnTo>
                <a:lnTo>
                  <a:pt x="109" y="0"/>
                </a:lnTo>
                <a:lnTo>
                  <a:pt x="106" y="0"/>
                </a:lnTo>
                <a:lnTo>
                  <a:pt x="102" y="1"/>
                </a:lnTo>
                <a:lnTo>
                  <a:pt x="8" y="46"/>
                </a:lnTo>
                <a:lnTo>
                  <a:pt x="5" y="48"/>
                </a:lnTo>
                <a:lnTo>
                  <a:pt x="3" y="50"/>
                </a:lnTo>
                <a:lnTo>
                  <a:pt x="2" y="52"/>
                </a:lnTo>
                <a:lnTo>
                  <a:pt x="1" y="54"/>
                </a:lnTo>
                <a:lnTo>
                  <a:pt x="0" y="58"/>
                </a:lnTo>
                <a:lnTo>
                  <a:pt x="0" y="60"/>
                </a:lnTo>
                <a:lnTo>
                  <a:pt x="0" y="63"/>
                </a:lnTo>
                <a:lnTo>
                  <a:pt x="1" y="66"/>
                </a:lnTo>
                <a:lnTo>
                  <a:pt x="82" y="255"/>
                </a:lnTo>
                <a:lnTo>
                  <a:pt x="15" y="255"/>
                </a:lnTo>
                <a:lnTo>
                  <a:pt x="11" y="256"/>
                </a:lnTo>
                <a:lnTo>
                  <a:pt x="7" y="257"/>
                </a:lnTo>
                <a:lnTo>
                  <a:pt x="5" y="259"/>
                </a:lnTo>
                <a:lnTo>
                  <a:pt x="2" y="261"/>
                </a:lnTo>
                <a:lnTo>
                  <a:pt x="1" y="265"/>
                </a:lnTo>
                <a:lnTo>
                  <a:pt x="0" y="268"/>
                </a:lnTo>
                <a:lnTo>
                  <a:pt x="0" y="271"/>
                </a:lnTo>
                <a:lnTo>
                  <a:pt x="1" y="275"/>
                </a:lnTo>
                <a:lnTo>
                  <a:pt x="114" y="635"/>
                </a:lnTo>
                <a:lnTo>
                  <a:pt x="116" y="640"/>
                </a:lnTo>
                <a:lnTo>
                  <a:pt x="120" y="643"/>
                </a:lnTo>
                <a:lnTo>
                  <a:pt x="123" y="645"/>
                </a:lnTo>
                <a:lnTo>
                  <a:pt x="128" y="646"/>
                </a:lnTo>
                <a:lnTo>
                  <a:pt x="596" y="646"/>
                </a:lnTo>
                <a:lnTo>
                  <a:pt x="589" y="676"/>
                </a:lnTo>
                <a:lnTo>
                  <a:pt x="180" y="676"/>
                </a:lnTo>
                <a:lnTo>
                  <a:pt x="172" y="676"/>
                </a:lnTo>
                <a:lnTo>
                  <a:pt x="165" y="677"/>
                </a:lnTo>
                <a:lnTo>
                  <a:pt x="157" y="679"/>
                </a:lnTo>
                <a:lnTo>
                  <a:pt x="151" y="682"/>
                </a:lnTo>
                <a:lnTo>
                  <a:pt x="144" y="685"/>
                </a:lnTo>
                <a:lnTo>
                  <a:pt x="138" y="689"/>
                </a:lnTo>
                <a:lnTo>
                  <a:pt x="131" y="693"/>
                </a:lnTo>
                <a:lnTo>
                  <a:pt x="127" y="698"/>
                </a:lnTo>
                <a:lnTo>
                  <a:pt x="122" y="703"/>
                </a:lnTo>
                <a:lnTo>
                  <a:pt x="117" y="709"/>
                </a:lnTo>
                <a:lnTo>
                  <a:pt x="113" y="716"/>
                </a:lnTo>
                <a:lnTo>
                  <a:pt x="110" y="722"/>
                </a:lnTo>
                <a:lnTo>
                  <a:pt x="108" y="729"/>
                </a:lnTo>
                <a:lnTo>
                  <a:pt x="106" y="736"/>
                </a:lnTo>
                <a:lnTo>
                  <a:pt x="105" y="744"/>
                </a:lnTo>
                <a:lnTo>
                  <a:pt x="105" y="751"/>
                </a:lnTo>
                <a:lnTo>
                  <a:pt x="105" y="759"/>
                </a:lnTo>
                <a:lnTo>
                  <a:pt x="106" y="766"/>
                </a:lnTo>
                <a:lnTo>
                  <a:pt x="108" y="774"/>
                </a:lnTo>
                <a:lnTo>
                  <a:pt x="110" y="780"/>
                </a:lnTo>
                <a:lnTo>
                  <a:pt x="113" y="787"/>
                </a:lnTo>
                <a:lnTo>
                  <a:pt x="117" y="793"/>
                </a:lnTo>
                <a:lnTo>
                  <a:pt x="122" y="798"/>
                </a:lnTo>
                <a:lnTo>
                  <a:pt x="127" y="804"/>
                </a:lnTo>
                <a:lnTo>
                  <a:pt x="131" y="809"/>
                </a:lnTo>
                <a:lnTo>
                  <a:pt x="138" y="813"/>
                </a:lnTo>
                <a:lnTo>
                  <a:pt x="144" y="818"/>
                </a:lnTo>
                <a:lnTo>
                  <a:pt x="151" y="821"/>
                </a:lnTo>
                <a:lnTo>
                  <a:pt x="157" y="823"/>
                </a:lnTo>
                <a:lnTo>
                  <a:pt x="165" y="825"/>
                </a:lnTo>
                <a:lnTo>
                  <a:pt x="172" y="826"/>
                </a:lnTo>
                <a:lnTo>
                  <a:pt x="180" y="826"/>
                </a:lnTo>
                <a:lnTo>
                  <a:pt x="187" y="826"/>
                </a:lnTo>
                <a:lnTo>
                  <a:pt x="195" y="825"/>
                </a:lnTo>
                <a:lnTo>
                  <a:pt x="202" y="823"/>
                </a:lnTo>
                <a:lnTo>
                  <a:pt x="209" y="821"/>
                </a:lnTo>
                <a:lnTo>
                  <a:pt x="215" y="818"/>
                </a:lnTo>
                <a:lnTo>
                  <a:pt x="221" y="813"/>
                </a:lnTo>
                <a:lnTo>
                  <a:pt x="228" y="809"/>
                </a:lnTo>
                <a:lnTo>
                  <a:pt x="233" y="804"/>
                </a:lnTo>
                <a:lnTo>
                  <a:pt x="238" y="798"/>
                </a:lnTo>
                <a:lnTo>
                  <a:pt x="242" y="793"/>
                </a:lnTo>
                <a:lnTo>
                  <a:pt x="246" y="787"/>
                </a:lnTo>
                <a:lnTo>
                  <a:pt x="249" y="780"/>
                </a:lnTo>
                <a:lnTo>
                  <a:pt x="251" y="774"/>
                </a:lnTo>
                <a:lnTo>
                  <a:pt x="254" y="766"/>
                </a:lnTo>
                <a:lnTo>
                  <a:pt x="255" y="759"/>
                </a:lnTo>
                <a:lnTo>
                  <a:pt x="255" y="751"/>
                </a:lnTo>
                <a:lnTo>
                  <a:pt x="254" y="738"/>
                </a:lnTo>
                <a:lnTo>
                  <a:pt x="250" y="727"/>
                </a:lnTo>
                <a:lnTo>
                  <a:pt x="246" y="716"/>
                </a:lnTo>
                <a:lnTo>
                  <a:pt x="240" y="706"/>
                </a:lnTo>
                <a:lnTo>
                  <a:pt x="526" y="706"/>
                </a:lnTo>
                <a:lnTo>
                  <a:pt x="519" y="716"/>
                </a:lnTo>
                <a:lnTo>
                  <a:pt x="514" y="727"/>
                </a:lnTo>
                <a:lnTo>
                  <a:pt x="511" y="738"/>
                </a:lnTo>
                <a:lnTo>
                  <a:pt x="510" y="751"/>
                </a:lnTo>
                <a:lnTo>
                  <a:pt x="511" y="759"/>
                </a:lnTo>
                <a:lnTo>
                  <a:pt x="512" y="766"/>
                </a:lnTo>
                <a:lnTo>
                  <a:pt x="514" y="774"/>
                </a:lnTo>
                <a:lnTo>
                  <a:pt x="516" y="780"/>
                </a:lnTo>
                <a:lnTo>
                  <a:pt x="519" y="787"/>
                </a:lnTo>
                <a:lnTo>
                  <a:pt x="523" y="793"/>
                </a:lnTo>
                <a:lnTo>
                  <a:pt x="528" y="798"/>
                </a:lnTo>
                <a:lnTo>
                  <a:pt x="532" y="804"/>
                </a:lnTo>
                <a:lnTo>
                  <a:pt x="538" y="809"/>
                </a:lnTo>
                <a:lnTo>
                  <a:pt x="543" y="813"/>
                </a:lnTo>
                <a:lnTo>
                  <a:pt x="549" y="818"/>
                </a:lnTo>
                <a:lnTo>
                  <a:pt x="556" y="821"/>
                </a:lnTo>
                <a:lnTo>
                  <a:pt x="563" y="823"/>
                </a:lnTo>
                <a:lnTo>
                  <a:pt x="570" y="825"/>
                </a:lnTo>
                <a:lnTo>
                  <a:pt x="577" y="826"/>
                </a:lnTo>
                <a:lnTo>
                  <a:pt x="586" y="826"/>
                </a:lnTo>
                <a:lnTo>
                  <a:pt x="593" y="826"/>
                </a:lnTo>
                <a:lnTo>
                  <a:pt x="601" y="825"/>
                </a:lnTo>
                <a:lnTo>
                  <a:pt x="607" y="823"/>
                </a:lnTo>
                <a:lnTo>
                  <a:pt x="615" y="821"/>
                </a:lnTo>
                <a:lnTo>
                  <a:pt x="621" y="818"/>
                </a:lnTo>
                <a:lnTo>
                  <a:pt x="628" y="813"/>
                </a:lnTo>
                <a:lnTo>
                  <a:pt x="633" y="809"/>
                </a:lnTo>
                <a:lnTo>
                  <a:pt x="638" y="804"/>
                </a:lnTo>
                <a:lnTo>
                  <a:pt x="644" y="798"/>
                </a:lnTo>
                <a:lnTo>
                  <a:pt x="648" y="793"/>
                </a:lnTo>
                <a:lnTo>
                  <a:pt x="651" y="787"/>
                </a:lnTo>
                <a:lnTo>
                  <a:pt x="654" y="780"/>
                </a:lnTo>
                <a:lnTo>
                  <a:pt x="658" y="774"/>
                </a:lnTo>
                <a:lnTo>
                  <a:pt x="659" y="766"/>
                </a:lnTo>
                <a:lnTo>
                  <a:pt x="660" y="759"/>
                </a:lnTo>
                <a:lnTo>
                  <a:pt x="661" y="751"/>
                </a:lnTo>
                <a:lnTo>
                  <a:pt x="660" y="740"/>
                </a:lnTo>
                <a:lnTo>
                  <a:pt x="658" y="730"/>
                </a:lnTo>
                <a:lnTo>
                  <a:pt x="653" y="720"/>
                </a:lnTo>
                <a:lnTo>
                  <a:pt x="649" y="710"/>
                </a:lnTo>
                <a:lnTo>
                  <a:pt x="643" y="702"/>
                </a:lnTo>
                <a:lnTo>
                  <a:pt x="635" y="695"/>
                </a:lnTo>
                <a:lnTo>
                  <a:pt x="627" y="689"/>
                </a:lnTo>
                <a:lnTo>
                  <a:pt x="618" y="684"/>
                </a:lnTo>
                <a:lnTo>
                  <a:pt x="629" y="637"/>
                </a:lnTo>
                <a:lnTo>
                  <a:pt x="630" y="635"/>
                </a:lnTo>
                <a:lnTo>
                  <a:pt x="630" y="634"/>
                </a:lnTo>
                <a:lnTo>
                  <a:pt x="717" y="274"/>
                </a:lnTo>
                <a:lnTo>
                  <a:pt x="765" y="75"/>
                </a:lnTo>
                <a:lnTo>
                  <a:pt x="886" y="75"/>
                </a:lnTo>
                <a:lnTo>
                  <a:pt x="889" y="75"/>
                </a:lnTo>
                <a:lnTo>
                  <a:pt x="891" y="74"/>
                </a:lnTo>
                <a:lnTo>
                  <a:pt x="895" y="73"/>
                </a:lnTo>
                <a:lnTo>
                  <a:pt x="897" y="70"/>
                </a:lnTo>
                <a:lnTo>
                  <a:pt x="899" y="68"/>
                </a:lnTo>
                <a:lnTo>
                  <a:pt x="900" y="66"/>
                </a:lnTo>
                <a:lnTo>
                  <a:pt x="901" y="63"/>
                </a:lnTo>
                <a:lnTo>
                  <a:pt x="901" y="60"/>
                </a:lnTo>
                <a:lnTo>
                  <a:pt x="901" y="57"/>
                </a:lnTo>
                <a:lnTo>
                  <a:pt x="900" y="54"/>
                </a:lnTo>
                <a:lnTo>
                  <a:pt x="899" y="51"/>
                </a:lnTo>
                <a:lnTo>
                  <a:pt x="897" y="49"/>
                </a:lnTo>
                <a:lnTo>
                  <a:pt x="895" y="47"/>
                </a:lnTo>
                <a:lnTo>
                  <a:pt x="891" y="46"/>
                </a:lnTo>
                <a:lnTo>
                  <a:pt x="889" y="45"/>
                </a:lnTo>
                <a:lnTo>
                  <a:pt x="886" y="45"/>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57" name="Freeform 4344" descr="Icon of wrench. ">
            <a:extLst>
              <a:ext uri="{FF2B5EF4-FFF2-40B4-BE49-F238E27FC236}">
                <a16:creationId xmlns:a16="http://schemas.microsoft.com/office/drawing/2014/main" id="{C131659B-1A41-4821-9349-1E69BBBB560E}"/>
              </a:ext>
            </a:extLst>
          </p:cNvPr>
          <p:cNvSpPr>
            <a:spLocks/>
          </p:cNvSpPr>
          <p:nvPr/>
        </p:nvSpPr>
        <p:spPr bwMode="auto">
          <a:xfrm>
            <a:off x="3741125" y="2192597"/>
            <a:ext cx="373996" cy="373996"/>
          </a:xfrm>
          <a:custGeom>
            <a:avLst/>
            <a:gdLst>
              <a:gd name="T0" fmla="*/ 853 w 886"/>
              <a:gd name="T1" fmla="*/ 137 h 886"/>
              <a:gd name="T2" fmla="*/ 842 w 886"/>
              <a:gd name="T3" fmla="*/ 134 h 886"/>
              <a:gd name="T4" fmla="*/ 833 w 886"/>
              <a:gd name="T5" fmla="*/ 138 h 886"/>
              <a:gd name="T6" fmla="*/ 646 w 886"/>
              <a:gd name="T7" fmla="*/ 172 h 886"/>
              <a:gd name="T8" fmla="*/ 754 w 886"/>
              <a:gd name="T9" fmla="*/ 46 h 886"/>
              <a:gd name="T10" fmla="*/ 754 w 886"/>
              <a:gd name="T11" fmla="*/ 37 h 886"/>
              <a:gd name="T12" fmla="*/ 747 w 886"/>
              <a:gd name="T13" fmla="*/ 29 h 886"/>
              <a:gd name="T14" fmla="*/ 704 w 886"/>
              <a:gd name="T15" fmla="*/ 12 h 886"/>
              <a:gd name="T16" fmla="*/ 659 w 886"/>
              <a:gd name="T17" fmla="*/ 2 h 886"/>
              <a:gd name="T18" fmla="*/ 615 w 886"/>
              <a:gd name="T19" fmla="*/ 0 h 886"/>
              <a:gd name="T20" fmla="*/ 577 w 886"/>
              <a:gd name="T21" fmla="*/ 6 h 886"/>
              <a:gd name="T22" fmla="*/ 539 w 886"/>
              <a:gd name="T23" fmla="*/ 15 h 886"/>
              <a:gd name="T24" fmla="*/ 505 w 886"/>
              <a:gd name="T25" fmla="*/ 31 h 886"/>
              <a:gd name="T26" fmla="*/ 473 w 886"/>
              <a:gd name="T27" fmla="*/ 52 h 886"/>
              <a:gd name="T28" fmla="*/ 443 w 886"/>
              <a:gd name="T29" fmla="*/ 76 h 886"/>
              <a:gd name="T30" fmla="*/ 405 w 886"/>
              <a:gd name="T31" fmla="*/ 124 h 886"/>
              <a:gd name="T32" fmla="*/ 380 w 886"/>
              <a:gd name="T33" fmla="*/ 178 h 886"/>
              <a:gd name="T34" fmla="*/ 368 w 886"/>
              <a:gd name="T35" fmla="*/ 235 h 886"/>
              <a:gd name="T36" fmla="*/ 368 w 886"/>
              <a:gd name="T37" fmla="*/ 293 h 886"/>
              <a:gd name="T38" fmla="*/ 382 w 886"/>
              <a:gd name="T39" fmla="*/ 351 h 886"/>
              <a:gd name="T40" fmla="*/ 21 w 886"/>
              <a:gd name="T41" fmla="*/ 738 h 886"/>
              <a:gd name="T42" fmla="*/ 7 w 886"/>
              <a:gd name="T43" fmla="*/ 762 h 886"/>
              <a:gd name="T44" fmla="*/ 1 w 886"/>
              <a:gd name="T45" fmla="*/ 787 h 886"/>
              <a:gd name="T46" fmla="*/ 2 w 886"/>
              <a:gd name="T47" fmla="*/ 813 h 886"/>
              <a:gd name="T48" fmla="*/ 11 w 886"/>
              <a:gd name="T49" fmla="*/ 838 h 886"/>
              <a:gd name="T50" fmla="*/ 27 w 886"/>
              <a:gd name="T51" fmla="*/ 860 h 886"/>
              <a:gd name="T52" fmla="*/ 48 w 886"/>
              <a:gd name="T53" fmla="*/ 875 h 886"/>
              <a:gd name="T54" fmla="*/ 73 w 886"/>
              <a:gd name="T55" fmla="*/ 884 h 886"/>
              <a:gd name="T56" fmla="*/ 99 w 886"/>
              <a:gd name="T57" fmla="*/ 885 h 886"/>
              <a:gd name="T58" fmla="*/ 125 w 886"/>
              <a:gd name="T59" fmla="*/ 879 h 886"/>
              <a:gd name="T60" fmla="*/ 148 w 886"/>
              <a:gd name="T61" fmla="*/ 866 h 886"/>
              <a:gd name="T62" fmla="*/ 530 w 886"/>
              <a:gd name="T63" fmla="*/ 502 h 886"/>
              <a:gd name="T64" fmla="*/ 570 w 886"/>
              <a:gd name="T65" fmla="*/ 515 h 886"/>
              <a:gd name="T66" fmla="*/ 612 w 886"/>
              <a:gd name="T67" fmla="*/ 520 h 886"/>
              <a:gd name="T68" fmla="*/ 626 w 886"/>
              <a:gd name="T69" fmla="*/ 520 h 886"/>
              <a:gd name="T70" fmla="*/ 664 w 886"/>
              <a:gd name="T71" fmla="*/ 518 h 886"/>
              <a:gd name="T72" fmla="*/ 702 w 886"/>
              <a:gd name="T73" fmla="*/ 509 h 886"/>
              <a:gd name="T74" fmla="*/ 737 w 886"/>
              <a:gd name="T75" fmla="*/ 496 h 886"/>
              <a:gd name="T76" fmla="*/ 769 w 886"/>
              <a:gd name="T77" fmla="*/ 477 h 886"/>
              <a:gd name="T78" fmla="*/ 800 w 886"/>
              <a:gd name="T79" fmla="*/ 454 h 886"/>
              <a:gd name="T80" fmla="*/ 837 w 886"/>
              <a:gd name="T81" fmla="*/ 413 h 886"/>
              <a:gd name="T82" fmla="*/ 867 w 886"/>
              <a:gd name="T83" fmla="*/ 360 h 886"/>
              <a:gd name="T84" fmla="*/ 883 w 886"/>
              <a:gd name="T85" fmla="*/ 301 h 886"/>
              <a:gd name="T86" fmla="*/ 885 w 886"/>
              <a:gd name="T87" fmla="*/ 241 h 886"/>
              <a:gd name="T88" fmla="*/ 873 w 886"/>
              <a:gd name="T89" fmla="*/ 181 h 8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86" h="886">
                <a:moveTo>
                  <a:pt x="857" y="143"/>
                </a:moveTo>
                <a:lnTo>
                  <a:pt x="855" y="139"/>
                </a:lnTo>
                <a:lnTo>
                  <a:pt x="853" y="137"/>
                </a:lnTo>
                <a:lnTo>
                  <a:pt x="849" y="135"/>
                </a:lnTo>
                <a:lnTo>
                  <a:pt x="846" y="133"/>
                </a:lnTo>
                <a:lnTo>
                  <a:pt x="842" y="134"/>
                </a:lnTo>
                <a:lnTo>
                  <a:pt x="839" y="135"/>
                </a:lnTo>
                <a:lnTo>
                  <a:pt x="836" y="136"/>
                </a:lnTo>
                <a:lnTo>
                  <a:pt x="833" y="138"/>
                </a:lnTo>
                <a:lnTo>
                  <a:pt x="712" y="259"/>
                </a:lnTo>
                <a:lnTo>
                  <a:pt x="646" y="259"/>
                </a:lnTo>
                <a:lnTo>
                  <a:pt x="646" y="172"/>
                </a:lnTo>
                <a:lnTo>
                  <a:pt x="751" y="53"/>
                </a:lnTo>
                <a:lnTo>
                  <a:pt x="753" y="49"/>
                </a:lnTo>
                <a:lnTo>
                  <a:pt x="754" y="46"/>
                </a:lnTo>
                <a:lnTo>
                  <a:pt x="755" y="43"/>
                </a:lnTo>
                <a:lnTo>
                  <a:pt x="755" y="39"/>
                </a:lnTo>
                <a:lnTo>
                  <a:pt x="754" y="37"/>
                </a:lnTo>
                <a:lnTo>
                  <a:pt x="752" y="33"/>
                </a:lnTo>
                <a:lnTo>
                  <a:pt x="750" y="31"/>
                </a:lnTo>
                <a:lnTo>
                  <a:pt x="747" y="29"/>
                </a:lnTo>
                <a:lnTo>
                  <a:pt x="733" y="23"/>
                </a:lnTo>
                <a:lnTo>
                  <a:pt x="719" y="16"/>
                </a:lnTo>
                <a:lnTo>
                  <a:pt x="704" y="12"/>
                </a:lnTo>
                <a:lnTo>
                  <a:pt x="689" y="8"/>
                </a:lnTo>
                <a:lnTo>
                  <a:pt x="674" y="5"/>
                </a:lnTo>
                <a:lnTo>
                  <a:pt x="659" y="2"/>
                </a:lnTo>
                <a:lnTo>
                  <a:pt x="643" y="1"/>
                </a:lnTo>
                <a:lnTo>
                  <a:pt x="628" y="0"/>
                </a:lnTo>
                <a:lnTo>
                  <a:pt x="615" y="0"/>
                </a:lnTo>
                <a:lnTo>
                  <a:pt x="602" y="1"/>
                </a:lnTo>
                <a:lnTo>
                  <a:pt x="589" y="3"/>
                </a:lnTo>
                <a:lnTo>
                  <a:pt x="577" y="6"/>
                </a:lnTo>
                <a:lnTo>
                  <a:pt x="564" y="8"/>
                </a:lnTo>
                <a:lnTo>
                  <a:pt x="552" y="11"/>
                </a:lnTo>
                <a:lnTo>
                  <a:pt x="539" y="15"/>
                </a:lnTo>
                <a:lnTo>
                  <a:pt x="527" y="19"/>
                </a:lnTo>
                <a:lnTo>
                  <a:pt x="516" y="25"/>
                </a:lnTo>
                <a:lnTo>
                  <a:pt x="505" y="31"/>
                </a:lnTo>
                <a:lnTo>
                  <a:pt x="493" y="37"/>
                </a:lnTo>
                <a:lnTo>
                  <a:pt x="482" y="44"/>
                </a:lnTo>
                <a:lnTo>
                  <a:pt x="473" y="52"/>
                </a:lnTo>
                <a:lnTo>
                  <a:pt x="462" y="59"/>
                </a:lnTo>
                <a:lnTo>
                  <a:pt x="452" y="68"/>
                </a:lnTo>
                <a:lnTo>
                  <a:pt x="443" y="76"/>
                </a:lnTo>
                <a:lnTo>
                  <a:pt x="429" y="91"/>
                </a:lnTo>
                <a:lnTo>
                  <a:pt x="416" y="107"/>
                </a:lnTo>
                <a:lnTo>
                  <a:pt x="405" y="124"/>
                </a:lnTo>
                <a:lnTo>
                  <a:pt x="396" y="141"/>
                </a:lnTo>
                <a:lnTo>
                  <a:pt x="387" y="160"/>
                </a:lnTo>
                <a:lnTo>
                  <a:pt x="380" y="178"/>
                </a:lnTo>
                <a:lnTo>
                  <a:pt x="374" y="196"/>
                </a:lnTo>
                <a:lnTo>
                  <a:pt x="370" y="215"/>
                </a:lnTo>
                <a:lnTo>
                  <a:pt x="368" y="235"/>
                </a:lnTo>
                <a:lnTo>
                  <a:pt x="366" y="254"/>
                </a:lnTo>
                <a:lnTo>
                  <a:pt x="367" y="274"/>
                </a:lnTo>
                <a:lnTo>
                  <a:pt x="368" y="293"/>
                </a:lnTo>
                <a:lnTo>
                  <a:pt x="371" y="313"/>
                </a:lnTo>
                <a:lnTo>
                  <a:pt x="376" y="332"/>
                </a:lnTo>
                <a:lnTo>
                  <a:pt x="382" y="351"/>
                </a:lnTo>
                <a:lnTo>
                  <a:pt x="390" y="369"/>
                </a:lnTo>
                <a:lnTo>
                  <a:pt x="27" y="732"/>
                </a:lnTo>
                <a:lnTo>
                  <a:pt x="21" y="738"/>
                </a:lnTo>
                <a:lnTo>
                  <a:pt x="16" y="746"/>
                </a:lnTo>
                <a:lnTo>
                  <a:pt x="11" y="753"/>
                </a:lnTo>
                <a:lnTo>
                  <a:pt x="7" y="762"/>
                </a:lnTo>
                <a:lnTo>
                  <a:pt x="4" y="769"/>
                </a:lnTo>
                <a:lnTo>
                  <a:pt x="2" y="778"/>
                </a:lnTo>
                <a:lnTo>
                  <a:pt x="1" y="787"/>
                </a:lnTo>
                <a:lnTo>
                  <a:pt x="0" y="796"/>
                </a:lnTo>
                <a:lnTo>
                  <a:pt x="1" y="805"/>
                </a:lnTo>
                <a:lnTo>
                  <a:pt x="2" y="813"/>
                </a:lnTo>
                <a:lnTo>
                  <a:pt x="4" y="822"/>
                </a:lnTo>
                <a:lnTo>
                  <a:pt x="7" y="830"/>
                </a:lnTo>
                <a:lnTo>
                  <a:pt x="11" y="838"/>
                </a:lnTo>
                <a:lnTo>
                  <a:pt x="15" y="845"/>
                </a:lnTo>
                <a:lnTo>
                  <a:pt x="20" y="853"/>
                </a:lnTo>
                <a:lnTo>
                  <a:pt x="27" y="860"/>
                </a:lnTo>
                <a:lnTo>
                  <a:pt x="33" y="866"/>
                </a:lnTo>
                <a:lnTo>
                  <a:pt x="41" y="871"/>
                </a:lnTo>
                <a:lnTo>
                  <a:pt x="48" y="875"/>
                </a:lnTo>
                <a:lnTo>
                  <a:pt x="55" y="879"/>
                </a:lnTo>
                <a:lnTo>
                  <a:pt x="64" y="882"/>
                </a:lnTo>
                <a:lnTo>
                  <a:pt x="73" y="884"/>
                </a:lnTo>
                <a:lnTo>
                  <a:pt x="81" y="885"/>
                </a:lnTo>
                <a:lnTo>
                  <a:pt x="91" y="886"/>
                </a:lnTo>
                <a:lnTo>
                  <a:pt x="99" y="885"/>
                </a:lnTo>
                <a:lnTo>
                  <a:pt x="108" y="884"/>
                </a:lnTo>
                <a:lnTo>
                  <a:pt x="116" y="882"/>
                </a:lnTo>
                <a:lnTo>
                  <a:pt x="125" y="879"/>
                </a:lnTo>
                <a:lnTo>
                  <a:pt x="133" y="875"/>
                </a:lnTo>
                <a:lnTo>
                  <a:pt x="140" y="871"/>
                </a:lnTo>
                <a:lnTo>
                  <a:pt x="148" y="866"/>
                </a:lnTo>
                <a:lnTo>
                  <a:pt x="154" y="860"/>
                </a:lnTo>
                <a:lnTo>
                  <a:pt x="517" y="497"/>
                </a:lnTo>
                <a:lnTo>
                  <a:pt x="530" y="502"/>
                </a:lnTo>
                <a:lnTo>
                  <a:pt x="543" y="507"/>
                </a:lnTo>
                <a:lnTo>
                  <a:pt x="556" y="512"/>
                </a:lnTo>
                <a:lnTo>
                  <a:pt x="570" y="515"/>
                </a:lnTo>
                <a:lnTo>
                  <a:pt x="584" y="517"/>
                </a:lnTo>
                <a:lnTo>
                  <a:pt x="598" y="519"/>
                </a:lnTo>
                <a:lnTo>
                  <a:pt x="612" y="520"/>
                </a:lnTo>
                <a:lnTo>
                  <a:pt x="626" y="520"/>
                </a:lnTo>
                <a:lnTo>
                  <a:pt x="626" y="520"/>
                </a:lnTo>
                <a:lnTo>
                  <a:pt x="626" y="520"/>
                </a:lnTo>
                <a:lnTo>
                  <a:pt x="639" y="520"/>
                </a:lnTo>
                <a:lnTo>
                  <a:pt x="651" y="519"/>
                </a:lnTo>
                <a:lnTo>
                  <a:pt x="664" y="518"/>
                </a:lnTo>
                <a:lnTo>
                  <a:pt x="677" y="516"/>
                </a:lnTo>
                <a:lnTo>
                  <a:pt x="689" y="513"/>
                </a:lnTo>
                <a:lnTo>
                  <a:pt x="702" y="509"/>
                </a:lnTo>
                <a:lnTo>
                  <a:pt x="714" y="505"/>
                </a:lnTo>
                <a:lnTo>
                  <a:pt x="725" y="501"/>
                </a:lnTo>
                <a:lnTo>
                  <a:pt x="737" y="496"/>
                </a:lnTo>
                <a:lnTo>
                  <a:pt x="748" y="490"/>
                </a:lnTo>
                <a:lnTo>
                  <a:pt x="758" y="484"/>
                </a:lnTo>
                <a:lnTo>
                  <a:pt x="769" y="477"/>
                </a:lnTo>
                <a:lnTo>
                  <a:pt x="780" y="470"/>
                </a:lnTo>
                <a:lnTo>
                  <a:pt x="791" y="462"/>
                </a:lnTo>
                <a:lnTo>
                  <a:pt x="800" y="454"/>
                </a:lnTo>
                <a:lnTo>
                  <a:pt x="810" y="444"/>
                </a:lnTo>
                <a:lnTo>
                  <a:pt x="824" y="429"/>
                </a:lnTo>
                <a:lnTo>
                  <a:pt x="837" y="413"/>
                </a:lnTo>
                <a:lnTo>
                  <a:pt x="848" y="396"/>
                </a:lnTo>
                <a:lnTo>
                  <a:pt x="858" y="378"/>
                </a:lnTo>
                <a:lnTo>
                  <a:pt x="867" y="360"/>
                </a:lnTo>
                <a:lnTo>
                  <a:pt x="873" y="340"/>
                </a:lnTo>
                <a:lnTo>
                  <a:pt x="878" y="321"/>
                </a:lnTo>
                <a:lnTo>
                  <a:pt x="883" y="301"/>
                </a:lnTo>
                <a:lnTo>
                  <a:pt x="885" y="282"/>
                </a:lnTo>
                <a:lnTo>
                  <a:pt x="886" y="261"/>
                </a:lnTo>
                <a:lnTo>
                  <a:pt x="885" y="241"/>
                </a:lnTo>
                <a:lnTo>
                  <a:pt x="883" y="221"/>
                </a:lnTo>
                <a:lnTo>
                  <a:pt x="878" y="200"/>
                </a:lnTo>
                <a:lnTo>
                  <a:pt x="873" y="181"/>
                </a:lnTo>
                <a:lnTo>
                  <a:pt x="865" y="162"/>
                </a:lnTo>
                <a:lnTo>
                  <a:pt x="857" y="14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67" name="Group 66" descr="Icon of abacus. ">
            <a:extLst>
              <a:ext uri="{FF2B5EF4-FFF2-40B4-BE49-F238E27FC236}">
                <a16:creationId xmlns:a16="http://schemas.microsoft.com/office/drawing/2014/main" id="{201B668C-AA5F-454E-8E64-CEA32A839FB8}"/>
              </a:ext>
            </a:extLst>
          </p:cNvPr>
          <p:cNvGrpSpPr/>
          <p:nvPr/>
        </p:nvGrpSpPr>
        <p:grpSpPr>
          <a:xfrm>
            <a:off x="8071575" y="2192974"/>
            <a:ext cx="382447" cy="382447"/>
            <a:chOff x="877888" y="771525"/>
            <a:chExt cx="287338" cy="287338"/>
          </a:xfrm>
          <a:solidFill>
            <a:schemeClr val="bg1"/>
          </a:solidFill>
        </p:grpSpPr>
        <p:sp>
          <p:nvSpPr>
            <p:cNvPr id="68" name="Freeform 324">
              <a:extLst>
                <a:ext uri="{FF2B5EF4-FFF2-40B4-BE49-F238E27FC236}">
                  <a16:creationId xmlns:a16="http://schemas.microsoft.com/office/drawing/2014/main" id="{EEBBB4D9-8AD5-4868-B9F5-568F0C326607}"/>
                </a:ext>
              </a:extLst>
            </p:cNvPr>
            <p:cNvSpPr>
              <a:spLocks/>
            </p:cNvSpPr>
            <p:nvPr/>
          </p:nvSpPr>
          <p:spPr bwMode="auto">
            <a:xfrm>
              <a:off x="877888" y="771525"/>
              <a:ext cx="61913" cy="287338"/>
            </a:xfrm>
            <a:custGeom>
              <a:avLst/>
              <a:gdLst>
                <a:gd name="T0" fmla="*/ 0 w 196"/>
                <a:gd name="T1" fmla="*/ 888 h 903"/>
                <a:gd name="T2" fmla="*/ 1 w 196"/>
                <a:gd name="T3" fmla="*/ 895 h 903"/>
                <a:gd name="T4" fmla="*/ 4 w 196"/>
                <a:gd name="T5" fmla="*/ 899 h 903"/>
                <a:gd name="T6" fmla="*/ 10 w 196"/>
                <a:gd name="T7" fmla="*/ 902 h 903"/>
                <a:gd name="T8" fmla="*/ 15 w 196"/>
                <a:gd name="T9" fmla="*/ 903 h 903"/>
                <a:gd name="T10" fmla="*/ 196 w 196"/>
                <a:gd name="T11" fmla="*/ 798 h 903"/>
                <a:gd name="T12" fmla="*/ 160 w 196"/>
                <a:gd name="T13" fmla="*/ 797 h 903"/>
                <a:gd name="T14" fmla="*/ 149 w 196"/>
                <a:gd name="T15" fmla="*/ 793 h 903"/>
                <a:gd name="T16" fmla="*/ 141 w 196"/>
                <a:gd name="T17" fmla="*/ 785 h 903"/>
                <a:gd name="T18" fmla="*/ 136 w 196"/>
                <a:gd name="T19" fmla="*/ 774 h 903"/>
                <a:gd name="T20" fmla="*/ 136 w 196"/>
                <a:gd name="T21" fmla="*/ 738 h 903"/>
                <a:gd name="T22" fmla="*/ 138 w 196"/>
                <a:gd name="T23" fmla="*/ 726 h 903"/>
                <a:gd name="T24" fmla="*/ 145 w 196"/>
                <a:gd name="T25" fmla="*/ 717 h 903"/>
                <a:gd name="T26" fmla="*/ 155 w 196"/>
                <a:gd name="T27" fmla="*/ 710 h 903"/>
                <a:gd name="T28" fmla="*/ 166 w 196"/>
                <a:gd name="T29" fmla="*/ 708 h 903"/>
                <a:gd name="T30" fmla="*/ 196 w 196"/>
                <a:gd name="T31" fmla="*/ 346 h 903"/>
                <a:gd name="T32" fmla="*/ 160 w 196"/>
                <a:gd name="T33" fmla="*/ 345 h 903"/>
                <a:gd name="T34" fmla="*/ 149 w 196"/>
                <a:gd name="T35" fmla="*/ 341 h 903"/>
                <a:gd name="T36" fmla="*/ 141 w 196"/>
                <a:gd name="T37" fmla="*/ 333 h 903"/>
                <a:gd name="T38" fmla="*/ 136 w 196"/>
                <a:gd name="T39" fmla="*/ 322 h 903"/>
                <a:gd name="T40" fmla="*/ 136 w 196"/>
                <a:gd name="T41" fmla="*/ 286 h 903"/>
                <a:gd name="T42" fmla="*/ 138 w 196"/>
                <a:gd name="T43" fmla="*/ 275 h 903"/>
                <a:gd name="T44" fmla="*/ 145 w 196"/>
                <a:gd name="T45" fmla="*/ 265 h 903"/>
                <a:gd name="T46" fmla="*/ 155 w 196"/>
                <a:gd name="T47" fmla="*/ 259 h 903"/>
                <a:gd name="T48" fmla="*/ 166 w 196"/>
                <a:gd name="T49" fmla="*/ 256 h 903"/>
                <a:gd name="T50" fmla="*/ 196 w 196"/>
                <a:gd name="T51" fmla="*/ 196 h 903"/>
                <a:gd name="T52" fmla="*/ 160 w 196"/>
                <a:gd name="T53" fmla="*/ 195 h 903"/>
                <a:gd name="T54" fmla="*/ 149 w 196"/>
                <a:gd name="T55" fmla="*/ 191 h 903"/>
                <a:gd name="T56" fmla="*/ 141 w 196"/>
                <a:gd name="T57" fmla="*/ 182 h 903"/>
                <a:gd name="T58" fmla="*/ 136 w 196"/>
                <a:gd name="T59" fmla="*/ 172 h 903"/>
                <a:gd name="T60" fmla="*/ 136 w 196"/>
                <a:gd name="T61" fmla="*/ 135 h 903"/>
                <a:gd name="T62" fmla="*/ 138 w 196"/>
                <a:gd name="T63" fmla="*/ 123 h 903"/>
                <a:gd name="T64" fmla="*/ 145 w 196"/>
                <a:gd name="T65" fmla="*/ 115 h 903"/>
                <a:gd name="T66" fmla="*/ 155 w 196"/>
                <a:gd name="T67" fmla="*/ 108 h 903"/>
                <a:gd name="T68" fmla="*/ 166 w 196"/>
                <a:gd name="T69" fmla="*/ 105 h 903"/>
                <a:gd name="T70" fmla="*/ 196 w 196"/>
                <a:gd name="T71" fmla="*/ 0 h 903"/>
                <a:gd name="T72" fmla="*/ 12 w 196"/>
                <a:gd name="T73" fmla="*/ 0 h 903"/>
                <a:gd name="T74" fmla="*/ 7 w 196"/>
                <a:gd name="T75" fmla="*/ 2 h 903"/>
                <a:gd name="T76" fmla="*/ 3 w 196"/>
                <a:gd name="T77" fmla="*/ 6 h 903"/>
                <a:gd name="T78" fmla="*/ 1 w 196"/>
                <a:gd name="T79" fmla="*/ 12 h 903"/>
                <a:gd name="T80" fmla="*/ 0 w 196"/>
                <a:gd name="T81" fmla="*/ 15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6" h="903">
                  <a:moveTo>
                    <a:pt x="0" y="15"/>
                  </a:moveTo>
                  <a:lnTo>
                    <a:pt x="0" y="888"/>
                  </a:lnTo>
                  <a:lnTo>
                    <a:pt x="1" y="891"/>
                  </a:lnTo>
                  <a:lnTo>
                    <a:pt x="1" y="895"/>
                  </a:lnTo>
                  <a:lnTo>
                    <a:pt x="3" y="897"/>
                  </a:lnTo>
                  <a:lnTo>
                    <a:pt x="4" y="899"/>
                  </a:lnTo>
                  <a:lnTo>
                    <a:pt x="7" y="901"/>
                  </a:lnTo>
                  <a:lnTo>
                    <a:pt x="10" y="902"/>
                  </a:lnTo>
                  <a:lnTo>
                    <a:pt x="12" y="903"/>
                  </a:lnTo>
                  <a:lnTo>
                    <a:pt x="15" y="903"/>
                  </a:lnTo>
                  <a:lnTo>
                    <a:pt x="196" y="903"/>
                  </a:lnTo>
                  <a:lnTo>
                    <a:pt x="196" y="798"/>
                  </a:lnTo>
                  <a:lnTo>
                    <a:pt x="166" y="798"/>
                  </a:lnTo>
                  <a:lnTo>
                    <a:pt x="160" y="797"/>
                  </a:lnTo>
                  <a:lnTo>
                    <a:pt x="155" y="796"/>
                  </a:lnTo>
                  <a:lnTo>
                    <a:pt x="149" y="793"/>
                  </a:lnTo>
                  <a:lnTo>
                    <a:pt x="145" y="789"/>
                  </a:lnTo>
                  <a:lnTo>
                    <a:pt x="141" y="785"/>
                  </a:lnTo>
                  <a:lnTo>
                    <a:pt x="138" y="780"/>
                  </a:lnTo>
                  <a:lnTo>
                    <a:pt x="136" y="774"/>
                  </a:lnTo>
                  <a:lnTo>
                    <a:pt x="136" y="768"/>
                  </a:lnTo>
                  <a:lnTo>
                    <a:pt x="136" y="738"/>
                  </a:lnTo>
                  <a:lnTo>
                    <a:pt x="136" y="732"/>
                  </a:lnTo>
                  <a:lnTo>
                    <a:pt x="138" y="726"/>
                  </a:lnTo>
                  <a:lnTo>
                    <a:pt x="141" y="721"/>
                  </a:lnTo>
                  <a:lnTo>
                    <a:pt x="145" y="717"/>
                  </a:lnTo>
                  <a:lnTo>
                    <a:pt x="149" y="713"/>
                  </a:lnTo>
                  <a:lnTo>
                    <a:pt x="155" y="710"/>
                  </a:lnTo>
                  <a:lnTo>
                    <a:pt x="160" y="708"/>
                  </a:lnTo>
                  <a:lnTo>
                    <a:pt x="166" y="708"/>
                  </a:lnTo>
                  <a:lnTo>
                    <a:pt x="196" y="708"/>
                  </a:lnTo>
                  <a:lnTo>
                    <a:pt x="196" y="346"/>
                  </a:lnTo>
                  <a:lnTo>
                    <a:pt x="166" y="346"/>
                  </a:lnTo>
                  <a:lnTo>
                    <a:pt x="160" y="345"/>
                  </a:lnTo>
                  <a:lnTo>
                    <a:pt x="155" y="344"/>
                  </a:lnTo>
                  <a:lnTo>
                    <a:pt x="149" y="341"/>
                  </a:lnTo>
                  <a:lnTo>
                    <a:pt x="145" y="338"/>
                  </a:lnTo>
                  <a:lnTo>
                    <a:pt x="141" y="333"/>
                  </a:lnTo>
                  <a:lnTo>
                    <a:pt x="138" y="328"/>
                  </a:lnTo>
                  <a:lnTo>
                    <a:pt x="136" y="322"/>
                  </a:lnTo>
                  <a:lnTo>
                    <a:pt x="136" y="316"/>
                  </a:lnTo>
                  <a:lnTo>
                    <a:pt x="136" y="286"/>
                  </a:lnTo>
                  <a:lnTo>
                    <a:pt x="136" y="280"/>
                  </a:lnTo>
                  <a:lnTo>
                    <a:pt x="138" y="275"/>
                  </a:lnTo>
                  <a:lnTo>
                    <a:pt x="141" y="269"/>
                  </a:lnTo>
                  <a:lnTo>
                    <a:pt x="145" y="265"/>
                  </a:lnTo>
                  <a:lnTo>
                    <a:pt x="149" y="261"/>
                  </a:lnTo>
                  <a:lnTo>
                    <a:pt x="155" y="259"/>
                  </a:lnTo>
                  <a:lnTo>
                    <a:pt x="160" y="256"/>
                  </a:lnTo>
                  <a:lnTo>
                    <a:pt x="166" y="256"/>
                  </a:lnTo>
                  <a:lnTo>
                    <a:pt x="196" y="256"/>
                  </a:lnTo>
                  <a:lnTo>
                    <a:pt x="196" y="196"/>
                  </a:lnTo>
                  <a:lnTo>
                    <a:pt x="166" y="196"/>
                  </a:lnTo>
                  <a:lnTo>
                    <a:pt x="160" y="195"/>
                  </a:lnTo>
                  <a:lnTo>
                    <a:pt x="155" y="193"/>
                  </a:lnTo>
                  <a:lnTo>
                    <a:pt x="149" y="191"/>
                  </a:lnTo>
                  <a:lnTo>
                    <a:pt x="145" y="187"/>
                  </a:lnTo>
                  <a:lnTo>
                    <a:pt x="141" y="182"/>
                  </a:lnTo>
                  <a:lnTo>
                    <a:pt x="138" y="177"/>
                  </a:lnTo>
                  <a:lnTo>
                    <a:pt x="136" y="172"/>
                  </a:lnTo>
                  <a:lnTo>
                    <a:pt x="136" y="165"/>
                  </a:lnTo>
                  <a:lnTo>
                    <a:pt x="136" y="135"/>
                  </a:lnTo>
                  <a:lnTo>
                    <a:pt x="136" y="130"/>
                  </a:lnTo>
                  <a:lnTo>
                    <a:pt x="138" y="123"/>
                  </a:lnTo>
                  <a:lnTo>
                    <a:pt x="141" y="119"/>
                  </a:lnTo>
                  <a:lnTo>
                    <a:pt x="145" y="115"/>
                  </a:lnTo>
                  <a:lnTo>
                    <a:pt x="149" y="110"/>
                  </a:lnTo>
                  <a:lnTo>
                    <a:pt x="155" y="108"/>
                  </a:lnTo>
                  <a:lnTo>
                    <a:pt x="160" y="106"/>
                  </a:lnTo>
                  <a:lnTo>
                    <a:pt x="166" y="105"/>
                  </a:lnTo>
                  <a:lnTo>
                    <a:pt x="196" y="105"/>
                  </a:lnTo>
                  <a:lnTo>
                    <a:pt x="196" y="0"/>
                  </a:lnTo>
                  <a:lnTo>
                    <a:pt x="15" y="0"/>
                  </a:lnTo>
                  <a:lnTo>
                    <a:pt x="12" y="0"/>
                  </a:lnTo>
                  <a:lnTo>
                    <a:pt x="10" y="1"/>
                  </a:lnTo>
                  <a:lnTo>
                    <a:pt x="7" y="2"/>
                  </a:lnTo>
                  <a:lnTo>
                    <a:pt x="4" y="4"/>
                  </a:lnTo>
                  <a:lnTo>
                    <a:pt x="3" y="6"/>
                  </a:lnTo>
                  <a:lnTo>
                    <a:pt x="1" y="10"/>
                  </a:lnTo>
                  <a:lnTo>
                    <a:pt x="1" y="12"/>
                  </a:lnTo>
                  <a:lnTo>
                    <a:pt x="0" y="15"/>
                  </a:lnTo>
                  <a:lnTo>
                    <a:pt x="0"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9" name="Freeform 325">
              <a:extLst>
                <a:ext uri="{FF2B5EF4-FFF2-40B4-BE49-F238E27FC236}">
                  <a16:creationId xmlns:a16="http://schemas.microsoft.com/office/drawing/2014/main" id="{4E9C428E-133B-4690-9ED6-8917E4F1E682}"/>
                </a:ext>
              </a:extLst>
            </p:cNvPr>
            <p:cNvSpPr>
              <a:spLocks/>
            </p:cNvSpPr>
            <p:nvPr/>
          </p:nvSpPr>
          <p:spPr bwMode="auto">
            <a:xfrm>
              <a:off x="1027113" y="771525"/>
              <a:ext cx="66675" cy="287338"/>
            </a:xfrm>
            <a:custGeom>
              <a:avLst/>
              <a:gdLst>
                <a:gd name="T0" fmla="*/ 30 w 211"/>
                <a:gd name="T1" fmla="*/ 105 h 903"/>
                <a:gd name="T2" fmla="*/ 41 w 211"/>
                <a:gd name="T3" fmla="*/ 107 h 903"/>
                <a:gd name="T4" fmla="*/ 51 w 211"/>
                <a:gd name="T5" fmla="*/ 115 h 903"/>
                <a:gd name="T6" fmla="*/ 58 w 211"/>
                <a:gd name="T7" fmla="*/ 123 h 903"/>
                <a:gd name="T8" fmla="*/ 60 w 211"/>
                <a:gd name="T9" fmla="*/ 135 h 903"/>
                <a:gd name="T10" fmla="*/ 60 w 211"/>
                <a:gd name="T11" fmla="*/ 172 h 903"/>
                <a:gd name="T12" fmla="*/ 55 w 211"/>
                <a:gd name="T13" fmla="*/ 182 h 903"/>
                <a:gd name="T14" fmla="*/ 47 w 211"/>
                <a:gd name="T15" fmla="*/ 191 h 903"/>
                <a:gd name="T16" fmla="*/ 36 w 211"/>
                <a:gd name="T17" fmla="*/ 195 h 903"/>
                <a:gd name="T18" fmla="*/ 0 w 211"/>
                <a:gd name="T19" fmla="*/ 196 h 903"/>
                <a:gd name="T20" fmla="*/ 30 w 211"/>
                <a:gd name="T21" fmla="*/ 557 h 903"/>
                <a:gd name="T22" fmla="*/ 41 w 211"/>
                <a:gd name="T23" fmla="*/ 560 h 903"/>
                <a:gd name="T24" fmla="*/ 51 w 211"/>
                <a:gd name="T25" fmla="*/ 566 h 903"/>
                <a:gd name="T26" fmla="*/ 58 w 211"/>
                <a:gd name="T27" fmla="*/ 576 h 903"/>
                <a:gd name="T28" fmla="*/ 60 w 211"/>
                <a:gd name="T29" fmla="*/ 587 h 903"/>
                <a:gd name="T30" fmla="*/ 60 w 211"/>
                <a:gd name="T31" fmla="*/ 623 h 903"/>
                <a:gd name="T32" fmla="*/ 55 w 211"/>
                <a:gd name="T33" fmla="*/ 634 h 903"/>
                <a:gd name="T34" fmla="*/ 47 w 211"/>
                <a:gd name="T35" fmla="*/ 643 h 903"/>
                <a:gd name="T36" fmla="*/ 36 w 211"/>
                <a:gd name="T37" fmla="*/ 647 h 903"/>
                <a:gd name="T38" fmla="*/ 0 w 211"/>
                <a:gd name="T39" fmla="*/ 648 h 903"/>
                <a:gd name="T40" fmla="*/ 30 w 211"/>
                <a:gd name="T41" fmla="*/ 708 h 903"/>
                <a:gd name="T42" fmla="*/ 41 w 211"/>
                <a:gd name="T43" fmla="*/ 710 h 903"/>
                <a:gd name="T44" fmla="*/ 51 w 211"/>
                <a:gd name="T45" fmla="*/ 717 h 903"/>
                <a:gd name="T46" fmla="*/ 58 w 211"/>
                <a:gd name="T47" fmla="*/ 726 h 903"/>
                <a:gd name="T48" fmla="*/ 60 w 211"/>
                <a:gd name="T49" fmla="*/ 738 h 903"/>
                <a:gd name="T50" fmla="*/ 60 w 211"/>
                <a:gd name="T51" fmla="*/ 773 h 903"/>
                <a:gd name="T52" fmla="*/ 55 w 211"/>
                <a:gd name="T53" fmla="*/ 785 h 903"/>
                <a:gd name="T54" fmla="*/ 47 w 211"/>
                <a:gd name="T55" fmla="*/ 793 h 903"/>
                <a:gd name="T56" fmla="*/ 36 w 211"/>
                <a:gd name="T57" fmla="*/ 797 h 903"/>
                <a:gd name="T58" fmla="*/ 0 w 211"/>
                <a:gd name="T59" fmla="*/ 798 h 903"/>
                <a:gd name="T60" fmla="*/ 211 w 211"/>
                <a:gd name="T61" fmla="*/ 903 h 903"/>
                <a:gd name="T62" fmla="*/ 181 w 211"/>
                <a:gd name="T63" fmla="*/ 497 h 903"/>
                <a:gd name="T64" fmla="*/ 169 w 211"/>
                <a:gd name="T65" fmla="*/ 495 h 903"/>
                <a:gd name="T66" fmla="*/ 159 w 211"/>
                <a:gd name="T67" fmla="*/ 488 h 903"/>
                <a:gd name="T68" fmla="*/ 153 w 211"/>
                <a:gd name="T69" fmla="*/ 478 h 903"/>
                <a:gd name="T70" fmla="*/ 151 w 211"/>
                <a:gd name="T71" fmla="*/ 467 h 903"/>
                <a:gd name="T72" fmla="*/ 151 w 211"/>
                <a:gd name="T73" fmla="*/ 430 h 903"/>
                <a:gd name="T74" fmla="*/ 155 w 211"/>
                <a:gd name="T75" fmla="*/ 419 h 903"/>
                <a:gd name="T76" fmla="*/ 164 w 211"/>
                <a:gd name="T77" fmla="*/ 412 h 903"/>
                <a:gd name="T78" fmla="*/ 174 w 211"/>
                <a:gd name="T79" fmla="*/ 408 h 903"/>
                <a:gd name="T80" fmla="*/ 211 w 211"/>
                <a:gd name="T81" fmla="*/ 407 h 903"/>
                <a:gd name="T82" fmla="*/ 181 w 211"/>
                <a:gd name="T83" fmla="*/ 346 h 903"/>
                <a:gd name="T84" fmla="*/ 169 w 211"/>
                <a:gd name="T85" fmla="*/ 344 h 903"/>
                <a:gd name="T86" fmla="*/ 159 w 211"/>
                <a:gd name="T87" fmla="*/ 338 h 903"/>
                <a:gd name="T88" fmla="*/ 153 w 211"/>
                <a:gd name="T89" fmla="*/ 328 h 903"/>
                <a:gd name="T90" fmla="*/ 151 w 211"/>
                <a:gd name="T91" fmla="*/ 316 h 903"/>
                <a:gd name="T92" fmla="*/ 151 w 211"/>
                <a:gd name="T93" fmla="*/ 280 h 903"/>
                <a:gd name="T94" fmla="*/ 155 w 211"/>
                <a:gd name="T95" fmla="*/ 269 h 903"/>
                <a:gd name="T96" fmla="*/ 164 w 211"/>
                <a:gd name="T97" fmla="*/ 261 h 903"/>
                <a:gd name="T98" fmla="*/ 174 w 211"/>
                <a:gd name="T99" fmla="*/ 256 h 903"/>
                <a:gd name="T100" fmla="*/ 211 w 211"/>
                <a:gd name="T101" fmla="*/ 256 h 903"/>
                <a:gd name="T102" fmla="*/ 181 w 211"/>
                <a:gd name="T103" fmla="*/ 196 h 903"/>
                <a:gd name="T104" fmla="*/ 169 w 211"/>
                <a:gd name="T105" fmla="*/ 193 h 903"/>
                <a:gd name="T106" fmla="*/ 159 w 211"/>
                <a:gd name="T107" fmla="*/ 187 h 903"/>
                <a:gd name="T108" fmla="*/ 153 w 211"/>
                <a:gd name="T109" fmla="*/ 177 h 903"/>
                <a:gd name="T110" fmla="*/ 151 w 211"/>
                <a:gd name="T111" fmla="*/ 165 h 903"/>
                <a:gd name="T112" fmla="*/ 151 w 211"/>
                <a:gd name="T113" fmla="*/ 130 h 903"/>
                <a:gd name="T114" fmla="*/ 155 w 211"/>
                <a:gd name="T115" fmla="*/ 119 h 903"/>
                <a:gd name="T116" fmla="*/ 164 w 211"/>
                <a:gd name="T117" fmla="*/ 110 h 903"/>
                <a:gd name="T118" fmla="*/ 174 w 211"/>
                <a:gd name="T119" fmla="*/ 106 h 903"/>
                <a:gd name="T120" fmla="*/ 211 w 211"/>
                <a:gd name="T121" fmla="*/ 105 h 903"/>
                <a:gd name="T122" fmla="*/ 0 w 211"/>
                <a:gd name="T12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1" h="903">
                  <a:moveTo>
                    <a:pt x="0" y="105"/>
                  </a:moveTo>
                  <a:lnTo>
                    <a:pt x="30" y="105"/>
                  </a:lnTo>
                  <a:lnTo>
                    <a:pt x="36" y="106"/>
                  </a:lnTo>
                  <a:lnTo>
                    <a:pt x="41" y="107"/>
                  </a:lnTo>
                  <a:lnTo>
                    <a:pt x="47" y="110"/>
                  </a:lnTo>
                  <a:lnTo>
                    <a:pt x="51" y="115"/>
                  </a:lnTo>
                  <a:lnTo>
                    <a:pt x="55" y="119"/>
                  </a:lnTo>
                  <a:lnTo>
                    <a:pt x="58" y="123"/>
                  </a:lnTo>
                  <a:lnTo>
                    <a:pt x="60" y="130"/>
                  </a:lnTo>
                  <a:lnTo>
                    <a:pt x="60" y="135"/>
                  </a:lnTo>
                  <a:lnTo>
                    <a:pt x="60" y="165"/>
                  </a:lnTo>
                  <a:lnTo>
                    <a:pt x="60" y="172"/>
                  </a:lnTo>
                  <a:lnTo>
                    <a:pt x="58" y="177"/>
                  </a:lnTo>
                  <a:lnTo>
                    <a:pt x="55" y="182"/>
                  </a:lnTo>
                  <a:lnTo>
                    <a:pt x="51" y="187"/>
                  </a:lnTo>
                  <a:lnTo>
                    <a:pt x="47" y="191"/>
                  </a:lnTo>
                  <a:lnTo>
                    <a:pt x="41" y="193"/>
                  </a:lnTo>
                  <a:lnTo>
                    <a:pt x="36" y="195"/>
                  </a:lnTo>
                  <a:lnTo>
                    <a:pt x="30" y="196"/>
                  </a:lnTo>
                  <a:lnTo>
                    <a:pt x="0" y="196"/>
                  </a:lnTo>
                  <a:lnTo>
                    <a:pt x="0" y="557"/>
                  </a:lnTo>
                  <a:lnTo>
                    <a:pt x="30" y="557"/>
                  </a:lnTo>
                  <a:lnTo>
                    <a:pt x="36" y="558"/>
                  </a:lnTo>
                  <a:lnTo>
                    <a:pt x="41" y="560"/>
                  </a:lnTo>
                  <a:lnTo>
                    <a:pt x="47" y="562"/>
                  </a:lnTo>
                  <a:lnTo>
                    <a:pt x="51" y="566"/>
                  </a:lnTo>
                  <a:lnTo>
                    <a:pt x="55" y="571"/>
                  </a:lnTo>
                  <a:lnTo>
                    <a:pt x="58" y="576"/>
                  </a:lnTo>
                  <a:lnTo>
                    <a:pt x="60" y="581"/>
                  </a:lnTo>
                  <a:lnTo>
                    <a:pt x="60" y="587"/>
                  </a:lnTo>
                  <a:lnTo>
                    <a:pt x="60" y="618"/>
                  </a:lnTo>
                  <a:lnTo>
                    <a:pt x="60" y="623"/>
                  </a:lnTo>
                  <a:lnTo>
                    <a:pt x="58" y="629"/>
                  </a:lnTo>
                  <a:lnTo>
                    <a:pt x="55" y="634"/>
                  </a:lnTo>
                  <a:lnTo>
                    <a:pt x="51" y="638"/>
                  </a:lnTo>
                  <a:lnTo>
                    <a:pt x="47" y="643"/>
                  </a:lnTo>
                  <a:lnTo>
                    <a:pt x="41" y="645"/>
                  </a:lnTo>
                  <a:lnTo>
                    <a:pt x="36" y="647"/>
                  </a:lnTo>
                  <a:lnTo>
                    <a:pt x="30" y="648"/>
                  </a:lnTo>
                  <a:lnTo>
                    <a:pt x="0" y="648"/>
                  </a:lnTo>
                  <a:lnTo>
                    <a:pt x="0" y="708"/>
                  </a:lnTo>
                  <a:lnTo>
                    <a:pt x="30" y="708"/>
                  </a:lnTo>
                  <a:lnTo>
                    <a:pt x="36" y="708"/>
                  </a:lnTo>
                  <a:lnTo>
                    <a:pt x="41" y="710"/>
                  </a:lnTo>
                  <a:lnTo>
                    <a:pt x="47" y="712"/>
                  </a:lnTo>
                  <a:lnTo>
                    <a:pt x="51" y="717"/>
                  </a:lnTo>
                  <a:lnTo>
                    <a:pt x="55" y="721"/>
                  </a:lnTo>
                  <a:lnTo>
                    <a:pt x="58" y="726"/>
                  </a:lnTo>
                  <a:lnTo>
                    <a:pt x="60" y="732"/>
                  </a:lnTo>
                  <a:lnTo>
                    <a:pt x="60" y="738"/>
                  </a:lnTo>
                  <a:lnTo>
                    <a:pt x="60" y="768"/>
                  </a:lnTo>
                  <a:lnTo>
                    <a:pt x="60" y="773"/>
                  </a:lnTo>
                  <a:lnTo>
                    <a:pt x="58" y="780"/>
                  </a:lnTo>
                  <a:lnTo>
                    <a:pt x="55" y="785"/>
                  </a:lnTo>
                  <a:lnTo>
                    <a:pt x="51" y="789"/>
                  </a:lnTo>
                  <a:lnTo>
                    <a:pt x="47" y="793"/>
                  </a:lnTo>
                  <a:lnTo>
                    <a:pt x="41" y="796"/>
                  </a:lnTo>
                  <a:lnTo>
                    <a:pt x="36" y="797"/>
                  </a:lnTo>
                  <a:lnTo>
                    <a:pt x="30" y="798"/>
                  </a:lnTo>
                  <a:lnTo>
                    <a:pt x="0" y="798"/>
                  </a:lnTo>
                  <a:lnTo>
                    <a:pt x="0" y="903"/>
                  </a:lnTo>
                  <a:lnTo>
                    <a:pt x="211" y="903"/>
                  </a:lnTo>
                  <a:lnTo>
                    <a:pt x="211" y="497"/>
                  </a:lnTo>
                  <a:lnTo>
                    <a:pt x="181" y="497"/>
                  </a:lnTo>
                  <a:lnTo>
                    <a:pt x="174" y="497"/>
                  </a:lnTo>
                  <a:lnTo>
                    <a:pt x="169" y="495"/>
                  </a:lnTo>
                  <a:lnTo>
                    <a:pt x="164" y="491"/>
                  </a:lnTo>
                  <a:lnTo>
                    <a:pt x="159" y="488"/>
                  </a:lnTo>
                  <a:lnTo>
                    <a:pt x="155" y="484"/>
                  </a:lnTo>
                  <a:lnTo>
                    <a:pt x="153" y="478"/>
                  </a:lnTo>
                  <a:lnTo>
                    <a:pt x="151" y="473"/>
                  </a:lnTo>
                  <a:lnTo>
                    <a:pt x="151" y="467"/>
                  </a:lnTo>
                  <a:lnTo>
                    <a:pt x="151" y="437"/>
                  </a:lnTo>
                  <a:lnTo>
                    <a:pt x="151" y="430"/>
                  </a:lnTo>
                  <a:lnTo>
                    <a:pt x="153" y="425"/>
                  </a:lnTo>
                  <a:lnTo>
                    <a:pt x="155" y="419"/>
                  </a:lnTo>
                  <a:lnTo>
                    <a:pt x="159" y="415"/>
                  </a:lnTo>
                  <a:lnTo>
                    <a:pt x="164" y="412"/>
                  </a:lnTo>
                  <a:lnTo>
                    <a:pt x="169" y="409"/>
                  </a:lnTo>
                  <a:lnTo>
                    <a:pt x="174" y="408"/>
                  </a:lnTo>
                  <a:lnTo>
                    <a:pt x="181" y="407"/>
                  </a:lnTo>
                  <a:lnTo>
                    <a:pt x="211" y="407"/>
                  </a:lnTo>
                  <a:lnTo>
                    <a:pt x="211" y="346"/>
                  </a:lnTo>
                  <a:lnTo>
                    <a:pt x="181" y="346"/>
                  </a:lnTo>
                  <a:lnTo>
                    <a:pt x="174" y="345"/>
                  </a:lnTo>
                  <a:lnTo>
                    <a:pt x="169" y="344"/>
                  </a:lnTo>
                  <a:lnTo>
                    <a:pt x="164" y="341"/>
                  </a:lnTo>
                  <a:lnTo>
                    <a:pt x="159" y="338"/>
                  </a:lnTo>
                  <a:lnTo>
                    <a:pt x="155" y="333"/>
                  </a:lnTo>
                  <a:lnTo>
                    <a:pt x="153" y="328"/>
                  </a:lnTo>
                  <a:lnTo>
                    <a:pt x="151" y="322"/>
                  </a:lnTo>
                  <a:lnTo>
                    <a:pt x="151" y="316"/>
                  </a:lnTo>
                  <a:lnTo>
                    <a:pt x="151" y="286"/>
                  </a:lnTo>
                  <a:lnTo>
                    <a:pt x="151" y="280"/>
                  </a:lnTo>
                  <a:lnTo>
                    <a:pt x="153" y="275"/>
                  </a:lnTo>
                  <a:lnTo>
                    <a:pt x="155" y="269"/>
                  </a:lnTo>
                  <a:lnTo>
                    <a:pt x="159" y="265"/>
                  </a:lnTo>
                  <a:lnTo>
                    <a:pt x="164" y="261"/>
                  </a:lnTo>
                  <a:lnTo>
                    <a:pt x="169" y="259"/>
                  </a:lnTo>
                  <a:lnTo>
                    <a:pt x="174" y="256"/>
                  </a:lnTo>
                  <a:lnTo>
                    <a:pt x="181" y="256"/>
                  </a:lnTo>
                  <a:lnTo>
                    <a:pt x="211" y="256"/>
                  </a:lnTo>
                  <a:lnTo>
                    <a:pt x="211" y="196"/>
                  </a:lnTo>
                  <a:lnTo>
                    <a:pt x="181" y="196"/>
                  </a:lnTo>
                  <a:lnTo>
                    <a:pt x="174" y="195"/>
                  </a:lnTo>
                  <a:lnTo>
                    <a:pt x="169" y="193"/>
                  </a:lnTo>
                  <a:lnTo>
                    <a:pt x="164" y="191"/>
                  </a:lnTo>
                  <a:lnTo>
                    <a:pt x="159" y="187"/>
                  </a:lnTo>
                  <a:lnTo>
                    <a:pt x="155" y="182"/>
                  </a:lnTo>
                  <a:lnTo>
                    <a:pt x="153" y="177"/>
                  </a:lnTo>
                  <a:lnTo>
                    <a:pt x="151" y="172"/>
                  </a:lnTo>
                  <a:lnTo>
                    <a:pt x="151" y="165"/>
                  </a:lnTo>
                  <a:lnTo>
                    <a:pt x="151" y="135"/>
                  </a:lnTo>
                  <a:lnTo>
                    <a:pt x="151" y="130"/>
                  </a:lnTo>
                  <a:lnTo>
                    <a:pt x="153" y="123"/>
                  </a:lnTo>
                  <a:lnTo>
                    <a:pt x="155" y="119"/>
                  </a:lnTo>
                  <a:lnTo>
                    <a:pt x="159" y="115"/>
                  </a:lnTo>
                  <a:lnTo>
                    <a:pt x="164" y="110"/>
                  </a:lnTo>
                  <a:lnTo>
                    <a:pt x="169" y="108"/>
                  </a:lnTo>
                  <a:lnTo>
                    <a:pt x="174" y="106"/>
                  </a:lnTo>
                  <a:lnTo>
                    <a:pt x="181" y="105"/>
                  </a:lnTo>
                  <a:lnTo>
                    <a:pt x="211" y="105"/>
                  </a:lnTo>
                  <a:lnTo>
                    <a:pt x="211" y="0"/>
                  </a:lnTo>
                  <a:lnTo>
                    <a:pt x="0" y="0"/>
                  </a:lnTo>
                  <a:lnTo>
                    <a:pt x="0"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0" name="Freeform 326">
              <a:extLst>
                <a:ext uri="{FF2B5EF4-FFF2-40B4-BE49-F238E27FC236}">
                  <a16:creationId xmlns:a16="http://schemas.microsoft.com/office/drawing/2014/main" id="{505F0C26-0335-4A1D-AA0D-8C830A4F0DE4}"/>
                </a:ext>
              </a:extLst>
            </p:cNvPr>
            <p:cNvSpPr>
              <a:spLocks/>
            </p:cNvSpPr>
            <p:nvPr/>
          </p:nvSpPr>
          <p:spPr bwMode="auto">
            <a:xfrm>
              <a:off x="949325" y="771525"/>
              <a:ext cx="68263" cy="287338"/>
            </a:xfrm>
            <a:custGeom>
              <a:avLst/>
              <a:gdLst>
                <a:gd name="T0" fmla="*/ 30 w 211"/>
                <a:gd name="T1" fmla="*/ 105 h 903"/>
                <a:gd name="T2" fmla="*/ 42 w 211"/>
                <a:gd name="T3" fmla="*/ 107 h 903"/>
                <a:gd name="T4" fmla="*/ 52 w 211"/>
                <a:gd name="T5" fmla="*/ 115 h 903"/>
                <a:gd name="T6" fmla="*/ 58 w 211"/>
                <a:gd name="T7" fmla="*/ 123 h 903"/>
                <a:gd name="T8" fmla="*/ 60 w 211"/>
                <a:gd name="T9" fmla="*/ 135 h 903"/>
                <a:gd name="T10" fmla="*/ 59 w 211"/>
                <a:gd name="T11" fmla="*/ 172 h 903"/>
                <a:gd name="T12" fmla="*/ 55 w 211"/>
                <a:gd name="T13" fmla="*/ 182 h 903"/>
                <a:gd name="T14" fmla="*/ 47 w 211"/>
                <a:gd name="T15" fmla="*/ 191 h 903"/>
                <a:gd name="T16" fmla="*/ 36 w 211"/>
                <a:gd name="T17" fmla="*/ 195 h 903"/>
                <a:gd name="T18" fmla="*/ 0 w 211"/>
                <a:gd name="T19" fmla="*/ 196 h 903"/>
                <a:gd name="T20" fmla="*/ 30 w 211"/>
                <a:gd name="T21" fmla="*/ 256 h 903"/>
                <a:gd name="T22" fmla="*/ 42 w 211"/>
                <a:gd name="T23" fmla="*/ 259 h 903"/>
                <a:gd name="T24" fmla="*/ 52 w 211"/>
                <a:gd name="T25" fmla="*/ 265 h 903"/>
                <a:gd name="T26" fmla="*/ 58 w 211"/>
                <a:gd name="T27" fmla="*/ 275 h 903"/>
                <a:gd name="T28" fmla="*/ 60 w 211"/>
                <a:gd name="T29" fmla="*/ 286 h 903"/>
                <a:gd name="T30" fmla="*/ 59 w 211"/>
                <a:gd name="T31" fmla="*/ 322 h 903"/>
                <a:gd name="T32" fmla="*/ 55 w 211"/>
                <a:gd name="T33" fmla="*/ 333 h 903"/>
                <a:gd name="T34" fmla="*/ 47 w 211"/>
                <a:gd name="T35" fmla="*/ 341 h 903"/>
                <a:gd name="T36" fmla="*/ 36 w 211"/>
                <a:gd name="T37" fmla="*/ 345 h 903"/>
                <a:gd name="T38" fmla="*/ 0 w 211"/>
                <a:gd name="T39" fmla="*/ 346 h 903"/>
                <a:gd name="T40" fmla="*/ 30 w 211"/>
                <a:gd name="T41" fmla="*/ 708 h 903"/>
                <a:gd name="T42" fmla="*/ 42 w 211"/>
                <a:gd name="T43" fmla="*/ 710 h 903"/>
                <a:gd name="T44" fmla="*/ 52 w 211"/>
                <a:gd name="T45" fmla="*/ 717 h 903"/>
                <a:gd name="T46" fmla="*/ 58 w 211"/>
                <a:gd name="T47" fmla="*/ 726 h 903"/>
                <a:gd name="T48" fmla="*/ 60 w 211"/>
                <a:gd name="T49" fmla="*/ 738 h 903"/>
                <a:gd name="T50" fmla="*/ 59 w 211"/>
                <a:gd name="T51" fmla="*/ 773 h 903"/>
                <a:gd name="T52" fmla="*/ 55 w 211"/>
                <a:gd name="T53" fmla="*/ 785 h 903"/>
                <a:gd name="T54" fmla="*/ 47 w 211"/>
                <a:gd name="T55" fmla="*/ 793 h 903"/>
                <a:gd name="T56" fmla="*/ 36 w 211"/>
                <a:gd name="T57" fmla="*/ 797 h 903"/>
                <a:gd name="T58" fmla="*/ 0 w 211"/>
                <a:gd name="T59" fmla="*/ 798 h 903"/>
                <a:gd name="T60" fmla="*/ 211 w 211"/>
                <a:gd name="T61" fmla="*/ 903 h 903"/>
                <a:gd name="T62" fmla="*/ 181 w 211"/>
                <a:gd name="T63" fmla="*/ 798 h 903"/>
                <a:gd name="T64" fmla="*/ 169 w 211"/>
                <a:gd name="T65" fmla="*/ 796 h 903"/>
                <a:gd name="T66" fmla="*/ 159 w 211"/>
                <a:gd name="T67" fmla="*/ 789 h 903"/>
                <a:gd name="T68" fmla="*/ 153 w 211"/>
                <a:gd name="T69" fmla="*/ 780 h 903"/>
                <a:gd name="T70" fmla="*/ 151 w 211"/>
                <a:gd name="T71" fmla="*/ 768 h 903"/>
                <a:gd name="T72" fmla="*/ 152 w 211"/>
                <a:gd name="T73" fmla="*/ 732 h 903"/>
                <a:gd name="T74" fmla="*/ 156 w 211"/>
                <a:gd name="T75" fmla="*/ 721 h 903"/>
                <a:gd name="T76" fmla="*/ 164 w 211"/>
                <a:gd name="T77" fmla="*/ 713 h 903"/>
                <a:gd name="T78" fmla="*/ 175 w 211"/>
                <a:gd name="T79" fmla="*/ 708 h 903"/>
                <a:gd name="T80" fmla="*/ 211 w 211"/>
                <a:gd name="T81" fmla="*/ 708 h 903"/>
                <a:gd name="T82" fmla="*/ 181 w 211"/>
                <a:gd name="T83" fmla="*/ 648 h 903"/>
                <a:gd name="T84" fmla="*/ 169 w 211"/>
                <a:gd name="T85" fmla="*/ 645 h 903"/>
                <a:gd name="T86" fmla="*/ 159 w 211"/>
                <a:gd name="T87" fmla="*/ 638 h 903"/>
                <a:gd name="T88" fmla="*/ 153 w 211"/>
                <a:gd name="T89" fmla="*/ 629 h 903"/>
                <a:gd name="T90" fmla="*/ 151 w 211"/>
                <a:gd name="T91" fmla="*/ 618 h 903"/>
                <a:gd name="T92" fmla="*/ 152 w 211"/>
                <a:gd name="T93" fmla="*/ 581 h 903"/>
                <a:gd name="T94" fmla="*/ 156 w 211"/>
                <a:gd name="T95" fmla="*/ 571 h 903"/>
                <a:gd name="T96" fmla="*/ 164 w 211"/>
                <a:gd name="T97" fmla="*/ 562 h 903"/>
                <a:gd name="T98" fmla="*/ 175 w 211"/>
                <a:gd name="T99" fmla="*/ 558 h 903"/>
                <a:gd name="T100" fmla="*/ 211 w 211"/>
                <a:gd name="T101" fmla="*/ 557 h 903"/>
                <a:gd name="T102" fmla="*/ 181 w 211"/>
                <a:gd name="T103" fmla="*/ 196 h 903"/>
                <a:gd name="T104" fmla="*/ 169 w 211"/>
                <a:gd name="T105" fmla="*/ 193 h 903"/>
                <a:gd name="T106" fmla="*/ 159 w 211"/>
                <a:gd name="T107" fmla="*/ 187 h 903"/>
                <a:gd name="T108" fmla="*/ 153 w 211"/>
                <a:gd name="T109" fmla="*/ 177 h 903"/>
                <a:gd name="T110" fmla="*/ 151 w 211"/>
                <a:gd name="T111" fmla="*/ 165 h 903"/>
                <a:gd name="T112" fmla="*/ 152 w 211"/>
                <a:gd name="T113" fmla="*/ 130 h 903"/>
                <a:gd name="T114" fmla="*/ 156 w 211"/>
                <a:gd name="T115" fmla="*/ 119 h 903"/>
                <a:gd name="T116" fmla="*/ 164 w 211"/>
                <a:gd name="T117" fmla="*/ 110 h 903"/>
                <a:gd name="T118" fmla="*/ 175 w 211"/>
                <a:gd name="T119" fmla="*/ 106 h 903"/>
                <a:gd name="T120" fmla="*/ 211 w 211"/>
                <a:gd name="T121" fmla="*/ 105 h 903"/>
                <a:gd name="T122" fmla="*/ 0 w 211"/>
                <a:gd name="T12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1" h="903">
                  <a:moveTo>
                    <a:pt x="0" y="105"/>
                  </a:moveTo>
                  <a:lnTo>
                    <a:pt x="30" y="105"/>
                  </a:lnTo>
                  <a:lnTo>
                    <a:pt x="36" y="106"/>
                  </a:lnTo>
                  <a:lnTo>
                    <a:pt x="42" y="107"/>
                  </a:lnTo>
                  <a:lnTo>
                    <a:pt x="47" y="110"/>
                  </a:lnTo>
                  <a:lnTo>
                    <a:pt x="52" y="115"/>
                  </a:lnTo>
                  <a:lnTo>
                    <a:pt x="55" y="119"/>
                  </a:lnTo>
                  <a:lnTo>
                    <a:pt x="58" y="123"/>
                  </a:lnTo>
                  <a:lnTo>
                    <a:pt x="59" y="130"/>
                  </a:lnTo>
                  <a:lnTo>
                    <a:pt x="60" y="135"/>
                  </a:lnTo>
                  <a:lnTo>
                    <a:pt x="60" y="165"/>
                  </a:lnTo>
                  <a:lnTo>
                    <a:pt x="59" y="172"/>
                  </a:lnTo>
                  <a:lnTo>
                    <a:pt x="58" y="177"/>
                  </a:lnTo>
                  <a:lnTo>
                    <a:pt x="55" y="182"/>
                  </a:lnTo>
                  <a:lnTo>
                    <a:pt x="52" y="187"/>
                  </a:lnTo>
                  <a:lnTo>
                    <a:pt x="47" y="191"/>
                  </a:lnTo>
                  <a:lnTo>
                    <a:pt x="42" y="193"/>
                  </a:lnTo>
                  <a:lnTo>
                    <a:pt x="36" y="195"/>
                  </a:lnTo>
                  <a:lnTo>
                    <a:pt x="30" y="196"/>
                  </a:lnTo>
                  <a:lnTo>
                    <a:pt x="0" y="196"/>
                  </a:lnTo>
                  <a:lnTo>
                    <a:pt x="0" y="256"/>
                  </a:lnTo>
                  <a:lnTo>
                    <a:pt x="30" y="256"/>
                  </a:lnTo>
                  <a:lnTo>
                    <a:pt x="36" y="256"/>
                  </a:lnTo>
                  <a:lnTo>
                    <a:pt x="42" y="259"/>
                  </a:lnTo>
                  <a:lnTo>
                    <a:pt x="47" y="261"/>
                  </a:lnTo>
                  <a:lnTo>
                    <a:pt x="52" y="265"/>
                  </a:lnTo>
                  <a:lnTo>
                    <a:pt x="55" y="269"/>
                  </a:lnTo>
                  <a:lnTo>
                    <a:pt x="58" y="275"/>
                  </a:lnTo>
                  <a:lnTo>
                    <a:pt x="59" y="280"/>
                  </a:lnTo>
                  <a:lnTo>
                    <a:pt x="60" y="286"/>
                  </a:lnTo>
                  <a:lnTo>
                    <a:pt x="60" y="316"/>
                  </a:lnTo>
                  <a:lnTo>
                    <a:pt x="59" y="322"/>
                  </a:lnTo>
                  <a:lnTo>
                    <a:pt x="58" y="328"/>
                  </a:lnTo>
                  <a:lnTo>
                    <a:pt x="55" y="333"/>
                  </a:lnTo>
                  <a:lnTo>
                    <a:pt x="52" y="338"/>
                  </a:lnTo>
                  <a:lnTo>
                    <a:pt x="47" y="341"/>
                  </a:lnTo>
                  <a:lnTo>
                    <a:pt x="42" y="344"/>
                  </a:lnTo>
                  <a:lnTo>
                    <a:pt x="36" y="345"/>
                  </a:lnTo>
                  <a:lnTo>
                    <a:pt x="30" y="346"/>
                  </a:lnTo>
                  <a:lnTo>
                    <a:pt x="0" y="346"/>
                  </a:lnTo>
                  <a:lnTo>
                    <a:pt x="0" y="708"/>
                  </a:lnTo>
                  <a:lnTo>
                    <a:pt x="30" y="708"/>
                  </a:lnTo>
                  <a:lnTo>
                    <a:pt x="36" y="708"/>
                  </a:lnTo>
                  <a:lnTo>
                    <a:pt x="42" y="710"/>
                  </a:lnTo>
                  <a:lnTo>
                    <a:pt x="47" y="712"/>
                  </a:lnTo>
                  <a:lnTo>
                    <a:pt x="52" y="717"/>
                  </a:lnTo>
                  <a:lnTo>
                    <a:pt x="55" y="721"/>
                  </a:lnTo>
                  <a:lnTo>
                    <a:pt x="58" y="726"/>
                  </a:lnTo>
                  <a:lnTo>
                    <a:pt x="59" y="732"/>
                  </a:lnTo>
                  <a:lnTo>
                    <a:pt x="60" y="738"/>
                  </a:lnTo>
                  <a:lnTo>
                    <a:pt x="60" y="768"/>
                  </a:lnTo>
                  <a:lnTo>
                    <a:pt x="59" y="773"/>
                  </a:lnTo>
                  <a:lnTo>
                    <a:pt x="58" y="780"/>
                  </a:lnTo>
                  <a:lnTo>
                    <a:pt x="55" y="785"/>
                  </a:lnTo>
                  <a:lnTo>
                    <a:pt x="52" y="789"/>
                  </a:lnTo>
                  <a:lnTo>
                    <a:pt x="47" y="793"/>
                  </a:lnTo>
                  <a:lnTo>
                    <a:pt x="42" y="796"/>
                  </a:lnTo>
                  <a:lnTo>
                    <a:pt x="36" y="797"/>
                  </a:lnTo>
                  <a:lnTo>
                    <a:pt x="30" y="798"/>
                  </a:lnTo>
                  <a:lnTo>
                    <a:pt x="0" y="798"/>
                  </a:lnTo>
                  <a:lnTo>
                    <a:pt x="0" y="903"/>
                  </a:lnTo>
                  <a:lnTo>
                    <a:pt x="211" y="903"/>
                  </a:lnTo>
                  <a:lnTo>
                    <a:pt x="211" y="798"/>
                  </a:lnTo>
                  <a:lnTo>
                    <a:pt x="181" y="798"/>
                  </a:lnTo>
                  <a:lnTo>
                    <a:pt x="175" y="797"/>
                  </a:lnTo>
                  <a:lnTo>
                    <a:pt x="169" y="796"/>
                  </a:lnTo>
                  <a:lnTo>
                    <a:pt x="164" y="793"/>
                  </a:lnTo>
                  <a:lnTo>
                    <a:pt x="159" y="789"/>
                  </a:lnTo>
                  <a:lnTo>
                    <a:pt x="156" y="785"/>
                  </a:lnTo>
                  <a:lnTo>
                    <a:pt x="153" y="780"/>
                  </a:lnTo>
                  <a:lnTo>
                    <a:pt x="152" y="774"/>
                  </a:lnTo>
                  <a:lnTo>
                    <a:pt x="151" y="768"/>
                  </a:lnTo>
                  <a:lnTo>
                    <a:pt x="151" y="738"/>
                  </a:lnTo>
                  <a:lnTo>
                    <a:pt x="152" y="732"/>
                  </a:lnTo>
                  <a:lnTo>
                    <a:pt x="153" y="726"/>
                  </a:lnTo>
                  <a:lnTo>
                    <a:pt x="156" y="721"/>
                  </a:lnTo>
                  <a:lnTo>
                    <a:pt x="159" y="717"/>
                  </a:lnTo>
                  <a:lnTo>
                    <a:pt x="164" y="713"/>
                  </a:lnTo>
                  <a:lnTo>
                    <a:pt x="169" y="710"/>
                  </a:lnTo>
                  <a:lnTo>
                    <a:pt x="175" y="708"/>
                  </a:lnTo>
                  <a:lnTo>
                    <a:pt x="181" y="708"/>
                  </a:lnTo>
                  <a:lnTo>
                    <a:pt x="211" y="708"/>
                  </a:lnTo>
                  <a:lnTo>
                    <a:pt x="211" y="648"/>
                  </a:lnTo>
                  <a:lnTo>
                    <a:pt x="181" y="648"/>
                  </a:lnTo>
                  <a:lnTo>
                    <a:pt x="175" y="647"/>
                  </a:lnTo>
                  <a:lnTo>
                    <a:pt x="169" y="645"/>
                  </a:lnTo>
                  <a:lnTo>
                    <a:pt x="164" y="643"/>
                  </a:lnTo>
                  <a:lnTo>
                    <a:pt x="159" y="638"/>
                  </a:lnTo>
                  <a:lnTo>
                    <a:pt x="156" y="634"/>
                  </a:lnTo>
                  <a:lnTo>
                    <a:pt x="153" y="629"/>
                  </a:lnTo>
                  <a:lnTo>
                    <a:pt x="152" y="623"/>
                  </a:lnTo>
                  <a:lnTo>
                    <a:pt x="151" y="618"/>
                  </a:lnTo>
                  <a:lnTo>
                    <a:pt x="151" y="587"/>
                  </a:lnTo>
                  <a:lnTo>
                    <a:pt x="152" y="581"/>
                  </a:lnTo>
                  <a:lnTo>
                    <a:pt x="153" y="576"/>
                  </a:lnTo>
                  <a:lnTo>
                    <a:pt x="156" y="571"/>
                  </a:lnTo>
                  <a:lnTo>
                    <a:pt x="159" y="566"/>
                  </a:lnTo>
                  <a:lnTo>
                    <a:pt x="164" y="562"/>
                  </a:lnTo>
                  <a:lnTo>
                    <a:pt x="169" y="560"/>
                  </a:lnTo>
                  <a:lnTo>
                    <a:pt x="175" y="558"/>
                  </a:lnTo>
                  <a:lnTo>
                    <a:pt x="181" y="557"/>
                  </a:lnTo>
                  <a:lnTo>
                    <a:pt x="211" y="557"/>
                  </a:lnTo>
                  <a:lnTo>
                    <a:pt x="211" y="196"/>
                  </a:lnTo>
                  <a:lnTo>
                    <a:pt x="181" y="196"/>
                  </a:lnTo>
                  <a:lnTo>
                    <a:pt x="175" y="195"/>
                  </a:lnTo>
                  <a:lnTo>
                    <a:pt x="169" y="193"/>
                  </a:lnTo>
                  <a:lnTo>
                    <a:pt x="164" y="191"/>
                  </a:lnTo>
                  <a:lnTo>
                    <a:pt x="159" y="187"/>
                  </a:lnTo>
                  <a:lnTo>
                    <a:pt x="156" y="182"/>
                  </a:lnTo>
                  <a:lnTo>
                    <a:pt x="153" y="177"/>
                  </a:lnTo>
                  <a:lnTo>
                    <a:pt x="152" y="172"/>
                  </a:lnTo>
                  <a:lnTo>
                    <a:pt x="151" y="165"/>
                  </a:lnTo>
                  <a:lnTo>
                    <a:pt x="151" y="135"/>
                  </a:lnTo>
                  <a:lnTo>
                    <a:pt x="152" y="130"/>
                  </a:lnTo>
                  <a:lnTo>
                    <a:pt x="153" y="123"/>
                  </a:lnTo>
                  <a:lnTo>
                    <a:pt x="156" y="119"/>
                  </a:lnTo>
                  <a:lnTo>
                    <a:pt x="159" y="115"/>
                  </a:lnTo>
                  <a:lnTo>
                    <a:pt x="164" y="110"/>
                  </a:lnTo>
                  <a:lnTo>
                    <a:pt x="169" y="108"/>
                  </a:lnTo>
                  <a:lnTo>
                    <a:pt x="175" y="106"/>
                  </a:lnTo>
                  <a:lnTo>
                    <a:pt x="181" y="105"/>
                  </a:lnTo>
                  <a:lnTo>
                    <a:pt x="211" y="105"/>
                  </a:lnTo>
                  <a:lnTo>
                    <a:pt x="211" y="0"/>
                  </a:lnTo>
                  <a:lnTo>
                    <a:pt x="0" y="0"/>
                  </a:lnTo>
                  <a:lnTo>
                    <a:pt x="0"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1" name="Freeform 327">
              <a:extLst>
                <a:ext uri="{FF2B5EF4-FFF2-40B4-BE49-F238E27FC236}">
                  <a16:creationId xmlns:a16="http://schemas.microsoft.com/office/drawing/2014/main" id="{EE66CB30-F704-45C9-BA83-17BA7DC13889}"/>
                </a:ext>
              </a:extLst>
            </p:cNvPr>
            <p:cNvSpPr>
              <a:spLocks/>
            </p:cNvSpPr>
            <p:nvPr/>
          </p:nvSpPr>
          <p:spPr bwMode="auto">
            <a:xfrm>
              <a:off x="1103313" y="771525"/>
              <a:ext cx="61913" cy="287338"/>
            </a:xfrm>
            <a:custGeom>
              <a:avLst/>
              <a:gdLst>
                <a:gd name="T0" fmla="*/ 0 w 195"/>
                <a:gd name="T1" fmla="*/ 0 h 903"/>
                <a:gd name="T2" fmla="*/ 30 w 195"/>
                <a:gd name="T3" fmla="*/ 105 h 903"/>
                <a:gd name="T4" fmla="*/ 42 w 195"/>
                <a:gd name="T5" fmla="*/ 107 h 903"/>
                <a:gd name="T6" fmla="*/ 51 w 195"/>
                <a:gd name="T7" fmla="*/ 115 h 903"/>
                <a:gd name="T8" fmla="*/ 58 w 195"/>
                <a:gd name="T9" fmla="*/ 123 h 903"/>
                <a:gd name="T10" fmla="*/ 60 w 195"/>
                <a:gd name="T11" fmla="*/ 135 h 903"/>
                <a:gd name="T12" fmla="*/ 59 w 195"/>
                <a:gd name="T13" fmla="*/ 172 h 903"/>
                <a:gd name="T14" fmla="*/ 55 w 195"/>
                <a:gd name="T15" fmla="*/ 182 h 903"/>
                <a:gd name="T16" fmla="*/ 47 w 195"/>
                <a:gd name="T17" fmla="*/ 191 h 903"/>
                <a:gd name="T18" fmla="*/ 36 w 195"/>
                <a:gd name="T19" fmla="*/ 195 h 903"/>
                <a:gd name="T20" fmla="*/ 0 w 195"/>
                <a:gd name="T21" fmla="*/ 196 h 903"/>
                <a:gd name="T22" fmla="*/ 30 w 195"/>
                <a:gd name="T23" fmla="*/ 256 h 903"/>
                <a:gd name="T24" fmla="*/ 42 w 195"/>
                <a:gd name="T25" fmla="*/ 259 h 903"/>
                <a:gd name="T26" fmla="*/ 51 w 195"/>
                <a:gd name="T27" fmla="*/ 265 h 903"/>
                <a:gd name="T28" fmla="*/ 58 w 195"/>
                <a:gd name="T29" fmla="*/ 275 h 903"/>
                <a:gd name="T30" fmla="*/ 60 w 195"/>
                <a:gd name="T31" fmla="*/ 286 h 903"/>
                <a:gd name="T32" fmla="*/ 59 w 195"/>
                <a:gd name="T33" fmla="*/ 322 h 903"/>
                <a:gd name="T34" fmla="*/ 55 w 195"/>
                <a:gd name="T35" fmla="*/ 333 h 903"/>
                <a:gd name="T36" fmla="*/ 47 w 195"/>
                <a:gd name="T37" fmla="*/ 341 h 903"/>
                <a:gd name="T38" fmla="*/ 36 w 195"/>
                <a:gd name="T39" fmla="*/ 345 h 903"/>
                <a:gd name="T40" fmla="*/ 0 w 195"/>
                <a:gd name="T41" fmla="*/ 346 h 903"/>
                <a:gd name="T42" fmla="*/ 30 w 195"/>
                <a:gd name="T43" fmla="*/ 407 h 903"/>
                <a:gd name="T44" fmla="*/ 42 w 195"/>
                <a:gd name="T45" fmla="*/ 409 h 903"/>
                <a:gd name="T46" fmla="*/ 51 w 195"/>
                <a:gd name="T47" fmla="*/ 415 h 903"/>
                <a:gd name="T48" fmla="*/ 58 w 195"/>
                <a:gd name="T49" fmla="*/ 425 h 903"/>
                <a:gd name="T50" fmla="*/ 60 w 195"/>
                <a:gd name="T51" fmla="*/ 437 h 903"/>
                <a:gd name="T52" fmla="*/ 59 w 195"/>
                <a:gd name="T53" fmla="*/ 473 h 903"/>
                <a:gd name="T54" fmla="*/ 55 w 195"/>
                <a:gd name="T55" fmla="*/ 484 h 903"/>
                <a:gd name="T56" fmla="*/ 47 w 195"/>
                <a:gd name="T57" fmla="*/ 491 h 903"/>
                <a:gd name="T58" fmla="*/ 36 w 195"/>
                <a:gd name="T59" fmla="*/ 497 h 903"/>
                <a:gd name="T60" fmla="*/ 0 w 195"/>
                <a:gd name="T61" fmla="*/ 497 h 903"/>
                <a:gd name="T62" fmla="*/ 180 w 195"/>
                <a:gd name="T63" fmla="*/ 903 h 903"/>
                <a:gd name="T64" fmla="*/ 187 w 195"/>
                <a:gd name="T65" fmla="*/ 902 h 903"/>
                <a:gd name="T66" fmla="*/ 191 w 195"/>
                <a:gd name="T67" fmla="*/ 899 h 903"/>
                <a:gd name="T68" fmla="*/ 194 w 195"/>
                <a:gd name="T69" fmla="*/ 895 h 903"/>
                <a:gd name="T70" fmla="*/ 195 w 195"/>
                <a:gd name="T71" fmla="*/ 888 h 903"/>
                <a:gd name="T72" fmla="*/ 195 w 195"/>
                <a:gd name="T73" fmla="*/ 12 h 903"/>
                <a:gd name="T74" fmla="*/ 193 w 195"/>
                <a:gd name="T75" fmla="*/ 6 h 903"/>
                <a:gd name="T76" fmla="*/ 189 w 195"/>
                <a:gd name="T77" fmla="*/ 2 h 903"/>
                <a:gd name="T78" fmla="*/ 183 w 195"/>
                <a:gd name="T79" fmla="*/ 0 h 903"/>
                <a:gd name="T80" fmla="*/ 180 w 195"/>
                <a:gd name="T81"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5" h="903">
                  <a:moveTo>
                    <a:pt x="180" y="0"/>
                  </a:moveTo>
                  <a:lnTo>
                    <a:pt x="0" y="0"/>
                  </a:lnTo>
                  <a:lnTo>
                    <a:pt x="0" y="105"/>
                  </a:lnTo>
                  <a:lnTo>
                    <a:pt x="30" y="105"/>
                  </a:lnTo>
                  <a:lnTo>
                    <a:pt x="36" y="106"/>
                  </a:lnTo>
                  <a:lnTo>
                    <a:pt x="42" y="107"/>
                  </a:lnTo>
                  <a:lnTo>
                    <a:pt x="47" y="110"/>
                  </a:lnTo>
                  <a:lnTo>
                    <a:pt x="51" y="115"/>
                  </a:lnTo>
                  <a:lnTo>
                    <a:pt x="55" y="119"/>
                  </a:lnTo>
                  <a:lnTo>
                    <a:pt x="58" y="123"/>
                  </a:lnTo>
                  <a:lnTo>
                    <a:pt x="59" y="130"/>
                  </a:lnTo>
                  <a:lnTo>
                    <a:pt x="60" y="135"/>
                  </a:lnTo>
                  <a:lnTo>
                    <a:pt x="60" y="165"/>
                  </a:lnTo>
                  <a:lnTo>
                    <a:pt x="59" y="172"/>
                  </a:lnTo>
                  <a:lnTo>
                    <a:pt x="58" y="177"/>
                  </a:lnTo>
                  <a:lnTo>
                    <a:pt x="55" y="182"/>
                  </a:lnTo>
                  <a:lnTo>
                    <a:pt x="51" y="187"/>
                  </a:lnTo>
                  <a:lnTo>
                    <a:pt x="47" y="191"/>
                  </a:lnTo>
                  <a:lnTo>
                    <a:pt x="42" y="193"/>
                  </a:lnTo>
                  <a:lnTo>
                    <a:pt x="36" y="195"/>
                  </a:lnTo>
                  <a:lnTo>
                    <a:pt x="30" y="196"/>
                  </a:lnTo>
                  <a:lnTo>
                    <a:pt x="0" y="196"/>
                  </a:lnTo>
                  <a:lnTo>
                    <a:pt x="0" y="256"/>
                  </a:lnTo>
                  <a:lnTo>
                    <a:pt x="30" y="256"/>
                  </a:lnTo>
                  <a:lnTo>
                    <a:pt x="36" y="256"/>
                  </a:lnTo>
                  <a:lnTo>
                    <a:pt x="42" y="259"/>
                  </a:lnTo>
                  <a:lnTo>
                    <a:pt x="47" y="261"/>
                  </a:lnTo>
                  <a:lnTo>
                    <a:pt x="51" y="265"/>
                  </a:lnTo>
                  <a:lnTo>
                    <a:pt x="55" y="269"/>
                  </a:lnTo>
                  <a:lnTo>
                    <a:pt x="58" y="275"/>
                  </a:lnTo>
                  <a:lnTo>
                    <a:pt x="59" y="280"/>
                  </a:lnTo>
                  <a:lnTo>
                    <a:pt x="60" y="286"/>
                  </a:lnTo>
                  <a:lnTo>
                    <a:pt x="60" y="316"/>
                  </a:lnTo>
                  <a:lnTo>
                    <a:pt x="59" y="322"/>
                  </a:lnTo>
                  <a:lnTo>
                    <a:pt x="58" y="328"/>
                  </a:lnTo>
                  <a:lnTo>
                    <a:pt x="55" y="333"/>
                  </a:lnTo>
                  <a:lnTo>
                    <a:pt x="51" y="338"/>
                  </a:lnTo>
                  <a:lnTo>
                    <a:pt x="47" y="341"/>
                  </a:lnTo>
                  <a:lnTo>
                    <a:pt x="42" y="344"/>
                  </a:lnTo>
                  <a:lnTo>
                    <a:pt x="36" y="345"/>
                  </a:lnTo>
                  <a:lnTo>
                    <a:pt x="30" y="346"/>
                  </a:lnTo>
                  <a:lnTo>
                    <a:pt x="0" y="346"/>
                  </a:lnTo>
                  <a:lnTo>
                    <a:pt x="0" y="407"/>
                  </a:lnTo>
                  <a:lnTo>
                    <a:pt x="30" y="407"/>
                  </a:lnTo>
                  <a:lnTo>
                    <a:pt x="36" y="408"/>
                  </a:lnTo>
                  <a:lnTo>
                    <a:pt x="42" y="409"/>
                  </a:lnTo>
                  <a:lnTo>
                    <a:pt x="47" y="412"/>
                  </a:lnTo>
                  <a:lnTo>
                    <a:pt x="51" y="415"/>
                  </a:lnTo>
                  <a:lnTo>
                    <a:pt x="55" y="419"/>
                  </a:lnTo>
                  <a:lnTo>
                    <a:pt x="58" y="425"/>
                  </a:lnTo>
                  <a:lnTo>
                    <a:pt x="59" y="430"/>
                  </a:lnTo>
                  <a:lnTo>
                    <a:pt x="60" y="437"/>
                  </a:lnTo>
                  <a:lnTo>
                    <a:pt x="60" y="467"/>
                  </a:lnTo>
                  <a:lnTo>
                    <a:pt x="59" y="473"/>
                  </a:lnTo>
                  <a:lnTo>
                    <a:pt x="58" y="478"/>
                  </a:lnTo>
                  <a:lnTo>
                    <a:pt x="55" y="484"/>
                  </a:lnTo>
                  <a:lnTo>
                    <a:pt x="51" y="488"/>
                  </a:lnTo>
                  <a:lnTo>
                    <a:pt x="47" y="491"/>
                  </a:lnTo>
                  <a:lnTo>
                    <a:pt x="42" y="495"/>
                  </a:lnTo>
                  <a:lnTo>
                    <a:pt x="36" y="497"/>
                  </a:lnTo>
                  <a:lnTo>
                    <a:pt x="30" y="497"/>
                  </a:lnTo>
                  <a:lnTo>
                    <a:pt x="0" y="497"/>
                  </a:lnTo>
                  <a:lnTo>
                    <a:pt x="0" y="903"/>
                  </a:lnTo>
                  <a:lnTo>
                    <a:pt x="180" y="903"/>
                  </a:lnTo>
                  <a:lnTo>
                    <a:pt x="183" y="903"/>
                  </a:lnTo>
                  <a:lnTo>
                    <a:pt x="187" y="902"/>
                  </a:lnTo>
                  <a:lnTo>
                    <a:pt x="189" y="901"/>
                  </a:lnTo>
                  <a:lnTo>
                    <a:pt x="191" y="899"/>
                  </a:lnTo>
                  <a:lnTo>
                    <a:pt x="193" y="897"/>
                  </a:lnTo>
                  <a:lnTo>
                    <a:pt x="194" y="895"/>
                  </a:lnTo>
                  <a:lnTo>
                    <a:pt x="195" y="891"/>
                  </a:lnTo>
                  <a:lnTo>
                    <a:pt x="195" y="888"/>
                  </a:lnTo>
                  <a:lnTo>
                    <a:pt x="195" y="15"/>
                  </a:lnTo>
                  <a:lnTo>
                    <a:pt x="195" y="12"/>
                  </a:lnTo>
                  <a:lnTo>
                    <a:pt x="194" y="10"/>
                  </a:lnTo>
                  <a:lnTo>
                    <a:pt x="193" y="6"/>
                  </a:lnTo>
                  <a:lnTo>
                    <a:pt x="191" y="4"/>
                  </a:lnTo>
                  <a:lnTo>
                    <a:pt x="189" y="2"/>
                  </a:lnTo>
                  <a:lnTo>
                    <a:pt x="187" y="1"/>
                  </a:lnTo>
                  <a:lnTo>
                    <a:pt x="183" y="0"/>
                  </a:lnTo>
                  <a:lnTo>
                    <a:pt x="180" y="0"/>
                  </a:lnTo>
                  <a:lnTo>
                    <a:pt x="18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41" name="Freeform 4665" descr="Icon of graph. ">
            <a:extLst>
              <a:ext uri="{FF2B5EF4-FFF2-40B4-BE49-F238E27FC236}">
                <a16:creationId xmlns:a16="http://schemas.microsoft.com/office/drawing/2014/main" id="{B800ACD6-B268-48F5-84AB-467906C2124A}"/>
              </a:ext>
            </a:extLst>
          </p:cNvPr>
          <p:cNvSpPr>
            <a:spLocks/>
          </p:cNvSpPr>
          <p:nvPr/>
        </p:nvSpPr>
        <p:spPr bwMode="auto">
          <a:xfrm>
            <a:off x="5922159" y="2218914"/>
            <a:ext cx="347679" cy="347679"/>
          </a:xfrm>
          <a:custGeom>
            <a:avLst/>
            <a:gdLst>
              <a:gd name="T0" fmla="*/ 761 w 904"/>
              <a:gd name="T1" fmla="*/ 213 h 903"/>
              <a:gd name="T2" fmla="*/ 754 w 904"/>
              <a:gd name="T3" fmla="*/ 225 h 903"/>
              <a:gd name="T4" fmla="*/ 576 w 904"/>
              <a:gd name="T5" fmla="*/ 277 h 903"/>
              <a:gd name="T6" fmla="*/ 498 w 904"/>
              <a:gd name="T7" fmla="*/ 298 h 903"/>
              <a:gd name="T8" fmla="*/ 431 w 904"/>
              <a:gd name="T9" fmla="*/ 329 h 903"/>
              <a:gd name="T10" fmla="*/ 578 w 904"/>
              <a:gd name="T11" fmla="*/ 170 h 903"/>
              <a:gd name="T12" fmla="*/ 618 w 904"/>
              <a:gd name="T13" fmla="*/ 180 h 903"/>
              <a:gd name="T14" fmla="*/ 661 w 904"/>
              <a:gd name="T15" fmla="*/ 169 h 903"/>
              <a:gd name="T16" fmla="*/ 693 w 904"/>
              <a:gd name="T17" fmla="*/ 141 h 903"/>
              <a:gd name="T18" fmla="*/ 707 w 904"/>
              <a:gd name="T19" fmla="*/ 99 h 903"/>
              <a:gd name="T20" fmla="*/ 701 w 904"/>
              <a:gd name="T21" fmla="*/ 55 h 903"/>
              <a:gd name="T22" fmla="*/ 676 w 904"/>
              <a:gd name="T23" fmla="*/ 20 h 903"/>
              <a:gd name="T24" fmla="*/ 636 w 904"/>
              <a:gd name="T25" fmla="*/ 2 h 903"/>
              <a:gd name="T26" fmla="*/ 591 w 904"/>
              <a:gd name="T27" fmla="*/ 4 h 903"/>
              <a:gd name="T28" fmla="*/ 554 w 904"/>
              <a:gd name="T29" fmla="*/ 25 h 903"/>
              <a:gd name="T30" fmla="*/ 531 w 904"/>
              <a:gd name="T31" fmla="*/ 63 h 903"/>
              <a:gd name="T32" fmla="*/ 532 w 904"/>
              <a:gd name="T33" fmla="*/ 118 h 903"/>
              <a:gd name="T34" fmla="*/ 369 w 904"/>
              <a:gd name="T35" fmla="*/ 289 h 903"/>
              <a:gd name="T36" fmla="*/ 325 w 904"/>
              <a:gd name="T37" fmla="*/ 289 h 903"/>
              <a:gd name="T38" fmla="*/ 294 w 904"/>
              <a:gd name="T39" fmla="*/ 308 h 903"/>
              <a:gd name="T40" fmla="*/ 275 w 904"/>
              <a:gd name="T41" fmla="*/ 338 h 903"/>
              <a:gd name="T42" fmla="*/ 275 w 904"/>
              <a:gd name="T43" fmla="*/ 383 h 903"/>
              <a:gd name="T44" fmla="*/ 113 w 904"/>
              <a:gd name="T45" fmla="*/ 545 h 903"/>
              <a:gd name="T46" fmla="*/ 64 w 904"/>
              <a:gd name="T47" fmla="*/ 546 h 903"/>
              <a:gd name="T48" fmla="*/ 26 w 904"/>
              <a:gd name="T49" fmla="*/ 568 h 903"/>
              <a:gd name="T50" fmla="*/ 5 w 904"/>
              <a:gd name="T51" fmla="*/ 605 h 903"/>
              <a:gd name="T52" fmla="*/ 3 w 904"/>
              <a:gd name="T53" fmla="*/ 650 h 903"/>
              <a:gd name="T54" fmla="*/ 21 w 904"/>
              <a:gd name="T55" fmla="*/ 690 h 903"/>
              <a:gd name="T56" fmla="*/ 56 w 904"/>
              <a:gd name="T57" fmla="*/ 716 h 903"/>
              <a:gd name="T58" fmla="*/ 100 w 904"/>
              <a:gd name="T59" fmla="*/ 722 h 903"/>
              <a:gd name="T60" fmla="*/ 142 w 904"/>
              <a:gd name="T61" fmla="*/ 706 h 903"/>
              <a:gd name="T62" fmla="*/ 170 w 904"/>
              <a:gd name="T63" fmla="*/ 675 h 903"/>
              <a:gd name="T64" fmla="*/ 181 w 904"/>
              <a:gd name="T65" fmla="*/ 632 h 903"/>
              <a:gd name="T66" fmla="*/ 171 w 904"/>
              <a:gd name="T67" fmla="*/ 591 h 903"/>
              <a:gd name="T68" fmla="*/ 316 w 904"/>
              <a:gd name="T69" fmla="*/ 430 h 903"/>
              <a:gd name="T70" fmla="*/ 286 w 904"/>
              <a:gd name="T71" fmla="*/ 538 h 903"/>
              <a:gd name="T72" fmla="*/ 271 w 904"/>
              <a:gd name="T73" fmla="*/ 753 h 903"/>
              <a:gd name="T74" fmla="*/ 216 w 904"/>
              <a:gd name="T75" fmla="*/ 757 h 903"/>
              <a:gd name="T76" fmla="*/ 212 w 904"/>
              <a:gd name="T77" fmla="*/ 888 h 903"/>
              <a:gd name="T78" fmla="*/ 218 w 904"/>
              <a:gd name="T79" fmla="*/ 901 h 903"/>
              <a:gd name="T80" fmla="*/ 349 w 904"/>
              <a:gd name="T81" fmla="*/ 903 h 903"/>
              <a:gd name="T82" fmla="*/ 361 w 904"/>
              <a:gd name="T83" fmla="*/ 894 h 903"/>
              <a:gd name="T84" fmla="*/ 361 w 904"/>
              <a:gd name="T85" fmla="*/ 762 h 903"/>
              <a:gd name="T86" fmla="*/ 349 w 904"/>
              <a:gd name="T87" fmla="*/ 753 h 903"/>
              <a:gd name="T88" fmla="*/ 305 w 904"/>
              <a:gd name="T89" fmla="*/ 597 h 903"/>
              <a:gd name="T90" fmla="*/ 343 w 904"/>
              <a:gd name="T91" fmla="*/ 469 h 903"/>
              <a:gd name="T92" fmla="*/ 383 w 904"/>
              <a:gd name="T93" fmla="*/ 426 h 903"/>
              <a:gd name="T94" fmla="*/ 418 w 904"/>
              <a:gd name="T95" fmla="*/ 383 h 903"/>
              <a:gd name="T96" fmla="*/ 471 w 904"/>
              <a:gd name="T97" fmla="*/ 342 h 903"/>
              <a:gd name="T98" fmla="*/ 544 w 904"/>
              <a:gd name="T99" fmla="*/ 315 h 903"/>
              <a:gd name="T100" fmla="*/ 627 w 904"/>
              <a:gd name="T101" fmla="*/ 302 h 903"/>
              <a:gd name="T102" fmla="*/ 754 w 904"/>
              <a:gd name="T103" fmla="*/ 348 h 903"/>
              <a:gd name="T104" fmla="*/ 763 w 904"/>
              <a:gd name="T105" fmla="*/ 360 h 903"/>
              <a:gd name="T106" fmla="*/ 895 w 904"/>
              <a:gd name="T107" fmla="*/ 360 h 903"/>
              <a:gd name="T108" fmla="*/ 904 w 904"/>
              <a:gd name="T109" fmla="*/ 348 h 903"/>
              <a:gd name="T110" fmla="*/ 902 w 904"/>
              <a:gd name="T111" fmla="*/ 217 h 903"/>
              <a:gd name="T112" fmla="*/ 889 w 904"/>
              <a:gd name="T113" fmla="*/ 211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4" h="903">
                <a:moveTo>
                  <a:pt x="889" y="211"/>
                </a:moveTo>
                <a:lnTo>
                  <a:pt x="768" y="211"/>
                </a:lnTo>
                <a:lnTo>
                  <a:pt x="765" y="211"/>
                </a:lnTo>
                <a:lnTo>
                  <a:pt x="763" y="212"/>
                </a:lnTo>
                <a:lnTo>
                  <a:pt x="761" y="213"/>
                </a:lnTo>
                <a:lnTo>
                  <a:pt x="758" y="215"/>
                </a:lnTo>
                <a:lnTo>
                  <a:pt x="756" y="217"/>
                </a:lnTo>
                <a:lnTo>
                  <a:pt x="755" y="220"/>
                </a:lnTo>
                <a:lnTo>
                  <a:pt x="754" y="222"/>
                </a:lnTo>
                <a:lnTo>
                  <a:pt x="754" y="225"/>
                </a:lnTo>
                <a:lnTo>
                  <a:pt x="754" y="271"/>
                </a:lnTo>
                <a:lnTo>
                  <a:pt x="663" y="271"/>
                </a:lnTo>
                <a:lnTo>
                  <a:pt x="627" y="272"/>
                </a:lnTo>
                <a:lnTo>
                  <a:pt x="593" y="275"/>
                </a:lnTo>
                <a:lnTo>
                  <a:pt x="576" y="277"/>
                </a:lnTo>
                <a:lnTo>
                  <a:pt x="561" y="281"/>
                </a:lnTo>
                <a:lnTo>
                  <a:pt x="545" y="284"/>
                </a:lnTo>
                <a:lnTo>
                  <a:pt x="529" y="287"/>
                </a:lnTo>
                <a:lnTo>
                  <a:pt x="513" y="292"/>
                </a:lnTo>
                <a:lnTo>
                  <a:pt x="498" y="298"/>
                </a:lnTo>
                <a:lnTo>
                  <a:pt x="484" y="302"/>
                </a:lnTo>
                <a:lnTo>
                  <a:pt x="470" y="309"/>
                </a:lnTo>
                <a:lnTo>
                  <a:pt x="457" y="315"/>
                </a:lnTo>
                <a:lnTo>
                  <a:pt x="443" y="323"/>
                </a:lnTo>
                <a:lnTo>
                  <a:pt x="431" y="329"/>
                </a:lnTo>
                <a:lnTo>
                  <a:pt x="418" y="337"/>
                </a:lnTo>
                <a:lnTo>
                  <a:pt x="415" y="328"/>
                </a:lnTo>
                <a:lnTo>
                  <a:pt x="409" y="319"/>
                </a:lnTo>
                <a:lnTo>
                  <a:pt x="565" y="163"/>
                </a:lnTo>
                <a:lnTo>
                  <a:pt x="578" y="170"/>
                </a:lnTo>
                <a:lnTo>
                  <a:pt x="590" y="176"/>
                </a:lnTo>
                <a:lnTo>
                  <a:pt x="597" y="178"/>
                </a:lnTo>
                <a:lnTo>
                  <a:pt x="604" y="179"/>
                </a:lnTo>
                <a:lnTo>
                  <a:pt x="610" y="180"/>
                </a:lnTo>
                <a:lnTo>
                  <a:pt x="618" y="180"/>
                </a:lnTo>
                <a:lnTo>
                  <a:pt x="627" y="180"/>
                </a:lnTo>
                <a:lnTo>
                  <a:pt x="636" y="178"/>
                </a:lnTo>
                <a:lnTo>
                  <a:pt x="644" y="176"/>
                </a:lnTo>
                <a:lnTo>
                  <a:pt x="653" y="173"/>
                </a:lnTo>
                <a:lnTo>
                  <a:pt x="661" y="169"/>
                </a:lnTo>
                <a:lnTo>
                  <a:pt x="668" y="164"/>
                </a:lnTo>
                <a:lnTo>
                  <a:pt x="676" y="160"/>
                </a:lnTo>
                <a:lnTo>
                  <a:pt x="681" y="154"/>
                </a:lnTo>
                <a:lnTo>
                  <a:pt x="687" y="147"/>
                </a:lnTo>
                <a:lnTo>
                  <a:pt x="693" y="141"/>
                </a:lnTo>
                <a:lnTo>
                  <a:pt x="697" y="133"/>
                </a:lnTo>
                <a:lnTo>
                  <a:pt x="701" y="125"/>
                </a:lnTo>
                <a:lnTo>
                  <a:pt x="704" y="117"/>
                </a:lnTo>
                <a:lnTo>
                  <a:pt x="706" y="108"/>
                </a:lnTo>
                <a:lnTo>
                  <a:pt x="707" y="99"/>
                </a:lnTo>
                <a:lnTo>
                  <a:pt x="709" y="90"/>
                </a:lnTo>
                <a:lnTo>
                  <a:pt x="707" y="81"/>
                </a:lnTo>
                <a:lnTo>
                  <a:pt x="706" y="72"/>
                </a:lnTo>
                <a:lnTo>
                  <a:pt x="704" y="63"/>
                </a:lnTo>
                <a:lnTo>
                  <a:pt x="701" y="55"/>
                </a:lnTo>
                <a:lnTo>
                  <a:pt x="697" y="47"/>
                </a:lnTo>
                <a:lnTo>
                  <a:pt x="693" y="39"/>
                </a:lnTo>
                <a:lnTo>
                  <a:pt x="687" y="32"/>
                </a:lnTo>
                <a:lnTo>
                  <a:pt x="681" y="25"/>
                </a:lnTo>
                <a:lnTo>
                  <a:pt x="676" y="20"/>
                </a:lnTo>
                <a:lnTo>
                  <a:pt x="668" y="15"/>
                </a:lnTo>
                <a:lnTo>
                  <a:pt x="661" y="11"/>
                </a:lnTo>
                <a:lnTo>
                  <a:pt x="653" y="6"/>
                </a:lnTo>
                <a:lnTo>
                  <a:pt x="644" y="4"/>
                </a:lnTo>
                <a:lnTo>
                  <a:pt x="636" y="2"/>
                </a:lnTo>
                <a:lnTo>
                  <a:pt x="627" y="0"/>
                </a:lnTo>
                <a:lnTo>
                  <a:pt x="618" y="0"/>
                </a:lnTo>
                <a:lnTo>
                  <a:pt x="609" y="0"/>
                </a:lnTo>
                <a:lnTo>
                  <a:pt x="600" y="2"/>
                </a:lnTo>
                <a:lnTo>
                  <a:pt x="591" y="4"/>
                </a:lnTo>
                <a:lnTo>
                  <a:pt x="583" y="6"/>
                </a:lnTo>
                <a:lnTo>
                  <a:pt x="575" y="11"/>
                </a:lnTo>
                <a:lnTo>
                  <a:pt x="567" y="15"/>
                </a:lnTo>
                <a:lnTo>
                  <a:pt x="561" y="20"/>
                </a:lnTo>
                <a:lnTo>
                  <a:pt x="554" y="25"/>
                </a:lnTo>
                <a:lnTo>
                  <a:pt x="548" y="32"/>
                </a:lnTo>
                <a:lnTo>
                  <a:pt x="543" y="39"/>
                </a:lnTo>
                <a:lnTo>
                  <a:pt x="538" y="47"/>
                </a:lnTo>
                <a:lnTo>
                  <a:pt x="535" y="55"/>
                </a:lnTo>
                <a:lnTo>
                  <a:pt x="531" y="63"/>
                </a:lnTo>
                <a:lnTo>
                  <a:pt x="529" y="72"/>
                </a:lnTo>
                <a:lnTo>
                  <a:pt x="528" y="81"/>
                </a:lnTo>
                <a:lnTo>
                  <a:pt x="528" y="90"/>
                </a:lnTo>
                <a:lnTo>
                  <a:pt x="529" y="105"/>
                </a:lnTo>
                <a:lnTo>
                  <a:pt x="532" y="118"/>
                </a:lnTo>
                <a:lnTo>
                  <a:pt x="537" y="131"/>
                </a:lnTo>
                <a:lnTo>
                  <a:pt x="545" y="142"/>
                </a:lnTo>
                <a:lnTo>
                  <a:pt x="388" y="298"/>
                </a:lnTo>
                <a:lnTo>
                  <a:pt x="379" y="293"/>
                </a:lnTo>
                <a:lnTo>
                  <a:pt x="369" y="289"/>
                </a:lnTo>
                <a:lnTo>
                  <a:pt x="358" y="286"/>
                </a:lnTo>
                <a:lnTo>
                  <a:pt x="347" y="285"/>
                </a:lnTo>
                <a:lnTo>
                  <a:pt x="339" y="286"/>
                </a:lnTo>
                <a:lnTo>
                  <a:pt x="331" y="287"/>
                </a:lnTo>
                <a:lnTo>
                  <a:pt x="325" y="289"/>
                </a:lnTo>
                <a:lnTo>
                  <a:pt x="318" y="292"/>
                </a:lnTo>
                <a:lnTo>
                  <a:pt x="311" y="294"/>
                </a:lnTo>
                <a:lnTo>
                  <a:pt x="304" y="299"/>
                </a:lnTo>
                <a:lnTo>
                  <a:pt x="299" y="303"/>
                </a:lnTo>
                <a:lnTo>
                  <a:pt x="294" y="308"/>
                </a:lnTo>
                <a:lnTo>
                  <a:pt x="288" y="313"/>
                </a:lnTo>
                <a:lnTo>
                  <a:pt x="284" y="319"/>
                </a:lnTo>
                <a:lnTo>
                  <a:pt x="281" y="325"/>
                </a:lnTo>
                <a:lnTo>
                  <a:pt x="277" y="332"/>
                </a:lnTo>
                <a:lnTo>
                  <a:pt x="275" y="338"/>
                </a:lnTo>
                <a:lnTo>
                  <a:pt x="273" y="346"/>
                </a:lnTo>
                <a:lnTo>
                  <a:pt x="271" y="353"/>
                </a:lnTo>
                <a:lnTo>
                  <a:pt x="271" y="361"/>
                </a:lnTo>
                <a:lnTo>
                  <a:pt x="273" y="372"/>
                </a:lnTo>
                <a:lnTo>
                  <a:pt x="275" y="383"/>
                </a:lnTo>
                <a:lnTo>
                  <a:pt x="278" y="393"/>
                </a:lnTo>
                <a:lnTo>
                  <a:pt x="284" y="403"/>
                </a:lnTo>
                <a:lnTo>
                  <a:pt x="134" y="553"/>
                </a:lnTo>
                <a:lnTo>
                  <a:pt x="124" y="547"/>
                </a:lnTo>
                <a:lnTo>
                  <a:pt x="113" y="545"/>
                </a:lnTo>
                <a:lnTo>
                  <a:pt x="102" y="543"/>
                </a:lnTo>
                <a:lnTo>
                  <a:pt x="91" y="542"/>
                </a:lnTo>
                <a:lnTo>
                  <a:pt x="82" y="542"/>
                </a:lnTo>
                <a:lnTo>
                  <a:pt x="73" y="544"/>
                </a:lnTo>
                <a:lnTo>
                  <a:pt x="64" y="546"/>
                </a:lnTo>
                <a:lnTo>
                  <a:pt x="56" y="548"/>
                </a:lnTo>
                <a:lnTo>
                  <a:pt x="48" y="553"/>
                </a:lnTo>
                <a:lnTo>
                  <a:pt x="40" y="557"/>
                </a:lnTo>
                <a:lnTo>
                  <a:pt x="33" y="562"/>
                </a:lnTo>
                <a:lnTo>
                  <a:pt x="26" y="568"/>
                </a:lnTo>
                <a:lnTo>
                  <a:pt x="21" y="574"/>
                </a:lnTo>
                <a:lnTo>
                  <a:pt x="16" y="581"/>
                </a:lnTo>
                <a:lnTo>
                  <a:pt x="12" y="589"/>
                </a:lnTo>
                <a:lnTo>
                  <a:pt x="7" y="597"/>
                </a:lnTo>
                <a:lnTo>
                  <a:pt x="5" y="605"/>
                </a:lnTo>
                <a:lnTo>
                  <a:pt x="3" y="614"/>
                </a:lnTo>
                <a:lnTo>
                  <a:pt x="0" y="623"/>
                </a:lnTo>
                <a:lnTo>
                  <a:pt x="0" y="632"/>
                </a:lnTo>
                <a:lnTo>
                  <a:pt x="0" y="641"/>
                </a:lnTo>
                <a:lnTo>
                  <a:pt x="3" y="650"/>
                </a:lnTo>
                <a:lnTo>
                  <a:pt x="5" y="659"/>
                </a:lnTo>
                <a:lnTo>
                  <a:pt x="7" y="667"/>
                </a:lnTo>
                <a:lnTo>
                  <a:pt x="12" y="675"/>
                </a:lnTo>
                <a:lnTo>
                  <a:pt x="16" y="683"/>
                </a:lnTo>
                <a:lnTo>
                  <a:pt x="21" y="690"/>
                </a:lnTo>
                <a:lnTo>
                  <a:pt x="26" y="696"/>
                </a:lnTo>
                <a:lnTo>
                  <a:pt x="33" y="702"/>
                </a:lnTo>
                <a:lnTo>
                  <a:pt x="40" y="706"/>
                </a:lnTo>
                <a:lnTo>
                  <a:pt x="48" y="711"/>
                </a:lnTo>
                <a:lnTo>
                  <a:pt x="56" y="716"/>
                </a:lnTo>
                <a:lnTo>
                  <a:pt x="64" y="718"/>
                </a:lnTo>
                <a:lnTo>
                  <a:pt x="73" y="720"/>
                </a:lnTo>
                <a:lnTo>
                  <a:pt x="82" y="722"/>
                </a:lnTo>
                <a:lnTo>
                  <a:pt x="91" y="722"/>
                </a:lnTo>
                <a:lnTo>
                  <a:pt x="100" y="722"/>
                </a:lnTo>
                <a:lnTo>
                  <a:pt x="109" y="720"/>
                </a:lnTo>
                <a:lnTo>
                  <a:pt x="118" y="718"/>
                </a:lnTo>
                <a:lnTo>
                  <a:pt x="126" y="716"/>
                </a:lnTo>
                <a:lnTo>
                  <a:pt x="134" y="711"/>
                </a:lnTo>
                <a:lnTo>
                  <a:pt x="142" y="706"/>
                </a:lnTo>
                <a:lnTo>
                  <a:pt x="148" y="702"/>
                </a:lnTo>
                <a:lnTo>
                  <a:pt x="155" y="696"/>
                </a:lnTo>
                <a:lnTo>
                  <a:pt x="161" y="690"/>
                </a:lnTo>
                <a:lnTo>
                  <a:pt x="165" y="683"/>
                </a:lnTo>
                <a:lnTo>
                  <a:pt x="170" y="675"/>
                </a:lnTo>
                <a:lnTo>
                  <a:pt x="174" y="667"/>
                </a:lnTo>
                <a:lnTo>
                  <a:pt x="177" y="659"/>
                </a:lnTo>
                <a:lnTo>
                  <a:pt x="179" y="650"/>
                </a:lnTo>
                <a:lnTo>
                  <a:pt x="181" y="641"/>
                </a:lnTo>
                <a:lnTo>
                  <a:pt x="181" y="632"/>
                </a:lnTo>
                <a:lnTo>
                  <a:pt x="181" y="623"/>
                </a:lnTo>
                <a:lnTo>
                  <a:pt x="180" y="615"/>
                </a:lnTo>
                <a:lnTo>
                  <a:pt x="178" y="607"/>
                </a:lnTo>
                <a:lnTo>
                  <a:pt x="174" y="599"/>
                </a:lnTo>
                <a:lnTo>
                  <a:pt x="171" y="591"/>
                </a:lnTo>
                <a:lnTo>
                  <a:pt x="168" y="585"/>
                </a:lnTo>
                <a:lnTo>
                  <a:pt x="163" y="578"/>
                </a:lnTo>
                <a:lnTo>
                  <a:pt x="157" y="571"/>
                </a:lnTo>
                <a:lnTo>
                  <a:pt x="305" y="424"/>
                </a:lnTo>
                <a:lnTo>
                  <a:pt x="316" y="430"/>
                </a:lnTo>
                <a:lnTo>
                  <a:pt x="328" y="433"/>
                </a:lnTo>
                <a:lnTo>
                  <a:pt x="314" y="457"/>
                </a:lnTo>
                <a:lnTo>
                  <a:pt x="303" y="483"/>
                </a:lnTo>
                <a:lnTo>
                  <a:pt x="294" y="510"/>
                </a:lnTo>
                <a:lnTo>
                  <a:pt x="286" y="538"/>
                </a:lnTo>
                <a:lnTo>
                  <a:pt x="279" y="568"/>
                </a:lnTo>
                <a:lnTo>
                  <a:pt x="275" y="598"/>
                </a:lnTo>
                <a:lnTo>
                  <a:pt x="273" y="630"/>
                </a:lnTo>
                <a:lnTo>
                  <a:pt x="271" y="662"/>
                </a:lnTo>
                <a:lnTo>
                  <a:pt x="271" y="753"/>
                </a:lnTo>
                <a:lnTo>
                  <a:pt x="226" y="753"/>
                </a:lnTo>
                <a:lnTo>
                  <a:pt x="223" y="753"/>
                </a:lnTo>
                <a:lnTo>
                  <a:pt x="221" y="754"/>
                </a:lnTo>
                <a:lnTo>
                  <a:pt x="218" y="755"/>
                </a:lnTo>
                <a:lnTo>
                  <a:pt x="216" y="757"/>
                </a:lnTo>
                <a:lnTo>
                  <a:pt x="214" y="760"/>
                </a:lnTo>
                <a:lnTo>
                  <a:pt x="213" y="762"/>
                </a:lnTo>
                <a:lnTo>
                  <a:pt x="212" y="764"/>
                </a:lnTo>
                <a:lnTo>
                  <a:pt x="212" y="767"/>
                </a:lnTo>
                <a:lnTo>
                  <a:pt x="212" y="888"/>
                </a:lnTo>
                <a:lnTo>
                  <a:pt x="212" y="891"/>
                </a:lnTo>
                <a:lnTo>
                  <a:pt x="213" y="894"/>
                </a:lnTo>
                <a:lnTo>
                  <a:pt x="214" y="896"/>
                </a:lnTo>
                <a:lnTo>
                  <a:pt x="216" y="898"/>
                </a:lnTo>
                <a:lnTo>
                  <a:pt x="218" y="901"/>
                </a:lnTo>
                <a:lnTo>
                  <a:pt x="221" y="902"/>
                </a:lnTo>
                <a:lnTo>
                  <a:pt x="223" y="903"/>
                </a:lnTo>
                <a:lnTo>
                  <a:pt x="226" y="903"/>
                </a:lnTo>
                <a:lnTo>
                  <a:pt x="347" y="903"/>
                </a:lnTo>
                <a:lnTo>
                  <a:pt x="349" y="903"/>
                </a:lnTo>
                <a:lnTo>
                  <a:pt x="353" y="902"/>
                </a:lnTo>
                <a:lnTo>
                  <a:pt x="355" y="901"/>
                </a:lnTo>
                <a:lnTo>
                  <a:pt x="357" y="898"/>
                </a:lnTo>
                <a:lnTo>
                  <a:pt x="360" y="896"/>
                </a:lnTo>
                <a:lnTo>
                  <a:pt x="361" y="894"/>
                </a:lnTo>
                <a:lnTo>
                  <a:pt x="362" y="891"/>
                </a:lnTo>
                <a:lnTo>
                  <a:pt x="362" y="888"/>
                </a:lnTo>
                <a:lnTo>
                  <a:pt x="362" y="767"/>
                </a:lnTo>
                <a:lnTo>
                  <a:pt x="362" y="764"/>
                </a:lnTo>
                <a:lnTo>
                  <a:pt x="361" y="762"/>
                </a:lnTo>
                <a:lnTo>
                  <a:pt x="360" y="760"/>
                </a:lnTo>
                <a:lnTo>
                  <a:pt x="357" y="757"/>
                </a:lnTo>
                <a:lnTo>
                  <a:pt x="355" y="755"/>
                </a:lnTo>
                <a:lnTo>
                  <a:pt x="353" y="754"/>
                </a:lnTo>
                <a:lnTo>
                  <a:pt x="349" y="753"/>
                </a:lnTo>
                <a:lnTo>
                  <a:pt x="347" y="753"/>
                </a:lnTo>
                <a:lnTo>
                  <a:pt x="302" y="753"/>
                </a:lnTo>
                <a:lnTo>
                  <a:pt x="302" y="662"/>
                </a:lnTo>
                <a:lnTo>
                  <a:pt x="303" y="629"/>
                </a:lnTo>
                <a:lnTo>
                  <a:pt x="305" y="597"/>
                </a:lnTo>
                <a:lnTo>
                  <a:pt x="310" y="566"/>
                </a:lnTo>
                <a:lnTo>
                  <a:pt x="317" y="537"/>
                </a:lnTo>
                <a:lnTo>
                  <a:pt x="326" y="509"/>
                </a:lnTo>
                <a:lnTo>
                  <a:pt x="336" y="482"/>
                </a:lnTo>
                <a:lnTo>
                  <a:pt x="343" y="469"/>
                </a:lnTo>
                <a:lnTo>
                  <a:pt x="348" y="457"/>
                </a:lnTo>
                <a:lnTo>
                  <a:pt x="355" y="446"/>
                </a:lnTo>
                <a:lnTo>
                  <a:pt x="363" y="434"/>
                </a:lnTo>
                <a:lnTo>
                  <a:pt x="373" y="431"/>
                </a:lnTo>
                <a:lnTo>
                  <a:pt x="383" y="426"/>
                </a:lnTo>
                <a:lnTo>
                  <a:pt x="393" y="420"/>
                </a:lnTo>
                <a:lnTo>
                  <a:pt x="401" y="413"/>
                </a:lnTo>
                <a:lnTo>
                  <a:pt x="408" y="404"/>
                </a:lnTo>
                <a:lnTo>
                  <a:pt x="414" y="395"/>
                </a:lnTo>
                <a:lnTo>
                  <a:pt x="418" y="383"/>
                </a:lnTo>
                <a:lnTo>
                  <a:pt x="421" y="372"/>
                </a:lnTo>
                <a:lnTo>
                  <a:pt x="433" y="364"/>
                </a:lnTo>
                <a:lnTo>
                  <a:pt x="445" y="356"/>
                </a:lnTo>
                <a:lnTo>
                  <a:pt x="458" y="348"/>
                </a:lnTo>
                <a:lnTo>
                  <a:pt x="471" y="342"/>
                </a:lnTo>
                <a:lnTo>
                  <a:pt x="485" y="335"/>
                </a:lnTo>
                <a:lnTo>
                  <a:pt x="498" y="329"/>
                </a:lnTo>
                <a:lnTo>
                  <a:pt x="513" y="324"/>
                </a:lnTo>
                <a:lnTo>
                  <a:pt x="529" y="319"/>
                </a:lnTo>
                <a:lnTo>
                  <a:pt x="544" y="315"/>
                </a:lnTo>
                <a:lnTo>
                  <a:pt x="559" y="311"/>
                </a:lnTo>
                <a:lnTo>
                  <a:pt x="576" y="308"/>
                </a:lnTo>
                <a:lnTo>
                  <a:pt x="593" y="306"/>
                </a:lnTo>
                <a:lnTo>
                  <a:pt x="610" y="303"/>
                </a:lnTo>
                <a:lnTo>
                  <a:pt x="627" y="302"/>
                </a:lnTo>
                <a:lnTo>
                  <a:pt x="645" y="301"/>
                </a:lnTo>
                <a:lnTo>
                  <a:pt x="663" y="301"/>
                </a:lnTo>
                <a:lnTo>
                  <a:pt x="754" y="301"/>
                </a:lnTo>
                <a:lnTo>
                  <a:pt x="754" y="346"/>
                </a:lnTo>
                <a:lnTo>
                  <a:pt x="754" y="348"/>
                </a:lnTo>
                <a:lnTo>
                  <a:pt x="755" y="352"/>
                </a:lnTo>
                <a:lnTo>
                  <a:pt x="756" y="354"/>
                </a:lnTo>
                <a:lnTo>
                  <a:pt x="758" y="356"/>
                </a:lnTo>
                <a:lnTo>
                  <a:pt x="761" y="359"/>
                </a:lnTo>
                <a:lnTo>
                  <a:pt x="763" y="360"/>
                </a:lnTo>
                <a:lnTo>
                  <a:pt x="765" y="361"/>
                </a:lnTo>
                <a:lnTo>
                  <a:pt x="768" y="361"/>
                </a:lnTo>
                <a:lnTo>
                  <a:pt x="889" y="361"/>
                </a:lnTo>
                <a:lnTo>
                  <a:pt x="892" y="361"/>
                </a:lnTo>
                <a:lnTo>
                  <a:pt x="895" y="360"/>
                </a:lnTo>
                <a:lnTo>
                  <a:pt x="897" y="359"/>
                </a:lnTo>
                <a:lnTo>
                  <a:pt x="899" y="356"/>
                </a:lnTo>
                <a:lnTo>
                  <a:pt x="902" y="354"/>
                </a:lnTo>
                <a:lnTo>
                  <a:pt x="903" y="352"/>
                </a:lnTo>
                <a:lnTo>
                  <a:pt x="904" y="348"/>
                </a:lnTo>
                <a:lnTo>
                  <a:pt x="904" y="346"/>
                </a:lnTo>
                <a:lnTo>
                  <a:pt x="904" y="225"/>
                </a:lnTo>
                <a:lnTo>
                  <a:pt x="904" y="222"/>
                </a:lnTo>
                <a:lnTo>
                  <a:pt x="903" y="220"/>
                </a:lnTo>
                <a:lnTo>
                  <a:pt x="902" y="217"/>
                </a:lnTo>
                <a:lnTo>
                  <a:pt x="899" y="215"/>
                </a:lnTo>
                <a:lnTo>
                  <a:pt x="897" y="213"/>
                </a:lnTo>
                <a:lnTo>
                  <a:pt x="895" y="212"/>
                </a:lnTo>
                <a:lnTo>
                  <a:pt x="892" y="211"/>
                </a:lnTo>
                <a:lnTo>
                  <a:pt x="889" y="21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42" name="Group 41" descr="Icons of bar chart and line graph.">
            <a:extLst>
              <a:ext uri="{FF2B5EF4-FFF2-40B4-BE49-F238E27FC236}">
                <a16:creationId xmlns:a16="http://schemas.microsoft.com/office/drawing/2014/main" id="{B9CA951D-5A63-4A6F-994D-083A85E3A88F}"/>
              </a:ext>
            </a:extLst>
          </p:cNvPr>
          <p:cNvGrpSpPr/>
          <p:nvPr/>
        </p:nvGrpSpPr>
        <p:grpSpPr>
          <a:xfrm>
            <a:off x="10231098" y="2218914"/>
            <a:ext cx="347679" cy="347679"/>
            <a:chOff x="4319588" y="2492375"/>
            <a:chExt cx="287338" cy="287338"/>
          </a:xfrm>
          <a:solidFill>
            <a:schemeClr val="bg1"/>
          </a:solidFill>
        </p:grpSpPr>
        <p:sp>
          <p:nvSpPr>
            <p:cNvPr id="73" name="Freeform 372">
              <a:extLst>
                <a:ext uri="{FF2B5EF4-FFF2-40B4-BE49-F238E27FC236}">
                  <a16:creationId xmlns:a16="http://schemas.microsoft.com/office/drawing/2014/main" id="{5BDF9B45-A15C-4734-8579-A29CFBAA3296}"/>
                </a:ext>
              </a:extLst>
            </p:cNvPr>
            <p:cNvSpPr>
              <a:spLocks/>
            </p:cNvSpPr>
            <p:nvPr/>
          </p:nvSpPr>
          <p:spPr bwMode="auto">
            <a:xfrm>
              <a:off x="4319588" y="2587625"/>
              <a:ext cx="287338" cy="192088"/>
            </a:xfrm>
            <a:custGeom>
              <a:avLst/>
              <a:gdLst>
                <a:gd name="T0" fmla="*/ 843 w 904"/>
                <a:gd name="T1" fmla="*/ 572 h 602"/>
                <a:gd name="T2" fmla="*/ 843 w 904"/>
                <a:gd name="T3" fmla="*/ 12 h 602"/>
                <a:gd name="T4" fmla="*/ 841 w 904"/>
                <a:gd name="T5" fmla="*/ 7 h 602"/>
                <a:gd name="T6" fmla="*/ 836 w 904"/>
                <a:gd name="T7" fmla="*/ 3 h 602"/>
                <a:gd name="T8" fmla="*/ 831 w 904"/>
                <a:gd name="T9" fmla="*/ 1 h 602"/>
                <a:gd name="T10" fmla="*/ 708 w 904"/>
                <a:gd name="T11" fmla="*/ 0 h 602"/>
                <a:gd name="T12" fmla="*/ 702 w 904"/>
                <a:gd name="T13" fmla="*/ 2 h 602"/>
                <a:gd name="T14" fmla="*/ 697 w 904"/>
                <a:gd name="T15" fmla="*/ 5 h 602"/>
                <a:gd name="T16" fmla="*/ 694 w 904"/>
                <a:gd name="T17" fmla="*/ 9 h 602"/>
                <a:gd name="T18" fmla="*/ 693 w 904"/>
                <a:gd name="T19" fmla="*/ 16 h 602"/>
                <a:gd name="T20" fmla="*/ 632 w 904"/>
                <a:gd name="T21" fmla="*/ 572 h 602"/>
                <a:gd name="T22" fmla="*/ 632 w 904"/>
                <a:gd name="T23" fmla="*/ 283 h 602"/>
                <a:gd name="T24" fmla="*/ 630 w 904"/>
                <a:gd name="T25" fmla="*/ 277 h 602"/>
                <a:gd name="T26" fmla="*/ 626 w 904"/>
                <a:gd name="T27" fmla="*/ 274 h 602"/>
                <a:gd name="T28" fmla="*/ 621 w 904"/>
                <a:gd name="T29" fmla="*/ 271 h 602"/>
                <a:gd name="T30" fmla="*/ 497 w 904"/>
                <a:gd name="T31" fmla="*/ 271 h 602"/>
                <a:gd name="T32" fmla="*/ 491 w 904"/>
                <a:gd name="T33" fmla="*/ 272 h 602"/>
                <a:gd name="T34" fmla="*/ 487 w 904"/>
                <a:gd name="T35" fmla="*/ 275 h 602"/>
                <a:gd name="T36" fmla="*/ 483 w 904"/>
                <a:gd name="T37" fmla="*/ 281 h 602"/>
                <a:gd name="T38" fmla="*/ 482 w 904"/>
                <a:gd name="T39" fmla="*/ 286 h 602"/>
                <a:gd name="T40" fmla="*/ 421 w 904"/>
                <a:gd name="T41" fmla="*/ 572 h 602"/>
                <a:gd name="T42" fmla="*/ 421 w 904"/>
                <a:gd name="T43" fmla="*/ 193 h 602"/>
                <a:gd name="T44" fmla="*/ 419 w 904"/>
                <a:gd name="T45" fmla="*/ 187 h 602"/>
                <a:gd name="T46" fmla="*/ 415 w 904"/>
                <a:gd name="T47" fmla="*/ 183 h 602"/>
                <a:gd name="T48" fmla="*/ 409 w 904"/>
                <a:gd name="T49" fmla="*/ 181 h 602"/>
                <a:gd name="T50" fmla="*/ 286 w 904"/>
                <a:gd name="T51" fmla="*/ 181 h 602"/>
                <a:gd name="T52" fmla="*/ 281 w 904"/>
                <a:gd name="T53" fmla="*/ 182 h 602"/>
                <a:gd name="T54" fmla="*/ 275 w 904"/>
                <a:gd name="T55" fmla="*/ 185 h 602"/>
                <a:gd name="T56" fmla="*/ 272 w 904"/>
                <a:gd name="T57" fmla="*/ 190 h 602"/>
                <a:gd name="T58" fmla="*/ 271 w 904"/>
                <a:gd name="T59" fmla="*/ 196 h 602"/>
                <a:gd name="T60" fmla="*/ 211 w 904"/>
                <a:gd name="T61" fmla="*/ 572 h 602"/>
                <a:gd name="T62" fmla="*/ 211 w 904"/>
                <a:gd name="T63" fmla="*/ 404 h 602"/>
                <a:gd name="T64" fmla="*/ 209 w 904"/>
                <a:gd name="T65" fmla="*/ 399 h 602"/>
                <a:gd name="T66" fmla="*/ 205 w 904"/>
                <a:gd name="T67" fmla="*/ 394 h 602"/>
                <a:gd name="T68" fmla="*/ 199 w 904"/>
                <a:gd name="T69" fmla="*/ 392 h 602"/>
                <a:gd name="T70" fmla="*/ 76 w 904"/>
                <a:gd name="T71" fmla="*/ 391 h 602"/>
                <a:gd name="T72" fmla="*/ 69 w 904"/>
                <a:gd name="T73" fmla="*/ 392 h 602"/>
                <a:gd name="T74" fmla="*/ 65 w 904"/>
                <a:gd name="T75" fmla="*/ 396 h 602"/>
                <a:gd name="T76" fmla="*/ 62 w 904"/>
                <a:gd name="T77" fmla="*/ 401 h 602"/>
                <a:gd name="T78" fmla="*/ 61 w 904"/>
                <a:gd name="T79" fmla="*/ 406 h 602"/>
                <a:gd name="T80" fmla="*/ 15 w 904"/>
                <a:gd name="T81" fmla="*/ 572 h 602"/>
                <a:gd name="T82" fmla="*/ 9 w 904"/>
                <a:gd name="T83" fmla="*/ 573 h 602"/>
                <a:gd name="T84" fmla="*/ 5 w 904"/>
                <a:gd name="T85" fmla="*/ 577 h 602"/>
                <a:gd name="T86" fmla="*/ 2 w 904"/>
                <a:gd name="T87" fmla="*/ 581 h 602"/>
                <a:gd name="T88" fmla="*/ 0 w 904"/>
                <a:gd name="T89" fmla="*/ 587 h 602"/>
                <a:gd name="T90" fmla="*/ 2 w 904"/>
                <a:gd name="T91" fmla="*/ 593 h 602"/>
                <a:gd name="T92" fmla="*/ 5 w 904"/>
                <a:gd name="T93" fmla="*/ 598 h 602"/>
                <a:gd name="T94" fmla="*/ 9 w 904"/>
                <a:gd name="T95" fmla="*/ 601 h 602"/>
                <a:gd name="T96" fmla="*/ 15 w 904"/>
                <a:gd name="T97" fmla="*/ 602 h 602"/>
                <a:gd name="T98" fmla="*/ 196 w 904"/>
                <a:gd name="T99" fmla="*/ 602 h 602"/>
                <a:gd name="T100" fmla="*/ 406 w 904"/>
                <a:gd name="T101" fmla="*/ 602 h 602"/>
                <a:gd name="T102" fmla="*/ 617 w 904"/>
                <a:gd name="T103" fmla="*/ 602 h 602"/>
                <a:gd name="T104" fmla="*/ 828 w 904"/>
                <a:gd name="T105" fmla="*/ 602 h 602"/>
                <a:gd name="T106" fmla="*/ 891 w 904"/>
                <a:gd name="T107" fmla="*/ 602 h 602"/>
                <a:gd name="T108" fmla="*/ 896 w 904"/>
                <a:gd name="T109" fmla="*/ 600 h 602"/>
                <a:gd name="T110" fmla="*/ 901 w 904"/>
                <a:gd name="T111" fmla="*/ 596 h 602"/>
                <a:gd name="T112" fmla="*/ 903 w 904"/>
                <a:gd name="T113" fmla="*/ 591 h 602"/>
                <a:gd name="T114" fmla="*/ 903 w 904"/>
                <a:gd name="T115" fmla="*/ 584 h 602"/>
                <a:gd name="T116" fmla="*/ 901 w 904"/>
                <a:gd name="T117" fmla="*/ 579 h 602"/>
                <a:gd name="T118" fmla="*/ 896 w 904"/>
                <a:gd name="T119" fmla="*/ 575 h 602"/>
                <a:gd name="T120" fmla="*/ 891 w 904"/>
                <a:gd name="T121" fmla="*/ 572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4" h="602">
                  <a:moveTo>
                    <a:pt x="889" y="572"/>
                  </a:moveTo>
                  <a:lnTo>
                    <a:pt x="843" y="572"/>
                  </a:lnTo>
                  <a:lnTo>
                    <a:pt x="843" y="16"/>
                  </a:lnTo>
                  <a:lnTo>
                    <a:pt x="843" y="12"/>
                  </a:lnTo>
                  <a:lnTo>
                    <a:pt x="842" y="9"/>
                  </a:lnTo>
                  <a:lnTo>
                    <a:pt x="841" y="7"/>
                  </a:lnTo>
                  <a:lnTo>
                    <a:pt x="838" y="5"/>
                  </a:lnTo>
                  <a:lnTo>
                    <a:pt x="836" y="3"/>
                  </a:lnTo>
                  <a:lnTo>
                    <a:pt x="834" y="2"/>
                  </a:lnTo>
                  <a:lnTo>
                    <a:pt x="831" y="1"/>
                  </a:lnTo>
                  <a:lnTo>
                    <a:pt x="828" y="1"/>
                  </a:lnTo>
                  <a:lnTo>
                    <a:pt x="708" y="0"/>
                  </a:lnTo>
                  <a:lnTo>
                    <a:pt x="704" y="1"/>
                  </a:lnTo>
                  <a:lnTo>
                    <a:pt x="702" y="2"/>
                  </a:lnTo>
                  <a:lnTo>
                    <a:pt x="699" y="3"/>
                  </a:lnTo>
                  <a:lnTo>
                    <a:pt x="697" y="5"/>
                  </a:lnTo>
                  <a:lnTo>
                    <a:pt x="695" y="7"/>
                  </a:lnTo>
                  <a:lnTo>
                    <a:pt x="694" y="9"/>
                  </a:lnTo>
                  <a:lnTo>
                    <a:pt x="693" y="12"/>
                  </a:lnTo>
                  <a:lnTo>
                    <a:pt x="693" y="16"/>
                  </a:lnTo>
                  <a:lnTo>
                    <a:pt x="693" y="572"/>
                  </a:lnTo>
                  <a:lnTo>
                    <a:pt x="632" y="572"/>
                  </a:lnTo>
                  <a:lnTo>
                    <a:pt x="632" y="286"/>
                  </a:lnTo>
                  <a:lnTo>
                    <a:pt x="632" y="283"/>
                  </a:lnTo>
                  <a:lnTo>
                    <a:pt x="631" y="281"/>
                  </a:lnTo>
                  <a:lnTo>
                    <a:pt x="630" y="277"/>
                  </a:lnTo>
                  <a:lnTo>
                    <a:pt x="628" y="275"/>
                  </a:lnTo>
                  <a:lnTo>
                    <a:pt x="626" y="274"/>
                  </a:lnTo>
                  <a:lnTo>
                    <a:pt x="623" y="272"/>
                  </a:lnTo>
                  <a:lnTo>
                    <a:pt x="621" y="271"/>
                  </a:lnTo>
                  <a:lnTo>
                    <a:pt x="617" y="271"/>
                  </a:lnTo>
                  <a:lnTo>
                    <a:pt x="497" y="271"/>
                  </a:lnTo>
                  <a:lnTo>
                    <a:pt x="494" y="271"/>
                  </a:lnTo>
                  <a:lnTo>
                    <a:pt x="491" y="272"/>
                  </a:lnTo>
                  <a:lnTo>
                    <a:pt x="489" y="274"/>
                  </a:lnTo>
                  <a:lnTo>
                    <a:pt x="487" y="275"/>
                  </a:lnTo>
                  <a:lnTo>
                    <a:pt x="484" y="277"/>
                  </a:lnTo>
                  <a:lnTo>
                    <a:pt x="483" y="281"/>
                  </a:lnTo>
                  <a:lnTo>
                    <a:pt x="482" y="283"/>
                  </a:lnTo>
                  <a:lnTo>
                    <a:pt x="482" y="286"/>
                  </a:lnTo>
                  <a:lnTo>
                    <a:pt x="482"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1" y="182"/>
                  </a:lnTo>
                  <a:lnTo>
                    <a:pt x="277" y="183"/>
                  </a:lnTo>
                  <a:lnTo>
                    <a:pt x="275" y="185"/>
                  </a:lnTo>
                  <a:lnTo>
                    <a:pt x="273" y="187"/>
                  </a:lnTo>
                  <a:lnTo>
                    <a:pt x="272" y="190"/>
                  </a:lnTo>
                  <a:lnTo>
                    <a:pt x="271" y="193"/>
                  </a:lnTo>
                  <a:lnTo>
                    <a:pt x="271" y="196"/>
                  </a:lnTo>
                  <a:lnTo>
                    <a:pt x="271" y="572"/>
                  </a:lnTo>
                  <a:lnTo>
                    <a:pt x="211" y="572"/>
                  </a:lnTo>
                  <a:lnTo>
                    <a:pt x="211" y="406"/>
                  </a:lnTo>
                  <a:lnTo>
                    <a:pt x="211" y="404"/>
                  </a:lnTo>
                  <a:lnTo>
                    <a:pt x="210" y="401"/>
                  </a:lnTo>
                  <a:lnTo>
                    <a:pt x="209" y="399"/>
                  </a:lnTo>
                  <a:lnTo>
                    <a:pt x="207" y="396"/>
                  </a:lnTo>
                  <a:lnTo>
                    <a:pt x="205" y="394"/>
                  </a:lnTo>
                  <a:lnTo>
                    <a:pt x="201" y="393"/>
                  </a:lnTo>
                  <a:lnTo>
                    <a:pt x="199" y="392"/>
                  </a:lnTo>
                  <a:lnTo>
                    <a:pt x="196" y="391"/>
                  </a:lnTo>
                  <a:lnTo>
                    <a:pt x="76" y="391"/>
                  </a:lnTo>
                  <a:lnTo>
                    <a:pt x="73" y="392"/>
                  </a:lnTo>
                  <a:lnTo>
                    <a:pt x="69" y="392"/>
                  </a:lnTo>
                  <a:lnTo>
                    <a:pt x="67" y="394"/>
                  </a:lnTo>
                  <a:lnTo>
                    <a:pt x="65" y="396"/>
                  </a:lnTo>
                  <a:lnTo>
                    <a:pt x="63" y="399"/>
                  </a:lnTo>
                  <a:lnTo>
                    <a:pt x="62" y="401"/>
                  </a:lnTo>
                  <a:lnTo>
                    <a:pt x="61" y="404"/>
                  </a:lnTo>
                  <a:lnTo>
                    <a:pt x="61" y="406"/>
                  </a:lnTo>
                  <a:lnTo>
                    <a:pt x="61" y="572"/>
                  </a:lnTo>
                  <a:lnTo>
                    <a:pt x="15" y="572"/>
                  </a:lnTo>
                  <a:lnTo>
                    <a:pt x="13" y="572"/>
                  </a:lnTo>
                  <a:lnTo>
                    <a:pt x="9" y="573"/>
                  </a:lnTo>
                  <a:lnTo>
                    <a:pt x="7" y="575"/>
                  </a:lnTo>
                  <a:lnTo>
                    <a:pt x="5" y="577"/>
                  </a:lnTo>
                  <a:lnTo>
                    <a:pt x="3" y="579"/>
                  </a:lnTo>
                  <a:lnTo>
                    <a:pt x="2" y="581"/>
                  </a:lnTo>
                  <a:lnTo>
                    <a:pt x="1" y="584"/>
                  </a:lnTo>
                  <a:lnTo>
                    <a:pt x="0" y="587"/>
                  </a:lnTo>
                  <a:lnTo>
                    <a:pt x="1" y="591"/>
                  </a:lnTo>
                  <a:lnTo>
                    <a:pt x="2" y="593"/>
                  </a:lnTo>
                  <a:lnTo>
                    <a:pt x="3" y="596"/>
                  </a:lnTo>
                  <a:lnTo>
                    <a:pt x="5" y="598"/>
                  </a:lnTo>
                  <a:lnTo>
                    <a:pt x="7" y="600"/>
                  </a:lnTo>
                  <a:lnTo>
                    <a:pt x="9" y="601"/>
                  </a:lnTo>
                  <a:lnTo>
                    <a:pt x="13" y="602"/>
                  </a:lnTo>
                  <a:lnTo>
                    <a:pt x="15" y="602"/>
                  </a:lnTo>
                  <a:lnTo>
                    <a:pt x="76" y="602"/>
                  </a:lnTo>
                  <a:lnTo>
                    <a:pt x="196" y="602"/>
                  </a:lnTo>
                  <a:lnTo>
                    <a:pt x="286" y="602"/>
                  </a:lnTo>
                  <a:lnTo>
                    <a:pt x="406" y="602"/>
                  </a:lnTo>
                  <a:lnTo>
                    <a:pt x="497" y="602"/>
                  </a:lnTo>
                  <a:lnTo>
                    <a:pt x="617" y="602"/>
                  </a:lnTo>
                  <a:lnTo>
                    <a:pt x="708" y="602"/>
                  </a:lnTo>
                  <a:lnTo>
                    <a:pt x="828" y="602"/>
                  </a:lnTo>
                  <a:lnTo>
                    <a:pt x="889" y="602"/>
                  </a:lnTo>
                  <a:lnTo>
                    <a:pt x="891" y="602"/>
                  </a:lnTo>
                  <a:lnTo>
                    <a:pt x="894" y="601"/>
                  </a:lnTo>
                  <a:lnTo>
                    <a:pt x="896" y="600"/>
                  </a:lnTo>
                  <a:lnTo>
                    <a:pt x="898" y="598"/>
                  </a:lnTo>
                  <a:lnTo>
                    <a:pt x="901" y="596"/>
                  </a:lnTo>
                  <a:lnTo>
                    <a:pt x="902" y="593"/>
                  </a:lnTo>
                  <a:lnTo>
                    <a:pt x="903" y="591"/>
                  </a:lnTo>
                  <a:lnTo>
                    <a:pt x="904" y="587"/>
                  </a:lnTo>
                  <a:lnTo>
                    <a:pt x="903" y="584"/>
                  </a:lnTo>
                  <a:lnTo>
                    <a:pt x="902" y="581"/>
                  </a:lnTo>
                  <a:lnTo>
                    <a:pt x="901" y="579"/>
                  </a:lnTo>
                  <a:lnTo>
                    <a:pt x="898" y="577"/>
                  </a:lnTo>
                  <a:lnTo>
                    <a:pt x="896" y="575"/>
                  </a:lnTo>
                  <a:lnTo>
                    <a:pt x="894" y="573"/>
                  </a:lnTo>
                  <a:lnTo>
                    <a:pt x="891" y="572"/>
                  </a:lnTo>
                  <a:lnTo>
                    <a:pt x="889"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4" name="Freeform 373">
              <a:extLst>
                <a:ext uri="{FF2B5EF4-FFF2-40B4-BE49-F238E27FC236}">
                  <a16:creationId xmlns:a16="http://schemas.microsoft.com/office/drawing/2014/main" id="{C10BFEF7-8902-434E-8F62-3B73BC21D56E}"/>
                </a:ext>
              </a:extLst>
            </p:cNvPr>
            <p:cNvSpPr>
              <a:spLocks/>
            </p:cNvSpPr>
            <p:nvPr/>
          </p:nvSpPr>
          <p:spPr bwMode="auto">
            <a:xfrm>
              <a:off x="4338638" y="2492375"/>
              <a:ext cx="252413" cy="157163"/>
            </a:xfrm>
            <a:custGeom>
              <a:avLst/>
              <a:gdLst>
                <a:gd name="T0" fmla="*/ 77 w 797"/>
                <a:gd name="T1" fmla="*/ 494 h 497"/>
                <a:gd name="T2" fmla="*/ 97 w 797"/>
                <a:gd name="T3" fmla="*/ 483 h 497"/>
                <a:gd name="T4" fmla="*/ 112 w 797"/>
                <a:gd name="T5" fmla="*/ 466 h 497"/>
                <a:gd name="T6" fmla="*/ 120 w 797"/>
                <a:gd name="T7" fmla="*/ 443 h 497"/>
                <a:gd name="T8" fmla="*/ 116 w 797"/>
                <a:gd name="T9" fmla="*/ 416 h 497"/>
                <a:gd name="T10" fmla="*/ 267 w 797"/>
                <a:gd name="T11" fmla="*/ 298 h 497"/>
                <a:gd name="T12" fmla="*/ 300 w 797"/>
                <a:gd name="T13" fmla="*/ 299 h 497"/>
                <a:gd name="T14" fmla="*/ 325 w 797"/>
                <a:gd name="T15" fmla="*/ 287 h 497"/>
                <a:gd name="T16" fmla="*/ 451 w 797"/>
                <a:gd name="T17" fmla="*/ 327 h 497"/>
                <a:gd name="T18" fmla="*/ 454 w 797"/>
                <a:gd name="T19" fmla="*/ 349 h 497"/>
                <a:gd name="T20" fmla="*/ 464 w 797"/>
                <a:gd name="T21" fmla="*/ 369 h 497"/>
                <a:gd name="T22" fmla="*/ 482 w 797"/>
                <a:gd name="T23" fmla="*/ 384 h 497"/>
                <a:gd name="T24" fmla="*/ 505 w 797"/>
                <a:gd name="T25" fmla="*/ 391 h 497"/>
                <a:gd name="T26" fmla="*/ 529 w 797"/>
                <a:gd name="T27" fmla="*/ 389 h 497"/>
                <a:gd name="T28" fmla="*/ 550 w 797"/>
                <a:gd name="T29" fmla="*/ 378 h 497"/>
                <a:gd name="T30" fmla="*/ 564 w 797"/>
                <a:gd name="T31" fmla="*/ 360 h 497"/>
                <a:gd name="T32" fmla="*/ 571 w 797"/>
                <a:gd name="T33" fmla="*/ 337 h 497"/>
                <a:gd name="T34" fmla="*/ 565 w 797"/>
                <a:gd name="T35" fmla="*/ 304 h 497"/>
                <a:gd name="T36" fmla="*/ 724 w 797"/>
                <a:gd name="T37" fmla="*/ 119 h 497"/>
                <a:gd name="T38" fmla="*/ 750 w 797"/>
                <a:gd name="T39" fmla="*/ 119 h 497"/>
                <a:gd name="T40" fmla="*/ 771 w 797"/>
                <a:gd name="T41" fmla="*/ 110 h 497"/>
                <a:gd name="T42" fmla="*/ 787 w 797"/>
                <a:gd name="T43" fmla="*/ 94 h 497"/>
                <a:gd name="T44" fmla="*/ 796 w 797"/>
                <a:gd name="T45" fmla="*/ 72 h 497"/>
                <a:gd name="T46" fmla="*/ 796 w 797"/>
                <a:gd name="T47" fmla="*/ 48 h 497"/>
                <a:gd name="T48" fmla="*/ 787 w 797"/>
                <a:gd name="T49" fmla="*/ 27 h 497"/>
                <a:gd name="T50" fmla="*/ 771 w 797"/>
                <a:gd name="T51" fmla="*/ 10 h 497"/>
                <a:gd name="T52" fmla="*/ 750 w 797"/>
                <a:gd name="T53" fmla="*/ 1 h 497"/>
                <a:gd name="T54" fmla="*/ 725 w 797"/>
                <a:gd name="T55" fmla="*/ 1 h 497"/>
                <a:gd name="T56" fmla="*/ 703 w 797"/>
                <a:gd name="T57" fmla="*/ 10 h 497"/>
                <a:gd name="T58" fmla="*/ 687 w 797"/>
                <a:gd name="T59" fmla="*/ 27 h 497"/>
                <a:gd name="T60" fmla="*/ 678 w 797"/>
                <a:gd name="T61" fmla="*/ 48 h 497"/>
                <a:gd name="T62" fmla="*/ 680 w 797"/>
                <a:gd name="T63" fmla="*/ 79 h 497"/>
                <a:gd name="T64" fmla="*/ 531 w 797"/>
                <a:gd name="T65" fmla="*/ 275 h 497"/>
                <a:gd name="T66" fmla="*/ 504 w 797"/>
                <a:gd name="T67" fmla="*/ 272 h 497"/>
                <a:gd name="T68" fmla="*/ 478 w 797"/>
                <a:gd name="T69" fmla="*/ 281 h 497"/>
                <a:gd name="T70" fmla="*/ 345 w 797"/>
                <a:gd name="T71" fmla="*/ 248 h 497"/>
                <a:gd name="T72" fmla="*/ 344 w 797"/>
                <a:gd name="T73" fmla="*/ 229 h 497"/>
                <a:gd name="T74" fmla="*/ 336 w 797"/>
                <a:gd name="T75" fmla="*/ 207 h 497"/>
                <a:gd name="T76" fmla="*/ 319 w 797"/>
                <a:gd name="T77" fmla="*/ 191 h 497"/>
                <a:gd name="T78" fmla="*/ 298 w 797"/>
                <a:gd name="T79" fmla="*/ 181 h 497"/>
                <a:gd name="T80" fmla="*/ 273 w 797"/>
                <a:gd name="T81" fmla="*/ 181 h 497"/>
                <a:gd name="T82" fmla="*/ 252 w 797"/>
                <a:gd name="T83" fmla="*/ 191 h 497"/>
                <a:gd name="T84" fmla="*/ 236 w 797"/>
                <a:gd name="T85" fmla="*/ 207 h 497"/>
                <a:gd name="T86" fmla="*/ 226 w 797"/>
                <a:gd name="T87" fmla="*/ 229 h 497"/>
                <a:gd name="T88" fmla="*/ 227 w 797"/>
                <a:gd name="T89" fmla="*/ 254 h 497"/>
                <a:gd name="T90" fmla="*/ 86 w 797"/>
                <a:gd name="T91" fmla="*/ 382 h 497"/>
                <a:gd name="T92" fmla="*/ 53 w 797"/>
                <a:gd name="T93" fmla="*/ 377 h 497"/>
                <a:gd name="T94" fmla="*/ 31 w 797"/>
                <a:gd name="T95" fmla="*/ 383 h 497"/>
                <a:gd name="T96" fmla="*/ 13 w 797"/>
                <a:gd name="T97" fmla="*/ 398 h 497"/>
                <a:gd name="T98" fmla="*/ 2 w 797"/>
                <a:gd name="T99" fmla="*/ 419 h 497"/>
                <a:gd name="T100" fmla="*/ 0 w 797"/>
                <a:gd name="T101" fmla="*/ 443 h 497"/>
                <a:gd name="T102" fmla="*/ 6 w 797"/>
                <a:gd name="T103" fmla="*/ 466 h 497"/>
                <a:gd name="T104" fmla="*/ 21 w 797"/>
                <a:gd name="T105" fmla="*/ 483 h 497"/>
                <a:gd name="T106" fmla="*/ 42 w 797"/>
                <a:gd name="T107" fmla="*/ 494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97" h="497">
                  <a:moveTo>
                    <a:pt x="60" y="497"/>
                  </a:moveTo>
                  <a:lnTo>
                    <a:pt x="65" y="497"/>
                  </a:lnTo>
                  <a:lnTo>
                    <a:pt x="72" y="496"/>
                  </a:lnTo>
                  <a:lnTo>
                    <a:pt x="77" y="494"/>
                  </a:lnTo>
                  <a:lnTo>
                    <a:pt x="83" y="493"/>
                  </a:lnTo>
                  <a:lnTo>
                    <a:pt x="89" y="489"/>
                  </a:lnTo>
                  <a:lnTo>
                    <a:pt x="93" y="486"/>
                  </a:lnTo>
                  <a:lnTo>
                    <a:pt x="97" y="483"/>
                  </a:lnTo>
                  <a:lnTo>
                    <a:pt x="102" y="480"/>
                  </a:lnTo>
                  <a:lnTo>
                    <a:pt x="106" y="475"/>
                  </a:lnTo>
                  <a:lnTo>
                    <a:pt x="109" y="470"/>
                  </a:lnTo>
                  <a:lnTo>
                    <a:pt x="112" y="466"/>
                  </a:lnTo>
                  <a:lnTo>
                    <a:pt x="115" y="460"/>
                  </a:lnTo>
                  <a:lnTo>
                    <a:pt x="117" y="455"/>
                  </a:lnTo>
                  <a:lnTo>
                    <a:pt x="119" y="449"/>
                  </a:lnTo>
                  <a:lnTo>
                    <a:pt x="120" y="443"/>
                  </a:lnTo>
                  <a:lnTo>
                    <a:pt x="120" y="437"/>
                  </a:lnTo>
                  <a:lnTo>
                    <a:pt x="119" y="429"/>
                  </a:lnTo>
                  <a:lnTo>
                    <a:pt x="118" y="423"/>
                  </a:lnTo>
                  <a:lnTo>
                    <a:pt x="116" y="416"/>
                  </a:lnTo>
                  <a:lnTo>
                    <a:pt x="114" y="410"/>
                  </a:lnTo>
                  <a:lnTo>
                    <a:pt x="251" y="290"/>
                  </a:lnTo>
                  <a:lnTo>
                    <a:pt x="259" y="295"/>
                  </a:lnTo>
                  <a:lnTo>
                    <a:pt x="267" y="298"/>
                  </a:lnTo>
                  <a:lnTo>
                    <a:pt x="277" y="301"/>
                  </a:lnTo>
                  <a:lnTo>
                    <a:pt x="285" y="302"/>
                  </a:lnTo>
                  <a:lnTo>
                    <a:pt x="293" y="301"/>
                  </a:lnTo>
                  <a:lnTo>
                    <a:pt x="300" y="299"/>
                  </a:lnTo>
                  <a:lnTo>
                    <a:pt x="307" y="297"/>
                  </a:lnTo>
                  <a:lnTo>
                    <a:pt x="313" y="294"/>
                  </a:lnTo>
                  <a:lnTo>
                    <a:pt x="318" y="291"/>
                  </a:lnTo>
                  <a:lnTo>
                    <a:pt x="325" y="287"/>
                  </a:lnTo>
                  <a:lnTo>
                    <a:pt x="329" y="282"/>
                  </a:lnTo>
                  <a:lnTo>
                    <a:pt x="333" y="277"/>
                  </a:lnTo>
                  <a:lnTo>
                    <a:pt x="451" y="324"/>
                  </a:lnTo>
                  <a:lnTo>
                    <a:pt x="451" y="327"/>
                  </a:lnTo>
                  <a:lnTo>
                    <a:pt x="451" y="332"/>
                  </a:lnTo>
                  <a:lnTo>
                    <a:pt x="451" y="337"/>
                  </a:lnTo>
                  <a:lnTo>
                    <a:pt x="452" y="343"/>
                  </a:lnTo>
                  <a:lnTo>
                    <a:pt x="454" y="349"/>
                  </a:lnTo>
                  <a:lnTo>
                    <a:pt x="456" y="354"/>
                  </a:lnTo>
                  <a:lnTo>
                    <a:pt x="458" y="360"/>
                  </a:lnTo>
                  <a:lnTo>
                    <a:pt x="461" y="365"/>
                  </a:lnTo>
                  <a:lnTo>
                    <a:pt x="464" y="369"/>
                  </a:lnTo>
                  <a:lnTo>
                    <a:pt x="469" y="374"/>
                  </a:lnTo>
                  <a:lnTo>
                    <a:pt x="473" y="378"/>
                  </a:lnTo>
                  <a:lnTo>
                    <a:pt x="477" y="381"/>
                  </a:lnTo>
                  <a:lnTo>
                    <a:pt x="482" y="384"/>
                  </a:lnTo>
                  <a:lnTo>
                    <a:pt x="488" y="386"/>
                  </a:lnTo>
                  <a:lnTo>
                    <a:pt x="493" y="389"/>
                  </a:lnTo>
                  <a:lnTo>
                    <a:pt x="499" y="391"/>
                  </a:lnTo>
                  <a:lnTo>
                    <a:pt x="505" y="391"/>
                  </a:lnTo>
                  <a:lnTo>
                    <a:pt x="511" y="392"/>
                  </a:lnTo>
                  <a:lnTo>
                    <a:pt x="518" y="391"/>
                  </a:lnTo>
                  <a:lnTo>
                    <a:pt x="523" y="391"/>
                  </a:lnTo>
                  <a:lnTo>
                    <a:pt x="529" y="389"/>
                  </a:lnTo>
                  <a:lnTo>
                    <a:pt x="535" y="386"/>
                  </a:lnTo>
                  <a:lnTo>
                    <a:pt x="540" y="384"/>
                  </a:lnTo>
                  <a:lnTo>
                    <a:pt x="545" y="381"/>
                  </a:lnTo>
                  <a:lnTo>
                    <a:pt x="550" y="378"/>
                  </a:lnTo>
                  <a:lnTo>
                    <a:pt x="553" y="374"/>
                  </a:lnTo>
                  <a:lnTo>
                    <a:pt x="558" y="369"/>
                  </a:lnTo>
                  <a:lnTo>
                    <a:pt x="561" y="365"/>
                  </a:lnTo>
                  <a:lnTo>
                    <a:pt x="564" y="360"/>
                  </a:lnTo>
                  <a:lnTo>
                    <a:pt x="567" y="354"/>
                  </a:lnTo>
                  <a:lnTo>
                    <a:pt x="568" y="349"/>
                  </a:lnTo>
                  <a:lnTo>
                    <a:pt x="570" y="343"/>
                  </a:lnTo>
                  <a:lnTo>
                    <a:pt x="571" y="337"/>
                  </a:lnTo>
                  <a:lnTo>
                    <a:pt x="571" y="332"/>
                  </a:lnTo>
                  <a:lnTo>
                    <a:pt x="570" y="322"/>
                  </a:lnTo>
                  <a:lnTo>
                    <a:pt x="568" y="312"/>
                  </a:lnTo>
                  <a:lnTo>
                    <a:pt x="565" y="304"/>
                  </a:lnTo>
                  <a:lnTo>
                    <a:pt x="560" y="296"/>
                  </a:lnTo>
                  <a:lnTo>
                    <a:pt x="711" y="114"/>
                  </a:lnTo>
                  <a:lnTo>
                    <a:pt x="717" y="117"/>
                  </a:lnTo>
                  <a:lnTo>
                    <a:pt x="724" y="119"/>
                  </a:lnTo>
                  <a:lnTo>
                    <a:pt x="730" y="120"/>
                  </a:lnTo>
                  <a:lnTo>
                    <a:pt x="737" y="120"/>
                  </a:lnTo>
                  <a:lnTo>
                    <a:pt x="743" y="120"/>
                  </a:lnTo>
                  <a:lnTo>
                    <a:pt x="750" y="119"/>
                  </a:lnTo>
                  <a:lnTo>
                    <a:pt x="755" y="118"/>
                  </a:lnTo>
                  <a:lnTo>
                    <a:pt x="760" y="116"/>
                  </a:lnTo>
                  <a:lnTo>
                    <a:pt x="766" y="113"/>
                  </a:lnTo>
                  <a:lnTo>
                    <a:pt x="771" y="110"/>
                  </a:lnTo>
                  <a:lnTo>
                    <a:pt x="775" y="106"/>
                  </a:lnTo>
                  <a:lnTo>
                    <a:pt x="780" y="103"/>
                  </a:lnTo>
                  <a:lnTo>
                    <a:pt x="784" y="99"/>
                  </a:lnTo>
                  <a:lnTo>
                    <a:pt x="787" y="94"/>
                  </a:lnTo>
                  <a:lnTo>
                    <a:pt x="790" y="89"/>
                  </a:lnTo>
                  <a:lnTo>
                    <a:pt x="792" y="84"/>
                  </a:lnTo>
                  <a:lnTo>
                    <a:pt x="795" y="79"/>
                  </a:lnTo>
                  <a:lnTo>
                    <a:pt x="796" y="72"/>
                  </a:lnTo>
                  <a:lnTo>
                    <a:pt x="797" y="67"/>
                  </a:lnTo>
                  <a:lnTo>
                    <a:pt x="797" y="60"/>
                  </a:lnTo>
                  <a:lnTo>
                    <a:pt x="797" y="54"/>
                  </a:lnTo>
                  <a:lnTo>
                    <a:pt x="796" y="48"/>
                  </a:lnTo>
                  <a:lnTo>
                    <a:pt x="795" y="42"/>
                  </a:lnTo>
                  <a:lnTo>
                    <a:pt x="792" y="37"/>
                  </a:lnTo>
                  <a:lnTo>
                    <a:pt x="790" y="31"/>
                  </a:lnTo>
                  <a:lnTo>
                    <a:pt x="787" y="27"/>
                  </a:lnTo>
                  <a:lnTo>
                    <a:pt x="784" y="22"/>
                  </a:lnTo>
                  <a:lnTo>
                    <a:pt x="780" y="17"/>
                  </a:lnTo>
                  <a:lnTo>
                    <a:pt x="775" y="14"/>
                  </a:lnTo>
                  <a:lnTo>
                    <a:pt x="771" y="10"/>
                  </a:lnTo>
                  <a:lnTo>
                    <a:pt x="766" y="8"/>
                  </a:lnTo>
                  <a:lnTo>
                    <a:pt x="760" y="5"/>
                  </a:lnTo>
                  <a:lnTo>
                    <a:pt x="755" y="2"/>
                  </a:lnTo>
                  <a:lnTo>
                    <a:pt x="750" y="1"/>
                  </a:lnTo>
                  <a:lnTo>
                    <a:pt x="743" y="0"/>
                  </a:lnTo>
                  <a:lnTo>
                    <a:pt x="737" y="0"/>
                  </a:lnTo>
                  <a:lnTo>
                    <a:pt x="731" y="0"/>
                  </a:lnTo>
                  <a:lnTo>
                    <a:pt x="725" y="1"/>
                  </a:lnTo>
                  <a:lnTo>
                    <a:pt x="719" y="2"/>
                  </a:lnTo>
                  <a:lnTo>
                    <a:pt x="713" y="5"/>
                  </a:lnTo>
                  <a:lnTo>
                    <a:pt x="709" y="8"/>
                  </a:lnTo>
                  <a:lnTo>
                    <a:pt x="703" y="10"/>
                  </a:lnTo>
                  <a:lnTo>
                    <a:pt x="699" y="14"/>
                  </a:lnTo>
                  <a:lnTo>
                    <a:pt x="695" y="17"/>
                  </a:lnTo>
                  <a:lnTo>
                    <a:pt x="691" y="22"/>
                  </a:lnTo>
                  <a:lnTo>
                    <a:pt x="687" y="27"/>
                  </a:lnTo>
                  <a:lnTo>
                    <a:pt x="684" y="31"/>
                  </a:lnTo>
                  <a:lnTo>
                    <a:pt x="682" y="37"/>
                  </a:lnTo>
                  <a:lnTo>
                    <a:pt x="680" y="42"/>
                  </a:lnTo>
                  <a:lnTo>
                    <a:pt x="678" y="48"/>
                  </a:lnTo>
                  <a:lnTo>
                    <a:pt x="677" y="54"/>
                  </a:lnTo>
                  <a:lnTo>
                    <a:pt x="677" y="60"/>
                  </a:lnTo>
                  <a:lnTo>
                    <a:pt x="678" y="70"/>
                  </a:lnTo>
                  <a:lnTo>
                    <a:pt x="680" y="79"/>
                  </a:lnTo>
                  <a:lnTo>
                    <a:pt x="683" y="87"/>
                  </a:lnTo>
                  <a:lnTo>
                    <a:pt x="688" y="96"/>
                  </a:lnTo>
                  <a:lnTo>
                    <a:pt x="537" y="277"/>
                  </a:lnTo>
                  <a:lnTo>
                    <a:pt x="531" y="275"/>
                  </a:lnTo>
                  <a:lnTo>
                    <a:pt x="524" y="273"/>
                  </a:lnTo>
                  <a:lnTo>
                    <a:pt x="518" y="272"/>
                  </a:lnTo>
                  <a:lnTo>
                    <a:pt x="511" y="271"/>
                  </a:lnTo>
                  <a:lnTo>
                    <a:pt x="504" y="272"/>
                  </a:lnTo>
                  <a:lnTo>
                    <a:pt x="496" y="273"/>
                  </a:lnTo>
                  <a:lnTo>
                    <a:pt x="490" y="275"/>
                  </a:lnTo>
                  <a:lnTo>
                    <a:pt x="484" y="278"/>
                  </a:lnTo>
                  <a:lnTo>
                    <a:pt x="478" y="281"/>
                  </a:lnTo>
                  <a:lnTo>
                    <a:pt x="472" y="286"/>
                  </a:lnTo>
                  <a:lnTo>
                    <a:pt x="467" y="291"/>
                  </a:lnTo>
                  <a:lnTo>
                    <a:pt x="463" y="295"/>
                  </a:lnTo>
                  <a:lnTo>
                    <a:pt x="345" y="248"/>
                  </a:lnTo>
                  <a:lnTo>
                    <a:pt x="345" y="245"/>
                  </a:lnTo>
                  <a:lnTo>
                    <a:pt x="345" y="240"/>
                  </a:lnTo>
                  <a:lnTo>
                    <a:pt x="345" y="235"/>
                  </a:lnTo>
                  <a:lnTo>
                    <a:pt x="344" y="229"/>
                  </a:lnTo>
                  <a:lnTo>
                    <a:pt x="343" y="223"/>
                  </a:lnTo>
                  <a:lnTo>
                    <a:pt x="341" y="218"/>
                  </a:lnTo>
                  <a:lnTo>
                    <a:pt x="339" y="213"/>
                  </a:lnTo>
                  <a:lnTo>
                    <a:pt x="336" y="207"/>
                  </a:lnTo>
                  <a:lnTo>
                    <a:pt x="332" y="203"/>
                  </a:lnTo>
                  <a:lnTo>
                    <a:pt x="328" y="199"/>
                  </a:lnTo>
                  <a:lnTo>
                    <a:pt x="324" y="194"/>
                  </a:lnTo>
                  <a:lnTo>
                    <a:pt x="319" y="191"/>
                  </a:lnTo>
                  <a:lnTo>
                    <a:pt x="314" y="188"/>
                  </a:lnTo>
                  <a:lnTo>
                    <a:pt x="309" y="186"/>
                  </a:lnTo>
                  <a:lnTo>
                    <a:pt x="303" y="184"/>
                  </a:lnTo>
                  <a:lnTo>
                    <a:pt x="298" y="181"/>
                  </a:lnTo>
                  <a:lnTo>
                    <a:pt x="292" y="181"/>
                  </a:lnTo>
                  <a:lnTo>
                    <a:pt x="285" y="180"/>
                  </a:lnTo>
                  <a:lnTo>
                    <a:pt x="280" y="181"/>
                  </a:lnTo>
                  <a:lnTo>
                    <a:pt x="273" y="181"/>
                  </a:lnTo>
                  <a:lnTo>
                    <a:pt x="268" y="184"/>
                  </a:lnTo>
                  <a:lnTo>
                    <a:pt x="262" y="186"/>
                  </a:lnTo>
                  <a:lnTo>
                    <a:pt x="257" y="188"/>
                  </a:lnTo>
                  <a:lnTo>
                    <a:pt x="252" y="191"/>
                  </a:lnTo>
                  <a:lnTo>
                    <a:pt x="248" y="194"/>
                  </a:lnTo>
                  <a:lnTo>
                    <a:pt x="243" y="199"/>
                  </a:lnTo>
                  <a:lnTo>
                    <a:pt x="239" y="203"/>
                  </a:lnTo>
                  <a:lnTo>
                    <a:pt x="236" y="207"/>
                  </a:lnTo>
                  <a:lnTo>
                    <a:pt x="233" y="213"/>
                  </a:lnTo>
                  <a:lnTo>
                    <a:pt x="230" y="218"/>
                  </a:lnTo>
                  <a:lnTo>
                    <a:pt x="228" y="223"/>
                  </a:lnTo>
                  <a:lnTo>
                    <a:pt x="226" y="229"/>
                  </a:lnTo>
                  <a:lnTo>
                    <a:pt x="225" y="235"/>
                  </a:lnTo>
                  <a:lnTo>
                    <a:pt x="225" y="240"/>
                  </a:lnTo>
                  <a:lnTo>
                    <a:pt x="226" y="248"/>
                  </a:lnTo>
                  <a:lnTo>
                    <a:pt x="227" y="254"/>
                  </a:lnTo>
                  <a:lnTo>
                    <a:pt x="229" y="261"/>
                  </a:lnTo>
                  <a:lnTo>
                    <a:pt x="231" y="267"/>
                  </a:lnTo>
                  <a:lnTo>
                    <a:pt x="94" y="387"/>
                  </a:lnTo>
                  <a:lnTo>
                    <a:pt x="86" y="382"/>
                  </a:lnTo>
                  <a:lnTo>
                    <a:pt x="78" y="379"/>
                  </a:lnTo>
                  <a:lnTo>
                    <a:pt x="68" y="377"/>
                  </a:lnTo>
                  <a:lnTo>
                    <a:pt x="60" y="377"/>
                  </a:lnTo>
                  <a:lnTo>
                    <a:pt x="53" y="377"/>
                  </a:lnTo>
                  <a:lnTo>
                    <a:pt x="47" y="378"/>
                  </a:lnTo>
                  <a:lnTo>
                    <a:pt x="42" y="379"/>
                  </a:lnTo>
                  <a:lnTo>
                    <a:pt x="36" y="381"/>
                  </a:lnTo>
                  <a:lnTo>
                    <a:pt x="31" y="383"/>
                  </a:lnTo>
                  <a:lnTo>
                    <a:pt x="26" y="386"/>
                  </a:lnTo>
                  <a:lnTo>
                    <a:pt x="21" y="391"/>
                  </a:lnTo>
                  <a:lnTo>
                    <a:pt x="17" y="394"/>
                  </a:lnTo>
                  <a:lnTo>
                    <a:pt x="13" y="398"/>
                  </a:lnTo>
                  <a:lnTo>
                    <a:pt x="9" y="402"/>
                  </a:lnTo>
                  <a:lnTo>
                    <a:pt x="6" y="408"/>
                  </a:lnTo>
                  <a:lnTo>
                    <a:pt x="4" y="413"/>
                  </a:lnTo>
                  <a:lnTo>
                    <a:pt x="2" y="419"/>
                  </a:lnTo>
                  <a:lnTo>
                    <a:pt x="1" y="425"/>
                  </a:lnTo>
                  <a:lnTo>
                    <a:pt x="0" y="430"/>
                  </a:lnTo>
                  <a:lnTo>
                    <a:pt x="0" y="437"/>
                  </a:lnTo>
                  <a:lnTo>
                    <a:pt x="0" y="443"/>
                  </a:lnTo>
                  <a:lnTo>
                    <a:pt x="1" y="449"/>
                  </a:lnTo>
                  <a:lnTo>
                    <a:pt x="2" y="455"/>
                  </a:lnTo>
                  <a:lnTo>
                    <a:pt x="4" y="460"/>
                  </a:lnTo>
                  <a:lnTo>
                    <a:pt x="6" y="466"/>
                  </a:lnTo>
                  <a:lnTo>
                    <a:pt x="9" y="470"/>
                  </a:lnTo>
                  <a:lnTo>
                    <a:pt x="13" y="475"/>
                  </a:lnTo>
                  <a:lnTo>
                    <a:pt x="17" y="480"/>
                  </a:lnTo>
                  <a:lnTo>
                    <a:pt x="21" y="483"/>
                  </a:lnTo>
                  <a:lnTo>
                    <a:pt x="26" y="486"/>
                  </a:lnTo>
                  <a:lnTo>
                    <a:pt x="31" y="489"/>
                  </a:lnTo>
                  <a:lnTo>
                    <a:pt x="36" y="493"/>
                  </a:lnTo>
                  <a:lnTo>
                    <a:pt x="42" y="494"/>
                  </a:lnTo>
                  <a:lnTo>
                    <a:pt x="47" y="496"/>
                  </a:lnTo>
                  <a:lnTo>
                    <a:pt x="53" y="497"/>
                  </a:lnTo>
                  <a:lnTo>
                    <a:pt x="60" y="4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8225691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flipV="1">
            <a:off x="8225640" y="522898"/>
            <a:ext cx="3966360" cy="26633"/>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Lending Club Case Study</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49531"/>
            <a:ext cx="3879542"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grpSp>
        <p:nvGrpSpPr>
          <p:cNvPr id="31" name="Group 30" descr="Icons of bar chart and line graph.">
            <a:extLst>
              <a:ext uri="{FF2B5EF4-FFF2-40B4-BE49-F238E27FC236}">
                <a16:creationId xmlns:a16="http://schemas.microsoft.com/office/drawing/2014/main" id="{044C3643-8A0E-47C1-BEB8-C73203B5E58D}"/>
              </a:ext>
            </a:extLst>
          </p:cNvPr>
          <p:cNvGrpSpPr/>
          <p:nvPr/>
        </p:nvGrpSpPr>
        <p:grpSpPr>
          <a:xfrm>
            <a:off x="4715661" y="1810536"/>
            <a:ext cx="347679" cy="347679"/>
            <a:chOff x="4319588" y="2492375"/>
            <a:chExt cx="287338" cy="287338"/>
          </a:xfrm>
          <a:solidFill>
            <a:schemeClr val="bg1"/>
          </a:solidFill>
        </p:grpSpPr>
        <p:sp>
          <p:nvSpPr>
            <p:cNvPr id="32" name="Freeform 372">
              <a:extLst>
                <a:ext uri="{FF2B5EF4-FFF2-40B4-BE49-F238E27FC236}">
                  <a16:creationId xmlns:a16="http://schemas.microsoft.com/office/drawing/2014/main" id="{56E8F5A5-5318-470B-8F42-337C264086AA}"/>
                </a:ext>
              </a:extLst>
            </p:cNvPr>
            <p:cNvSpPr>
              <a:spLocks/>
            </p:cNvSpPr>
            <p:nvPr/>
          </p:nvSpPr>
          <p:spPr bwMode="auto">
            <a:xfrm>
              <a:off x="4319588" y="2587625"/>
              <a:ext cx="287338" cy="192088"/>
            </a:xfrm>
            <a:custGeom>
              <a:avLst/>
              <a:gdLst>
                <a:gd name="T0" fmla="*/ 843 w 904"/>
                <a:gd name="T1" fmla="*/ 572 h 602"/>
                <a:gd name="T2" fmla="*/ 843 w 904"/>
                <a:gd name="T3" fmla="*/ 12 h 602"/>
                <a:gd name="T4" fmla="*/ 841 w 904"/>
                <a:gd name="T5" fmla="*/ 7 h 602"/>
                <a:gd name="T6" fmla="*/ 836 w 904"/>
                <a:gd name="T7" fmla="*/ 3 h 602"/>
                <a:gd name="T8" fmla="*/ 831 w 904"/>
                <a:gd name="T9" fmla="*/ 1 h 602"/>
                <a:gd name="T10" fmla="*/ 708 w 904"/>
                <a:gd name="T11" fmla="*/ 0 h 602"/>
                <a:gd name="T12" fmla="*/ 702 w 904"/>
                <a:gd name="T13" fmla="*/ 2 h 602"/>
                <a:gd name="T14" fmla="*/ 697 w 904"/>
                <a:gd name="T15" fmla="*/ 5 h 602"/>
                <a:gd name="T16" fmla="*/ 694 w 904"/>
                <a:gd name="T17" fmla="*/ 9 h 602"/>
                <a:gd name="T18" fmla="*/ 693 w 904"/>
                <a:gd name="T19" fmla="*/ 16 h 602"/>
                <a:gd name="T20" fmla="*/ 632 w 904"/>
                <a:gd name="T21" fmla="*/ 572 h 602"/>
                <a:gd name="T22" fmla="*/ 632 w 904"/>
                <a:gd name="T23" fmla="*/ 283 h 602"/>
                <a:gd name="T24" fmla="*/ 630 w 904"/>
                <a:gd name="T25" fmla="*/ 277 h 602"/>
                <a:gd name="T26" fmla="*/ 626 w 904"/>
                <a:gd name="T27" fmla="*/ 274 h 602"/>
                <a:gd name="T28" fmla="*/ 621 w 904"/>
                <a:gd name="T29" fmla="*/ 271 h 602"/>
                <a:gd name="T30" fmla="*/ 497 w 904"/>
                <a:gd name="T31" fmla="*/ 271 h 602"/>
                <a:gd name="T32" fmla="*/ 491 w 904"/>
                <a:gd name="T33" fmla="*/ 272 h 602"/>
                <a:gd name="T34" fmla="*/ 487 w 904"/>
                <a:gd name="T35" fmla="*/ 275 h 602"/>
                <a:gd name="T36" fmla="*/ 483 w 904"/>
                <a:gd name="T37" fmla="*/ 281 h 602"/>
                <a:gd name="T38" fmla="*/ 482 w 904"/>
                <a:gd name="T39" fmla="*/ 286 h 602"/>
                <a:gd name="T40" fmla="*/ 421 w 904"/>
                <a:gd name="T41" fmla="*/ 572 h 602"/>
                <a:gd name="T42" fmla="*/ 421 w 904"/>
                <a:gd name="T43" fmla="*/ 193 h 602"/>
                <a:gd name="T44" fmla="*/ 419 w 904"/>
                <a:gd name="T45" fmla="*/ 187 h 602"/>
                <a:gd name="T46" fmla="*/ 415 w 904"/>
                <a:gd name="T47" fmla="*/ 183 h 602"/>
                <a:gd name="T48" fmla="*/ 409 w 904"/>
                <a:gd name="T49" fmla="*/ 181 h 602"/>
                <a:gd name="T50" fmla="*/ 286 w 904"/>
                <a:gd name="T51" fmla="*/ 181 h 602"/>
                <a:gd name="T52" fmla="*/ 281 w 904"/>
                <a:gd name="T53" fmla="*/ 182 h 602"/>
                <a:gd name="T54" fmla="*/ 275 w 904"/>
                <a:gd name="T55" fmla="*/ 185 h 602"/>
                <a:gd name="T56" fmla="*/ 272 w 904"/>
                <a:gd name="T57" fmla="*/ 190 h 602"/>
                <a:gd name="T58" fmla="*/ 271 w 904"/>
                <a:gd name="T59" fmla="*/ 196 h 602"/>
                <a:gd name="T60" fmla="*/ 211 w 904"/>
                <a:gd name="T61" fmla="*/ 572 h 602"/>
                <a:gd name="T62" fmla="*/ 211 w 904"/>
                <a:gd name="T63" fmla="*/ 404 h 602"/>
                <a:gd name="T64" fmla="*/ 209 w 904"/>
                <a:gd name="T65" fmla="*/ 399 h 602"/>
                <a:gd name="T66" fmla="*/ 205 w 904"/>
                <a:gd name="T67" fmla="*/ 394 h 602"/>
                <a:gd name="T68" fmla="*/ 199 w 904"/>
                <a:gd name="T69" fmla="*/ 392 h 602"/>
                <a:gd name="T70" fmla="*/ 76 w 904"/>
                <a:gd name="T71" fmla="*/ 391 h 602"/>
                <a:gd name="T72" fmla="*/ 69 w 904"/>
                <a:gd name="T73" fmla="*/ 392 h 602"/>
                <a:gd name="T74" fmla="*/ 65 w 904"/>
                <a:gd name="T75" fmla="*/ 396 h 602"/>
                <a:gd name="T76" fmla="*/ 62 w 904"/>
                <a:gd name="T77" fmla="*/ 401 h 602"/>
                <a:gd name="T78" fmla="*/ 61 w 904"/>
                <a:gd name="T79" fmla="*/ 406 h 602"/>
                <a:gd name="T80" fmla="*/ 15 w 904"/>
                <a:gd name="T81" fmla="*/ 572 h 602"/>
                <a:gd name="T82" fmla="*/ 9 w 904"/>
                <a:gd name="T83" fmla="*/ 573 h 602"/>
                <a:gd name="T84" fmla="*/ 5 w 904"/>
                <a:gd name="T85" fmla="*/ 577 h 602"/>
                <a:gd name="T86" fmla="*/ 2 w 904"/>
                <a:gd name="T87" fmla="*/ 581 h 602"/>
                <a:gd name="T88" fmla="*/ 0 w 904"/>
                <a:gd name="T89" fmla="*/ 587 h 602"/>
                <a:gd name="T90" fmla="*/ 2 w 904"/>
                <a:gd name="T91" fmla="*/ 593 h 602"/>
                <a:gd name="T92" fmla="*/ 5 w 904"/>
                <a:gd name="T93" fmla="*/ 598 h 602"/>
                <a:gd name="T94" fmla="*/ 9 w 904"/>
                <a:gd name="T95" fmla="*/ 601 h 602"/>
                <a:gd name="T96" fmla="*/ 15 w 904"/>
                <a:gd name="T97" fmla="*/ 602 h 602"/>
                <a:gd name="T98" fmla="*/ 196 w 904"/>
                <a:gd name="T99" fmla="*/ 602 h 602"/>
                <a:gd name="T100" fmla="*/ 406 w 904"/>
                <a:gd name="T101" fmla="*/ 602 h 602"/>
                <a:gd name="T102" fmla="*/ 617 w 904"/>
                <a:gd name="T103" fmla="*/ 602 h 602"/>
                <a:gd name="T104" fmla="*/ 828 w 904"/>
                <a:gd name="T105" fmla="*/ 602 h 602"/>
                <a:gd name="T106" fmla="*/ 891 w 904"/>
                <a:gd name="T107" fmla="*/ 602 h 602"/>
                <a:gd name="T108" fmla="*/ 896 w 904"/>
                <a:gd name="T109" fmla="*/ 600 h 602"/>
                <a:gd name="T110" fmla="*/ 901 w 904"/>
                <a:gd name="T111" fmla="*/ 596 h 602"/>
                <a:gd name="T112" fmla="*/ 903 w 904"/>
                <a:gd name="T113" fmla="*/ 591 h 602"/>
                <a:gd name="T114" fmla="*/ 903 w 904"/>
                <a:gd name="T115" fmla="*/ 584 h 602"/>
                <a:gd name="T116" fmla="*/ 901 w 904"/>
                <a:gd name="T117" fmla="*/ 579 h 602"/>
                <a:gd name="T118" fmla="*/ 896 w 904"/>
                <a:gd name="T119" fmla="*/ 575 h 602"/>
                <a:gd name="T120" fmla="*/ 891 w 904"/>
                <a:gd name="T121" fmla="*/ 572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4" h="602">
                  <a:moveTo>
                    <a:pt x="889" y="572"/>
                  </a:moveTo>
                  <a:lnTo>
                    <a:pt x="843" y="572"/>
                  </a:lnTo>
                  <a:lnTo>
                    <a:pt x="843" y="16"/>
                  </a:lnTo>
                  <a:lnTo>
                    <a:pt x="843" y="12"/>
                  </a:lnTo>
                  <a:lnTo>
                    <a:pt x="842" y="9"/>
                  </a:lnTo>
                  <a:lnTo>
                    <a:pt x="841" y="7"/>
                  </a:lnTo>
                  <a:lnTo>
                    <a:pt x="838" y="5"/>
                  </a:lnTo>
                  <a:lnTo>
                    <a:pt x="836" y="3"/>
                  </a:lnTo>
                  <a:lnTo>
                    <a:pt x="834" y="2"/>
                  </a:lnTo>
                  <a:lnTo>
                    <a:pt x="831" y="1"/>
                  </a:lnTo>
                  <a:lnTo>
                    <a:pt x="828" y="1"/>
                  </a:lnTo>
                  <a:lnTo>
                    <a:pt x="708" y="0"/>
                  </a:lnTo>
                  <a:lnTo>
                    <a:pt x="704" y="1"/>
                  </a:lnTo>
                  <a:lnTo>
                    <a:pt x="702" y="2"/>
                  </a:lnTo>
                  <a:lnTo>
                    <a:pt x="699" y="3"/>
                  </a:lnTo>
                  <a:lnTo>
                    <a:pt x="697" y="5"/>
                  </a:lnTo>
                  <a:lnTo>
                    <a:pt x="695" y="7"/>
                  </a:lnTo>
                  <a:lnTo>
                    <a:pt x="694" y="9"/>
                  </a:lnTo>
                  <a:lnTo>
                    <a:pt x="693" y="12"/>
                  </a:lnTo>
                  <a:lnTo>
                    <a:pt x="693" y="16"/>
                  </a:lnTo>
                  <a:lnTo>
                    <a:pt x="693" y="572"/>
                  </a:lnTo>
                  <a:lnTo>
                    <a:pt x="632" y="572"/>
                  </a:lnTo>
                  <a:lnTo>
                    <a:pt x="632" y="286"/>
                  </a:lnTo>
                  <a:lnTo>
                    <a:pt x="632" y="283"/>
                  </a:lnTo>
                  <a:lnTo>
                    <a:pt x="631" y="281"/>
                  </a:lnTo>
                  <a:lnTo>
                    <a:pt x="630" y="277"/>
                  </a:lnTo>
                  <a:lnTo>
                    <a:pt x="628" y="275"/>
                  </a:lnTo>
                  <a:lnTo>
                    <a:pt x="626" y="274"/>
                  </a:lnTo>
                  <a:lnTo>
                    <a:pt x="623" y="272"/>
                  </a:lnTo>
                  <a:lnTo>
                    <a:pt x="621" y="271"/>
                  </a:lnTo>
                  <a:lnTo>
                    <a:pt x="617" y="271"/>
                  </a:lnTo>
                  <a:lnTo>
                    <a:pt x="497" y="271"/>
                  </a:lnTo>
                  <a:lnTo>
                    <a:pt x="494" y="271"/>
                  </a:lnTo>
                  <a:lnTo>
                    <a:pt x="491" y="272"/>
                  </a:lnTo>
                  <a:lnTo>
                    <a:pt x="489" y="274"/>
                  </a:lnTo>
                  <a:lnTo>
                    <a:pt x="487" y="275"/>
                  </a:lnTo>
                  <a:lnTo>
                    <a:pt x="484" y="277"/>
                  </a:lnTo>
                  <a:lnTo>
                    <a:pt x="483" y="281"/>
                  </a:lnTo>
                  <a:lnTo>
                    <a:pt x="482" y="283"/>
                  </a:lnTo>
                  <a:lnTo>
                    <a:pt x="482" y="286"/>
                  </a:lnTo>
                  <a:lnTo>
                    <a:pt x="482"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1" y="182"/>
                  </a:lnTo>
                  <a:lnTo>
                    <a:pt x="277" y="183"/>
                  </a:lnTo>
                  <a:lnTo>
                    <a:pt x="275" y="185"/>
                  </a:lnTo>
                  <a:lnTo>
                    <a:pt x="273" y="187"/>
                  </a:lnTo>
                  <a:lnTo>
                    <a:pt x="272" y="190"/>
                  </a:lnTo>
                  <a:lnTo>
                    <a:pt x="271" y="193"/>
                  </a:lnTo>
                  <a:lnTo>
                    <a:pt x="271" y="196"/>
                  </a:lnTo>
                  <a:lnTo>
                    <a:pt x="271" y="572"/>
                  </a:lnTo>
                  <a:lnTo>
                    <a:pt x="211" y="572"/>
                  </a:lnTo>
                  <a:lnTo>
                    <a:pt x="211" y="406"/>
                  </a:lnTo>
                  <a:lnTo>
                    <a:pt x="211" y="404"/>
                  </a:lnTo>
                  <a:lnTo>
                    <a:pt x="210" y="401"/>
                  </a:lnTo>
                  <a:lnTo>
                    <a:pt x="209" y="399"/>
                  </a:lnTo>
                  <a:lnTo>
                    <a:pt x="207" y="396"/>
                  </a:lnTo>
                  <a:lnTo>
                    <a:pt x="205" y="394"/>
                  </a:lnTo>
                  <a:lnTo>
                    <a:pt x="201" y="393"/>
                  </a:lnTo>
                  <a:lnTo>
                    <a:pt x="199" y="392"/>
                  </a:lnTo>
                  <a:lnTo>
                    <a:pt x="196" y="391"/>
                  </a:lnTo>
                  <a:lnTo>
                    <a:pt x="76" y="391"/>
                  </a:lnTo>
                  <a:lnTo>
                    <a:pt x="73" y="392"/>
                  </a:lnTo>
                  <a:lnTo>
                    <a:pt x="69" y="392"/>
                  </a:lnTo>
                  <a:lnTo>
                    <a:pt x="67" y="394"/>
                  </a:lnTo>
                  <a:lnTo>
                    <a:pt x="65" y="396"/>
                  </a:lnTo>
                  <a:lnTo>
                    <a:pt x="63" y="399"/>
                  </a:lnTo>
                  <a:lnTo>
                    <a:pt x="62" y="401"/>
                  </a:lnTo>
                  <a:lnTo>
                    <a:pt x="61" y="404"/>
                  </a:lnTo>
                  <a:lnTo>
                    <a:pt x="61" y="406"/>
                  </a:lnTo>
                  <a:lnTo>
                    <a:pt x="61" y="572"/>
                  </a:lnTo>
                  <a:lnTo>
                    <a:pt x="15" y="572"/>
                  </a:lnTo>
                  <a:lnTo>
                    <a:pt x="13" y="572"/>
                  </a:lnTo>
                  <a:lnTo>
                    <a:pt x="9" y="573"/>
                  </a:lnTo>
                  <a:lnTo>
                    <a:pt x="7" y="575"/>
                  </a:lnTo>
                  <a:lnTo>
                    <a:pt x="5" y="577"/>
                  </a:lnTo>
                  <a:lnTo>
                    <a:pt x="3" y="579"/>
                  </a:lnTo>
                  <a:lnTo>
                    <a:pt x="2" y="581"/>
                  </a:lnTo>
                  <a:lnTo>
                    <a:pt x="1" y="584"/>
                  </a:lnTo>
                  <a:lnTo>
                    <a:pt x="0" y="587"/>
                  </a:lnTo>
                  <a:lnTo>
                    <a:pt x="1" y="591"/>
                  </a:lnTo>
                  <a:lnTo>
                    <a:pt x="2" y="593"/>
                  </a:lnTo>
                  <a:lnTo>
                    <a:pt x="3" y="596"/>
                  </a:lnTo>
                  <a:lnTo>
                    <a:pt x="5" y="598"/>
                  </a:lnTo>
                  <a:lnTo>
                    <a:pt x="7" y="600"/>
                  </a:lnTo>
                  <a:lnTo>
                    <a:pt x="9" y="601"/>
                  </a:lnTo>
                  <a:lnTo>
                    <a:pt x="13" y="602"/>
                  </a:lnTo>
                  <a:lnTo>
                    <a:pt x="15" y="602"/>
                  </a:lnTo>
                  <a:lnTo>
                    <a:pt x="76" y="602"/>
                  </a:lnTo>
                  <a:lnTo>
                    <a:pt x="196" y="602"/>
                  </a:lnTo>
                  <a:lnTo>
                    <a:pt x="286" y="602"/>
                  </a:lnTo>
                  <a:lnTo>
                    <a:pt x="406" y="602"/>
                  </a:lnTo>
                  <a:lnTo>
                    <a:pt x="497" y="602"/>
                  </a:lnTo>
                  <a:lnTo>
                    <a:pt x="617" y="602"/>
                  </a:lnTo>
                  <a:lnTo>
                    <a:pt x="708" y="602"/>
                  </a:lnTo>
                  <a:lnTo>
                    <a:pt x="828" y="602"/>
                  </a:lnTo>
                  <a:lnTo>
                    <a:pt x="889" y="602"/>
                  </a:lnTo>
                  <a:lnTo>
                    <a:pt x="891" y="602"/>
                  </a:lnTo>
                  <a:lnTo>
                    <a:pt x="894" y="601"/>
                  </a:lnTo>
                  <a:lnTo>
                    <a:pt x="896" y="600"/>
                  </a:lnTo>
                  <a:lnTo>
                    <a:pt x="898" y="598"/>
                  </a:lnTo>
                  <a:lnTo>
                    <a:pt x="901" y="596"/>
                  </a:lnTo>
                  <a:lnTo>
                    <a:pt x="902" y="593"/>
                  </a:lnTo>
                  <a:lnTo>
                    <a:pt x="903" y="591"/>
                  </a:lnTo>
                  <a:lnTo>
                    <a:pt x="904" y="587"/>
                  </a:lnTo>
                  <a:lnTo>
                    <a:pt x="903" y="584"/>
                  </a:lnTo>
                  <a:lnTo>
                    <a:pt x="902" y="581"/>
                  </a:lnTo>
                  <a:lnTo>
                    <a:pt x="901" y="579"/>
                  </a:lnTo>
                  <a:lnTo>
                    <a:pt x="898" y="577"/>
                  </a:lnTo>
                  <a:lnTo>
                    <a:pt x="896" y="575"/>
                  </a:lnTo>
                  <a:lnTo>
                    <a:pt x="894" y="573"/>
                  </a:lnTo>
                  <a:lnTo>
                    <a:pt x="891" y="572"/>
                  </a:lnTo>
                  <a:lnTo>
                    <a:pt x="889"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3" name="Freeform 373">
              <a:extLst>
                <a:ext uri="{FF2B5EF4-FFF2-40B4-BE49-F238E27FC236}">
                  <a16:creationId xmlns:a16="http://schemas.microsoft.com/office/drawing/2014/main" id="{6AA1356D-8F1B-4281-BEC5-5B4EBF7467B1}"/>
                </a:ext>
              </a:extLst>
            </p:cNvPr>
            <p:cNvSpPr>
              <a:spLocks/>
            </p:cNvSpPr>
            <p:nvPr/>
          </p:nvSpPr>
          <p:spPr bwMode="auto">
            <a:xfrm>
              <a:off x="4338638" y="2492375"/>
              <a:ext cx="252413" cy="157163"/>
            </a:xfrm>
            <a:custGeom>
              <a:avLst/>
              <a:gdLst>
                <a:gd name="T0" fmla="*/ 77 w 797"/>
                <a:gd name="T1" fmla="*/ 494 h 497"/>
                <a:gd name="T2" fmla="*/ 97 w 797"/>
                <a:gd name="T3" fmla="*/ 483 h 497"/>
                <a:gd name="T4" fmla="*/ 112 w 797"/>
                <a:gd name="T5" fmla="*/ 466 h 497"/>
                <a:gd name="T6" fmla="*/ 120 w 797"/>
                <a:gd name="T7" fmla="*/ 443 h 497"/>
                <a:gd name="T8" fmla="*/ 116 w 797"/>
                <a:gd name="T9" fmla="*/ 416 h 497"/>
                <a:gd name="T10" fmla="*/ 267 w 797"/>
                <a:gd name="T11" fmla="*/ 298 h 497"/>
                <a:gd name="T12" fmla="*/ 300 w 797"/>
                <a:gd name="T13" fmla="*/ 299 h 497"/>
                <a:gd name="T14" fmla="*/ 325 w 797"/>
                <a:gd name="T15" fmla="*/ 287 h 497"/>
                <a:gd name="T16" fmla="*/ 451 w 797"/>
                <a:gd name="T17" fmla="*/ 327 h 497"/>
                <a:gd name="T18" fmla="*/ 454 w 797"/>
                <a:gd name="T19" fmla="*/ 349 h 497"/>
                <a:gd name="T20" fmla="*/ 464 w 797"/>
                <a:gd name="T21" fmla="*/ 369 h 497"/>
                <a:gd name="T22" fmla="*/ 482 w 797"/>
                <a:gd name="T23" fmla="*/ 384 h 497"/>
                <a:gd name="T24" fmla="*/ 505 w 797"/>
                <a:gd name="T25" fmla="*/ 391 h 497"/>
                <a:gd name="T26" fmla="*/ 529 w 797"/>
                <a:gd name="T27" fmla="*/ 389 h 497"/>
                <a:gd name="T28" fmla="*/ 550 w 797"/>
                <a:gd name="T29" fmla="*/ 378 h 497"/>
                <a:gd name="T30" fmla="*/ 564 w 797"/>
                <a:gd name="T31" fmla="*/ 360 h 497"/>
                <a:gd name="T32" fmla="*/ 571 w 797"/>
                <a:gd name="T33" fmla="*/ 337 h 497"/>
                <a:gd name="T34" fmla="*/ 565 w 797"/>
                <a:gd name="T35" fmla="*/ 304 h 497"/>
                <a:gd name="T36" fmla="*/ 724 w 797"/>
                <a:gd name="T37" fmla="*/ 119 h 497"/>
                <a:gd name="T38" fmla="*/ 750 w 797"/>
                <a:gd name="T39" fmla="*/ 119 h 497"/>
                <a:gd name="T40" fmla="*/ 771 w 797"/>
                <a:gd name="T41" fmla="*/ 110 h 497"/>
                <a:gd name="T42" fmla="*/ 787 w 797"/>
                <a:gd name="T43" fmla="*/ 94 h 497"/>
                <a:gd name="T44" fmla="*/ 796 w 797"/>
                <a:gd name="T45" fmla="*/ 72 h 497"/>
                <a:gd name="T46" fmla="*/ 796 w 797"/>
                <a:gd name="T47" fmla="*/ 48 h 497"/>
                <a:gd name="T48" fmla="*/ 787 w 797"/>
                <a:gd name="T49" fmla="*/ 27 h 497"/>
                <a:gd name="T50" fmla="*/ 771 w 797"/>
                <a:gd name="T51" fmla="*/ 10 h 497"/>
                <a:gd name="T52" fmla="*/ 750 w 797"/>
                <a:gd name="T53" fmla="*/ 1 h 497"/>
                <a:gd name="T54" fmla="*/ 725 w 797"/>
                <a:gd name="T55" fmla="*/ 1 h 497"/>
                <a:gd name="T56" fmla="*/ 703 w 797"/>
                <a:gd name="T57" fmla="*/ 10 h 497"/>
                <a:gd name="T58" fmla="*/ 687 w 797"/>
                <a:gd name="T59" fmla="*/ 27 h 497"/>
                <a:gd name="T60" fmla="*/ 678 w 797"/>
                <a:gd name="T61" fmla="*/ 48 h 497"/>
                <a:gd name="T62" fmla="*/ 680 w 797"/>
                <a:gd name="T63" fmla="*/ 79 h 497"/>
                <a:gd name="T64" fmla="*/ 531 w 797"/>
                <a:gd name="T65" fmla="*/ 275 h 497"/>
                <a:gd name="T66" fmla="*/ 504 w 797"/>
                <a:gd name="T67" fmla="*/ 272 h 497"/>
                <a:gd name="T68" fmla="*/ 478 w 797"/>
                <a:gd name="T69" fmla="*/ 281 h 497"/>
                <a:gd name="T70" fmla="*/ 345 w 797"/>
                <a:gd name="T71" fmla="*/ 248 h 497"/>
                <a:gd name="T72" fmla="*/ 344 w 797"/>
                <a:gd name="T73" fmla="*/ 229 h 497"/>
                <a:gd name="T74" fmla="*/ 336 w 797"/>
                <a:gd name="T75" fmla="*/ 207 h 497"/>
                <a:gd name="T76" fmla="*/ 319 w 797"/>
                <a:gd name="T77" fmla="*/ 191 h 497"/>
                <a:gd name="T78" fmla="*/ 298 w 797"/>
                <a:gd name="T79" fmla="*/ 181 h 497"/>
                <a:gd name="T80" fmla="*/ 273 w 797"/>
                <a:gd name="T81" fmla="*/ 181 h 497"/>
                <a:gd name="T82" fmla="*/ 252 w 797"/>
                <a:gd name="T83" fmla="*/ 191 h 497"/>
                <a:gd name="T84" fmla="*/ 236 w 797"/>
                <a:gd name="T85" fmla="*/ 207 h 497"/>
                <a:gd name="T86" fmla="*/ 226 w 797"/>
                <a:gd name="T87" fmla="*/ 229 h 497"/>
                <a:gd name="T88" fmla="*/ 227 w 797"/>
                <a:gd name="T89" fmla="*/ 254 h 497"/>
                <a:gd name="T90" fmla="*/ 86 w 797"/>
                <a:gd name="T91" fmla="*/ 382 h 497"/>
                <a:gd name="T92" fmla="*/ 53 w 797"/>
                <a:gd name="T93" fmla="*/ 377 h 497"/>
                <a:gd name="T94" fmla="*/ 31 w 797"/>
                <a:gd name="T95" fmla="*/ 383 h 497"/>
                <a:gd name="T96" fmla="*/ 13 w 797"/>
                <a:gd name="T97" fmla="*/ 398 h 497"/>
                <a:gd name="T98" fmla="*/ 2 w 797"/>
                <a:gd name="T99" fmla="*/ 419 h 497"/>
                <a:gd name="T100" fmla="*/ 0 w 797"/>
                <a:gd name="T101" fmla="*/ 443 h 497"/>
                <a:gd name="T102" fmla="*/ 6 w 797"/>
                <a:gd name="T103" fmla="*/ 466 h 497"/>
                <a:gd name="T104" fmla="*/ 21 w 797"/>
                <a:gd name="T105" fmla="*/ 483 h 497"/>
                <a:gd name="T106" fmla="*/ 42 w 797"/>
                <a:gd name="T107" fmla="*/ 494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97" h="497">
                  <a:moveTo>
                    <a:pt x="60" y="497"/>
                  </a:moveTo>
                  <a:lnTo>
                    <a:pt x="65" y="497"/>
                  </a:lnTo>
                  <a:lnTo>
                    <a:pt x="72" y="496"/>
                  </a:lnTo>
                  <a:lnTo>
                    <a:pt x="77" y="494"/>
                  </a:lnTo>
                  <a:lnTo>
                    <a:pt x="83" y="493"/>
                  </a:lnTo>
                  <a:lnTo>
                    <a:pt x="89" y="489"/>
                  </a:lnTo>
                  <a:lnTo>
                    <a:pt x="93" y="486"/>
                  </a:lnTo>
                  <a:lnTo>
                    <a:pt x="97" y="483"/>
                  </a:lnTo>
                  <a:lnTo>
                    <a:pt x="102" y="480"/>
                  </a:lnTo>
                  <a:lnTo>
                    <a:pt x="106" y="475"/>
                  </a:lnTo>
                  <a:lnTo>
                    <a:pt x="109" y="470"/>
                  </a:lnTo>
                  <a:lnTo>
                    <a:pt x="112" y="466"/>
                  </a:lnTo>
                  <a:lnTo>
                    <a:pt x="115" y="460"/>
                  </a:lnTo>
                  <a:lnTo>
                    <a:pt x="117" y="455"/>
                  </a:lnTo>
                  <a:lnTo>
                    <a:pt x="119" y="449"/>
                  </a:lnTo>
                  <a:lnTo>
                    <a:pt x="120" y="443"/>
                  </a:lnTo>
                  <a:lnTo>
                    <a:pt x="120" y="437"/>
                  </a:lnTo>
                  <a:lnTo>
                    <a:pt x="119" y="429"/>
                  </a:lnTo>
                  <a:lnTo>
                    <a:pt x="118" y="423"/>
                  </a:lnTo>
                  <a:lnTo>
                    <a:pt x="116" y="416"/>
                  </a:lnTo>
                  <a:lnTo>
                    <a:pt x="114" y="410"/>
                  </a:lnTo>
                  <a:lnTo>
                    <a:pt x="251" y="290"/>
                  </a:lnTo>
                  <a:lnTo>
                    <a:pt x="259" y="295"/>
                  </a:lnTo>
                  <a:lnTo>
                    <a:pt x="267" y="298"/>
                  </a:lnTo>
                  <a:lnTo>
                    <a:pt x="277" y="301"/>
                  </a:lnTo>
                  <a:lnTo>
                    <a:pt x="285" y="302"/>
                  </a:lnTo>
                  <a:lnTo>
                    <a:pt x="293" y="301"/>
                  </a:lnTo>
                  <a:lnTo>
                    <a:pt x="300" y="299"/>
                  </a:lnTo>
                  <a:lnTo>
                    <a:pt x="307" y="297"/>
                  </a:lnTo>
                  <a:lnTo>
                    <a:pt x="313" y="294"/>
                  </a:lnTo>
                  <a:lnTo>
                    <a:pt x="318" y="291"/>
                  </a:lnTo>
                  <a:lnTo>
                    <a:pt x="325" y="287"/>
                  </a:lnTo>
                  <a:lnTo>
                    <a:pt x="329" y="282"/>
                  </a:lnTo>
                  <a:lnTo>
                    <a:pt x="333" y="277"/>
                  </a:lnTo>
                  <a:lnTo>
                    <a:pt x="451" y="324"/>
                  </a:lnTo>
                  <a:lnTo>
                    <a:pt x="451" y="327"/>
                  </a:lnTo>
                  <a:lnTo>
                    <a:pt x="451" y="332"/>
                  </a:lnTo>
                  <a:lnTo>
                    <a:pt x="451" y="337"/>
                  </a:lnTo>
                  <a:lnTo>
                    <a:pt x="452" y="343"/>
                  </a:lnTo>
                  <a:lnTo>
                    <a:pt x="454" y="349"/>
                  </a:lnTo>
                  <a:lnTo>
                    <a:pt x="456" y="354"/>
                  </a:lnTo>
                  <a:lnTo>
                    <a:pt x="458" y="360"/>
                  </a:lnTo>
                  <a:lnTo>
                    <a:pt x="461" y="365"/>
                  </a:lnTo>
                  <a:lnTo>
                    <a:pt x="464" y="369"/>
                  </a:lnTo>
                  <a:lnTo>
                    <a:pt x="469" y="374"/>
                  </a:lnTo>
                  <a:lnTo>
                    <a:pt x="473" y="378"/>
                  </a:lnTo>
                  <a:lnTo>
                    <a:pt x="477" y="381"/>
                  </a:lnTo>
                  <a:lnTo>
                    <a:pt x="482" y="384"/>
                  </a:lnTo>
                  <a:lnTo>
                    <a:pt x="488" y="386"/>
                  </a:lnTo>
                  <a:lnTo>
                    <a:pt x="493" y="389"/>
                  </a:lnTo>
                  <a:lnTo>
                    <a:pt x="499" y="391"/>
                  </a:lnTo>
                  <a:lnTo>
                    <a:pt x="505" y="391"/>
                  </a:lnTo>
                  <a:lnTo>
                    <a:pt x="511" y="392"/>
                  </a:lnTo>
                  <a:lnTo>
                    <a:pt x="518" y="391"/>
                  </a:lnTo>
                  <a:lnTo>
                    <a:pt x="523" y="391"/>
                  </a:lnTo>
                  <a:lnTo>
                    <a:pt x="529" y="389"/>
                  </a:lnTo>
                  <a:lnTo>
                    <a:pt x="535" y="386"/>
                  </a:lnTo>
                  <a:lnTo>
                    <a:pt x="540" y="384"/>
                  </a:lnTo>
                  <a:lnTo>
                    <a:pt x="545" y="381"/>
                  </a:lnTo>
                  <a:lnTo>
                    <a:pt x="550" y="378"/>
                  </a:lnTo>
                  <a:lnTo>
                    <a:pt x="553" y="374"/>
                  </a:lnTo>
                  <a:lnTo>
                    <a:pt x="558" y="369"/>
                  </a:lnTo>
                  <a:lnTo>
                    <a:pt x="561" y="365"/>
                  </a:lnTo>
                  <a:lnTo>
                    <a:pt x="564" y="360"/>
                  </a:lnTo>
                  <a:lnTo>
                    <a:pt x="567" y="354"/>
                  </a:lnTo>
                  <a:lnTo>
                    <a:pt x="568" y="349"/>
                  </a:lnTo>
                  <a:lnTo>
                    <a:pt x="570" y="343"/>
                  </a:lnTo>
                  <a:lnTo>
                    <a:pt x="571" y="337"/>
                  </a:lnTo>
                  <a:lnTo>
                    <a:pt x="571" y="332"/>
                  </a:lnTo>
                  <a:lnTo>
                    <a:pt x="570" y="322"/>
                  </a:lnTo>
                  <a:lnTo>
                    <a:pt x="568" y="312"/>
                  </a:lnTo>
                  <a:lnTo>
                    <a:pt x="565" y="304"/>
                  </a:lnTo>
                  <a:lnTo>
                    <a:pt x="560" y="296"/>
                  </a:lnTo>
                  <a:lnTo>
                    <a:pt x="711" y="114"/>
                  </a:lnTo>
                  <a:lnTo>
                    <a:pt x="717" y="117"/>
                  </a:lnTo>
                  <a:lnTo>
                    <a:pt x="724" y="119"/>
                  </a:lnTo>
                  <a:lnTo>
                    <a:pt x="730" y="120"/>
                  </a:lnTo>
                  <a:lnTo>
                    <a:pt x="737" y="120"/>
                  </a:lnTo>
                  <a:lnTo>
                    <a:pt x="743" y="120"/>
                  </a:lnTo>
                  <a:lnTo>
                    <a:pt x="750" y="119"/>
                  </a:lnTo>
                  <a:lnTo>
                    <a:pt x="755" y="118"/>
                  </a:lnTo>
                  <a:lnTo>
                    <a:pt x="760" y="116"/>
                  </a:lnTo>
                  <a:lnTo>
                    <a:pt x="766" y="113"/>
                  </a:lnTo>
                  <a:lnTo>
                    <a:pt x="771" y="110"/>
                  </a:lnTo>
                  <a:lnTo>
                    <a:pt x="775" y="106"/>
                  </a:lnTo>
                  <a:lnTo>
                    <a:pt x="780" y="103"/>
                  </a:lnTo>
                  <a:lnTo>
                    <a:pt x="784" y="99"/>
                  </a:lnTo>
                  <a:lnTo>
                    <a:pt x="787" y="94"/>
                  </a:lnTo>
                  <a:lnTo>
                    <a:pt x="790" y="89"/>
                  </a:lnTo>
                  <a:lnTo>
                    <a:pt x="792" y="84"/>
                  </a:lnTo>
                  <a:lnTo>
                    <a:pt x="795" y="79"/>
                  </a:lnTo>
                  <a:lnTo>
                    <a:pt x="796" y="72"/>
                  </a:lnTo>
                  <a:lnTo>
                    <a:pt x="797" y="67"/>
                  </a:lnTo>
                  <a:lnTo>
                    <a:pt x="797" y="60"/>
                  </a:lnTo>
                  <a:lnTo>
                    <a:pt x="797" y="54"/>
                  </a:lnTo>
                  <a:lnTo>
                    <a:pt x="796" y="48"/>
                  </a:lnTo>
                  <a:lnTo>
                    <a:pt x="795" y="42"/>
                  </a:lnTo>
                  <a:lnTo>
                    <a:pt x="792" y="37"/>
                  </a:lnTo>
                  <a:lnTo>
                    <a:pt x="790" y="31"/>
                  </a:lnTo>
                  <a:lnTo>
                    <a:pt x="787" y="27"/>
                  </a:lnTo>
                  <a:lnTo>
                    <a:pt x="784" y="22"/>
                  </a:lnTo>
                  <a:lnTo>
                    <a:pt x="780" y="17"/>
                  </a:lnTo>
                  <a:lnTo>
                    <a:pt x="775" y="14"/>
                  </a:lnTo>
                  <a:lnTo>
                    <a:pt x="771" y="10"/>
                  </a:lnTo>
                  <a:lnTo>
                    <a:pt x="766" y="8"/>
                  </a:lnTo>
                  <a:lnTo>
                    <a:pt x="760" y="5"/>
                  </a:lnTo>
                  <a:lnTo>
                    <a:pt x="755" y="2"/>
                  </a:lnTo>
                  <a:lnTo>
                    <a:pt x="750" y="1"/>
                  </a:lnTo>
                  <a:lnTo>
                    <a:pt x="743" y="0"/>
                  </a:lnTo>
                  <a:lnTo>
                    <a:pt x="737" y="0"/>
                  </a:lnTo>
                  <a:lnTo>
                    <a:pt x="731" y="0"/>
                  </a:lnTo>
                  <a:lnTo>
                    <a:pt x="725" y="1"/>
                  </a:lnTo>
                  <a:lnTo>
                    <a:pt x="719" y="2"/>
                  </a:lnTo>
                  <a:lnTo>
                    <a:pt x="713" y="5"/>
                  </a:lnTo>
                  <a:lnTo>
                    <a:pt x="709" y="8"/>
                  </a:lnTo>
                  <a:lnTo>
                    <a:pt x="703" y="10"/>
                  </a:lnTo>
                  <a:lnTo>
                    <a:pt x="699" y="14"/>
                  </a:lnTo>
                  <a:lnTo>
                    <a:pt x="695" y="17"/>
                  </a:lnTo>
                  <a:lnTo>
                    <a:pt x="691" y="22"/>
                  </a:lnTo>
                  <a:lnTo>
                    <a:pt x="687" y="27"/>
                  </a:lnTo>
                  <a:lnTo>
                    <a:pt x="684" y="31"/>
                  </a:lnTo>
                  <a:lnTo>
                    <a:pt x="682" y="37"/>
                  </a:lnTo>
                  <a:lnTo>
                    <a:pt x="680" y="42"/>
                  </a:lnTo>
                  <a:lnTo>
                    <a:pt x="678" y="48"/>
                  </a:lnTo>
                  <a:lnTo>
                    <a:pt x="677" y="54"/>
                  </a:lnTo>
                  <a:lnTo>
                    <a:pt x="677" y="60"/>
                  </a:lnTo>
                  <a:lnTo>
                    <a:pt x="678" y="70"/>
                  </a:lnTo>
                  <a:lnTo>
                    <a:pt x="680" y="79"/>
                  </a:lnTo>
                  <a:lnTo>
                    <a:pt x="683" y="87"/>
                  </a:lnTo>
                  <a:lnTo>
                    <a:pt x="688" y="96"/>
                  </a:lnTo>
                  <a:lnTo>
                    <a:pt x="537" y="277"/>
                  </a:lnTo>
                  <a:lnTo>
                    <a:pt x="531" y="275"/>
                  </a:lnTo>
                  <a:lnTo>
                    <a:pt x="524" y="273"/>
                  </a:lnTo>
                  <a:lnTo>
                    <a:pt x="518" y="272"/>
                  </a:lnTo>
                  <a:lnTo>
                    <a:pt x="511" y="271"/>
                  </a:lnTo>
                  <a:lnTo>
                    <a:pt x="504" y="272"/>
                  </a:lnTo>
                  <a:lnTo>
                    <a:pt x="496" y="273"/>
                  </a:lnTo>
                  <a:lnTo>
                    <a:pt x="490" y="275"/>
                  </a:lnTo>
                  <a:lnTo>
                    <a:pt x="484" y="278"/>
                  </a:lnTo>
                  <a:lnTo>
                    <a:pt x="478" y="281"/>
                  </a:lnTo>
                  <a:lnTo>
                    <a:pt x="472" y="286"/>
                  </a:lnTo>
                  <a:lnTo>
                    <a:pt x="467" y="291"/>
                  </a:lnTo>
                  <a:lnTo>
                    <a:pt x="463" y="295"/>
                  </a:lnTo>
                  <a:lnTo>
                    <a:pt x="345" y="248"/>
                  </a:lnTo>
                  <a:lnTo>
                    <a:pt x="345" y="245"/>
                  </a:lnTo>
                  <a:lnTo>
                    <a:pt x="345" y="240"/>
                  </a:lnTo>
                  <a:lnTo>
                    <a:pt x="345" y="235"/>
                  </a:lnTo>
                  <a:lnTo>
                    <a:pt x="344" y="229"/>
                  </a:lnTo>
                  <a:lnTo>
                    <a:pt x="343" y="223"/>
                  </a:lnTo>
                  <a:lnTo>
                    <a:pt x="341" y="218"/>
                  </a:lnTo>
                  <a:lnTo>
                    <a:pt x="339" y="213"/>
                  </a:lnTo>
                  <a:lnTo>
                    <a:pt x="336" y="207"/>
                  </a:lnTo>
                  <a:lnTo>
                    <a:pt x="332" y="203"/>
                  </a:lnTo>
                  <a:lnTo>
                    <a:pt x="328" y="199"/>
                  </a:lnTo>
                  <a:lnTo>
                    <a:pt x="324" y="194"/>
                  </a:lnTo>
                  <a:lnTo>
                    <a:pt x="319" y="191"/>
                  </a:lnTo>
                  <a:lnTo>
                    <a:pt x="314" y="188"/>
                  </a:lnTo>
                  <a:lnTo>
                    <a:pt x="309" y="186"/>
                  </a:lnTo>
                  <a:lnTo>
                    <a:pt x="303" y="184"/>
                  </a:lnTo>
                  <a:lnTo>
                    <a:pt x="298" y="181"/>
                  </a:lnTo>
                  <a:lnTo>
                    <a:pt x="292" y="181"/>
                  </a:lnTo>
                  <a:lnTo>
                    <a:pt x="285" y="180"/>
                  </a:lnTo>
                  <a:lnTo>
                    <a:pt x="280" y="181"/>
                  </a:lnTo>
                  <a:lnTo>
                    <a:pt x="273" y="181"/>
                  </a:lnTo>
                  <a:lnTo>
                    <a:pt x="268" y="184"/>
                  </a:lnTo>
                  <a:lnTo>
                    <a:pt x="262" y="186"/>
                  </a:lnTo>
                  <a:lnTo>
                    <a:pt x="257" y="188"/>
                  </a:lnTo>
                  <a:lnTo>
                    <a:pt x="252" y="191"/>
                  </a:lnTo>
                  <a:lnTo>
                    <a:pt x="248" y="194"/>
                  </a:lnTo>
                  <a:lnTo>
                    <a:pt x="243" y="199"/>
                  </a:lnTo>
                  <a:lnTo>
                    <a:pt x="239" y="203"/>
                  </a:lnTo>
                  <a:lnTo>
                    <a:pt x="236" y="207"/>
                  </a:lnTo>
                  <a:lnTo>
                    <a:pt x="233" y="213"/>
                  </a:lnTo>
                  <a:lnTo>
                    <a:pt x="230" y="218"/>
                  </a:lnTo>
                  <a:lnTo>
                    <a:pt x="228" y="223"/>
                  </a:lnTo>
                  <a:lnTo>
                    <a:pt x="226" y="229"/>
                  </a:lnTo>
                  <a:lnTo>
                    <a:pt x="225" y="235"/>
                  </a:lnTo>
                  <a:lnTo>
                    <a:pt x="225" y="240"/>
                  </a:lnTo>
                  <a:lnTo>
                    <a:pt x="226" y="248"/>
                  </a:lnTo>
                  <a:lnTo>
                    <a:pt x="227" y="254"/>
                  </a:lnTo>
                  <a:lnTo>
                    <a:pt x="229" y="261"/>
                  </a:lnTo>
                  <a:lnTo>
                    <a:pt x="231" y="267"/>
                  </a:lnTo>
                  <a:lnTo>
                    <a:pt x="94" y="387"/>
                  </a:lnTo>
                  <a:lnTo>
                    <a:pt x="86" y="382"/>
                  </a:lnTo>
                  <a:lnTo>
                    <a:pt x="78" y="379"/>
                  </a:lnTo>
                  <a:lnTo>
                    <a:pt x="68" y="377"/>
                  </a:lnTo>
                  <a:lnTo>
                    <a:pt x="60" y="377"/>
                  </a:lnTo>
                  <a:lnTo>
                    <a:pt x="53" y="377"/>
                  </a:lnTo>
                  <a:lnTo>
                    <a:pt x="47" y="378"/>
                  </a:lnTo>
                  <a:lnTo>
                    <a:pt x="42" y="379"/>
                  </a:lnTo>
                  <a:lnTo>
                    <a:pt x="36" y="381"/>
                  </a:lnTo>
                  <a:lnTo>
                    <a:pt x="31" y="383"/>
                  </a:lnTo>
                  <a:lnTo>
                    <a:pt x="26" y="386"/>
                  </a:lnTo>
                  <a:lnTo>
                    <a:pt x="21" y="391"/>
                  </a:lnTo>
                  <a:lnTo>
                    <a:pt x="17" y="394"/>
                  </a:lnTo>
                  <a:lnTo>
                    <a:pt x="13" y="398"/>
                  </a:lnTo>
                  <a:lnTo>
                    <a:pt x="9" y="402"/>
                  </a:lnTo>
                  <a:lnTo>
                    <a:pt x="6" y="408"/>
                  </a:lnTo>
                  <a:lnTo>
                    <a:pt x="4" y="413"/>
                  </a:lnTo>
                  <a:lnTo>
                    <a:pt x="2" y="419"/>
                  </a:lnTo>
                  <a:lnTo>
                    <a:pt x="1" y="425"/>
                  </a:lnTo>
                  <a:lnTo>
                    <a:pt x="0" y="430"/>
                  </a:lnTo>
                  <a:lnTo>
                    <a:pt x="0" y="437"/>
                  </a:lnTo>
                  <a:lnTo>
                    <a:pt x="0" y="443"/>
                  </a:lnTo>
                  <a:lnTo>
                    <a:pt x="1" y="449"/>
                  </a:lnTo>
                  <a:lnTo>
                    <a:pt x="2" y="455"/>
                  </a:lnTo>
                  <a:lnTo>
                    <a:pt x="4" y="460"/>
                  </a:lnTo>
                  <a:lnTo>
                    <a:pt x="6" y="466"/>
                  </a:lnTo>
                  <a:lnTo>
                    <a:pt x="9" y="470"/>
                  </a:lnTo>
                  <a:lnTo>
                    <a:pt x="13" y="475"/>
                  </a:lnTo>
                  <a:lnTo>
                    <a:pt x="17" y="480"/>
                  </a:lnTo>
                  <a:lnTo>
                    <a:pt x="21" y="483"/>
                  </a:lnTo>
                  <a:lnTo>
                    <a:pt x="26" y="486"/>
                  </a:lnTo>
                  <a:lnTo>
                    <a:pt x="31" y="489"/>
                  </a:lnTo>
                  <a:lnTo>
                    <a:pt x="36" y="493"/>
                  </a:lnTo>
                  <a:lnTo>
                    <a:pt x="42" y="494"/>
                  </a:lnTo>
                  <a:lnTo>
                    <a:pt x="47" y="496"/>
                  </a:lnTo>
                  <a:lnTo>
                    <a:pt x="53" y="497"/>
                  </a:lnTo>
                  <a:lnTo>
                    <a:pt x="60" y="4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34" name="Freeform 1676" descr="Icon of check box. ">
            <a:extLst>
              <a:ext uri="{FF2B5EF4-FFF2-40B4-BE49-F238E27FC236}">
                <a16:creationId xmlns:a16="http://schemas.microsoft.com/office/drawing/2014/main" id="{6FB02354-C73F-4DCF-8004-E9CCA66963EA}"/>
              </a:ext>
            </a:extLst>
          </p:cNvPr>
          <p:cNvSpPr>
            <a:spLocks noEditPoints="1"/>
          </p:cNvSpPr>
          <p:nvPr/>
        </p:nvSpPr>
        <p:spPr bwMode="auto">
          <a:xfrm>
            <a:off x="7129621" y="1811496"/>
            <a:ext cx="345758" cy="345758"/>
          </a:xfrm>
          <a:custGeom>
            <a:avLst/>
            <a:gdLst>
              <a:gd name="T0" fmla="*/ 374 w 719"/>
              <a:gd name="T1" fmla="*/ 267 h 719"/>
              <a:gd name="T2" fmla="*/ 366 w 719"/>
              <a:gd name="T3" fmla="*/ 263 h 719"/>
              <a:gd name="T4" fmla="*/ 362 w 719"/>
              <a:gd name="T5" fmla="*/ 254 h 719"/>
              <a:gd name="T6" fmla="*/ 366 w 719"/>
              <a:gd name="T7" fmla="*/ 247 h 719"/>
              <a:gd name="T8" fmla="*/ 374 w 719"/>
              <a:gd name="T9" fmla="*/ 243 h 719"/>
              <a:gd name="T10" fmla="*/ 621 w 719"/>
              <a:gd name="T11" fmla="*/ 244 h 719"/>
              <a:gd name="T12" fmla="*/ 627 w 719"/>
              <a:gd name="T13" fmla="*/ 250 h 719"/>
              <a:gd name="T14" fmla="*/ 627 w 719"/>
              <a:gd name="T15" fmla="*/ 260 h 719"/>
              <a:gd name="T16" fmla="*/ 621 w 719"/>
              <a:gd name="T17" fmla="*/ 265 h 719"/>
              <a:gd name="T18" fmla="*/ 616 w 719"/>
              <a:gd name="T19" fmla="*/ 528 h 719"/>
              <a:gd name="T20" fmla="*/ 370 w 719"/>
              <a:gd name="T21" fmla="*/ 527 h 719"/>
              <a:gd name="T22" fmla="*/ 363 w 719"/>
              <a:gd name="T23" fmla="*/ 521 h 719"/>
              <a:gd name="T24" fmla="*/ 363 w 719"/>
              <a:gd name="T25" fmla="*/ 512 h 719"/>
              <a:gd name="T26" fmla="*/ 370 w 719"/>
              <a:gd name="T27" fmla="*/ 505 h 719"/>
              <a:gd name="T28" fmla="*/ 616 w 719"/>
              <a:gd name="T29" fmla="*/ 504 h 719"/>
              <a:gd name="T30" fmla="*/ 625 w 719"/>
              <a:gd name="T31" fmla="*/ 507 h 719"/>
              <a:gd name="T32" fmla="*/ 628 w 719"/>
              <a:gd name="T33" fmla="*/ 516 h 719"/>
              <a:gd name="T34" fmla="*/ 625 w 719"/>
              <a:gd name="T35" fmla="*/ 525 h 719"/>
              <a:gd name="T36" fmla="*/ 616 w 719"/>
              <a:gd name="T37" fmla="*/ 528 h 719"/>
              <a:gd name="T38" fmla="*/ 171 w 719"/>
              <a:gd name="T39" fmla="*/ 279 h 719"/>
              <a:gd name="T40" fmla="*/ 164 w 719"/>
              <a:gd name="T41" fmla="*/ 282 h 719"/>
              <a:gd name="T42" fmla="*/ 155 w 719"/>
              <a:gd name="T43" fmla="*/ 279 h 719"/>
              <a:gd name="T44" fmla="*/ 92 w 719"/>
              <a:gd name="T45" fmla="*/ 214 h 719"/>
              <a:gd name="T46" fmla="*/ 92 w 719"/>
              <a:gd name="T47" fmla="*/ 205 h 719"/>
              <a:gd name="T48" fmla="*/ 98 w 719"/>
              <a:gd name="T49" fmla="*/ 198 h 719"/>
              <a:gd name="T50" fmla="*/ 107 w 719"/>
              <a:gd name="T51" fmla="*/ 198 h 719"/>
              <a:gd name="T52" fmla="*/ 164 w 719"/>
              <a:gd name="T53" fmla="*/ 253 h 719"/>
              <a:gd name="T54" fmla="*/ 309 w 719"/>
              <a:gd name="T55" fmla="*/ 109 h 719"/>
              <a:gd name="T56" fmla="*/ 318 w 719"/>
              <a:gd name="T57" fmla="*/ 109 h 719"/>
              <a:gd name="T58" fmla="*/ 325 w 719"/>
              <a:gd name="T59" fmla="*/ 114 h 719"/>
              <a:gd name="T60" fmla="*/ 325 w 719"/>
              <a:gd name="T61" fmla="*/ 124 h 719"/>
              <a:gd name="T62" fmla="*/ 323 w 719"/>
              <a:gd name="T63" fmla="*/ 414 h 719"/>
              <a:gd name="T64" fmla="*/ 168 w 719"/>
              <a:gd name="T65" fmla="*/ 568 h 719"/>
              <a:gd name="T66" fmla="*/ 158 w 719"/>
              <a:gd name="T67" fmla="*/ 568 h 719"/>
              <a:gd name="T68" fmla="*/ 94 w 719"/>
              <a:gd name="T69" fmla="*/ 505 h 719"/>
              <a:gd name="T70" fmla="*/ 91 w 719"/>
              <a:gd name="T71" fmla="*/ 497 h 719"/>
              <a:gd name="T72" fmla="*/ 94 w 719"/>
              <a:gd name="T73" fmla="*/ 488 h 719"/>
              <a:gd name="T74" fmla="*/ 103 w 719"/>
              <a:gd name="T75" fmla="*/ 485 h 719"/>
              <a:gd name="T76" fmla="*/ 111 w 719"/>
              <a:gd name="T77" fmla="*/ 488 h 719"/>
              <a:gd name="T78" fmla="*/ 306 w 719"/>
              <a:gd name="T79" fmla="*/ 397 h 719"/>
              <a:gd name="T80" fmla="*/ 314 w 719"/>
              <a:gd name="T81" fmla="*/ 394 h 719"/>
              <a:gd name="T82" fmla="*/ 323 w 719"/>
              <a:gd name="T83" fmla="*/ 398 h 719"/>
              <a:gd name="T84" fmla="*/ 326 w 719"/>
              <a:gd name="T85" fmla="*/ 406 h 719"/>
              <a:gd name="T86" fmla="*/ 323 w 719"/>
              <a:gd name="T87" fmla="*/ 414 h 719"/>
              <a:gd name="T88" fmla="*/ 12 w 719"/>
              <a:gd name="T89" fmla="*/ 0 h 719"/>
              <a:gd name="T90" fmla="*/ 3 w 719"/>
              <a:gd name="T91" fmla="*/ 5 h 719"/>
              <a:gd name="T92" fmla="*/ 0 w 719"/>
              <a:gd name="T93" fmla="*/ 13 h 719"/>
              <a:gd name="T94" fmla="*/ 1 w 719"/>
              <a:gd name="T95" fmla="*/ 713 h 719"/>
              <a:gd name="T96" fmla="*/ 8 w 719"/>
              <a:gd name="T97" fmla="*/ 719 h 719"/>
              <a:gd name="T98" fmla="*/ 707 w 719"/>
              <a:gd name="T99" fmla="*/ 719 h 719"/>
              <a:gd name="T100" fmla="*/ 716 w 719"/>
              <a:gd name="T101" fmla="*/ 716 h 719"/>
              <a:gd name="T102" fmla="*/ 719 w 719"/>
              <a:gd name="T103" fmla="*/ 707 h 719"/>
              <a:gd name="T104" fmla="*/ 718 w 719"/>
              <a:gd name="T105" fmla="*/ 8 h 719"/>
              <a:gd name="T106" fmla="*/ 711 w 719"/>
              <a:gd name="T107" fmla="*/ 2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19" h="719">
                <a:moveTo>
                  <a:pt x="616" y="267"/>
                </a:moveTo>
                <a:lnTo>
                  <a:pt x="374" y="267"/>
                </a:lnTo>
                <a:lnTo>
                  <a:pt x="370" y="265"/>
                </a:lnTo>
                <a:lnTo>
                  <a:pt x="366" y="263"/>
                </a:lnTo>
                <a:lnTo>
                  <a:pt x="363" y="260"/>
                </a:lnTo>
                <a:lnTo>
                  <a:pt x="362" y="254"/>
                </a:lnTo>
                <a:lnTo>
                  <a:pt x="363" y="250"/>
                </a:lnTo>
                <a:lnTo>
                  <a:pt x="366" y="247"/>
                </a:lnTo>
                <a:lnTo>
                  <a:pt x="370" y="244"/>
                </a:lnTo>
                <a:lnTo>
                  <a:pt x="374" y="243"/>
                </a:lnTo>
                <a:lnTo>
                  <a:pt x="616" y="243"/>
                </a:lnTo>
                <a:lnTo>
                  <a:pt x="621" y="244"/>
                </a:lnTo>
                <a:lnTo>
                  <a:pt x="625" y="247"/>
                </a:lnTo>
                <a:lnTo>
                  <a:pt x="627" y="250"/>
                </a:lnTo>
                <a:lnTo>
                  <a:pt x="628" y="254"/>
                </a:lnTo>
                <a:lnTo>
                  <a:pt x="627" y="260"/>
                </a:lnTo>
                <a:lnTo>
                  <a:pt x="625" y="263"/>
                </a:lnTo>
                <a:lnTo>
                  <a:pt x="621" y="265"/>
                </a:lnTo>
                <a:lnTo>
                  <a:pt x="616" y="267"/>
                </a:lnTo>
                <a:close/>
                <a:moveTo>
                  <a:pt x="616" y="528"/>
                </a:moveTo>
                <a:lnTo>
                  <a:pt x="374" y="528"/>
                </a:lnTo>
                <a:lnTo>
                  <a:pt x="370" y="527"/>
                </a:lnTo>
                <a:lnTo>
                  <a:pt x="366" y="525"/>
                </a:lnTo>
                <a:lnTo>
                  <a:pt x="363" y="521"/>
                </a:lnTo>
                <a:lnTo>
                  <a:pt x="362" y="516"/>
                </a:lnTo>
                <a:lnTo>
                  <a:pt x="363" y="512"/>
                </a:lnTo>
                <a:lnTo>
                  <a:pt x="366" y="507"/>
                </a:lnTo>
                <a:lnTo>
                  <a:pt x="370" y="505"/>
                </a:lnTo>
                <a:lnTo>
                  <a:pt x="374" y="504"/>
                </a:lnTo>
                <a:lnTo>
                  <a:pt x="616" y="504"/>
                </a:lnTo>
                <a:lnTo>
                  <a:pt x="621" y="505"/>
                </a:lnTo>
                <a:lnTo>
                  <a:pt x="625" y="507"/>
                </a:lnTo>
                <a:lnTo>
                  <a:pt x="627" y="512"/>
                </a:lnTo>
                <a:lnTo>
                  <a:pt x="628" y="516"/>
                </a:lnTo>
                <a:lnTo>
                  <a:pt x="627" y="521"/>
                </a:lnTo>
                <a:lnTo>
                  <a:pt x="625" y="525"/>
                </a:lnTo>
                <a:lnTo>
                  <a:pt x="621" y="527"/>
                </a:lnTo>
                <a:lnTo>
                  <a:pt x="616" y="528"/>
                </a:lnTo>
                <a:close/>
                <a:moveTo>
                  <a:pt x="323" y="127"/>
                </a:moveTo>
                <a:lnTo>
                  <a:pt x="171" y="279"/>
                </a:lnTo>
                <a:lnTo>
                  <a:pt x="168" y="282"/>
                </a:lnTo>
                <a:lnTo>
                  <a:pt x="164" y="282"/>
                </a:lnTo>
                <a:lnTo>
                  <a:pt x="158" y="282"/>
                </a:lnTo>
                <a:lnTo>
                  <a:pt x="155" y="279"/>
                </a:lnTo>
                <a:lnTo>
                  <a:pt x="94" y="218"/>
                </a:lnTo>
                <a:lnTo>
                  <a:pt x="92" y="214"/>
                </a:lnTo>
                <a:lnTo>
                  <a:pt x="91" y="209"/>
                </a:lnTo>
                <a:lnTo>
                  <a:pt x="92" y="205"/>
                </a:lnTo>
                <a:lnTo>
                  <a:pt x="94" y="201"/>
                </a:lnTo>
                <a:lnTo>
                  <a:pt x="98" y="198"/>
                </a:lnTo>
                <a:lnTo>
                  <a:pt x="103" y="197"/>
                </a:lnTo>
                <a:lnTo>
                  <a:pt x="107" y="198"/>
                </a:lnTo>
                <a:lnTo>
                  <a:pt x="111" y="201"/>
                </a:lnTo>
                <a:lnTo>
                  <a:pt x="164" y="253"/>
                </a:lnTo>
                <a:lnTo>
                  <a:pt x="306" y="111"/>
                </a:lnTo>
                <a:lnTo>
                  <a:pt x="309" y="109"/>
                </a:lnTo>
                <a:lnTo>
                  <a:pt x="314" y="108"/>
                </a:lnTo>
                <a:lnTo>
                  <a:pt x="318" y="109"/>
                </a:lnTo>
                <a:lnTo>
                  <a:pt x="323" y="111"/>
                </a:lnTo>
                <a:lnTo>
                  <a:pt x="325" y="114"/>
                </a:lnTo>
                <a:lnTo>
                  <a:pt x="326" y="119"/>
                </a:lnTo>
                <a:lnTo>
                  <a:pt x="325" y="124"/>
                </a:lnTo>
                <a:lnTo>
                  <a:pt x="323" y="127"/>
                </a:lnTo>
                <a:close/>
                <a:moveTo>
                  <a:pt x="323" y="414"/>
                </a:moveTo>
                <a:lnTo>
                  <a:pt x="171" y="565"/>
                </a:lnTo>
                <a:lnTo>
                  <a:pt x="168" y="568"/>
                </a:lnTo>
                <a:lnTo>
                  <a:pt x="164" y="569"/>
                </a:lnTo>
                <a:lnTo>
                  <a:pt x="158" y="568"/>
                </a:lnTo>
                <a:lnTo>
                  <a:pt x="155" y="565"/>
                </a:lnTo>
                <a:lnTo>
                  <a:pt x="94" y="505"/>
                </a:lnTo>
                <a:lnTo>
                  <a:pt x="92" y="502"/>
                </a:lnTo>
                <a:lnTo>
                  <a:pt x="91" y="497"/>
                </a:lnTo>
                <a:lnTo>
                  <a:pt x="92" y="493"/>
                </a:lnTo>
                <a:lnTo>
                  <a:pt x="94" y="488"/>
                </a:lnTo>
                <a:lnTo>
                  <a:pt x="98" y="486"/>
                </a:lnTo>
                <a:lnTo>
                  <a:pt x="103" y="485"/>
                </a:lnTo>
                <a:lnTo>
                  <a:pt x="107" y="486"/>
                </a:lnTo>
                <a:lnTo>
                  <a:pt x="111" y="488"/>
                </a:lnTo>
                <a:lnTo>
                  <a:pt x="164" y="540"/>
                </a:lnTo>
                <a:lnTo>
                  <a:pt x="306" y="397"/>
                </a:lnTo>
                <a:lnTo>
                  <a:pt x="309" y="395"/>
                </a:lnTo>
                <a:lnTo>
                  <a:pt x="314" y="394"/>
                </a:lnTo>
                <a:lnTo>
                  <a:pt x="318" y="395"/>
                </a:lnTo>
                <a:lnTo>
                  <a:pt x="323" y="398"/>
                </a:lnTo>
                <a:lnTo>
                  <a:pt x="325" y="401"/>
                </a:lnTo>
                <a:lnTo>
                  <a:pt x="326" y="406"/>
                </a:lnTo>
                <a:lnTo>
                  <a:pt x="325" y="410"/>
                </a:lnTo>
                <a:lnTo>
                  <a:pt x="323" y="414"/>
                </a:lnTo>
                <a:close/>
                <a:moveTo>
                  <a:pt x="707" y="0"/>
                </a:moveTo>
                <a:lnTo>
                  <a:pt x="12" y="0"/>
                </a:lnTo>
                <a:lnTo>
                  <a:pt x="8" y="2"/>
                </a:lnTo>
                <a:lnTo>
                  <a:pt x="3" y="5"/>
                </a:lnTo>
                <a:lnTo>
                  <a:pt x="1" y="8"/>
                </a:lnTo>
                <a:lnTo>
                  <a:pt x="0" y="13"/>
                </a:lnTo>
                <a:lnTo>
                  <a:pt x="0" y="707"/>
                </a:lnTo>
                <a:lnTo>
                  <a:pt x="1" y="713"/>
                </a:lnTo>
                <a:lnTo>
                  <a:pt x="3" y="716"/>
                </a:lnTo>
                <a:lnTo>
                  <a:pt x="8" y="719"/>
                </a:lnTo>
                <a:lnTo>
                  <a:pt x="12" y="719"/>
                </a:lnTo>
                <a:lnTo>
                  <a:pt x="707" y="719"/>
                </a:lnTo>
                <a:lnTo>
                  <a:pt x="711" y="719"/>
                </a:lnTo>
                <a:lnTo>
                  <a:pt x="716" y="716"/>
                </a:lnTo>
                <a:lnTo>
                  <a:pt x="718" y="713"/>
                </a:lnTo>
                <a:lnTo>
                  <a:pt x="719" y="707"/>
                </a:lnTo>
                <a:lnTo>
                  <a:pt x="719" y="13"/>
                </a:lnTo>
                <a:lnTo>
                  <a:pt x="718" y="8"/>
                </a:lnTo>
                <a:lnTo>
                  <a:pt x="716" y="5"/>
                </a:lnTo>
                <a:lnTo>
                  <a:pt x="711" y="2"/>
                </a:lnTo>
                <a:lnTo>
                  <a:pt x="707"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5" name="Freeform 4665" descr="Icon of graph. ">
            <a:extLst>
              <a:ext uri="{FF2B5EF4-FFF2-40B4-BE49-F238E27FC236}">
                <a16:creationId xmlns:a16="http://schemas.microsoft.com/office/drawing/2014/main" id="{557E39B2-E017-4E5C-B53E-DDE3B9D4C92C}"/>
              </a:ext>
            </a:extLst>
          </p:cNvPr>
          <p:cNvSpPr>
            <a:spLocks/>
          </p:cNvSpPr>
          <p:nvPr/>
        </p:nvSpPr>
        <p:spPr bwMode="auto">
          <a:xfrm>
            <a:off x="7877961" y="3531386"/>
            <a:ext cx="347679" cy="347679"/>
          </a:xfrm>
          <a:custGeom>
            <a:avLst/>
            <a:gdLst>
              <a:gd name="T0" fmla="*/ 761 w 904"/>
              <a:gd name="T1" fmla="*/ 213 h 903"/>
              <a:gd name="T2" fmla="*/ 754 w 904"/>
              <a:gd name="T3" fmla="*/ 225 h 903"/>
              <a:gd name="T4" fmla="*/ 576 w 904"/>
              <a:gd name="T5" fmla="*/ 277 h 903"/>
              <a:gd name="T6" fmla="*/ 498 w 904"/>
              <a:gd name="T7" fmla="*/ 298 h 903"/>
              <a:gd name="T8" fmla="*/ 431 w 904"/>
              <a:gd name="T9" fmla="*/ 329 h 903"/>
              <a:gd name="T10" fmla="*/ 578 w 904"/>
              <a:gd name="T11" fmla="*/ 170 h 903"/>
              <a:gd name="T12" fmla="*/ 618 w 904"/>
              <a:gd name="T13" fmla="*/ 180 h 903"/>
              <a:gd name="T14" fmla="*/ 661 w 904"/>
              <a:gd name="T15" fmla="*/ 169 h 903"/>
              <a:gd name="T16" fmla="*/ 693 w 904"/>
              <a:gd name="T17" fmla="*/ 141 h 903"/>
              <a:gd name="T18" fmla="*/ 707 w 904"/>
              <a:gd name="T19" fmla="*/ 99 h 903"/>
              <a:gd name="T20" fmla="*/ 701 w 904"/>
              <a:gd name="T21" fmla="*/ 55 h 903"/>
              <a:gd name="T22" fmla="*/ 676 w 904"/>
              <a:gd name="T23" fmla="*/ 20 h 903"/>
              <a:gd name="T24" fmla="*/ 636 w 904"/>
              <a:gd name="T25" fmla="*/ 2 h 903"/>
              <a:gd name="T26" fmla="*/ 591 w 904"/>
              <a:gd name="T27" fmla="*/ 4 h 903"/>
              <a:gd name="T28" fmla="*/ 554 w 904"/>
              <a:gd name="T29" fmla="*/ 25 h 903"/>
              <a:gd name="T30" fmla="*/ 531 w 904"/>
              <a:gd name="T31" fmla="*/ 63 h 903"/>
              <a:gd name="T32" fmla="*/ 532 w 904"/>
              <a:gd name="T33" fmla="*/ 118 h 903"/>
              <a:gd name="T34" fmla="*/ 369 w 904"/>
              <a:gd name="T35" fmla="*/ 289 h 903"/>
              <a:gd name="T36" fmla="*/ 325 w 904"/>
              <a:gd name="T37" fmla="*/ 289 h 903"/>
              <a:gd name="T38" fmla="*/ 294 w 904"/>
              <a:gd name="T39" fmla="*/ 308 h 903"/>
              <a:gd name="T40" fmla="*/ 275 w 904"/>
              <a:gd name="T41" fmla="*/ 338 h 903"/>
              <a:gd name="T42" fmla="*/ 275 w 904"/>
              <a:gd name="T43" fmla="*/ 383 h 903"/>
              <a:gd name="T44" fmla="*/ 113 w 904"/>
              <a:gd name="T45" fmla="*/ 545 h 903"/>
              <a:gd name="T46" fmla="*/ 64 w 904"/>
              <a:gd name="T47" fmla="*/ 546 h 903"/>
              <a:gd name="T48" fmla="*/ 26 w 904"/>
              <a:gd name="T49" fmla="*/ 568 h 903"/>
              <a:gd name="T50" fmla="*/ 5 w 904"/>
              <a:gd name="T51" fmla="*/ 605 h 903"/>
              <a:gd name="T52" fmla="*/ 3 w 904"/>
              <a:gd name="T53" fmla="*/ 650 h 903"/>
              <a:gd name="T54" fmla="*/ 21 w 904"/>
              <a:gd name="T55" fmla="*/ 690 h 903"/>
              <a:gd name="T56" fmla="*/ 56 w 904"/>
              <a:gd name="T57" fmla="*/ 716 h 903"/>
              <a:gd name="T58" fmla="*/ 100 w 904"/>
              <a:gd name="T59" fmla="*/ 722 h 903"/>
              <a:gd name="T60" fmla="*/ 142 w 904"/>
              <a:gd name="T61" fmla="*/ 706 h 903"/>
              <a:gd name="T62" fmla="*/ 170 w 904"/>
              <a:gd name="T63" fmla="*/ 675 h 903"/>
              <a:gd name="T64" fmla="*/ 181 w 904"/>
              <a:gd name="T65" fmla="*/ 632 h 903"/>
              <a:gd name="T66" fmla="*/ 171 w 904"/>
              <a:gd name="T67" fmla="*/ 591 h 903"/>
              <a:gd name="T68" fmla="*/ 316 w 904"/>
              <a:gd name="T69" fmla="*/ 430 h 903"/>
              <a:gd name="T70" fmla="*/ 286 w 904"/>
              <a:gd name="T71" fmla="*/ 538 h 903"/>
              <a:gd name="T72" fmla="*/ 271 w 904"/>
              <a:gd name="T73" fmla="*/ 753 h 903"/>
              <a:gd name="T74" fmla="*/ 216 w 904"/>
              <a:gd name="T75" fmla="*/ 757 h 903"/>
              <a:gd name="T76" fmla="*/ 212 w 904"/>
              <a:gd name="T77" fmla="*/ 888 h 903"/>
              <a:gd name="T78" fmla="*/ 218 w 904"/>
              <a:gd name="T79" fmla="*/ 901 h 903"/>
              <a:gd name="T80" fmla="*/ 349 w 904"/>
              <a:gd name="T81" fmla="*/ 903 h 903"/>
              <a:gd name="T82" fmla="*/ 361 w 904"/>
              <a:gd name="T83" fmla="*/ 894 h 903"/>
              <a:gd name="T84" fmla="*/ 361 w 904"/>
              <a:gd name="T85" fmla="*/ 762 h 903"/>
              <a:gd name="T86" fmla="*/ 349 w 904"/>
              <a:gd name="T87" fmla="*/ 753 h 903"/>
              <a:gd name="T88" fmla="*/ 305 w 904"/>
              <a:gd name="T89" fmla="*/ 597 h 903"/>
              <a:gd name="T90" fmla="*/ 343 w 904"/>
              <a:gd name="T91" fmla="*/ 469 h 903"/>
              <a:gd name="T92" fmla="*/ 383 w 904"/>
              <a:gd name="T93" fmla="*/ 426 h 903"/>
              <a:gd name="T94" fmla="*/ 418 w 904"/>
              <a:gd name="T95" fmla="*/ 383 h 903"/>
              <a:gd name="T96" fmla="*/ 471 w 904"/>
              <a:gd name="T97" fmla="*/ 342 h 903"/>
              <a:gd name="T98" fmla="*/ 544 w 904"/>
              <a:gd name="T99" fmla="*/ 315 h 903"/>
              <a:gd name="T100" fmla="*/ 627 w 904"/>
              <a:gd name="T101" fmla="*/ 302 h 903"/>
              <a:gd name="T102" fmla="*/ 754 w 904"/>
              <a:gd name="T103" fmla="*/ 348 h 903"/>
              <a:gd name="T104" fmla="*/ 763 w 904"/>
              <a:gd name="T105" fmla="*/ 360 h 903"/>
              <a:gd name="T106" fmla="*/ 895 w 904"/>
              <a:gd name="T107" fmla="*/ 360 h 903"/>
              <a:gd name="T108" fmla="*/ 904 w 904"/>
              <a:gd name="T109" fmla="*/ 348 h 903"/>
              <a:gd name="T110" fmla="*/ 902 w 904"/>
              <a:gd name="T111" fmla="*/ 217 h 903"/>
              <a:gd name="T112" fmla="*/ 889 w 904"/>
              <a:gd name="T113" fmla="*/ 211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4" h="903">
                <a:moveTo>
                  <a:pt x="889" y="211"/>
                </a:moveTo>
                <a:lnTo>
                  <a:pt x="768" y="211"/>
                </a:lnTo>
                <a:lnTo>
                  <a:pt x="765" y="211"/>
                </a:lnTo>
                <a:lnTo>
                  <a:pt x="763" y="212"/>
                </a:lnTo>
                <a:lnTo>
                  <a:pt x="761" y="213"/>
                </a:lnTo>
                <a:lnTo>
                  <a:pt x="758" y="215"/>
                </a:lnTo>
                <a:lnTo>
                  <a:pt x="756" y="217"/>
                </a:lnTo>
                <a:lnTo>
                  <a:pt x="755" y="220"/>
                </a:lnTo>
                <a:lnTo>
                  <a:pt x="754" y="222"/>
                </a:lnTo>
                <a:lnTo>
                  <a:pt x="754" y="225"/>
                </a:lnTo>
                <a:lnTo>
                  <a:pt x="754" y="271"/>
                </a:lnTo>
                <a:lnTo>
                  <a:pt x="663" y="271"/>
                </a:lnTo>
                <a:lnTo>
                  <a:pt x="627" y="272"/>
                </a:lnTo>
                <a:lnTo>
                  <a:pt x="593" y="275"/>
                </a:lnTo>
                <a:lnTo>
                  <a:pt x="576" y="277"/>
                </a:lnTo>
                <a:lnTo>
                  <a:pt x="561" y="281"/>
                </a:lnTo>
                <a:lnTo>
                  <a:pt x="545" y="284"/>
                </a:lnTo>
                <a:lnTo>
                  <a:pt x="529" y="287"/>
                </a:lnTo>
                <a:lnTo>
                  <a:pt x="513" y="292"/>
                </a:lnTo>
                <a:lnTo>
                  <a:pt x="498" y="298"/>
                </a:lnTo>
                <a:lnTo>
                  <a:pt x="484" y="302"/>
                </a:lnTo>
                <a:lnTo>
                  <a:pt x="470" y="309"/>
                </a:lnTo>
                <a:lnTo>
                  <a:pt x="457" y="315"/>
                </a:lnTo>
                <a:lnTo>
                  <a:pt x="443" y="323"/>
                </a:lnTo>
                <a:lnTo>
                  <a:pt x="431" y="329"/>
                </a:lnTo>
                <a:lnTo>
                  <a:pt x="418" y="337"/>
                </a:lnTo>
                <a:lnTo>
                  <a:pt x="415" y="328"/>
                </a:lnTo>
                <a:lnTo>
                  <a:pt x="409" y="319"/>
                </a:lnTo>
                <a:lnTo>
                  <a:pt x="565" y="163"/>
                </a:lnTo>
                <a:lnTo>
                  <a:pt x="578" y="170"/>
                </a:lnTo>
                <a:lnTo>
                  <a:pt x="590" y="176"/>
                </a:lnTo>
                <a:lnTo>
                  <a:pt x="597" y="178"/>
                </a:lnTo>
                <a:lnTo>
                  <a:pt x="604" y="179"/>
                </a:lnTo>
                <a:lnTo>
                  <a:pt x="610" y="180"/>
                </a:lnTo>
                <a:lnTo>
                  <a:pt x="618" y="180"/>
                </a:lnTo>
                <a:lnTo>
                  <a:pt x="627" y="180"/>
                </a:lnTo>
                <a:lnTo>
                  <a:pt x="636" y="178"/>
                </a:lnTo>
                <a:lnTo>
                  <a:pt x="644" y="176"/>
                </a:lnTo>
                <a:lnTo>
                  <a:pt x="653" y="173"/>
                </a:lnTo>
                <a:lnTo>
                  <a:pt x="661" y="169"/>
                </a:lnTo>
                <a:lnTo>
                  <a:pt x="668" y="164"/>
                </a:lnTo>
                <a:lnTo>
                  <a:pt x="676" y="160"/>
                </a:lnTo>
                <a:lnTo>
                  <a:pt x="681" y="154"/>
                </a:lnTo>
                <a:lnTo>
                  <a:pt x="687" y="147"/>
                </a:lnTo>
                <a:lnTo>
                  <a:pt x="693" y="141"/>
                </a:lnTo>
                <a:lnTo>
                  <a:pt x="697" y="133"/>
                </a:lnTo>
                <a:lnTo>
                  <a:pt x="701" y="125"/>
                </a:lnTo>
                <a:lnTo>
                  <a:pt x="704" y="117"/>
                </a:lnTo>
                <a:lnTo>
                  <a:pt x="706" y="108"/>
                </a:lnTo>
                <a:lnTo>
                  <a:pt x="707" y="99"/>
                </a:lnTo>
                <a:lnTo>
                  <a:pt x="709" y="90"/>
                </a:lnTo>
                <a:lnTo>
                  <a:pt x="707" y="81"/>
                </a:lnTo>
                <a:lnTo>
                  <a:pt x="706" y="72"/>
                </a:lnTo>
                <a:lnTo>
                  <a:pt x="704" y="63"/>
                </a:lnTo>
                <a:lnTo>
                  <a:pt x="701" y="55"/>
                </a:lnTo>
                <a:lnTo>
                  <a:pt x="697" y="47"/>
                </a:lnTo>
                <a:lnTo>
                  <a:pt x="693" y="39"/>
                </a:lnTo>
                <a:lnTo>
                  <a:pt x="687" y="32"/>
                </a:lnTo>
                <a:lnTo>
                  <a:pt x="681" y="25"/>
                </a:lnTo>
                <a:lnTo>
                  <a:pt x="676" y="20"/>
                </a:lnTo>
                <a:lnTo>
                  <a:pt x="668" y="15"/>
                </a:lnTo>
                <a:lnTo>
                  <a:pt x="661" y="11"/>
                </a:lnTo>
                <a:lnTo>
                  <a:pt x="653" y="6"/>
                </a:lnTo>
                <a:lnTo>
                  <a:pt x="644" y="4"/>
                </a:lnTo>
                <a:lnTo>
                  <a:pt x="636" y="2"/>
                </a:lnTo>
                <a:lnTo>
                  <a:pt x="627" y="0"/>
                </a:lnTo>
                <a:lnTo>
                  <a:pt x="618" y="0"/>
                </a:lnTo>
                <a:lnTo>
                  <a:pt x="609" y="0"/>
                </a:lnTo>
                <a:lnTo>
                  <a:pt x="600" y="2"/>
                </a:lnTo>
                <a:lnTo>
                  <a:pt x="591" y="4"/>
                </a:lnTo>
                <a:lnTo>
                  <a:pt x="583" y="6"/>
                </a:lnTo>
                <a:lnTo>
                  <a:pt x="575" y="11"/>
                </a:lnTo>
                <a:lnTo>
                  <a:pt x="567" y="15"/>
                </a:lnTo>
                <a:lnTo>
                  <a:pt x="561" y="20"/>
                </a:lnTo>
                <a:lnTo>
                  <a:pt x="554" y="25"/>
                </a:lnTo>
                <a:lnTo>
                  <a:pt x="548" y="32"/>
                </a:lnTo>
                <a:lnTo>
                  <a:pt x="543" y="39"/>
                </a:lnTo>
                <a:lnTo>
                  <a:pt x="538" y="47"/>
                </a:lnTo>
                <a:lnTo>
                  <a:pt x="535" y="55"/>
                </a:lnTo>
                <a:lnTo>
                  <a:pt x="531" y="63"/>
                </a:lnTo>
                <a:lnTo>
                  <a:pt x="529" y="72"/>
                </a:lnTo>
                <a:lnTo>
                  <a:pt x="528" y="81"/>
                </a:lnTo>
                <a:lnTo>
                  <a:pt x="528" y="90"/>
                </a:lnTo>
                <a:lnTo>
                  <a:pt x="529" y="105"/>
                </a:lnTo>
                <a:lnTo>
                  <a:pt x="532" y="118"/>
                </a:lnTo>
                <a:lnTo>
                  <a:pt x="537" y="131"/>
                </a:lnTo>
                <a:lnTo>
                  <a:pt x="545" y="142"/>
                </a:lnTo>
                <a:lnTo>
                  <a:pt x="388" y="298"/>
                </a:lnTo>
                <a:lnTo>
                  <a:pt x="379" y="293"/>
                </a:lnTo>
                <a:lnTo>
                  <a:pt x="369" y="289"/>
                </a:lnTo>
                <a:lnTo>
                  <a:pt x="358" y="286"/>
                </a:lnTo>
                <a:lnTo>
                  <a:pt x="347" y="285"/>
                </a:lnTo>
                <a:lnTo>
                  <a:pt x="339" y="286"/>
                </a:lnTo>
                <a:lnTo>
                  <a:pt x="331" y="287"/>
                </a:lnTo>
                <a:lnTo>
                  <a:pt x="325" y="289"/>
                </a:lnTo>
                <a:lnTo>
                  <a:pt x="318" y="292"/>
                </a:lnTo>
                <a:lnTo>
                  <a:pt x="311" y="294"/>
                </a:lnTo>
                <a:lnTo>
                  <a:pt x="304" y="299"/>
                </a:lnTo>
                <a:lnTo>
                  <a:pt x="299" y="303"/>
                </a:lnTo>
                <a:lnTo>
                  <a:pt x="294" y="308"/>
                </a:lnTo>
                <a:lnTo>
                  <a:pt x="288" y="313"/>
                </a:lnTo>
                <a:lnTo>
                  <a:pt x="284" y="319"/>
                </a:lnTo>
                <a:lnTo>
                  <a:pt x="281" y="325"/>
                </a:lnTo>
                <a:lnTo>
                  <a:pt x="277" y="332"/>
                </a:lnTo>
                <a:lnTo>
                  <a:pt x="275" y="338"/>
                </a:lnTo>
                <a:lnTo>
                  <a:pt x="273" y="346"/>
                </a:lnTo>
                <a:lnTo>
                  <a:pt x="271" y="353"/>
                </a:lnTo>
                <a:lnTo>
                  <a:pt x="271" y="361"/>
                </a:lnTo>
                <a:lnTo>
                  <a:pt x="273" y="372"/>
                </a:lnTo>
                <a:lnTo>
                  <a:pt x="275" y="383"/>
                </a:lnTo>
                <a:lnTo>
                  <a:pt x="278" y="393"/>
                </a:lnTo>
                <a:lnTo>
                  <a:pt x="284" y="403"/>
                </a:lnTo>
                <a:lnTo>
                  <a:pt x="134" y="553"/>
                </a:lnTo>
                <a:lnTo>
                  <a:pt x="124" y="547"/>
                </a:lnTo>
                <a:lnTo>
                  <a:pt x="113" y="545"/>
                </a:lnTo>
                <a:lnTo>
                  <a:pt x="102" y="543"/>
                </a:lnTo>
                <a:lnTo>
                  <a:pt x="91" y="542"/>
                </a:lnTo>
                <a:lnTo>
                  <a:pt x="82" y="542"/>
                </a:lnTo>
                <a:lnTo>
                  <a:pt x="73" y="544"/>
                </a:lnTo>
                <a:lnTo>
                  <a:pt x="64" y="546"/>
                </a:lnTo>
                <a:lnTo>
                  <a:pt x="56" y="548"/>
                </a:lnTo>
                <a:lnTo>
                  <a:pt x="48" y="553"/>
                </a:lnTo>
                <a:lnTo>
                  <a:pt x="40" y="557"/>
                </a:lnTo>
                <a:lnTo>
                  <a:pt x="33" y="562"/>
                </a:lnTo>
                <a:lnTo>
                  <a:pt x="26" y="568"/>
                </a:lnTo>
                <a:lnTo>
                  <a:pt x="21" y="574"/>
                </a:lnTo>
                <a:lnTo>
                  <a:pt x="16" y="581"/>
                </a:lnTo>
                <a:lnTo>
                  <a:pt x="12" y="589"/>
                </a:lnTo>
                <a:lnTo>
                  <a:pt x="7" y="597"/>
                </a:lnTo>
                <a:lnTo>
                  <a:pt x="5" y="605"/>
                </a:lnTo>
                <a:lnTo>
                  <a:pt x="3" y="614"/>
                </a:lnTo>
                <a:lnTo>
                  <a:pt x="0" y="623"/>
                </a:lnTo>
                <a:lnTo>
                  <a:pt x="0" y="632"/>
                </a:lnTo>
                <a:lnTo>
                  <a:pt x="0" y="641"/>
                </a:lnTo>
                <a:lnTo>
                  <a:pt x="3" y="650"/>
                </a:lnTo>
                <a:lnTo>
                  <a:pt x="5" y="659"/>
                </a:lnTo>
                <a:lnTo>
                  <a:pt x="7" y="667"/>
                </a:lnTo>
                <a:lnTo>
                  <a:pt x="12" y="675"/>
                </a:lnTo>
                <a:lnTo>
                  <a:pt x="16" y="683"/>
                </a:lnTo>
                <a:lnTo>
                  <a:pt x="21" y="690"/>
                </a:lnTo>
                <a:lnTo>
                  <a:pt x="26" y="696"/>
                </a:lnTo>
                <a:lnTo>
                  <a:pt x="33" y="702"/>
                </a:lnTo>
                <a:lnTo>
                  <a:pt x="40" y="706"/>
                </a:lnTo>
                <a:lnTo>
                  <a:pt x="48" y="711"/>
                </a:lnTo>
                <a:lnTo>
                  <a:pt x="56" y="716"/>
                </a:lnTo>
                <a:lnTo>
                  <a:pt x="64" y="718"/>
                </a:lnTo>
                <a:lnTo>
                  <a:pt x="73" y="720"/>
                </a:lnTo>
                <a:lnTo>
                  <a:pt x="82" y="722"/>
                </a:lnTo>
                <a:lnTo>
                  <a:pt x="91" y="722"/>
                </a:lnTo>
                <a:lnTo>
                  <a:pt x="100" y="722"/>
                </a:lnTo>
                <a:lnTo>
                  <a:pt x="109" y="720"/>
                </a:lnTo>
                <a:lnTo>
                  <a:pt x="118" y="718"/>
                </a:lnTo>
                <a:lnTo>
                  <a:pt x="126" y="716"/>
                </a:lnTo>
                <a:lnTo>
                  <a:pt x="134" y="711"/>
                </a:lnTo>
                <a:lnTo>
                  <a:pt x="142" y="706"/>
                </a:lnTo>
                <a:lnTo>
                  <a:pt x="148" y="702"/>
                </a:lnTo>
                <a:lnTo>
                  <a:pt x="155" y="696"/>
                </a:lnTo>
                <a:lnTo>
                  <a:pt x="161" y="690"/>
                </a:lnTo>
                <a:lnTo>
                  <a:pt x="165" y="683"/>
                </a:lnTo>
                <a:lnTo>
                  <a:pt x="170" y="675"/>
                </a:lnTo>
                <a:lnTo>
                  <a:pt x="174" y="667"/>
                </a:lnTo>
                <a:lnTo>
                  <a:pt x="177" y="659"/>
                </a:lnTo>
                <a:lnTo>
                  <a:pt x="179" y="650"/>
                </a:lnTo>
                <a:lnTo>
                  <a:pt x="181" y="641"/>
                </a:lnTo>
                <a:lnTo>
                  <a:pt x="181" y="632"/>
                </a:lnTo>
                <a:lnTo>
                  <a:pt x="181" y="623"/>
                </a:lnTo>
                <a:lnTo>
                  <a:pt x="180" y="615"/>
                </a:lnTo>
                <a:lnTo>
                  <a:pt x="178" y="607"/>
                </a:lnTo>
                <a:lnTo>
                  <a:pt x="174" y="599"/>
                </a:lnTo>
                <a:lnTo>
                  <a:pt x="171" y="591"/>
                </a:lnTo>
                <a:lnTo>
                  <a:pt x="168" y="585"/>
                </a:lnTo>
                <a:lnTo>
                  <a:pt x="163" y="578"/>
                </a:lnTo>
                <a:lnTo>
                  <a:pt x="157" y="571"/>
                </a:lnTo>
                <a:lnTo>
                  <a:pt x="305" y="424"/>
                </a:lnTo>
                <a:lnTo>
                  <a:pt x="316" y="430"/>
                </a:lnTo>
                <a:lnTo>
                  <a:pt x="328" y="433"/>
                </a:lnTo>
                <a:lnTo>
                  <a:pt x="314" y="457"/>
                </a:lnTo>
                <a:lnTo>
                  <a:pt x="303" y="483"/>
                </a:lnTo>
                <a:lnTo>
                  <a:pt x="294" y="510"/>
                </a:lnTo>
                <a:lnTo>
                  <a:pt x="286" y="538"/>
                </a:lnTo>
                <a:lnTo>
                  <a:pt x="279" y="568"/>
                </a:lnTo>
                <a:lnTo>
                  <a:pt x="275" y="598"/>
                </a:lnTo>
                <a:lnTo>
                  <a:pt x="273" y="630"/>
                </a:lnTo>
                <a:lnTo>
                  <a:pt x="271" y="662"/>
                </a:lnTo>
                <a:lnTo>
                  <a:pt x="271" y="753"/>
                </a:lnTo>
                <a:lnTo>
                  <a:pt x="226" y="753"/>
                </a:lnTo>
                <a:lnTo>
                  <a:pt x="223" y="753"/>
                </a:lnTo>
                <a:lnTo>
                  <a:pt x="221" y="754"/>
                </a:lnTo>
                <a:lnTo>
                  <a:pt x="218" y="755"/>
                </a:lnTo>
                <a:lnTo>
                  <a:pt x="216" y="757"/>
                </a:lnTo>
                <a:lnTo>
                  <a:pt x="214" y="760"/>
                </a:lnTo>
                <a:lnTo>
                  <a:pt x="213" y="762"/>
                </a:lnTo>
                <a:lnTo>
                  <a:pt x="212" y="764"/>
                </a:lnTo>
                <a:lnTo>
                  <a:pt x="212" y="767"/>
                </a:lnTo>
                <a:lnTo>
                  <a:pt x="212" y="888"/>
                </a:lnTo>
                <a:lnTo>
                  <a:pt x="212" y="891"/>
                </a:lnTo>
                <a:lnTo>
                  <a:pt x="213" y="894"/>
                </a:lnTo>
                <a:lnTo>
                  <a:pt x="214" y="896"/>
                </a:lnTo>
                <a:lnTo>
                  <a:pt x="216" y="898"/>
                </a:lnTo>
                <a:lnTo>
                  <a:pt x="218" y="901"/>
                </a:lnTo>
                <a:lnTo>
                  <a:pt x="221" y="902"/>
                </a:lnTo>
                <a:lnTo>
                  <a:pt x="223" y="903"/>
                </a:lnTo>
                <a:lnTo>
                  <a:pt x="226" y="903"/>
                </a:lnTo>
                <a:lnTo>
                  <a:pt x="347" y="903"/>
                </a:lnTo>
                <a:lnTo>
                  <a:pt x="349" y="903"/>
                </a:lnTo>
                <a:lnTo>
                  <a:pt x="353" y="902"/>
                </a:lnTo>
                <a:lnTo>
                  <a:pt x="355" y="901"/>
                </a:lnTo>
                <a:lnTo>
                  <a:pt x="357" y="898"/>
                </a:lnTo>
                <a:lnTo>
                  <a:pt x="360" y="896"/>
                </a:lnTo>
                <a:lnTo>
                  <a:pt x="361" y="894"/>
                </a:lnTo>
                <a:lnTo>
                  <a:pt x="362" y="891"/>
                </a:lnTo>
                <a:lnTo>
                  <a:pt x="362" y="888"/>
                </a:lnTo>
                <a:lnTo>
                  <a:pt x="362" y="767"/>
                </a:lnTo>
                <a:lnTo>
                  <a:pt x="362" y="764"/>
                </a:lnTo>
                <a:lnTo>
                  <a:pt x="361" y="762"/>
                </a:lnTo>
                <a:lnTo>
                  <a:pt x="360" y="760"/>
                </a:lnTo>
                <a:lnTo>
                  <a:pt x="357" y="757"/>
                </a:lnTo>
                <a:lnTo>
                  <a:pt x="355" y="755"/>
                </a:lnTo>
                <a:lnTo>
                  <a:pt x="353" y="754"/>
                </a:lnTo>
                <a:lnTo>
                  <a:pt x="349" y="753"/>
                </a:lnTo>
                <a:lnTo>
                  <a:pt x="347" y="753"/>
                </a:lnTo>
                <a:lnTo>
                  <a:pt x="302" y="753"/>
                </a:lnTo>
                <a:lnTo>
                  <a:pt x="302" y="662"/>
                </a:lnTo>
                <a:lnTo>
                  <a:pt x="303" y="629"/>
                </a:lnTo>
                <a:lnTo>
                  <a:pt x="305" y="597"/>
                </a:lnTo>
                <a:lnTo>
                  <a:pt x="310" y="566"/>
                </a:lnTo>
                <a:lnTo>
                  <a:pt x="317" y="537"/>
                </a:lnTo>
                <a:lnTo>
                  <a:pt x="326" y="509"/>
                </a:lnTo>
                <a:lnTo>
                  <a:pt x="336" y="482"/>
                </a:lnTo>
                <a:lnTo>
                  <a:pt x="343" y="469"/>
                </a:lnTo>
                <a:lnTo>
                  <a:pt x="348" y="457"/>
                </a:lnTo>
                <a:lnTo>
                  <a:pt x="355" y="446"/>
                </a:lnTo>
                <a:lnTo>
                  <a:pt x="363" y="434"/>
                </a:lnTo>
                <a:lnTo>
                  <a:pt x="373" y="431"/>
                </a:lnTo>
                <a:lnTo>
                  <a:pt x="383" y="426"/>
                </a:lnTo>
                <a:lnTo>
                  <a:pt x="393" y="420"/>
                </a:lnTo>
                <a:lnTo>
                  <a:pt x="401" y="413"/>
                </a:lnTo>
                <a:lnTo>
                  <a:pt x="408" y="404"/>
                </a:lnTo>
                <a:lnTo>
                  <a:pt x="414" y="395"/>
                </a:lnTo>
                <a:lnTo>
                  <a:pt x="418" y="383"/>
                </a:lnTo>
                <a:lnTo>
                  <a:pt x="421" y="372"/>
                </a:lnTo>
                <a:lnTo>
                  <a:pt x="433" y="364"/>
                </a:lnTo>
                <a:lnTo>
                  <a:pt x="445" y="356"/>
                </a:lnTo>
                <a:lnTo>
                  <a:pt x="458" y="348"/>
                </a:lnTo>
                <a:lnTo>
                  <a:pt x="471" y="342"/>
                </a:lnTo>
                <a:lnTo>
                  <a:pt x="485" y="335"/>
                </a:lnTo>
                <a:lnTo>
                  <a:pt x="498" y="329"/>
                </a:lnTo>
                <a:lnTo>
                  <a:pt x="513" y="324"/>
                </a:lnTo>
                <a:lnTo>
                  <a:pt x="529" y="319"/>
                </a:lnTo>
                <a:lnTo>
                  <a:pt x="544" y="315"/>
                </a:lnTo>
                <a:lnTo>
                  <a:pt x="559" y="311"/>
                </a:lnTo>
                <a:lnTo>
                  <a:pt x="576" y="308"/>
                </a:lnTo>
                <a:lnTo>
                  <a:pt x="593" y="306"/>
                </a:lnTo>
                <a:lnTo>
                  <a:pt x="610" y="303"/>
                </a:lnTo>
                <a:lnTo>
                  <a:pt x="627" y="302"/>
                </a:lnTo>
                <a:lnTo>
                  <a:pt x="645" y="301"/>
                </a:lnTo>
                <a:lnTo>
                  <a:pt x="663" y="301"/>
                </a:lnTo>
                <a:lnTo>
                  <a:pt x="754" y="301"/>
                </a:lnTo>
                <a:lnTo>
                  <a:pt x="754" y="346"/>
                </a:lnTo>
                <a:lnTo>
                  <a:pt x="754" y="348"/>
                </a:lnTo>
                <a:lnTo>
                  <a:pt x="755" y="352"/>
                </a:lnTo>
                <a:lnTo>
                  <a:pt x="756" y="354"/>
                </a:lnTo>
                <a:lnTo>
                  <a:pt x="758" y="356"/>
                </a:lnTo>
                <a:lnTo>
                  <a:pt x="761" y="359"/>
                </a:lnTo>
                <a:lnTo>
                  <a:pt x="763" y="360"/>
                </a:lnTo>
                <a:lnTo>
                  <a:pt x="765" y="361"/>
                </a:lnTo>
                <a:lnTo>
                  <a:pt x="768" y="361"/>
                </a:lnTo>
                <a:lnTo>
                  <a:pt x="889" y="361"/>
                </a:lnTo>
                <a:lnTo>
                  <a:pt x="892" y="361"/>
                </a:lnTo>
                <a:lnTo>
                  <a:pt x="895" y="360"/>
                </a:lnTo>
                <a:lnTo>
                  <a:pt x="897" y="359"/>
                </a:lnTo>
                <a:lnTo>
                  <a:pt x="899" y="356"/>
                </a:lnTo>
                <a:lnTo>
                  <a:pt x="902" y="354"/>
                </a:lnTo>
                <a:lnTo>
                  <a:pt x="903" y="352"/>
                </a:lnTo>
                <a:lnTo>
                  <a:pt x="904" y="348"/>
                </a:lnTo>
                <a:lnTo>
                  <a:pt x="904" y="346"/>
                </a:lnTo>
                <a:lnTo>
                  <a:pt x="904" y="225"/>
                </a:lnTo>
                <a:lnTo>
                  <a:pt x="904" y="222"/>
                </a:lnTo>
                <a:lnTo>
                  <a:pt x="903" y="220"/>
                </a:lnTo>
                <a:lnTo>
                  <a:pt x="902" y="217"/>
                </a:lnTo>
                <a:lnTo>
                  <a:pt x="899" y="215"/>
                </a:lnTo>
                <a:lnTo>
                  <a:pt x="897" y="213"/>
                </a:lnTo>
                <a:lnTo>
                  <a:pt x="895" y="212"/>
                </a:lnTo>
                <a:lnTo>
                  <a:pt x="892" y="211"/>
                </a:lnTo>
                <a:lnTo>
                  <a:pt x="889" y="21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36" name="Group 35" descr="Icon of human being and gear. ">
            <a:extLst>
              <a:ext uri="{FF2B5EF4-FFF2-40B4-BE49-F238E27FC236}">
                <a16:creationId xmlns:a16="http://schemas.microsoft.com/office/drawing/2014/main" id="{ECC5F635-1712-4572-A9EC-F94E2199DDBD}"/>
              </a:ext>
            </a:extLst>
          </p:cNvPr>
          <p:cNvGrpSpPr/>
          <p:nvPr/>
        </p:nvGrpSpPr>
        <p:grpSpPr>
          <a:xfrm>
            <a:off x="7133464" y="5355478"/>
            <a:ext cx="338073" cy="339996"/>
            <a:chOff x="6450013" y="5349875"/>
            <a:chExt cx="279399" cy="280988"/>
          </a:xfrm>
          <a:solidFill>
            <a:schemeClr val="bg1"/>
          </a:solidFill>
        </p:grpSpPr>
        <p:sp>
          <p:nvSpPr>
            <p:cNvPr id="37" name="Freeform 3673">
              <a:extLst>
                <a:ext uri="{FF2B5EF4-FFF2-40B4-BE49-F238E27FC236}">
                  <a16:creationId xmlns:a16="http://schemas.microsoft.com/office/drawing/2014/main" id="{D1391604-D4EC-48A8-AE57-EDF194392FB1}"/>
                </a:ext>
              </a:extLst>
            </p:cNvPr>
            <p:cNvSpPr>
              <a:spLocks/>
            </p:cNvSpPr>
            <p:nvPr/>
          </p:nvSpPr>
          <p:spPr bwMode="auto">
            <a:xfrm>
              <a:off x="6450013" y="5349875"/>
              <a:ext cx="182562" cy="238125"/>
            </a:xfrm>
            <a:custGeom>
              <a:avLst/>
              <a:gdLst>
                <a:gd name="T0" fmla="*/ 379 w 459"/>
                <a:gd name="T1" fmla="*/ 550 h 602"/>
                <a:gd name="T2" fmla="*/ 380 w 459"/>
                <a:gd name="T3" fmla="*/ 519 h 602"/>
                <a:gd name="T4" fmla="*/ 345 w 459"/>
                <a:gd name="T5" fmla="*/ 495 h 602"/>
                <a:gd name="T6" fmla="*/ 397 w 459"/>
                <a:gd name="T7" fmla="*/ 400 h 602"/>
                <a:gd name="T8" fmla="*/ 408 w 459"/>
                <a:gd name="T9" fmla="*/ 395 h 602"/>
                <a:gd name="T10" fmla="*/ 450 w 459"/>
                <a:gd name="T11" fmla="*/ 406 h 602"/>
                <a:gd name="T12" fmla="*/ 412 w 459"/>
                <a:gd name="T13" fmla="*/ 384 h 602"/>
                <a:gd name="T14" fmla="*/ 376 w 459"/>
                <a:gd name="T15" fmla="*/ 370 h 602"/>
                <a:gd name="T16" fmla="*/ 361 w 459"/>
                <a:gd name="T17" fmla="*/ 307 h 602"/>
                <a:gd name="T18" fmla="*/ 379 w 459"/>
                <a:gd name="T19" fmla="*/ 288 h 602"/>
                <a:gd name="T20" fmla="*/ 397 w 459"/>
                <a:gd name="T21" fmla="*/ 252 h 602"/>
                <a:gd name="T22" fmla="*/ 406 w 459"/>
                <a:gd name="T23" fmla="*/ 214 h 602"/>
                <a:gd name="T24" fmla="*/ 415 w 459"/>
                <a:gd name="T25" fmla="*/ 202 h 602"/>
                <a:gd name="T26" fmla="*/ 420 w 459"/>
                <a:gd name="T27" fmla="*/ 183 h 602"/>
                <a:gd name="T28" fmla="*/ 416 w 459"/>
                <a:gd name="T29" fmla="*/ 152 h 602"/>
                <a:gd name="T30" fmla="*/ 412 w 459"/>
                <a:gd name="T31" fmla="*/ 121 h 602"/>
                <a:gd name="T32" fmla="*/ 420 w 459"/>
                <a:gd name="T33" fmla="*/ 78 h 602"/>
                <a:gd name="T34" fmla="*/ 415 w 459"/>
                <a:gd name="T35" fmla="*/ 45 h 602"/>
                <a:gd name="T36" fmla="*/ 403 w 459"/>
                <a:gd name="T37" fmla="*/ 27 h 602"/>
                <a:gd name="T38" fmla="*/ 382 w 459"/>
                <a:gd name="T39" fmla="*/ 15 h 602"/>
                <a:gd name="T40" fmla="*/ 341 w 459"/>
                <a:gd name="T41" fmla="*/ 3 h 602"/>
                <a:gd name="T42" fmla="*/ 291 w 459"/>
                <a:gd name="T43" fmla="*/ 0 h 602"/>
                <a:gd name="T44" fmla="*/ 245 w 459"/>
                <a:gd name="T45" fmla="*/ 9 h 602"/>
                <a:gd name="T46" fmla="*/ 213 w 459"/>
                <a:gd name="T47" fmla="*/ 27 h 602"/>
                <a:gd name="T48" fmla="*/ 201 w 459"/>
                <a:gd name="T49" fmla="*/ 42 h 602"/>
                <a:gd name="T50" fmla="*/ 181 w 459"/>
                <a:gd name="T51" fmla="*/ 44 h 602"/>
                <a:gd name="T52" fmla="*/ 163 w 459"/>
                <a:gd name="T53" fmla="*/ 56 h 602"/>
                <a:gd name="T54" fmla="*/ 155 w 459"/>
                <a:gd name="T55" fmla="*/ 87 h 602"/>
                <a:gd name="T56" fmla="*/ 164 w 459"/>
                <a:gd name="T57" fmla="*/ 138 h 602"/>
                <a:gd name="T58" fmla="*/ 159 w 459"/>
                <a:gd name="T59" fmla="*/ 144 h 602"/>
                <a:gd name="T60" fmla="*/ 150 w 459"/>
                <a:gd name="T61" fmla="*/ 162 h 602"/>
                <a:gd name="T62" fmla="*/ 149 w 459"/>
                <a:gd name="T63" fmla="*/ 184 h 602"/>
                <a:gd name="T64" fmla="*/ 154 w 459"/>
                <a:gd name="T65" fmla="*/ 201 h 602"/>
                <a:gd name="T66" fmla="*/ 163 w 459"/>
                <a:gd name="T67" fmla="*/ 214 h 602"/>
                <a:gd name="T68" fmla="*/ 169 w 459"/>
                <a:gd name="T69" fmla="*/ 237 h 602"/>
                <a:gd name="T70" fmla="*/ 179 w 459"/>
                <a:gd name="T71" fmla="*/ 271 h 602"/>
                <a:gd name="T72" fmla="*/ 203 w 459"/>
                <a:gd name="T73" fmla="*/ 306 h 602"/>
                <a:gd name="T74" fmla="*/ 215 w 459"/>
                <a:gd name="T75" fmla="*/ 364 h 602"/>
                <a:gd name="T76" fmla="*/ 171 w 459"/>
                <a:gd name="T77" fmla="*/ 381 h 602"/>
                <a:gd name="T78" fmla="*/ 106 w 459"/>
                <a:gd name="T79" fmla="*/ 401 h 602"/>
                <a:gd name="T80" fmla="*/ 46 w 459"/>
                <a:gd name="T81" fmla="*/ 428 h 602"/>
                <a:gd name="T82" fmla="*/ 22 w 459"/>
                <a:gd name="T83" fmla="*/ 449 h 602"/>
                <a:gd name="T84" fmla="*/ 10 w 459"/>
                <a:gd name="T85" fmla="*/ 479 h 602"/>
                <a:gd name="T86" fmla="*/ 2 w 459"/>
                <a:gd name="T87" fmla="*/ 540 h 602"/>
                <a:gd name="T88" fmla="*/ 1 w 459"/>
                <a:gd name="T89" fmla="*/ 594 h 602"/>
                <a:gd name="T90" fmla="*/ 11 w 459"/>
                <a:gd name="T91" fmla="*/ 602 h 602"/>
                <a:gd name="T92" fmla="*/ 345 w 459"/>
                <a:gd name="T93" fmla="*/ 589 h 602"/>
                <a:gd name="T94" fmla="*/ 352 w 459"/>
                <a:gd name="T95" fmla="*/ 577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59" h="602">
                  <a:moveTo>
                    <a:pt x="352" y="577"/>
                  </a:moveTo>
                  <a:lnTo>
                    <a:pt x="380" y="560"/>
                  </a:lnTo>
                  <a:lnTo>
                    <a:pt x="379" y="550"/>
                  </a:lnTo>
                  <a:lnTo>
                    <a:pt x="379" y="540"/>
                  </a:lnTo>
                  <a:lnTo>
                    <a:pt x="379" y="530"/>
                  </a:lnTo>
                  <a:lnTo>
                    <a:pt x="380" y="519"/>
                  </a:lnTo>
                  <a:lnTo>
                    <a:pt x="352" y="503"/>
                  </a:lnTo>
                  <a:lnTo>
                    <a:pt x="348" y="499"/>
                  </a:lnTo>
                  <a:lnTo>
                    <a:pt x="345" y="495"/>
                  </a:lnTo>
                  <a:lnTo>
                    <a:pt x="345" y="490"/>
                  </a:lnTo>
                  <a:lnTo>
                    <a:pt x="346" y="486"/>
                  </a:lnTo>
                  <a:lnTo>
                    <a:pt x="397" y="400"/>
                  </a:lnTo>
                  <a:lnTo>
                    <a:pt x="399" y="397"/>
                  </a:lnTo>
                  <a:lnTo>
                    <a:pt x="403" y="395"/>
                  </a:lnTo>
                  <a:lnTo>
                    <a:pt x="408" y="395"/>
                  </a:lnTo>
                  <a:lnTo>
                    <a:pt x="413" y="396"/>
                  </a:lnTo>
                  <a:lnTo>
                    <a:pt x="441" y="413"/>
                  </a:lnTo>
                  <a:lnTo>
                    <a:pt x="450" y="406"/>
                  </a:lnTo>
                  <a:lnTo>
                    <a:pt x="459" y="401"/>
                  </a:lnTo>
                  <a:lnTo>
                    <a:pt x="424" y="388"/>
                  </a:lnTo>
                  <a:lnTo>
                    <a:pt x="412" y="384"/>
                  </a:lnTo>
                  <a:lnTo>
                    <a:pt x="400" y="379"/>
                  </a:lnTo>
                  <a:lnTo>
                    <a:pt x="389" y="375"/>
                  </a:lnTo>
                  <a:lnTo>
                    <a:pt x="376" y="370"/>
                  </a:lnTo>
                  <a:lnTo>
                    <a:pt x="368" y="368"/>
                  </a:lnTo>
                  <a:lnTo>
                    <a:pt x="361" y="364"/>
                  </a:lnTo>
                  <a:lnTo>
                    <a:pt x="361" y="307"/>
                  </a:lnTo>
                  <a:lnTo>
                    <a:pt x="366" y="302"/>
                  </a:lnTo>
                  <a:lnTo>
                    <a:pt x="372" y="297"/>
                  </a:lnTo>
                  <a:lnTo>
                    <a:pt x="379" y="288"/>
                  </a:lnTo>
                  <a:lnTo>
                    <a:pt x="385" y="279"/>
                  </a:lnTo>
                  <a:lnTo>
                    <a:pt x="391" y="266"/>
                  </a:lnTo>
                  <a:lnTo>
                    <a:pt x="397" y="252"/>
                  </a:lnTo>
                  <a:lnTo>
                    <a:pt x="400" y="235"/>
                  </a:lnTo>
                  <a:lnTo>
                    <a:pt x="402" y="216"/>
                  </a:lnTo>
                  <a:lnTo>
                    <a:pt x="406" y="214"/>
                  </a:lnTo>
                  <a:lnTo>
                    <a:pt x="409" y="211"/>
                  </a:lnTo>
                  <a:lnTo>
                    <a:pt x="412" y="207"/>
                  </a:lnTo>
                  <a:lnTo>
                    <a:pt x="415" y="202"/>
                  </a:lnTo>
                  <a:lnTo>
                    <a:pt x="417" y="197"/>
                  </a:lnTo>
                  <a:lnTo>
                    <a:pt x="418" y="191"/>
                  </a:lnTo>
                  <a:lnTo>
                    <a:pt x="420" y="183"/>
                  </a:lnTo>
                  <a:lnTo>
                    <a:pt x="420" y="175"/>
                  </a:lnTo>
                  <a:lnTo>
                    <a:pt x="420" y="164"/>
                  </a:lnTo>
                  <a:lnTo>
                    <a:pt x="416" y="152"/>
                  </a:lnTo>
                  <a:lnTo>
                    <a:pt x="412" y="144"/>
                  </a:lnTo>
                  <a:lnTo>
                    <a:pt x="406" y="137"/>
                  </a:lnTo>
                  <a:lnTo>
                    <a:pt x="412" y="121"/>
                  </a:lnTo>
                  <a:lnTo>
                    <a:pt x="417" y="101"/>
                  </a:lnTo>
                  <a:lnTo>
                    <a:pt x="420" y="89"/>
                  </a:lnTo>
                  <a:lnTo>
                    <a:pt x="420" y="78"/>
                  </a:lnTo>
                  <a:lnTo>
                    <a:pt x="420" y="65"/>
                  </a:lnTo>
                  <a:lnTo>
                    <a:pt x="417" y="53"/>
                  </a:lnTo>
                  <a:lnTo>
                    <a:pt x="415" y="45"/>
                  </a:lnTo>
                  <a:lnTo>
                    <a:pt x="412" y="39"/>
                  </a:lnTo>
                  <a:lnTo>
                    <a:pt x="407" y="34"/>
                  </a:lnTo>
                  <a:lnTo>
                    <a:pt x="403" y="27"/>
                  </a:lnTo>
                  <a:lnTo>
                    <a:pt x="397" y="24"/>
                  </a:lnTo>
                  <a:lnTo>
                    <a:pt x="390" y="18"/>
                  </a:lnTo>
                  <a:lnTo>
                    <a:pt x="382" y="15"/>
                  </a:lnTo>
                  <a:lnTo>
                    <a:pt x="376" y="12"/>
                  </a:lnTo>
                  <a:lnTo>
                    <a:pt x="359" y="7"/>
                  </a:lnTo>
                  <a:lnTo>
                    <a:pt x="341" y="3"/>
                  </a:lnTo>
                  <a:lnTo>
                    <a:pt x="325" y="0"/>
                  </a:lnTo>
                  <a:lnTo>
                    <a:pt x="307" y="0"/>
                  </a:lnTo>
                  <a:lnTo>
                    <a:pt x="291" y="0"/>
                  </a:lnTo>
                  <a:lnTo>
                    <a:pt x="276" y="2"/>
                  </a:lnTo>
                  <a:lnTo>
                    <a:pt x="260" y="6"/>
                  </a:lnTo>
                  <a:lnTo>
                    <a:pt x="245" y="9"/>
                  </a:lnTo>
                  <a:lnTo>
                    <a:pt x="231" y="16"/>
                  </a:lnTo>
                  <a:lnTo>
                    <a:pt x="218" y="22"/>
                  </a:lnTo>
                  <a:lnTo>
                    <a:pt x="213" y="27"/>
                  </a:lnTo>
                  <a:lnTo>
                    <a:pt x="209" y="31"/>
                  </a:lnTo>
                  <a:lnTo>
                    <a:pt x="204" y="36"/>
                  </a:lnTo>
                  <a:lnTo>
                    <a:pt x="201" y="42"/>
                  </a:lnTo>
                  <a:lnTo>
                    <a:pt x="194" y="42"/>
                  </a:lnTo>
                  <a:lnTo>
                    <a:pt x="187" y="43"/>
                  </a:lnTo>
                  <a:lnTo>
                    <a:pt x="181" y="44"/>
                  </a:lnTo>
                  <a:lnTo>
                    <a:pt x="176" y="45"/>
                  </a:lnTo>
                  <a:lnTo>
                    <a:pt x="168" y="51"/>
                  </a:lnTo>
                  <a:lnTo>
                    <a:pt x="163" y="56"/>
                  </a:lnTo>
                  <a:lnTo>
                    <a:pt x="158" y="65"/>
                  </a:lnTo>
                  <a:lnTo>
                    <a:pt x="155" y="75"/>
                  </a:lnTo>
                  <a:lnTo>
                    <a:pt x="155" y="87"/>
                  </a:lnTo>
                  <a:lnTo>
                    <a:pt x="155" y="98"/>
                  </a:lnTo>
                  <a:lnTo>
                    <a:pt x="159" y="120"/>
                  </a:lnTo>
                  <a:lnTo>
                    <a:pt x="164" y="138"/>
                  </a:lnTo>
                  <a:lnTo>
                    <a:pt x="164" y="139"/>
                  </a:lnTo>
                  <a:lnTo>
                    <a:pt x="164" y="139"/>
                  </a:lnTo>
                  <a:lnTo>
                    <a:pt x="159" y="144"/>
                  </a:lnTo>
                  <a:lnTo>
                    <a:pt x="154" y="151"/>
                  </a:lnTo>
                  <a:lnTo>
                    <a:pt x="151" y="156"/>
                  </a:lnTo>
                  <a:lnTo>
                    <a:pt x="150" y="162"/>
                  </a:lnTo>
                  <a:lnTo>
                    <a:pt x="149" y="170"/>
                  </a:lnTo>
                  <a:lnTo>
                    <a:pt x="149" y="176"/>
                  </a:lnTo>
                  <a:lnTo>
                    <a:pt x="149" y="184"/>
                  </a:lnTo>
                  <a:lnTo>
                    <a:pt x="150" y="191"/>
                  </a:lnTo>
                  <a:lnTo>
                    <a:pt x="151" y="196"/>
                  </a:lnTo>
                  <a:lnTo>
                    <a:pt x="154" y="201"/>
                  </a:lnTo>
                  <a:lnTo>
                    <a:pt x="156" y="206"/>
                  </a:lnTo>
                  <a:lnTo>
                    <a:pt x="159" y="210"/>
                  </a:lnTo>
                  <a:lnTo>
                    <a:pt x="163" y="214"/>
                  </a:lnTo>
                  <a:lnTo>
                    <a:pt x="167" y="216"/>
                  </a:lnTo>
                  <a:lnTo>
                    <a:pt x="168" y="227"/>
                  </a:lnTo>
                  <a:lnTo>
                    <a:pt x="169" y="237"/>
                  </a:lnTo>
                  <a:lnTo>
                    <a:pt x="172" y="246"/>
                  </a:lnTo>
                  <a:lnTo>
                    <a:pt x="174" y="255"/>
                  </a:lnTo>
                  <a:lnTo>
                    <a:pt x="179" y="271"/>
                  </a:lnTo>
                  <a:lnTo>
                    <a:pt x="187" y="286"/>
                  </a:lnTo>
                  <a:lnTo>
                    <a:pt x="195" y="297"/>
                  </a:lnTo>
                  <a:lnTo>
                    <a:pt x="203" y="306"/>
                  </a:lnTo>
                  <a:lnTo>
                    <a:pt x="210" y="314"/>
                  </a:lnTo>
                  <a:lnTo>
                    <a:pt x="215" y="319"/>
                  </a:lnTo>
                  <a:lnTo>
                    <a:pt x="215" y="364"/>
                  </a:lnTo>
                  <a:lnTo>
                    <a:pt x="201" y="369"/>
                  </a:lnTo>
                  <a:lnTo>
                    <a:pt x="186" y="375"/>
                  </a:lnTo>
                  <a:lnTo>
                    <a:pt x="171" y="381"/>
                  </a:lnTo>
                  <a:lnTo>
                    <a:pt x="155" y="384"/>
                  </a:lnTo>
                  <a:lnTo>
                    <a:pt x="129" y="393"/>
                  </a:lnTo>
                  <a:lnTo>
                    <a:pt x="106" y="401"/>
                  </a:lnTo>
                  <a:lnTo>
                    <a:pt x="83" y="410"/>
                  </a:lnTo>
                  <a:lnTo>
                    <a:pt x="64" y="419"/>
                  </a:lnTo>
                  <a:lnTo>
                    <a:pt x="46" y="428"/>
                  </a:lnTo>
                  <a:lnTo>
                    <a:pt x="32" y="438"/>
                  </a:lnTo>
                  <a:lnTo>
                    <a:pt x="27" y="444"/>
                  </a:lnTo>
                  <a:lnTo>
                    <a:pt x="22" y="449"/>
                  </a:lnTo>
                  <a:lnTo>
                    <a:pt x="18" y="455"/>
                  </a:lnTo>
                  <a:lnTo>
                    <a:pt x="15" y="460"/>
                  </a:lnTo>
                  <a:lnTo>
                    <a:pt x="10" y="479"/>
                  </a:lnTo>
                  <a:lnTo>
                    <a:pt x="6" y="499"/>
                  </a:lnTo>
                  <a:lnTo>
                    <a:pt x="4" y="521"/>
                  </a:lnTo>
                  <a:lnTo>
                    <a:pt x="2" y="540"/>
                  </a:lnTo>
                  <a:lnTo>
                    <a:pt x="0" y="573"/>
                  </a:lnTo>
                  <a:lnTo>
                    <a:pt x="0" y="589"/>
                  </a:lnTo>
                  <a:lnTo>
                    <a:pt x="1" y="594"/>
                  </a:lnTo>
                  <a:lnTo>
                    <a:pt x="4" y="598"/>
                  </a:lnTo>
                  <a:lnTo>
                    <a:pt x="7" y="600"/>
                  </a:lnTo>
                  <a:lnTo>
                    <a:pt x="11" y="602"/>
                  </a:lnTo>
                  <a:lnTo>
                    <a:pt x="350" y="602"/>
                  </a:lnTo>
                  <a:lnTo>
                    <a:pt x="346" y="594"/>
                  </a:lnTo>
                  <a:lnTo>
                    <a:pt x="345" y="589"/>
                  </a:lnTo>
                  <a:lnTo>
                    <a:pt x="345" y="585"/>
                  </a:lnTo>
                  <a:lnTo>
                    <a:pt x="348" y="581"/>
                  </a:lnTo>
                  <a:lnTo>
                    <a:pt x="352" y="57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 name="Freeform 3674">
              <a:extLst>
                <a:ext uri="{FF2B5EF4-FFF2-40B4-BE49-F238E27FC236}">
                  <a16:creationId xmlns:a16="http://schemas.microsoft.com/office/drawing/2014/main" id="{44A4D0F8-0767-41BC-BE62-0AED99EC8B25}"/>
                </a:ext>
              </a:extLst>
            </p:cNvPr>
            <p:cNvSpPr>
              <a:spLocks noEditPoints="1"/>
            </p:cNvSpPr>
            <p:nvPr/>
          </p:nvSpPr>
          <p:spPr bwMode="auto">
            <a:xfrm>
              <a:off x="6597650" y="5497513"/>
              <a:ext cx="131762" cy="133350"/>
            </a:xfrm>
            <a:custGeom>
              <a:avLst/>
              <a:gdLst>
                <a:gd name="T0" fmla="*/ 151 w 332"/>
                <a:gd name="T1" fmla="*/ 243 h 336"/>
                <a:gd name="T2" fmla="*/ 129 w 332"/>
                <a:gd name="T3" fmla="*/ 235 h 336"/>
                <a:gd name="T4" fmla="*/ 111 w 332"/>
                <a:gd name="T5" fmla="*/ 222 h 336"/>
                <a:gd name="T6" fmla="*/ 97 w 332"/>
                <a:gd name="T7" fmla="*/ 204 h 336"/>
                <a:gd name="T8" fmla="*/ 89 w 332"/>
                <a:gd name="T9" fmla="*/ 182 h 336"/>
                <a:gd name="T10" fmla="*/ 88 w 332"/>
                <a:gd name="T11" fmla="*/ 159 h 336"/>
                <a:gd name="T12" fmla="*/ 94 w 332"/>
                <a:gd name="T13" fmla="*/ 136 h 336"/>
                <a:gd name="T14" fmla="*/ 106 w 332"/>
                <a:gd name="T15" fmla="*/ 117 h 336"/>
                <a:gd name="T16" fmla="*/ 122 w 332"/>
                <a:gd name="T17" fmla="*/ 103 h 336"/>
                <a:gd name="T18" fmla="*/ 143 w 332"/>
                <a:gd name="T19" fmla="*/ 92 h 336"/>
                <a:gd name="T20" fmla="*/ 166 w 332"/>
                <a:gd name="T21" fmla="*/ 89 h 336"/>
                <a:gd name="T22" fmla="*/ 189 w 332"/>
                <a:gd name="T23" fmla="*/ 92 h 336"/>
                <a:gd name="T24" fmla="*/ 210 w 332"/>
                <a:gd name="T25" fmla="*/ 103 h 336"/>
                <a:gd name="T26" fmla="*/ 226 w 332"/>
                <a:gd name="T27" fmla="*/ 117 h 336"/>
                <a:gd name="T28" fmla="*/ 238 w 332"/>
                <a:gd name="T29" fmla="*/ 136 h 336"/>
                <a:gd name="T30" fmla="*/ 243 w 332"/>
                <a:gd name="T31" fmla="*/ 159 h 336"/>
                <a:gd name="T32" fmla="*/ 242 w 332"/>
                <a:gd name="T33" fmla="*/ 182 h 336"/>
                <a:gd name="T34" fmla="*/ 234 w 332"/>
                <a:gd name="T35" fmla="*/ 204 h 336"/>
                <a:gd name="T36" fmla="*/ 221 w 332"/>
                <a:gd name="T37" fmla="*/ 222 h 336"/>
                <a:gd name="T38" fmla="*/ 203 w 332"/>
                <a:gd name="T39" fmla="*/ 235 h 336"/>
                <a:gd name="T40" fmla="*/ 181 w 332"/>
                <a:gd name="T41" fmla="*/ 243 h 336"/>
                <a:gd name="T42" fmla="*/ 306 w 332"/>
                <a:gd name="T43" fmla="*/ 204 h 336"/>
                <a:gd name="T44" fmla="*/ 300 w 332"/>
                <a:gd name="T45" fmla="*/ 195 h 336"/>
                <a:gd name="T46" fmla="*/ 302 w 332"/>
                <a:gd name="T47" fmla="*/ 167 h 336"/>
                <a:gd name="T48" fmla="*/ 300 w 332"/>
                <a:gd name="T49" fmla="*/ 139 h 336"/>
                <a:gd name="T50" fmla="*/ 306 w 332"/>
                <a:gd name="T51" fmla="*/ 130 h 336"/>
                <a:gd name="T52" fmla="*/ 269 w 332"/>
                <a:gd name="T53" fmla="*/ 64 h 336"/>
                <a:gd name="T54" fmla="*/ 257 w 332"/>
                <a:gd name="T55" fmla="*/ 65 h 336"/>
                <a:gd name="T56" fmla="*/ 242 w 332"/>
                <a:gd name="T57" fmla="*/ 53 h 336"/>
                <a:gd name="T58" fmla="*/ 215 w 332"/>
                <a:gd name="T59" fmla="*/ 35 h 336"/>
                <a:gd name="T60" fmla="*/ 207 w 332"/>
                <a:gd name="T61" fmla="*/ 27 h 336"/>
                <a:gd name="T62" fmla="*/ 135 w 332"/>
                <a:gd name="T63" fmla="*/ 0 h 336"/>
                <a:gd name="T64" fmla="*/ 133 w 332"/>
                <a:gd name="T65" fmla="*/ 31 h 336"/>
                <a:gd name="T66" fmla="*/ 113 w 332"/>
                <a:gd name="T67" fmla="*/ 41 h 336"/>
                <a:gd name="T68" fmla="*/ 77 w 332"/>
                <a:gd name="T69" fmla="*/ 63 h 336"/>
                <a:gd name="T70" fmla="*/ 67 w 332"/>
                <a:gd name="T71" fmla="*/ 65 h 336"/>
                <a:gd name="T72" fmla="*/ 0 w 332"/>
                <a:gd name="T73" fmla="*/ 114 h 336"/>
                <a:gd name="T74" fmla="*/ 31 w 332"/>
                <a:gd name="T75" fmla="*/ 135 h 336"/>
                <a:gd name="T76" fmla="*/ 30 w 332"/>
                <a:gd name="T77" fmla="*/ 154 h 336"/>
                <a:gd name="T78" fmla="*/ 31 w 332"/>
                <a:gd name="T79" fmla="*/ 191 h 336"/>
                <a:gd name="T80" fmla="*/ 29 w 332"/>
                <a:gd name="T81" fmla="*/ 202 h 336"/>
                <a:gd name="T82" fmla="*/ 38 w 332"/>
                <a:gd name="T83" fmla="*/ 284 h 336"/>
                <a:gd name="T84" fmla="*/ 71 w 332"/>
                <a:gd name="T85" fmla="*/ 267 h 336"/>
                <a:gd name="T86" fmla="*/ 89 w 332"/>
                <a:gd name="T87" fmla="*/ 279 h 336"/>
                <a:gd name="T88" fmla="*/ 139 w 332"/>
                <a:gd name="T89" fmla="*/ 300 h 336"/>
                <a:gd name="T90" fmla="*/ 146 w 332"/>
                <a:gd name="T91" fmla="*/ 308 h 336"/>
                <a:gd name="T92" fmla="*/ 207 w 332"/>
                <a:gd name="T93" fmla="*/ 336 h 336"/>
                <a:gd name="T94" fmla="*/ 208 w 332"/>
                <a:gd name="T95" fmla="*/ 306 h 336"/>
                <a:gd name="T96" fmla="*/ 223 w 332"/>
                <a:gd name="T97" fmla="*/ 297 h 336"/>
                <a:gd name="T98" fmla="*/ 246 w 332"/>
                <a:gd name="T99" fmla="*/ 279 h 336"/>
                <a:gd name="T100" fmla="*/ 257 w 332"/>
                <a:gd name="T101" fmla="*/ 268 h 336"/>
                <a:gd name="T102" fmla="*/ 269 w 332"/>
                <a:gd name="T103" fmla="*/ 270 h 336"/>
                <a:gd name="T104" fmla="*/ 306 w 332"/>
                <a:gd name="T105" fmla="*/ 204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2" h="336">
                  <a:moveTo>
                    <a:pt x="166" y="245"/>
                  </a:moveTo>
                  <a:lnTo>
                    <a:pt x="158" y="244"/>
                  </a:lnTo>
                  <a:lnTo>
                    <a:pt x="151" y="243"/>
                  </a:lnTo>
                  <a:lnTo>
                    <a:pt x="143" y="241"/>
                  </a:lnTo>
                  <a:lnTo>
                    <a:pt x="135" y="239"/>
                  </a:lnTo>
                  <a:lnTo>
                    <a:pt x="129" y="235"/>
                  </a:lnTo>
                  <a:lnTo>
                    <a:pt x="122" y="231"/>
                  </a:lnTo>
                  <a:lnTo>
                    <a:pt x="116" y="227"/>
                  </a:lnTo>
                  <a:lnTo>
                    <a:pt x="111" y="222"/>
                  </a:lnTo>
                  <a:lnTo>
                    <a:pt x="106" y="217"/>
                  </a:lnTo>
                  <a:lnTo>
                    <a:pt x="101" y="211"/>
                  </a:lnTo>
                  <a:lnTo>
                    <a:pt x="97" y="204"/>
                  </a:lnTo>
                  <a:lnTo>
                    <a:pt x="94" y="198"/>
                  </a:lnTo>
                  <a:lnTo>
                    <a:pt x="92" y="190"/>
                  </a:lnTo>
                  <a:lnTo>
                    <a:pt x="89" y="182"/>
                  </a:lnTo>
                  <a:lnTo>
                    <a:pt x="88" y="175"/>
                  </a:lnTo>
                  <a:lnTo>
                    <a:pt x="88" y="167"/>
                  </a:lnTo>
                  <a:lnTo>
                    <a:pt x="88" y="159"/>
                  </a:lnTo>
                  <a:lnTo>
                    <a:pt x="89" y="151"/>
                  </a:lnTo>
                  <a:lnTo>
                    <a:pt x="92" y="144"/>
                  </a:lnTo>
                  <a:lnTo>
                    <a:pt x="94" y="136"/>
                  </a:lnTo>
                  <a:lnTo>
                    <a:pt x="97" y="130"/>
                  </a:lnTo>
                  <a:lnTo>
                    <a:pt x="101" y="123"/>
                  </a:lnTo>
                  <a:lnTo>
                    <a:pt x="106" y="117"/>
                  </a:lnTo>
                  <a:lnTo>
                    <a:pt x="111" y="112"/>
                  </a:lnTo>
                  <a:lnTo>
                    <a:pt x="116" y="106"/>
                  </a:lnTo>
                  <a:lnTo>
                    <a:pt x="122" y="103"/>
                  </a:lnTo>
                  <a:lnTo>
                    <a:pt x="129" y="99"/>
                  </a:lnTo>
                  <a:lnTo>
                    <a:pt x="135" y="95"/>
                  </a:lnTo>
                  <a:lnTo>
                    <a:pt x="143" y="92"/>
                  </a:lnTo>
                  <a:lnTo>
                    <a:pt x="151" y="90"/>
                  </a:lnTo>
                  <a:lnTo>
                    <a:pt x="158" y="90"/>
                  </a:lnTo>
                  <a:lnTo>
                    <a:pt x="166" y="89"/>
                  </a:lnTo>
                  <a:lnTo>
                    <a:pt x="174" y="90"/>
                  </a:lnTo>
                  <a:lnTo>
                    <a:pt x="181" y="90"/>
                  </a:lnTo>
                  <a:lnTo>
                    <a:pt x="189" y="92"/>
                  </a:lnTo>
                  <a:lnTo>
                    <a:pt x="196" y="95"/>
                  </a:lnTo>
                  <a:lnTo>
                    <a:pt x="203" y="99"/>
                  </a:lnTo>
                  <a:lnTo>
                    <a:pt x="210" y="103"/>
                  </a:lnTo>
                  <a:lnTo>
                    <a:pt x="215" y="106"/>
                  </a:lnTo>
                  <a:lnTo>
                    <a:pt x="221" y="112"/>
                  </a:lnTo>
                  <a:lnTo>
                    <a:pt x="226" y="117"/>
                  </a:lnTo>
                  <a:lnTo>
                    <a:pt x="230" y="123"/>
                  </a:lnTo>
                  <a:lnTo>
                    <a:pt x="234" y="130"/>
                  </a:lnTo>
                  <a:lnTo>
                    <a:pt x="238" y="136"/>
                  </a:lnTo>
                  <a:lnTo>
                    <a:pt x="241" y="144"/>
                  </a:lnTo>
                  <a:lnTo>
                    <a:pt x="242" y="151"/>
                  </a:lnTo>
                  <a:lnTo>
                    <a:pt x="243" y="159"/>
                  </a:lnTo>
                  <a:lnTo>
                    <a:pt x="244" y="167"/>
                  </a:lnTo>
                  <a:lnTo>
                    <a:pt x="243" y="175"/>
                  </a:lnTo>
                  <a:lnTo>
                    <a:pt x="242" y="182"/>
                  </a:lnTo>
                  <a:lnTo>
                    <a:pt x="241" y="190"/>
                  </a:lnTo>
                  <a:lnTo>
                    <a:pt x="238" y="198"/>
                  </a:lnTo>
                  <a:lnTo>
                    <a:pt x="234" y="204"/>
                  </a:lnTo>
                  <a:lnTo>
                    <a:pt x="230" y="211"/>
                  </a:lnTo>
                  <a:lnTo>
                    <a:pt x="226" y="217"/>
                  </a:lnTo>
                  <a:lnTo>
                    <a:pt x="221" y="222"/>
                  </a:lnTo>
                  <a:lnTo>
                    <a:pt x="215" y="227"/>
                  </a:lnTo>
                  <a:lnTo>
                    <a:pt x="210" y="231"/>
                  </a:lnTo>
                  <a:lnTo>
                    <a:pt x="203" y="235"/>
                  </a:lnTo>
                  <a:lnTo>
                    <a:pt x="196" y="239"/>
                  </a:lnTo>
                  <a:lnTo>
                    <a:pt x="189" y="241"/>
                  </a:lnTo>
                  <a:lnTo>
                    <a:pt x="181" y="243"/>
                  </a:lnTo>
                  <a:lnTo>
                    <a:pt x="174" y="244"/>
                  </a:lnTo>
                  <a:lnTo>
                    <a:pt x="166" y="245"/>
                  </a:lnTo>
                  <a:close/>
                  <a:moveTo>
                    <a:pt x="306" y="204"/>
                  </a:moveTo>
                  <a:lnTo>
                    <a:pt x="302" y="202"/>
                  </a:lnTo>
                  <a:lnTo>
                    <a:pt x="301" y="199"/>
                  </a:lnTo>
                  <a:lnTo>
                    <a:pt x="300" y="195"/>
                  </a:lnTo>
                  <a:lnTo>
                    <a:pt x="300" y="191"/>
                  </a:lnTo>
                  <a:lnTo>
                    <a:pt x="302" y="180"/>
                  </a:lnTo>
                  <a:lnTo>
                    <a:pt x="302" y="167"/>
                  </a:lnTo>
                  <a:lnTo>
                    <a:pt x="302" y="154"/>
                  </a:lnTo>
                  <a:lnTo>
                    <a:pt x="300" y="142"/>
                  </a:lnTo>
                  <a:lnTo>
                    <a:pt x="300" y="139"/>
                  </a:lnTo>
                  <a:lnTo>
                    <a:pt x="301" y="135"/>
                  </a:lnTo>
                  <a:lnTo>
                    <a:pt x="302" y="132"/>
                  </a:lnTo>
                  <a:lnTo>
                    <a:pt x="306" y="130"/>
                  </a:lnTo>
                  <a:lnTo>
                    <a:pt x="332" y="114"/>
                  </a:lnTo>
                  <a:lnTo>
                    <a:pt x="293" y="50"/>
                  </a:lnTo>
                  <a:lnTo>
                    <a:pt x="269" y="64"/>
                  </a:lnTo>
                  <a:lnTo>
                    <a:pt x="265" y="65"/>
                  </a:lnTo>
                  <a:lnTo>
                    <a:pt x="261" y="65"/>
                  </a:lnTo>
                  <a:lnTo>
                    <a:pt x="257" y="65"/>
                  </a:lnTo>
                  <a:lnTo>
                    <a:pt x="255" y="63"/>
                  </a:lnTo>
                  <a:lnTo>
                    <a:pt x="251" y="59"/>
                  </a:lnTo>
                  <a:lnTo>
                    <a:pt x="242" y="53"/>
                  </a:lnTo>
                  <a:lnTo>
                    <a:pt x="233" y="45"/>
                  </a:lnTo>
                  <a:lnTo>
                    <a:pt x="224" y="40"/>
                  </a:lnTo>
                  <a:lnTo>
                    <a:pt x="215" y="35"/>
                  </a:lnTo>
                  <a:lnTo>
                    <a:pt x="211" y="33"/>
                  </a:lnTo>
                  <a:lnTo>
                    <a:pt x="208" y="31"/>
                  </a:lnTo>
                  <a:lnTo>
                    <a:pt x="207" y="27"/>
                  </a:lnTo>
                  <a:lnTo>
                    <a:pt x="207" y="24"/>
                  </a:lnTo>
                  <a:lnTo>
                    <a:pt x="207" y="0"/>
                  </a:lnTo>
                  <a:lnTo>
                    <a:pt x="135" y="0"/>
                  </a:lnTo>
                  <a:lnTo>
                    <a:pt x="135" y="24"/>
                  </a:lnTo>
                  <a:lnTo>
                    <a:pt x="134" y="27"/>
                  </a:lnTo>
                  <a:lnTo>
                    <a:pt x="133" y="31"/>
                  </a:lnTo>
                  <a:lnTo>
                    <a:pt x="130" y="33"/>
                  </a:lnTo>
                  <a:lnTo>
                    <a:pt x="126" y="35"/>
                  </a:lnTo>
                  <a:lnTo>
                    <a:pt x="113" y="41"/>
                  </a:lnTo>
                  <a:lnTo>
                    <a:pt x="101" y="47"/>
                  </a:lnTo>
                  <a:lnTo>
                    <a:pt x="88" y="55"/>
                  </a:lnTo>
                  <a:lnTo>
                    <a:pt x="77" y="63"/>
                  </a:lnTo>
                  <a:lnTo>
                    <a:pt x="75" y="65"/>
                  </a:lnTo>
                  <a:lnTo>
                    <a:pt x="71" y="65"/>
                  </a:lnTo>
                  <a:lnTo>
                    <a:pt x="67" y="65"/>
                  </a:lnTo>
                  <a:lnTo>
                    <a:pt x="63" y="64"/>
                  </a:lnTo>
                  <a:lnTo>
                    <a:pt x="38" y="50"/>
                  </a:lnTo>
                  <a:lnTo>
                    <a:pt x="0" y="114"/>
                  </a:lnTo>
                  <a:lnTo>
                    <a:pt x="26" y="130"/>
                  </a:lnTo>
                  <a:lnTo>
                    <a:pt x="29" y="132"/>
                  </a:lnTo>
                  <a:lnTo>
                    <a:pt x="31" y="135"/>
                  </a:lnTo>
                  <a:lnTo>
                    <a:pt x="33" y="139"/>
                  </a:lnTo>
                  <a:lnTo>
                    <a:pt x="31" y="142"/>
                  </a:lnTo>
                  <a:lnTo>
                    <a:pt x="30" y="154"/>
                  </a:lnTo>
                  <a:lnTo>
                    <a:pt x="30" y="167"/>
                  </a:lnTo>
                  <a:lnTo>
                    <a:pt x="30" y="178"/>
                  </a:lnTo>
                  <a:lnTo>
                    <a:pt x="31" y="191"/>
                  </a:lnTo>
                  <a:lnTo>
                    <a:pt x="33" y="195"/>
                  </a:lnTo>
                  <a:lnTo>
                    <a:pt x="31" y="199"/>
                  </a:lnTo>
                  <a:lnTo>
                    <a:pt x="29" y="202"/>
                  </a:lnTo>
                  <a:lnTo>
                    <a:pt x="26" y="204"/>
                  </a:lnTo>
                  <a:lnTo>
                    <a:pt x="0" y="220"/>
                  </a:lnTo>
                  <a:lnTo>
                    <a:pt x="38" y="284"/>
                  </a:lnTo>
                  <a:lnTo>
                    <a:pt x="63" y="270"/>
                  </a:lnTo>
                  <a:lnTo>
                    <a:pt x="67" y="268"/>
                  </a:lnTo>
                  <a:lnTo>
                    <a:pt x="71" y="267"/>
                  </a:lnTo>
                  <a:lnTo>
                    <a:pt x="75" y="268"/>
                  </a:lnTo>
                  <a:lnTo>
                    <a:pt x="77" y="271"/>
                  </a:lnTo>
                  <a:lnTo>
                    <a:pt x="89" y="279"/>
                  </a:lnTo>
                  <a:lnTo>
                    <a:pt x="106" y="286"/>
                  </a:lnTo>
                  <a:lnTo>
                    <a:pt x="124" y="295"/>
                  </a:lnTo>
                  <a:lnTo>
                    <a:pt x="139" y="300"/>
                  </a:lnTo>
                  <a:lnTo>
                    <a:pt x="142" y="303"/>
                  </a:lnTo>
                  <a:lnTo>
                    <a:pt x="144" y="306"/>
                  </a:lnTo>
                  <a:lnTo>
                    <a:pt x="146" y="308"/>
                  </a:lnTo>
                  <a:lnTo>
                    <a:pt x="147" y="312"/>
                  </a:lnTo>
                  <a:lnTo>
                    <a:pt x="147" y="336"/>
                  </a:lnTo>
                  <a:lnTo>
                    <a:pt x="207" y="336"/>
                  </a:lnTo>
                  <a:lnTo>
                    <a:pt x="207" y="312"/>
                  </a:lnTo>
                  <a:lnTo>
                    <a:pt x="207" y="308"/>
                  </a:lnTo>
                  <a:lnTo>
                    <a:pt x="208" y="306"/>
                  </a:lnTo>
                  <a:lnTo>
                    <a:pt x="211" y="303"/>
                  </a:lnTo>
                  <a:lnTo>
                    <a:pt x="215" y="300"/>
                  </a:lnTo>
                  <a:lnTo>
                    <a:pt x="223" y="297"/>
                  </a:lnTo>
                  <a:lnTo>
                    <a:pt x="230" y="291"/>
                  </a:lnTo>
                  <a:lnTo>
                    <a:pt x="238" y="285"/>
                  </a:lnTo>
                  <a:lnTo>
                    <a:pt x="246" y="279"/>
                  </a:lnTo>
                  <a:lnTo>
                    <a:pt x="250" y="275"/>
                  </a:lnTo>
                  <a:lnTo>
                    <a:pt x="255" y="271"/>
                  </a:lnTo>
                  <a:lnTo>
                    <a:pt x="257" y="268"/>
                  </a:lnTo>
                  <a:lnTo>
                    <a:pt x="261" y="267"/>
                  </a:lnTo>
                  <a:lnTo>
                    <a:pt x="265" y="268"/>
                  </a:lnTo>
                  <a:lnTo>
                    <a:pt x="269" y="270"/>
                  </a:lnTo>
                  <a:lnTo>
                    <a:pt x="295" y="284"/>
                  </a:lnTo>
                  <a:lnTo>
                    <a:pt x="332" y="220"/>
                  </a:lnTo>
                  <a:lnTo>
                    <a:pt x="306" y="20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42" name="Freeform 4346" descr="Icon of box and whisker chart. ">
            <a:extLst>
              <a:ext uri="{FF2B5EF4-FFF2-40B4-BE49-F238E27FC236}">
                <a16:creationId xmlns:a16="http://schemas.microsoft.com/office/drawing/2014/main" id="{D131817A-5B27-4718-8BAC-45C9CEDA45D9}"/>
              </a:ext>
            </a:extLst>
          </p:cNvPr>
          <p:cNvSpPr>
            <a:spLocks noEditPoints="1"/>
          </p:cNvSpPr>
          <p:nvPr/>
        </p:nvSpPr>
        <p:spPr bwMode="auto">
          <a:xfrm>
            <a:off x="3967321" y="3532346"/>
            <a:ext cx="345758" cy="345758"/>
          </a:xfrm>
          <a:custGeom>
            <a:avLst/>
            <a:gdLst>
              <a:gd name="T0" fmla="*/ 706 w 898"/>
              <a:gd name="T1" fmla="*/ 479 h 898"/>
              <a:gd name="T2" fmla="*/ 652 w 898"/>
              <a:gd name="T3" fmla="*/ 556 h 898"/>
              <a:gd name="T4" fmla="*/ 632 w 898"/>
              <a:gd name="T5" fmla="*/ 551 h 898"/>
              <a:gd name="T6" fmla="*/ 576 w 898"/>
              <a:gd name="T7" fmla="*/ 477 h 898"/>
              <a:gd name="T8" fmla="*/ 571 w 898"/>
              <a:gd name="T9" fmla="*/ 398 h 898"/>
              <a:gd name="T10" fmla="*/ 628 w 898"/>
              <a:gd name="T11" fmla="*/ 129 h 898"/>
              <a:gd name="T12" fmla="*/ 643 w 898"/>
              <a:gd name="T13" fmla="*/ 114 h 898"/>
              <a:gd name="T14" fmla="*/ 658 w 898"/>
              <a:gd name="T15" fmla="*/ 129 h 898"/>
              <a:gd name="T16" fmla="*/ 717 w 898"/>
              <a:gd name="T17" fmla="*/ 398 h 898"/>
              <a:gd name="T18" fmla="*/ 621 w 898"/>
              <a:gd name="T19" fmla="*/ 758 h 898"/>
              <a:gd name="T20" fmla="*/ 589 w 898"/>
              <a:gd name="T21" fmla="*/ 727 h 898"/>
              <a:gd name="T22" fmla="*/ 589 w 898"/>
              <a:gd name="T23" fmla="*/ 680 h 898"/>
              <a:gd name="T24" fmla="*/ 621 w 898"/>
              <a:gd name="T25" fmla="*/ 648 h 898"/>
              <a:gd name="T26" fmla="*/ 667 w 898"/>
              <a:gd name="T27" fmla="*/ 648 h 898"/>
              <a:gd name="T28" fmla="*/ 699 w 898"/>
              <a:gd name="T29" fmla="*/ 680 h 898"/>
              <a:gd name="T30" fmla="*/ 699 w 898"/>
              <a:gd name="T31" fmla="*/ 727 h 898"/>
              <a:gd name="T32" fmla="*/ 667 w 898"/>
              <a:gd name="T33" fmla="*/ 758 h 898"/>
              <a:gd name="T34" fmla="*/ 536 w 898"/>
              <a:gd name="T35" fmla="*/ 294 h 898"/>
              <a:gd name="T36" fmla="*/ 479 w 898"/>
              <a:gd name="T37" fmla="*/ 546 h 898"/>
              <a:gd name="T38" fmla="*/ 461 w 898"/>
              <a:gd name="T39" fmla="*/ 558 h 898"/>
              <a:gd name="T40" fmla="*/ 450 w 898"/>
              <a:gd name="T41" fmla="*/ 299 h 898"/>
              <a:gd name="T42" fmla="*/ 390 w 898"/>
              <a:gd name="T43" fmla="*/ 287 h 898"/>
              <a:gd name="T44" fmla="*/ 398 w 898"/>
              <a:gd name="T45" fmla="*/ 211 h 898"/>
              <a:gd name="T46" fmla="*/ 454 w 898"/>
              <a:gd name="T47" fmla="*/ 118 h 898"/>
              <a:gd name="T48" fmla="*/ 475 w 898"/>
              <a:gd name="T49" fmla="*/ 118 h 898"/>
              <a:gd name="T50" fmla="*/ 530 w 898"/>
              <a:gd name="T51" fmla="*/ 211 h 898"/>
              <a:gd name="T52" fmla="*/ 465 w 898"/>
              <a:gd name="T53" fmla="*/ 763 h 898"/>
              <a:gd name="T54" fmla="*/ 422 w 898"/>
              <a:gd name="T55" fmla="*/ 745 h 898"/>
              <a:gd name="T56" fmla="*/ 405 w 898"/>
              <a:gd name="T57" fmla="*/ 703 h 898"/>
              <a:gd name="T58" fmla="*/ 422 w 898"/>
              <a:gd name="T59" fmla="*/ 661 h 898"/>
              <a:gd name="T60" fmla="*/ 465 w 898"/>
              <a:gd name="T61" fmla="*/ 643 h 898"/>
              <a:gd name="T62" fmla="*/ 506 w 898"/>
              <a:gd name="T63" fmla="*/ 661 h 898"/>
              <a:gd name="T64" fmla="*/ 525 w 898"/>
              <a:gd name="T65" fmla="*/ 703 h 898"/>
              <a:gd name="T66" fmla="*/ 506 w 898"/>
              <a:gd name="T67" fmla="*/ 745 h 898"/>
              <a:gd name="T68" fmla="*/ 465 w 898"/>
              <a:gd name="T69" fmla="*/ 763 h 898"/>
              <a:gd name="T70" fmla="*/ 318 w 898"/>
              <a:gd name="T71" fmla="*/ 419 h 898"/>
              <a:gd name="T72" fmla="*/ 263 w 898"/>
              <a:gd name="T73" fmla="*/ 556 h 898"/>
              <a:gd name="T74" fmla="*/ 242 w 898"/>
              <a:gd name="T75" fmla="*/ 551 h 898"/>
              <a:gd name="T76" fmla="*/ 186 w 898"/>
              <a:gd name="T77" fmla="*/ 417 h 898"/>
              <a:gd name="T78" fmla="*/ 181 w 898"/>
              <a:gd name="T79" fmla="*/ 339 h 898"/>
              <a:gd name="T80" fmla="*/ 240 w 898"/>
              <a:gd name="T81" fmla="*/ 129 h 898"/>
              <a:gd name="T82" fmla="*/ 255 w 898"/>
              <a:gd name="T83" fmla="*/ 114 h 898"/>
              <a:gd name="T84" fmla="*/ 270 w 898"/>
              <a:gd name="T85" fmla="*/ 129 h 898"/>
              <a:gd name="T86" fmla="*/ 329 w 898"/>
              <a:gd name="T87" fmla="*/ 339 h 898"/>
              <a:gd name="T88" fmla="*/ 231 w 898"/>
              <a:gd name="T89" fmla="*/ 758 h 898"/>
              <a:gd name="T90" fmla="*/ 200 w 898"/>
              <a:gd name="T91" fmla="*/ 727 h 898"/>
              <a:gd name="T92" fmla="*/ 200 w 898"/>
              <a:gd name="T93" fmla="*/ 680 h 898"/>
              <a:gd name="T94" fmla="*/ 231 w 898"/>
              <a:gd name="T95" fmla="*/ 648 h 898"/>
              <a:gd name="T96" fmla="*/ 278 w 898"/>
              <a:gd name="T97" fmla="*/ 648 h 898"/>
              <a:gd name="T98" fmla="*/ 311 w 898"/>
              <a:gd name="T99" fmla="*/ 680 h 898"/>
              <a:gd name="T100" fmla="*/ 311 w 898"/>
              <a:gd name="T101" fmla="*/ 727 h 898"/>
              <a:gd name="T102" fmla="*/ 278 w 898"/>
              <a:gd name="T103" fmla="*/ 758 h 898"/>
              <a:gd name="T104" fmla="*/ 10 w 898"/>
              <a:gd name="T105" fmla="*/ 2 h 898"/>
              <a:gd name="T106" fmla="*/ 1 w 898"/>
              <a:gd name="T107" fmla="*/ 886 h 898"/>
              <a:gd name="T108" fmla="*/ 883 w 898"/>
              <a:gd name="T109" fmla="*/ 898 h 898"/>
              <a:gd name="T110" fmla="*/ 898 w 898"/>
              <a:gd name="T111" fmla="*/ 883 h 898"/>
              <a:gd name="T112" fmla="*/ 886 w 898"/>
              <a:gd name="T113" fmla="*/ 0 h 8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98" h="898">
                <a:moveTo>
                  <a:pt x="718" y="464"/>
                </a:moveTo>
                <a:lnTo>
                  <a:pt x="718" y="467"/>
                </a:lnTo>
                <a:lnTo>
                  <a:pt x="717" y="470"/>
                </a:lnTo>
                <a:lnTo>
                  <a:pt x="716" y="472"/>
                </a:lnTo>
                <a:lnTo>
                  <a:pt x="714" y="474"/>
                </a:lnTo>
                <a:lnTo>
                  <a:pt x="712" y="477"/>
                </a:lnTo>
                <a:lnTo>
                  <a:pt x="710" y="478"/>
                </a:lnTo>
                <a:lnTo>
                  <a:pt x="706" y="479"/>
                </a:lnTo>
                <a:lnTo>
                  <a:pt x="703" y="479"/>
                </a:lnTo>
                <a:lnTo>
                  <a:pt x="658" y="479"/>
                </a:lnTo>
                <a:lnTo>
                  <a:pt x="658" y="543"/>
                </a:lnTo>
                <a:lnTo>
                  <a:pt x="658" y="546"/>
                </a:lnTo>
                <a:lnTo>
                  <a:pt x="657" y="549"/>
                </a:lnTo>
                <a:lnTo>
                  <a:pt x="656" y="551"/>
                </a:lnTo>
                <a:lnTo>
                  <a:pt x="654" y="554"/>
                </a:lnTo>
                <a:lnTo>
                  <a:pt x="652" y="556"/>
                </a:lnTo>
                <a:lnTo>
                  <a:pt x="650" y="557"/>
                </a:lnTo>
                <a:lnTo>
                  <a:pt x="647" y="558"/>
                </a:lnTo>
                <a:lnTo>
                  <a:pt x="643" y="558"/>
                </a:lnTo>
                <a:lnTo>
                  <a:pt x="641" y="558"/>
                </a:lnTo>
                <a:lnTo>
                  <a:pt x="638" y="557"/>
                </a:lnTo>
                <a:lnTo>
                  <a:pt x="636" y="556"/>
                </a:lnTo>
                <a:lnTo>
                  <a:pt x="634" y="554"/>
                </a:lnTo>
                <a:lnTo>
                  <a:pt x="632" y="551"/>
                </a:lnTo>
                <a:lnTo>
                  <a:pt x="631" y="549"/>
                </a:lnTo>
                <a:lnTo>
                  <a:pt x="629" y="546"/>
                </a:lnTo>
                <a:lnTo>
                  <a:pt x="628" y="543"/>
                </a:lnTo>
                <a:lnTo>
                  <a:pt x="628" y="479"/>
                </a:lnTo>
                <a:lnTo>
                  <a:pt x="583" y="479"/>
                </a:lnTo>
                <a:lnTo>
                  <a:pt x="581" y="479"/>
                </a:lnTo>
                <a:lnTo>
                  <a:pt x="578" y="478"/>
                </a:lnTo>
                <a:lnTo>
                  <a:pt x="576" y="477"/>
                </a:lnTo>
                <a:lnTo>
                  <a:pt x="574" y="474"/>
                </a:lnTo>
                <a:lnTo>
                  <a:pt x="572" y="472"/>
                </a:lnTo>
                <a:lnTo>
                  <a:pt x="571" y="470"/>
                </a:lnTo>
                <a:lnTo>
                  <a:pt x="570" y="467"/>
                </a:lnTo>
                <a:lnTo>
                  <a:pt x="570" y="464"/>
                </a:lnTo>
                <a:lnTo>
                  <a:pt x="570" y="404"/>
                </a:lnTo>
                <a:lnTo>
                  <a:pt x="570" y="402"/>
                </a:lnTo>
                <a:lnTo>
                  <a:pt x="571" y="398"/>
                </a:lnTo>
                <a:lnTo>
                  <a:pt x="572" y="396"/>
                </a:lnTo>
                <a:lnTo>
                  <a:pt x="574" y="394"/>
                </a:lnTo>
                <a:lnTo>
                  <a:pt x="576" y="392"/>
                </a:lnTo>
                <a:lnTo>
                  <a:pt x="578" y="391"/>
                </a:lnTo>
                <a:lnTo>
                  <a:pt x="581" y="390"/>
                </a:lnTo>
                <a:lnTo>
                  <a:pt x="583" y="389"/>
                </a:lnTo>
                <a:lnTo>
                  <a:pt x="628" y="389"/>
                </a:lnTo>
                <a:lnTo>
                  <a:pt x="628" y="129"/>
                </a:lnTo>
                <a:lnTo>
                  <a:pt x="629" y="126"/>
                </a:lnTo>
                <a:lnTo>
                  <a:pt x="631" y="123"/>
                </a:lnTo>
                <a:lnTo>
                  <a:pt x="632" y="121"/>
                </a:lnTo>
                <a:lnTo>
                  <a:pt x="634" y="118"/>
                </a:lnTo>
                <a:lnTo>
                  <a:pt x="636" y="117"/>
                </a:lnTo>
                <a:lnTo>
                  <a:pt x="638" y="115"/>
                </a:lnTo>
                <a:lnTo>
                  <a:pt x="641" y="114"/>
                </a:lnTo>
                <a:lnTo>
                  <a:pt x="643" y="114"/>
                </a:lnTo>
                <a:lnTo>
                  <a:pt x="647" y="114"/>
                </a:lnTo>
                <a:lnTo>
                  <a:pt x="650" y="115"/>
                </a:lnTo>
                <a:lnTo>
                  <a:pt x="652" y="117"/>
                </a:lnTo>
                <a:lnTo>
                  <a:pt x="654" y="118"/>
                </a:lnTo>
                <a:lnTo>
                  <a:pt x="656" y="121"/>
                </a:lnTo>
                <a:lnTo>
                  <a:pt x="657" y="123"/>
                </a:lnTo>
                <a:lnTo>
                  <a:pt x="658" y="127"/>
                </a:lnTo>
                <a:lnTo>
                  <a:pt x="658" y="129"/>
                </a:lnTo>
                <a:lnTo>
                  <a:pt x="658" y="389"/>
                </a:lnTo>
                <a:lnTo>
                  <a:pt x="703" y="389"/>
                </a:lnTo>
                <a:lnTo>
                  <a:pt x="706" y="390"/>
                </a:lnTo>
                <a:lnTo>
                  <a:pt x="710" y="391"/>
                </a:lnTo>
                <a:lnTo>
                  <a:pt x="712" y="392"/>
                </a:lnTo>
                <a:lnTo>
                  <a:pt x="714" y="394"/>
                </a:lnTo>
                <a:lnTo>
                  <a:pt x="716" y="396"/>
                </a:lnTo>
                <a:lnTo>
                  <a:pt x="717" y="398"/>
                </a:lnTo>
                <a:lnTo>
                  <a:pt x="718" y="402"/>
                </a:lnTo>
                <a:lnTo>
                  <a:pt x="718" y="404"/>
                </a:lnTo>
                <a:lnTo>
                  <a:pt x="718" y="464"/>
                </a:lnTo>
                <a:close/>
                <a:moveTo>
                  <a:pt x="643" y="763"/>
                </a:moveTo>
                <a:lnTo>
                  <a:pt x="638" y="762"/>
                </a:lnTo>
                <a:lnTo>
                  <a:pt x="632" y="762"/>
                </a:lnTo>
                <a:lnTo>
                  <a:pt x="626" y="760"/>
                </a:lnTo>
                <a:lnTo>
                  <a:pt x="621" y="758"/>
                </a:lnTo>
                <a:lnTo>
                  <a:pt x="616" y="756"/>
                </a:lnTo>
                <a:lnTo>
                  <a:pt x="610" y="753"/>
                </a:lnTo>
                <a:lnTo>
                  <a:pt x="606" y="749"/>
                </a:lnTo>
                <a:lnTo>
                  <a:pt x="602" y="745"/>
                </a:lnTo>
                <a:lnTo>
                  <a:pt x="597" y="741"/>
                </a:lnTo>
                <a:lnTo>
                  <a:pt x="594" y="737"/>
                </a:lnTo>
                <a:lnTo>
                  <a:pt x="591" y="731"/>
                </a:lnTo>
                <a:lnTo>
                  <a:pt x="589" y="727"/>
                </a:lnTo>
                <a:lnTo>
                  <a:pt x="587" y="720"/>
                </a:lnTo>
                <a:lnTo>
                  <a:pt x="586" y="715"/>
                </a:lnTo>
                <a:lnTo>
                  <a:pt x="584" y="710"/>
                </a:lnTo>
                <a:lnTo>
                  <a:pt x="583" y="703"/>
                </a:lnTo>
                <a:lnTo>
                  <a:pt x="584" y="697"/>
                </a:lnTo>
                <a:lnTo>
                  <a:pt x="586" y="692"/>
                </a:lnTo>
                <a:lnTo>
                  <a:pt x="587" y="685"/>
                </a:lnTo>
                <a:lnTo>
                  <a:pt x="589" y="680"/>
                </a:lnTo>
                <a:lnTo>
                  <a:pt x="591" y="674"/>
                </a:lnTo>
                <a:lnTo>
                  <a:pt x="594" y="670"/>
                </a:lnTo>
                <a:lnTo>
                  <a:pt x="597" y="665"/>
                </a:lnTo>
                <a:lnTo>
                  <a:pt x="602" y="661"/>
                </a:lnTo>
                <a:lnTo>
                  <a:pt x="606" y="657"/>
                </a:lnTo>
                <a:lnTo>
                  <a:pt x="610" y="653"/>
                </a:lnTo>
                <a:lnTo>
                  <a:pt x="616" y="651"/>
                </a:lnTo>
                <a:lnTo>
                  <a:pt x="621" y="648"/>
                </a:lnTo>
                <a:lnTo>
                  <a:pt x="626" y="646"/>
                </a:lnTo>
                <a:lnTo>
                  <a:pt x="632" y="645"/>
                </a:lnTo>
                <a:lnTo>
                  <a:pt x="638" y="643"/>
                </a:lnTo>
                <a:lnTo>
                  <a:pt x="643" y="643"/>
                </a:lnTo>
                <a:lnTo>
                  <a:pt x="650" y="643"/>
                </a:lnTo>
                <a:lnTo>
                  <a:pt x="656" y="645"/>
                </a:lnTo>
                <a:lnTo>
                  <a:pt x="662" y="646"/>
                </a:lnTo>
                <a:lnTo>
                  <a:pt x="667" y="648"/>
                </a:lnTo>
                <a:lnTo>
                  <a:pt x="672" y="651"/>
                </a:lnTo>
                <a:lnTo>
                  <a:pt x="678" y="653"/>
                </a:lnTo>
                <a:lnTo>
                  <a:pt x="682" y="657"/>
                </a:lnTo>
                <a:lnTo>
                  <a:pt x="686" y="661"/>
                </a:lnTo>
                <a:lnTo>
                  <a:pt x="690" y="665"/>
                </a:lnTo>
                <a:lnTo>
                  <a:pt x="694" y="670"/>
                </a:lnTo>
                <a:lnTo>
                  <a:pt x="697" y="674"/>
                </a:lnTo>
                <a:lnTo>
                  <a:pt x="699" y="680"/>
                </a:lnTo>
                <a:lnTo>
                  <a:pt x="701" y="685"/>
                </a:lnTo>
                <a:lnTo>
                  <a:pt x="702" y="692"/>
                </a:lnTo>
                <a:lnTo>
                  <a:pt x="703" y="697"/>
                </a:lnTo>
                <a:lnTo>
                  <a:pt x="703" y="703"/>
                </a:lnTo>
                <a:lnTo>
                  <a:pt x="703" y="710"/>
                </a:lnTo>
                <a:lnTo>
                  <a:pt x="702" y="715"/>
                </a:lnTo>
                <a:lnTo>
                  <a:pt x="701" y="720"/>
                </a:lnTo>
                <a:lnTo>
                  <a:pt x="699" y="727"/>
                </a:lnTo>
                <a:lnTo>
                  <a:pt x="697" y="731"/>
                </a:lnTo>
                <a:lnTo>
                  <a:pt x="694" y="737"/>
                </a:lnTo>
                <a:lnTo>
                  <a:pt x="690" y="741"/>
                </a:lnTo>
                <a:lnTo>
                  <a:pt x="686" y="745"/>
                </a:lnTo>
                <a:lnTo>
                  <a:pt x="682" y="749"/>
                </a:lnTo>
                <a:lnTo>
                  <a:pt x="678" y="753"/>
                </a:lnTo>
                <a:lnTo>
                  <a:pt x="672" y="756"/>
                </a:lnTo>
                <a:lnTo>
                  <a:pt x="667" y="758"/>
                </a:lnTo>
                <a:lnTo>
                  <a:pt x="662" y="760"/>
                </a:lnTo>
                <a:lnTo>
                  <a:pt x="656" y="762"/>
                </a:lnTo>
                <a:lnTo>
                  <a:pt x="650" y="762"/>
                </a:lnTo>
                <a:lnTo>
                  <a:pt x="643" y="763"/>
                </a:lnTo>
                <a:close/>
                <a:moveTo>
                  <a:pt x="540" y="284"/>
                </a:moveTo>
                <a:lnTo>
                  <a:pt x="538" y="287"/>
                </a:lnTo>
                <a:lnTo>
                  <a:pt x="537" y="290"/>
                </a:lnTo>
                <a:lnTo>
                  <a:pt x="536" y="294"/>
                </a:lnTo>
                <a:lnTo>
                  <a:pt x="534" y="296"/>
                </a:lnTo>
                <a:lnTo>
                  <a:pt x="532" y="297"/>
                </a:lnTo>
                <a:lnTo>
                  <a:pt x="530" y="298"/>
                </a:lnTo>
                <a:lnTo>
                  <a:pt x="527" y="299"/>
                </a:lnTo>
                <a:lnTo>
                  <a:pt x="525" y="299"/>
                </a:lnTo>
                <a:lnTo>
                  <a:pt x="480" y="299"/>
                </a:lnTo>
                <a:lnTo>
                  <a:pt x="480" y="543"/>
                </a:lnTo>
                <a:lnTo>
                  <a:pt x="479" y="546"/>
                </a:lnTo>
                <a:lnTo>
                  <a:pt x="479" y="549"/>
                </a:lnTo>
                <a:lnTo>
                  <a:pt x="476" y="551"/>
                </a:lnTo>
                <a:lnTo>
                  <a:pt x="475" y="554"/>
                </a:lnTo>
                <a:lnTo>
                  <a:pt x="472" y="556"/>
                </a:lnTo>
                <a:lnTo>
                  <a:pt x="470" y="557"/>
                </a:lnTo>
                <a:lnTo>
                  <a:pt x="467" y="558"/>
                </a:lnTo>
                <a:lnTo>
                  <a:pt x="465" y="558"/>
                </a:lnTo>
                <a:lnTo>
                  <a:pt x="461" y="558"/>
                </a:lnTo>
                <a:lnTo>
                  <a:pt x="458" y="557"/>
                </a:lnTo>
                <a:lnTo>
                  <a:pt x="456" y="556"/>
                </a:lnTo>
                <a:lnTo>
                  <a:pt x="454" y="554"/>
                </a:lnTo>
                <a:lnTo>
                  <a:pt x="452" y="551"/>
                </a:lnTo>
                <a:lnTo>
                  <a:pt x="451" y="549"/>
                </a:lnTo>
                <a:lnTo>
                  <a:pt x="450" y="546"/>
                </a:lnTo>
                <a:lnTo>
                  <a:pt x="450" y="543"/>
                </a:lnTo>
                <a:lnTo>
                  <a:pt x="450" y="299"/>
                </a:lnTo>
                <a:lnTo>
                  <a:pt x="405" y="299"/>
                </a:lnTo>
                <a:lnTo>
                  <a:pt x="402" y="299"/>
                </a:lnTo>
                <a:lnTo>
                  <a:pt x="398" y="298"/>
                </a:lnTo>
                <a:lnTo>
                  <a:pt x="396" y="297"/>
                </a:lnTo>
                <a:lnTo>
                  <a:pt x="394" y="296"/>
                </a:lnTo>
                <a:lnTo>
                  <a:pt x="392" y="294"/>
                </a:lnTo>
                <a:lnTo>
                  <a:pt x="391" y="290"/>
                </a:lnTo>
                <a:lnTo>
                  <a:pt x="390" y="287"/>
                </a:lnTo>
                <a:lnTo>
                  <a:pt x="390" y="284"/>
                </a:lnTo>
                <a:lnTo>
                  <a:pt x="390" y="225"/>
                </a:lnTo>
                <a:lnTo>
                  <a:pt x="390" y="222"/>
                </a:lnTo>
                <a:lnTo>
                  <a:pt x="391" y="219"/>
                </a:lnTo>
                <a:lnTo>
                  <a:pt x="392" y="217"/>
                </a:lnTo>
                <a:lnTo>
                  <a:pt x="394" y="214"/>
                </a:lnTo>
                <a:lnTo>
                  <a:pt x="396" y="212"/>
                </a:lnTo>
                <a:lnTo>
                  <a:pt x="398" y="211"/>
                </a:lnTo>
                <a:lnTo>
                  <a:pt x="402" y="210"/>
                </a:lnTo>
                <a:lnTo>
                  <a:pt x="405" y="210"/>
                </a:lnTo>
                <a:lnTo>
                  <a:pt x="450" y="210"/>
                </a:lnTo>
                <a:lnTo>
                  <a:pt x="450" y="129"/>
                </a:lnTo>
                <a:lnTo>
                  <a:pt x="450" y="126"/>
                </a:lnTo>
                <a:lnTo>
                  <a:pt x="451" y="123"/>
                </a:lnTo>
                <a:lnTo>
                  <a:pt x="452" y="121"/>
                </a:lnTo>
                <a:lnTo>
                  <a:pt x="454" y="118"/>
                </a:lnTo>
                <a:lnTo>
                  <a:pt x="456" y="117"/>
                </a:lnTo>
                <a:lnTo>
                  <a:pt x="458" y="115"/>
                </a:lnTo>
                <a:lnTo>
                  <a:pt x="461" y="114"/>
                </a:lnTo>
                <a:lnTo>
                  <a:pt x="465" y="114"/>
                </a:lnTo>
                <a:lnTo>
                  <a:pt x="467" y="114"/>
                </a:lnTo>
                <a:lnTo>
                  <a:pt x="470" y="115"/>
                </a:lnTo>
                <a:lnTo>
                  <a:pt x="472" y="117"/>
                </a:lnTo>
                <a:lnTo>
                  <a:pt x="475" y="118"/>
                </a:lnTo>
                <a:lnTo>
                  <a:pt x="476" y="121"/>
                </a:lnTo>
                <a:lnTo>
                  <a:pt x="479" y="123"/>
                </a:lnTo>
                <a:lnTo>
                  <a:pt x="479" y="127"/>
                </a:lnTo>
                <a:lnTo>
                  <a:pt x="480" y="129"/>
                </a:lnTo>
                <a:lnTo>
                  <a:pt x="480" y="210"/>
                </a:lnTo>
                <a:lnTo>
                  <a:pt x="525" y="210"/>
                </a:lnTo>
                <a:lnTo>
                  <a:pt x="527" y="210"/>
                </a:lnTo>
                <a:lnTo>
                  <a:pt x="530" y="211"/>
                </a:lnTo>
                <a:lnTo>
                  <a:pt x="532" y="212"/>
                </a:lnTo>
                <a:lnTo>
                  <a:pt x="534" y="214"/>
                </a:lnTo>
                <a:lnTo>
                  <a:pt x="536" y="217"/>
                </a:lnTo>
                <a:lnTo>
                  <a:pt x="537" y="219"/>
                </a:lnTo>
                <a:lnTo>
                  <a:pt x="538" y="222"/>
                </a:lnTo>
                <a:lnTo>
                  <a:pt x="540" y="225"/>
                </a:lnTo>
                <a:lnTo>
                  <a:pt x="540" y="284"/>
                </a:lnTo>
                <a:close/>
                <a:moveTo>
                  <a:pt x="465" y="763"/>
                </a:moveTo>
                <a:lnTo>
                  <a:pt x="458" y="762"/>
                </a:lnTo>
                <a:lnTo>
                  <a:pt x="452" y="762"/>
                </a:lnTo>
                <a:lnTo>
                  <a:pt x="446" y="760"/>
                </a:lnTo>
                <a:lnTo>
                  <a:pt x="441" y="758"/>
                </a:lnTo>
                <a:lnTo>
                  <a:pt x="436" y="756"/>
                </a:lnTo>
                <a:lnTo>
                  <a:pt x="430" y="753"/>
                </a:lnTo>
                <a:lnTo>
                  <a:pt x="426" y="749"/>
                </a:lnTo>
                <a:lnTo>
                  <a:pt x="422" y="745"/>
                </a:lnTo>
                <a:lnTo>
                  <a:pt x="419" y="741"/>
                </a:lnTo>
                <a:lnTo>
                  <a:pt x="414" y="737"/>
                </a:lnTo>
                <a:lnTo>
                  <a:pt x="412" y="731"/>
                </a:lnTo>
                <a:lnTo>
                  <a:pt x="409" y="727"/>
                </a:lnTo>
                <a:lnTo>
                  <a:pt x="407" y="720"/>
                </a:lnTo>
                <a:lnTo>
                  <a:pt x="406" y="715"/>
                </a:lnTo>
                <a:lnTo>
                  <a:pt x="405" y="710"/>
                </a:lnTo>
                <a:lnTo>
                  <a:pt x="405" y="703"/>
                </a:lnTo>
                <a:lnTo>
                  <a:pt x="405" y="697"/>
                </a:lnTo>
                <a:lnTo>
                  <a:pt x="406" y="692"/>
                </a:lnTo>
                <a:lnTo>
                  <a:pt x="407" y="685"/>
                </a:lnTo>
                <a:lnTo>
                  <a:pt x="409" y="680"/>
                </a:lnTo>
                <a:lnTo>
                  <a:pt x="412" y="674"/>
                </a:lnTo>
                <a:lnTo>
                  <a:pt x="414" y="670"/>
                </a:lnTo>
                <a:lnTo>
                  <a:pt x="419" y="665"/>
                </a:lnTo>
                <a:lnTo>
                  <a:pt x="422" y="661"/>
                </a:lnTo>
                <a:lnTo>
                  <a:pt x="426" y="657"/>
                </a:lnTo>
                <a:lnTo>
                  <a:pt x="430" y="653"/>
                </a:lnTo>
                <a:lnTo>
                  <a:pt x="436" y="651"/>
                </a:lnTo>
                <a:lnTo>
                  <a:pt x="441" y="648"/>
                </a:lnTo>
                <a:lnTo>
                  <a:pt x="446" y="646"/>
                </a:lnTo>
                <a:lnTo>
                  <a:pt x="452" y="645"/>
                </a:lnTo>
                <a:lnTo>
                  <a:pt x="458" y="643"/>
                </a:lnTo>
                <a:lnTo>
                  <a:pt x="465" y="643"/>
                </a:lnTo>
                <a:lnTo>
                  <a:pt x="470" y="643"/>
                </a:lnTo>
                <a:lnTo>
                  <a:pt x="476" y="645"/>
                </a:lnTo>
                <a:lnTo>
                  <a:pt x="482" y="646"/>
                </a:lnTo>
                <a:lnTo>
                  <a:pt x="487" y="648"/>
                </a:lnTo>
                <a:lnTo>
                  <a:pt x="492" y="651"/>
                </a:lnTo>
                <a:lnTo>
                  <a:pt x="498" y="653"/>
                </a:lnTo>
                <a:lnTo>
                  <a:pt x="502" y="657"/>
                </a:lnTo>
                <a:lnTo>
                  <a:pt x="506" y="661"/>
                </a:lnTo>
                <a:lnTo>
                  <a:pt x="511" y="665"/>
                </a:lnTo>
                <a:lnTo>
                  <a:pt x="514" y="670"/>
                </a:lnTo>
                <a:lnTo>
                  <a:pt x="517" y="674"/>
                </a:lnTo>
                <a:lnTo>
                  <a:pt x="519" y="680"/>
                </a:lnTo>
                <a:lnTo>
                  <a:pt x="521" y="685"/>
                </a:lnTo>
                <a:lnTo>
                  <a:pt x="522" y="692"/>
                </a:lnTo>
                <a:lnTo>
                  <a:pt x="524" y="697"/>
                </a:lnTo>
                <a:lnTo>
                  <a:pt x="525" y="703"/>
                </a:lnTo>
                <a:lnTo>
                  <a:pt x="524" y="710"/>
                </a:lnTo>
                <a:lnTo>
                  <a:pt x="522" y="715"/>
                </a:lnTo>
                <a:lnTo>
                  <a:pt x="521" y="720"/>
                </a:lnTo>
                <a:lnTo>
                  <a:pt x="519" y="727"/>
                </a:lnTo>
                <a:lnTo>
                  <a:pt x="517" y="731"/>
                </a:lnTo>
                <a:lnTo>
                  <a:pt x="514" y="737"/>
                </a:lnTo>
                <a:lnTo>
                  <a:pt x="511" y="741"/>
                </a:lnTo>
                <a:lnTo>
                  <a:pt x="506" y="745"/>
                </a:lnTo>
                <a:lnTo>
                  <a:pt x="502" y="749"/>
                </a:lnTo>
                <a:lnTo>
                  <a:pt x="498" y="753"/>
                </a:lnTo>
                <a:lnTo>
                  <a:pt x="492" y="756"/>
                </a:lnTo>
                <a:lnTo>
                  <a:pt x="487" y="758"/>
                </a:lnTo>
                <a:lnTo>
                  <a:pt x="482" y="760"/>
                </a:lnTo>
                <a:lnTo>
                  <a:pt x="476" y="762"/>
                </a:lnTo>
                <a:lnTo>
                  <a:pt x="470" y="762"/>
                </a:lnTo>
                <a:lnTo>
                  <a:pt x="465" y="763"/>
                </a:lnTo>
                <a:close/>
                <a:moveTo>
                  <a:pt x="330" y="404"/>
                </a:moveTo>
                <a:lnTo>
                  <a:pt x="330" y="407"/>
                </a:lnTo>
                <a:lnTo>
                  <a:pt x="329" y="410"/>
                </a:lnTo>
                <a:lnTo>
                  <a:pt x="328" y="412"/>
                </a:lnTo>
                <a:lnTo>
                  <a:pt x="326" y="414"/>
                </a:lnTo>
                <a:lnTo>
                  <a:pt x="323" y="417"/>
                </a:lnTo>
                <a:lnTo>
                  <a:pt x="320" y="418"/>
                </a:lnTo>
                <a:lnTo>
                  <a:pt x="318" y="419"/>
                </a:lnTo>
                <a:lnTo>
                  <a:pt x="315" y="419"/>
                </a:lnTo>
                <a:lnTo>
                  <a:pt x="270" y="419"/>
                </a:lnTo>
                <a:lnTo>
                  <a:pt x="270" y="543"/>
                </a:lnTo>
                <a:lnTo>
                  <a:pt x="270" y="546"/>
                </a:lnTo>
                <a:lnTo>
                  <a:pt x="269" y="549"/>
                </a:lnTo>
                <a:lnTo>
                  <a:pt x="268" y="551"/>
                </a:lnTo>
                <a:lnTo>
                  <a:pt x="266" y="554"/>
                </a:lnTo>
                <a:lnTo>
                  <a:pt x="263" y="556"/>
                </a:lnTo>
                <a:lnTo>
                  <a:pt x="260" y="557"/>
                </a:lnTo>
                <a:lnTo>
                  <a:pt x="258" y="558"/>
                </a:lnTo>
                <a:lnTo>
                  <a:pt x="255" y="558"/>
                </a:lnTo>
                <a:lnTo>
                  <a:pt x="252" y="558"/>
                </a:lnTo>
                <a:lnTo>
                  <a:pt x="250" y="557"/>
                </a:lnTo>
                <a:lnTo>
                  <a:pt x="246" y="556"/>
                </a:lnTo>
                <a:lnTo>
                  <a:pt x="244" y="554"/>
                </a:lnTo>
                <a:lnTo>
                  <a:pt x="242" y="551"/>
                </a:lnTo>
                <a:lnTo>
                  <a:pt x="241" y="549"/>
                </a:lnTo>
                <a:lnTo>
                  <a:pt x="240" y="546"/>
                </a:lnTo>
                <a:lnTo>
                  <a:pt x="240" y="543"/>
                </a:lnTo>
                <a:lnTo>
                  <a:pt x="240" y="419"/>
                </a:lnTo>
                <a:lnTo>
                  <a:pt x="195" y="419"/>
                </a:lnTo>
                <a:lnTo>
                  <a:pt x="192" y="419"/>
                </a:lnTo>
                <a:lnTo>
                  <a:pt x="190" y="418"/>
                </a:lnTo>
                <a:lnTo>
                  <a:pt x="186" y="417"/>
                </a:lnTo>
                <a:lnTo>
                  <a:pt x="184" y="414"/>
                </a:lnTo>
                <a:lnTo>
                  <a:pt x="183" y="412"/>
                </a:lnTo>
                <a:lnTo>
                  <a:pt x="181" y="410"/>
                </a:lnTo>
                <a:lnTo>
                  <a:pt x="180" y="407"/>
                </a:lnTo>
                <a:lnTo>
                  <a:pt x="180" y="404"/>
                </a:lnTo>
                <a:lnTo>
                  <a:pt x="180" y="344"/>
                </a:lnTo>
                <a:lnTo>
                  <a:pt x="180" y="342"/>
                </a:lnTo>
                <a:lnTo>
                  <a:pt x="181" y="339"/>
                </a:lnTo>
                <a:lnTo>
                  <a:pt x="183" y="336"/>
                </a:lnTo>
                <a:lnTo>
                  <a:pt x="184" y="334"/>
                </a:lnTo>
                <a:lnTo>
                  <a:pt x="186" y="332"/>
                </a:lnTo>
                <a:lnTo>
                  <a:pt x="190" y="331"/>
                </a:lnTo>
                <a:lnTo>
                  <a:pt x="192" y="330"/>
                </a:lnTo>
                <a:lnTo>
                  <a:pt x="195" y="329"/>
                </a:lnTo>
                <a:lnTo>
                  <a:pt x="240" y="329"/>
                </a:lnTo>
                <a:lnTo>
                  <a:pt x="240" y="129"/>
                </a:lnTo>
                <a:lnTo>
                  <a:pt x="240" y="126"/>
                </a:lnTo>
                <a:lnTo>
                  <a:pt x="241" y="123"/>
                </a:lnTo>
                <a:lnTo>
                  <a:pt x="242" y="121"/>
                </a:lnTo>
                <a:lnTo>
                  <a:pt x="244" y="118"/>
                </a:lnTo>
                <a:lnTo>
                  <a:pt x="246" y="117"/>
                </a:lnTo>
                <a:lnTo>
                  <a:pt x="250" y="115"/>
                </a:lnTo>
                <a:lnTo>
                  <a:pt x="252" y="114"/>
                </a:lnTo>
                <a:lnTo>
                  <a:pt x="255" y="114"/>
                </a:lnTo>
                <a:lnTo>
                  <a:pt x="258" y="114"/>
                </a:lnTo>
                <a:lnTo>
                  <a:pt x="260" y="115"/>
                </a:lnTo>
                <a:lnTo>
                  <a:pt x="263" y="117"/>
                </a:lnTo>
                <a:lnTo>
                  <a:pt x="266" y="118"/>
                </a:lnTo>
                <a:lnTo>
                  <a:pt x="268" y="121"/>
                </a:lnTo>
                <a:lnTo>
                  <a:pt x="269" y="123"/>
                </a:lnTo>
                <a:lnTo>
                  <a:pt x="270" y="127"/>
                </a:lnTo>
                <a:lnTo>
                  <a:pt x="270" y="129"/>
                </a:lnTo>
                <a:lnTo>
                  <a:pt x="270" y="329"/>
                </a:lnTo>
                <a:lnTo>
                  <a:pt x="315" y="329"/>
                </a:lnTo>
                <a:lnTo>
                  <a:pt x="318" y="330"/>
                </a:lnTo>
                <a:lnTo>
                  <a:pt x="320" y="331"/>
                </a:lnTo>
                <a:lnTo>
                  <a:pt x="323" y="332"/>
                </a:lnTo>
                <a:lnTo>
                  <a:pt x="326" y="334"/>
                </a:lnTo>
                <a:lnTo>
                  <a:pt x="328" y="336"/>
                </a:lnTo>
                <a:lnTo>
                  <a:pt x="329" y="339"/>
                </a:lnTo>
                <a:lnTo>
                  <a:pt x="330" y="342"/>
                </a:lnTo>
                <a:lnTo>
                  <a:pt x="330" y="344"/>
                </a:lnTo>
                <a:lnTo>
                  <a:pt x="330" y="404"/>
                </a:lnTo>
                <a:close/>
                <a:moveTo>
                  <a:pt x="255" y="763"/>
                </a:moveTo>
                <a:lnTo>
                  <a:pt x="249" y="762"/>
                </a:lnTo>
                <a:lnTo>
                  <a:pt x="243" y="762"/>
                </a:lnTo>
                <a:lnTo>
                  <a:pt x="237" y="760"/>
                </a:lnTo>
                <a:lnTo>
                  <a:pt x="231" y="758"/>
                </a:lnTo>
                <a:lnTo>
                  <a:pt x="226" y="756"/>
                </a:lnTo>
                <a:lnTo>
                  <a:pt x="222" y="753"/>
                </a:lnTo>
                <a:lnTo>
                  <a:pt x="216" y="749"/>
                </a:lnTo>
                <a:lnTo>
                  <a:pt x="212" y="745"/>
                </a:lnTo>
                <a:lnTo>
                  <a:pt x="209" y="741"/>
                </a:lnTo>
                <a:lnTo>
                  <a:pt x="206" y="737"/>
                </a:lnTo>
                <a:lnTo>
                  <a:pt x="203" y="731"/>
                </a:lnTo>
                <a:lnTo>
                  <a:pt x="200" y="727"/>
                </a:lnTo>
                <a:lnTo>
                  <a:pt x="198" y="720"/>
                </a:lnTo>
                <a:lnTo>
                  <a:pt x="196" y="715"/>
                </a:lnTo>
                <a:lnTo>
                  <a:pt x="195" y="710"/>
                </a:lnTo>
                <a:lnTo>
                  <a:pt x="195" y="703"/>
                </a:lnTo>
                <a:lnTo>
                  <a:pt x="195" y="697"/>
                </a:lnTo>
                <a:lnTo>
                  <a:pt x="196" y="692"/>
                </a:lnTo>
                <a:lnTo>
                  <a:pt x="198" y="685"/>
                </a:lnTo>
                <a:lnTo>
                  <a:pt x="200" y="680"/>
                </a:lnTo>
                <a:lnTo>
                  <a:pt x="203" y="674"/>
                </a:lnTo>
                <a:lnTo>
                  <a:pt x="206" y="670"/>
                </a:lnTo>
                <a:lnTo>
                  <a:pt x="209" y="665"/>
                </a:lnTo>
                <a:lnTo>
                  <a:pt x="212" y="661"/>
                </a:lnTo>
                <a:lnTo>
                  <a:pt x="216" y="657"/>
                </a:lnTo>
                <a:lnTo>
                  <a:pt x="222" y="653"/>
                </a:lnTo>
                <a:lnTo>
                  <a:pt x="226" y="651"/>
                </a:lnTo>
                <a:lnTo>
                  <a:pt x="231" y="648"/>
                </a:lnTo>
                <a:lnTo>
                  <a:pt x="237" y="646"/>
                </a:lnTo>
                <a:lnTo>
                  <a:pt x="243" y="645"/>
                </a:lnTo>
                <a:lnTo>
                  <a:pt x="249" y="643"/>
                </a:lnTo>
                <a:lnTo>
                  <a:pt x="255" y="643"/>
                </a:lnTo>
                <a:lnTo>
                  <a:pt x="261" y="643"/>
                </a:lnTo>
                <a:lnTo>
                  <a:pt x="267" y="645"/>
                </a:lnTo>
                <a:lnTo>
                  <a:pt x="273" y="646"/>
                </a:lnTo>
                <a:lnTo>
                  <a:pt x="278" y="648"/>
                </a:lnTo>
                <a:lnTo>
                  <a:pt x="284" y="651"/>
                </a:lnTo>
                <a:lnTo>
                  <a:pt x="288" y="653"/>
                </a:lnTo>
                <a:lnTo>
                  <a:pt x="293" y="657"/>
                </a:lnTo>
                <a:lnTo>
                  <a:pt x="298" y="661"/>
                </a:lnTo>
                <a:lnTo>
                  <a:pt x="301" y="665"/>
                </a:lnTo>
                <a:lnTo>
                  <a:pt x="304" y="670"/>
                </a:lnTo>
                <a:lnTo>
                  <a:pt x="307" y="674"/>
                </a:lnTo>
                <a:lnTo>
                  <a:pt x="311" y="680"/>
                </a:lnTo>
                <a:lnTo>
                  <a:pt x="312" y="685"/>
                </a:lnTo>
                <a:lnTo>
                  <a:pt x="314" y="692"/>
                </a:lnTo>
                <a:lnTo>
                  <a:pt x="315" y="697"/>
                </a:lnTo>
                <a:lnTo>
                  <a:pt x="315" y="703"/>
                </a:lnTo>
                <a:lnTo>
                  <a:pt x="315" y="710"/>
                </a:lnTo>
                <a:lnTo>
                  <a:pt x="314" y="715"/>
                </a:lnTo>
                <a:lnTo>
                  <a:pt x="312" y="720"/>
                </a:lnTo>
                <a:lnTo>
                  <a:pt x="311" y="727"/>
                </a:lnTo>
                <a:lnTo>
                  <a:pt x="307" y="731"/>
                </a:lnTo>
                <a:lnTo>
                  <a:pt x="304" y="737"/>
                </a:lnTo>
                <a:lnTo>
                  <a:pt x="301" y="741"/>
                </a:lnTo>
                <a:lnTo>
                  <a:pt x="298" y="745"/>
                </a:lnTo>
                <a:lnTo>
                  <a:pt x="293" y="749"/>
                </a:lnTo>
                <a:lnTo>
                  <a:pt x="288" y="753"/>
                </a:lnTo>
                <a:lnTo>
                  <a:pt x="284" y="756"/>
                </a:lnTo>
                <a:lnTo>
                  <a:pt x="278" y="758"/>
                </a:lnTo>
                <a:lnTo>
                  <a:pt x="273" y="760"/>
                </a:lnTo>
                <a:lnTo>
                  <a:pt x="267" y="762"/>
                </a:lnTo>
                <a:lnTo>
                  <a:pt x="261" y="762"/>
                </a:lnTo>
                <a:lnTo>
                  <a:pt x="255" y="763"/>
                </a:lnTo>
                <a:close/>
                <a:moveTo>
                  <a:pt x="883" y="0"/>
                </a:moveTo>
                <a:lnTo>
                  <a:pt x="15" y="0"/>
                </a:lnTo>
                <a:lnTo>
                  <a:pt x="13" y="0"/>
                </a:lnTo>
                <a:lnTo>
                  <a:pt x="10" y="2"/>
                </a:lnTo>
                <a:lnTo>
                  <a:pt x="8" y="3"/>
                </a:lnTo>
                <a:lnTo>
                  <a:pt x="6" y="5"/>
                </a:lnTo>
                <a:lnTo>
                  <a:pt x="3" y="7"/>
                </a:lnTo>
                <a:lnTo>
                  <a:pt x="2" y="10"/>
                </a:lnTo>
                <a:lnTo>
                  <a:pt x="1" y="12"/>
                </a:lnTo>
                <a:lnTo>
                  <a:pt x="0" y="15"/>
                </a:lnTo>
                <a:lnTo>
                  <a:pt x="0" y="883"/>
                </a:lnTo>
                <a:lnTo>
                  <a:pt x="1" y="886"/>
                </a:lnTo>
                <a:lnTo>
                  <a:pt x="2" y="888"/>
                </a:lnTo>
                <a:lnTo>
                  <a:pt x="3" y="892"/>
                </a:lnTo>
                <a:lnTo>
                  <a:pt x="6" y="894"/>
                </a:lnTo>
                <a:lnTo>
                  <a:pt x="8" y="895"/>
                </a:lnTo>
                <a:lnTo>
                  <a:pt x="10" y="897"/>
                </a:lnTo>
                <a:lnTo>
                  <a:pt x="13" y="897"/>
                </a:lnTo>
                <a:lnTo>
                  <a:pt x="15" y="898"/>
                </a:lnTo>
                <a:lnTo>
                  <a:pt x="883" y="898"/>
                </a:lnTo>
                <a:lnTo>
                  <a:pt x="886" y="897"/>
                </a:lnTo>
                <a:lnTo>
                  <a:pt x="888" y="897"/>
                </a:lnTo>
                <a:lnTo>
                  <a:pt x="892" y="895"/>
                </a:lnTo>
                <a:lnTo>
                  <a:pt x="894" y="894"/>
                </a:lnTo>
                <a:lnTo>
                  <a:pt x="896" y="892"/>
                </a:lnTo>
                <a:lnTo>
                  <a:pt x="897" y="888"/>
                </a:lnTo>
                <a:lnTo>
                  <a:pt x="898" y="886"/>
                </a:lnTo>
                <a:lnTo>
                  <a:pt x="898" y="883"/>
                </a:lnTo>
                <a:lnTo>
                  <a:pt x="898" y="15"/>
                </a:lnTo>
                <a:lnTo>
                  <a:pt x="898" y="12"/>
                </a:lnTo>
                <a:lnTo>
                  <a:pt x="897" y="10"/>
                </a:lnTo>
                <a:lnTo>
                  <a:pt x="896" y="7"/>
                </a:lnTo>
                <a:lnTo>
                  <a:pt x="894" y="5"/>
                </a:lnTo>
                <a:lnTo>
                  <a:pt x="892" y="3"/>
                </a:lnTo>
                <a:lnTo>
                  <a:pt x="888" y="2"/>
                </a:lnTo>
                <a:lnTo>
                  <a:pt x="886" y="0"/>
                </a:lnTo>
                <a:lnTo>
                  <a:pt x="883"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46" name="Rectangle: Rounded Corners 45">
            <a:extLst>
              <a:ext uri="{FF2B5EF4-FFF2-40B4-BE49-F238E27FC236}">
                <a16:creationId xmlns:a16="http://schemas.microsoft.com/office/drawing/2014/main" id="{BDAC3EA2-AF0E-4B1F-A333-895221E9C90E}"/>
              </a:ext>
              <a:ext uri="{C183D7F6-B498-43B3-948B-1728B52AA6E4}">
                <adec:decorative xmlns:adec="http://schemas.microsoft.com/office/drawing/2017/decorative" val="1"/>
              </a:ext>
            </a:extLst>
          </p:cNvPr>
          <p:cNvSpPr/>
          <p:nvPr/>
        </p:nvSpPr>
        <p:spPr>
          <a:xfrm>
            <a:off x="339725" y="875768"/>
            <a:ext cx="3660775"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Scrutiny of Data</a:t>
            </a:r>
          </a:p>
        </p:txBody>
      </p:sp>
      <p:sp>
        <p:nvSpPr>
          <p:cNvPr id="47" name="Oval 46">
            <a:extLst>
              <a:ext uri="{FF2B5EF4-FFF2-40B4-BE49-F238E27FC236}">
                <a16:creationId xmlns:a16="http://schemas.microsoft.com/office/drawing/2014/main" id="{2D2E6778-5441-43DA-9F0A-1185059BAB5D}"/>
              </a:ext>
              <a:ext uri="{C183D7F6-B498-43B3-948B-1728B52AA6E4}">
                <adec:decorative xmlns:adec="http://schemas.microsoft.com/office/drawing/2017/decorative" val="1"/>
              </a:ext>
            </a:extLst>
          </p:cNvPr>
          <p:cNvSpPr/>
          <p:nvPr/>
        </p:nvSpPr>
        <p:spPr>
          <a:xfrm>
            <a:off x="228600" y="776366"/>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Freeform 1676" descr="Icon of check box. ">
            <a:extLst>
              <a:ext uri="{FF2B5EF4-FFF2-40B4-BE49-F238E27FC236}">
                <a16:creationId xmlns:a16="http://schemas.microsoft.com/office/drawing/2014/main" id="{8EFFCB61-7967-4010-AEA4-40B2FD8DB48B}"/>
              </a:ext>
            </a:extLst>
          </p:cNvPr>
          <p:cNvSpPr>
            <a:spLocks noEditPoints="1"/>
          </p:cNvSpPr>
          <p:nvPr/>
        </p:nvSpPr>
        <p:spPr bwMode="auto">
          <a:xfrm>
            <a:off x="525621" y="1073387"/>
            <a:ext cx="345758" cy="345758"/>
          </a:xfrm>
          <a:custGeom>
            <a:avLst/>
            <a:gdLst>
              <a:gd name="T0" fmla="*/ 374 w 719"/>
              <a:gd name="T1" fmla="*/ 267 h 719"/>
              <a:gd name="T2" fmla="*/ 366 w 719"/>
              <a:gd name="T3" fmla="*/ 263 h 719"/>
              <a:gd name="T4" fmla="*/ 362 w 719"/>
              <a:gd name="T5" fmla="*/ 254 h 719"/>
              <a:gd name="T6" fmla="*/ 366 w 719"/>
              <a:gd name="T7" fmla="*/ 247 h 719"/>
              <a:gd name="T8" fmla="*/ 374 w 719"/>
              <a:gd name="T9" fmla="*/ 243 h 719"/>
              <a:gd name="T10" fmla="*/ 621 w 719"/>
              <a:gd name="T11" fmla="*/ 244 h 719"/>
              <a:gd name="T12" fmla="*/ 627 w 719"/>
              <a:gd name="T13" fmla="*/ 250 h 719"/>
              <a:gd name="T14" fmla="*/ 627 w 719"/>
              <a:gd name="T15" fmla="*/ 260 h 719"/>
              <a:gd name="T16" fmla="*/ 621 w 719"/>
              <a:gd name="T17" fmla="*/ 265 h 719"/>
              <a:gd name="T18" fmla="*/ 616 w 719"/>
              <a:gd name="T19" fmla="*/ 528 h 719"/>
              <a:gd name="T20" fmla="*/ 370 w 719"/>
              <a:gd name="T21" fmla="*/ 527 h 719"/>
              <a:gd name="T22" fmla="*/ 363 w 719"/>
              <a:gd name="T23" fmla="*/ 521 h 719"/>
              <a:gd name="T24" fmla="*/ 363 w 719"/>
              <a:gd name="T25" fmla="*/ 512 h 719"/>
              <a:gd name="T26" fmla="*/ 370 w 719"/>
              <a:gd name="T27" fmla="*/ 505 h 719"/>
              <a:gd name="T28" fmla="*/ 616 w 719"/>
              <a:gd name="T29" fmla="*/ 504 h 719"/>
              <a:gd name="T30" fmla="*/ 625 w 719"/>
              <a:gd name="T31" fmla="*/ 507 h 719"/>
              <a:gd name="T32" fmla="*/ 628 w 719"/>
              <a:gd name="T33" fmla="*/ 516 h 719"/>
              <a:gd name="T34" fmla="*/ 625 w 719"/>
              <a:gd name="T35" fmla="*/ 525 h 719"/>
              <a:gd name="T36" fmla="*/ 616 w 719"/>
              <a:gd name="T37" fmla="*/ 528 h 719"/>
              <a:gd name="T38" fmla="*/ 171 w 719"/>
              <a:gd name="T39" fmla="*/ 279 h 719"/>
              <a:gd name="T40" fmla="*/ 164 w 719"/>
              <a:gd name="T41" fmla="*/ 282 h 719"/>
              <a:gd name="T42" fmla="*/ 155 w 719"/>
              <a:gd name="T43" fmla="*/ 279 h 719"/>
              <a:gd name="T44" fmla="*/ 92 w 719"/>
              <a:gd name="T45" fmla="*/ 214 h 719"/>
              <a:gd name="T46" fmla="*/ 92 w 719"/>
              <a:gd name="T47" fmla="*/ 205 h 719"/>
              <a:gd name="T48" fmla="*/ 98 w 719"/>
              <a:gd name="T49" fmla="*/ 198 h 719"/>
              <a:gd name="T50" fmla="*/ 107 w 719"/>
              <a:gd name="T51" fmla="*/ 198 h 719"/>
              <a:gd name="T52" fmla="*/ 164 w 719"/>
              <a:gd name="T53" fmla="*/ 253 h 719"/>
              <a:gd name="T54" fmla="*/ 309 w 719"/>
              <a:gd name="T55" fmla="*/ 109 h 719"/>
              <a:gd name="T56" fmla="*/ 318 w 719"/>
              <a:gd name="T57" fmla="*/ 109 h 719"/>
              <a:gd name="T58" fmla="*/ 325 w 719"/>
              <a:gd name="T59" fmla="*/ 114 h 719"/>
              <a:gd name="T60" fmla="*/ 325 w 719"/>
              <a:gd name="T61" fmla="*/ 124 h 719"/>
              <a:gd name="T62" fmla="*/ 323 w 719"/>
              <a:gd name="T63" fmla="*/ 414 h 719"/>
              <a:gd name="T64" fmla="*/ 168 w 719"/>
              <a:gd name="T65" fmla="*/ 568 h 719"/>
              <a:gd name="T66" fmla="*/ 158 w 719"/>
              <a:gd name="T67" fmla="*/ 568 h 719"/>
              <a:gd name="T68" fmla="*/ 94 w 719"/>
              <a:gd name="T69" fmla="*/ 505 h 719"/>
              <a:gd name="T70" fmla="*/ 91 w 719"/>
              <a:gd name="T71" fmla="*/ 497 h 719"/>
              <a:gd name="T72" fmla="*/ 94 w 719"/>
              <a:gd name="T73" fmla="*/ 488 h 719"/>
              <a:gd name="T74" fmla="*/ 103 w 719"/>
              <a:gd name="T75" fmla="*/ 485 h 719"/>
              <a:gd name="T76" fmla="*/ 111 w 719"/>
              <a:gd name="T77" fmla="*/ 488 h 719"/>
              <a:gd name="T78" fmla="*/ 306 w 719"/>
              <a:gd name="T79" fmla="*/ 397 h 719"/>
              <a:gd name="T80" fmla="*/ 314 w 719"/>
              <a:gd name="T81" fmla="*/ 394 h 719"/>
              <a:gd name="T82" fmla="*/ 323 w 719"/>
              <a:gd name="T83" fmla="*/ 398 h 719"/>
              <a:gd name="T84" fmla="*/ 326 w 719"/>
              <a:gd name="T85" fmla="*/ 406 h 719"/>
              <a:gd name="T86" fmla="*/ 323 w 719"/>
              <a:gd name="T87" fmla="*/ 414 h 719"/>
              <a:gd name="T88" fmla="*/ 12 w 719"/>
              <a:gd name="T89" fmla="*/ 0 h 719"/>
              <a:gd name="T90" fmla="*/ 3 w 719"/>
              <a:gd name="T91" fmla="*/ 5 h 719"/>
              <a:gd name="T92" fmla="*/ 0 w 719"/>
              <a:gd name="T93" fmla="*/ 13 h 719"/>
              <a:gd name="T94" fmla="*/ 1 w 719"/>
              <a:gd name="T95" fmla="*/ 713 h 719"/>
              <a:gd name="T96" fmla="*/ 8 w 719"/>
              <a:gd name="T97" fmla="*/ 719 h 719"/>
              <a:gd name="T98" fmla="*/ 707 w 719"/>
              <a:gd name="T99" fmla="*/ 719 h 719"/>
              <a:gd name="T100" fmla="*/ 716 w 719"/>
              <a:gd name="T101" fmla="*/ 716 h 719"/>
              <a:gd name="T102" fmla="*/ 719 w 719"/>
              <a:gd name="T103" fmla="*/ 707 h 719"/>
              <a:gd name="T104" fmla="*/ 718 w 719"/>
              <a:gd name="T105" fmla="*/ 8 h 719"/>
              <a:gd name="T106" fmla="*/ 711 w 719"/>
              <a:gd name="T107" fmla="*/ 2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19" h="719">
                <a:moveTo>
                  <a:pt x="616" y="267"/>
                </a:moveTo>
                <a:lnTo>
                  <a:pt x="374" y="267"/>
                </a:lnTo>
                <a:lnTo>
                  <a:pt x="370" y="265"/>
                </a:lnTo>
                <a:lnTo>
                  <a:pt x="366" y="263"/>
                </a:lnTo>
                <a:lnTo>
                  <a:pt x="363" y="260"/>
                </a:lnTo>
                <a:lnTo>
                  <a:pt x="362" y="254"/>
                </a:lnTo>
                <a:lnTo>
                  <a:pt x="363" y="250"/>
                </a:lnTo>
                <a:lnTo>
                  <a:pt x="366" y="247"/>
                </a:lnTo>
                <a:lnTo>
                  <a:pt x="370" y="244"/>
                </a:lnTo>
                <a:lnTo>
                  <a:pt x="374" y="243"/>
                </a:lnTo>
                <a:lnTo>
                  <a:pt x="616" y="243"/>
                </a:lnTo>
                <a:lnTo>
                  <a:pt x="621" y="244"/>
                </a:lnTo>
                <a:lnTo>
                  <a:pt x="625" y="247"/>
                </a:lnTo>
                <a:lnTo>
                  <a:pt x="627" y="250"/>
                </a:lnTo>
                <a:lnTo>
                  <a:pt x="628" y="254"/>
                </a:lnTo>
                <a:lnTo>
                  <a:pt x="627" y="260"/>
                </a:lnTo>
                <a:lnTo>
                  <a:pt x="625" y="263"/>
                </a:lnTo>
                <a:lnTo>
                  <a:pt x="621" y="265"/>
                </a:lnTo>
                <a:lnTo>
                  <a:pt x="616" y="267"/>
                </a:lnTo>
                <a:close/>
                <a:moveTo>
                  <a:pt x="616" y="528"/>
                </a:moveTo>
                <a:lnTo>
                  <a:pt x="374" y="528"/>
                </a:lnTo>
                <a:lnTo>
                  <a:pt x="370" y="527"/>
                </a:lnTo>
                <a:lnTo>
                  <a:pt x="366" y="525"/>
                </a:lnTo>
                <a:lnTo>
                  <a:pt x="363" y="521"/>
                </a:lnTo>
                <a:lnTo>
                  <a:pt x="362" y="516"/>
                </a:lnTo>
                <a:lnTo>
                  <a:pt x="363" y="512"/>
                </a:lnTo>
                <a:lnTo>
                  <a:pt x="366" y="507"/>
                </a:lnTo>
                <a:lnTo>
                  <a:pt x="370" y="505"/>
                </a:lnTo>
                <a:lnTo>
                  <a:pt x="374" y="504"/>
                </a:lnTo>
                <a:lnTo>
                  <a:pt x="616" y="504"/>
                </a:lnTo>
                <a:lnTo>
                  <a:pt x="621" y="505"/>
                </a:lnTo>
                <a:lnTo>
                  <a:pt x="625" y="507"/>
                </a:lnTo>
                <a:lnTo>
                  <a:pt x="627" y="512"/>
                </a:lnTo>
                <a:lnTo>
                  <a:pt x="628" y="516"/>
                </a:lnTo>
                <a:lnTo>
                  <a:pt x="627" y="521"/>
                </a:lnTo>
                <a:lnTo>
                  <a:pt x="625" y="525"/>
                </a:lnTo>
                <a:lnTo>
                  <a:pt x="621" y="527"/>
                </a:lnTo>
                <a:lnTo>
                  <a:pt x="616" y="528"/>
                </a:lnTo>
                <a:close/>
                <a:moveTo>
                  <a:pt x="323" y="127"/>
                </a:moveTo>
                <a:lnTo>
                  <a:pt x="171" y="279"/>
                </a:lnTo>
                <a:lnTo>
                  <a:pt x="168" y="282"/>
                </a:lnTo>
                <a:lnTo>
                  <a:pt x="164" y="282"/>
                </a:lnTo>
                <a:lnTo>
                  <a:pt x="158" y="282"/>
                </a:lnTo>
                <a:lnTo>
                  <a:pt x="155" y="279"/>
                </a:lnTo>
                <a:lnTo>
                  <a:pt x="94" y="218"/>
                </a:lnTo>
                <a:lnTo>
                  <a:pt x="92" y="214"/>
                </a:lnTo>
                <a:lnTo>
                  <a:pt x="91" y="209"/>
                </a:lnTo>
                <a:lnTo>
                  <a:pt x="92" y="205"/>
                </a:lnTo>
                <a:lnTo>
                  <a:pt x="94" y="201"/>
                </a:lnTo>
                <a:lnTo>
                  <a:pt x="98" y="198"/>
                </a:lnTo>
                <a:lnTo>
                  <a:pt x="103" y="197"/>
                </a:lnTo>
                <a:lnTo>
                  <a:pt x="107" y="198"/>
                </a:lnTo>
                <a:lnTo>
                  <a:pt x="111" y="201"/>
                </a:lnTo>
                <a:lnTo>
                  <a:pt x="164" y="253"/>
                </a:lnTo>
                <a:lnTo>
                  <a:pt x="306" y="111"/>
                </a:lnTo>
                <a:lnTo>
                  <a:pt x="309" y="109"/>
                </a:lnTo>
                <a:lnTo>
                  <a:pt x="314" y="108"/>
                </a:lnTo>
                <a:lnTo>
                  <a:pt x="318" y="109"/>
                </a:lnTo>
                <a:lnTo>
                  <a:pt x="323" y="111"/>
                </a:lnTo>
                <a:lnTo>
                  <a:pt x="325" y="114"/>
                </a:lnTo>
                <a:lnTo>
                  <a:pt x="326" y="119"/>
                </a:lnTo>
                <a:lnTo>
                  <a:pt x="325" y="124"/>
                </a:lnTo>
                <a:lnTo>
                  <a:pt x="323" y="127"/>
                </a:lnTo>
                <a:close/>
                <a:moveTo>
                  <a:pt x="323" y="414"/>
                </a:moveTo>
                <a:lnTo>
                  <a:pt x="171" y="565"/>
                </a:lnTo>
                <a:lnTo>
                  <a:pt x="168" y="568"/>
                </a:lnTo>
                <a:lnTo>
                  <a:pt x="164" y="569"/>
                </a:lnTo>
                <a:lnTo>
                  <a:pt x="158" y="568"/>
                </a:lnTo>
                <a:lnTo>
                  <a:pt x="155" y="565"/>
                </a:lnTo>
                <a:lnTo>
                  <a:pt x="94" y="505"/>
                </a:lnTo>
                <a:lnTo>
                  <a:pt x="92" y="502"/>
                </a:lnTo>
                <a:lnTo>
                  <a:pt x="91" y="497"/>
                </a:lnTo>
                <a:lnTo>
                  <a:pt x="92" y="493"/>
                </a:lnTo>
                <a:lnTo>
                  <a:pt x="94" y="488"/>
                </a:lnTo>
                <a:lnTo>
                  <a:pt x="98" y="486"/>
                </a:lnTo>
                <a:lnTo>
                  <a:pt x="103" y="485"/>
                </a:lnTo>
                <a:lnTo>
                  <a:pt x="107" y="486"/>
                </a:lnTo>
                <a:lnTo>
                  <a:pt x="111" y="488"/>
                </a:lnTo>
                <a:lnTo>
                  <a:pt x="164" y="540"/>
                </a:lnTo>
                <a:lnTo>
                  <a:pt x="306" y="397"/>
                </a:lnTo>
                <a:lnTo>
                  <a:pt x="309" y="395"/>
                </a:lnTo>
                <a:lnTo>
                  <a:pt x="314" y="394"/>
                </a:lnTo>
                <a:lnTo>
                  <a:pt x="318" y="395"/>
                </a:lnTo>
                <a:lnTo>
                  <a:pt x="323" y="398"/>
                </a:lnTo>
                <a:lnTo>
                  <a:pt x="325" y="401"/>
                </a:lnTo>
                <a:lnTo>
                  <a:pt x="326" y="406"/>
                </a:lnTo>
                <a:lnTo>
                  <a:pt x="325" y="410"/>
                </a:lnTo>
                <a:lnTo>
                  <a:pt x="323" y="414"/>
                </a:lnTo>
                <a:close/>
                <a:moveTo>
                  <a:pt x="707" y="0"/>
                </a:moveTo>
                <a:lnTo>
                  <a:pt x="12" y="0"/>
                </a:lnTo>
                <a:lnTo>
                  <a:pt x="8" y="2"/>
                </a:lnTo>
                <a:lnTo>
                  <a:pt x="3" y="5"/>
                </a:lnTo>
                <a:lnTo>
                  <a:pt x="1" y="8"/>
                </a:lnTo>
                <a:lnTo>
                  <a:pt x="0" y="13"/>
                </a:lnTo>
                <a:lnTo>
                  <a:pt x="0" y="707"/>
                </a:lnTo>
                <a:lnTo>
                  <a:pt x="1" y="713"/>
                </a:lnTo>
                <a:lnTo>
                  <a:pt x="3" y="716"/>
                </a:lnTo>
                <a:lnTo>
                  <a:pt x="8" y="719"/>
                </a:lnTo>
                <a:lnTo>
                  <a:pt x="12" y="719"/>
                </a:lnTo>
                <a:lnTo>
                  <a:pt x="707" y="719"/>
                </a:lnTo>
                <a:lnTo>
                  <a:pt x="711" y="719"/>
                </a:lnTo>
                <a:lnTo>
                  <a:pt x="716" y="716"/>
                </a:lnTo>
                <a:lnTo>
                  <a:pt x="718" y="713"/>
                </a:lnTo>
                <a:lnTo>
                  <a:pt x="719" y="707"/>
                </a:lnTo>
                <a:lnTo>
                  <a:pt x="719" y="13"/>
                </a:lnTo>
                <a:lnTo>
                  <a:pt x="718" y="8"/>
                </a:lnTo>
                <a:lnTo>
                  <a:pt x="716" y="5"/>
                </a:lnTo>
                <a:lnTo>
                  <a:pt x="711" y="2"/>
                </a:lnTo>
                <a:lnTo>
                  <a:pt x="707"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8" name="Rectangle 27">
            <a:extLst>
              <a:ext uri="{FF2B5EF4-FFF2-40B4-BE49-F238E27FC236}">
                <a16:creationId xmlns:a16="http://schemas.microsoft.com/office/drawing/2014/main" id="{9B96CD0E-066A-4B63-A8D8-EA740212DFD4}"/>
              </a:ext>
            </a:extLst>
          </p:cNvPr>
          <p:cNvSpPr/>
          <p:nvPr/>
        </p:nvSpPr>
        <p:spPr>
          <a:xfrm>
            <a:off x="352563" y="1981434"/>
            <a:ext cx="5160470" cy="2680670"/>
          </a:xfrm>
          <a:prstGeom prst="rect">
            <a:avLst/>
          </a:prstGeom>
        </p:spPr>
        <p:txBody>
          <a:bodyPr wrap="square" lIns="0" tIns="0" rIns="0" bIns="0" anchor="t">
            <a:spAutoFit/>
          </a:bodyPr>
          <a:lstStyle/>
          <a:p>
            <a:pPr algn="l" rtl="0">
              <a:lnSpc>
                <a:spcPct val="114000"/>
              </a:lnSpc>
            </a:pPr>
            <a:r>
              <a:rPr lang="en-US" sz="1400" b="1" i="0" dirty="0">
                <a:solidFill>
                  <a:srgbClr val="333333"/>
                </a:solidFill>
                <a:effectLst/>
              </a:rPr>
              <a:t>Data Understanding:</a:t>
            </a:r>
          </a:p>
          <a:p>
            <a:pPr algn="l" rtl="0">
              <a:lnSpc>
                <a:spcPct val="114000"/>
              </a:lnSpc>
            </a:pPr>
            <a:endParaRPr lang="en-US" sz="1400" b="1" i="0" dirty="0">
              <a:solidFill>
                <a:srgbClr val="333333"/>
              </a:solidFill>
              <a:effectLst/>
            </a:endParaRPr>
          </a:p>
          <a:p>
            <a:pPr marL="342900" indent="-342900" algn="l" rtl="0">
              <a:lnSpc>
                <a:spcPct val="114000"/>
              </a:lnSpc>
              <a:buFont typeface="+mj-lt"/>
              <a:buAutoNum type="arabicPeriod"/>
            </a:pPr>
            <a:r>
              <a:rPr lang="en-US" sz="1400" dirty="0">
                <a:solidFill>
                  <a:srgbClr val="333333"/>
                </a:solidFill>
              </a:rPr>
              <a:t>The dataset is present in the loan.csv file.</a:t>
            </a:r>
          </a:p>
          <a:p>
            <a:pPr marL="342900" indent="-342900" algn="l" rtl="0">
              <a:lnSpc>
                <a:spcPct val="114000"/>
              </a:lnSpc>
              <a:buFont typeface="+mj-lt"/>
              <a:buAutoNum type="arabicPeriod"/>
            </a:pPr>
            <a:r>
              <a:rPr lang="en-US" sz="1400" dirty="0">
                <a:solidFill>
                  <a:srgbClr val="333333"/>
                </a:solidFill>
              </a:rPr>
              <a:t>Initially there are 111 columns and 39717 rows in the dataset.</a:t>
            </a:r>
          </a:p>
          <a:p>
            <a:pPr marL="342900" indent="-342900" algn="l" rtl="0">
              <a:lnSpc>
                <a:spcPct val="114000"/>
              </a:lnSpc>
              <a:buFont typeface="+mj-lt"/>
              <a:buAutoNum type="arabicPeriod"/>
            </a:pPr>
            <a:r>
              <a:rPr lang="en-US" sz="1400" i="0" dirty="0">
                <a:solidFill>
                  <a:srgbClr val="333333"/>
                </a:solidFill>
                <a:effectLst/>
              </a:rPr>
              <a:t>There are 54 columns in the dataset having completely null values.</a:t>
            </a:r>
          </a:p>
          <a:p>
            <a:pPr marL="342900" indent="-342900" algn="l" rtl="0">
              <a:lnSpc>
                <a:spcPct val="114000"/>
              </a:lnSpc>
              <a:buFont typeface="+mj-lt"/>
              <a:buAutoNum type="arabicPeriod"/>
            </a:pPr>
            <a:r>
              <a:rPr lang="en-US" sz="1400" i="0" dirty="0">
                <a:solidFill>
                  <a:srgbClr val="333333"/>
                </a:solidFill>
                <a:effectLst/>
              </a:rPr>
              <a:t>There are 9 columns with monotonous values</a:t>
            </a:r>
          </a:p>
          <a:p>
            <a:pPr marL="342900" indent="-342900" algn="l" rtl="0">
              <a:lnSpc>
                <a:spcPct val="114000"/>
              </a:lnSpc>
              <a:buFont typeface="+mj-lt"/>
              <a:buAutoNum type="arabicPeriod"/>
            </a:pPr>
            <a:r>
              <a:rPr lang="en-US" sz="1400" dirty="0">
                <a:solidFill>
                  <a:srgbClr val="333333"/>
                </a:solidFill>
              </a:rPr>
              <a:t>Loan Status is the target variable.</a:t>
            </a:r>
          </a:p>
          <a:p>
            <a:pPr marL="342900" indent="-342900">
              <a:lnSpc>
                <a:spcPct val="114000"/>
              </a:lnSpc>
              <a:buFont typeface="+mj-lt"/>
              <a:buAutoNum type="arabicPeriod"/>
            </a:pPr>
            <a:r>
              <a:rPr lang="en-US" sz="1400" i="0" dirty="0">
                <a:solidFill>
                  <a:srgbClr val="333333"/>
                </a:solidFill>
                <a:effectLst/>
              </a:rPr>
              <a:t>Out of 39717 records, 5627 were with charged off status</a:t>
            </a:r>
            <a:r>
              <a:rPr lang="en-US" sz="1400" dirty="0">
                <a:solidFill>
                  <a:srgbClr val="333333"/>
                </a:solidFill>
              </a:rPr>
              <a:t>,  32950 were fully paid status and rest were current status.</a:t>
            </a:r>
          </a:p>
          <a:p>
            <a:pPr marL="342900" indent="-342900" algn="l" rtl="0">
              <a:lnSpc>
                <a:spcPct val="114000"/>
              </a:lnSpc>
              <a:buFont typeface="+mj-lt"/>
              <a:buAutoNum type="arabicPeriod"/>
            </a:pPr>
            <a:endParaRPr lang="en-US" sz="1400" i="0" dirty="0">
              <a:solidFill>
                <a:srgbClr val="333333"/>
              </a:solidFill>
              <a:effectLst/>
            </a:endParaRPr>
          </a:p>
        </p:txBody>
      </p:sp>
      <p:sp>
        <p:nvSpPr>
          <p:cNvPr id="43" name="Rectangle 42">
            <a:extLst>
              <a:ext uri="{FF2B5EF4-FFF2-40B4-BE49-F238E27FC236}">
                <a16:creationId xmlns:a16="http://schemas.microsoft.com/office/drawing/2014/main" id="{61DD9866-7BD3-4A24-9CA2-01CCD23E4E1A}"/>
              </a:ext>
            </a:extLst>
          </p:cNvPr>
          <p:cNvSpPr/>
          <p:nvPr/>
        </p:nvSpPr>
        <p:spPr>
          <a:xfrm>
            <a:off x="5699462" y="3741250"/>
            <a:ext cx="6038296" cy="2926250"/>
          </a:xfrm>
          <a:prstGeom prst="rect">
            <a:avLst/>
          </a:prstGeom>
        </p:spPr>
        <p:txBody>
          <a:bodyPr wrap="square" lIns="0" tIns="0" rIns="0" bIns="0" anchor="t">
            <a:spAutoFit/>
          </a:bodyPr>
          <a:lstStyle/>
          <a:p>
            <a:pPr rtl="0">
              <a:lnSpc>
                <a:spcPct val="114000"/>
              </a:lnSpc>
            </a:pPr>
            <a:r>
              <a:rPr lang="en-US" sz="1400" b="1" dirty="0">
                <a:solidFill>
                  <a:srgbClr val="333333"/>
                </a:solidFill>
              </a:rPr>
              <a:t>Data Cleaning:</a:t>
            </a:r>
          </a:p>
          <a:p>
            <a:pPr rtl="0">
              <a:lnSpc>
                <a:spcPct val="114000"/>
              </a:lnSpc>
            </a:pPr>
            <a:endParaRPr lang="en-US" sz="1400" b="1" dirty="0">
              <a:solidFill>
                <a:srgbClr val="333333"/>
              </a:solidFill>
            </a:endParaRPr>
          </a:p>
          <a:p>
            <a:pPr marL="342900" indent="-342900" rtl="0">
              <a:lnSpc>
                <a:spcPct val="114000"/>
              </a:lnSpc>
              <a:buFont typeface="+mj-lt"/>
              <a:buAutoNum type="arabicPeriod"/>
            </a:pPr>
            <a:r>
              <a:rPr lang="en-US" sz="1400" i="0" dirty="0">
                <a:solidFill>
                  <a:srgbClr val="333333"/>
                </a:solidFill>
                <a:effectLst/>
              </a:rPr>
              <a:t>55 columns were remaining in the dataset after removing all the columns with </a:t>
            </a:r>
            <a:r>
              <a:rPr lang="en-US" sz="1400" i="0" dirty="0" err="1">
                <a:solidFill>
                  <a:srgbClr val="333333"/>
                </a:solidFill>
                <a:effectLst/>
              </a:rPr>
              <a:t>atleast</a:t>
            </a:r>
            <a:r>
              <a:rPr lang="en-US" sz="1400" i="0" dirty="0">
                <a:solidFill>
                  <a:srgbClr val="333333"/>
                </a:solidFill>
                <a:effectLst/>
              </a:rPr>
              <a:t> 80% null values</a:t>
            </a:r>
          </a:p>
          <a:p>
            <a:pPr marL="342900" indent="-342900" rtl="0">
              <a:lnSpc>
                <a:spcPct val="114000"/>
              </a:lnSpc>
              <a:buFont typeface="+mj-lt"/>
              <a:buAutoNum type="arabicPeriod"/>
            </a:pPr>
            <a:r>
              <a:rPr lang="en-US" sz="1400" dirty="0">
                <a:solidFill>
                  <a:srgbClr val="333333"/>
                </a:solidFill>
              </a:rPr>
              <a:t>Rows for the columns with </a:t>
            </a:r>
            <a:r>
              <a:rPr lang="en-US" sz="1400" dirty="0" err="1">
                <a:solidFill>
                  <a:srgbClr val="333333"/>
                </a:solidFill>
              </a:rPr>
              <a:t>atmost</a:t>
            </a:r>
            <a:r>
              <a:rPr lang="en-US" sz="1400" dirty="0">
                <a:solidFill>
                  <a:srgbClr val="333333"/>
                </a:solidFill>
              </a:rPr>
              <a:t> 10% of missing values were removed.</a:t>
            </a:r>
          </a:p>
          <a:p>
            <a:pPr marL="342900" indent="-342900" rtl="0">
              <a:lnSpc>
                <a:spcPct val="114000"/>
              </a:lnSpc>
              <a:buFont typeface="+mj-lt"/>
              <a:buAutoNum type="arabicPeriod"/>
            </a:pPr>
            <a:r>
              <a:rPr lang="en-US" sz="1400" i="0" dirty="0">
                <a:solidFill>
                  <a:srgbClr val="333333"/>
                </a:solidFill>
                <a:effectLst/>
              </a:rPr>
              <a:t>Rows with missin</a:t>
            </a:r>
            <a:r>
              <a:rPr lang="en-US" sz="1400" dirty="0">
                <a:solidFill>
                  <a:srgbClr val="333333"/>
                </a:solidFill>
              </a:rPr>
              <a:t>g values for public record bankruptcies were imputed.</a:t>
            </a:r>
          </a:p>
          <a:p>
            <a:pPr marL="342900" indent="-342900" rtl="0">
              <a:lnSpc>
                <a:spcPct val="114000"/>
              </a:lnSpc>
              <a:buFont typeface="+mj-lt"/>
              <a:buAutoNum type="arabicPeriod"/>
            </a:pPr>
            <a:r>
              <a:rPr lang="en-US" sz="1400" i="0" dirty="0">
                <a:solidFill>
                  <a:srgbClr val="333333"/>
                </a:solidFill>
                <a:effectLst/>
              </a:rPr>
              <a:t>After cleanup, total of 31 columns and 38465 rows were present in the dataset</a:t>
            </a:r>
          </a:p>
          <a:p>
            <a:pPr marL="342900" indent="-342900" rtl="0">
              <a:lnSpc>
                <a:spcPct val="114000"/>
              </a:lnSpc>
              <a:buFont typeface="+mj-lt"/>
              <a:buAutoNum type="arabicPeriod"/>
            </a:pPr>
            <a:r>
              <a:rPr lang="en-US" sz="1400" i="0" dirty="0">
                <a:solidFill>
                  <a:srgbClr val="333333"/>
                </a:solidFill>
                <a:effectLst/>
              </a:rPr>
              <a:t>After datatype conversion, the size of the data set re</a:t>
            </a:r>
            <a:r>
              <a:rPr lang="en-US" sz="1400" dirty="0">
                <a:solidFill>
                  <a:srgbClr val="333333"/>
                </a:solidFill>
              </a:rPr>
              <a:t>duced to 7.3mb from 33.6mb.</a:t>
            </a:r>
          </a:p>
          <a:p>
            <a:pPr marL="342900" indent="-342900" rtl="0">
              <a:lnSpc>
                <a:spcPct val="114000"/>
              </a:lnSpc>
              <a:buFont typeface="+mj-lt"/>
              <a:buAutoNum type="arabicPeriod"/>
            </a:pPr>
            <a:r>
              <a:rPr lang="en-US" sz="1400" i="0" dirty="0">
                <a:solidFill>
                  <a:srgbClr val="333333"/>
                </a:solidFill>
                <a:effectLst/>
              </a:rPr>
              <a:t>After data cleaning</a:t>
            </a:r>
            <a:r>
              <a:rPr lang="en-US" sz="1400" dirty="0">
                <a:solidFill>
                  <a:srgbClr val="333333"/>
                </a:solidFill>
              </a:rPr>
              <a:t>, there are 23 numeric and 10 categorical variables present in our dataset</a:t>
            </a:r>
            <a:endParaRPr lang="en-US" sz="1400" i="0" dirty="0">
              <a:solidFill>
                <a:srgbClr val="333333"/>
              </a:solidFill>
              <a:effectLst/>
            </a:endParaRPr>
          </a:p>
        </p:txBody>
      </p:sp>
    </p:spTree>
    <p:extLst>
      <p:ext uri="{BB962C8B-B14F-4D97-AF65-F5344CB8AC3E}">
        <p14:creationId xmlns:p14="http://schemas.microsoft.com/office/powerpoint/2010/main" val="8868224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flipV="1">
            <a:off x="8225640" y="522898"/>
            <a:ext cx="3966360" cy="26633"/>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Lending Club Case Study</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49531"/>
            <a:ext cx="3879542"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grpSp>
        <p:nvGrpSpPr>
          <p:cNvPr id="31" name="Group 30" descr="Icons of bar chart and line graph.">
            <a:extLst>
              <a:ext uri="{FF2B5EF4-FFF2-40B4-BE49-F238E27FC236}">
                <a16:creationId xmlns:a16="http://schemas.microsoft.com/office/drawing/2014/main" id="{044C3643-8A0E-47C1-BEB8-C73203B5E58D}"/>
              </a:ext>
            </a:extLst>
          </p:cNvPr>
          <p:cNvGrpSpPr/>
          <p:nvPr/>
        </p:nvGrpSpPr>
        <p:grpSpPr>
          <a:xfrm>
            <a:off x="4715661" y="1810536"/>
            <a:ext cx="347679" cy="347679"/>
            <a:chOff x="4319588" y="2492375"/>
            <a:chExt cx="287338" cy="287338"/>
          </a:xfrm>
          <a:solidFill>
            <a:schemeClr val="bg1"/>
          </a:solidFill>
        </p:grpSpPr>
        <p:sp>
          <p:nvSpPr>
            <p:cNvPr id="32" name="Freeform 372">
              <a:extLst>
                <a:ext uri="{FF2B5EF4-FFF2-40B4-BE49-F238E27FC236}">
                  <a16:creationId xmlns:a16="http://schemas.microsoft.com/office/drawing/2014/main" id="{56E8F5A5-5318-470B-8F42-337C264086AA}"/>
                </a:ext>
              </a:extLst>
            </p:cNvPr>
            <p:cNvSpPr>
              <a:spLocks/>
            </p:cNvSpPr>
            <p:nvPr/>
          </p:nvSpPr>
          <p:spPr bwMode="auto">
            <a:xfrm>
              <a:off x="4319588" y="2587625"/>
              <a:ext cx="287338" cy="192088"/>
            </a:xfrm>
            <a:custGeom>
              <a:avLst/>
              <a:gdLst>
                <a:gd name="T0" fmla="*/ 843 w 904"/>
                <a:gd name="T1" fmla="*/ 572 h 602"/>
                <a:gd name="T2" fmla="*/ 843 w 904"/>
                <a:gd name="T3" fmla="*/ 12 h 602"/>
                <a:gd name="T4" fmla="*/ 841 w 904"/>
                <a:gd name="T5" fmla="*/ 7 h 602"/>
                <a:gd name="T6" fmla="*/ 836 w 904"/>
                <a:gd name="T7" fmla="*/ 3 h 602"/>
                <a:gd name="T8" fmla="*/ 831 w 904"/>
                <a:gd name="T9" fmla="*/ 1 h 602"/>
                <a:gd name="T10" fmla="*/ 708 w 904"/>
                <a:gd name="T11" fmla="*/ 0 h 602"/>
                <a:gd name="T12" fmla="*/ 702 w 904"/>
                <a:gd name="T13" fmla="*/ 2 h 602"/>
                <a:gd name="T14" fmla="*/ 697 w 904"/>
                <a:gd name="T15" fmla="*/ 5 h 602"/>
                <a:gd name="T16" fmla="*/ 694 w 904"/>
                <a:gd name="T17" fmla="*/ 9 h 602"/>
                <a:gd name="T18" fmla="*/ 693 w 904"/>
                <a:gd name="T19" fmla="*/ 16 h 602"/>
                <a:gd name="T20" fmla="*/ 632 w 904"/>
                <a:gd name="T21" fmla="*/ 572 h 602"/>
                <a:gd name="T22" fmla="*/ 632 w 904"/>
                <a:gd name="T23" fmla="*/ 283 h 602"/>
                <a:gd name="T24" fmla="*/ 630 w 904"/>
                <a:gd name="T25" fmla="*/ 277 h 602"/>
                <a:gd name="T26" fmla="*/ 626 w 904"/>
                <a:gd name="T27" fmla="*/ 274 h 602"/>
                <a:gd name="T28" fmla="*/ 621 w 904"/>
                <a:gd name="T29" fmla="*/ 271 h 602"/>
                <a:gd name="T30" fmla="*/ 497 w 904"/>
                <a:gd name="T31" fmla="*/ 271 h 602"/>
                <a:gd name="T32" fmla="*/ 491 w 904"/>
                <a:gd name="T33" fmla="*/ 272 h 602"/>
                <a:gd name="T34" fmla="*/ 487 w 904"/>
                <a:gd name="T35" fmla="*/ 275 h 602"/>
                <a:gd name="T36" fmla="*/ 483 w 904"/>
                <a:gd name="T37" fmla="*/ 281 h 602"/>
                <a:gd name="T38" fmla="*/ 482 w 904"/>
                <a:gd name="T39" fmla="*/ 286 h 602"/>
                <a:gd name="T40" fmla="*/ 421 w 904"/>
                <a:gd name="T41" fmla="*/ 572 h 602"/>
                <a:gd name="T42" fmla="*/ 421 w 904"/>
                <a:gd name="T43" fmla="*/ 193 h 602"/>
                <a:gd name="T44" fmla="*/ 419 w 904"/>
                <a:gd name="T45" fmla="*/ 187 h 602"/>
                <a:gd name="T46" fmla="*/ 415 w 904"/>
                <a:gd name="T47" fmla="*/ 183 h 602"/>
                <a:gd name="T48" fmla="*/ 409 w 904"/>
                <a:gd name="T49" fmla="*/ 181 h 602"/>
                <a:gd name="T50" fmla="*/ 286 w 904"/>
                <a:gd name="T51" fmla="*/ 181 h 602"/>
                <a:gd name="T52" fmla="*/ 281 w 904"/>
                <a:gd name="T53" fmla="*/ 182 h 602"/>
                <a:gd name="T54" fmla="*/ 275 w 904"/>
                <a:gd name="T55" fmla="*/ 185 h 602"/>
                <a:gd name="T56" fmla="*/ 272 w 904"/>
                <a:gd name="T57" fmla="*/ 190 h 602"/>
                <a:gd name="T58" fmla="*/ 271 w 904"/>
                <a:gd name="T59" fmla="*/ 196 h 602"/>
                <a:gd name="T60" fmla="*/ 211 w 904"/>
                <a:gd name="T61" fmla="*/ 572 h 602"/>
                <a:gd name="T62" fmla="*/ 211 w 904"/>
                <a:gd name="T63" fmla="*/ 404 h 602"/>
                <a:gd name="T64" fmla="*/ 209 w 904"/>
                <a:gd name="T65" fmla="*/ 399 h 602"/>
                <a:gd name="T66" fmla="*/ 205 w 904"/>
                <a:gd name="T67" fmla="*/ 394 h 602"/>
                <a:gd name="T68" fmla="*/ 199 w 904"/>
                <a:gd name="T69" fmla="*/ 392 h 602"/>
                <a:gd name="T70" fmla="*/ 76 w 904"/>
                <a:gd name="T71" fmla="*/ 391 h 602"/>
                <a:gd name="T72" fmla="*/ 69 w 904"/>
                <a:gd name="T73" fmla="*/ 392 h 602"/>
                <a:gd name="T74" fmla="*/ 65 w 904"/>
                <a:gd name="T75" fmla="*/ 396 h 602"/>
                <a:gd name="T76" fmla="*/ 62 w 904"/>
                <a:gd name="T77" fmla="*/ 401 h 602"/>
                <a:gd name="T78" fmla="*/ 61 w 904"/>
                <a:gd name="T79" fmla="*/ 406 h 602"/>
                <a:gd name="T80" fmla="*/ 15 w 904"/>
                <a:gd name="T81" fmla="*/ 572 h 602"/>
                <a:gd name="T82" fmla="*/ 9 w 904"/>
                <a:gd name="T83" fmla="*/ 573 h 602"/>
                <a:gd name="T84" fmla="*/ 5 w 904"/>
                <a:gd name="T85" fmla="*/ 577 h 602"/>
                <a:gd name="T86" fmla="*/ 2 w 904"/>
                <a:gd name="T87" fmla="*/ 581 h 602"/>
                <a:gd name="T88" fmla="*/ 0 w 904"/>
                <a:gd name="T89" fmla="*/ 587 h 602"/>
                <a:gd name="T90" fmla="*/ 2 w 904"/>
                <a:gd name="T91" fmla="*/ 593 h 602"/>
                <a:gd name="T92" fmla="*/ 5 w 904"/>
                <a:gd name="T93" fmla="*/ 598 h 602"/>
                <a:gd name="T94" fmla="*/ 9 w 904"/>
                <a:gd name="T95" fmla="*/ 601 h 602"/>
                <a:gd name="T96" fmla="*/ 15 w 904"/>
                <a:gd name="T97" fmla="*/ 602 h 602"/>
                <a:gd name="T98" fmla="*/ 196 w 904"/>
                <a:gd name="T99" fmla="*/ 602 h 602"/>
                <a:gd name="T100" fmla="*/ 406 w 904"/>
                <a:gd name="T101" fmla="*/ 602 h 602"/>
                <a:gd name="T102" fmla="*/ 617 w 904"/>
                <a:gd name="T103" fmla="*/ 602 h 602"/>
                <a:gd name="T104" fmla="*/ 828 w 904"/>
                <a:gd name="T105" fmla="*/ 602 h 602"/>
                <a:gd name="T106" fmla="*/ 891 w 904"/>
                <a:gd name="T107" fmla="*/ 602 h 602"/>
                <a:gd name="T108" fmla="*/ 896 w 904"/>
                <a:gd name="T109" fmla="*/ 600 h 602"/>
                <a:gd name="T110" fmla="*/ 901 w 904"/>
                <a:gd name="T111" fmla="*/ 596 h 602"/>
                <a:gd name="T112" fmla="*/ 903 w 904"/>
                <a:gd name="T113" fmla="*/ 591 h 602"/>
                <a:gd name="T114" fmla="*/ 903 w 904"/>
                <a:gd name="T115" fmla="*/ 584 h 602"/>
                <a:gd name="T116" fmla="*/ 901 w 904"/>
                <a:gd name="T117" fmla="*/ 579 h 602"/>
                <a:gd name="T118" fmla="*/ 896 w 904"/>
                <a:gd name="T119" fmla="*/ 575 h 602"/>
                <a:gd name="T120" fmla="*/ 891 w 904"/>
                <a:gd name="T121" fmla="*/ 572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4" h="602">
                  <a:moveTo>
                    <a:pt x="889" y="572"/>
                  </a:moveTo>
                  <a:lnTo>
                    <a:pt x="843" y="572"/>
                  </a:lnTo>
                  <a:lnTo>
                    <a:pt x="843" y="16"/>
                  </a:lnTo>
                  <a:lnTo>
                    <a:pt x="843" y="12"/>
                  </a:lnTo>
                  <a:lnTo>
                    <a:pt x="842" y="9"/>
                  </a:lnTo>
                  <a:lnTo>
                    <a:pt x="841" y="7"/>
                  </a:lnTo>
                  <a:lnTo>
                    <a:pt x="838" y="5"/>
                  </a:lnTo>
                  <a:lnTo>
                    <a:pt x="836" y="3"/>
                  </a:lnTo>
                  <a:lnTo>
                    <a:pt x="834" y="2"/>
                  </a:lnTo>
                  <a:lnTo>
                    <a:pt x="831" y="1"/>
                  </a:lnTo>
                  <a:lnTo>
                    <a:pt x="828" y="1"/>
                  </a:lnTo>
                  <a:lnTo>
                    <a:pt x="708" y="0"/>
                  </a:lnTo>
                  <a:lnTo>
                    <a:pt x="704" y="1"/>
                  </a:lnTo>
                  <a:lnTo>
                    <a:pt x="702" y="2"/>
                  </a:lnTo>
                  <a:lnTo>
                    <a:pt x="699" y="3"/>
                  </a:lnTo>
                  <a:lnTo>
                    <a:pt x="697" y="5"/>
                  </a:lnTo>
                  <a:lnTo>
                    <a:pt x="695" y="7"/>
                  </a:lnTo>
                  <a:lnTo>
                    <a:pt x="694" y="9"/>
                  </a:lnTo>
                  <a:lnTo>
                    <a:pt x="693" y="12"/>
                  </a:lnTo>
                  <a:lnTo>
                    <a:pt x="693" y="16"/>
                  </a:lnTo>
                  <a:lnTo>
                    <a:pt x="693" y="572"/>
                  </a:lnTo>
                  <a:lnTo>
                    <a:pt x="632" y="572"/>
                  </a:lnTo>
                  <a:lnTo>
                    <a:pt x="632" y="286"/>
                  </a:lnTo>
                  <a:lnTo>
                    <a:pt x="632" y="283"/>
                  </a:lnTo>
                  <a:lnTo>
                    <a:pt x="631" y="281"/>
                  </a:lnTo>
                  <a:lnTo>
                    <a:pt x="630" y="277"/>
                  </a:lnTo>
                  <a:lnTo>
                    <a:pt x="628" y="275"/>
                  </a:lnTo>
                  <a:lnTo>
                    <a:pt x="626" y="274"/>
                  </a:lnTo>
                  <a:lnTo>
                    <a:pt x="623" y="272"/>
                  </a:lnTo>
                  <a:lnTo>
                    <a:pt x="621" y="271"/>
                  </a:lnTo>
                  <a:lnTo>
                    <a:pt x="617" y="271"/>
                  </a:lnTo>
                  <a:lnTo>
                    <a:pt x="497" y="271"/>
                  </a:lnTo>
                  <a:lnTo>
                    <a:pt x="494" y="271"/>
                  </a:lnTo>
                  <a:lnTo>
                    <a:pt x="491" y="272"/>
                  </a:lnTo>
                  <a:lnTo>
                    <a:pt x="489" y="274"/>
                  </a:lnTo>
                  <a:lnTo>
                    <a:pt x="487" y="275"/>
                  </a:lnTo>
                  <a:lnTo>
                    <a:pt x="484" y="277"/>
                  </a:lnTo>
                  <a:lnTo>
                    <a:pt x="483" y="281"/>
                  </a:lnTo>
                  <a:lnTo>
                    <a:pt x="482" y="283"/>
                  </a:lnTo>
                  <a:lnTo>
                    <a:pt x="482" y="286"/>
                  </a:lnTo>
                  <a:lnTo>
                    <a:pt x="482"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1" y="182"/>
                  </a:lnTo>
                  <a:lnTo>
                    <a:pt x="277" y="183"/>
                  </a:lnTo>
                  <a:lnTo>
                    <a:pt x="275" y="185"/>
                  </a:lnTo>
                  <a:lnTo>
                    <a:pt x="273" y="187"/>
                  </a:lnTo>
                  <a:lnTo>
                    <a:pt x="272" y="190"/>
                  </a:lnTo>
                  <a:lnTo>
                    <a:pt x="271" y="193"/>
                  </a:lnTo>
                  <a:lnTo>
                    <a:pt x="271" y="196"/>
                  </a:lnTo>
                  <a:lnTo>
                    <a:pt x="271" y="572"/>
                  </a:lnTo>
                  <a:lnTo>
                    <a:pt x="211" y="572"/>
                  </a:lnTo>
                  <a:lnTo>
                    <a:pt x="211" y="406"/>
                  </a:lnTo>
                  <a:lnTo>
                    <a:pt x="211" y="404"/>
                  </a:lnTo>
                  <a:lnTo>
                    <a:pt x="210" y="401"/>
                  </a:lnTo>
                  <a:lnTo>
                    <a:pt x="209" y="399"/>
                  </a:lnTo>
                  <a:lnTo>
                    <a:pt x="207" y="396"/>
                  </a:lnTo>
                  <a:lnTo>
                    <a:pt x="205" y="394"/>
                  </a:lnTo>
                  <a:lnTo>
                    <a:pt x="201" y="393"/>
                  </a:lnTo>
                  <a:lnTo>
                    <a:pt x="199" y="392"/>
                  </a:lnTo>
                  <a:lnTo>
                    <a:pt x="196" y="391"/>
                  </a:lnTo>
                  <a:lnTo>
                    <a:pt x="76" y="391"/>
                  </a:lnTo>
                  <a:lnTo>
                    <a:pt x="73" y="392"/>
                  </a:lnTo>
                  <a:lnTo>
                    <a:pt x="69" y="392"/>
                  </a:lnTo>
                  <a:lnTo>
                    <a:pt x="67" y="394"/>
                  </a:lnTo>
                  <a:lnTo>
                    <a:pt x="65" y="396"/>
                  </a:lnTo>
                  <a:lnTo>
                    <a:pt x="63" y="399"/>
                  </a:lnTo>
                  <a:lnTo>
                    <a:pt x="62" y="401"/>
                  </a:lnTo>
                  <a:lnTo>
                    <a:pt x="61" y="404"/>
                  </a:lnTo>
                  <a:lnTo>
                    <a:pt x="61" y="406"/>
                  </a:lnTo>
                  <a:lnTo>
                    <a:pt x="61" y="572"/>
                  </a:lnTo>
                  <a:lnTo>
                    <a:pt x="15" y="572"/>
                  </a:lnTo>
                  <a:lnTo>
                    <a:pt x="13" y="572"/>
                  </a:lnTo>
                  <a:lnTo>
                    <a:pt x="9" y="573"/>
                  </a:lnTo>
                  <a:lnTo>
                    <a:pt x="7" y="575"/>
                  </a:lnTo>
                  <a:lnTo>
                    <a:pt x="5" y="577"/>
                  </a:lnTo>
                  <a:lnTo>
                    <a:pt x="3" y="579"/>
                  </a:lnTo>
                  <a:lnTo>
                    <a:pt x="2" y="581"/>
                  </a:lnTo>
                  <a:lnTo>
                    <a:pt x="1" y="584"/>
                  </a:lnTo>
                  <a:lnTo>
                    <a:pt x="0" y="587"/>
                  </a:lnTo>
                  <a:lnTo>
                    <a:pt x="1" y="591"/>
                  </a:lnTo>
                  <a:lnTo>
                    <a:pt x="2" y="593"/>
                  </a:lnTo>
                  <a:lnTo>
                    <a:pt x="3" y="596"/>
                  </a:lnTo>
                  <a:lnTo>
                    <a:pt x="5" y="598"/>
                  </a:lnTo>
                  <a:lnTo>
                    <a:pt x="7" y="600"/>
                  </a:lnTo>
                  <a:lnTo>
                    <a:pt x="9" y="601"/>
                  </a:lnTo>
                  <a:lnTo>
                    <a:pt x="13" y="602"/>
                  </a:lnTo>
                  <a:lnTo>
                    <a:pt x="15" y="602"/>
                  </a:lnTo>
                  <a:lnTo>
                    <a:pt x="76" y="602"/>
                  </a:lnTo>
                  <a:lnTo>
                    <a:pt x="196" y="602"/>
                  </a:lnTo>
                  <a:lnTo>
                    <a:pt x="286" y="602"/>
                  </a:lnTo>
                  <a:lnTo>
                    <a:pt x="406" y="602"/>
                  </a:lnTo>
                  <a:lnTo>
                    <a:pt x="497" y="602"/>
                  </a:lnTo>
                  <a:lnTo>
                    <a:pt x="617" y="602"/>
                  </a:lnTo>
                  <a:lnTo>
                    <a:pt x="708" y="602"/>
                  </a:lnTo>
                  <a:lnTo>
                    <a:pt x="828" y="602"/>
                  </a:lnTo>
                  <a:lnTo>
                    <a:pt x="889" y="602"/>
                  </a:lnTo>
                  <a:lnTo>
                    <a:pt x="891" y="602"/>
                  </a:lnTo>
                  <a:lnTo>
                    <a:pt x="894" y="601"/>
                  </a:lnTo>
                  <a:lnTo>
                    <a:pt x="896" y="600"/>
                  </a:lnTo>
                  <a:lnTo>
                    <a:pt x="898" y="598"/>
                  </a:lnTo>
                  <a:lnTo>
                    <a:pt x="901" y="596"/>
                  </a:lnTo>
                  <a:lnTo>
                    <a:pt x="902" y="593"/>
                  </a:lnTo>
                  <a:lnTo>
                    <a:pt x="903" y="591"/>
                  </a:lnTo>
                  <a:lnTo>
                    <a:pt x="904" y="587"/>
                  </a:lnTo>
                  <a:lnTo>
                    <a:pt x="903" y="584"/>
                  </a:lnTo>
                  <a:lnTo>
                    <a:pt x="902" y="581"/>
                  </a:lnTo>
                  <a:lnTo>
                    <a:pt x="901" y="579"/>
                  </a:lnTo>
                  <a:lnTo>
                    <a:pt x="898" y="577"/>
                  </a:lnTo>
                  <a:lnTo>
                    <a:pt x="896" y="575"/>
                  </a:lnTo>
                  <a:lnTo>
                    <a:pt x="894" y="573"/>
                  </a:lnTo>
                  <a:lnTo>
                    <a:pt x="891" y="572"/>
                  </a:lnTo>
                  <a:lnTo>
                    <a:pt x="889"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3" name="Freeform 373">
              <a:extLst>
                <a:ext uri="{FF2B5EF4-FFF2-40B4-BE49-F238E27FC236}">
                  <a16:creationId xmlns:a16="http://schemas.microsoft.com/office/drawing/2014/main" id="{6AA1356D-8F1B-4281-BEC5-5B4EBF7467B1}"/>
                </a:ext>
              </a:extLst>
            </p:cNvPr>
            <p:cNvSpPr>
              <a:spLocks/>
            </p:cNvSpPr>
            <p:nvPr/>
          </p:nvSpPr>
          <p:spPr bwMode="auto">
            <a:xfrm>
              <a:off x="4338638" y="2492375"/>
              <a:ext cx="252413" cy="157163"/>
            </a:xfrm>
            <a:custGeom>
              <a:avLst/>
              <a:gdLst>
                <a:gd name="T0" fmla="*/ 77 w 797"/>
                <a:gd name="T1" fmla="*/ 494 h 497"/>
                <a:gd name="T2" fmla="*/ 97 w 797"/>
                <a:gd name="T3" fmla="*/ 483 h 497"/>
                <a:gd name="T4" fmla="*/ 112 w 797"/>
                <a:gd name="T5" fmla="*/ 466 h 497"/>
                <a:gd name="T6" fmla="*/ 120 w 797"/>
                <a:gd name="T7" fmla="*/ 443 h 497"/>
                <a:gd name="T8" fmla="*/ 116 w 797"/>
                <a:gd name="T9" fmla="*/ 416 h 497"/>
                <a:gd name="T10" fmla="*/ 267 w 797"/>
                <a:gd name="T11" fmla="*/ 298 h 497"/>
                <a:gd name="T12" fmla="*/ 300 w 797"/>
                <a:gd name="T13" fmla="*/ 299 h 497"/>
                <a:gd name="T14" fmla="*/ 325 w 797"/>
                <a:gd name="T15" fmla="*/ 287 h 497"/>
                <a:gd name="T16" fmla="*/ 451 w 797"/>
                <a:gd name="T17" fmla="*/ 327 h 497"/>
                <a:gd name="T18" fmla="*/ 454 w 797"/>
                <a:gd name="T19" fmla="*/ 349 h 497"/>
                <a:gd name="T20" fmla="*/ 464 w 797"/>
                <a:gd name="T21" fmla="*/ 369 h 497"/>
                <a:gd name="T22" fmla="*/ 482 w 797"/>
                <a:gd name="T23" fmla="*/ 384 h 497"/>
                <a:gd name="T24" fmla="*/ 505 w 797"/>
                <a:gd name="T25" fmla="*/ 391 h 497"/>
                <a:gd name="T26" fmla="*/ 529 w 797"/>
                <a:gd name="T27" fmla="*/ 389 h 497"/>
                <a:gd name="T28" fmla="*/ 550 w 797"/>
                <a:gd name="T29" fmla="*/ 378 h 497"/>
                <a:gd name="T30" fmla="*/ 564 w 797"/>
                <a:gd name="T31" fmla="*/ 360 h 497"/>
                <a:gd name="T32" fmla="*/ 571 w 797"/>
                <a:gd name="T33" fmla="*/ 337 h 497"/>
                <a:gd name="T34" fmla="*/ 565 w 797"/>
                <a:gd name="T35" fmla="*/ 304 h 497"/>
                <a:gd name="T36" fmla="*/ 724 w 797"/>
                <a:gd name="T37" fmla="*/ 119 h 497"/>
                <a:gd name="T38" fmla="*/ 750 w 797"/>
                <a:gd name="T39" fmla="*/ 119 h 497"/>
                <a:gd name="T40" fmla="*/ 771 w 797"/>
                <a:gd name="T41" fmla="*/ 110 h 497"/>
                <a:gd name="T42" fmla="*/ 787 w 797"/>
                <a:gd name="T43" fmla="*/ 94 h 497"/>
                <a:gd name="T44" fmla="*/ 796 w 797"/>
                <a:gd name="T45" fmla="*/ 72 h 497"/>
                <a:gd name="T46" fmla="*/ 796 w 797"/>
                <a:gd name="T47" fmla="*/ 48 h 497"/>
                <a:gd name="T48" fmla="*/ 787 w 797"/>
                <a:gd name="T49" fmla="*/ 27 h 497"/>
                <a:gd name="T50" fmla="*/ 771 w 797"/>
                <a:gd name="T51" fmla="*/ 10 h 497"/>
                <a:gd name="T52" fmla="*/ 750 w 797"/>
                <a:gd name="T53" fmla="*/ 1 h 497"/>
                <a:gd name="T54" fmla="*/ 725 w 797"/>
                <a:gd name="T55" fmla="*/ 1 h 497"/>
                <a:gd name="T56" fmla="*/ 703 w 797"/>
                <a:gd name="T57" fmla="*/ 10 h 497"/>
                <a:gd name="T58" fmla="*/ 687 w 797"/>
                <a:gd name="T59" fmla="*/ 27 h 497"/>
                <a:gd name="T60" fmla="*/ 678 w 797"/>
                <a:gd name="T61" fmla="*/ 48 h 497"/>
                <a:gd name="T62" fmla="*/ 680 w 797"/>
                <a:gd name="T63" fmla="*/ 79 h 497"/>
                <a:gd name="T64" fmla="*/ 531 w 797"/>
                <a:gd name="T65" fmla="*/ 275 h 497"/>
                <a:gd name="T66" fmla="*/ 504 w 797"/>
                <a:gd name="T67" fmla="*/ 272 h 497"/>
                <a:gd name="T68" fmla="*/ 478 w 797"/>
                <a:gd name="T69" fmla="*/ 281 h 497"/>
                <a:gd name="T70" fmla="*/ 345 w 797"/>
                <a:gd name="T71" fmla="*/ 248 h 497"/>
                <a:gd name="T72" fmla="*/ 344 w 797"/>
                <a:gd name="T73" fmla="*/ 229 h 497"/>
                <a:gd name="T74" fmla="*/ 336 w 797"/>
                <a:gd name="T75" fmla="*/ 207 h 497"/>
                <a:gd name="T76" fmla="*/ 319 w 797"/>
                <a:gd name="T77" fmla="*/ 191 h 497"/>
                <a:gd name="T78" fmla="*/ 298 w 797"/>
                <a:gd name="T79" fmla="*/ 181 h 497"/>
                <a:gd name="T80" fmla="*/ 273 w 797"/>
                <a:gd name="T81" fmla="*/ 181 h 497"/>
                <a:gd name="T82" fmla="*/ 252 w 797"/>
                <a:gd name="T83" fmla="*/ 191 h 497"/>
                <a:gd name="T84" fmla="*/ 236 w 797"/>
                <a:gd name="T85" fmla="*/ 207 h 497"/>
                <a:gd name="T86" fmla="*/ 226 w 797"/>
                <a:gd name="T87" fmla="*/ 229 h 497"/>
                <a:gd name="T88" fmla="*/ 227 w 797"/>
                <a:gd name="T89" fmla="*/ 254 h 497"/>
                <a:gd name="T90" fmla="*/ 86 w 797"/>
                <a:gd name="T91" fmla="*/ 382 h 497"/>
                <a:gd name="T92" fmla="*/ 53 w 797"/>
                <a:gd name="T93" fmla="*/ 377 h 497"/>
                <a:gd name="T94" fmla="*/ 31 w 797"/>
                <a:gd name="T95" fmla="*/ 383 h 497"/>
                <a:gd name="T96" fmla="*/ 13 w 797"/>
                <a:gd name="T97" fmla="*/ 398 h 497"/>
                <a:gd name="T98" fmla="*/ 2 w 797"/>
                <a:gd name="T99" fmla="*/ 419 h 497"/>
                <a:gd name="T100" fmla="*/ 0 w 797"/>
                <a:gd name="T101" fmla="*/ 443 h 497"/>
                <a:gd name="T102" fmla="*/ 6 w 797"/>
                <a:gd name="T103" fmla="*/ 466 h 497"/>
                <a:gd name="T104" fmla="*/ 21 w 797"/>
                <a:gd name="T105" fmla="*/ 483 h 497"/>
                <a:gd name="T106" fmla="*/ 42 w 797"/>
                <a:gd name="T107" fmla="*/ 494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97" h="497">
                  <a:moveTo>
                    <a:pt x="60" y="497"/>
                  </a:moveTo>
                  <a:lnTo>
                    <a:pt x="65" y="497"/>
                  </a:lnTo>
                  <a:lnTo>
                    <a:pt x="72" y="496"/>
                  </a:lnTo>
                  <a:lnTo>
                    <a:pt x="77" y="494"/>
                  </a:lnTo>
                  <a:lnTo>
                    <a:pt x="83" y="493"/>
                  </a:lnTo>
                  <a:lnTo>
                    <a:pt x="89" y="489"/>
                  </a:lnTo>
                  <a:lnTo>
                    <a:pt x="93" y="486"/>
                  </a:lnTo>
                  <a:lnTo>
                    <a:pt x="97" y="483"/>
                  </a:lnTo>
                  <a:lnTo>
                    <a:pt x="102" y="480"/>
                  </a:lnTo>
                  <a:lnTo>
                    <a:pt x="106" y="475"/>
                  </a:lnTo>
                  <a:lnTo>
                    <a:pt x="109" y="470"/>
                  </a:lnTo>
                  <a:lnTo>
                    <a:pt x="112" y="466"/>
                  </a:lnTo>
                  <a:lnTo>
                    <a:pt x="115" y="460"/>
                  </a:lnTo>
                  <a:lnTo>
                    <a:pt x="117" y="455"/>
                  </a:lnTo>
                  <a:lnTo>
                    <a:pt x="119" y="449"/>
                  </a:lnTo>
                  <a:lnTo>
                    <a:pt x="120" y="443"/>
                  </a:lnTo>
                  <a:lnTo>
                    <a:pt x="120" y="437"/>
                  </a:lnTo>
                  <a:lnTo>
                    <a:pt x="119" y="429"/>
                  </a:lnTo>
                  <a:lnTo>
                    <a:pt x="118" y="423"/>
                  </a:lnTo>
                  <a:lnTo>
                    <a:pt x="116" y="416"/>
                  </a:lnTo>
                  <a:lnTo>
                    <a:pt x="114" y="410"/>
                  </a:lnTo>
                  <a:lnTo>
                    <a:pt x="251" y="290"/>
                  </a:lnTo>
                  <a:lnTo>
                    <a:pt x="259" y="295"/>
                  </a:lnTo>
                  <a:lnTo>
                    <a:pt x="267" y="298"/>
                  </a:lnTo>
                  <a:lnTo>
                    <a:pt x="277" y="301"/>
                  </a:lnTo>
                  <a:lnTo>
                    <a:pt x="285" y="302"/>
                  </a:lnTo>
                  <a:lnTo>
                    <a:pt x="293" y="301"/>
                  </a:lnTo>
                  <a:lnTo>
                    <a:pt x="300" y="299"/>
                  </a:lnTo>
                  <a:lnTo>
                    <a:pt x="307" y="297"/>
                  </a:lnTo>
                  <a:lnTo>
                    <a:pt x="313" y="294"/>
                  </a:lnTo>
                  <a:lnTo>
                    <a:pt x="318" y="291"/>
                  </a:lnTo>
                  <a:lnTo>
                    <a:pt x="325" y="287"/>
                  </a:lnTo>
                  <a:lnTo>
                    <a:pt x="329" y="282"/>
                  </a:lnTo>
                  <a:lnTo>
                    <a:pt x="333" y="277"/>
                  </a:lnTo>
                  <a:lnTo>
                    <a:pt x="451" y="324"/>
                  </a:lnTo>
                  <a:lnTo>
                    <a:pt x="451" y="327"/>
                  </a:lnTo>
                  <a:lnTo>
                    <a:pt x="451" y="332"/>
                  </a:lnTo>
                  <a:lnTo>
                    <a:pt x="451" y="337"/>
                  </a:lnTo>
                  <a:lnTo>
                    <a:pt x="452" y="343"/>
                  </a:lnTo>
                  <a:lnTo>
                    <a:pt x="454" y="349"/>
                  </a:lnTo>
                  <a:lnTo>
                    <a:pt x="456" y="354"/>
                  </a:lnTo>
                  <a:lnTo>
                    <a:pt x="458" y="360"/>
                  </a:lnTo>
                  <a:lnTo>
                    <a:pt x="461" y="365"/>
                  </a:lnTo>
                  <a:lnTo>
                    <a:pt x="464" y="369"/>
                  </a:lnTo>
                  <a:lnTo>
                    <a:pt x="469" y="374"/>
                  </a:lnTo>
                  <a:lnTo>
                    <a:pt x="473" y="378"/>
                  </a:lnTo>
                  <a:lnTo>
                    <a:pt x="477" y="381"/>
                  </a:lnTo>
                  <a:lnTo>
                    <a:pt x="482" y="384"/>
                  </a:lnTo>
                  <a:lnTo>
                    <a:pt x="488" y="386"/>
                  </a:lnTo>
                  <a:lnTo>
                    <a:pt x="493" y="389"/>
                  </a:lnTo>
                  <a:lnTo>
                    <a:pt x="499" y="391"/>
                  </a:lnTo>
                  <a:lnTo>
                    <a:pt x="505" y="391"/>
                  </a:lnTo>
                  <a:lnTo>
                    <a:pt x="511" y="392"/>
                  </a:lnTo>
                  <a:lnTo>
                    <a:pt x="518" y="391"/>
                  </a:lnTo>
                  <a:lnTo>
                    <a:pt x="523" y="391"/>
                  </a:lnTo>
                  <a:lnTo>
                    <a:pt x="529" y="389"/>
                  </a:lnTo>
                  <a:lnTo>
                    <a:pt x="535" y="386"/>
                  </a:lnTo>
                  <a:lnTo>
                    <a:pt x="540" y="384"/>
                  </a:lnTo>
                  <a:lnTo>
                    <a:pt x="545" y="381"/>
                  </a:lnTo>
                  <a:lnTo>
                    <a:pt x="550" y="378"/>
                  </a:lnTo>
                  <a:lnTo>
                    <a:pt x="553" y="374"/>
                  </a:lnTo>
                  <a:lnTo>
                    <a:pt x="558" y="369"/>
                  </a:lnTo>
                  <a:lnTo>
                    <a:pt x="561" y="365"/>
                  </a:lnTo>
                  <a:lnTo>
                    <a:pt x="564" y="360"/>
                  </a:lnTo>
                  <a:lnTo>
                    <a:pt x="567" y="354"/>
                  </a:lnTo>
                  <a:lnTo>
                    <a:pt x="568" y="349"/>
                  </a:lnTo>
                  <a:lnTo>
                    <a:pt x="570" y="343"/>
                  </a:lnTo>
                  <a:lnTo>
                    <a:pt x="571" y="337"/>
                  </a:lnTo>
                  <a:lnTo>
                    <a:pt x="571" y="332"/>
                  </a:lnTo>
                  <a:lnTo>
                    <a:pt x="570" y="322"/>
                  </a:lnTo>
                  <a:lnTo>
                    <a:pt x="568" y="312"/>
                  </a:lnTo>
                  <a:lnTo>
                    <a:pt x="565" y="304"/>
                  </a:lnTo>
                  <a:lnTo>
                    <a:pt x="560" y="296"/>
                  </a:lnTo>
                  <a:lnTo>
                    <a:pt x="711" y="114"/>
                  </a:lnTo>
                  <a:lnTo>
                    <a:pt x="717" y="117"/>
                  </a:lnTo>
                  <a:lnTo>
                    <a:pt x="724" y="119"/>
                  </a:lnTo>
                  <a:lnTo>
                    <a:pt x="730" y="120"/>
                  </a:lnTo>
                  <a:lnTo>
                    <a:pt x="737" y="120"/>
                  </a:lnTo>
                  <a:lnTo>
                    <a:pt x="743" y="120"/>
                  </a:lnTo>
                  <a:lnTo>
                    <a:pt x="750" y="119"/>
                  </a:lnTo>
                  <a:lnTo>
                    <a:pt x="755" y="118"/>
                  </a:lnTo>
                  <a:lnTo>
                    <a:pt x="760" y="116"/>
                  </a:lnTo>
                  <a:lnTo>
                    <a:pt x="766" y="113"/>
                  </a:lnTo>
                  <a:lnTo>
                    <a:pt x="771" y="110"/>
                  </a:lnTo>
                  <a:lnTo>
                    <a:pt x="775" y="106"/>
                  </a:lnTo>
                  <a:lnTo>
                    <a:pt x="780" y="103"/>
                  </a:lnTo>
                  <a:lnTo>
                    <a:pt x="784" y="99"/>
                  </a:lnTo>
                  <a:lnTo>
                    <a:pt x="787" y="94"/>
                  </a:lnTo>
                  <a:lnTo>
                    <a:pt x="790" y="89"/>
                  </a:lnTo>
                  <a:lnTo>
                    <a:pt x="792" y="84"/>
                  </a:lnTo>
                  <a:lnTo>
                    <a:pt x="795" y="79"/>
                  </a:lnTo>
                  <a:lnTo>
                    <a:pt x="796" y="72"/>
                  </a:lnTo>
                  <a:lnTo>
                    <a:pt x="797" y="67"/>
                  </a:lnTo>
                  <a:lnTo>
                    <a:pt x="797" y="60"/>
                  </a:lnTo>
                  <a:lnTo>
                    <a:pt x="797" y="54"/>
                  </a:lnTo>
                  <a:lnTo>
                    <a:pt x="796" y="48"/>
                  </a:lnTo>
                  <a:lnTo>
                    <a:pt x="795" y="42"/>
                  </a:lnTo>
                  <a:lnTo>
                    <a:pt x="792" y="37"/>
                  </a:lnTo>
                  <a:lnTo>
                    <a:pt x="790" y="31"/>
                  </a:lnTo>
                  <a:lnTo>
                    <a:pt x="787" y="27"/>
                  </a:lnTo>
                  <a:lnTo>
                    <a:pt x="784" y="22"/>
                  </a:lnTo>
                  <a:lnTo>
                    <a:pt x="780" y="17"/>
                  </a:lnTo>
                  <a:lnTo>
                    <a:pt x="775" y="14"/>
                  </a:lnTo>
                  <a:lnTo>
                    <a:pt x="771" y="10"/>
                  </a:lnTo>
                  <a:lnTo>
                    <a:pt x="766" y="8"/>
                  </a:lnTo>
                  <a:lnTo>
                    <a:pt x="760" y="5"/>
                  </a:lnTo>
                  <a:lnTo>
                    <a:pt x="755" y="2"/>
                  </a:lnTo>
                  <a:lnTo>
                    <a:pt x="750" y="1"/>
                  </a:lnTo>
                  <a:lnTo>
                    <a:pt x="743" y="0"/>
                  </a:lnTo>
                  <a:lnTo>
                    <a:pt x="737" y="0"/>
                  </a:lnTo>
                  <a:lnTo>
                    <a:pt x="731" y="0"/>
                  </a:lnTo>
                  <a:lnTo>
                    <a:pt x="725" y="1"/>
                  </a:lnTo>
                  <a:lnTo>
                    <a:pt x="719" y="2"/>
                  </a:lnTo>
                  <a:lnTo>
                    <a:pt x="713" y="5"/>
                  </a:lnTo>
                  <a:lnTo>
                    <a:pt x="709" y="8"/>
                  </a:lnTo>
                  <a:lnTo>
                    <a:pt x="703" y="10"/>
                  </a:lnTo>
                  <a:lnTo>
                    <a:pt x="699" y="14"/>
                  </a:lnTo>
                  <a:lnTo>
                    <a:pt x="695" y="17"/>
                  </a:lnTo>
                  <a:lnTo>
                    <a:pt x="691" y="22"/>
                  </a:lnTo>
                  <a:lnTo>
                    <a:pt x="687" y="27"/>
                  </a:lnTo>
                  <a:lnTo>
                    <a:pt x="684" y="31"/>
                  </a:lnTo>
                  <a:lnTo>
                    <a:pt x="682" y="37"/>
                  </a:lnTo>
                  <a:lnTo>
                    <a:pt x="680" y="42"/>
                  </a:lnTo>
                  <a:lnTo>
                    <a:pt x="678" y="48"/>
                  </a:lnTo>
                  <a:lnTo>
                    <a:pt x="677" y="54"/>
                  </a:lnTo>
                  <a:lnTo>
                    <a:pt x="677" y="60"/>
                  </a:lnTo>
                  <a:lnTo>
                    <a:pt x="678" y="70"/>
                  </a:lnTo>
                  <a:lnTo>
                    <a:pt x="680" y="79"/>
                  </a:lnTo>
                  <a:lnTo>
                    <a:pt x="683" y="87"/>
                  </a:lnTo>
                  <a:lnTo>
                    <a:pt x="688" y="96"/>
                  </a:lnTo>
                  <a:lnTo>
                    <a:pt x="537" y="277"/>
                  </a:lnTo>
                  <a:lnTo>
                    <a:pt x="531" y="275"/>
                  </a:lnTo>
                  <a:lnTo>
                    <a:pt x="524" y="273"/>
                  </a:lnTo>
                  <a:lnTo>
                    <a:pt x="518" y="272"/>
                  </a:lnTo>
                  <a:lnTo>
                    <a:pt x="511" y="271"/>
                  </a:lnTo>
                  <a:lnTo>
                    <a:pt x="504" y="272"/>
                  </a:lnTo>
                  <a:lnTo>
                    <a:pt x="496" y="273"/>
                  </a:lnTo>
                  <a:lnTo>
                    <a:pt x="490" y="275"/>
                  </a:lnTo>
                  <a:lnTo>
                    <a:pt x="484" y="278"/>
                  </a:lnTo>
                  <a:lnTo>
                    <a:pt x="478" y="281"/>
                  </a:lnTo>
                  <a:lnTo>
                    <a:pt x="472" y="286"/>
                  </a:lnTo>
                  <a:lnTo>
                    <a:pt x="467" y="291"/>
                  </a:lnTo>
                  <a:lnTo>
                    <a:pt x="463" y="295"/>
                  </a:lnTo>
                  <a:lnTo>
                    <a:pt x="345" y="248"/>
                  </a:lnTo>
                  <a:lnTo>
                    <a:pt x="345" y="245"/>
                  </a:lnTo>
                  <a:lnTo>
                    <a:pt x="345" y="240"/>
                  </a:lnTo>
                  <a:lnTo>
                    <a:pt x="345" y="235"/>
                  </a:lnTo>
                  <a:lnTo>
                    <a:pt x="344" y="229"/>
                  </a:lnTo>
                  <a:lnTo>
                    <a:pt x="343" y="223"/>
                  </a:lnTo>
                  <a:lnTo>
                    <a:pt x="341" y="218"/>
                  </a:lnTo>
                  <a:lnTo>
                    <a:pt x="339" y="213"/>
                  </a:lnTo>
                  <a:lnTo>
                    <a:pt x="336" y="207"/>
                  </a:lnTo>
                  <a:lnTo>
                    <a:pt x="332" y="203"/>
                  </a:lnTo>
                  <a:lnTo>
                    <a:pt x="328" y="199"/>
                  </a:lnTo>
                  <a:lnTo>
                    <a:pt x="324" y="194"/>
                  </a:lnTo>
                  <a:lnTo>
                    <a:pt x="319" y="191"/>
                  </a:lnTo>
                  <a:lnTo>
                    <a:pt x="314" y="188"/>
                  </a:lnTo>
                  <a:lnTo>
                    <a:pt x="309" y="186"/>
                  </a:lnTo>
                  <a:lnTo>
                    <a:pt x="303" y="184"/>
                  </a:lnTo>
                  <a:lnTo>
                    <a:pt x="298" y="181"/>
                  </a:lnTo>
                  <a:lnTo>
                    <a:pt x="292" y="181"/>
                  </a:lnTo>
                  <a:lnTo>
                    <a:pt x="285" y="180"/>
                  </a:lnTo>
                  <a:lnTo>
                    <a:pt x="280" y="181"/>
                  </a:lnTo>
                  <a:lnTo>
                    <a:pt x="273" y="181"/>
                  </a:lnTo>
                  <a:lnTo>
                    <a:pt x="268" y="184"/>
                  </a:lnTo>
                  <a:lnTo>
                    <a:pt x="262" y="186"/>
                  </a:lnTo>
                  <a:lnTo>
                    <a:pt x="257" y="188"/>
                  </a:lnTo>
                  <a:lnTo>
                    <a:pt x="252" y="191"/>
                  </a:lnTo>
                  <a:lnTo>
                    <a:pt x="248" y="194"/>
                  </a:lnTo>
                  <a:lnTo>
                    <a:pt x="243" y="199"/>
                  </a:lnTo>
                  <a:lnTo>
                    <a:pt x="239" y="203"/>
                  </a:lnTo>
                  <a:lnTo>
                    <a:pt x="236" y="207"/>
                  </a:lnTo>
                  <a:lnTo>
                    <a:pt x="233" y="213"/>
                  </a:lnTo>
                  <a:lnTo>
                    <a:pt x="230" y="218"/>
                  </a:lnTo>
                  <a:lnTo>
                    <a:pt x="228" y="223"/>
                  </a:lnTo>
                  <a:lnTo>
                    <a:pt x="226" y="229"/>
                  </a:lnTo>
                  <a:lnTo>
                    <a:pt x="225" y="235"/>
                  </a:lnTo>
                  <a:lnTo>
                    <a:pt x="225" y="240"/>
                  </a:lnTo>
                  <a:lnTo>
                    <a:pt x="226" y="248"/>
                  </a:lnTo>
                  <a:lnTo>
                    <a:pt x="227" y="254"/>
                  </a:lnTo>
                  <a:lnTo>
                    <a:pt x="229" y="261"/>
                  </a:lnTo>
                  <a:lnTo>
                    <a:pt x="231" y="267"/>
                  </a:lnTo>
                  <a:lnTo>
                    <a:pt x="94" y="387"/>
                  </a:lnTo>
                  <a:lnTo>
                    <a:pt x="86" y="382"/>
                  </a:lnTo>
                  <a:lnTo>
                    <a:pt x="78" y="379"/>
                  </a:lnTo>
                  <a:lnTo>
                    <a:pt x="68" y="377"/>
                  </a:lnTo>
                  <a:lnTo>
                    <a:pt x="60" y="377"/>
                  </a:lnTo>
                  <a:lnTo>
                    <a:pt x="53" y="377"/>
                  </a:lnTo>
                  <a:lnTo>
                    <a:pt x="47" y="378"/>
                  </a:lnTo>
                  <a:lnTo>
                    <a:pt x="42" y="379"/>
                  </a:lnTo>
                  <a:lnTo>
                    <a:pt x="36" y="381"/>
                  </a:lnTo>
                  <a:lnTo>
                    <a:pt x="31" y="383"/>
                  </a:lnTo>
                  <a:lnTo>
                    <a:pt x="26" y="386"/>
                  </a:lnTo>
                  <a:lnTo>
                    <a:pt x="21" y="391"/>
                  </a:lnTo>
                  <a:lnTo>
                    <a:pt x="17" y="394"/>
                  </a:lnTo>
                  <a:lnTo>
                    <a:pt x="13" y="398"/>
                  </a:lnTo>
                  <a:lnTo>
                    <a:pt x="9" y="402"/>
                  </a:lnTo>
                  <a:lnTo>
                    <a:pt x="6" y="408"/>
                  </a:lnTo>
                  <a:lnTo>
                    <a:pt x="4" y="413"/>
                  </a:lnTo>
                  <a:lnTo>
                    <a:pt x="2" y="419"/>
                  </a:lnTo>
                  <a:lnTo>
                    <a:pt x="1" y="425"/>
                  </a:lnTo>
                  <a:lnTo>
                    <a:pt x="0" y="430"/>
                  </a:lnTo>
                  <a:lnTo>
                    <a:pt x="0" y="437"/>
                  </a:lnTo>
                  <a:lnTo>
                    <a:pt x="0" y="443"/>
                  </a:lnTo>
                  <a:lnTo>
                    <a:pt x="1" y="449"/>
                  </a:lnTo>
                  <a:lnTo>
                    <a:pt x="2" y="455"/>
                  </a:lnTo>
                  <a:lnTo>
                    <a:pt x="4" y="460"/>
                  </a:lnTo>
                  <a:lnTo>
                    <a:pt x="6" y="466"/>
                  </a:lnTo>
                  <a:lnTo>
                    <a:pt x="9" y="470"/>
                  </a:lnTo>
                  <a:lnTo>
                    <a:pt x="13" y="475"/>
                  </a:lnTo>
                  <a:lnTo>
                    <a:pt x="17" y="480"/>
                  </a:lnTo>
                  <a:lnTo>
                    <a:pt x="21" y="483"/>
                  </a:lnTo>
                  <a:lnTo>
                    <a:pt x="26" y="486"/>
                  </a:lnTo>
                  <a:lnTo>
                    <a:pt x="31" y="489"/>
                  </a:lnTo>
                  <a:lnTo>
                    <a:pt x="36" y="493"/>
                  </a:lnTo>
                  <a:lnTo>
                    <a:pt x="42" y="494"/>
                  </a:lnTo>
                  <a:lnTo>
                    <a:pt x="47" y="496"/>
                  </a:lnTo>
                  <a:lnTo>
                    <a:pt x="53" y="497"/>
                  </a:lnTo>
                  <a:lnTo>
                    <a:pt x="60" y="4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34" name="Freeform 1676" descr="Icon of check box. ">
            <a:extLst>
              <a:ext uri="{FF2B5EF4-FFF2-40B4-BE49-F238E27FC236}">
                <a16:creationId xmlns:a16="http://schemas.microsoft.com/office/drawing/2014/main" id="{6FB02354-C73F-4DCF-8004-E9CCA66963EA}"/>
              </a:ext>
            </a:extLst>
          </p:cNvPr>
          <p:cNvSpPr>
            <a:spLocks noEditPoints="1"/>
          </p:cNvSpPr>
          <p:nvPr/>
        </p:nvSpPr>
        <p:spPr bwMode="auto">
          <a:xfrm>
            <a:off x="7129621" y="1811496"/>
            <a:ext cx="345758" cy="345758"/>
          </a:xfrm>
          <a:custGeom>
            <a:avLst/>
            <a:gdLst>
              <a:gd name="T0" fmla="*/ 374 w 719"/>
              <a:gd name="T1" fmla="*/ 267 h 719"/>
              <a:gd name="T2" fmla="*/ 366 w 719"/>
              <a:gd name="T3" fmla="*/ 263 h 719"/>
              <a:gd name="T4" fmla="*/ 362 w 719"/>
              <a:gd name="T5" fmla="*/ 254 h 719"/>
              <a:gd name="T6" fmla="*/ 366 w 719"/>
              <a:gd name="T7" fmla="*/ 247 h 719"/>
              <a:gd name="T8" fmla="*/ 374 w 719"/>
              <a:gd name="T9" fmla="*/ 243 h 719"/>
              <a:gd name="T10" fmla="*/ 621 w 719"/>
              <a:gd name="T11" fmla="*/ 244 h 719"/>
              <a:gd name="T12" fmla="*/ 627 w 719"/>
              <a:gd name="T13" fmla="*/ 250 h 719"/>
              <a:gd name="T14" fmla="*/ 627 w 719"/>
              <a:gd name="T15" fmla="*/ 260 h 719"/>
              <a:gd name="T16" fmla="*/ 621 w 719"/>
              <a:gd name="T17" fmla="*/ 265 h 719"/>
              <a:gd name="T18" fmla="*/ 616 w 719"/>
              <a:gd name="T19" fmla="*/ 528 h 719"/>
              <a:gd name="T20" fmla="*/ 370 w 719"/>
              <a:gd name="T21" fmla="*/ 527 h 719"/>
              <a:gd name="T22" fmla="*/ 363 w 719"/>
              <a:gd name="T23" fmla="*/ 521 h 719"/>
              <a:gd name="T24" fmla="*/ 363 w 719"/>
              <a:gd name="T25" fmla="*/ 512 h 719"/>
              <a:gd name="T26" fmla="*/ 370 w 719"/>
              <a:gd name="T27" fmla="*/ 505 h 719"/>
              <a:gd name="T28" fmla="*/ 616 w 719"/>
              <a:gd name="T29" fmla="*/ 504 h 719"/>
              <a:gd name="T30" fmla="*/ 625 w 719"/>
              <a:gd name="T31" fmla="*/ 507 h 719"/>
              <a:gd name="T32" fmla="*/ 628 w 719"/>
              <a:gd name="T33" fmla="*/ 516 h 719"/>
              <a:gd name="T34" fmla="*/ 625 w 719"/>
              <a:gd name="T35" fmla="*/ 525 h 719"/>
              <a:gd name="T36" fmla="*/ 616 w 719"/>
              <a:gd name="T37" fmla="*/ 528 h 719"/>
              <a:gd name="T38" fmla="*/ 171 w 719"/>
              <a:gd name="T39" fmla="*/ 279 h 719"/>
              <a:gd name="T40" fmla="*/ 164 w 719"/>
              <a:gd name="T41" fmla="*/ 282 h 719"/>
              <a:gd name="T42" fmla="*/ 155 w 719"/>
              <a:gd name="T43" fmla="*/ 279 h 719"/>
              <a:gd name="T44" fmla="*/ 92 w 719"/>
              <a:gd name="T45" fmla="*/ 214 h 719"/>
              <a:gd name="T46" fmla="*/ 92 w 719"/>
              <a:gd name="T47" fmla="*/ 205 h 719"/>
              <a:gd name="T48" fmla="*/ 98 w 719"/>
              <a:gd name="T49" fmla="*/ 198 h 719"/>
              <a:gd name="T50" fmla="*/ 107 w 719"/>
              <a:gd name="T51" fmla="*/ 198 h 719"/>
              <a:gd name="T52" fmla="*/ 164 w 719"/>
              <a:gd name="T53" fmla="*/ 253 h 719"/>
              <a:gd name="T54" fmla="*/ 309 w 719"/>
              <a:gd name="T55" fmla="*/ 109 h 719"/>
              <a:gd name="T56" fmla="*/ 318 w 719"/>
              <a:gd name="T57" fmla="*/ 109 h 719"/>
              <a:gd name="T58" fmla="*/ 325 w 719"/>
              <a:gd name="T59" fmla="*/ 114 h 719"/>
              <a:gd name="T60" fmla="*/ 325 w 719"/>
              <a:gd name="T61" fmla="*/ 124 h 719"/>
              <a:gd name="T62" fmla="*/ 323 w 719"/>
              <a:gd name="T63" fmla="*/ 414 h 719"/>
              <a:gd name="T64" fmla="*/ 168 w 719"/>
              <a:gd name="T65" fmla="*/ 568 h 719"/>
              <a:gd name="T66" fmla="*/ 158 w 719"/>
              <a:gd name="T67" fmla="*/ 568 h 719"/>
              <a:gd name="T68" fmla="*/ 94 w 719"/>
              <a:gd name="T69" fmla="*/ 505 h 719"/>
              <a:gd name="T70" fmla="*/ 91 w 719"/>
              <a:gd name="T71" fmla="*/ 497 h 719"/>
              <a:gd name="T72" fmla="*/ 94 w 719"/>
              <a:gd name="T73" fmla="*/ 488 h 719"/>
              <a:gd name="T74" fmla="*/ 103 w 719"/>
              <a:gd name="T75" fmla="*/ 485 h 719"/>
              <a:gd name="T76" fmla="*/ 111 w 719"/>
              <a:gd name="T77" fmla="*/ 488 h 719"/>
              <a:gd name="T78" fmla="*/ 306 w 719"/>
              <a:gd name="T79" fmla="*/ 397 h 719"/>
              <a:gd name="T80" fmla="*/ 314 w 719"/>
              <a:gd name="T81" fmla="*/ 394 h 719"/>
              <a:gd name="T82" fmla="*/ 323 w 719"/>
              <a:gd name="T83" fmla="*/ 398 h 719"/>
              <a:gd name="T84" fmla="*/ 326 w 719"/>
              <a:gd name="T85" fmla="*/ 406 h 719"/>
              <a:gd name="T86" fmla="*/ 323 w 719"/>
              <a:gd name="T87" fmla="*/ 414 h 719"/>
              <a:gd name="T88" fmla="*/ 12 w 719"/>
              <a:gd name="T89" fmla="*/ 0 h 719"/>
              <a:gd name="T90" fmla="*/ 3 w 719"/>
              <a:gd name="T91" fmla="*/ 5 h 719"/>
              <a:gd name="T92" fmla="*/ 0 w 719"/>
              <a:gd name="T93" fmla="*/ 13 h 719"/>
              <a:gd name="T94" fmla="*/ 1 w 719"/>
              <a:gd name="T95" fmla="*/ 713 h 719"/>
              <a:gd name="T96" fmla="*/ 8 w 719"/>
              <a:gd name="T97" fmla="*/ 719 h 719"/>
              <a:gd name="T98" fmla="*/ 707 w 719"/>
              <a:gd name="T99" fmla="*/ 719 h 719"/>
              <a:gd name="T100" fmla="*/ 716 w 719"/>
              <a:gd name="T101" fmla="*/ 716 h 719"/>
              <a:gd name="T102" fmla="*/ 719 w 719"/>
              <a:gd name="T103" fmla="*/ 707 h 719"/>
              <a:gd name="T104" fmla="*/ 718 w 719"/>
              <a:gd name="T105" fmla="*/ 8 h 719"/>
              <a:gd name="T106" fmla="*/ 711 w 719"/>
              <a:gd name="T107" fmla="*/ 2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19" h="719">
                <a:moveTo>
                  <a:pt x="616" y="267"/>
                </a:moveTo>
                <a:lnTo>
                  <a:pt x="374" y="267"/>
                </a:lnTo>
                <a:lnTo>
                  <a:pt x="370" y="265"/>
                </a:lnTo>
                <a:lnTo>
                  <a:pt x="366" y="263"/>
                </a:lnTo>
                <a:lnTo>
                  <a:pt x="363" y="260"/>
                </a:lnTo>
                <a:lnTo>
                  <a:pt x="362" y="254"/>
                </a:lnTo>
                <a:lnTo>
                  <a:pt x="363" y="250"/>
                </a:lnTo>
                <a:lnTo>
                  <a:pt x="366" y="247"/>
                </a:lnTo>
                <a:lnTo>
                  <a:pt x="370" y="244"/>
                </a:lnTo>
                <a:lnTo>
                  <a:pt x="374" y="243"/>
                </a:lnTo>
                <a:lnTo>
                  <a:pt x="616" y="243"/>
                </a:lnTo>
                <a:lnTo>
                  <a:pt x="621" y="244"/>
                </a:lnTo>
                <a:lnTo>
                  <a:pt x="625" y="247"/>
                </a:lnTo>
                <a:lnTo>
                  <a:pt x="627" y="250"/>
                </a:lnTo>
                <a:lnTo>
                  <a:pt x="628" y="254"/>
                </a:lnTo>
                <a:lnTo>
                  <a:pt x="627" y="260"/>
                </a:lnTo>
                <a:lnTo>
                  <a:pt x="625" y="263"/>
                </a:lnTo>
                <a:lnTo>
                  <a:pt x="621" y="265"/>
                </a:lnTo>
                <a:lnTo>
                  <a:pt x="616" y="267"/>
                </a:lnTo>
                <a:close/>
                <a:moveTo>
                  <a:pt x="616" y="528"/>
                </a:moveTo>
                <a:lnTo>
                  <a:pt x="374" y="528"/>
                </a:lnTo>
                <a:lnTo>
                  <a:pt x="370" y="527"/>
                </a:lnTo>
                <a:lnTo>
                  <a:pt x="366" y="525"/>
                </a:lnTo>
                <a:lnTo>
                  <a:pt x="363" y="521"/>
                </a:lnTo>
                <a:lnTo>
                  <a:pt x="362" y="516"/>
                </a:lnTo>
                <a:lnTo>
                  <a:pt x="363" y="512"/>
                </a:lnTo>
                <a:lnTo>
                  <a:pt x="366" y="507"/>
                </a:lnTo>
                <a:lnTo>
                  <a:pt x="370" y="505"/>
                </a:lnTo>
                <a:lnTo>
                  <a:pt x="374" y="504"/>
                </a:lnTo>
                <a:lnTo>
                  <a:pt x="616" y="504"/>
                </a:lnTo>
                <a:lnTo>
                  <a:pt x="621" y="505"/>
                </a:lnTo>
                <a:lnTo>
                  <a:pt x="625" y="507"/>
                </a:lnTo>
                <a:lnTo>
                  <a:pt x="627" y="512"/>
                </a:lnTo>
                <a:lnTo>
                  <a:pt x="628" y="516"/>
                </a:lnTo>
                <a:lnTo>
                  <a:pt x="627" y="521"/>
                </a:lnTo>
                <a:lnTo>
                  <a:pt x="625" y="525"/>
                </a:lnTo>
                <a:lnTo>
                  <a:pt x="621" y="527"/>
                </a:lnTo>
                <a:lnTo>
                  <a:pt x="616" y="528"/>
                </a:lnTo>
                <a:close/>
                <a:moveTo>
                  <a:pt x="323" y="127"/>
                </a:moveTo>
                <a:lnTo>
                  <a:pt x="171" y="279"/>
                </a:lnTo>
                <a:lnTo>
                  <a:pt x="168" y="282"/>
                </a:lnTo>
                <a:lnTo>
                  <a:pt x="164" y="282"/>
                </a:lnTo>
                <a:lnTo>
                  <a:pt x="158" y="282"/>
                </a:lnTo>
                <a:lnTo>
                  <a:pt x="155" y="279"/>
                </a:lnTo>
                <a:lnTo>
                  <a:pt x="94" y="218"/>
                </a:lnTo>
                <a:lnTo>
                  <a:pt x="92" y="214"/>
                </a:lnTo>
                <a:lnTo>
                  <a:pt x="91" y="209"/>
                </a:lnTo>
                <a:lnTo>
                  <a:pt x="92" y="205"/>
                </a:lnTo>
                <a:lnTo>
                  <a:pt x="94" y="201"/>
                </a:lnTo>
                <a:lnTo>
                  <a:pt x="98" y="198"/>
                </a:lnTo>
                <a:lnTo>
                  <a:pt x="103" y="197"/>
                </a:lnTo>
                <a:lnTo>
                  <a:pt x="107" y="198"/>
                </a:lnTo>
                <a:lnTo>
                  <a:pt x="111" y="201"/>
                </a:lnTo>
                <a:lnTo>
                  <a:pt x="164" y="253"/>
                </a:lnTo>
                <a:lnTo>
                  <a:pt x="306" y="111"/>
                </a:lnTo>
                <a:lnTo>
                  <a:pt x="309" y="109"/>
                </a:lnTo>
                <a:lnTo>
                  <a:pt x="314" y="108"/>
                </a:lnTo>
                <a:lnTo>
                  <a:pt x="318" y="109"/>
                </a:lnTo>
                <a:lnTo>
                  <a:pt x="323" y="111"/>
                </a:lnTo>
                <a:lnTo>
                  <a:pt x="325" y="114"/>
                </a:lnTo>
                <a:lnTo>
                  <a:pt x="326" y="119"/>
                </a:lnTo>
                <a:lnTo>
                  <a:pt x="325" y="124"/>
                </a:lnTo>
                <a:lnTo>
                  <a:pt x="323" y="127"/>
                </a:lnTo>
                <a:close/>
                <a:moveTo>
                  <a:pt x="323" y="414"/>
                </a:moveTo>
                <a:lnTo>
                  <a:pt x="171" y="565"/>
                </a:lnTo>
                <a:lnTo>
                  <a:pt x="168" y="568"/>
                </a:lnTo>
                <a:lnTo>
                  <a:pt x="164" y="569"/>
                </a:lnTo>
                <a:lnTo>
                  <a:pt x="158" y="568"/>
                </a:lnTo>
                <a:lnTo>
                  <a:pt x="155" y="565"/>
                </a:lnTo>
                <a:lnTo>
                  <a:pt x="94" y="505"/>
                </a:lnTo>
                <a:lnTo>
                  <a:pt x="92" y="502"/>
                </a:lnTo>
                <a:lnTo>
                  <a:pt x="91" y="497"/>
                </a:lnTo>
                <a:lnTo>
                  <a:pt x="92" y="493"/>
                </a:lnTo>
                <a:lnTo>
                  <a:pt x="94" y="488"/>
                </a:lnTo>
                <a:lnTo>
                  <a:pt x="98" y="486"/>
                </a:lnTo>
                <a:lnTo>
                  <a:pt x="103" y="485"/>
                </a:lnTo>
                <a:lnTo>
                  <a:pt x="107" y="486"/>
                </a:lnTo>
                <a:lnTo>
                  <a:pt x="111" y="488"/>
                </a:lnTo>
                <a:lnTo>
                  <a:pt x="164" y="540"/>
                </a:lnTo>
                <a:lnTo>
                  <a:pt x="306" y="397"/>
                </a:lnTo>
                <a:lnTo>
                  <a:pt x="309" y="395"/>
                </a:lnTo>
                <a:lnTo>
                  <a:pt x="314" y="394"/>
                </a:lnTo>
                <a:lnTo>
                  <a:pt x="318" y="395"/>
                </a:lnTo>
                <a:lnTo>
                  <a:pt x="323" y="398"/>
                </a:lnTo>
                <a:lnTo>
                  <a:pt x="325" y="401"/>
                </a:lnTo>
                <a:lnTo>
                  <a:pt x="326" y="406"/>
                </a:lnTo>
                <a:lnTo>
                  <a:pt x="325" y="410"/>
                </a:lnTo>
                <a:lnTo>
                  <a:pt x="323" y="414"/>
                </a:lnTo>
                <a:close/>
                <a:moveTo>
                  <a:pt x="707" y="0"/>
                </a:moveTo>
                <a:lnTo>
                  <a:pt x="12" y="0"/>
                </a:lnTo>
                <a:lnTo>
                  <a:pt x="8" y="2"/>
                </a:lnTo>
                <a:lnTo>
                  <a:pt x="3" y="5"/>
                </a:lnTo>
                <a:lnTo>
                  <a:pt x="1" y="8"/>
                </a:lnTo>
                <a:lnTo>
                  <a:pt x="0" y="13"/>
                </a:lnTo>
                <a:lnTo>
                  <a:pt x="0" y="707"/>
                </a:lnTo>
                <a:lnTo>
                  <a:pt x="1" y="713"/>
                </a:lnTo>
                <a:lnTo>
                  <a:pt x="3" y="716"/>
                </a:lnTo>
                <a:lnTo>
                  <a:pt x="8" y="719"/>
                </a:lnTo>
                <a:lnTo>
                  <a:pt x="12" y="719"/>
                </a:lnTo>
                <a:lnTo>
                  <a:pt x="707" y="719"/>
                </a:lnTo>
                <a:lnTo>
                  <a:pt x="711" y="719"/>
                </a:lnTo>
                <a:lnTo>
                  <a:pt x="716" y="716"/>
                </a:lnTo>
                <a:lnTo>
                  <a:pt x="718" y="713"/>
                </a:lnTo>
                <a:lnTo>
                  <a:pt x="719" y="707"/>
                </a:lnTo>
                <a:lnTo>
                  <a:pt x="719" y="13"/>
                </a:lnTo>
                <a:lnTo>
                  <a:pt x="718" y="8"/>
                </a:lnTo>
                <a:lnTo>
                  <a:pt x="716" y="5"/>
                </a:lnTo>
                <a:lnTo>
                  <a:pt x="711" y="2"/>
                </a:lnTo>
                <a:lnTo>
                  <a:pt x="707"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5" name="Freeform 4665" descr="Icon of graph. ">
            <a:extLst>
              <a:ext uri="{FF2B5EF4-FFF2-40B4-BE49-F238E27FC236}">
                <a16:creationId xmlns:a16="http://schemas.microsoft.com/office/drawing/2014/main" id="{557E39B2-E017-4E5C-B53E-DDE3B9D4C92C}"/>
              </a:ext>
            </a:extLst>
          </p:cNvPr>
          <p:cNvSpPr>
            <a:spLocks/>
          </p:cNvSpPr>
          <p:nvPr/>
        </p:nvSpPr>
        <p:spPr bwMode="auto">
          <a:xfrm>
            <a:off x="7877961" y="3531386"/>
            <a:ext cx="347679" cy="347679"/>
          </a:xfrm>
          <a:custGeom>
            <a:avLst/>
            <a:gdLst>
              <a:gd name="T0" fmla="*/ 761 w 904"/>
              <a:gd name="T1" fmla="*/ 213 h 903"/>
              <a:gd name="T2" fmla="*/ 754 w 904"/>
              <a:gd name="T3" fmla="*/ 225 h 903"/>
              <a:gd name="T4" fmla="*/ 576 w 904"/>
              <a:gd name="T5" fmla="*/ 277 h 903"/>
              <a:gd name="T6" fmla="*/ 498 w 904"/>
              <a:gd name="T7" fmla="*/ 298 h 903"/>
              <a:gd name="T8" fmla="*/ 431 w 904"/>
              <a:gd name="T9" fmla="*/ 329 h 903"/>
              <a:gd name="T10" fmla="*/ 578 w 904"/>
              <a:gd name="T11" fmla="*/ 170 h 903"/>
              <a:gd name="T12" fmla="*/ 618 w 904"/>
              <a:gd name="T13" fmla="*/ 180 h 903"/>
              <a:gd name="T14" fmla="*/ 661 w 904"/>
              <a:gd name="T15" fmla="*/ 169 h 903"/>
              <a:gd name="T16" fmla="*/ 693 w 904"/>
              <a:gd name="T17" fmla="*/ 141 h 903"/>
              <a:gd name="T18" fmla="*/ 707 w 904"/>
              <a:gd name="T19" fmla="*/ 99 h 903"/>
              <a:gd name="T20" fmla="*/ 701 w 904"/>
              <a:gd name="T21" fmla="*/ 55 h 903"/>
              <a:gd name="T22" fmla="*/ 676 w 904"/>
              <a:gd name="T23" fmla="*/ 20 h 903"/>
              <a:gd name="T24" fmla="*/ 636 w 904"/>
              <a:gd name="T25" fmla="*/ 2 h 903"/>
              <a:gd name="T26" fmla="*/ 591 w 904"/>
              <a:gd name="T27" fmla="*/ 4 h 903"/>
              <a:gd name="T28" fmla="*/ 554 w 904"/>
              <a:gd name="T29" fmla="*/ 25 h 903"/>
              <a:gd name="T30" fmla="*/ 531 w 904"/>
              <a:gd name="T31" fmla="*/ 63 h 903"/>
              <a:gd name="T32" fmla="*/ 532 w 904"/>
              <a:gd name="T33" fmla="*/ 118 h 903"/>
              <a:gd name="T34" fmla="*/ 369 w 904"/>
              <a:gd name="T35" fmla="*/ 289 h 903"/>
              <a:gd name="T36" fmla="*/ 325 w 904"/>
              <a:gd name="T37" fmla="*/ 289 h 903"/>
              <a:gd name="T38" fmla="*/ 294 w 904"/>
              <a:gd name="T39" fmla="*/ 308 h 903"/>
              <a:gd name="T40" fmla="*/ 275 w 904"/>
              <a:gd name="T41" fmla="*/ 338 h 903"/>
              <a:gd name="T42" fmla="*/ 275 w 904"/>
              <a:gd name="T43" fmla="*/ 383 h 903"/>
              <a:gd name="T44" fmla="*/ 113 w 904"/>
              <a:gd name="T45" fmla="*/ 545 h 903"/>
              <a:gd name="T46" fmla="*/ 64 w 904"/>
              <a:gd name="T47" fmla="*/ 546 h 903"/>
              <a:gd name="T48" fmla="*/ 26 w 904"/>
              <a:gd name="T49" fmla="*/ 568 h 903"/>
              <a:gd name="T50" fmla="*/ 5 w 904"/>
              <a:gd name="T51" fmla="*/ 605 h 903"/>
              <a:gd name="T52" fmla="*/ 3 w 904"/>
              <a:gd name="T53" fmla="*/ 650 h 903"/>
              <a:gd name="T54" fmla="*/ 21 w 904"/>
              <a:gd name="T55" fmla="*/ 690 h 903"/>
              <a:gd name="T56" fmla="*/ 56 w 904"/>
              <a:gd name="T57" fmla="*/ 716 h 903"/>
              <a:gd name="T58" fmla="*/ 100 w 904"/>
              <a:gd name="T59" fmla="*/ 722 h 903"/>
              <a:gd name="T60" fmla="*/ 142 w 904"/>
              <a:gd name="T61" fmla="*/ 706 h 903"/>
              <a:gd name="T62" fmla="*/ 170 w 904"/>
              <a:gd name="T63" fmla="*/ 675 h 903"/>
              <a:gd name="T64" fmla="*/ 181 w 904"/>
              <a:gd name="T65" fmla="*/ 632 h 903"/>
              <a:gd name="T66" fmla="*/ 171 w 904"/>
              <a:gd name="T67" fmla="*/ 591 h 903"/>
              <a:gd name="T68" fmla="*/ 316 w 904"/>
              <a:gd name="T69" fmla="*/ 430 h 903"/>
              <a:gd name="T70" fmla="*/ 286 w 904"/>
              <a:gd name="T71" fmla="*/ 538 h 903"/>
              <a:gd name="T72" fmla="*/ 271 w 904"/>
              <a:gd name="T73" fmla="*/ 753 h 903"/>
              <a:gd name="T74" fmla="*/ 216 w 904"/>
              <a:gd name="T75" fmla="*/ 757 h 903"/>
              <a:gd name="T76" fmla="*/ 212 w 904"/>
              <a:gd name="T77" fmla="*/ 888 h 903"/>
              <a:gd name="T78" fmla="*/ 218 w 904"/>
              <a:gd name="T79" fmla="*/ 901 h 903"/>
              <a:gd name="T80" fmla="*/ 349 w 904"/>
              <a:gd name="T81" fmla="*/ 903 h 903"/>
              <a:gd name="T82" fmla="*/ 361 w 904"/>
              <a:gd name="T83" fmla="*/ 894 h 903"/>
              <a:gd name="T84" fmla="*/ 361 w 904"/>
              <a:gd name="T85" fmla="*/ 762 h 903"/>
              <a:gd name="T86" fmla="*/ 349 w 904"/>
              <a:gd name="T87" fmla="*/ 753 h 903"/>
              <a:gd name="T88" fmla="*/ 305 w 904"/>
              <a:gd name="T89" fmla="*/ 597 h 903"/>
              <a:gd name="T90" fmla="*/ 343 w 904"/>
              <a:gd name="T91" fmla="*/ 469 h 903"/>
              <a:gd name="T92" fmla="*/ 383 w 904"/>
              <a:gd name="T93" fmla="*/ 426 h 903"/>
              <a:gd name="T94" fmla="*/ 418 w 904"/>
              <a:gd name="T95" fmla="*/ 383 h 903"/>
              <a:gd name="T96" fmla="*/ 471 w 904"/>
              <a:gd name="T97" fmla="*/ 342 h 903"/>
              <a:gd name="T98" fmla="*/ 544 w 904"/>
              <a:gd name="T99" fmla="*/ 315 h 903"/>
              <a:gd name="T100" fmla="*/ 627 w 904"/>
              <a:gd name="T101" fmla="*/ 302 h 903"/>
              <a:gd name="T102" fmla="*/ 754 w 904"/>
              <a:gd name="T103" fmla="*/ 348 h 903"/>
              <a:gd name="T104" fmla="*/ 763 w 904"/>
              <a:gd name="T105" fmla="*/ 360 h 903"/>
              <a:gd name="T106" fmla="*/ 895 w 904"/>
              <a:gd name="T107" fmla="*/ 360 h 903"/>
              <a:gd name="T108" fmla="*/ 904 w 904"/>
              <a:gd name="T109" fmla="*/ 348 h 903"/>
              <a:gd name="T110" fmla="*/ 902 w 904"/>
              <a:gd name="T111" fmla="*/ 217 h 903"/>
              <a:gd name="T112" fmla="*/ 889 w 904"/>
              <a:gd name="T113" fmla="*/ 211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4" h="903">
                <a:moveTo>
                  <a:pt x="889" y="211"/>
                </a:moveTo>
                <a:lnTo>
                  <a:pt x="768" y="211"/>
                </a:lnTo>
                <a:lnTo>
                  <a:pt x="765" y="211"/>
                </a:lnTo>
                <a:lnTo>
                  <a:pt x="763" y="212"/>
                </a:lnTo>
                <a:lnTo>
                  <a:pt x="761" y="213"/>
                </a:lnTo>
                <a:lnTo>
                  <a:pt x="758" y="215"/>
                </a:lnTo>
                <a:lnTo>
                  <a:pt x="756" y="217"/>
                </a:lnTo>
                <a:lnTo>
                  <a:pt x="755" y="220"/>
                </a:lnTo>
                <a:lnTo>
                  <a:pt x="754" y="222"/>
                </a:lnTo>
                <a:lnTo>
                  <a:pt x="754" y="225"/>
                </a:lnTo>
                <a:lnTo>
                  <a:pt x="754" y="271"/>
                </a:lnTo>
                <a:lnTo>
                  <a:pt x="663" y="271"/>
                </a:lnTo>
                <a:lnTo>
                  <a:pt x="627" y="272"/>
                </a:lnTo>
                <a:lnTo>
                  <a:pt x="593" y="275"/>
                </a:lnTo>
                <a:lnTo>
                  <a:pt x="576" y="277"/>
                </a:lnTo>
                <a:lnTo>
                  <a:pt x="561" y="281"/>
                </a:lnTo>
                <a:lnTo>
                  <a:pt x="545" y="284"/>
                </a:lnTo>
                <a:lnTo>
                  <a:pt x="529" y="287"/>
                </a:lnTo>
                <a:lnTo>
                  <a:pt x="513" y="292"/>
                </a:lnTo>
                <a:lnTo>
                  <a:pt x="498" y="298"/>
                </a:lnTo>
                <a:lnTo>
                  <a:pt x="484" y="302"/>
                </a:lnTo>
                <a:lnTo>
                  <a:pt x="470" y="309"/>
                </a:lnTo>
                <a:lnTo>
                  <a:pt x="457" y="315"/>
                </a:lnTo>
                <a:lnTo>
                  <a:pt x="443" y="323"/>
                </a:lnTo>
                <a:lnTo>
                  <a:pt x="431" y="329"/>
                </a:lnTo>
                <a:lnTo>
                  <a:pt x="418" y="337"/>
                </a:lnTo>
                <a:lnTo>
                  <a:pt x="415" y="328"/>
                </a:lnTo>
                <a:lnTo>
                  <a:pt x="409" y="319"/>
                </a:lnTo>
                <a:lnTo>
                  <a:pt x="565" y="163"/>
                </a:lnTo>
                <a:lnTo>
                  <a:pt x="578" y="170"/>
                </a:lnTo>
                <a:lnTo>
                  <a:pt x="590" y="176"/>
                </a:lnTo>
                <a:lnTo>
                  <a:pt x="597" y="178"/>
                </a:lnTo>
                <a:lnTo>
                  <a:pt x="604" y="179"/>
                </a:lnTo>
                <a:lnTo>
                  <a:pt x="610" y="180"/>
                </a:lnTo>
                <a:lnTo>
                  <a:pt x="618" y="180"/>
                </a:lnTo>
                <a:lnTo>
                  <a:pt x="627" y="180"/>
                </a:lnTo>
                <a:lnTo>
                  <a:pt x="636" y="178"/>
                </a:lnTo>
                <a:lnTo>
                  <a:pt x="644" y="176"/>
                </a:lnTo>
                <a:lnTo>
                  <a:pt x="653" y="173"/>
                </a:lnTo>
                <a:lnTo>
                  <a:pt x="661" y="169"/>
                </a:lnTo>
                <a:lnTo>
                  <a:pt x="668" y="164"/>
                </a:lnTo>
                <a:lnTo>
                  <a:pt x="676" y="160"/>
                </a:lnTo>
                <a:lnTo>
                  <a:pt x="681" y="154"/>
                </a:lnTo>
                <a:lnTo>
                  <a:pt x="687" y="147"/>
                </a:lnTo>
                <a:lnTo>
                  <a:pt x="693" y="141"/>
                </a:lnTo>
                <a:lnTo>
                  <a:pt x="697" y="133"/>
                </a:lnTo>
                <a:lnTo>
                  <a:pt x="701" y="125"/>
                </a:lnTo>
                <a:lnTo>
                  <a:pt x="704" y="117"/>
                </a:lnTo>
                <a:lnTo>
                  <a:pt x="706" y="108"/>
                </a:lnTo>
                <a:lnTo>
                  <a:pt x="707" y="99"/>
                </a:lnTo>
                <a:lnTo>
                  <a:pt x="709" y="90"/>
                </a:lnTo>
                <a:lnTo>
                  <a:pt x="707" y="81"/>
                </a:lnTo>
                <a:lnTo>
                  <a:pt x="706" y="72"/>
                </a:lnTo>
                <a:lnTo>
                  <a:pt x="704" y="63"/>
                </a:lnTo>
                <a:lnTo>
                  <a:pt x="701" y="55"/>
                </a:lnTo>
                <a:lnTo>
                  <a:pt x="697" y="47"/>
                </a:lnTo>
                <a:lnTo>
                  <a:pt x="693" y="39"/>
                </a:lnTo>
                <a:lnTo>
                  <a:pt x="687" y="32"/>
                </a:lnTo>
                <a:lnTo>
                  <a:pt x="681" y="25"/>
                </a:lnTo>
                <a:lnTo>
                  <a:pt x="676" y="20"/>
                </a:lnTo>
                <a:lnTo>
                  <a:pt x="668" y="15"/>
                </a:lnTo>
                <a:lnTo>
                  <a:pt x="661" y="11"/>
                </a:lnTo>
                <a:lnTo>
                  <a:pt x="653" y="6"/>
                </a:lnTo>
                <a:lnTo>
                  <a:pt x="644" y="4"/>
                </a:lnTo>
                <a:lnTo>
                  <a:pt x="636" y="2"/>
                </a:lnTo>
                <a:lnTo>
                  <a:pt x="627" y="0"/>
                </a:lnTo>
                <a:lnTo>
                  <a:pt x="618" y="0"/>
                </a:lnTo>
                <a:lnTo>
                  <a:pt x="609" y="0"/>
                </a:lnTo>
                <a:lnTo>
                  <a:pt x="600" y="2"/>
                </a:lnTo>
                <a:lnTo>
                  <a:pt x="591" y="4"/>
                </a:lnTo>
                <a:lnTo>
                  <a:pt x="583" y="6"/>
                </a:lnTo>
                <a:lnTo>
                  <a:pt x="575" y="11"/>
                </a:lnTo>
                <a:lnTo>
                  <a:pt x="567" y="15"/>
                </a:lnTo>
                <a:lnTo>
                  <a:pt x="561" y="20"/>
                </a:lnTo>
                <a:lnTo>
                  <a:pt x="554" y="25"/>
                </a:lnTo>
                <a:lnTo>
                  <a:pt x="548" y="32"/>
                </a:lnTo>
                <a:lnTo>
                  <a:pt x="543" y="39"/>
                </a:lnTo>
                <a:lnTo>
                  <a:pt x="538" y="47"/>
                </a:lnTo>
                <a:lnTo>
                  <a:pt x="535" y="55"/>
                </a:lnTo>
                <a:lnTo>
                  <a:pt x="531" y="63"/>
                </a:lnTo>
                <a:lnTo>
                  <a:pt x="529" y="72"/>
                </a:lnTo>
                <a:lnTo>
                  <a:pt x="528" y="81"/>
                </a:lnTo>
                <a:lnTo>
                  <a:pt x="528" y="90"/>
                </a:lnTo>
                <a:lnTo>
                  <a:pt x="529" y="105"/>
                </a:lnTo>
                <a:lnTo>
                  <a:pt x="532" y="118"/>
                </a:lnTo>
                <a:lnTo>
                  <a:pt x="537" y="131"/>
                </a:lnTo>
                <a:lnTo>
                  <a:pt x="545" y="142"/>
                </a:lnTo>
                <a:lnTo>
                  <a:pt x="388" y="298"/>
                </a:lnTo>
                <a:lnTo>
                  <a:pt x="379" y="293"/>
                </a:lnTo>
                <a:lnTo>
                  <a:pt x="369" y="289"/>
                </a:lnTo>
                <a:lnTo>
                  <a:pt x="358" y="286"/>
                </a:lnTo>
                <a:lnTo>
                  <a:pt x="347" y="285"/>
                </a:lnTo>
                <a:lnTo>
                  <a:pt x="339" y="286"/>
                </a:lnTo>
                <a:lnTo>
                  <a:pt x="331" y="287"/>
                </a:lnTo>
                <a:lnTo>
                  <a:pt x="325" y="289"/>
                </a:lnTo>
                <a:lnTo>
                  <a:pt x="318" y="292"/>
                </a:lnTo>
                <a:lnTo>
                  <a:pt x="311" y="294"/>
                </a:lnTo>
                <a:lnTo>
                  <a:pt x="304" y="299"/>
                </a:lnTo>
                <a:lnTo>
                  <a:pt x="299" y="303"/>
                </a:lnTo>
                <a:lnTo>
                  <a:pt x="294" y="308"/>
                </a:lnTo>
                <a:lnTo>
                  <a:pt x="288" y="313"/>
                </a:lnTo>
                <a:lnTo>
                  <a:pt x="284" y="319"/>
                </a:lnTo>
                <a:lnTo>
                  <a:pt x="281" y="325"/>
                </a:lnTo>
                <a:lnTo>
                  <a:pt x="277" y="332"/>
                </a:lnTo>
                <a:lnTo>
                  <a:pt x="275" y="338"/>
                </a:lnTo>
                <a:lnTo>
                  <a:pt x="273" y="346"/>
                </a:lnTo>
                <a:lnTo>
                  <a:pt x="271" y="353"/>
                </a:lnTo>
                <a:lnTo>
                  <a:pt x="271" y="361"/>
                </a:lnTo>
                <a:lnTo>
                  <a:pt x="273" y="372"/>
                </a:lnTo>
                <a:lnTo>
                  <a:pt x="275" y="383"/>
                </a:lnTo>
                <a:lnTo>
                  <a:pt x="278" y="393"/>
                </a:lnTo>
                <a:lnTo>
                  <a:pt x="284" y="403"/>
                </a:lnTo>
                <a:lnTo>
                  <a:pt x="134" y="553"/>
                </a:lnTo>
                <a:lnTo>
                  <a:pt x="124" y="547"/>
                </a:lnTo>
                <a:lnTo>
                  <a:pt x="113" y="545"/>
                </a:lnTo>
                <a:lnTo>
                  <a:pt x="102" y="543"/>
                </a:lnTo>
                <a:lnTo>
                  <a:pt x="91" y="542"/>
                </a:lnTo>
                <a:lnTo>
                  <a:pt x="82" y="542"/>
                </a:lnTo>
                <a:lnTo>
                  <a:pt x="73" y="544"/>
                </a:lnTo>
                <a:lnTo>
                  <a:pt x="64" y="546"/>
                </a:lnTo>
                <a:lnTo>
                  <a:pt x="56" y="548"/>
                </a:lnTo>
                <a:lnTo>
                  <a:pt x="48" y="553"/>
                </a:lnTo>
                <a:lnTo>
                  <a:pt x="40" y="557"/>
                </a:lnTo>
                <a:lnTo>
                  <a:pt x="33" y="562"/>
                </a:lnTo>
                <a:lnTo>
                  <a:pt x="26" y="568"/>
                </a:lnTo>
                <a:lnTo>
                  <a:pt x="21" y="574"/>
                </a:lnTo>
                <a:lnTo>
                  <a:pt x="16" y="581"/>
                </a:lnTo>
                <a:lnTo>
                  <a:pt x="12" y="589"/>
                </a:lnTo>
                <a:lnTo>
                  <a:pt x="7" y="597"/>
                </a:lnTo>
                <a:lnTo>
                  <a:pt x="5" y="605"/>
                </a:lnTo>
                <a:lnTo>
                  <a:pt x="3" y="614"/>
                </a:lnTo>
                <a:lnTo>
                  <a:pt x="0" y="623"/>
                </a:lnTo>
                <a:lnTo>
                  <a:pt x="0" y="632"/>
                </a:lnTo>
                <a:lnTo>
                  <a:pt x="0" y="641"/>
                </a:lnTo>
                <a:lnTo>
                  <a:pt x="3" y="650"/>
                </a:lnTo>
                <a:lnTo>
                  <a:pt x="5" y="659"/>
                </a:lnTo>
                <a:lnTo>
                  <a:pt x="7" y="667"/>
                </a:lnTo>
                <a:lnTo>
                  <a:pt x="12" y="675"/>
                </a:lnTo>
                <a:lnTo>
                  <a:pt x="16" y="683"/>
                </a:lnTo>
                <a:lnTo>
                  <a:pt x="21" y="690"/>
                </a:lnTo>
                <a:lnTo>
                  <a:pt x="26" y="696"/>
                </a:lnTo>
                <a:lnTo>
                  <a:pt x="33" y="702"/>
                </a:lnTo>
                <a:lnTo>
                  <a:pt x="40" y="706"/>
                </a:lnTo>
                <a:lnTo>
                  <a:pt x="48" y="711"/>
                </a:lnTo>
                <a:lnTo>
                  <a:pt x="56" y="716"/>
                </a:lnTo>
                <a:lnTo>
                  <a:pt x="64" y="718"/>
                </a:lnTo>
                <a:lnTo>
                  <a:pt x="73" y="720"/>
                </a:lnTo>
                <a:lnTo>
                  <a:pt x="82" y="722"/>
                </a:lnTo>
                <a:lnTo>
                  <a:pt x="91" y="722"/>
                </a:lnTo>
                <a:lnTo>
                  <a:pt x="100" y="722"/>
                </a:lnTo>
                <a:lnTo>
                  <a:pt x="109" y="720"/>
                </a:lnTo>
                <a:lnTo>
                  <a:pt x="118" y="718"/>
                </a:lnTo>
                <a:lnTo>
                  <a:pt x="126" y="716"/>
                </a:lnTo>
                <a:lnTo>
                  <a:pt x="134" y="711"/>
                </a:lnTo>
                <a:lnTo>
                  <a:pt x="142" y="706"/>
                </a:lnTo>
                <a:lnTo>
                  <a:pt x="148" y="702"/>
                </a:lnTo>
                <a:lnTo>
                  <a:pt x="155" y="696"/>
                </a:lnTo>
                <a:lnTo>
                  <a:pt x="161" y="690"/>
                </a:lnTo>
                <a:lnTo>
                  <a:pt x="165" y="683"/>
                </a:lnTo>
                <a:lnTo>
                  <a:pt x="170" y="675"/>
                </a:lnTo>
                <a:lnTo>
                  <a:pt x="174" y="667"/>
                </a:lnTo>
                <a:lnTo>
                  <a:pt x="177" y="659"/>
                </a:lnTo>
                <a:lnTo>
                  <a:pt x="179" y="650"/>
                </a:lnTo>
                <a:lnTo>
                  <a:pt x="181" y="641"/>
                </a:lnTo>
                <a:lnTo>
                  <a:pt x="181" y="632"/>
                </a:lnTo>
                <a:lnTo>
                  <a:pt x="181" y="623"/>
                </a:lnTo>
                <a:lnTo>
                  <a:pt x="180" y="615"/>
                </a:lnTo>
                <a:lnTo>
                  <a:pt x="178" y="607"/>
                </a:lnTo>
                <a:lnTo>
                  <a:pt x="174" y="599"/>
                </a:lnTo>
                <a:lnTo>
                  <a:pt x="171" y="591"/>
                </a:lnTo>
                <a:lnTo>
                  <a:pt x="168" y="585"/>
                </a:lnTo>
                <a:lnTo>
                  <a:pt x="163" y="578"/>
                </a:lnTo>
                <a:lnTo>
                  <a:pt x="157" y="571"/>
                </a:lnTo>
                <a:lnTo>
                  <a:pt x="305" y="424"/>
                </a:lnTo>
                <a:lnTo>
                  <a:pt x="316" y="430"/>
                </a:lnTo>
                <a:lnTo>
                  <a:pt x="328" y="433"/>
                </a:lnTo>
                <a:lnTo>
                  <a:pt x="314" y="457"/>
                </a:lnTo>
                <a:lnTo>
                  <a:pt x="303" y="483"/>
                </a:lnTo>
                <a:lnTo>
                  <a:pt x="294" y="510"/>
                </a:lnTo>
                <a:lnTo>
                  <a:pt x="286" y="538"/>
                </a:lnTo>
                <a:lnTo>
                  <a:pt x="279" y="568"/>
                </a:lnTo>
                <a:lnTo>
                  <a:pt x="275" y="598"/>
                </a:lnTo>
                <a:lnTo>
                  <a:pt x="273" y="630"/>
                </a:lnTo>
                <a:lnTo>
                  <a:pt x="271" y="662"/>
                </a:lnTo>
                <a:lnTo>
                  <a:pt x="271" y="753"/>
                </a:lnTo>
                <a:lnTo>
                  <a:pt x="226" y="753"/>
                </a:lnTo>
                <a:lnTo>
                  <a:pt x="223" y="753"/>
                </a:lnTo>
                <a:lnTo>
                  <a:pt x="221" y="754"/>
                </a:lnTo>
                <a:lnTo>
                  <a:pt x="218" y="755"/>
                </a:lnTo>
                <a:lnTo>
                  <a:pt x="216" y="757"/>
                </a:lnTo>
                <a:lnTo>
                  <a:pt x="214" y="760"/>
                </a:lnTo>
                <a:lnTo>
                  <a:pt x="213" y="762"/>
                </a:lnTo>
                <a:lnTo>
                  <a:pt x="212" y="764"/>
                </a:lnTo>
                <a:lnTo>
                  <a:pt x="212" y="767"/>
                </a:lnTo>
                <a:lnTo>
                  <a:pt x="212" y="888"/>
                </a:lnTo>
                <a:lnTo>
                  <a:pt x="212" y="891"/>
                </a:lnTo>
                <a:lnTo>
                  <a:pt x="213" y="894"/>
                </a:lnTo>
                <a:lnTo>
                  <a:pt x="214" y="896"/>
                </a:lnTo>
                <a:lnTo>
                  <a:pt x="216" y="898"/>
                </a:lnTo>
                <a:lnTo>
                  <a:pt x="218" y="901"/>
                </a:lnTo>
                <a:lnTo>
                  <a:pt x="221" y="902"/>
                </a:lnTo>
                <a:lnTo>
                  <a:pt x="223" y="903"/>
                </a:lnTo>
                <a:lnTo>
                  <a:pt x="226" y="903"/>
                </a:lnTo>
                <a:lnTo>
                  <a:pt x="347" y="903"/>
                </a:lnTo>
                <a:lnTo>
                  <a:pt x="349" y="903"/>
                </a:lnTo>
                <a:lnTo>
                  <a:pt x="353" y="902"/>
                </a:lnTo>
                <a:lnTo>
                  <a:pt x="355" y="901"/>
                </a:lnTo>
                <a:lnTo>
                  <a:pt x="357" y="898"/>
                </a:lnTo>
                <a:lnTo>
                  <a:pt x="360" y="896"/>
                </a:lnTo>
                <a:lnTo>
                  <a:pt x="361" y="894"/>
                </a:lnTo>
                <a:lnTo>
                  <a:pt x="362" y="891"/>
                </a:lnTo>
                <a:lnTo>
                  <a:pt x="362" y="888"/>
                </a:lnTo>
                <a:lnTo>
                  <a:pt x="362" y="767"/>
                </a:lnTo>
                <a:lnTo>
                  <a:pt x="362" y="764"/>
                </a:lnTo>
                <a:lnTo>
                  <a:pt x="361" y="762"/>
                </a:lnTo>
                <a:lnTo>
                  <a:pt x="360" y="760"/>
                </a:lnTo>
                <a:lnTo>
                  <a:pt x="357" y="757"/>
                </a:lnTo>
                <a:lnTo>
                  <a:pt x="355" y="755"/>
                </a:lnTo>
                <a:lnTo>
                  <a:pt x="353" y="754"/>
                </a:lnTo>
                <a:lnTo>
                  <a:pt x="349" y="753"/>
                </a:lnTo>
                <a:lnTo>
                  <a:pt x="347" y="753"/>
                </a:lnTo>
                <a:lnTo>
                  <a:pt x="302" y="753"/>
                </a:lnTo>
                <a:lnTo>
                  <a:pt x="302" y="662"/>
                </a:lnTo>
                <a:lnTo>
                  <a:pt x="303" y="629"/>
                </a:lnTo>
                <a:lnTo>
                  <a:pt x="305" y="597"/>
                </a:lnTo>
                <a:lnTo>
                  <a:pt x="310" y="566"/>
                </a:lnTo>
                <a:lnTo>
                  <a:pt x="317" y="537"/>
                </a:lnTo>
                <a:lnTo>
                  <a:pt x="326" y="509"/>
                </a:lnTo>
                <a:lnTo>
                  <a:pt x="336" y="482"/>
                </a:lnTo>
                <a:lnTo>
                  <a:pt x="343" y="469"/>
                </a:lnTo>
                <a:lnTo>
                  <a:pt x="348" y="457"/>
                </a:lnTo>
                <a:lnTo>
                  <a:pt x="355" y="446"/>
                </a:lnTo>
                <a:lnTo>
                  <a:pt x="363" y="434"/>
                </a:lnTo>
                <a:lnTo>
                  <a:pt x="373" y="431"/>
                </a:lnTo>
                <a:lnTo>
                  <a:pt x="383" y="426"/>
                </a:lnTo>
                <a:lnTo>
                  <a:pt x="393" y="420"/>
                </a:lnTo>
                <a:lnTo>
                  <a:pt x="401" y="413"/>
                </a:lnTo>
                <a:lnTo>
                  <a:pt x="408" y="404"/>
                </a:lnTo>
                <a:lnTo>
                  <a:pt x="414" y="395"/>
                </a:lnTo>
                <a:lnTo>
                  <a:pt x="418" y="383"/>
                </a:lnTo>
                <a:lnTo>
                  <a:pt x="421" y="372"/>
                </a:lnTo>
                <a:lnTo>
                  <a:pt x="433" y="364"/>
                </a:lnTo>
                <a:lnTo>
                  <a:pt x="445" y="356"/>
                </a:lnTo>
                <a:lnTo>
                  <a:pt x="458" y="348"/>
                </a:lnTo>
                <a:lnTo>
                  <a:pt x="471" y="342"/>
                </a:lnTo>
                <a:lnTo>
                  <a:pt x="485" y="335"/>
                </a:lnTo>
                <a:lnTo>
                  <a:pt x="498" y="329"/>
                </a:lnTo>
                <a:lnTo>
                  <a:pt x="513" y="324"/>
                </a:lnTo>
                <a:lnTo>
                  <a:pt x="529" y="319"/>
                </a:lnTo>
                <a:lnTo>
                  <a:pt x="544" y="315"/>
                </a:lnTo>
                <a:lnTo>
                  <a:pt x="559" y="311"/>
                </a:lnTo>
                <a:lnTo>
                  <a:pt x="576" y="308"/>
                </a:lnTo>
                <a:lnTo>
                  <a:pt x="593" y="306"/>
                </a:lnTo>
                <a:lnTo>
                  <a:pt x="610" y="303"/>
                </a:lnTo>
                <a:lnTo>
                  <a:pt x="627" y="302"/>
                </a:lnTo>
                <a:lnTo>
                  <a:pt x="645" y="301"/>
                </a:lnTo>
                <a:lnTo>
                  <a:pt x="663" y="301"/>
                </a:lnTo>
                <a:lnTo>
                  <a:pt x="754" y="301"/>
                </a:lnTo>
                <a:lnTo>
                  <a:pt x="754" y="346"/>
                </a:lnTo>
                <a:lnTo>
                  <a:pt x="754" y="348"/>
                </a:lnTo>
                <a:lnTo>
                  <a:pt x="755" y="352"/>
                </a:lnTo>
                <a:lnTo>
                  <a:pt x="756" y="354"/>
                </a:lnTo>
                <a:lnTo>
                  <a:pt x="758" y="356"/>
                </a:lnTo>
                <a:lnTo>
                  <a:pt x="761" y="359"/>
                </a:lnTo>
                <a:lnTo>
                  <a:pt x="763" y="360"/>
                </a:lnTo>
                <a:lnTo>
                  <a:pt x="765" y="361"/>
                </a:lnTo>
                <a:lnTo>
                  <a:pt x="768" y="361"/>
                </a:lnTo>
                <a:lnTo>
                  <a:pt x="889" y="361"/>
                </a:lnTo>
                <a:lnTo>
                  <a:pt x="892" y="361"/>
                </a:lnTo>
                <a:lnTo>
                  <a:pt x="895" y="360"/>
                </a:lnTo>
                <a:lnTo>
                  <a:pt x="897" y="359"/>
                </a:lnTo>
                <a:lnTo>
                  <a:pt x="899" y="356"/>
                </a:lnTo>
                <a:lnTo>
                  <a:pt x="902" y="354"/>
                </a:lnTo>
                <a:lnTo>
                  <a:pt x="903" y="352"/>
                </a:lnTo>
                <a:lnTo>
                  <a:pt x="904" y="348"/>
                </a:lnTo>
                <a:lnTo>
                  <a:pt x="904" y="346"/>
                </a:lnTo>
                <a:lnTo>
                  <a:pt x="904" y="225"/>
                </a:lnTo>
                <a:lnTo>
                  <a:pt x="904" y="222"/>
                </a:lnTo>
                <a:lnTo>
                  <a:pt x="903" y="220"/>
                </a:lnTo>
                <a:lnTo>
                  <a:pt x="902" y="217"/>
                </a:lnTo>
                <a:lnTo>
                  <a:pt x="899" y="215"/>
                </a:lnTo>
                <a:lnTo>
                  <a:pt x="897" y="213"/>
                </a:lnTo>
                <a:lnTo>
                  <a:pt x="895" y="212"/>
                </a:lnTo>
                <a:lnTo>
                  <a:pt x="892" y="211"/>
                </a:lnTo>
                <a:lnTo>
                  <a:pt x="889" y="21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36" name="Group 35" descr="Icon of human being and gear. ">
            <a:extLst>
              <a:ext uri="{FF2B5EF4-FFF2-40B4-BE49-F238E27FC236}">
                <a16:creationId xmlns:a16="http://schemas.microsoft.com/office/drawing/2014/main" id="{ECC5F635-1712-4572-A9EC-F94E2199DDBD}"/>
              </a:ext>
            </a:extLst>
          </p:cNvPr>
          <p:cNvGrpSpPr/>
          <p:nvPr/>
        </p:nvGrpSpPr>
        <p:grpSpPr>
          <a:xfrm>
            <a:off x="7133464" y="5355478"/>
            <a:ext cx="338073" cy="339996"/>
            <a:chOff x="6450013" y="5349875"/>
            <a:chExt cx="279399" cy="280988"/>
          </a:xfrm>
          <a:solidFill>
            <a:schemeClr val="bg1"/>
          </a:solidFill>
        </p:grpSpPr>
        <p:sp>
          <p:nvSpPr>
            <p:cNvPr id="37" name="Freeform 3673">
              <a:extLst>
                <a:ext uri="{FF2B5EF4-FFF2-40B4-BE49-F238E27FC236}">
                  <a16:creationId xmlns:a16="http://schemas.microsoft.com/office/drawing/2014/main" id="{D1391604-D4EC-48A8-AE57-EDF194392FB1}"/>
                </a:ext>
              </a:extLst>
            </p:cNvPr>
            <p:cNvSpPr>
              <a:spLocks/>
            </p:cNvSpPr>
            <p:nvPr/>
          </p:nvSpPr>
          <p:spPr bwMode="auto">
            <a:xfrm>
              <a:off x="6450013" y="5349875"/>
              <a:ext cx="182562" cy="238125"/>
            </a:xfrm>
            <a:custGeom>
              <a:avLst/>
              <a:gdLst>
                <a:gd name="T0" fmla="*/ 379 w 459"/>
                <a:gd name="T1" fmla="*/ 550 h 602"/>
                <a:gd name="T2" fmla="*/ 380 w 459"/>
                <a:gd name="T3" fmla="*/ 519 h 602"/>
                <a:gd name="T4" fmla="*/ 345 w 459"/>
                <a:gd name="T5" fmla="*/ 495 h 602"/>
                <a:gd name="T6" fmla="*/ 397 w 459"/>
                <a:gd name="T7" fmla="*/ 400 h 602"/>
                <a:gd name="T8" fmla="*/ 408 w 459"/>
                <a:gd name="T9" fmla="*/ 395 h 602"/>
                <a:gd name="T10" fmla="*/ 450 w 459"/>
                <a:gd name="T11" fmla="*/ 406 h 602"/>
                <a:gd name="T12" fmla="*/ 412 w 459"/>
                <a:gd name="T13" fmla="*/ 384 h 602"/>
                <a:gd name="T14" fmla="*/ 376 w 459"/>
                <a:gd name="T15" fmla="*/ 370 h 602"/>
                <a:gd name="T16" fmla="*/ 361 w 459"/>
                <a:gd name="T17" fmla="*/ 307 h 602"/>
                <a:gd name="T18" fmla="*/ 379 w 459"/>
                <a:gd name="T19" fmla="*/ 288 h 602"/>
                <a:gd name="T20" fmla="*/ 397 w 459"/>
                <a:gd name="T21" fmla="*/ 252 h 602"/>
                <a:gd name="T22" fmla="*/ 406 w 459"/>
                <a:gd name="T23" fmla="*/ 214 h 602"/>
                <a:gd name="T24" fmla="*/ 415 w 459"/>
                <a:gd name="T25" fmla="*/ 202 h 602"/>
                <a:gd name="T26" fmla="*/ 420 w 459"/>
                <a:gd name="T27" fmla="*/ 183 h 602"/>
                <a:gd name="T28" fmla="*/ 416 w 459"/>
                <a:gd name="T29" fmla="*/ 152 h 602"/>
                <a:gd name="T30" fmla="*/ 412 w 459"/>
                <a:gd name="T31" fmla="*/ 121 h 602"/>
                <a:gd name="T32" fmla="*/ 420 w 459"/>
                <a:gd name="T33" fmla="*/ 78 h 602"/>
                <a:gd name="T34" fmla="*/ 415 w 459"/>
                <a:gd name="T35" fmla="*/ 45 h 602"/>
                <a:gd name="T36" fmla="*/ 403 w 459"/>
                <a:gd name="T37" fmla="*/ 27 h 602"/>
                <a:gd name="T38" fmla="*/ 382 w 459"/>
                <a:gd name="T39" fmla="*/ 15 h 602"/>
                <a:gd name="T40" fmla="*/ 341 w 459"/>
                <a:gd name="T41" fmla="*/ 3 h 602"/>
                <a:gd name="T42" fmla="*/ 291 w 459"/>
                <a:gd name="T43" fmla="*/ 0 h 602"/>
                <a:gd name="T44" fmla="*/ 245 w 459"/>
                <a:gd name="T45" fmla="*/ 9 h 602"/>
                <a:gd name="T46" fmla="*/ 213 w 459"/>
                <a:gd name="T47" fmla="*/ 27 h 602"/>
                <a:gd name="T48" fmla="*/ 201 w 459"/>
                <a:gd name="T49" fmla="*/ 42 h 602"/>
                <a:gd name="T50" fmla="*/ 181 w 459"/>
                <a:gd name="T51" fmla="*/ 44 h 602"/>
                <a:gd name="T52" fmla="*/ 163 w 459"/>
                <a:gd name="T53" fmla="*/ 56 h 602"/>
                <a:gd name="T54" fmla="*/ 155 w 459"/>
                <a:gd name="T55" fmla="*/ 87 h 602"/>
                <a:gd name="T56" fmla="*/ 164 w 459"/>
                <a:gd name="T57" fmla="*/ 138 h 602"/>
                <a:gd name="T58" fmla="*/ 159 w 459"/>
                <a:gd name="T59" fmla="*/ 144 h 602"/>
                <a:gd name="T60" fmla="*/ 150 w 459"/>
                <a:gd name="T61" fmla="*/ 162 h 602"/>
                <a:gd name="T62" fmla="*/ 149 w 459"/>
                <a:gd name="T63" fmla="*/ 184 h 602"/>
                <a:gd name="T64" fmla="*/ 154 w 459"/>
                <a:gd name="T65" fmla="*/ 201 h 602"/>
                <a:gd name="T66" fmla="*/ 163 w 459"/>
                <a:gd name="T67" fmla="*/ 214 h 602"/>
                <a:gd name="T68" fmla="*/ 169 w 459"/>
                <a:gd name="T69" fmla="*/ 237 h 602"/>
                <a:gd name="T70" fmla="*/ 179 w 459"/>
                <a:gd name="T71" fmla="*/ 271 h 602"/>
                <a:gd name="T72" fmla="*/ 203 w 459"/>
                <a:gd name="T73" fmla="*/ 306 h 602"/>
                <a:gd name="T74" fmla="*/ 215 w 459"/>
                <a:gd name="T75" fmla="*/ 364 h 602"/>
                <a:gd name="T76" fmla="*/ 171 w 459"/>
                <a:gd name="T77" fmla="*/ 381 h 602"/>
                <a:gd name="T78" fmla="*/ 106 w 459"/>
                <a:gd name="T79" fmla="*/ 401 h 602"/>
                <a:gd name="T80" fmla="*/ 46 w 459"/>
                <a:gd name="T81" fmla="*/ 428 h 602"/>
                <a:gd name="T82" fmla="*/ 22 w 459"/>
                <a:gd name="T83" fmla="*/ 449 h 602"/>
                <a:gd name="T84" fmla="*/ 10 w 459"/>
                <a:gd name="T85" fmla="*/ 479 h 602"/>
                <a:gd name="T86" fmla="*/ 2 w 459"/>
                <a:gd name="T87" fmla="*/ 540 h 602"/>
                <a:gd name="T88" fmla="*/ 1 w 459"/>
                <a:gd name="T89" fmla="*/ 594 h 602"/>
                <a:gd name="T90" fmla="*/ 11 w 459"/>
                <a:gd name="T91" fmla="*/ 602 h 602"/>
                <a:gd name="T92" fmla="*/ 345 w 459"/>
                <a:gd name="T93" fmla="*/ 589 h 602"/>
                <a:gd name="T94" fmla="*/ 352 w 459"/>
                <a:gd name="T95" fmla="*/ 577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59" h="602">
                  <a:moveTo>
                    <a:pt x="352" y="577"/>
                  </a:moveTo>
                  <a:lnTo>
                    <a:pt x="380" y="560"/>
                  </a:lnTo>
                  <a:lnTo>
                    <a:pt x="379" y="550"/>
                  </a:lnTo>
                  <a:lnTo>
                    <a:pt x="379" y="540"/>
                  </a:lnTo>
                  <a:lnTo>
                    <a:pt x="379" y="530"/>
                  </a:lnTo>
                  <a:lnTo>
                    <a:pt x="380" y="519"/>
                  </a:lnTo>
                  <a:lnTo>
                    <a:pt x="352" y="503"/>
                  </a:lnTo>
                  <a:lnTo>
                    <a:pt x="348" y="499"/>
                  </a:lnTo>
                  <a:lnTo>
                    <a:pt x="345" y="495"/>
                  </a:lnTo>
                  <a:lnTo>
                    <a:pt x="345" y="490"/>
                  </a:lnTo>
                  <a:lnTo>
                    <a:pt x="346" y="486"/>
                  </a:lnTo>
                  <a:lnTo>
                    <a:pt x="397" y="400"/>
                  </a:lnTo>
                  <a:lnTo>
                    <a:pt x="399" y="397"/>
                  </a:lnTo>
                  <a:lnTo>
                    <a:pt x="403" y="395"/>
                  </a:lnTo>
                  <a:lnTo>
                    <a:pt x="408" y="395"/>
                  </a:lnTo>
                  <a:lnTo>
                    <a:pt x="413" y="396"/>
                  </a:lnTo>
                  <a:lnTo>
                    <a:pt x="441" y="413"/>
                  </a:lnTo>
                  <a:lnTo>
                    <a:pt x="450" y="406"/>
                  </a:lnTo>
                  <a:lnTo>
                    <a:pt x="459" y="401"/>
                  </a:lnTo>
                  <a:lnTo>
                    <a:pt x="424" y="388"/>
                  </a:lnTo>
                  <a:lnTo>
                    <a:pt x="412" y="384"/>
                  </a:lnTo>
                  <a:lnTo>
                    <a:pt x="400" y="379"/>
                  </a:lnTo>
                  <a:lnTo>
                    <a:pt x="389" y="375"/>
                  </a:lnTo>
                  <a:lnTo>
                    <a:pt x="376" y="370"/>
                  </a:lnTo>
                  <a:lnTo>
                    <a:pt x="368" y="368"/>
                  </a:lnTo>
                  <a:lnTo>
                    <a:pt x="361" y="364"/>
                  </a:lnTo>
                  <a:lnTo>
                    <a:pt x="361" y="307"/>
                  </a:lnTo>
                  <a:lnTo>
                    <a:pt x="366" y="302"/>
                  </a:lnTo>
                  <a:lnTo>
                    <a:pt x="372" y="297"/>
                  </a:lnTo>
                  <a:lnTo>
                    <a:pt x="379" y="288"/>
                  </a:lnTo>
                  <a:lnTo>
                    <a:pt x="385" y="279"/>
                  </a:lnTo>
                  <a:lnTo>
                    <a:pt x="391" y="266"/>
                  </a:lnTo>
                  <a:lnTo>
                    <a:pt x="397" y="252"/>
                  </a:lnTo>
                  <a:lnTo>
                    <a:pt x="400" y="235"/>
                  </a:lnTo>
                  <a:lnTo>
                    <a:pt x="402" y="216"/>
                  </a:lnTo>
                  <a:lnTo>
                    <a:pt x="406" y="214"/>
                  </a:lnTo>
                  <a:lnTo>
                    <a:pt x="409" y="211"/>
                  </a:lnTo>
                  <a:lnTo>
                    <a:pt x="412" y="207"/>
                  </a:lnTo>
                  <a:lnTo>
                    <a:pt x="415" y="202"/>
                  </a:lnTo>
                  <a:lnTo>
                    <a:pt x="417" y="197"/>
                  </a:lnTo>
                  <a:lnTo>
                    <a:pt x="418" y="191"/>
                  </a:lnTo>
                  <a:lnTo>
                    <a:pt x="420" y="183"/>
                  </a:lnTo>
                  <a:lnTo>
                    <a:pt x="420" y="175"/>
                  </a:lnTo>
                  <a:lnTo>
                    <a:pt x="420" y="164"/>
                  </a:lnTo>
                  <a:lnTo>
                    <a:pt x="416" y="152"/>
                  </a:lnTo>
                  <a:lnTo>
                    <a:pt x="412" y="144"/>
                  </a:lnTo>
                  <a:lnTo>
                    <a:pt x="406" y="137"/>
                  </a:lnTo>
                  <a:lnTo>
                    <a:pt x="412" y="121"/>
                  </a:lnTo>
                  <a:lnTo>
                    <a:pt x="417" y="101"/>
                  </a:lnTo>
                  <a:lnTo>
                    <a:pt x="420" y="89"/>
                  </a:lnTo>
                  <a:lnTo>
                    <a:pt x="420" y="78"/>
                  </a:lnTo>
                  <a:lnTo>
                    <a:pt x="420" y="65"/>
                  </a:lnTo>
                  <a:lnTo>
                    <a:pt x="417" y="53"/>
                  </a:lnTo>
                  <a:lnTo>
                    <a:pt x="415" y="45"/>
                  </a:lnTo>
                  <a:lnTo>
                    <a:pt x="412" y="39"/>
                  </a:lnTo>
                  <a:lnTo>
                    <a:pt x="407" y="34"/>
                  </a:lnTo>
                  <a:lnTo>
                    <a:pt x="403" y="27"/>
                  </a:lnTo>
                  <a:lnTo>
                    <a:pt x="397" y="24"/>
                  </a:lnTo>
                  <a:lnTo>
                    <a:pt x="390" y="18"/>
                  </a:lnTo>
                  <a:lnTo>
                    <a:pt x="382" y="15"/>
                  </a:lnTo>
                  <a:lnTo>
                    <a:pt x="376" y="12"/>
                  </a:lnTo>
                  <a:lnTo>
                    <a:pt x="359" y="7"/>
                  </a:lnTo>
                  <a:lnTo>
                    <a:pt x="341" y="3"/>
                  </a:lnTo>
                  <a:lnTo>
                    <a:pt x="325" y="0"/>
                  </a:lnTo>
                  <a:lnTo>
                    <a:pt x="307" y="0"/>
                  </a:lnTo>
                  <a:lnTo>
                    <a:pt x="291" y="0"/>
                  </a:lnTo>
                  <a:lnTo>
                    <a:pt x="276" y="2"/>
                  </a:lnTo>
                  <a:lnTo>
                    <a:pt x="260" y="6"/>
                  </a:lnTo>
                  <a:lnTo>
                    <a:pt x="245" y="9"/>
                  </a:lnTo>
                  <a:lnTo>
                    <a:pt x="231" y="16"/>
                  </a:lnTo>
                  <a:lnTo>
                    <a:pt x="218" y="22"/>
                  </a:lnTo>
                  <a:lnTo>
                    <a:pt x="213" y="27"/>
                  </a:lnTo>
                  <a:lnTo>
                    <a:pt x="209" y="31"/>
                  </a:lnTo>
                  <a:lnTo>
                    <a:pt x="204" y="36"/>
                  </a:lnTo>
                  <a:lnTo>
                    <a:pt x="201" y="42"/>
                  </a:lnTo>
                  <a:lnTo>
                    <a:pt x="194" y="42"/>
                  </a:lnTo>
                  <a:lnTo>
                    <a:pt x="187" y="43"/>
                  </a:lnTo>
                  <a:lnTo>
                    <a:pt x="181" y="44"/>
                  </a:lnTo>
                  <a:lnTo>
                    <a:pt x="176" y="45"/>
                  </a:lnTo>
                  <a:lnTo>
                    <a:pt x="168" y="51"/>
                  </a:lnTo>
                  <a:lnTo>
                    <a:pt x="163" y="56"/>
                  </a:lnTo>
                  <a:lnTo>
                    <a:pt x="158" y="65"/>
                  </a:lnTo>
                  <a:lnTo>
                    <a:pt x="155" y="75"/>
                  </a:lnTo>
                  <a:lnTo>
                    <a:pt x="155" y="87"/>
                  </a:lnTo>
                  <a:lnTo>
                    <a:pt x="155" y="98"/>
                  </a:lnTo>
                  <a:lnTo>
                    <a:pt x="159" y="120"/>
                  </a:lnTo>
                  <a:lnTo>
                    <a:pt x="164" y="138"/>
                  </a:lnTo>
                  <a:lnTo>
                    <a:pt x="164" y="139"/>
                  </a:lnTo>
                  <a:lnTo>
                    <a:pt x="164" y="139"/>
                  </a:lnTo>
                  <a:lnTo>
                    <a:pt x="159" y="144"/>
                  </a:lnTo>
                  <a:lnTo>
                    <a:pt x="154" y="151"/>
                  </a:lnTo>
                  <a:lnTo>
                    <a:pt x="151" y="156"/>
                  </a:lnTo>
                  <a:lnTo>
                    <a:pt x="150" y="162"/>
                  </a:lnTo>
                  <a:lnTo>
                    <a:pt x="149" y="170"/>
                  </a:lnTo>
                  <a:lnTo>
                    <a:pt x="149" y="176"/>
                  </a:lnTo>
                  <a:lnTo>
                    <a:pt x="149" y="184"/>
                  </a:lnTo>
                  <a:lnTo>
                    <a:pt x="150" y="191"/>
                  </a:lnTo>
                  <a:lnTo>
                    <a:pt x="151" y="196"/>
                  </a:lnTo>
                  <a:lnTo>
                    <a:pt x="154" y="201"/>
                  </a:lnTo>
                  <a:lnTo>
                    <a:pt x="156" y="206"/>
                  </a:lnTo>
                  <a:lnTo>
                    <a:pt x="159" y="210"/>
                  </a:lnTo>
                  <a:lnTo>
                    <a:pt x="163" y="214"/>
                  </a:lnTo>
                  <a:lnTo>
                    <a:pt x="167" y="216"/>
                  </a:lnTo>
                  <a:lnTo>
                    <a:pt x="168" y="227"/>
                  </a:lnTo>
                  <a:lnTo>
                    <a:pt x="169" y="237"/>
                  </a:lnTo>
                  <a:lnTo>
                    <a:pt x="172" y="246"/>
                  </a:lnTo>
                  <a:lnTo>
                    <a:pt x="174" y="255"/>
                  </a:lnTo>
                  <a:lnTo>
                    <a:pt x="179" y="271"/>
                  </a:lnTo>
                  <a:lnTo>
                    <a:pt x="187" y="286"/>
                  </a:lnTo>
                  <a:lnTo>
                    <a:pt x="195" y="297"/>
                  </a:lnTo>
                  <a:lnTo>
                    <a:pt x="203" y="306"/>
                  </a:lnTo>
                  <a:lnTo>
                    <a:pt x="210" y="314"/>
                  </a:lnTo>
                  <a:lnTo>
                    <a:pt x="215" y="319"/>
                  </a:lnTo>
                  <a:lnTo>
                    <a:pt x="215" y="364"/>
                  </a:lnTo>
                  <a:lnTo>
                    <a:pt x="201" y="369"/>
                  </a:lnTo>
                  <a:lnTo>
                    <a:pt x="186" y="375"/>
                  </a:lnTo>
                  <a:lnTo>
                    <a:pt x="171" y="381"/>
                  </a:lnTo>
                  <a:lnTo>
                    <a:pt x="155" y="384"/>
                  </a:lnTo>
                  <a:lnTo>
                    <a:pt x="129" y="393"/>
                  </a:lnTo>
                  <a:lnTo>
                    <a:pt x="106" y="401"/>
                  </a:lnTo>
                  <a:lnTo>
                    <a:pt x="83" y="410"/>
                  </a:lnTo>
                  <a:lnTo>
                    <a:pt x="64" y="419"/>
                  </a:lnTo>
                  <a:lnTo>
                    <a:pt x="46" y="428"/>
                  </a:lnTo>
                  <a:lnTo>
                    <a:pt x="32" y="438"/>
                  </a:lnTo>
                  <a:lnTo>
                    <a:pt x="27" y="444"/>
                  </a:lnTo>
                  <a:lnTo>
                    <a:pt x="22" y="449"/>
                  </a:lnTo>
                  <a:lnTo>
                    <a:pt x="18" y="455"/>
                  </a:lnTo>
                  <a:lnTo>
                    <a:pt x="15" y="460"/>
                  </a:lnTo>
                  <a:lnTo>
                    <a:pt x="10" y="479"/>
                  </a:lnTo>
                  <a:lnTo>
                    <a:pt x="6" y="499"/>
                  </a:lnTo>
                  <a:lnTo>
                    <a:pt x="4" y="521"/>
                  </a:lnTo>
                  <a:lnTo>
                    <a:pt x="2" y="540"/>
                  </a:lnTo>
                  <a:lnTo>
                    <a:pt x="0" y="573"/>
                  </a:lnTo>
                  <a:lnTo>
                    <a:pt x="0" y="589"/>
                  </a:lnTo>
                  <a:lnTo>
                    <a:pt x="1" y="594"/>
                  </a:lnTo>
                  <a:lnTo>
                    <a:pt x="4" y="598"/>
                  </a:lnTo>
                  <a:lnTo>
                    <a:pt x="7" y="600"/>
                  </a:lnTo>
                  <a:lnTo>
                    <a:pt x="11" y="602"/>
                  </a:lnTo>
                  <a:lnTo>
                    <a:pt x="350" y="602"/>
                  </a:lnTo>
                  <a:lnTo>
                    <a:pt x="346" y="594"/>
                  </a:lnTo>
                  <a:lnTo>
                    <a:pt x="345" y="589"/>
                  </a:lnTo>
                  <a:lnTo>
                    <a:pt x="345" y="585"/>
                  </a:lnTo>
                  <a:lnTo>
                    <a:pt x="348" y="581"/>
                  </a:lnTo>
                  <a:lnTo>
                    <a:pt x="352" y="57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 name="Freeform 3674">
              <a:extLst>
                <a:ext uri="{FF2B5EF4-FFF2-40B4-BE49-F238E27FC236}">
                  <a16:creationId xmlns:a16="http://schemas.microsoft.com/office/drawing/2014/main" id="{44A4D0F8-0767-41BC-BE62-0AED99EC8B25}"/>
                </a:ext>
              </a:extLst>
            </p:cNvPr>
            <p:cNvSpPr>
              <a:spLocks noEditPoints="1"/>
            </p:cNvSpPr>
            <p:nvPr/>
          </p:nvSpPr>
          <p:spPr bwMode="auto">
            <a:xfrm>
              <a:off x="6597650" y="5497513"/>
              <a:ext cx="131762" cy="133350"/>
            </a:xfrm>
            <a:custGeom>
              <a:avLst/>
              <a:gdLst>
                <a:gd name="T0" fmla="*/ 151 w 332"/>
                <a:gd name="T1" fmla="*/ 243 h 336"/>
                <a:gd name="T2" fmla="*/ 129 w 332"/>
                <a:gd name="T3" fmla="*/ 235 h 336"/>
                <a:gd name="T4" fmla="*/ 111 w 332"/>
                <a:gd name="T5" fmla="*/ 222 h 336"/>
                <a:gd name="T6" fmla="*/ 97 w 332"/>
                <a:gd name="T7" fmla="*/ 204 h 336"/>
                <a:gd name="T8" fmla="*/ 89 w 332"/>
                <a:gd name="T9" fmla="*/ 182 h 336"/>
                <a:gd name="T10" fmla="*/ 88 w 332"/>
                <a:gd name="T11" fmla="*/ 159 h 336"/>
                <a:gd name="T12" fmla="*/ 94 w 332"/>
                <a:gd name="T13" fmla="*/ 136 h 336"/>
                <a:gd name="T14" fmla="*/ 106 w 332"/>
                <a:gd name="T15" fmla="*/ 117 h 336"/>
                <a:gd name="T16" fmla="*/ 122 w 332"/>
                <a:gd name="T17" fmla="*/ 103 h 336"/>
                <a:gd name="T18" fmla="*/ 143 w 332"/>
                <a:gd name="T19" fmla="*/ 92 h 336"/>
                <a:gd name="T20" fmla="*/ 166 w 332"/>
                <a:gd name="T21" fmla="*/ 89 h 336"/>
                <a:gd name="T22" fmla="*/ 189 w 332"/>
                <a:gd name="T23" fmla="*/ 92 h 336"/>
                <a:gd name="T24" fmla="*/ 210 w 332"/>
                <a:gd name="T25" fmla="*/ 103 h 336"/>
                <a:gd name="T26" fmla="*/ 226 w 332"/>
                <a:gd name="T27" fmla="*/ 117 h 336"/>
                <a:gd name="T28" fmla="*/ 238 w 332"/>
                <a:gd name="T29" fmla="*/ 136 h 336"/>
                <a:gd name="T30" fmla="*/ 243 w 332"/>
                <a:gd name="T31" fmla="*/ 159 h 336"/>
                <a:gd name="T32" fmla="*/ 242 w 332"/>
                <a:gd name="T33" fmla="*/ 182 h 336"/>
                <a:gd name="T34" fmla="*/ 234 w 332"/>
                <a:gd name="T35" fmla="*/ 204 h 336"/>
                <a:gd name="T36" fmla="*/ 221 w 332"/>
                <a:gd name="T37" fmla="*/ 222 h 336"/>
                <a:gd name="T38" fmla="*/ 203 w 332"/>
                <a:gd name="T39" fmla="*/ 235 h 336"/>
                <a:gd name="T40" fmla="*/ 181 w 332"/>
                <a:gd name="T41" fmla="*/ 243 h 336"/>
                <a:gd name="T42" fmla="*/ 306 w 332"/>
                <a:gd name="T43" fmla="*/ 204 h 336"/>
                <a:gd name="T44" fmla="*/ 300 w 332"/>
                <a:gd name="T45" fmla="*/ 195 h 336"/>
                <a:gd name="T46" fmla="*/ 302 w 332"/>
                <a:gd name="T47" fmla="*/ 167 h 336"/>
                <a:gd name="T48" fmla="*/ 300 w 332"/>
                <a:gd name="T49" fmla="*/ 139 h 336"/>
                <a:gd name="T50" fmla="*/ 306 w 332"/>
                <a:gd name="T51" fmla="*/ 130 h 336"/>
                <a:gd name="T52" fmla="*/ 269 w 332"/>
                <a:gd name="T53" fmla="*/ 64 h 336"/>
                <a:gd name="T54" fmla="*/ 257 w 332"/>
                <a:gd name="T55" fmla="*/ 65 h 336"/>
                <a:gd name="T56" fmla="*/ 242 w 332"/>
                <a:gd name="T57" fmla="*/ 53 h 336"/>
                <a:gd name="T58" fmla="*/ 215 w 332"/>
                <a:gd name="T59" fmla="*/ 35 h 336"/>
                <a:gd name="T60" fmla="*/ 207 w 332"/>
                <a:gd name="T61" fmla="*/ 27 h 336"/>
                <a:gd name="T62" fmla="*/ 135 w 332"/>
                <a:gd name="T63" fmla="*/ 0 h 336"/>
                <a:gd name="T64" fmla="*/ 133 w 332"/>
                <a:gd name="T65" fmla="*/ 31 h 336"/>
                <a:gd name="T66" fmla="*/ 113 w 332"/>
                <a:gd name="T67" fmla="*/ 41 h 336"/>
                <a:gd name="T68" fmla="*/ 77 w 332"/>
                <a:gd name="T69" fmla="*/ 63 h 336"/>
                <a:gd name="T70" fmla="*/ 67 w 332"/>
                <a:gd name="T71" fmla="*/ 65 h 336"/>
                <a:gd name="T72" fmla="*/ 0 w 332"/>
                <a:gd name="T73" fmla="*/ 114 h 336"/>
                <a:gd name="T74" fmla="*/ 31 w 332"/>
                <a:gd name="T75" fmla="*/ 135 h 336"/>
                <a:gd name="T76" fmla="*/ 30 w 332"/>
                <a:gd name="T77" fmla="*/ 154 h 336"/>
                <a:gd name="T78" fmla="*/ 31 w 332"/>
                <a:gd name="T79" fmla="*/ 191 h 336"/>
                <a:gd name="T80" fmla="*/ 29 w 332"/>
                <a:gd name="T81" fmla="*/ 202 h 336"/>
                <a:gd name="T82" fmla="*/ 38 w 332"/>
                <a:gd name="T83" fmla="*/ 284 h 336"/>
                <a:gd name="T84" fmla="*/ 71 w 332"/>
                <a:gd name="T85" fmla="*/ 267 h 336"/>
                <a:gd name="T86" fmla="*/ 89 w 332"/>
                <a:gd name="T87" fmla="*/ 279 h 336"/>
                <a:gd name="T88" fmla="*/ 139 w 332"/>
                <a:gd name="T89" fmla="*/ 300 h 336"/>
                <a:gd name="T90" fmla="*/ 146 w 332"/>
                <a:gd name="T91" fmla="*/ 308 h 336"/>
                <a:gd name="T92" fmla="*/ 207 w 332"/>
                <a:gd name="T93" fmla="*/ 336 h 336"/>
                <a:gd name="T94" fmla="*/ 208 w 332"/>
                <a:gd name="T95" fmla="*/ 306 h 336"/>
                <a:gd name="T96" fmla="*/ 223 w 332"/>
                <a:gd name="T97" fmla="*/ 297 h 336"/>
                <a:gd name="T98" fmla="*/ 246 w 332"/>
                <a:gd name="T99" fmla="*/ 279 h 336"/>
                <a:gd name="T100" fmla="*/ 257 w 332"/>
                <a:gd name="T101" fmla="*/ 268 h 336"/>
                <a:gd name="T102" fmla="*/ 269 w 332"/>
                <a:gd name="T103" fmla="*/ 270 h 336"/>
                <a:gd name="T104" fmla="*/ 306 w 332"/>
                <a:gd name="T105" fmla="*/ 204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2" h="336">
                  <a:moveTo>
                    <a:pt x="166" y="245"/>
                  </a:moveTo>
                  <a:lnTo>
                    <a:pt x="158" y="244"/>
                  </a:lnTo>
                  <a:lnTo>
                    <a:pt x="151" y="243"/>
                  </a:lnTo>
                  <a:lnTo>
                    <a:pt x="143" y="241"/>
                  </a:lnTo>
                  <a:lnTo>
                    <a:pt x="135" y="239"/>
                  </a:lnTo>
                  <a:lnTo>
                    <a:pt x="129" y="235"/>
                  </a:lnTo>
                  <a:lnTo>
                    <a:pt x="122" y="231"/>
                  </a:lnTo>
                  <a:lnTo>
                    <a:pt x="116" y="227"/>
                  </a:lnTo>
                  <a:lnTo>
                    <a:pt x="111" y="222"/>
                  </a:lnTo>
                  <a:lnTo>
                    <a:pt x="106" y="217"/>
                  </a:lnTo>
                  <a:lnTo>
                    <a:pt x="101" y="211"/>
                  </a:lnTo>
                  <a:lnTo>
                    <a:pt x="97" y="204"/>
                  </a:lnTo>
                  <a:lnTo>
                    <a:pt x="94" y="198"/>
                  </a:lnTo>
                  <a:lnTo>
                    <a:pt x="92" y="190"/>
                  </a:lnTo>
                  <a:lnTo>
                    <a:pt x="89" y="182"/>
                  </a:lnTo>
                  <a:lnTo>
                    <a:pt x="88" y="175"/>
                  </a:lnTo>
                  <a:lnTo>
                    <a:pt x="88" y="167"/>
                  </a:lnTo>
                  <a:lnTo>
                    <a:pt x="88" y="159"/>
                  </a:lnTo>
                  <a:lnTo>
                    <a:pt x="89" y="151"/>
                  </a:lnTo>
                  <a:lnTo>
                    <a:pt x="92" y="144"/>
                  </a:lnTo>
                  <a:lnTo>
                    <a:pt x="94" y="136"/>
                  </a:lnTo>
                  <a:lnTo>
                    <a:pt x="97" y="130"/>
                  </a:lnTo>
                  <a:lnTo>
                    <a:pt x="101" y="123"/>
                  </a:lnTo>
                  <a:lnTo>
                    <a:pt x="106" y="117"/>
                  </a:lnTo>
                  <a:lnTo>
                    <a:pt x="111" y="112"/>
                  </a:lnTo>
                  <a:lnTo>
                    <a:pt x="116" y="106"/>
                  </a:lnTo>
                  <a:lnTo>
                    <a:pt x="122" y="103"/>
                  </a:lnTo>
                  <a:lnTo>
                    <a:pt x="129" y="99"/>
                  </a:lnTo>
                  <a:lnTo>
                    <a:pt x="135" y="95"/>
                  </a:lnTo>
                  <a:lnTo>
                    <a:pt x="143" y="92"/>
                  </a:lnTo>
                  <a:lnTo>
                    <a:pt x="151" y="90"/>
                  </a:lnTo>
                  <a:lnTo>
                    <a:pt x="158" y="90"/>
                  </a:lnTo>
                  <a:lnTo>
                    <a:pt x="166" y="89"/>
                  </a:lnTo>
                  <a:lnTo>
                    <a:pt x="174" y="90"/>
                  </a:lnTo>
                  <a:lnTo>
                    <a:pt x="181" y="90"/>
                  </a:lnTo>
                  <a:lnTo>
                    <a:pt x="189" y="92"/>
                  </a:lnTo>
                  <a:lnTo>
                    <a:pt x="196" y="95"/>
                  </a:lnTo>
                  <a:lnTo>
                    <a:pt x="203" y="99"/>
                  </a:lnTo>
                  <a:lnTo>
                    <a:pt x="210" y="103"/>
                  </a:lnTo>
                  <a:lnTo>
                    <a:pt x="215" y="106"/>
                  </a:lnTo>
                  <a:lnTo>
                    <a:pt x="221" y="112"/>
                  </a:lnTo>
                  <a:lnTo>
                    <a:pt x="226" y="117"/>
                  </a:lnTo>
                  <a:lnTo>
                    <a:pt x="230" y="123"/>
                  </a:lnTo>
                  <a:lnTo>
                    <a:pt x="234" y="130"/>
                  </a:lnTo>
                  <a:lnTo>
                    <a:pt x="238" y="136"/>
                  </a:lnTo>
                  <a:lnTo>
                    <a:pt x="241" y="144"/>
                  </a:lnTo>
                  <a:lnTo>
                    <a:pt x="242" y="151"/>
                  </a:lnTo>
                  <a:lnTo>
                    <a:pt x="243" y="159"/>
                  </a:lnTo>
                  <a:lnTo>
                    <a:pt x="244" y="167"/>
                  </a:lnTo>
                  <a:lnTo>
                    <a:pt x="243" y="175"/>
                  </a:lnTo>
                  <a:lnTo>
                    <a:pt x="242" y="182"/>
                  </a:lnTo>
                  <a:lnTo>
                    <a:pt x="241" y="190"/>
                  </a:lnTo>
                  <a:lnTo>
                    <a:pt x="238" y="198"/>
                  </a:lnTo>
                  <a:lnTo>
                    <a:pt x="234" y="204"/>
                  </a:lnTo>
                  <a:lnTo>
                    <a:pt x="230" y="211"/>
                  </a:lnTo>
                  <a:lnTo>
                    <a:pt x="226" y="217"/>
                  </a:lnTo>
                  <a:lnTo>
                    <a:pt x="221" y="222"/>
                  </a:lnTo>
                  <a:lnTo>
                    <a:pt x="215" y="227"/>
                  </a:lnTo>
                  <a:lnTo>
                    <a:pt x="210" y="231"/>
                  </a:lnTo>
                  <a:lnTo>
                    <a:pt x="203" y="235"/>
                  </a:lnTo>
                  <a:lnTo>
                    <a:pt x="196" y="239"/>
                  </a:lnTo>
                  <a:lnTo>
                    <a:pt x="189" y="241"/>
                  </a:lnTo>
                  <a:lnTo>
                    <a:pt x="181" y="243"/>
                  </a:lnTo>
                  <a:lnTo>
                    <a:pt x="174" y="244"/>
                  </a:lnTo>
                  <a:lnTo>
                    <a:pt x="166" y="245"/>
                  </a:lnTo>
                  <a:close/>
                  <a:moveTo>
                    <a:pt x="306" y="204"/>
                  </a:moveTo>
                  <a:lnTo>
                    <a:pt x="302" y="202"/>
                  </a:lnTo>
                  <a:lnTo>
                    <a:pt x="301" y="199"/>
                  </a:lnTo>
                  <a:lnTo>
                    <a:pt x="300" y="195"/>
                  </a:lnTo>
                  <a:lnTo>
                    <a:pt x="300" y="191"/>
                  </a:lnTo>
                  <a:lnTo>
                    <a:pt x="302" y="180"/>
                  </a:lnTo>
                  <a:lnTo>
                    <a:pt x="302" y="167"/>
                  </a:lnTo>
                  <a:lnTo>
                    <a:pt x="302" y="154"/>
                  </a:lnTo>
                  <a:lnTo>
                    <a:pt x="300" y="142"/>
                  </a:lnTo>
                  <a:lnTo>
                    <a:pt x="300" y="139"/>
                  </a:lnTo>
                  <a:lnTo>
                    <a:pt x="301" y="135"/>
                  </a:lnTo>
                  <a:lnTo>
                    <a:pt x="302" y="132"/>
                  </a:lnTo>
                  <a:lnTo>
                    <a:pt x="306" y="130"/>
                  </a:lnTo>
                  <a:lnTo>
                    <a:pt x="332" y="114"/>
                  </a:lnTo>
                  <a:lnTo>
                    <a:pt x="293" y="50"/>
                  </a:lnTo>
                  <a:lnTo>
                    <a:pt x="269" y="64"/>
                  </a:lnTo>
                  <a:lnTo>
                    <a:pt x="265" y="65"/>
                  </a:lnTo>
                  <a:lnTo>
                    <a:pt x="261" y="65"/>
                  </a:lnTo>
                  <a:lnTo>
                    <a:pt x="257" y="65"/>
                  </a:lnTo>
                  <a:lnTo>
                    <a:pt x="255" y="63"/>
                  </a:lnTo>
                  <a:lnTo>
                    <a:pt x="251" y="59"/>
                  </a:lnTo>
                  <a:lnTo>
                    <a:pt x="242" y="53"/>
                  </a:lnTo>
                  <a:lnTo>
                    <a:pt x="233" y="45"/>
                  </a:lnTo>
                  <a:lnTo>
                    <a:pt x="224" y="40"/>
                  </a:lnTo>
                  <a:lnTo>
                    <a:pt x="215" y="35"/>
                  </a:lnTo>
                  <a:lnTo>
                    <a:pt x="211" y="33"/>
                  </a:lnTo>
                  <a:lnTo>
                    <a:pt x="208" y="31"/>
                  </a:lnTo>
                  <a:lnTo>
                    <a:pt x="207" y="27"/>
                  </a:lnTo>
                  <a:lnTo>
                    <a:pt x="207" y="24"/>
                  </a:lnTo>
                  <a:lnTo>
                    <a:pt x="207" y="0"/>
                  </a:lnTo>
                  <a:lnTo>
                    <a:pt x="135" y="0"/>
                  </a:lnTo>
                  <a:lnTo>
                    <a:pt x="135" y="24"/>
                  </a:lnTo>
                  <a:lnTo>
                    <a:pt x="134" y="27"/>
                  </a:lnTo>
                  <a:lnTo>
                    <a:pt x="133" y="31"/>
                  </a:lnTo>
                  <a:lnTo>
                    <a:pt x="130" y="33"/>
                  </a:lnTo>
                  <a:lnTo>
                    <a:pt x="126" y="35"/>
                  </a:lnTo>
                  <a:lnTo>
                    <a:pt x="113" y="41"/>
                  </a:lnTo>
                  <a:lnTo>
                    <a:pt x="101" y="47"/>
                  </a:lnTo>
                  <a:lnTo>
                    <a:pt x="88" y="55"/>
                  </a:lnTo>
                  <a:lnTo>
                    <a:pt x="77" y="63"/>
                  </a:lnTo>
                  <a:lnTo>
                    <a:pt x="75" y="65"/>
                  </a:lnTo>
                  <a:lnTo>
                    <a:pt x="71" y="65"/>
                  </a:lnTo>
                  <a:lnTo>
                    <a:pt x="67" y="65"/>
                  </a:lnTo>
                  <a:lnTo>
                    <a:pt x="63" y="64"/>
                  </a:lnTo>
                  <a:lnTo>
                    <a:pt x="38" y="50"/>
                  </a:lnTo>
                  <a:lnTo>
                    <a:pt x="0" y="114"/>
                  </a:lnTo>
                  <a:lnTo>
                    <a:pt x="26" y="130"/>
                  </a:lnTo>
                  <a:lnTo>
                    <a:pt x="29" y="132"/>
                  </a:lnTo>
                  <a:lnTo>
                    <a:pt x="31" y="135"/>
                  </a:lnTo>
                  <a:lnTo>
                    <a:pt x="33" y="139"/>
                  </a:lnTo>
                  <a:lnTo>
                    <a:pt x="31" y="142"/>
                  </a:lnTo>
                  <a:lnTo>
                    <a:pt x="30" y="154"/>
                  </a:lnTo>
                  <a:lnTo>
                    <a:pt x="30" y="167"/>
                  </a:lnTo>
                  <a:lnTo>
                    <a:pt x="30" y="178"/>
                  </a:lnTo>
                  <a:lnTo>
                    <a:pt x="31" y="191"/>
                  </a:lnTo>
                  <a:lnTo>
                    <a:pt x="33" y="195"/>
                  </a:lnTo>
                  <a:lnTo>
                    <a:pt x="31" y="199"/>
                  </a:lnTo>
                  <a:lnTo>
                    <a:pt x="29" y="202"/>
                  </a:lnTo>
                  <a:lnTo>
                    <a:pt x="26" y="204"/>
                  </a:lnTo>
                  <a:lnTo>
                    <a:pt x="0" y="220"/>
                  </a:lnTo>
                  <a:lnTo>
                    <a:pt x="38" y="284"/>
                  </a:lnTo>
                  <a:lnTo>
                    <a:pt x="63" y="270"/>
                  </a:lnTo>
                  <a:lnTo>
                    <a:pt x="67" y="268"/>
                  </a:lnTo>
                  <a:lnTo>
                    <a:pt x="71" y="267"/>
                  </a:lnTo>
                  <a:lnTo>
                    <a:pt x="75" y="268"/>
                  </a:lnTo>
                  <a:lnTo>
                    <a:pt x="77" y="271"/>
                  </a:lnTo>
                  <a:lnTo>
                    <a:pt x="89" y="279"/>
                  </a:lnTo>
                  <a:lnTo>
                    <a:pt x="106" y="286"/>
                  </a:lnTo>
                  <a:lnTo>
                    <a:pt x="124" y="295"/>
                  </a:lnTo>
                  <a:lnTo>
                    <a:pt x="139" y="300"/>
                  </a:lnTo>
                  <a:lnTo>
                    <a:pt x="142" y="303"/>
                  </a:lnTo>
                  <a:lnTo>
                    <a:pt x="144" y="306"/>
                  </a:lnTo>
                  <a:lnTo>
                    <a:pt x="146" y="308"/>
                  </a:lnTo>
                  <a:lnTo>
                    <a:pt x="147" y="312"/>
                  </a:lnTo>
                  <a:lnTo>
                    <a:pt x="147" y="336"/>
                  </a:lnTo>
                  <a:lnTo>
                    <a:pt x="207" y="336"/>
                  </a:lnTo>
                  <a:lnTo>
                    <a:pt x="207" y="312"/>
                  </a:lnTo>
                  <a:lnTo>
                    <a:pt x="207" y="308"/>
                  </a:lnTo>
                  <a:lnTo>
                    <a:pt x="208" y="306"/>
                  </a:lnTo>
                  <a:lnTo>
                    <a:pt x="211" y="303"/>
                  </a:lnTo>
                  <a:lnTo>
                    <a:pt x="215" y="300"/>
                  </a:lnTo>
                  <a:lnTo>
                    <a:pt x="223" y="297"/>
                  </a:lnTo>
                  <a:lnTo>
                    <a:pt x="230" y="291"/>
                  </a:lnTo>
                  <a:lnTo>
                    <a:pt x="238" y="285"/>
                  </a:lnTo>
                  <a:lnTo>
                    <a:pt x="246" y="279"/>
                  </a:lnTo>
                  <a:lnTo>
                    <a:pt x="250" y="275"/>
                  </a:lnTo>
                  <a:lnTo>
                    <a:pt x="255" y="271"/>
                  </a:lnTo>
                  <a:lnTo>
                    <a:pt x="257" y="268"/>
                  </a:lnTo>
                  <a:lnTo>
                    <a:pt x="261" y="267"/>
                  </a:lnTo>
                  <a:lnTo>
                    <a:pt x="265" y="268"/>
                  </a:lnTo>
                  <a:lnTo>
                    <a:pt x="269" y="270"/>
                  </a:lnTo>
                  <a:lnTo>
                    <a:pt x="295" y="284"/>
                  </a:lnTo>
                  <a:lnTo>
                    <a:pt x="332" y="220"/>
                  </a:lnTo>
                  <a:lnTo>
                    <a:pt x="306" y="20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9" name="Group 38" descr="Icon of gears. ">
            <a:extLst>
              <a:ext uri="{FF2B5EF4-FFF2-40B4-BE49-F238E27FC236}">
                <a16:creationId xmlns:a16="http://schemas.microsoft.com/office/drawing/2014/main" id="{5BC0E3F0-447D-4721-AB1F-C8243BA36671}"/>
              </a:ext>
            </a:extLst>
          </p:cNvPr>
          <p:cNvGrpSpPr/>
          <p:nvPr/>
        </p:nvGrpSpPr>
        <p:grpSpPr>
          <a:xfrm>
            <a:off x="4717582" y="5353558"/>
            <a:ext cx="343837" cy="343837"/>
            <a:chOff x="7613650" y="1387475"/>
            <a:chExt cx="284163" cy="284163"/>
          </a:xfrm>
          <a:solidFill>
            <a:schemeClr val="bg1"/>
          </a:solidFill>
        </p:grpSpPr>
        <p:sp>
          <p:nvSpPr>
            <p:cNvPr id="40" name="Freeform 4359">
              <a:extLst>
                <a:ext uri="{FF2B5EF4-FFF2-40B4-BE49-F238E27FC236}">
                  <a16:creationId xmlns:a16="http://schemas.microsoft.com/office/drawing/2014/main" id="{351831F3-9830-4A23-8B34-11A3FCCA027E}"/>
                </a:ext>
              </a:extLst>
            </p:cNvPr>
            <p:cNvSpPr>
              <a:spLocks noEditPoints="1"/>
            </p:cNvSpPr>
            <p:nvPr/>
          </p:nvSpPr>
          <p:spPr bwMode="auto">
            <a:xfrm>
              <a:off x="7613650" y="1471613"/>
              <a:ext cx="200025" cy="200025"/>
            </a:xfrm>
            <a:custGeom>
              <a:avLst/>
              <a:gdLst>
                <a:gd name="T0" fmla="*/ 276 w 629"/>
                <a:gd name="T1" fmla="*/ 436 h 629"/>
                <a:gd name="T2" fmla="*/ 233 w 629"/>
                <a:gd name="T3" fmla="*/ 411 h 629"/>
                <a:gd name="T4" fmla="*/ 202 w 629"/>
                <a:gd name="T5" fmla="*/ 374 h 629"/>
                <a:gd name="T6" fmla="*/ 187 w 629"/>
                <a:gd name="T7" fmla="*/ 325 h 629"/>
                <a:gd name="T8" fmla="*/ 192 w 629"/>
                <a:gd name="T9" fmla="*/ 274 h 629"/>
                <a:gd name="T10" fmla="*/ 216 w 629"/>
                <a:gd name="T11" fmla="*/ 231 h 629"/>
                <a:gd name="T12" fmla="*/ 253 w 629"/>
                <a:gd name="T13" fmla="*/ 199 h 629"/>
                <a:gd name="T14" fmla="*/ 301 w 629"/>
                <a:gd name="T15" fmla="*/ 184 h 629"/>
                <a:gd name="T16" fmla="*/ 352 w 629"/>
                <a:gd name="T17" fmla="*/ 190 h 629"/>
                <a:gd name="T18" fmla="*/ 395 w 629"/>
                <a:gd name="T19" fmla="*/ 213 h 629"/>
                <a:gd name="T20" fmla="*/ 426 w 629"/>
                <a:gd name="T21" fmla="*/ 252 h 629"/>
                <a:gd name="T22" fmla="*/ 441 w 629"/>
                <a:gd name="T23" fmla="*/ 300 h 629"/>
                <a:gd name="T24" fmla="*/ 436 w 629"/>
                <a:gd name="T25" fmla="*/ 350 h 629"/>
                <a:gd name="T26" fmla="*/ 413 w 629"/>
                <a:gd name="T27" fmla="*/ 394 h 629"/>
                <a:gd name="T28" fmla="*/ 375 w 629"/>
                <a:gd name="T29" fmla="*/ 425 h 629"/>
                <a:gd name="T30" fmla="*/ 327 w 629"/>
                <a:gd name="T31" fmla="*/ 440 h 629"/>
                <a:gd name="T32" fmla="*/ 572 w 629"/>
                <a:gd name="T33" fmla="*/ 346 h 629"/>
                <a:gd name="T34" fmla="*/ 574 w 629"/>
                <a:gd name="T35" fmla="*/ 302 h 629"/>
                <a:gd name="T36" fmla="*/ 620 w 629"/>
                <a:gd name="T37" fmla="*/ 241 h 629"/>
                <a:gd name="T38" fmla="*/ 628 w 629"/>
                <a:gd name="T39" fmla="*/ 231 h 629"/>
                <a:gd name="T40" fmla="*/ 625 w 629"/>
                <a:gd name="T41" fmla="*/ 219 h 629"/>
                <a:gd name="T42" fmla="*/ 544 w 629"/>
                <a:gd name="T43" fmla="*/ 84 h 629"/>
                <a:gd name="T44" fmla="*/ 532 w 629"/>
                <a:gd name="T45" fmla="*/ 83 h 629"/>
                <a:gd name="T46" fmla="*/ 447 w 629"/>
                <a:gd name="T47" fmla="*/ 88 h 629"/>
                <a:gd name="T48" fmla="*/ 407 w 629"/>
                <a:gd name="T49" fmla="*/ 69 h 629"/>
                <a:gd name="T50" fmla="*/ 404 w 629"/>
                <a:gd name="T51" fmla="*/ 7 h 629"/>
                <a:gd name="T52" fmla="*/ 395 w 629"/>
                <a:gd name="T53" fmla="*/ 0 h 629"/>
                <a:gd name="T54" fmla="*/ 235 w 629"/>
                <a:gd name="T55" fmla="*/ 1 h 629"/>
                <a:gd name="T56" fmla="*/ 227 w 629"/>
                <a:gd name="T57" fmla="*/ 10 h 629"/>
                <a:gd name="T58" fmla="*/ 216 w 629"/>
                <a:gd name="T59" fmla="*/ 72 h 629"/>
                <a:gd name="T60" fmla="*/ 177 w 629"/>
                <a:gd name="T61" fmla="*/ 91 h 629"/>
                <a:gd name="T62" fmla="*/ 98 w 629"/>
                <a:gd name="T63" fmla="*/ 84 h 629"/>
                <a:gd name="T64" fmla="*/ 87 w 629"/>
                <a:gd name="T65" fmla="*/ 83 h 629"/>
                <a:gd name="T66" fmla="*/ 78 w 629"/>
                <a:gd name="T67" fmla="*/ 90 h 629"/>
                <a:gd name="T68" fmla="*/ 1 w 629"/>
                <a:gd name="T69" fmla="*/ 228 h 629"/>
                <a:gd name="T70" fmla="*/ 57 w 629"/>
                <a:gd name="T71" fmla="*/ 269 h 629"/>
                <a:gd name="T72" fmla="*/ 54 w 629"/>
                <a:gd name="T73" fmla="*/ 313 h 629"/>
                <a:gd name="T74" fmla="*/ 57 w 629"/>
                <a:gd name="T75" fmla="*/ 355 h 629"/>
                <a:gd name="T76" fmla="*/ 2 w 629"/>
                <a:gd name="T77" fmla="*/ 391 h 629"/>
                <a:gd name="T78" fmla="*/ 1 w 629"/>
                <a:gd name="T79" fmla="*/ 402 h 629"/>
                <a:gd name="T80" fmla="*/ 86 w 629"/>
                <a:gd name="T81" fmla="*/ 543 h 629"/>
                <a:gd name="T82" fmla="*/ 98 w 629"/>
                <a:gd name="T83" fmla="*/ 542 h 629"/>
                <a:gd name="T84" fmla="*/ 177 w 629"/>
                <a:gd name="T85" fmla="*/ 533 h 629"/>
                <a:gd name="T86" fmla="*/ 216 w 629"/>
                <a:gd name="T87" fmla="*/ 552 h 629"/>
                <a:gd name="T88" fmla="*/ 227 w 629"/>
                <a:gd name="T89" fmla="*/ 620 h 629"/>
                <a:gd name="T90" fmla="*/ 235 w 629"/>
                <a:gd name="T91" fmla="*/ 628 h 629"/>
                <a:gd name="T92" fmla="*/ 395 w 629"/>
                <a:gd name="T93" fmla="*/ 629 h 629"/>
                <a:gd name="T94" fmla="*/ 404 w 629"/>
                <a:gd name="T95" fmla="*/ 623 h 629"/>
                <a:gd name="T96" fmla="*/ 407 w 629"/>
                <a:gd name="T97" fmla="*/ 556 h 629"/>
                <a:gd name="T98" fmla="*/ 447 w 629"/>
                <a:gd name="T99" fmla="*/ 538 h 629"/>
                <a:gd name="T100" fmla="*/ 533 w 629"/>
                <a:gd name="T101" fmla="*/ 543 h 629"/>
                <a:gd name="T102" fmla="*/ 545 w 629"/>
                <a:gd name="T103" fmla="*/ 543 h 629"/>
                <a:gd name="T104" fmla="*/ 627 w 629"/>
                <a:gd name="T105" fmla="*/ 405 h 629"/>
                <a:gd name="T106" fmla="*/ 628 w 629"/>
                <a:gd name="T107" fmla="*/ 394 h 629"/>
                <a:gd name="T108" fmla="*/ 621 w 629"/>
                <a:gd name="T109" fmla="*/ 385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29" h="629">
                  <a:moveTo>
                    <a:pt x="314" y="441"/>
                  </a:moveTo>
                  <a:lnTo>
                    <a:pt x="301" y="440"/>
                  </a:lnTo>
                  <a:lnTo>
                    <a:pt x="288" y="439"/>
                  </a:lnTo>
                  <a:lnTo>
                    <a:pt x="276" y="436"/>
                  </a:lnTo>
                  <a:lnTo>
                    <a:pt x="264" y="430"/>
                  </a:lnTo>
                  <a:lnTo>
                    <a:pt x="253" y="425"/>
                  </a:lnTo>
                  <a:lnTo>
                    <a:pt x="242" y="418"/>
                  </a:lnTo>
                  <a:lnTo>
                    <a:pt x="233" y="411"/>
                  </a:lnTo>
                  <a:lnTo>
                    <a:pt x="223" y="404"/>
                  </a:lnTo>
                  <a:lnTo>
                    <a:pt x="216" y="394"/>
                  </a:lnTo>
                  <a:lnTo>
                    <a:pt x="208" y="384"/>
                  </a:lnTo>
                  <a:lnTo>
                    <a:pt x="202" y="374"/>
                  </a:lnTo>
                  <a:lnTo>
                    <a:pt x="196" y="362"/>
                  </a:lnTo>
                  <a:lnTo>
                    <a:pt x="192" y="350"/>
                  </a:lnTo>
                  <a:lnTo>
                    <a:pt x="189" y="338"/>
                  </a:lnTo>
                  <a:lnTo>
                    <a:pt x="187" y="325"/>
                  </a:lnTo>
                  <a:lnTo>
                    <a:pt x="186" y="313"/>
                  </a:lnTo>
                  <a:lnTo>
                    <a:pt x="187" y="300"/>
                  </a:lnTo>
                  <a:lnTo>
                    <a:pt x="189" y="287"/>
                  </a:lnTo>
                  <a:lnTo>
                    <a:pt x="192" y="274"/>
                  </a:lnTo>
                  <a:lnTo>
                    <a:pt x="196" y="262"/>
                  </a:lnTo>
                  <a:lnTo>
                    <a:pt x="202" y="252"/>
                  </a:lnTo>
                  <a:lnTo>
                    <a:pt x="208" y="241"/>
                  </a:lnTo>
                  <a:lnTo>
                    <a:pt x="216" y="231"/>
                  </a:lnTo>
                  <a:lnTo>
                    <a:pt x="223" y="222"/>
                  </a:lnTo>
                  <a:lnTo>
                    <a:pt x="233" y="213"/>
                  </a:lnTo>
                  <a:lnTo>
                    <a:pt x="242" y="206"/>
                  </a:lnTo>
                  <a:lnTo>
                    <a:pt x="253" y="199"/>
                  </a:lnTo>
                  <a:lnTo>
                    <a:pt x="264" y="194"/>
                  </a:lnTo>
                  <a:lnTo>
                    <a:pt x="276" y="190"/>
                  </a:lnTo>
                  <a:lnTo>
                    <a:pt x="288" y="186"/>
                  </a:lnTo>
                  <a:lnTo>
                    <a:pt x="301" y="184"/>
                  </a:lnTo>
                  <a:lnTo>
                    <a:pt x="314" y="184"/>
                  </a:lnTo>
                  <a:lnTo>
                    <a:pt x="327" y="184"/>
                  </a:lnTo>
                  <a:lnTo>
                    <a:pt x="340" y="186"/>
                  </a:lnTo>
                  <a:lnTo>
                    <a:pt x="352" y="190"/>
                  </a:lnTo>
                  <a:lnTo>
                    <a:pt x="363" y="194"/>
                  </a:lnTo>
                  <a:lnTo>
                    <a:pt x="375" y="199"/>
                  </a:lnTo>
                  <a:lnTo>
                    <a:pt x="386" y="206"/>
                  </a:lnTo>
                  <a:lnTo>
                    <a:pt x="395" y="213"/>
                  </a:lnTo>
                  <a:lnTo>
                    <a:pt x="404" y="222"/>
                  </a:lnTo>
                  <a:lnTo>
                    <a:pt x="413" y="231"/>
                  </a:lnTo>
                  <a:lnTo>
                    <a:pt x="420" y="241"/>
                  </a:lnTo>
                  <a:lnTo>
                    <a:pt x="426" y="252"/>
                  </a:lnTo>
                  <a:lnTo>
                    <a:pt x="432" y="262"/>
                  </a:lnTo>
                  <a:lnTo>
                    <a:pt x="436" y="274"/>
                  </a:lnTo>
                  <a:lnTo>
                    <a:pt x="439" y="287"/>
                  </a:lnTo>
                  <a:lnTo>
                    <a:pt x="441" y="300"/>
                  </a:lnTo>
                  <a:lnTo>
                    <a:pt x="443" y="313"/>
                  </a:lnTo>
                  <a:lnTo>
                    <a:pt x="441" y="325"/>
                  </a:lnTo>
                  <a:lnTo>
                    <a:pt x="439" y="338"/>
                  </a:lnTo>
                  <a:lnTo>
                    <a:pt x="436" y="350"/>
                  </a:lnTo>
                  <a:lnTo>
                    <a:pt x="432" y="362"/>
                  </a:lnTo>
                  <a:lnTo>
                    <a:pt x="426" y="374"/>
                  </a:lnTo>
                  <a:lnTo>
                    <a:pt x="420" y="384"/>
                  </a:lnTo>
                  <a:lnTo>
                    <a:pt x="413" y="394"/>
                  </a:lnTo>
                  <a:lnTo>
                    <a:pt x="404" y="404"/>
                  </a:lnTo>
                  <a:lnTo>
                    <a:pt x="395" y="411"/>
                  </a:lnTo>
                  <a:lnTo>
                    <a:pt x="386" y="418"/>
                  </a:lnTo>
                  <a:lnTo>
                    <a:pt x="375" y="425"/>
                  </a:lnTo>
                  <a:lnTo>
                    <a:pt x="363" y="430"/>
                  </a:lnTo>
                  <a:lnTo>
                    <a:pt x="352" y="436"/>
                  </a:lnTo>
                  <a:lnTo>
                    <a:pt x="340" y="439"/>
                  </a:lnTo>
                  <a:lnTo>
                    <a:pt x="327" y="440"/>
                  </a:lnTo>
                  <a:lnTo>
                    <a:pt x="314" y="441"/>
                  </a:lnTo>
                  <a:close/>
                  <a:moveTo>
                    <a:pt x="621" y="385"/>
                  </a:moveTo>
                  <a:lnTo>
                    <a:pt x="571" y="355"/>
                  </a:lnTo>
                  <a:lnTo>
                    <a:pt x="572" y="346"/>
                  </a:lnTo>
                  <a:lnTo>
                    <a:pt x="573" y="335"/>
                  </a:lnTo>
                  <a:lnTo>
                    <a:pt x="574" y="323"/>
                  </a:lnTo>
                  <a:lnTo>
                    <a:pt x="574" y="313"/>
                  </a:lnTo>
                  <a:lnTo>
                    <a:pt x="574" y="302"/>
                  </a:lnTo>
                  <a:lnTo>
                    <a:pt x="573" y="291"/>
                  </a:lnTo>
                  <a:lnTo>
                    <a:pt x="572" y="280"/>
                  </a:lnTo>
                  <a:lnTo>
                    <a:pt x="570" y="269"/>
                  </a:lnTo>
                  <a:lnTo>
                    <a:pt x="620" y="241"/>
                  </a:lnTo>
                  <a:lnTo>
                    <a:pt x="623" y="239"/>
                  </a:lnTo>
                  <a:lnTo>
                    <a:pt x="624" y="237"/>
                  </a:lnTo>
                  <a:lnTo>
                    <a:pt x="627" y="234"/>
                  </a:lnTo>
                  <a:lnTo>
                    <a:pt x="628" y="231"/>
                  </a:lnTo>
                  <a:lnTo>
                    <a:pt x="628" y="228"/>
                  </a:lnTo>
                  <a:lnTo>
                    <a:pt x="628" y="226"/>
                  </a:lnTo>
                  <a:lnTo>
                    <a:pt x="628" y="223"/>
                  </a:lnTo>
                  <a:lnTo>
                    <a:pt x="625" y="219"/>
                  </a:lnTo>
                  <a:lnTo>
                    <a:pt x="551" y="90"/>
                  </a:lnTo>
                  <a:lnTo>
                    <a:pt x="548" y="87"/>
                  </a:lnTo>
                  <a:lnTo>
                    <a:pt x="546" y="85"/>
                  </a:lnTo>
                  <a:lnTo>
                    <a:pt x="544" y="84"/>
                  </a:lnTo>
                  <a:lnTo>
                    <a:pt x="541" y="83"/>
                  </a:lnTo>
                  <a:lnTo>
                    <a:pt x="539" y="81"/>
                  </a:lnTo>
                  <a:lnTo>
                    <a:pt x="536" y="81"/>
                  </a:lnTo>
                  <a:lnTo>
                    <a:pt x="532" y="83"/>
                  </a:lnTo>
                  <a:lnTo>
                    <a:pt x="530" y="84"/>
                  </a:lnTo>
                  <a:lnTo>
                    <a:pt x="481" y="113"/>
                  </a:lnTo>
                  <a:lnTo>
                    <a:pt x="465" y="99"/>
                  </a:lnTo>
                  <a:lnTo>
                    <a:pt x="447" y="88"/>
                  </a:lnTo>
                  <a:lnTo>
                    <a:pt x="438" y="83"/>
                  </a:lnTo>
                  <a:lnTo>
                    <a:pt x="429" y="77"/>
                  </a:lnTo>
                  <a:lnTo>
                    <a:pt x="418" y="73"/>
                  </a:lnTo>
                  <a:lnTo>
                    <a:pt x="407" y="69"/>
                  </a:lnTo>
                  <a:lnTo>
                    <a:pt x="407" y="15"/>
                  </a:lnTo>
                  <a:lnTo>
                    <a:pt x="407" y="12"/>
                  </a:lnTo>
                  <a:lnTo>
                    <a:pt x="406" y="10"/>
                  </a:lnTo>
                  <a:lnTo>
                    <a:pt x="404" y="7"/>
                  </a:lnTo>
                  <a:lnTo>
                    <a:pt x="403" y="4"/>
                  </a:lnTo>
                  <a:lnTo>
                    <a:pt x="401" y="2"/>
                  </a:lnTo>
                  <a:lnTo>
                    <a:pt x="398" y="1"/>
                  </a:lnTo>
                  <a:lnTo>
                    <a:pt x="395" y="0"/>
                  </a:lnTo>
                  <a:lnTo>
                    <a:pt x="392" y="0"/>
                  </a:lnTo>
                  <a:lnTo>
                    <a:pt x="241" y="0"/>
                  </a:lnTo>
                  <a:lnTo>
                    <a:pt x="238" y="0"/>
                  </a:lnTo>
                  <a:lnTo>
                    <a:pt x="235" y="1"/>
                  </a:lnTo>
                  <a:lnTo>
                    <a:pt x="233" y="2"/>
                  </a:lnTo>
                  <a:lnTo>
                    <a:pt x="231" y="4"/>
                  </a:lnTo>
                  <a:lnTo>
                    <a:pt x="229" y="7"/>
                  </a:lnTo>
                  <a:lnTo>
                    <a:pt x="227" y="10"/>
                  </a:lnTo>
                  <a:lnTo>
                    <a:pt x="226" y="12"/>
                  </a:lnTo>
                  <a:lnTo>
                    <a:pt x="226" y="15"/>
                  </a:lnTo>
                  <a:lnTo>
                    <a:pt x="226" y="69"/>
                  </a:lnTo>
                  <a:lnTo>
                    <a:pt x="216" y="72"/>
                  </a:lnTo>
                  <a:lnTo>
                    <a:pt x="206" y="76"/>
                  </a:lnTo>
                  <a:lnTo>
                    <a:pt x="196" y="80"/>
                  </a:lnTo>
                  <a:lnTo>
                    <a:pt x="187" y="86"/>
                  </a:lnTo>
                  <a:lnTo>
                    <a:pt x="177" y="91"/>
                  </a:lnTo>
                  <a:lnTo>
                    <a:pt x="168" y="98"/>
                  </a:lnTo>
                  <a:lnTo>
                    <a:pt x="159" y="105"/>
                  </a:lnTo>
                  <a:lnTo>
                    <a:pt x="149" y="113"/>
                  </a:lnTo>
                  <a:lnTo>
                    <a:pt x="98" y="84"/>
                  </a:lnTo>
                  <a:lnTo>
                    <a:pt x="96" y="83"/>
                  </a:lnTo>
                  <a:lnTo>
                    <a:pt x="93" y="81"/>
                  </a:lnTo>
                  <a:lnTo>
                    <a:pt x="90" y="81"/>
                  </a:lnTo>
                  <a:lnTo>
                    <a:pt x="87" y="83"/>
                  </a:lnTo>
                  <a:lnTo>
                    <a:pt x="84" y="84"/>
                  </a:lnTo>
                  <a:lnTo>
                    <a:pt x="82" y="85"/>
                  </a:lnTo>
                  <a:lnTo>
                    <a:pt x="80" y="87"/>
                  </a:lnTo>
                  <a:lnTo>
                    <a:pt x="78" y="90"/>
                  </a:lnTo>
                  <a:lnTo>
                    <a:pt x="3" y="219"/>
                  </a:lnTo>
                  <a:lnTo>
                    <a:pt x="1" y="222"/>
                  </a:lnTo>
                  <a:lnTo>
                    <a:pt x="1" y="225"/>
                  </a:lnTo>
                  <a:lnTo>
                    <a:pt x="1" y="228"/>
                  </a:lnTo>
                  <a:lnTo>
                    <a:pt x="1" y="230"/>
                  </a:lnTo>
                  <a:lnTo>
                    <a:pt x="4" y="236"/>
                  </a:lnTo>
                  <a:lnTo>
                    <a:pt x="8" y="241"/>
                  </a:lnTo>
                  <a:lnTo>
                    <a:pt x="57" y="269"/>
                  </a:lnTo>
                  <a:lnTo>
                    <a:pt x="56" y="280"/>
                  </a:lnTo>
                  <a:lnTo>
                    <a:pt x="55" y="291"/>
                  </a:lnTo>
                  <a:lnTo>
                    <a:pt x="54" y="302"/>
                  </a:lnTo>
                  <a:lnTo>
                    <a:pt x="54" y="313"/>
                  </a:lnTo>
                  <a:lnTo>
                    <a:pt x="54" y="323"/>
                  </a:lnTo>
                  <a:lnTo>
                    <a:pt x="55" y="335"/>
                  </a:lnTo>
                  <a:lnTo>
                    <a:pt x="56" y="346"/>
                  </a:lnTo>
                  <a:lnTo>
                    <a:pt x="57" y="355"/>
                  </a:lnTo>
                  <a:lnTo>
                    <a:pt x="7" y="385"/>
                  </a:lnTo>
                  <a:lnTo>
                    <a:pt x="5" y="387"/>
                  </a:lnTo>
                  <a:lnTo>
                    <a:pt x="3" y="389"/>
                  </a:lnTo>
                  <a:lnTo>
                    <a:pt x="2" y="391"/>
                  </a:lnTo>
                  <a:lnTo>
                    <a:pt x="1" y="394"/>
                  </a:lnTo>
                  <a:lnTo>
                    <a:pt x="0" y="396"/>
                  </a:lnTo>
                  <a:lnTo>
                    <a:pt x="1" y="399"/>
                  </a:lnTo>
                  <a:lnTo>
                    <a:pt x="1" y="402"/>
                  </a:lnTo>
                  <a:lnTo>
                    <a:pt x="2" y="405"/>
                  </a:lnTo>
                  <a:lnTo>
                    <a:pt x="78" y="536"/>
                  </a:lnTo>
                  <a:lnTo>
                    <a:pt x="81" y="540"/>
                  </a:lnTo>
                  <a:lnTo>
                    <a:pt x="86" y="543"/>
                  </a:lnTo>
                  <a:lnTo>
                    <a:pt x="89" y="544"/>
                  </a:lnTo>
                  <a:lnTo>
                    <a:pt x="93" y="544"/>
                  </a:lnTo>
                  <a:lnTo>
                    <a:pt x="95" y="543"/>
                  </a:lnTo>
                  <a:lnTo>
                    <a:pt x="98" y="542"/>
                  </a:lnTo>
                  <a:lnTo>
                    <a:pt x="149" y="513"/>
                  </a:lnTo>
                  <a:lnTo>
                    <a:pt x="159" y="520"/>
                  </a:lnTo>
                  <a:lnTo>
                    <a:pt x="168" y="527"/>
                  </a:lnTo>
                  <a:lnTo>
                    <a:pt x="177" y="533"/>
                  </a:lnTo>
                  <a:lnTo>
                    <a:pt x="187" y="539"/>
                  </a:lnTo>
                  <a:lnTo>
                    <a:pt x="196" y="544"/>
                  </a:lnTo>
                  <a:lnTo>
                    <a:pt x="206" y="549"/>
                  </a:lnTo>
                  <a:lnTo>
                    <a:pt x="216" y="552"/>
                  </a:lnTo>
                  <a:lnTo>
                    <a:pt x="226" y="556"/>
                  </a:lnTo>
                  <a:lnTo>
                    <a:pt x="226" y="614"/>
                  </a:lnTo>
                  <a:lnTo>
                    <a:pt x="226" y="617"/>
                  </a:lnTo>
                  <a:lnTo>
                    <a:pt x="227" y="620"/>
                  </a:lnTo>
                  <a:lnTo>
                    <a:pt x="229" y="623"/>
                  </a:lnTo>
                  <a:lnTo>
                    <a:pt x="231" y="625"/>
                  </a:lnTo>
                  <a:lnTo>
                    <a:pt x="233" y="627"/>
                  </a:lnTo>
                  <a:lnTo>
                    <a:pt x="235" y="628"/>
                  </a:lnTo>
                  <a:lnTo>
                    <a:pt x="238" y="629"/>
                  </a:lnTo>
                  <a:lnTo>
                    <a:pt x="241" y="629"/>
                  </a:lnTo>
                  <a:lnTo>
                    <a:pt x="392" y="629"/>
                  </a:lnTo>
                  <a:lnTo>
                    <a:pt x="395" y="629"/>
                  </a:lnTo>
                  <a:lnTo>
                    <a:pt x="398" y="628"/>
                  </a:lnTo>
                  <a:lnTo>
                    <a:pt x="401" y="627"/>
                  </a:lnTo>
                  <a:lnTo>
                    <a:pt x="403" y="625"/>
                  </a:lnTo>
                  <a:lnTo>
                    <a:pt x="404" y="623"/>
                  </a:lnTo>
                  <a:lnTo>
                    <a:pt x="406" y="620"/>
                  </a:lnTo>
                  <a:lnTo>
                    <a:pt x="407" y="617"/>
                  </a:lnTo>
                  <a:lnTo>
                    <a:pt x="407" y="614"/>
                  </a:lnTo>
                  <a:lnTo>
                    <a:pt x="407" y="556"/>
                  </a:lnTo>
                  <a:lnTo>
                    <a:pt x="418" y="552"/>
                  </a:lnTo>
                  <a:lnTo>
                    <a:pt x="429" y="548"/>
                  </a:lnTo>
                  <a:lnTo>
                    <a:pt x="438" y="544"/>
                  </a:lnTo>
                  <a:lnTo>
                    <a:pt x="447" y="538"/>
                  </a:lnTo>
                  <a:lnTo>
                    <a:pt x="465" y="527"/>
                  </a:lnTo>
                  <a:lnTo>
                    <a:pt x="481" y="513"/>
                  </a:lnTo>
                  <a:lnTo>
                    <a:pt x="530" y="542"/>
                  </a:lnTo>
                  <a:lnTo>
                    <a:pt x="533" y="543"/>
                  </a:lnTo>
                  <a:lnTo>
                    <a:pt x="537" y="544"/>
                  </a:lnTo>
                  <a:lnTo>
                    <a:pt x="539" y="544"/>
                  </a:lnTo>
                  <a:lnTo>
                    <a:pt x="542" y="543"/>
                  </a:lnTo>
                  <a:lnTo>
                    <a:pt x="545" y="543"/>
                  </a:lnTo>
                  <a:lnTo>
                    <a:pt x="547" y="540"/>
                  </a:lnTo>
                  <a:lnTo>
                    <a:pt x="550" y="539"/>
                  </a:lnTo>
                  <a:lnTo>
                    <a:pt x="552" y="536"/>
                  </a:lnTo>
                  <a:lnTo>
                    <a:pt x="627" y="405"/>
                  </a:lnTo>
                  <a:lnTo>
                    <a:pt x="628" y="402"/>
                  </a:lnTo>
                  <a:lnTo>
                    <a:pt x="628" y="399"/>
                  </a:lnTo>
                  <a:lnTo>
                    <a:pt x="629" y="396"/>
                  </a:lnTo>
                  <a:lnTo>
                    <a:pt x="628" y="394"/>
                  </a:lnTo>
                  <a:lnTo>
                    <a:pt x="627" y="391"/>
                  </a:lnTo>
                  <a:lnTo>
                    <a:pt x="625" y="389"/>
                  </a:lnTo>
                  <a:lnTo>
                    <a:pt x="623" y="387"/>
                  </a:lnTo>
                  <a:lnTo>
                    <a:pt x="621" y="3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 name="Freeform 4360">
              <a:extLst>
                <a:ext uri="{FF2B5EF4-FFF2-40B4-BE49-F238E27FC236}">
                  <a16:creationId xmlns:a16="http://schemas.microsoft.com/office/drawing/2014/main" id="{CDB8F87B-81A2-480F-ADA8-BFB5FD890ACD}"/>
                </a:ext>
              </a:extLst>
            </p:cNvPr>
            <p:cNvSpPr>
              <a:spLocks noEditPoints="1"/>
            </p:cNvSpPr>
            <p:nvPr/>
          </p:nvSpPr>
          <p:spPr bwMode="auto">
            <a:xfrm>
              <a:off x="7781925" y="1387475"/>
              <a:ext cx="115888" cy="117475"/>
            </a:xfrm>
            <a:custGeom>
              <a:avLst/>
              <a:gdLst>
                <a:gd name="T0" fmla="*/ 160 w 362"/>
                <a:gd name="T1" fmla="*/ 252 h 369"/>
                <a:gd name="T2" fmla="*/ 135 w 362"/>
                <a:gd name="T3" fmla="*/ 238 h 369"/>
                <a:gd name="T4" fmla="*/ 118 w 362"/>
                <a:gd name="T5" fmla="*/ 218 h 369"/>
                <a:gd name="T6" fmla="*/ 109 w 362"/>
                <a:gd name="T7" fmla="*/ 190 h 369"/>
                <a:gd name="T8" fmla="*/ 113 w 362"/>
                <a:gd name="T9" fmla="*/ 162 h 369"/>
                <a:gd name="T10" fmla="*/ 125 w 362"/>
                <a:gd name="T11" fmla="*/ 138 h 369"/>
                <a:gd name="T12" fmla="*/ 147 w 362"/>
                <a:gd name="T13" fmla="*/ 121 h 369"/>
                <a:gd name="T14" fmla="*/ 174 w 362"/>
                <a:gd name="T15" fmla="*/ 112 h 369"/>
                <a:gd name="T16" fmla="*/ 202 w 362"/>
                <a:gd name="T17" fmla="*/ 114 h 369"/>
                <a:gd name="T18" fmla="*/ 226 w 362"/>
                <a:gd name="T19" fmla="*/ 128 h 369"/>
                <a:gd name="T20" fmla="*/ 244 w 362"/>
                <a:gd name="T21" fmla="*/ 149 h 369"/>
                <a:gd name="T22" fmla="*/ 252 w 362"/>
                <a:gd name="T23" fmla="*/ 176 h 369"/>
                <a:gd name="T24" fmla="*/ 250 w 362"/>
                <a:gd name="T25" fmla="*/ 205 h 369"/>
                <a:gd name="T26" fmla="*/ 236 w 362"/>
                <a:gd name="T27" fmla="*/ 229 h 369"/>
                <a:gd name="T28" fmla="*/ 215 w 362"/>
                <a:gd name="T29" fmla="*/ 247 h 369"/>
                <a:gd name="T30" fmla="*/ 189 w 362"/>
                <a:gd name="T31" fmla="*/ 254 h 369"/>
                <a:gd name="T32" fmla="*/ 328 w 362"/>
                <a:gd name="T33" fmla="*/ 195 h 369"/>
                <a:gd name="T34" fmla="*/ 354 w 362"/>
                <a:gd name="T35" fmla="*/ 144 h 369"/>
                <a:gd name="T36" fmla="*/ 361 w 362"/>
                <a:gd name="T37" fmla="*/ 136 h 369"/>
                <a:gd name="T38" fmla="*/ 360 w 362"/>
                <a:gd name="T39" fmla="*/ 124 h 369"/>
                <a:gd name="T40" fmla="*/ 316 w 362"/>
                <a:gd name="T41" fmla="*/ 53 h 369"/>
                <a:gd name="T42" fmla="*/ 304 w 362"/>
                <a:gd name="T43" fmla="*/ 52 h 369"/>
                <a:gd name="T44" fmla="*/ 256 w 362"/>
                <a:gd name="T45" fmla="*/ 56 h 369"/>
                <a:gd name="T46" fmla="*/ 236 w 362"/>
                <a:gd name="T47" fmla="*/ 10 h 369"/>
                <a:gd name="T48" fmla="*/ 229 w 362"/>
                <a:gd name="T49" fmla="*/ 2 h 369"/>
                <a:gd name="T50" fmla="*/ 146 w 362"/>
                <a:gd name="T51" fmla="*/ 0 h 369"/>
                <a:gd name="T52" fmla="*/ 135 w 362"/>
                <a:gd name="T53" fmla="*/ 3 h 369"/>
                <a:gd name="T54" fmla="*/ 131 w 362"/>
                <a:gd name="T55" fmla="*/ 14 h 369"/>
                <a:gd name="T56" fmla="*/ 99 w 362"/>
                <a:gd name="T57" fmla="*/ 63 h 369"/>
                <a:gd name="T58" fmla="*/ 55 w 362"/>
                <a:gd name="T59" fmla="*/ 51 h 369"/>
                <a:gd name="T60" fmla="*/ 44 w 362"/>
                <a:gd name="T61" fmla="*/ 54 h 369"/>
                <a:gd name="T62" fmla="*/ 1 w 362"/>
                <a:gd name="T63" fmla="*/ 126 h 369"/>
                <a:gd name="T64" fmla="*/ 2 w 362"/>
                <a:gd name="T65" fmla="*/ 139 h 369"/>
                <a:gd name="T66" fmla="*/ 36 w 362"/>
                <a:gd name="T67" fmla="*/ 160 h 369"/>
                <a:gd name="T68" fmla="*/ 36 w 362"/>
                <a:gd name="T69" fmla="*/ 207 h 369"/>
                <a:gd name="T70" fmla="*/ 1 w 362"/>
                <a:gd name="T71" fmla="*/ 230 h 369"/>
                <a:gd name="T72" fmla="*/ 1 w 362"/>
                <a:gd name="T73" fmla="*/ 240 h 369"/>
                <a:gd name="T74" fmla="*/ 44 w 362"/>
                <a:gd name="T75" fmla="*/ 313 h 369"/>
                <a:gd name="T76" fmla="*/ 60 w 362"/>
                <a:gd name="T77" fmla="*/ 314 h 369"/>
                <a:gd name="T78" fmla="*/ 120 w 362"/>
                <a:gd name="T79" fmla="*/ 316 h 369"/>
                <a:gd name="T80" fmla="*/ 132 w 362"/>
                <a:gd name="T81" fmla="*/ 359 h 369"/>
                <a:gd name="T82" fmla="*/ 140 w 362"/>
                <a:gd name="T83" fmla="*/ 368 h 369"/>
                <a:gd name="T84" fmla="*/ 225 w 362"/>
                <a:gd name="T85" fmla="*/ 368 h 369"/>
                <a:gd name="T86" fmla="*/ 233 w 362"/>
                <a:gd name="T87" fmla="*/ 361 h 369"/>
                <a:gd name="T88" fmla="*/ 237 w 362"/>
                <a:gd name="T89" fmla="*/ 321 h 369"/>
                <a:gd name="T90" fmla="*/ 274 w 362"/>
                <a:gd name="T91" fmla="*/ 298 h 369"/>
                <a:gd name="T92" fmla="*/ 310 w 362"/>
                <a:gd name="T93" fmla="*/ 316 h 369"/>
                <a:gd name="T94" fmla="*/ 360 w 362"/>
                <a:gd name="T95" fmla="*/ 243 h 369"/>
                <a:gd name="T96" fmla="*/ 362 w 362"/>
                <a:gd name="T97" fmla="*/ 232 h 369"/>
                <a:gd name="T98" fmla="*/ 354 w 362"/>
                <a:gd name="T99" fmla="*/ 223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62" h="369">
                  <a:moveTo>
                    <a:pt x="181" y="255"/>
                  </a:moveTo>
                  <a:lnTo>
                    <a:pt x="174" y="254"/>
                  </a:lnTo>
                  <a:lnTo>
                    <a:pt x="166" y="253"/>
                  </a:lnTo>
                  <a:lnTo>
                    <a:pt x="160" y="252"/>
                  </a:lnTo>
                  <a:lnTo>
                    <a:pt x="153" y="249"/>
                  </a:lnTo>
                  <a:lnTo>
                    <a:pt x="147" y="247"/>
                  </a:lnTo>
                  <a:lnTo>
                    <a:pt x="141" y="243"/>
                  </a:lnTo>
                  <a:lnTo>
                    <a:pt x="135" y="238"/>
                  </a:lnTo>
                  <a:lnTo>
                    <a:pt x="131" y="234"/>
                  </a:lnTo>
                  <a:lnTo>
                    <a:pt x="125" y="229"/>
                  </a:lnTo>
                  <a:lnTo>
                    <a:pt x="122" y="223"/>
                  </a:lnTo>
                  <a:lnTo>
                    <a:pt x="118" y="218"/>
                  </a:lnTo>
                  <a:lnTo>
                    <a:pt x="115" y="212"/>
                  </a:lnTo>
                  <a:lnTo>
                    <a:pt x="113" y="205"/>
                  </a:lnTo>
                  <a:lnTo>
                    <a:pt x="110" y="198"/>
                  </a:lnTo>
                  <a:lnTo>
                    <a:pt x="109" y="190"/>
                  </a:lnTo>
                  <a:lnTo>
                    <a:pt x="109" y="183"/>
                  </a:lnTo>
                  <a:lnTo>
                    <a:pt x="109" y="176"/>
                  </a:lnTo>
                  <a:lnTo>
                    <a:pt x="110" y="169"/>
                  </a:lnTo>
                  <a:lnTo>
                    <a:pt x="113" y="162"/>
                  </a:lnTo>
                  <a:lnTo>
                    <a:pt x="115" y="156"/>
                  </a:lnTo>
                  <a:lnTo>
                    <a:pt x="118" y="149"/>
                  </a:lnTo>
                  <a:lnTo>
                    <a:pt x="122" y="143"/>
                  </a:lnTo>
                  <a:lnTo>
                    <a:pt x="125" y="138"/>
                  </a:lnTo>
                  <a:lnTo>
                    <a:pt x="131" y="132"/>
                  </a:lnTo>
                  <a:lnTo>
                    <a:pt x="135" y="128"/>
                  </a:lnTo>
                  <a:lnTo>
                    <a:pt x="141" y="124"/>
                  </a:lnTo>
                  <a:lnTo>
                    <a:pt x="147" y="121"/>
                  </a:lnTo>
                  <a:lnTo>
                    <a:pt x="153" y="117"/>
                  </a:lnTo>
                  <a:lnTo>
                    <a:pt x="160" y="114"/>
                  </a:lnTo>
                  <a:lnTo>
                    <a:pt x="166" y="113"/>
                  </a:lnTo>
                  <a:lnTo>
                    <a:pt x="174" y="112"/>
                  </a:lnTo>
                  <a:lnTo>
                    <a:pt x="181" y="111"/>
                  </a:lnTo>
                  <a:lnTo>
                    <a:pt x="189" y="112"/>
                  </a:lnTo>
                  <a:lnTo>
                    <a:pt x="195" y="113"/>
                  </a:lnTo>
                  <a:lnTo>
                    <a:pt x="202" y="114"/>
                  </a:lnTo>
                  <a:lnTo>
                    <a:pt x="209" y="117"/>
                  </a:lnTo>
                  <a:lnTo>
                    <a:pt x="215" y="121"/>
                  </a:lnTo>
                  <a:lnTo>
                    <a:pt x="221" y="124"/>
                  </a:lnTo>
                  <a:lnTo>
                    <a:pt x="226" y="128"/>
                  </a:lnTo>
                  <a:lnTo>
                    <a:pt x="231" y="132"/>
                  </a:lnTo>
                  <a:lnTo>
                    <a:pt x="236" y="138"/>
                  </a:lnTo>
                  <a:lnTo>
                    <a:pt x="240" y="143"/>
                  </a:lnTo>
                  <a:lnTo>
                    <a:pt x="244" y="149"/>
                  </a:lnTo>
                  <a:lnTo>
                    <a:pt x="247" y="156"/>
                  </a:lnTo>
                  <a:lnTo>
                    <a:pt x="250" y="162"/>
                  </a:lnTo>
                  <a:lnTo>
                    <a:pt x="251" y="169"/>
                  </a:lnTo>
                  <a:lnTo>
                    <a:pt x="252" y="176"/>
                  </a:lnTo>
                  <a:lnTo>
                    <a:pt x="253" y="183"/>
                  </a:lnTo>
                  <a:lnTo>
                    <a:pt x="252" y="190"/>
                  </a:lnTo>
                  <a:lnTo>
                    <a:pt x="251" y="198"/>
                  </a:lnTo>
                  <a:lnTo>
                    <a:pt x="250" y="205"/>
                  </a:lnTo>
                  <a:lnTo>
                    <a:pt x="247" y="212"/>
                  </a:lnTo>
                  <a:lnTo>
                    <a:pt x="244" y="218"/>
                  </a:lnTo>
                  <a:lnTo>
                    <a:pt x="240" y="223"/>
                  </a:lnTo>
                  <a:lnTo>
                    <a:pt x="236" y="229"/>
                  </a:lnTo>
                  <a:lnTo>
                    <a:pt x="231" y="234"/>
                  </a:lnTo>
                  <a:lnTo>
                    <a:pt x="226" y="238"/>
                  </a:lnTo>
                  <a:lnTo>
                    <a:pt x="221" y="243"/>
                  </a:lnTo>
                  <a:lnTo>
                    <a:pt x="215" y="247"/>
                  </a:lnTo>
                  <a:lnTo>
                    <a:pt x="209" y="249"/>
                  </a:lnTo>
                  <a:lnTo>
                    <a:pt x="202" y="252"/>
                  </a:lnTo>
                  <a:lnTo>
                    <a:pt x="195" y="253"/>
                  </a:lnTo>
                  <a:lnTo>
                    <a:pt x="189" y="254"/>
                  </a:lnTo>
                  <a:lnTo>
                    <a:pt x="181" y="255"/>
                  </a:lnTo>
                  <a:close/>
                  <a:moveTo>
                    <a:pt x="354" y="223"/>
                  </a:moveTo>
                  <a:lnTo>
                    <a:pt x="327" y="207"/>
                  </a:lnTo>
                  <a:lnTo>
                    <a:pt x="328" y="195"/>
                  </a:lnTo>
                  <a:lnTo>
                    <a:pt x="328" y="183"/>
                  </a:lnTo>
                  <a:lnTo>
                    <a:pt x="328" y="172"/>
                  </a:lnTo>
                  <a:lnTo>
                    <a:pt x="327" y="160"/>
                  </a:lnTo>
                  <a:lnTo>
                    <a:pt x="354" y="144"/>
                  </a:lnTo>
                  <a:lnTo>
                    <a:pt x="357" y="143"/>
                  </a:lnTo>
                  <a:lnTo>
                    <a:pt x="359" y="141"/>
                  </a:lnTo>
                  <a:lnTo>
                    <a:pt x="360" y="139"/>
                  </a:lnTo>
                  <a:lnTo>
                    <a:pt x="361" y="136"/>
                  </a:lnTo>
                  <a:lnTo>
                    <a:pt x="362" y="132"/>
                  </a:lnTo>
                  <a:lnTo>
                    <a:pt x="362" y="129"/>
                  </a:lnTo>
                  <a:lnTo>
                    <a:pt x="361" y="126"/>
                  </a:lnTo>
                  <a:lnTo>
                    <a:pt x="360" y="124"/>
                  </a:lnTo>
                  <a:lnTo>
                    <a:pt x="322" y="59"/>
                  </a:lnTo>
                  <a:lnTo>
                    <a:pt x="320" y="56"/>
                  </a:lnTo>
                  <a:lnTo>
                    <a:pt x="318" y="54"/>
                  </a:lnTo>
                  <a:lnTo>
                    <a:pt x="316" y="53"/>
                  </a:lnTo>
                  <a:lnTo>
                    <a:pt x="313" y="51"/>
                  </a:lnTo>
                  <a:lnTo>
                    <a:pt x="309" y="51"/>
                  </a:lnTo>
                  <a:lnTo>
                    <a:pt x="307" y="51"/>
                  </a:lnTo>
                  <a:lnTo>
                    <a:pt x="304" y="52"/>
                  </a:lnTo>
                  <a:lnTo>
                    <a:pt x="301" y="53"/>
                  </a:lnTo>
                  <a:lnTo>
                    <a:pt x="274" y="69"/>
                  </a:lnTo>
                  <a:lnTo>
                    <a:pt x="266" y="63"/>
                  </a:lnTo>
                  <a:lnTo>
                    <a:pt x="256" y="56"/>
                  </a:lnTo>
                  <a:lnTo>
                    <a:pt x="246" y="51"/>
                  </a:lnTo>
                  <a:lnTo>
                    <a:pt x="237" y="47"/>
                  </a:lnTo>
                  <a:lnTo>
                    <a:pt x="237" y="14"/>
                  </a:lnTo>
                  <a:lnTo>
                    <a:pt x="236" y="10"/>
                  </a:lnTo>
                  <a:lnTo>
                    <a:pt x="236" y="8"/>
                  </a:lnTo>
                  <a:lnTo>
                    <a:pt x="233" y="5"/>
                  </a:lnTo>
                  <a:lnTo>
                    <a:pt x="232" y="3"/>
                  </a:lnTo>
                  <a:lnTo>
                    <a:pt x="229" y="2"/>
                  </a:lnTo>
                  <a:lnTo>
                    <a:pt x="227" y="1"/>
                  </a:lnTo>
                  <a:lnTo>
                    <a:pt x="224" y="0"/>
                  </a:lnTo>
                  <a:lnTo>
                    <a:pt x="222" y="0"/>
                  </a:lnTo>
                  <a:lnTo>
                    <a:pt x="146" y="0"/>
                  </a:lnTo>
                  <a:lnTo>
                    <a:pt x="143" y="0"/>
                  </a:lnTo>
                  <a:lnTo>
                    <a:pt x="140" y="1"/>
                  </a:lnTo>
                  <a:lnTo>
                    <a:pt x="137" y="2"/>
                  </a:lnTo>
                  <a:lnTo>
                    <a:pt x="135" y="3"/>
                  </a:lnTo>
                  <a:lnTo>
                    <a:pt x="134" y="5"/>
                  </a:lnTo>
                  <a:lnTo>
                    <a:pt x="132" y="8"/>
                  </a:lnTo>
                  <a:lnTo>
                    <a:pt x="132" y="10"/>
                  </a:lnTo>
                  <a:lnTo>
                    <a:pt x="131" y="14"/>
                  </a:lnTo>
                  <a:lnTo>
                    <a:pt x="131" y="47"/>
                  </a:lnTo>
                  <a:lnTo>
                    <a:pt x="120" y="52"/>
                  </a:lnTo>
                  <a:lnTo>
                    <a:pt x="109" y="57"/>
                  </a:lnTo>
                  <a:lnTo>
                    <a:pt x="99" y="63"/>
                  </a:lnTo>
                  <a:lnTo>
                    <a:pt x="90" y="69"/>
                  </a:lnTo>
                  <a:lnTo>
                    <a:pt x="61" y="53"/>
                  </a:lnTo>
                  <a:lnTo>
                    <a:pt x="58" y="52"/>
                  </a:lnTo>
                  <a:lnTo>
                    <a:pt x="55" y="51"/>
                  </a:lnTo>
                  <a:lnTo>
                    <a:pt x="53" y="51"/>
                  </a:lnTo>
                  <a:lnTo>
                    <a:pt x="49" y="51"/>
                  </a:lnTo>
                  <a:lnTo>
                    <a:pt x="47" y="52"/>
                  </a:lnTo>
                  <a:lnTo>
                    <a:pt x="44" y="54"/>
                  </a:lnTo>
                  <a:lnTo>
                    <a:pt x="42" y="56"/>
                  </a:lnTo>
                  <a:lnTo>
                    <a:pt x="41" y="59"/>
                  </a:lnTo>
                  <a:lnTo>
                    <a:pt x="2" y="124"/>
                  </a:lnTo>
                  <a:lnTo>
                    <a:pt x="1" y="126"/>
                  </a:lnTo>
                  <a:lnTo>
                    <a:pt x="0" y="129"/>
                  </a:lnTo>
                  <a:lnTo>
                    <a:pt x="0" y="132"/>
                  </a:lnTo>
                  <a:lnTo>
                    <a:pt x="1" y="136"/>
                  </a:lnTo>
                  <a:lnTo>
                    <a:pt x="2" y="139"/>
                  </a:lnTo>
                  <a:lnTo>
                    <a:pt x="3" y="141"/>
                  </a:lnTo>
                  <a:lnTo>
                    <a:pt x="6" y="143"/>
                  </a:lnTo>
                  <a:lnTo>
                    <a:pt x="8" y="144"/>
                  </a:lnTo>
                  <a:lnTo>
                    <a:pt x="36" y="160"/>
                  </a:lnTo>
                  <a:lnTo>
                    <a:pt x="34" y="172"/>
                  </a:lnTo>
                  <a:lnTo>
                    <a:pt x="34" y="183"/>
                  </a:lnTo>
                  <a:lnTo>
                    <a:pt x="34" y="195"/>
                  </a:lnTo>
                  <a:lnTo>
                    <a:pt x="36" y="207"/>
                  </a:lnTo>
                  <a:lnTo>
                    <a:pt x="8" y="223"/>
                  </a:lnTo>
                  <a:lnTo>
                    <a:pt x="6" y="224"/>
                  </a:lnTo>
                  <a:lnTo>
                    <a:pt x="3" y="227"/>
                  </a:lnTo>
                  <a:lnTo>
                    <a:pt x="1" y="230"/>
                  </a:lnTo>
                  <a:lnTo>
                    <a:pt x="0" y="233"/>
                  </a:lnTo>
                  <a:lnTo>
                    <a:pt x="0" y="235"/>
                  </a:lnTo>
                  <a:lnTo>
                    <a:pt x="0" y="237"/>
                  </a:lnTo>
                  <a:lnTo>
                    <a:pt x="1" y="240"/>
                  </a:lnTo>
                  <a:lnTo>
                    <a:pt x="2" y="243"/>
                  </a:lnTo>
                  <a:lnTo>
                    <a:pt x="40" y="309"/>
                  </a:lnTo>
                  <a:lnTo>
                    <a:pt x="42" y="311"/>
                  </a:lnTo>
                  <a:lnTo>
                    <a:pt x="44" y="313"/>
                  </a:lnTo>
                  <a:lnTo>
                    <a:pt x="46" y="314"/>
                  </a:lnTo>
                  <a:lnTo>
                    <a:pt x="48" y="315"/>
                  </a:lnTo>
                  <a:lnTo>
                    <a:pt x="55" y="316"/>
                  </a:lnTo>
                  <a:lnTo>
                    <a:pt x="60" y="314"/>
                  </a:lnTo>
                  <a:lnTo>
                    <a:pt x="90" y="297"/>
                  </a:lnTo>
                  <a:lnTo>
                    <a:pt x="99" y="304"/>
                  </a:lnTo>
                  <a:lnTo>
                    <a:pt x="109" y="310"/>
                  </a:lnTo>
                  <a:lnTo>
                    <a:pt x="120" y="316"/>
                  </a:lnTo>
                  <a:lnTo>
                    <a:pt x="131" y="321"/>
                  </a:lnTo>
                  <a:lnTo>
                    <a:pt x="131" y="354"/>
                  </a:lnTo>
                  <a:lnTo>
                    <a:pt x="132" y="356"/>
                  </a:lnTo>
                  <a:lnTo>
                    <a:pt x="132" y="359"/>
                  </a:lnTo>
                  <a:lnTo>
                    <a:pt x="134" y="361"/>
                  </a:lnTo>
                  <a:lnTo>
                    <a:pt x="135" y="363"/>
                  </a:lnTo>
                  <a:lnTo>
                    <a:pt x="137" y="366"/>
                  </a:lnTo>
                  <a:lnTo>
                    <a:pt x="140" y="368"/>
                  </a:lnTo>
                  <a:lnTo>
                    <a:pt x="143" y="368"/>
                  </a:lnTo>
                  <a:lnTo>
                    <a:pt x="146" y="369"/>
                  </a:lnTo>
                  <a:lnTo>
                    <a:pt x="222" y="369"/>
                  </a:lnTo>
                  <a:lnTo>
                    <a:pt x="225" y="368"/>
                  </a:lnTo>
                  <a:lnTo>
                    <a:pt x="227" y="368"/>
                  </a:lnTo>
                  <a:lnTo>
                    <a:pt x="229" y="366"/>
                  </a:lnTo>
                  <a:lnTo>
                    <a:pt x="232" y="363"/>
                  </a:lnTo>
                  <a:lnTo>
                    <a:pt x="233" y="361"/>
                  </a:lnTo>
                  <a:lnTo>
                    <a:pt x="236" y="359"/>
                  </a:lnTo>
                  <a:lnTo>
                    <a:pt x="236" y="356"/>
                  </a:lnTo>
                  <a:lnTo>
                    <a:pt x="237" y="354"/>
                  </a:lnTo>
                  <a:lnTo>
                    <a:pt x="237" y="321"/>
                  </a:lnTo>
                  <a:lnTo>
                    <a:pt x="246" y="316"/>
                  </a:lnTo>
                  <a:lnTo>
                    <a:pt x="256" y="311"/>
                  </a:lnTo>
                  <a:lnTo>
                    <a:pt x="266" y="305"/>
                  </a:lnTo>
                  <a:lnTo>
                    <a:pt x="274" y="298"/>
                  </a:lnTo>
                  <a:lnTo>
                    <a:pt x="302" y="313"/>
                  </a:lnTo>
                  <a:lnTo>
                    <a:pt x="305" y="315"/>
                  </a:lnTo>
                  <a:lnTo>
                    <a:pt x="307" y="315"/>
                  </a:lnTo>
                  <a:lnTo>
                    <a:pt x="310" y="316"/>
                  </a:lnTo>
                  <a:lnTo>
                    <a:pt x="314" y="316"/>
                  </a:lnTo>
                  <a:lnTo>
                    <a:pt x="319" y="313"/>
                  </a:lnTo>
                  <a:lnTo>
                    <a:pt x="322" y="309"/>
                  </a:lnTo>
                  <a:lnTo>
                    <a:pt x="360" y="243"/>
                  </a:lnTo>
                  <a:lnTo>
                    <a:pt x="362" y="240"/>
                  </a:lnTo>
                  <a:lnTo>
                    <a:pt x="362" y="237"/>
                  </a:lnTo>
                  <a:lnTo>
                    <a:pt x="362" y="234"/>
                  </a:lnTo>
                  <a:lnTo>
                    <a:pt x="362" y="232"/>
                  </a:lnTo>
                  <a:lnTo>
                    <a:pt x="361" y="229"/>
                  </a:lnTo>
                  <a:lnTo>
                    <a:pt x="359" y="227"/>
                  </a:lnTo>
                  <a:lnTo>
                    <a:pt x="357" y="224"/>
                  </a:lnTo>
                  <a:lnTo>
                    <a:pt x="354" y="2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42" name="Freeform 4346" descr="Icon of box and whisker chart. ">
            <a:extLst>
              <a:ext uri="{FF2B5EF4-FFF2-40B4-BE49-F238E27FC236}">
                <a16:creationId xmlns:a16="http://schemas.microsoft.com/office/drawing/2014/main" id="{D131817A-5B27-4718-8BAC-45C9CEDA45D9}"/>
              </a:ext>
            </a:extLst>
          </p:cNvPr>
          <p:cNvSpPr>
            <a:spLocks noEditPoints="1"/>
          </p:cNvSpPr>
          <p:nvPr/>
        </p:nvSpPr>
        <p:spPr bwMode="auto">
          <a:xfrm>
            <a:off x="3967321" y="3532346"/>
            <a:ext cx="345758" cy="345758"/>
          </a:xfrm>
          <a:custGeom>
            <a:avLst/>
            <a:gdLst>
              <a:gd name="T0" fmla="*/ 706 w 898"/>
              <a:gd name="T1" fmla="*/ 479 h 898"/>
              <a:gd name="T2" fmla="*/ 652 w 898"/>
              <a:gd name="T3" fmla="*/ 556 h 898"/>
              <a:gd name="T4" fmla="*/ 632 w 898"/>
              <a:gd name="T5" fmla="*/ 551 h 898"/>
              <a:gd name="T6" fmla="*/ 576 w 898"/>
              <a:gd name="T7" fmla="*/ 477 h 898"/>
              <a:gd name="T8" fmla="*/ 571 w 898"/>
              <a:gd name="T9" fmla="*/ 398 h 898"/>
              <a:gd name="T10" fmla="*/ 628 w 898"/>
              <a:gd name="T11" fmla="*/ 129 h 898"/>
              <a:gd name="T12" fmla="*/ 643 w 898"/>
              <a:gd name="T13" fmla="*/ 114 h 898"/>
              <a:gd name="T14" fmla="*/ 658 w 898"/>
              <a:gd name="T15" fmla="*/ 129 h 898"/>
              <a:gd name="T16" fmla="*/ 717 w 898"/>
              <a:gd name="T17" fmla="*/ 398 h 898"/>
              <a:gd name="T18" fmla="*/ 621 w 898"/>
              <a:gd name="T19" fmla="*/ 758 h 898"/>
              <a:gd name="T20" fmla="*/ 589 w 898"/>
              <a:gd name="T21" fmla="*/ 727 h 898"/>
              <a:gd name="T22" fmla="*/ 589 w 898"/>
              <a:gd name="T23" fmla="*/ 680 h 898"/>
              <a:gd name="T24" fmla="*/ 621 w 898"/>
              <a:gd name="T25" fmla="*/ 648 h 898"/>
              <a:gd name="T26" fmla="*/ 667 w 898"/>
              <a:gd name="T27" fmla="*/ 648 h 898"/>
              <a:gd name="T28" fmla="*/ 699 w 898"/>
              <a:gd name="T29" fmla="*/ 680 h 898"/>
              <a:gd name="T30" fmla="*/ 699 w 898"/>
              <a:gd name="T31" fmla="*/ 727 h 898"/>
              <a:gd name="T32" fmla="*/ 667 w 898"/>
              <a:gd name="T33" fmla="*/ 758 h 898"/>
              <a:gd name="T34" fmla="*/ 536 w 898"/>
              <a:gd name="T35" fmla="*/ 294 h 898"/>
              <a:gd name="T36" fmla="*/ 479 w 898"/>
              <a:gd name="T37" fmla="*/ 546 h 898"/>
              <a:gd name="T38" fmla="*/ 461 w 898"/>
              <a:gd name="T39" fmla="*/ 558 h 898"/>
              <a:gd name="T40" fmla="*/ 450 w 898"/>
              <a:gd name="T41" fmla="*/ 299 h 898"/>
              <a:gd name="T42" fmla="*/ 390 w 898"/>
              <a:gd name="T43" fmla="*/ 287 h 898"/>
              <a:gd name="T44" fmla="*/ 398 w 898"/>
              <a:gd name="T45" fmla="*/ 211 h 898"/>
              <a:gd name="T46" fmla="*/ 454 w 898"/>
              <a:gd name="T47" fmla="*/ 118 h 898"/>
              <a:gd name="T48" fmla="*/ 475 w 898"/>
              <a:gd name="T49" fmla="*/ 118 h 898"/>
              <a:gd name="T50" fmla="*/ 530 w 898"/>
              <a:gd name="T51" fmla="*/ 211 h 898"/>
              <a:gd name="T52" fmla="*/ 465 w 898"/>
              <a:gd name="T53" fmla="*/ 763 h 898"/>
              <a:gd name="T54" fmla="*/ 422 w 898"/>
              <a:gd name="T55" fmla="*/ 745 h 898"/>
              <a:gd name="T56" fmla="*/ 405 w 898"/>
              <a:gd name="T57" fmla="*/ 703 h 898"/>
              <a:gd name="T58" fmla="*/ 422 w 898"/>
              <a:gd name="T59" fmla="*/ 661 h 898"/>
              <a:gd name="T60" fmla="*/ 465 w 898"/>
              <a:gd name="T61" fmla="*/ 643 h 898"/>
              <a:gd name="T62" fmla="*/ 506 w 898"/>
              <a:gd name="T63" fmla="*/ 661 h 898"/>
              <a:gd name="T64" fmla="*/ 525 w 898"/>
              <a:gd name="T65" fmla="*/ 703 h 898"/>
              <a:gd name="T66" fmla="*/ 506 w 898"/>
              <a:gd name="T67" fmla="*/ 745 h 898"/>
              <a:gd name="T68" fmla="*/ 465 w 898"/>
              <a:gd name="T69" fmla="*/ 763 h 898"/>
              <a:gd name="T70" fmla="*/ 318 w 898"/>
              <a:gd name="T71" fmla="*/ 419 h 898"/>
              <a:gd name="T72" fmla="*/ 263 w 898"/>
              <a:gd name="T73" fmla="*/ 556 h 898"/>
              <a:gd name="T74" fmla="*/ 242 w 898"/>
              <a:gd name="T75" fmla="*/ 551 h 898"/>
              <a:gd name="T76" fmla="*/ 186 w 898"/>
              <a:gd name="T77" fmla="*/ 417 h 898"/>
              <a:gd name="T78" fmla="*/ 181 w 898"/>
              <a:gd name="T79" fmla="*/ 339 h 898"/>
              <a:gd name="T80" fmla="*/ 240 w 898"/>
              <a:gd name="T81" fmla="*/ 129 h 898"/>
              <a:gd name="T82" fmla="*/ 255 w 898"/>
              <a:gd name="T83" fmla="*/ 114 h 898"/>
              <a:gd name="T84" fmla="*/ 270 w 898"/>
              <a:gd name="T85" fmla="*/ 129 h 898"/>
              <a:gd name="T86" fmla="*/ 329 w 898"/>
              <a:gd name="T87" fmla="*/ 339 h 898"/>
              <a:gd name="T88" fmla="*/ 231 w 898"/>
              <a:gd name="T89" fmla="*/ 758 h 898"/>
              <a:gd name="T90" fmla="*/ 200 w 898"/>
              <a:gd name="T91" fmla="*/ 727 h 898"/>
              <a:gd name="T92" fmla="*/ 200 w 898"/>
              <a:gd name="T93" fmla="*/ 680 h 898"/>
              <a:gd name="T94" fmla="*/ 231 w 898"/>
              <a:gd name="T95" fmla="*/ 648 h 898"/>
              <a:gd name="T96" fmla="*/ 278 w 898"/>
              <a:gd name="T97" fmla="*/ 648 h 898"/>
              <a:gd name="T98" fmla="*/ 311 w 898"/>
              <a:gd name="T99" fmla="*/ 680 h 898"/>
              <a:gd name="T100" fmla="*/ 311 w 898"/>
              <a:gd name="T101" fmla="*/ 727 h 898"/>
              <a:gd name="T102" fmla="*/ 278 w 898"/>
              <a:gd name="T103" fmla="*/ 758 h 898"/>
              <a:gd name="T104" fmla="*/ 10 w 898"/>
              <a:gd name="T105" fmla="*/ 2 h 898"/>
              <a:gd name="T106" fmla="*/ 1 w 898"/>
              <a:gd name="T107" fmla="*/ 886 h 898"/>
              <a:gd name="T108" fmla="*/ 883 w 898"/>
              <a:gd name="T109" fmla="*/ 898 h 898"/>
              <a:gd name="T110" fmla="*/ 898 w 898"/>
              <a:gd name="T111" fmla="*/ 883 h 898"/>
              <a:gd name="T112" fmla="*/ 886 w 898"/>
              <a:gd name="T113" fmla="*/ 0 h 8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98" h="898">
                <a:moveTo>
                  <a:pt x="718" y="464"/>
                </a:moveTo>
                <a:lnTo>
                  <a:pt x="718" y="467"/>
                </a:lnTo>
                <a:lnTo>
                  <a:pt x="717" y="470"/>
                </a:lnTo>
                <a:lnTo>
                  <a:pt x="716" y="472"/>
                </a:lnTo>
                <a:lnTo>
                  <a:pt x="714" y="474"/>
                </a:lnTo>
                <a:lnTo>
                  <a:pt x="712" y="477"/>
                </a:lnTo>
                <a:lnTo>
                  <a:pt x="710" y="478"/>
                </a:lnTo>
                <a:lnTo>
                  <a:pt x="706" y="479"/>
                </a:lnTo>
                <a:lnTo>
                  <a:pt x="703" y="479"/>
                </a:lnTo>
                <a:lnTo>
                  <a:pt x="658" y="479"/>
                </a:lnTo>
                <a:lnTo>
                  <a:pt x="658" y="543"/>
                </a:lnTo>
                <a:lnTo>
                  <a:pt x="658" y="546"/>
                </a:lnTo>
                <a:lnTo>
                  <a:pt x="657" y="549"/>
                </a:lnTo>
                <a:lnTo>
                  <a:pt x="656" y="551"/>
                </a:lnTo>
                <a:lnTo>
                  <a:pt x="654" y="554"/>
                </a:lnTo>
                <a:lnTo>
                  <a:pt x="652" y="556"/>
                </a:lnTo>
                <a:lnTo>
                  <a:pt x="650" y="557"/>
                </a:lnTo>
                <a:lnTo>
                  <a:pt x="647" y="558"/>
                </a:lnTo>
                <a:lnTo>
                  <a:pt x="643" y="558"/>
                </a:lnTo>
                <a:lnTo>
                  <a:pt x="641" y="558"/>
                </a:lnTo>
                <a:lnTo>
                  <a:pt x="638" y="557"/>
                </a:lnTo>
                <a:lnTo>
                  <a:pt x="636" y="556"/>
                </a:lnTo>
                <a:lnTo>
                  <a:pt x="634" y="554"/>
                </a:lnTo>
                <a:lnTo>
                  <a:pt x="632" y="551"/>
                </a:lnTo>
                <a:lnTo>
                  <a:pt x="631" y="549"/>
                </a:lnTo>
                <a:lnTo>
                  <a:pt x="629" y="546"/>
                </a:lnTo>
                <a:lnTo>
                  <a:pt x="628" y="543"/>
                </a:lnTo>
                <a:lnTo>
                  <a:pt x="628" y="479"/>
                </a:lnTo>
                <a:lnTo>
                  <a:pt x="583" y="479"/>
                </a:lnTo>
                <a:lnTo>
                  <a:pt x="581" y="479"/>
                </a:lnTo>
                <a:lnTo>
                  <a:pt x="578" y="478"/>
                </a:lnTo>
                <a:lnTo>
                  <a:pt x="576" y="477"/>
                </a:lnTo>
                <a:lnTo>
                  <a:pt x="574" y="474"/>
                </a:lnTo>
                <a:lnTo>
                  <a:pt x="572" y="472"/>
                </a:lnTo>
                <a:lnTo>
                  <a:pt x="571" y="470"/>
                </a:lnTo>
                <a:lnTo>
                  <a:pt x="570" y="467"/>
                </a:lnTo>
                <a:lnTo>
                  <a:pt x="570" y="464"/>
                </a:lnTo>
                <a:lnTo>
                  <a:pt x="570" y="404"/>
                </a:lnTo>
                <a:lnTo>
                  <a:pt x="570" y="402"/>
                </a:lnTo>
                <a:lnTo>
                  <a:pt x="571" y="398"/>
                </a:lnTo>
                <a:lnTo>
                  <a:pt x="572" y="396"/>
                </a:lnTo>
                <a:lnTo>
                  <a:pt x="574" y="394"/>
                </a:lnTo>
                <a:lnTo>
                  <a:pt x="576" y="392"/>
                </a:lnTo>
                <a:lnTo>
                  <a:pt x="578" y="391"/>
                </a:lnTo>
                <a:lnTo>
                  <a:pt x="581" y="390"/>
                </a:lnTo>
                <a:lnTo>
                  <a:pt x="583" y="389"/>
                </a:lnTo>
                <a:lnTo>
                  <a:pt x="628" y="389"/>
                </a:lnTo>
                <a:lnTo>
                  <a:pt x="628" y="129"/>
                </a:lnTo>
                <a:lnTo>
                  <a:pt x="629" y="126"/>
                </a:lnTo>
                <a:lnTo>
                  <a:pt x="631" y="123"/>
                </a:lnTo>
                <a:lnTo>
                  <a:pt x="632" y="121"/>
                </a:lnTo>
                <a:lnTo>
                  <a:pt x="634" y="118"/>
                </a:lnTo>
                <a:lnTo>
                  <a:pt x="636" y="117"/>
                </a:lnTo>
                <a:lnTo>
                  <a:pt x="638" y="115"/>
                </a:lnTo>
                <a:lnTo>
                  <a:pt x="641" y="114"/>
                </a:lnTo>
                <a:lnTo>
                  <a:pt x="643" y="114"/>
                </a:lnTo>
                <a:lnTo>
                  <a:pt x="647" y="114"/>
                </a:lnTo>
                <a:lnTo>
                  <a:pt x="650" y="115"/>
                </a:lnTo>
                <a:lnTo>
                  <a:pt x="652" y="117"/>
                </a:lnTo>
                <a:lnTo>
                  <a:pt x="654" y="118"/>
                </a:lnTo>
                <a:lnTo>
                  <a:pt x="656" y="121"/>
                </a:lnTo>
                <a:lnTo>
                  <a:pt x="657" y="123"/>
                </a:lnTo>
                <a:lnTo>
                  <a:pt x="658" y="127"/>
                </a:lnTo>
                <a:lnTo>
                  <a:pt x="658" y="129"/>
                </a:lnTo>
                <a:lnTo>
                  <a:pt x="658" y="389"/>
                </a:lnTo>
                <a:lnTo>
                  <a:pt x="703" y="389"/>
                </a:lnTo>
                <a:lnTo>
                  <a:pt x="706" y="390"/>
                </a:lnTo>
                <a:lnTo>
                  <a:pt x="710" y="391"/>
                </a:lnTo>
                <a:lnTo>
                  <a:pt x="712" y="392"/>
                </a:lnTo>
                <a:lnTo>
                  <a:pt x="714" y="394"/>
                </a:lnTo>
                <a:lnTo>
                  <a:pt x="716" y="396"/>
                </a:lnTo>
                <a:lnTo>
                  <a:pt x="717" y="398"/>
                </a:lnTo>
                <a:lnTo>
                  <a:pt x="718" y="402"/>
                </a:lnTo>
                <a:lnTo>
                  <a:pt x="718" y="404"/>
                </a:lnTo>
                <a:lnTo>
                  <a:pt x="718" y="464"/>
                </a:lnTo>
                <a:close/>
                <a:moveTo>
                  <a:pt x="643" y="763"/>
                </a:moveTo>
                <a:lnTo>
                  <a:pt x="638" y="762"/>
                </a:lnTo>
                <a:lnTo>
                  <a:pt x="632" y="762"/>
                </a:lnTo>
                <a:lnTo>
                  <a:pt x="626" y="760"/>
                </a:lnTo>
                <a:lnTo>
                  <a:pt x="621" y="758"/>
                </a:lnTo>
                <a:lnTo>
                  <a:pt x="616" y="756"/>
                </a:lnTo>
                <a:lnTo>
                  <a:pt x="610" y="753"/>
                </a:lnTo>
                <a:lnTo>
                  <a:pt x="606" y="749"/>
                </a:lnTo>
                <a:lnTo>
                  <a:pt x="602" y="745"/>
                </a:lnTo>
                <a:lnTo>
                  <a:pt x="597" y="741"/>
                </a:lnTo>
                <a:lnTo>
                  <a:pt x="594" y="737"/>
                </a:lnTo>
                <a:lnTo>
                  <a:pt x="591" y="731"/>
                </a:lnTo>
                <a:lnTo>
                  <a:pt x="589" y="727"/>
                </a:lnTo>
                <a:lnTo>
                  <a:pt x="587" y="720"/>
                </a:lnTo>
                <a:lnTo>
                  <a:pt x="586" y="715"/>
                </a:lnTo>
                <a:lnTo>
                  <a:pt x="584" y="710"/>
                </a:lnTo>
                <a:lnTo>
                  <a:pt x="583" y="703"/>
                </a:lnTo>
                <a:lnTo>
                  <a:pt x="584" y="697"/>
                </a:lnTo>
                <a:lnTo>
                  <a:pt x="586" y="692"/>
                </a:lnTo>
                <a:lnTo>
                  <a:pt x="587" y="685"/>
                </a:lnTo>
                <a:lnTo>
                  <a:pt x="589" y="680"/>
                </a:lnTo>
                <a:lnTo>
                  <a:pt x="591" y="674"/>
                </a:lnTo>
                <a:lnTo>
                  <a:pt x="594" y="670"/>
                </a:lnTo>
                <a:lnTo>
                  <a:pt x="597" y="665"/>
                </a:lnTo>
                <a:lnTo>
                  <a:pt x="602" y="661"/>
                </a:lnTo>
                <a:lnTo>
                  <a:pt x="606" y="657"/>
                </a:lnTo>
                <a:lnTo>
                  <a:pt x="610" y="653"/>
                </a:lnTo>
                <a:lnTo>
                  <a:pt x="616" y="651"/>
                </a:lnTo>
                <a:lnTo>
                  <a:pt x="621" y="648"/>
                </a:lnTo>
                <a:lnTo>
                  <a:pt x="626" y="646"/>
                </a:lnTo>
                <a:lnTo>
                  <a:pt x="632" y="645"/>
                </a:lnTo>
                <a:lnTo>
                  <a:pt x="638" y="643"/>
                </a:lnTo>
                <a:lnTo>
                  <a:pt x="643" y="643"/>
                </a:lnTo>
                <a:lnTo>
                  <a:pt x="650" y="643"/>
                </a:lnTo>
                <a:lnTo>
                  <a:pt x="656" y="645"/>
                </a:lnTo>
                <a:lnTo>
                  <a:pt x="662" y="646"/>
                </a:lnTo>
                <a:lnTo>
                  <a:pt x="667" y="648"/>
                </a:lnTo>
                <a:lnTo>
                  <a:pt x="672" y="651"/>
                </a:lnTo>
                <a:lnTo>
                  <a:pt x="678" y="653"/>
                </a:lnTo>
                <a:lnTo>
                  <a:pt x="682" y="657"/>
                </a:lnTo>
                <a:lnTo>
                  <a:pt x="686" y="661"/>
                </a:lnTo>
                <a:lnTo>
                  <a:pt x="690" y="665"/>
                </a:lnTo>
                <a:lnTo>
                  <a:pt x="694" y="670"/>
                </a:lnTo>
                <a:lnTo>
                  <a:pt x="697" y="674"/>
                </a:lnTo>
                <a:lnTo>
                  <a:pt x="699" y="680"/>
                </a:lnTo>
                <a:lnTo>
                  <a:pt x="701" y="685"/>
                </a:lnTo>
                <a:lnTo>
                  <a:pt x="702" y="692"/>
                </a:lnTo>
                <a:lnTo>
                  <a:pt x="703" y="697"/>
                </a:lnTo>
                <a:lnTo>
                  <a:pt x="703" y="703"/>
                </a:lnTo>
                <a:lnTo>
                  <a:pt x="703" y="710"/>
                </a:lnTo>
                <a:lnTo>
                  <a:pt x="702" y="715"/>
                </a:lnTo>
                <a:lnTo>
                  <a:pt x="701" y="720"/>
                </a:lnTo>
                <a:lnTo>
                  <a:pt x="699" y="727"/>
                </a:lnTo>
                <a:lnTo>
                  <a:pt x="697" y="731"/>
                </a:lnTo>
                <a:lnTo>
                  <a:pt x="694" y="737"/>
                </a:lnTo>
                <a:lnTo>
                  <a:pt x="690" y="741"/>
                </a:lnTo>
                <a:lnTo>
                  <a:pt x="686" y="745"/>
                </a:lnTo>
                <a:lnTo>
                  <a:pt x="682" y="749"/>
                </a:lnTo>
                <a:lnTo>
                  <a:pt x="678" y="753"/>
                </a:lnTo>
                <a:lnTo>
                  <a:pt x="672" y="756"/>
                </a:lnTo>
                <a:lnTo>
                  <a:pt x="667" y="758"/>
                </a:lnTo>
                <a:lnTo>
                  <a:pt x="662" y="760"/>
                </a:lnTo>
                <a:lnTo>
                  <a:pt x="656" y="762"/>
                </a:lnTo>
                <a:lnTo>
                  <a:pt x="650" y="762"/>
                </a:lnTo>
                <a:lnTo>
                  <a:pt x="643" y="763"/>
                </a:lnTo>
                <a:close/>
                <a:moveTo>
                  <a:pt x="540" y="284"/>
                </a:moveTo>
                <a:lnTo>
                  <a:pt x="538" y="287"/>
                </a:lnTo>
                <a:lnTo>
                  <a:pt x="537" y="290"/>
                </a:lnTo>
                <a:lnTo>
                  <a:pt x="536" y="294"/>
                </a:lnTo>
                <a:lnTo>
                  <a:pt x="534" y="296"/>
                </a:lnTo>
                <a:lnTo>
                  <a:pt x="532" y="297"/>
                </a:lnTo>
                <a:lnTo>
                  <a:pt x="530" y="298"/>
                </a:lnTo>
                <a:lnTo>
                  <a:pt x="527" y="299"/>
                </a:lnTo>
                <a:lnTo>
                  <a:pt x="525" y="299"/>
                </a:lnTo>
                <a:lnTo>
                  <a:pt x="480" y="299"/>
                </a:lnTo>
                <a:lnTo>
                  <a:pt x="480" y="543"/>
                </a:lnTo>
                <a:lnTo>
                  <a:pt x="479" y="546"/>
                </a:lnTo>
                <a:lnTo>
                  <a:pt x="479" y="549"/>
                </a:lnTo>
                <a:lnTo>
                  <a:pt x="476" y="551"/>
                </a:lnTo>
                <a:lnTo>
                  <a:pt x="475" y="554"/>
                </a:lnTo>
                <a:lnTo>
                  <a:pt x="472" y="556"/>
                </a:lnTo>
                <a:lnTo>
                  <a:pt x="470" y="557"/>
                </a:lnTo>
                <a:lnTo>
                  <a:pt x="467" y="558"/>
                </a:lnTo>
                <a:lnTo>
                  <a:pt x="465" y="558"/>
                </a:lnTo>
                <a:lnTo>
                  <a:pt x="461" y="558"/>
                </a:lnTo>
                <a:lnTo>
                  <a:pt x="458" y="557"/>
                </a:lnTo>
                <a:lnTo>
                  <a:pt x="456" y="556"/>
                </a:lnTo>
                <a:lnTo>
                  <a:pt x="454" y="554"/>
                </a:lnTo>
                <a:lnTo>
                  <a:pt x="452" y="551"/>
                </a:lnTo>
                <a:lnTo>
                  <a:pt x="451" y="549"/>
                </a:lnTo>
                <a:lnTo>
                  <a:pt x="450" y="546"/>
                </a:lnTo>
                <a:lnTo>
                  <a:pt x="450" y="543"/>
                </a:lnTo>
                <a:lnTo>
                  <a:pt x="450" y="299"/>
                </a:lnTo>
                <a:lnTo>
                  <a:pt x="405" y="299"/>
                </a:lnTo>
                <a:lnTo>
                  <a:pt x="402" y="299"/>
                </a:lnTo>
                <a:lnTo>
                  <a:pt x="398" y="298"/>
                </a:lnTo>
                <a:lnTo>
                  <a:pt x="396" y="297"/>
                </a:lnTo>
                <a:lnTo>
                  <a:pt x="394" y="296"/>
                </a:lnTo>
                <a:lnTo>
                  <a:pt x="392" y="294"/>
                </a:lnTo>
                <a:lnTo>
                  <a:pt x="391" y="290"/>
                </a:lnTo>
                <a:lnTo>
                  <a:pt x="390" y="287"/>
                </a:lnTo>
                <a:lnTo>
                  <a:pt x="390" y="284"/>
                </a:lnTo>
                <a:lnTo>
                  <a:pt x="390" y="225"/>
                </a:lnTo>
                <a:lnTo>
                  <a:pt x="390" y="222"/>
                </a:lnTo>
                <a:lnTo>
                  <a:pt x="391" y="219"/>
                </a:lnTo>
                <a:lnTo>
                  <a:pt x="392" y="217"/>
                </a:lnTo>
                <a:lnTo>
                  <a:pt x="394" y="214"/>
                </a:lnTo>
                <a:lnTo>
                  <a:pt x="396" y="212"/>
                </a:lnTo>
                <a:lnTo>
                  <a:pt x="398" y="211"/>
                </a:lnTo>
                <a:lnTo>
                  <a:pt x="402" y="210"/>
                </a:lnTo>
                <a:lnTo>
                  <a:pt x="405" y="210"/>
                </a:lnTo>
                <a:lnTo>
                  <a:pt x="450" y="210"/>
                </a:lnTo>
                <a:lnTo>
                  <a:pt x="450" y="129"/>
                </a:lnTo>
                <a:lnTo>
                  <a:pt x="450" y="126"/>
                </a:lnTo>
                <a:lnTo>
                  <a:pt x="451" y="123"/>
                </a:lnTo>
                <a:lnTo>
                  <a:pt x="452" y="121"/>
                </a:lnTo>
                <a:lnTo>
                  <a:pt x="454" y="118"/>
                </a:lnTo>
                <a:lnTo>
                  <a:pt x="456" y="117"/>
                </a:lnTo>
                <a:lnTo>
                  <a:pt x="458" y="115"/>
                </a:lnTo>
                <a:lnTo>
                  <a:pt x="461" y="114"/>
                </a:lnTo>
                <a:lnTo>
                  <a:pt x="465" y="114"/>
                </a:lnTo>
                <a:lnTo>
                  <a:pt x="467" y="114"/>
                </a:lnTo>
                <a:lnTo>
                  <a:pt x="470" y="115"/>
                </a:lnTo>
                <a:lnTo>
                  <a:pt x="472" y="117"/>
                </a:lnTo>
                <a:lnTo>
                  <a:pt x="475" y="118"/>
                </a:lnTo>
                <a:lnTo>
                  <a:pt x="476" y="121"/>
                </a:lnTo>
                <a:lnTo>
                  <a:pt x="479" y="123"/>
                </a:lnTo>
                <a:lnTo>
                  <a:pt x="479" y="127"/>
                </a:lnTo>
                <a:lnTo>
                  <a:pt x="480" y="129"/>
                </a:lnTo>
                <a:lnTo>
                  <a:pt x="480" y="210"/>
                </a:lnTo>
                <a:lnTo>
                  <a:pt x="525" y="210"/>
                </a:lnTo>
                <a:lnTo>
                  <a:pt x="527" y="210"/>
                </a:lnTo>
                <a:lnTo>
                  <a:pt x="530" y="211"/>
                </a:lnTo>
                <a:lnTo>
                  <a:pt x="532" y="212"/>
                </a:lnTo>
                <a:lnTo>
                  <a:pt x="534" y="214"/>
                </a:lnTo>
                <a:lnTo>
                  <a:pt x="536" y="217"/>
                </a:lnTo>
                <a:lnTo>
                  <a:pt x="537" y="219"/>
                </a:lnTo>
                <a:lnTo>
                  <a:pt x="538" y="222"/>
                </a:lnTo>
                <a:lnTo>
                  <a:pt x="540" y="225"/>
                </a:lnTo>
                <a:lnTo>
                  <a:pt x="540" y="284"/>
                </a:lnTo>
                <a:close/>
                <a:moveTo>
                  <a:pt x="465" y="763"/>
                </a:moveTo>
                <a:lnTo>
                  <a:pt x="458" y="762"/>
                </a:lnTo>
                <a:lnTo>
                  <a:pt x="452" y="762"/>
                </a:lnTo>
                <a:lnTo>
                  <a:pt x="446" y="760"/>
                </a:lnTo>
                <a:lnTo>
                  <a:pt x="441" y="758"/>
                </a:lnTo>
                <a:lnTo>
                  <a:pt x="436" y="756"/>
                </a:lnTo>
                <a:lnTo>
                  <a:pt x="430" y="753"/>
                </a:lnTo>
                <a:lnTo>
                  <a:pt x="426" y="749"/>
                </a:lnTo>
                <a:lnTo>
                  <a:pt x="422" y="745"/>
                </a:lnTo>
                <a:lnTo>
                  <a:pt x="419" y="741"/>
                </a:lnTo>
                <a:lnTo>
                  <a:pt x="414" y="737"/>
                </a:lnTo>
                <a:lnTo>
                  <a:pt x="412" y="731"/>
                </a:lnTo>
                <a:lnTo>
                  <a:pt x="409" y="727"/>
                </a:lnTo>
                <a:lnTo>
                  <a:pt x="407" y="720"/>
                </a:lnTo>
                <a:lnTo>
                  <a:pt x="406" y="715"/>
                </a:lnTo>
                <a:lnTo>
                  <a:pt x="405" y="710"/>
                </a:lnTo>
                <a:lnTo>
                  <a:pt x="405" y="703"/>
                </a:lnTo>
                <a:lnTo>
                  <a:pt x="405" y="697"/>
                </a:lnTo>
                <a:lnTo>
                  <a:pt x="406" y="692"/>
                </a:lnTo>
                <a:lnTo>
                  <a:pt x="407" y="685"/>
                </a:lnTo>
                <a:lnTo>
                  <a:pt x="409" y="680"/>
                </a:lnTo>
                <a:lnTo>
                  <a:pt x="412" y="674"/>
                </a:lnTo>
                <a:lnTo>
                  <a:pt x="414" y="670"/>
                </a:lnTo>
                <a:lnTo>
                  <a:pt x="419" y="665"/>
                </a:lnTo>
                <a:lnTo>
                  <a:pt x="422" y="661"/>
                </a:lnTo>
                <a:lnTo>
                  <a:pt x="426" y="657"/>
                </a:lnTo>
                <a:lnTo>
                  <a:pt x="430" y="653"/>
                </a:lnTo>
                <a:lnTo>
                  <a:pt x="436" y="651"/>
                </a:lnTo>
                <a:lnTo>
                  <a:pt x="441" y="648"/>
                </a:lnTo>
                <a:lnTo>
                  <a:pt x="446" y="646"/>
                </a:lnTo>
                <a:lnTo>
                  <a:pt x="452" y="645"/>
                </a:lnTo>
                <a:lnTo>
                  <a:pt x="458" y="643"/>
                </a:lnTo>
                <a:lnTo>
                  <a:pt x="465" y="643"/>
                </a:lnTo>
                <a:lnTo>
                  <a:pt x="470" y="643"/>
                </a:lnTo>
                <a:lnTo>
                  <a:pt x="476" y="645"/>
                </a:lnTo>
                <a:lnTo>
                  <a:pt x="482" y="646"/>
                </a:lnTo>
                <a:lnTo>
                  <a:pt x="487" y="648"/>
                </a:lnTo>
                <a:lnTo>
                  <a:pt x="492" y="651"/>
                </a:lnTo>
                <a:lnTo>
                  <a:pt x="498" y="653"/>
                </a:lnTo>
                <a:lnTo>
                  <a:pt x="502" y="657"/>
                </a:lnTo>
                <a:lnTo>
                  <a:pt x="506" y="661"/>
                </a:lnTo>
                <a:lnTo>
                  <a:pt x="511" y="665"/>
                </a:lnTo>
                <a:lnTo>
                  <a:pt x="514" y="670"/>
                </a:lnTo>
                <a:lnTo>
                  <a:pt x="517" y="674"/>
                </a:lnTo>
                <a:lnTo>
                  <a:pt x="519" y="680"/>
                </a:lnTo>
                <a:lnTo>
                  <a:pt x="521" y="685"/>
                </a:lnTo>
                <a:lnTo>
                  <a:pt x="522" y="692"/>
                </a:lnTo>
                <a:lnTo>
                  <a:pt x="524" y="697"/>
                </a:lnTo>
                <a:lnTo>
                  <a:pt x="525" y="703"/>
                </a:lnTo>
                <a:lnTo>
                  <a:pt x="524" y="710"/>
                </a:lnTo>
                <a:lnTo>
                  <a:pt x="522" y="715"/>
                </a:lnTo>
                <a:lnTo>
                  <a:pt x="521" y="720"/>
                </a:lnTo>
                <a:lnTo>
                  <a:pt x="519" y="727"/>
                </a:lnTo>
                <a:lnTo>
                  <a:pt x="517" y="731"/>
                </a:lnTo>
                <a:lnTo>
                  <a:pt x="514" y="737"/>
                </a:lnTo>
                <a:lnTo>
                  <a:pt x="511" y="741"/>
                </a:lnTo>
                <a:lnTo>
                  <a:pt x="506" y="745"/>
                </a:lnTo>
                <a:lnTo>
                  <a:pt x="502" y="749"/>
                </a:lnTo>
                <a:lnTo>
                  <a:pt x="498" y="753"/>
                </a:lnTo>
                <a:lnTo>
                  <a:pt x="492" y="756"/>
                </a:lnTo>
                <a:lnTo>
                  <a:pt x="487" y="758"/>
                </a:lnTo>
                <a:lnTo>
                  <a:pt x="482" y="760"/>
                </a:lnTo>
                <a:lnTo>
                  <a:pt x="476" y="762"/>
                </a:lnTo>
                <a:lnTo>
                  <a:pt x="470" y="762"/>
                </a:lnTo>
                <a:lnTo>
                  <a:pt x="465" y="763"/>
                </a:lnTo>
                <a:close/>
                <a:moveTo>
                  <a:pt x="330" y="404"/>
                </a:moveTo>
                <a:lnTo>
                  <a:pt x="330" y="407"/>
                </a:lnTo>
                <a:lnTo>
                  <a:pt x="329" y="410"/>
                </a:lnTo>
                <a:lnTo>
                  <a:pt x="328" y="412"/>
                </a:lnTo>
                <a:lnTo>
                  <a:pt x="326" y="414"/>
                </a:lnTo>
                <a:lnTo>
                  <a:pt x="323" y="417"/>
                </a:lnTo>
                <a:lnTo>
                  <a:pt x="320" y="418"/>
                </a:lnTo>
                <a:lnTo>
                  <a:pt x="318" y="419"/>
                </a:lnTo>
                <a:lnTo>
                  <a:pt x="315" y="419"/>
                </a:lnTo>
                <a:lnTo>
                  <a:pt x="270" y="419"/>
                </a:lnTo>
                <a:lnTo>
                  <a:pt x="270" y="543"/>
                </a:lnTo>
                <a:lnTo>
                  <a:pt x="270" y="546"/>
                </a:lnTo>
                <a:lnTo>
                  <a:pt x="269" y="549"/>
                </a:lnTo>
                <a:lnTo>
                  <a:pt x="268" y="551"/>
                </a:lnTo>
                <a:lnTo>
                  <a:pt x="266" y="554"/>
                </a:lnTo>
                <a:lnTo>
                  <a:pt x="263" y="556"/>
                </a:lnTo>
                <a:lnTo>
                  <a:pt x="260" y="557"/>
                </a:lnTo>
                <a:lnTo>
                  <a:pt x="258" y="558"/>
                </a:lnTo>
                <a:lnTo>
                  <a:pt x="255" y="558"/>
                </a:lnTo>
                <a:lnTo>
                  <a:pt x="252" y="558"/>
                </a:lnTo>
                <a:lnTo>
                  <a:pt x="250" y="557"/>
                </a:lnTo>
                <a:lnTo>
                  <a:pt x="246" y="556"/>
                </a:lnTo>
                <a:lnTo>
                  <a:pt x="244" y="554"/>
                </a:lnTo>
                <a:lnTo>
                  <a:pt x="242" y="551"/>
                </a:lnTo>
                <a:lnTo>
                  <a:pt x="241" y="549"/>
                </a:lnTo>
                <a:lnTo>
                  <a:pt x="240" y="546"/>
                </a:lnTo>
                <a:lnTo>
                  <a:pt x="240" y="543"/>
                </a:lnTo>
                <a:lnTo>
                  <a:pt x="240" y="419"/>
                </a:lnTo>
                <a:lnTo>
                  <a:pt x="195" y="419"/>
                </a:lnTo>
                <a:lnTo>
                  <a:pt x="192" y="419"/>
                </a:lnTo>
                <a:lnTo>
                  <a:pt x="190" y="418"/>
                </a:lnTo>
                <a:lnTo>
                  <a:pt x="186" y="417"/>
                </a:lnTo>
                <a:lnTo>
                  <a:pt x="184" y="414"/>
                </a:lnTo>
                <a:lnTo>
                  <a:pt x="183" y="412"/>
                </a:lnTo>
                <a:lnTo>
                  <a:pt x="181" y="410"/>
                </a:lnTo>
                <a:lnTo>
                  <a:pt x="180" y="407"/>
                </a:lnTo>
                <a:lnTo>
                  <a:pt x="180" y="404"/>
                </a:lnTo>
                <a:lnTo>
                  <a:pt x="180" y="344"/>
                </a:lnTo>
                <a:lnTo>
                  <a:pt x="180" y="342"/>
                </a:lnTo>
                <a:lnTo>
                  <a:pt x="181" y="339"/>
                </a:lnTo>
                <a:lnTo>
                  <a:pt x="183" y="336"/>
                </a:lnTo>
                <a:lnTo>
                  <a:pt x="184" y="334"/>
                </a:lnTo>
                <a:lnTo>
                  <a:pt x="186" y="332"/>
                </a:lnTo>
                <a:lnTo>
                  <a:pt x="190" y="331"/>
                </a:lnTo>
                <a:lnTo>
                  <a:pt x="192" y="330"/>
                </a:lnTo>
                <a:lnTo>
                  <a:pt x="195" y="329"/>
                </a:lnTo>
                <a:lnTo>
                  <a:pt x="240" y="329"/>
                </a:lnTo>
                <a:lnTo>
                  <a:pt x="240" y="129"/>
                </a:lnTo>
                <a:lnTo>
                  <a:pt x="240" y="126"/>
                </a:lnTo>
                <a:lnTo>
                  <a:pt x="241" y="123"/>
                </a:lnTo>
                <a:lnTo>
                  <a:pt x="242" y="121"/>
                </a:lnTo>
                <a:lnTo>
                  <a:pt x="244" y="118"/>
                </a:lnTo>
                <a:lnTo>
                  <a:pt x="246" y="117"/>
                </a:lnTo>
                <a:lnTo>
                  <a:pt x="250" y="115"/>
                </a:lnTo>
                <a:lnTo>
                  <a:pt x="252" y="114"/>
                </a:lnTo>
                <a:lnTo>
                  <a:pt x="255" y="114"/>
                </a:lnTo>
                <a:lnTo>
                  <a:pt x="258" y="114"/>
                </a:lnTo>
                <a:lnTo>
                  <a:pt x="260" y="115"/>
                </a:lnTo>
                <a:lnTo>
                  <a:pt x="263" y="117"/>
                </a:lnTo>
                <a:lnTo>
                  <a:pt x="266" y="118"/>
                </a:lnTo>
                <a:lnTo>
                  <a:pt x="268" y="121"/>
                </a:lnTo>
                <a:lnTo>
                  <a:pt x="269" y="123"/>
                </a:lnTo>
                <a:lnTo>
                  <a:pt x="270" y="127"/>
                </a:lnTo>
                <a:lnTo>
                  <a:pt x="270" y="129"/>
                </a:lnTo>
                <a:lnTo>
                  <a:pt x="270" y="329"/>
                </a:lnTo>
                <a:lnTo>
                  <a:pt x="315" y="329"/>
                </a:lnTo>
                <a:lnTo>
                  <a:pt x="318" y="330"/>
                </a:lnTo>
                <a:lnTo>
                  <a:pt x="320" y="331"/>
                </a:lnTo>
                <a:lnTo>
                  <a:pt x="323" y="332"/>
                </a:lnTo>
                <a:lnTo>
                  <a:pt x="326" y="334"/>
                </a:lnTo>
                <a:lnTo>
                  <a:pt x="328" y="336"/>
                </a:lnTo>
                <a:lnTo>
                  <a:pt x="329" y="339"/>
                </a:lnTo>
                <a:lnTo>
                  <a:pt x="330" y="342"/>
                </a:lnTo>
                <a:lnTo>
                  <a:pt x="330" y="344"/>
                </a:lnTo>
                <a:lnTo>
                  <a:pt x="330" y="404"/>
                </a:lnTo>
                <a:close/>
                <a:moveTo>
                  <a:pt x="255" y="763"/>
                </a:moveTo>
                <a:lnTo>
                  <a:pt x="249" y="762"/>
                </a:lnTo>
                <a:lnTo>
                  <a:pt x="243" y="762"/>
                </a:lnTo>
                <a:lnTo>
                  <a:pt x="237" y="760"/>
                </a:lnTo>
                <a:lnTo>
                  <a:pt x="231" y="758"/>
                </a:lnTo>
                <a:lnTo>
                  <a:pt x="226" y="756"/>
                </a:lnTo>
                <a:lnTo>
                  <a:pt x="222" y="753"/>
                </a:lnTo>
                <a:lnTo>
                  <a:pt x="216" y="749"/>
                </a:lnTo>
                <a:lnTo>
                  <a:pt x="212" y="745"/>
                </a:lnTo>
                <a:lnTo>
                  <a:pt x="209" y="741"/>
                </a:lnTo>
                <a:lnTo>
                  <a:pt x="206" y="737"/>
                </a:lnTo>
                <a:lnTo>
                  <a:pt x="203" y="731"/>
                </a:lnTo>
                <a:lnTo>
                  <a:pt x="200" y="727"/>
                </a:lnTo>
                <a:lnTo>
                  <a:pt x="198" y="720"/>
                </a:lnTo>
                <a:lnTo>
                  <a:pt x="196" y="715"/>
                </a:lnTo>
                <a:lnTo>
                  <a:pt x="195" y="710"/>
                </a:lnTo>
                <a:lnTo>
                  <a:pt x="195" y="703"/>
                </a:lnTo>
                <a:lnTo>
                  <a:pt x="195" y="697"/>
                </a:lnTo>
                <a:lnTo>
                  <a:pt x="196" y="692"/>
                </a:lnTo>
                <a:lnTo>
                  <a:pt x="198" y="685"/>
                </a:lnTo>
                <a:lnTo>
                  <a:pt x="200" y="680"/>
                </a:lnTo>
                <a:lnTo>
                  <a:pt x="203" y="674"/>
                </a:lnTo>
                <a:lnTo>
                  <a:pt x="206" y="670"/>
                </a:lnTo>
                <a:lnTo>
                  <a:pt x="209" y="665"/>
                </a:lnTo>
                <a:lnTo>
                  <a:pt x="212" y="661"/>
                </a:lnTo>
                <a:lnTo>
                  <a:pt x="216" y="657"/>
                </a:lnTo>
                <a:lnTo>
                  <a:pt x="222" y="653"/>
                </a:lnTo>
                <a:lnTo>
                  <a:pt x="226" y="651"/>
                </a:lnTo>
                <a:lnTo>
                  <a:pt x="231" y="648"/>
                </a:lnTo>
                <a:lnTo>
                  <a:pt x="237" y="646"/>
                </a:lnTo>
                <a:lnTo>
                  <a:pt x="243" y="645"/>
                </a:lnTo>
                <a:lnTo>
                  <a:pt x="249" y="643"/>
                </a:lnTo>
                <a:lnTo>
                  <a:pt x="255" y="643"/>
                </a:lnTo>
                <a:lnTo>
                  <a:pt x="261" y="643"/>
                </a:lnTo>
                <a:lnTo>
                  <a:pt x="267" y="645"/>
                </a:lnTo>
                <a:lnTo>
                  <a:pt x="273" y="646"/>
                </a:lnTo>
                <a:lnTo>
                  <a:pt x="278" y="648"/>
                </a:lnTo>
                <a:lnTo>
                  <a:pt x="284" y="651"/>
                </a:lnTo>
                <a:lnTo>
                  <a:pt x="288" y="653"/>
                </a:lnTo>
                <a:lnTo>
                  <a:pt x="293" y="657"/>
                </a:lnTo>
                <a:lnTo>
                  <a:pt x="298" y="661"/>
                </a:lnTo>
                <a:lnTo>
                  <a:pt x="301" y="665"/>
                </a:lnTo>
                <a:lnTo>
                  <a:pt x="304" y="670"/>
                </a:lnTo>
                <a:lnTo>
                  <a:pt x="307" y="674"/>
                </a:lnTo>
                <a:lnTo>
                  <a:pt x="311" y="680"/>
                </a:lnTo>
                <a:lnTo>
                  <a:pt x="312" y="685"/>
                </a:lnTo>
                <a:lnTo>
                  <a:pt x="314" y="692"/>
                </a:lnTo>
                <a:lnTo>
                  <a:pt x="315" y="697"/>
                </a:lnTo>
                <a:lnTo>
                  <a:pt x="315" y="703"/>
                </a:lnTo>
                <a:lnTo>
                  <a:pt x="315" y="710"/>
                </a:lnTo>
                <a:lnTo>
                  <a:pt x="314" y="715"/>
                </a:lnTo>
                <a:lnTo>
                  <a:pt x="312" y="720"/>
                </a:lnTo>
                <a:lnTo>
                  <a:pt x="311" y="727"/>
                </a:lnTo>
                <a:lnTo>
                  <a:pt x="307" y="731"/>
                </a:lnTo>
                <a:lnTo>
                  <a:pt x="304" y="737"/>
                </a:lnTo>
                <a:lnTo>
                  <a:pt x="301" y="741"/>
                </a:lnTo>
                <a:lnTo>
                  <a:pt x="298" y="745"/>
                </a:lnTo>
                <a:lnTo>
                  <a:pt x="293" y="749"/>
                </a:lnTo>
                <a:lnTo>
                  <a:pt x="288" y="753"/>
                </a:lnTo>
                <a:lnTo>
                  <a:pt x="284" y="756"/>
                </a:lnTo>
                <a:lnTo>
                  <a:pt x="278" y="758"/>
                </a:lnTo>
                <a:lnTo>
                  <a:pt x="273" y="760"/>
                </a:lnTo>
                <a:lnTo>
                  <a:pt x="267" y="762"/>
                </a:lnTo>
                <a:lnTo>
                  <a:pt x="261" y="762"/>
                </a:lnTo>
                <a:lnTo>
                  <a:pt x="255" y="763"/>
                </a:lnTo>
                <a:close/>
                <a:moveTo>
                  <a:pt x="883" y="0"/>
                </a:moveTo>
                <a:lnTo>
                  <a:pt x="15" y="0"/>
                </a:lnTo>
                <a:lnTo>
                  <a:pt x="13" y="0"/>
                </a:lnTo>
                <a:lnTo>
                  <a:pt x="10" y="2"/>
                </a:lnTo>
                <a:lnTo>
                  <a:pt x="8" y="3"/>
                </a:lnTo>
                <a:lnTo>
                  <a:pt x="6" y="5"/>
                </a:lnTo>
                <a:lnTo>
                  <a:pt x="3" y="7"/>
                </a:lnTo>
                <a:lnTo>
                  <a:pt x="2" y="10"/>
                </a:lnTo>
                <a:lnTo>
                  <a:pt x="1" y="12"/>
                </a:lnTo>
                <a:lnTo>
                  <a:pt x="0" y="15"/>
                </a:lnTo>
                <a:lnTo>
                  <a:pt x="0" y="883"/>
                </a:lnTo>
                <a:lnTo>
                  <a:pt x="1" y="886"/>
                </a:lnTo>
                <a:lnTo>
                  <a:pt x="2" y="888"/>
                </a:lnTo>
                <a:lnTo>
                  <a:pt x="3" y="892"/>
                </a:lnTo>
                <a:lnTo>
                  <a:pt x="6" y="894"/>
                </a:lnTo>
                <a:lnTo>
                  <a:pt x="8" y="895"/>
                </a:lnTo>
                <a:lnTo>
                  <a:pt x="10" y="897"/>
                </a:lnTo>
                <a:lnTo>
                  <a:pt x="13" y="897"/>
                </a:lnTo>
                <a:lnTo>
                  <a:pt x="15" y="898"/>
                </a:lnTo>
                <a:lnTo>
                  <a:pt x="883" y="898"/>
                </a:lnTo>
                <a:lnTo>
                  <a:pt x="886" y="897"/>
                </a:lnTo>
                <a:lnTo>
                  <a:pt x="888" y="897"/>
                </a:lnTo>
                <a:lnTo>
                  <a:pt x="892" y="895"/>
                </a:lnTo>
                <a:lnTo>
                  <a:pt x="894" y="894"/>
                </a:lnTo>
                <a:lnTo>
                  <a:pt x="896" y="892"/>
                </a:lnTo>
                <a:lnTo>
                  <a:pt x="897" y="888"/>
                </a:lnTo>
                <a:lnTo>
                  <a:pt x="898" y="886"/>
                </a:lnTo>
                <a:lnTo>
                  <a:pt x="898" y="883"/>
                </a:lnTo>
                <a:lnTo>
                  <a:pt x="898" y="15"/>
                </a:lnTo>
                <a:lnTo>
                  <a:pt x="898" y="12"/>
                </a:lnTo>
                <a:lnTo>
                  <a:pt x="897" y="10"/>
                </a:lnTo>
                <a:lnTo>
                  <a:pt x="896" y="7"/>
                </a:lnTo>
                <a:lnTo>
                  <a:pt x="894" y="5"/>
                </a:lnTo>
                <a:lnTo>
                  <a:pt x="892" y="3"/>
                </a:lnTo>
                <a:lnTo>
                  <a:pt x="888" y="2"/>
                </a:lnTo>
                <a:lnTo>
                  <a:pt x="886" y="0"/>
                </a:lnTo>
                <a:lnTo>
                  <a:pt x="883"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8" name="Rectangle 27">
            <a:extLst>
              <a:ext uri="{FF2B5EF4-FFF2-40B4-BE49-F238E27FC236}">
                <a16:creationId xmlns:a16="http://schemas.microsoft.com/office/drawing/2014/main" id="{9B96CD0E-066A-4B63-A8D8-EA740212DFD4}"/>
              </a:ext>
            </a:extLst>
          </p:cNvPr>
          <p:cNvSpPr/>
          <p:nvPr/>
        </p:nvSpPr>
        <p:spPr>
          <a:xfrm>
            <a:off x="384661" y="5151691"/>
            <a:ext cx="5160470" cy="1077218"/>
          </a:xfrm>
          <a:prstGeom prst="rect">
            <a:avLst/>
          </a:prstGeom>
        </p:spPr>
        <p:txBody>
          <a:bodyPr wrap="square" lIns="0" tIns="0" rIns="0" bIns="0" anchor="t">
            <a:spAutoFit/>
          </a:bodyPr>
          <a:lstStyle/>
          <a:p>
            <a:pPr algn="l" rtl="0"/>
            <a:r>
              <a:rPr lang="en-US" sz="1400" b="1" i="0" dirty="0">
                <a:solidFill>
                  <a:srgbClr val="000000"/>
                </a:solidFill>
                <a:effectLst/>
              </a:rPr>
              <a:t>Analysis of home ownership of applicants </a:t>
            </a:r>
          </a:p>
          <a:p>
            <a:pPr algn="l" rtl="0"/>
            <a:endParaRPr lang="en-US" sz="1400" b="1" dirty="0">
              <a:solidFill>
                <a:srgbClr val="000000"/>
              </a:solidFill>
            </a:endParaRPr>
          </a:p>
          <a:p>
            <a:pPr marL="342900" indent="-342900" algn="l" rtl="0">
              <a:buFont typeface="+mj-lt"/>
              <a:buAutoNum type="arabicPeriod"/>
            </a:pPr>
            <a:r>
              <a:rPr lang="en-US" sz="1400" b="0" i="0" dirty="0">
                <a:solidFill>
                  <a:srgbClr val="000000"/>
                </a:solidFill>
                <a:effectLst/>
              </a:rPr>
              <a:t>4 kinds of ownership</a:t>
            </a:r>
          </a:p>
          <a:p>
            <a:pPr marL="342900" indent="-342900" algn="l" rtl="0">
              <a:buFont typeface="+mj-lt"/>
              <a:buAutoNum type="arabicPeriod"/>
            </a:pPr>
            <a:r>
              <a:rPr lang="en-US" sz="1400" b="0" i="0" dirty="0">
                <a:solidFill>
                  <a:srgbClr val="000000"/>
                </a:solidFill>
                <a:effectLst/>
              </a:rPr>
              <a:t>Most of the people live in a rented house, seconded by people who are having their own house. </a:t>
            </a:r>
            <a:endParaRPr lang="en-US" sz="1400" i="0" dirty="0">
              <a:solidFill>
                <a:srgbClr val="333333"/>
              </a:solidFill>
              <a:effectLst/>
            </a:endParaRPr>
          </a:p>
        </p:txBody>
      </p:sp>
      <p:sp>
        <p:nvSpPr>
          <p:cNvPr id="43" name="Rectangle 42">
            <a:extLst>
              <a:ext uri="{FF2B5EF4-FFF2-40B4-BE49-F238E27FC236}">
                <a16:creationId xmlns:a16="http://schemas.microsoft.com/office/drawing/2014/main" id="{61DD9866-7BD3-4A24-9CA2-01CCD23E4E1A}"/>
              </a:ext>
            </a:extLst>
          </p:cNvPr>
          <p:cNvSpPr/>
          <p:nvPr/>
        </p:nvSpPr>
        <p:spPr>
          <a:xfrm>
            <a:off x="5925104" y="5151691"/>
            <a:ext cx="6038296" cy="861774"/>
          </a:xfrm>
          <a:prstGeom prst="rect">
            <a:avLst/>
          </a:prstGeom>
        </p:spPr>
        <p:txBody>
          <a:bodyPr wrap="square" lIns="0" tIns="0" rIns="0" bIns="0" anchor="t">
            <a:spAutoFit/>
          </a:bodyPr>
          <a:lstStyle/>
          <a:p>
            <a:pPr rtl="0"/>
            <a:r>
              <a:rPr lang="en-US" sz="1400" b="1" dirty="0">
                <a:solidFill>
                  <a:srgbClr val="333333"/>
                </a:solidFill>
              </a:rPr>
              <a:t>Analysis of tenure for which loan is preferred</a:t>
            </a:r>
          </a:p>
          <a:p>
            <a:pPr rtl="0"/>
            <a:endParaRPr lang="en-US" sz="1400" b="1" dirty="0">
              <a:solidFill>
                <a:srgbClr val="333333"/>
              </a:solidFill>
            </a:endParaRPr>
          </a:p>
          <a:p>
            <a:pPr rtl="0"/>
            <a:r>
              <a:rPr lang="en-US" sz="1400" dirty="0">
                <a:solidFill>
                  <a:srgbClr val="333333"/>
                </a:solidFill>
              </a:rPr>
              <a:t>From the chart, it is evident that LC favors giving loans to borrowers for lesser term i.e. 36 months.</a:t>
            </a:r>
            <a:endParaRPr lang="en-US" sz="1400" i="0" dirty="0">
              <a:solidFill>
                <a:srgbClr val="333333"/>
              </a:solidFill>
              <a:effectLst/>
            </a:endParaRPr>
          </a:p>
        </p:txBody>
      </p:sp>
      <p:pic>
        <p:nvPicPr>
          <p:cNvPr id="6" name="Picture 5">
            <a:extLst>
              <a:ext uri="{FF2B5EF4-FFF2-40B4-BE49-F238E27FC236}">
                <a16:creationId xmlns:a16="http://schemas.microsoft.com/office/drawing/2014/main" id="{6CCD3531-CF2F-4606-A429-F7999178DA85}"/>
              </a:ext>
            </a:extLst>
          </p:cNvPr>
          <p:cNvPicPr>
            <a:picLocks noChangeAspect="1"/>
          </p:cNvPicPr>
          <p:nvPr/>
        </p:nvPicPr>
        <p:blipFill>
          <a:blip r:embed="rId3"/>
          <a:stretch>
            <a:fillRect/>
          </a:stretch>
        </p:blipFill>
        <p:spPr>
          <a:xfrm>
            <a:off x="401107" y="796477"/>
            <a:ext cx="4660312" cy="4108174"/>
          </a:xfrm>
          <a:prstGeom prst="rect">
            <a:avLst/>
          </a:prstGeom>
        </p:spPr>
      </p:pic>
      <p:pic>
        <p:nvPicPr>
          <p:cNvPr id="9" name="Picture 8">
            <a:extLst>
              <a:ext uri="{FF2B5EF4-FFF2-40B4-BE49-F238E27FC236}">
                <a16:creationId xmlns:a16="http://schemas.microsoft.com/office/drawing/2014/main" id="{E2F3A98C-6E79-462B-88B1-3A8682402E39}"/>
              </a:ext>
            </a:extLst>
          </p:cNvPr>
          <p:cNvPicPr>
            <a:picLocks noChangeAspect="1"/>
          </p:cNvPicPr>
          <p:nvPr/>
        </p:nvPicPr>
        <p:blipFill>
          <a:blip r:embed="rId4"/>
          <a:stretch>
            <a:fillRect/>
          </a:stretch>
        </p:blipFill>
        <p:spPr>
          <a:xfrm>
            <a:off x="6516211" y="966096"/>
            <a:ext cx="4027872" cy="3472067"/>
          </a:xfrm>
          <a:prstGeom prst="rect">
            <a:avLst/>
          </a:prstGeom>
        </p:spPr>
      </p:pic>
    </p:spTree>
    <p:extLst>
      <p:ext uri="{BB962C8B-B14F-4D97-AF65-F5344CB8AC3E}">
        <p14:creationId xmlns:p14="http://schemas.microsoft.com/office/powerpoint/2010/main" val="41316701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flipV="1">
            <a:off x="8225640" y="522898"/>
            <a:ext cx="3966360" cy="26633"/>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Lending Club Case Study</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49531"/>
            <a:ext cx="3879542"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grpSp>
        <p:nvGrpSpPr>
          <p:cNvPr id="31" name="Group 30" descr="Icons of bar chart and line graph.">
            <a:extLst>
              <a:ext uri="{FF2B5EF4-FFF2-40B4-BE49-F238E27FC236}">
                <a16:creationId xmlns:a16="http://schemas.microsoft.com/office/drawing/2014/main" id="{044C3643-8A0E-47C1-BEB8-C73203B5E58D}"/>
              </a:ext>
            </a:extLst>
          </p:cNvPr>
          <p:cNvGrpSpPr/>
          <p:nvPr/>
        </p:nvGrpSpPr>
        <p:grpSpPr>
          <a:xfrm>
            <a:off x="4715661" y="1810536"/>
            <a:ext cx="347679" cy="347679"/>
            <a:chOff x="4319588" y="2492375"/>
            <a:chExt cx="287338" cy="287338"/>
          </a:xfrm>
          <a:solidFill>
            <a:schemeClr val="bg1"/>
          </a:solidFill>
        </p:grpSpPr>
        <p:sp>
          <p:nvSpPr>
            <p:cNvPr id="32" name="Freeform 372">
              <a:extLst>
                <a:ext uri="{FF2B5EF4-FFF2-40B4-BE49-F238E27FC236}">
                  <a16:creationId xmlns:a16="http://schemas.microsoft.com/office/drawing/2014/main" id="{56E8F5A5-5318-470B-8F42-337C264086AA}"/>
                </a:ext>
              </a:extLst>
            </p:cNvPr>
            <p:cNvSpPr>
              <a:spLocks/>
            </p:cNvSpPr>
            <p:nvPr/>
          </p:nvSpPr>
          <p:spPr bwMode="auto">
            <a:xfrm>
              <a:off x="4319588" y="2587625"/>
              <a:ext cx="287338" cy="192088"/>
            </a:xfrm>
            <a:custGeom>
              <a:avLst/>
              <a:gdLst>
                <a:gd name="T0" fmla="*/ 843 w 904"/>
                <a:gd name="T1" fmla="*/ 572 h 602"/>
                <a:gd name="T2" fmla="*/ 843 w 904"/>
                <a:gd name="T3" fmla="*/ 12 h 602"/>
                <a:gd name="T4" fmla="*/ 841 w 904"/>
                <a:gd name="T5" fmla="*/ 7 h 602"/>
                <a:gd name="T6" fmla="*/ 836 w 904"/>
                <a:gd name="T7" fmla="*/ 3 h 602"/>
                <a:gd name="T8" fmla="*/ 831 w 904"/>
                <a:gd name="T9" fmla="*/ 1 h 602"/>
                <a:gd name="T10" fmla="*/ 708 w 904"/>
                <a:gd name="T11" fmla="*/ 0 h 602"/>
                <a:gd name="T12" fmla="*/ 702 w 904"/>
                <a:gd name="T13" fmla="*/ 2 h 602"/>
                <a:gd name="T14" fmla="*/ 697 w 904"/>
                <a:gd name="T15" fmla="*/ 5 h 602"/>
                <a:gd name="T16" fmla="*/ 694 w 904"/>
                <a:gd name="T17" fmla="*/ 9 h 602"/>
                <a:gd name="T18" fmla="*/ 693 w 904"/>
                <a:gd name="T19" fmla="*/ 16 h 602"/>
                <a:gd name="T20" fmla="*/ 632 w 904"/>
                <a:gd name="T21" fmla="*/ 572 h 602"/>
                <a:gd name="T22" fmla="*/ 632 w 904"/>
                <a:gd name="T23" fmla="*/ 283 h 602"/>
                <a:gd name="T24" fmla="*/ 630 w 904"/>
                <a:gd name="T25" fmla="*/ 277 h 602"/>
                <a:gd name="T26" fmla="*/ 626 w 904"/>
                <a:gd name="T27" fmla="*/ 274 h 602"/>
                <a:gd name="T28" fmla="*/ 621 w 904"/>
                <a:gd name="T29" fmla="*/ 271 h 602"/>
                <a:gd name="T30" fmla="*/ 497 w 904"/>
                <a:gd name="T31" fmla="*/ 271 h 602"/>
                <a:gd name="T32" fmla="*/ 491 w 904"/>
                <a:gd name="T33" fmla="*/ 272 h 602"/>
                <a:gd name="T34" fmla="*/ 487 w 904"/>
                <a:gd name="T35" fmla="*/ 275 h 602"/>
                <a:gd name="T36" fmla="*/ 483 w 904"/>
                <a:gd name="T37" fmla="*/ 281 h 602"/>
                <a:gd name="T38" fmla="*/ 482 w 904"/>
                <a:gd name="T39" fmla="*/ 286 h 602"/>
                <a:gd name="T40" fmla="*/ 421 w 904"/>
                <a:gd name="T41" fmla="*/ 572 h 602"/>
                <a:gd name="T42" fmla="*/ 421 w 904"/>
                <a:gd name="T43" fmla="*/ 193 h 602"/>
                <a:gd name="T44" fmla="*/ 419 w 904"/>
                <a:gd name="T45" fmla="*/ 187 h 602"/>
                <a:gd name="T46" fmla="*/ 415 w 904"/>
                <a:gd name="T47" fmla="*/ 183 h 602"/>
                <a:gd name="T48" fmla="*/ 409 w 904"/>
                <a:gd name="T49" fmla="*/ 181 h 602"/>
                <a:gd name="T50" fmla="*/ 286 w 904"/>
                <a:gd name="T51" fmla="*/ 181 h 602"/>
                <a:gd name="T52" fmla="*/ 281 w 904"/>
                <a:gd name="T53" fmla="*/ 182 h 602"/>
                <a:gd name="T54" fmla="*/ 275 w 904"/>
                <a:gd name="T55" fmla="*/ 185 h 602"/>
                <a:gd name="T56" fmla="*/ 272 w 904"/>
                <a:gd name="T57" fmla="*/ 190 h 602"/>
                <a:gd name="T58" fmla="*/ 271 w 904"/>
                <a:gd name="T59" fmla="*/ 196 h 602"/>
                <a:gd name="T60" fmla="*/ 211 w 904"/>
                <a:gd name="T61" fmla="*/ 572 h 602"/>
                <a:gd name="T62" fmla="*/ 211 w 904"/>
                <a:gd name="T63" fmla="*/ 404 h 602"/>
                <a:gd name="T64" fmla="*/ 209 w 904"/>
                <a:gd name="T65" fmla="*/ 399 h 602"/>
                <a:gd name="T66" fmla="*/ 205 w 904"/>
                <a:gd name="T67" fmla="*/ 394 h 602"/>
                <a:gd name="T68" fmla="*/ 199 w 904"/>
                <a:gd name="T69" fmla="*/ 392 h 602"/>
                <a:gd name="T70" fmla="*/ 76 w 904"/>
                <a:gd name="T71" fmla="*/ 391 h 602"/>
                <a:gd name="T72" fmla="*/ 69 w 904"/>
                <a:gd name="T73" fmla="*/ 392 h 602"/>
                <a:gd name="T74" fmla="*/ 65 w 904"/>
                <a:gd name="T75" fmla="*/ 396 h 602"/>
                <a:gd name="T76" fmla="*/ 62 w 904"/>
                <a:gd name="T77" fmla="*/ 401 h 602"/>
                <a:gd name="T78" fmla="*/ 61 w 904"/>
                <a:gd name="T79" fmla="*/ 406 h 602"/>
                <a:gd name="T80" fmla="*/ 15 w 904"/>
                <a:gd name="T81" fmla="*/ 572 h 602"/>
                <a:gd name="T82" fmla="*/ 9 w 904"/>
                <a:gd name="T83" fmla="*/ 573 h 602"/>
                <a:gd name="T84" fmla="*/ 5 w 904"/>
                <a:gd name="T85" fmla="*/ 577 h 602"/>
                <a:gd name="T86" fmla="*/ 2 w 904"/>
                <a:gd name="T87" fmla="*/ 581 h 602"/>
                <a:gd name="T88" fmla="*/ 0 w 904"/>
                <a:gd name="T89" fmla="*/ 587 h 602"/>
                <a:gd name="T90" fmla="*/ 2 w 904"/>
                <a:gd name="T91" fmla="*/ 593 h 602"/>
                <a:gd name="T92" fmla="*/ 5 w 904"/>
                <a:gd name="T93" fmla="*/ 598 h 602"/>
                <a:gd name="T94" fmla="*/ 9 w 904"/>
                <a:gd name="T95" fmla="*/ 601 h 602"/>
                <a:gd name="T96" fmla="*/ 15 w 904"/>
                <a:gd name="T97" fmla="*/ 602 h 602"/>
                <a:gd name="T98" fmla="*/ 196 w 904"/>
                <a:gd name="T99" fmla="*/ 602 h 602"/>
                <a:gd name="T100" fmla="*/ 406 w 904"/>
                <a:gd name="T101" fmla="*/ 602 h 602"/>
                <a:gd name="T102" fmla="*/ 617 w 904"/>
                <a:gd name="T103" fmla="*/ 602 h 602"/>
                <a:gd name="T104" fmla="*/ 828 w 904"/>
                <a:gd name="T105" fmla="*/ 602 h 602"/>
                <a:gd name="T106" fmla="*/ 891 w 904"/>
                <a:gd name="T107" fmla="*/ 602 h 602"/>
                <a:gd name="T108" fmla="*/ 896 w 904"/>
                <a:gd name="T109" fmla="*/ 600 h 602"/>
                <a:gd name="T110" fmla="*/ 901 w 904"/>
                <a:gd name="T111" fmla="*/ 596 h 602"/>
                <a:gd name="T112" fmla="*/ 903 w 904"/>
                <a:gd name="T113" fmla="*/ 591 h 602"/>
                <a:gd name="T114" fmla="*/ 903 w 904"/>
                <a:gd name="T115" fmla="*/ 584 h 602"/>
                <a:gd name="T116" fmla="*/ 901 w 904"/>
                <a:gd name="T117" fmla="*/ 579 h 602"/>
                <a:gd name="T118" fmla="*/ 896 w 904"/>
                <a:gd name="T119" fmla="*/ 575 h 602"/>
                <a:gd name="T120" fmla="*/ 891 w 904"/>
                <a:gd name="T121" fmla="*/ 572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4" h="602">
                  <a:moveTo>
                    <a:pt x="889" y="572"/>
                  </a:moveTo>
                  <a:lnTo>
                    <a:pt x="843" y="572"/>
                  </a:lnTo>
                  <a:lnTo>
                    <a:pt x="843" y="16"/>
                  </a:lnTo>
                  <a:lnTo>
                    <a:pt x="843" y="12"/>
                  </a:lnTo>
                  <a:lnTo>
                    <a:pt x="842" y="9"/>
                  </a:lnTo>
                  <a:lnTo>
                    <a:pt x="841" y="7"/>
                  </a:lnTo>
                  <a:lnTo>
                    <a:pt x="838" y="5"/>
                  </a:lnTo>
                  <a:lnTo>
                    <a:pt x="836" y="3"/>
                  </a:lnTo>
                  <a:lnTo>
                    <a:pt x="834" y="2"/>
                  </a:lnTo>
                  <a:lnTo>
                    <a:pt x="831" y="1"/>
                  </a:lnTo>
                  <a:lnTo>
                    <a:pt x="828" y="1"/>
                  </a:lnTo>
                  <a:lnTo>
                    <a:pt x="708" y="0"/>
                  </a:lnTo>
                  <a:lnTo>
                    <a:pt x="704" y="1"/>
                  </a:lnTo>
                  <a:lnTo>
                    <a:pt x="702" y="2"/>
                  </a:lnTo>
                  <a:lnTo>
                    <a:pt x="699" y="3"/>
                  </a:lnTo>
                  <a:lnTo>
                    <a:pt x="697" y="5"/>
                  </a:lnTo>
                  <a:lnTo>
                    <a:pt x="695" y="7"/>
                  </a:lnTo>
                  <a:lnTo>
                    <a:pt x="694" y="9"/>
                  </a:lnTo>
                  <a:lnTo>
                    <a:pt x="693" y="12"/>
                  </a:lnTo>
                  <a:lnTo>
                    <a:pt x="693" y="16"/>
                  </a:lnTo>
                  <a:lnTo>
                    <a:pt x="693" y="572"/>
                  </a:lnTo>
                  <a:lnTo>
                    <a:pt x="632" y="572"/>
                  </a:lnTo>
                  <a:lnTo>
                    <a:pt x="632" y="286"/>
                  </a:lnTo>
                  <a:lnTo>
                    <a:pt x="632" y="283"/>
                  </a:lnTo>
                  <a:lnTo>
                    <a:pt x="631" y="281"/>
                  </a:lnTo>
                  <a:lnTo>
                    <a:pt x="630" y="277"/>
                  </a:lnTo>
                  <a:lnTo>
                    <a:pt x="628" y="275"/>
                  </a:lnTo>
                  <a:lnTo>
                    <a:pt x="626" y="274"/>
                  </a:lnTo>
                  <a:lnTo>
                    <a:pt x="623" y="272"/>
                  </a:lnTo>
                  <a:lnTo>
                    <a:pt x="621" y="271"/>
                  </a:lnTo>
                  <a:lnTo>
                    <a:pt x="617" y="271"/>
                  </a:lnTo>
                  <a:lnTo>
                    <a:pt x="497" y="271"/>
                  </a:lnTo>
                  <a:lnTo>
                    <a:pt x="494" y="271"/>
                  </a:lnTo>
                  <a:lnTo>
                    <a:pt x="491" y="272"/>
                  </a:lnTo>
                  <a:lnTo>
                    <a:pt x="489" y="274"/>
                  </a:lnTo>
                  <a:lnTo>
                    <a:pt x="487" y="275"/>
                  </a:lnTo>
                  <a:lnTo>
                    <a:pt x="484" y="277"/>
                  </a:lnTo>
                  <a:lnTo>
                    <a:pt x="483" y="281"/>
                  </a:lnTo>
                  <a:lnTo>
                    <a:pt x="482" y="283"/>
                  </a:lnTo>
                  <a:lnTo>
                    <a:pt x="482" y="286"/>
                  </a:lnTo>
                  <a:lnTo>
                    <a:pt x="482"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1" y="182"/>
                  </a:lnTo>
                  <a:lnTo>
                    <a:pt x="277" y="183"/>
                  </a:lnTo>
                  <a:lnTo>
                    <a:pt x="275" y="185"/>
                  </a:lnTo>
                  <a:lnTo>
                    <a:pt x="273" y="187"/>
                  </a:lnTo>
                  <a:lnTo>
                    <a:pt x="272" y="190"/>
                  </a:lnTo>
                  <a:lnTo>
                    <a:pt x="271" y="193"/>
                  </a:lnTo>
                  <a:lnTo>
                    <a:pt x="271" y="196"/>
                  </a:lnTo>
                  <a:lnTo>
                    <a:pt x="271" y="572"/>
                  </a:lnTo>
                  <a:lnTo>
                    <a:pt x="211" y="572"/>
                  </a:lnTo>
                  <a:lnTo>
                    <a:pt x="211" y="406"/>
                  </a:lnTo>
                  <a:lnTo>
                    <a:pt x="211" y="404"/>
                  </a:lnTo>
                  <a:lnTo>
                    <a:pt x="210" y="401"/>
                  </a:lnTo>
                  <a:lnTo>
                    <a:pt x="209" y="399"/>
                  </a:lnTo>
                  <a:lnTo>
                    <a:pt x="207" y="396"/>
                  </a:lnTo>
                  <a:lnTo>
                    <a:pt x="205" y="394"/>
                  </a:lnTo>
                  <a:lnTo>
                    <a:pt x="201" y="393"/>
                  </a:lnTo>
                  <a:lnTo>
                    <a:pt x="199" y="392"/>
                  </a:lnTo>
                  <a:lnTo>
                    <a:pt x="196" y="391"/>
                  </a:lnTo>
                  <a:lnTo>
                    <a:pt x="76" y="391"/>
                  </a:lnTo>
                  <a:lnTo>
                    <a:pt x="73" y="392"/>
                  </a:lnTo>
                  <a:lnTo>
                    <a:pt x="69" y="392"/>
                  </a:lnTo>
                  <a:lnTo>
                    <a:pt x="67" y="394"/>
                  </a:lnTo>
                  <a:lnTo>
                    <a:pt x="65" y="396"/>
                  </a:lnTo>
                  <a:lnTo>
                    <a:pt x="63" y="399"/>
                  </a:lnTo>
                  <a:lnTo>
                    <a:pt x="62" y="401"/>
                  </a:lnTo>
                  <a:lnTo>
                    <a:pt x="61" y="404"/>
                  </a:lnTo>
                  <a:lnTo>
                    <a:pt x="61" y="406"/>
                  </a:lnTo>
                  <a:lnTo>
                    <a:pt x="61" y="572"/>
                  </a:lnTo>
                  <a:lnTo>
                    <a:pt x="15" y="572"/>
                  </a:lnTo>
                  <a:lnTo>
                    <a:pt x="13" y="572"/>
                  </a:lnTo>
                  <a:lnTo>
                    <a:pt x="9" y="573"/>
                  </a:lnTo>
                  <a:lnTo>
                    <a:pt x="7" y="575"/>
                  </a:lnTo>
                  <a:lnTo>
                    <a:pt x="5" y="577"/>
                  </a:lnTo>
                  <a:lnTo>
                    <a:pt x="3" y="579"/>
                  </a:lnTo>
                  <a:lnTo>
                    <a:pt x="2" y="581"/>
                  </a:lnTo>
                  <a:lnTo>
                    <a:pt x="1" y="584"/>
                  </a:lnTo>
                  <a:lnTo>
                    <a:pt x="0" y="587"/>
                  </a:lnTo>
                  <a:lnTo>
                    <a:pt x="1" y="591"/>
                  </a:lnTo>
                  <a:lnTo>
                    <a:pt x="2" y="593"/>
                  </a:lnTo>
                  <a:lnTo>
                    <a:pt x="3" y="596"/>
                  </a:lnTo>
                  <a:lnTo>
                    <a:pt x="5" y="598"/>
                  </a:lnTo>
                  <a:lnTo>
                    <a:pt x="7" y="600"/>
                  </a:lnTo>
                  <a:lnTo>
                    <a:pt x="9" y="601"/>
                  </a:lnTo>
                  <a:lnTo>
                    <a:pt x="13" y="602"/>
                  </a:lnTo>
                  <a:lnTo>
                    <a:pt x="15" y="602"/>
                  </a:lnTo>
                  <a:lnTo>
                    <a:pt x="76" y="602"/>
                  </a:lnTo>
                  <a:lnTo>
                    <a:pt x="196" y="602"/>
                  </a:lnTo>
                  <a:lnTo>
                    <a:pt x="286" y="602"/>
                  </a:lnTo>
                  <a:lnTo>
                    <a:pt x="406" y="602"/>
                  </a:lnTo>
                  <a:lnTo>
                    <a:pt x="497" y="602"/>
                  </a:lnTo>
                  <a:lnTo>
                    <a:pt x="617" y="602"/>
                  </a:lnTo>
                  <a:lnTo>
                    <a:pt x="708" y="602"/>
                  </a:lnTo>
                  <a:lnTo>
                    <a:pt x="828" y="602"/>
                  </a:lnTo>
                  <a:lnTo>
                    <a:pt x="889" y="602"/>
                  </a:lnTo>
                  <a:lnTo>
                    <a:pt x="891" y="602"/>
                  </a:lnTo>
                  <a:lnTo>
                    <a:pt x="894" y="601"/>
                  </a:lnTo>
                  <a:lnTo>
                    <a:pt x="896" y="600"/>
                  </a:lnTo>
                  <a:lnTo>
                    <a:pt x="898" y="598"/>
                  </a:lnTo>
                  <a:lnTo>
                    <a:pt x="901" y="596"/>
                  </a:lnTo>
                  <a:lnTo>
                    <a:pt x="902" y="593"/>
                  </a:lnTo>
                  <a:lnTo>
                    <a:pt x="903" y="591"/>
                  </a:lnTo>
                  <a:lnTo>
                    <a:pt x="904" y="587"/>
                  </a:lnTo>
                  <a:lnTo>
                    <a:pt x="903" y="584"/>
                  </a:lnTo>
                  <a:lnTo>
                    <a:pt x="902" y="581"/>
                  </a:lnTo>
                  <a:lnTo>
                    <a:pt x="901" y="579"/>
                  </a:lnTo>
                  <a:lnTo>
                    <a:pt x="898" y="577"/>
                  </a:lnTo>
                  <a:lnTo>
                    <a:pt x="896" y="575"/>
                  </a:lnTo>
                  <a:lnTo>
                    <a:pt x="894" y="573"/>
                  </a:lnTo>
                  <a:lnTo>
                    <a:pt x="891" y="572"/>
                  </a:lnTo>
                  <a:lnTo>
                    <a:pt x="889"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3" name="Freeform 373">
              <a:extLst>
                <a:ext uri="{FF2B5EF4-FFF2-40B4-BE49-F238E27FC236}">
                  <a16:creationId xmlns:a16="http://schemas.microsoft.com/office/drawing/2014/main" id="{6AA1356D-8F1B-4281-BEC5-5B4EBF7467B1}"/>
                </a:ext>
              </a:extLst>
            </p:cNvPr>
            <p:cNvSpPr>
              <a:spLocks/>
            </p:cNvSpPr>
            <p:nvPr/>
          </p:nvSpPr>
          <p:spPr bwMode="auto">
            <a:xfrm>
              <a:off x="4338638" y="2492375"/>
              <a:ext cx="252413" cy="157163"/>
            </a:xfrm>
            <a:custGeom>
              <a:avLst/>
              <a:gdLst>
                <a:gd name="T0" fmla="*/ 77 w 797"/>
                <a:gd name="T1" fmla="*/ 494 h 497"/>
                <a:gd name="T2" fmla="*/ 97 w 797"/>
                <a:gd name="T3" fmla="*/ 483 h 497"/>
                <a:gd name="T4" fmla="*/ 112 w 797"/>
                <a:gd name="T5" fmla="*/ 466 h 497"/>
                <a:gd name="T6" fmla="*/ 120 w 797"/>
                <a:gd name="T7" fmla="*/ 443 h 497"/>
                <a:gd name="T8" fmla="*/ 116 w 797"/>
                <a:gd name="T9" fmla="*/ 416 h 497"/>
                <a:gd name="T10" fmla="*/ 267 w 797"/>
                <a:gd name="T11" fmla="*/ 298 h 497"/>
                <a:gd name="T12" fmla="*/ 300 w 797"/>
                <a:gd name="T13" fmla="*/ 299 h 497"/>
                <a:gd name="T14" fmla="*/ 325 w 797"/>
                <a:gd name="T15" fmla="*/ 287 h 497"/>
                <a:gd name="T16" fmla="*/ 451 w 797"/>
                <a:gd name="T17" fmla="*/ 327 h 497"/>
                <a:gd name="T18" fmla="*/ 454 w 797"/>
                <a:gd name="T19" fmla="*/ 349 h 497"/>
                <a:gd name="T20" fmla="*/ 464 w 797"/>
                <a:gd name="T21" fmla="*/ 369 h 497"/>
                <a:gd name="T22" fmla="*/ 482 w 797"/>
                <a:gd name="T23" fmla="*/ 384 h 497"/>
                <a:gd name="T24" fmla="*/ 505 w 797"/>
                <a:gd name="T25" fmla="*/ 391 h 497"/>
                <a:gd name="T26" fmla="*/ 529 w 797"/>
                <a:gd name="T27" fmla="*/ 389 h 497"/>
                <a:gd name="T28" fmla="*/ 550 w 797"/>
                <a:gd name="T29" fmla="*/ 378 h 497"/>
                <a:gd name="T30" fmla="*/ 564 w 797"/>
                <a:gd name="T31" fmla="*/ 360 h 497"/>
                <a:gd name="T32" fmla="*/ 571 w 797"/>
                <a:gd name="T33" fmla="*/ 337 h 497"/>
                <a:gd name="T34" fmla="*/ 565 w 797"/>
                <a:gd name="T35" fmla="*/ 304 h 497"/>
                <a:gd name="T36" fmla="*/ 724 w 797"/>
                <a:gd name="T37" fmla="*/ 119 h 497"/>
                <a:gd name="T38" fmla="*/ 750 w 797"/>
                <a:gd name="T39" fmla="*/ 119 h 497"/>
                <a:gd name="T40" fmla="*/ 771 w 797"/>
                <a:gd name="T41" fmla="*/ 110 h 497"/>
                <a:gd name="T42" fmla="*/ 787 w 797"/>
                <a:gd name="T43" fmla="*/ 94 h 497"/>
                <a:gd name="T44" fmla="*/ 796 w 797"/>
                <a:gd name="T45" fmla="*/ 72 h 497"/>
                <a:gd name="T46" fmla="*/ 796 w 797"/>
                <a:gd name="T47" fmla="*/ 48 h 497"/>
                <a:gd name="T48" fmla="*/ 787 w 797"/>
                <a:gd name="T49" fmla="*/ 27 h 497"/>
                <a:gd name="T50" fmla="*/ 771 w 797"/>
                <a:gd name="T51" fmla="*/ 10 h 497"/>
                <a:gd name="T52" fmla="*/ 750 w 797"/>
                <a:gd name="T53" fmla="*/ 1 h 497"/>
                <a:gd name="T54" fmla="*/ 725 w 797"/>
                <a:gd name="T55" fmla="*/ 1 h 497"/>
                <a:gd name="T56" fmla="*/ 703 w 797"/>
                <a:gd name="T57" fmla="*/ 10 h 497"/>
                <a:gd name="T58" fmla="*/ 687 w 797"/>
                <a:gd name="T59" fmla="*/ 27 h 497"/>
                <a:gd name="T60" fmla="*/ 678 w 797"/>
                <a:gd name="T61" fmla="*/ 48 h 497"/>
                <a:gd name="T62" fmla="*/ 680 w 797"/>
                <a:gd name="T63" fmla="*/ 79 h 497"/>
                <a:gd name="T64" fmla="*/ 531 w 797"/>
                <a:gd name="T65" fmla="*/ 275 h 497"/>
                <a:gd name="T66" fmla="*/ 504 w 797"/>
                <a:gd name="T67" fmla="*/ 272 h 497"/>
                <a:gd name="T68" fmla="*/ 478 w 797"/>
                <a:gd name="T69" fmla="*/ 281 h 497"/>
                <a:gd name="T70" fmla="*/ 345 w 797"/>
                <a:gd name="T71" fmla="*/ 248 h 497"/>
                <a:gd name="T72" fmla="*/ 344 w 797"/>
                <a:gd name="T73" fmla="*/ 229 h 497"/>
                <a:gd name="T74" fmla="*/ 336 w 797"/>
                <a:gd name="T75" fmla="*/ 207 h 497"/>
                <a:gd name="T76" fmla="*/ 319 w 797"/>
                <a:gd name="T77" fmla="*/ 191 h 497"/>
                <a:gd name="T78" fmla="*/ 298 w 797"/>
                <a:gd name="T79" fmla="*/ 181 h 497"/>
                <a:gd name="T80" fmla="*/ 273 w 797"/>
                <a:gd name="T81" fmla="*/ 181 h 497"/>
                <a:gd name="T82" fmla="*/ 252 w 797"/>
                <a:gd name="T83" fmla="*/ 191 h 497"/>
                <a:gd name="T84" fmla="*/ 236 w 797"/>
                <a:gd name="T85" fmla="*/ 207 h 497"/>
                <a:gd name="T86" fmla="*/ 226 w 797"/>
                <a:gd name="T87" fmla="*/ 229 h 497"/>
                <a:gd name="T88" fmla="*/ 227 w 797"/>
                <a:gd name="T89" fmla="*/ 254 h 497"/>
                <a:gd name="T90" fmla="*/ 86 w 797"/>
                <a:gd name="T91" fmla="*/ 382 h 497"/>
                <a:gd name="T92" fmla="*/ 53 w 797"/>
                <a:gd name="T93" fmla="*/ 377 h 497"/>
                <a:gd name="T94" fmla="*/ 31 w 797"/>
                <a:gd name="T95" fmla="*/ 383 h 497"/>
                <a:gd name="T96" fmla="*/ 13 w 797"/>
                <a:gd name="T97" fmla="*/ 398 h 497"/>
                <a:gd name="T98" fmla="*/ 2 w 797"/>
                <a:gd name="T99" fmla="*/ 419 h 497"/>
                <a:gd name="T100" fmla="*/ 0 w 797"/>
                <a:gd name="T101" fmla="*/ 443 h 497"/>
                <a:gd name="T102" fmla="*/ 6 w 797"/>
                <a:gd name="T103" fmla="*/ 466 h 497"/>
                <a:gd name="T104" fmla="*/ 21 w 797"/>
                <a:gd name="T105" fmla="*/ 483 h 497"/>
                <a:gd name="T106" fmla="*/ 42 w 797"/>
                <a:gd name="T107" fmla="*/ 494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97" h="497">
                  <a:moveTo>
                    <a:pt x="60" y="497"/>
                  </a:moveTo>
                  <a:lnTo>
                    <a:pt x="65" y="497"/>
                  </a:lnTo>
                  <a:lnTo>
                    <a:pt x="72" y="496"/>
                  </a:lnTo>
                  <a:lnTo>
                    <a:pt x="77" y="494"/>
                  </a:lnTo>
                  <a:lnTo>
                    <a:pt x="83" y="493"/>
                  </a:lnTo>
                  <a:lnTo>
                    <a:pt x="89" y="489"/>
                  </a:lnTo>
                  <a:lnTo>
                    <a:pt x="93" y="486"/>
                  </a:lnTo>
                  <a:lnTo>
                    <a:pt x="97" y="483"/>
                  </a:lnTo>
                  <a:lnTo>
                    <a:pt x="102" y="480"/>
                  </a:lnTo>
                  <a:lnTo>
                    <a:pt x="106" y="475"/>
                  </a:lnTo>
                  <a:lnTo>
                    <a:pt x="109" y="470"/>
                  </a:lnTo>
                  <a:lnTo>
                    <a:pt x="112" y="466"/>
                  </a:lnTo>
                  <a:lnTo>
                    <a:pt x="115" y="460"/>
                  </a:lnTo>
                  <a:lnTo>
                    <a:pt x="117" y="455"/>
                  </a:lnTo>
                  <a:lnTo>
                    <a:pt x="119" y="449"/>
                  </a:lnTo>
                  <a:lnTo>
                    <a:pt x="120" y="443"/>
                  </a:lnTo>
                  <a:lnTo>
                    <a:pt x="120" y="437"/>
                  </a:lnTo>
                  <a:lnTo>
                    <a:pt x="119" y="429"/>
                  </a:lnTo>
                  <a:lnTo>
                    <a:pt x="118" y="423"/>
                  </a:lnTo>
                  <a:lnTo>
                    <a:pt x="116" y="416"/>
                  </a:lnTo>
                  <a:lnTo>
                    <a:pt x="114" y="410"/>
                  </a:lnTo>
                  <a:lnTo>
                    <a:pt x="251" y="290"/>
                  </a:lnTo>
                  <a:lnTo>
                    <a:pt x="259" y="295"/>
                  </a:lnTo>
                  <a:lnTo>
                    <a:pt x="267" y="298"/>
                  </a:lnTo>
                  <a:lnTo>
                    <a:pt x="277" y="301"/>
                  </a:lnTo>
                  <a:lnTo>
                    <a:pt x="285" y="302"/>
                  </a:lnTo>
                  <a:lnTo>
                    <a:pt x="293" y="301"/>
                  </a:lnTo>
                  <a:lnTo>
                    <a:pt x="300" y="299"/>
                  </a:lnTo>
                  <a:lnTo>
                    <a:pt x="307" y="297"/>
                  </a:lnTo>
                  <a:lnTo>
                    <a:pt x="313" y="294"/>
                  </a:lnTo>
                  <a:lnTo>
                    <a:pt x="318" y="291"/>
                  </a:lnTo>
                  <a:lnTo>
                    <a:pt x="325" y="287"/>
                  </a:lnTo>
                  <a:lnTo>
                    <a:pt x="329" y="282"/>
                  </a:lnTo>
                  <a:lnTo>
                    <a:pt x="333" y="277"/>
                  </a:lnTo>
                  <a:lnTo>
                    <a:pt x="451" y="324"/>
                  </a:lnTo>
                  <a:lnTo>
                    <a:pt x="451" y="327"/>
                  </a:lnTo>
                  <a:lnTo>
                    <a:pt x="451" y="332"/>
                  </a:lnTo>
                  <a:lnTo>
                    <a:pt x="451" y="337"/>
                  </a:lnTo>
                  <a:lnTo>
                    <a:pt x="452" y="343"/>
                  </a:lnTo>
                  <a:lnTo>
                    <a:pt x="454" y="349"/>
                  </a:lnTo>
                  <a:lnTo>
                    <a:pt x="456" y="354"/>
                  </a:lnTo>
                  <a:lnTo>
                    <a:pt x="458" y="360"/>
                  </a:lnTo>
                  <a:lnTo>
                    <a:pt x="461" y="365"/>
                  </a:lnTo>
                  <a:lnTo>
                    <a:pt x="464" y="369"/>
                  </a:lnTo>
                  <a:lnTo>
                    <a:pt x="469" y="374"/>
                  </a:lnTo>
                  <a:lnTo>
                    <a:pt x="473" y="378"/>
                  </a:lnTo>
                  <a:lnTo>
                    <a:pt x="477" y="381"/>
                  </a:lnTo>
                  <a:lnTo>
                    <a:pt x="482" y="384"/>
                  </a:lnTo>
                  <a:lnTo>
                    <a:pt x="488" y="386"/>
                  </a:lnTo>
                  <a:lnTo>
                    <a:pt x="493" y="389"/>
                  </a:lnTo>
                  <a:lnTo>
                    <a:pt x="499" y="391"/>
                  </a:lnTo>
                  <a:lnTo>
                    <a:pt x="505" y="391"/>
                  </a:lnTo>
                  <a:lnTo>
                    <a:pt x="511" y="392"/>
                  </a:lnTo>
                  <a:lnTo>
                    <a:pt x="518" y="391"/>
                  </a:lnTo>
                  <a:lnTo>
                    <a:pt x="523" y="391"/>
                  </a:lnTo>
                  <a:lnTo>
                    <a:pt x="529" y="389"/>
                  </a:lnTo>
                  <a:lnTo>
                    <a:pt x="535" y="386"/>
                  </a:lnTo>
                  <a:lnTo>
                    <a:pt x="540" y="384"/>
                  </a:lnTo>
                  <a:lnTo>
                    <a:pt x="545" y="381"/>
                  </a:lnTo>
                  <a:lnTo>
                    <a:pt x="550" y="378"/>
                  </a:lnTo>
                  <a:lnTo>
                    <a:pt x="553" y="374"/>
                  </a:lnTo>
                  <a:lnTo>
                    <a:pt x="558" y="369"/>
                  </a:lnTo>
                  <a:lnTo>
                    <a:pt x="561" y="365"/>
                  </a:lnTo>
                  <a:lnTo>
                    <a:pt x="564" y="360"/>
                  </a:lnTo>
                  <a:lnTo>
                    <a:pt x="567" y="354"/>
                  </a:lnTo>
                  <a:lnTo>
                    <a:pt x="568" y="349"/>
                  </a:lnTo>
                  <a:lnTo>
                    <a:pt x="570" y="343"/>
                  </a:lnTo>
                  <a:lnTo>
                    <a:pt x="571" y="337"/>
                  </a:lnTo>
                  <a:lnTo>
                    <a:pt x="571" y="332"/>
                  </a:lnTo>
                  <a:lnTo>
                    <a:pt x="570" y="322"/>
                  </a:lnTo>
                  <a:lnTo>
                    <a:pt x="568" y="312"/>
                  </a:lnTo>
                  <a:lnTo>
                    <a:pt x="565" y="304"/>
                  </a:lnTo>
                  <a:lnTo>
                    <a:pt x="560" y="296"/>
                  </a:lnTo>
                  <a:lnTo>
                    <a:pt x="711" y="114"/>
                  </a:lnTo>
                  <a:lnTo>
                    <a:pt x="717" y="117"/>
                  </a:lnTo>
                  <a:lnTo>
                    <a:pt x="724" y="119"/>
                  </a:lnTo>
                  <a:lnTo>
                    <a:pt x="730" y="120"/>
                  </a:lnTo>
                  <a:lnTo>
                    <a:pt x="737" y="120"/>
                  </a:lnTo>
                  <a:lnTo>
                    <a:pt x="743" y="120"/>
                  </a:lnTo>
                  <a:lnTo>
                    <a:pt x="750" y="119"/>
                  </a:lnTo>
                  <a:lnTo>
                    <a:pt x="755" y="118"/>
                  </a:lnTo>
                  <a:lnTo>
                    <a:pt x="760" y="116"/>
                  </a:lnTo>
                  <a:lnTo>
                    <a:pt x="766" y="113"/>
                  </a:lnTo>
                  <a:lnTo>
                    <a:pt x="771" y="110"/>
                  </a:lnTo>
                  <a:lnTo>
                    <a:pt x="775" y="106"/>
                  </a:lnTo>
                  <a:lnTo>
                    <a:pt x="780" y="103"/>
                  </a:lnTo>
                  <a:lnTo>
                    <a:pt x="784" y="99"/>
                  </a:lnTo>
                  <a:lnTo>
                    <a:pt x="787" y="94"/>
                  </a:lnTo>
                  <a:lnTo>
                    <a:pt x="790" y="89"/>
                  </a:lnTo>
                  <a:lnTo>
                    <a:pt x="792" y="84"/>
                  </a:lnTo>
                  <a:lnTo>
                    <a:pt x="795" y="79"/>
                  </a:lnTo>
                  <a:lnTo>
                    <a:pt x="796" y="72"/>
                  </a:lnTo>
                  <a:lnTo>
                    <a:pt x="797" y="67"/>
                  </a:lnTo>
                  <a:lnTo>
                    <a:pt x="797" y="60"/>
                  </a:lnTo>
                  <a:lnTo>
                    <a:pt x="797" y="54"/>
                  </a:lnTo>
                  <a:lnTo>
                    <a:pt x="796" y="48"/>
                  </a:lnTo>
                  <a:lnTo>
                    <a:pt x="795" y="42"/>
                  </a:lnTo>
                  <a:lnTo>
                    <a:pt x="792" y="37"/>
                  </a:lnTo>
                  <a:lnTo>
                    <a:pt x="790" y="31"/>
                  </a:lnTo>
                  <a:lnTo>
                    <a:pt x="787" y="27"/>
                  </a:lnTo>
                  <a:lnTo>
                    <a:pt x="784" y="22"/>
                  </a:lnTo>
                  <a:lnTo>
                    <a:pt x="780" y="17"/>
                  </a:lnTo>
                  <a:lnTo>
                    <a:pt x="775" y="14"/>
                  </a:lnTo>
                  <a:lnTo>
                    <a:pt x="771" y="10"/>
                  </a:lnTo>
                  <a:lnTo>
                    <a:pt x="766" y="8"/>
                  </a:lnTo>
                  <a:lnTo>
                    <a:pt x="760" y="5"/>
                  </a:lnTo>
                  <a:lnTo>
                    <a:pt x="755" y="2"/>
                  </a:lnTo>
                  <a:lnTo>
                    <a:pt x="750" y="1"/>
                  </a:lnTo>
                  <a:lnTo>
                    <a:pt x="743" y="0"/>
                  </a:lnTo>
                  <a:lnTo>
                    <a:pt x="737" y="0"/>
                  </a:lnTo>
                  <a:lnTo>
                    <a:pt x="731" y="0"/>
                  </a:lnTo>
                  <a:lnTo>
                    <a:pt x="725" y="1"/>
                  </a:lnTo>
                  <a:lnTo>
                    <a:pt x="719" y="2"/>
                  </a:lnTo>
                  <a:lnTo>
                    <a:pt x="713" y="5"/>
                  </a:lnTo>
                  <a:lnTo>
                    <a:pt x="709" y="8"/>
                  </a:lnTo>
                  <a:lnTo>
                    <a:pt x="703" y="10"/>
                  </a:lnTo>
                  <a:lnTo>
                    <a:pt x="699" y="14"/>
                  </a:lnTo>
                  <a:lnTo>
                    <a:pt x="695" y="17"/>
                  </a:lnTo>
                  <a:lnTo>
                    <a:pt x="691" y="22"/>
                  </a:lnTo>
                  <a:lnTo>
                    <a:pt x="687" y="27"/>
                  </a:lnTo>
                  <a:lnTo>
                    <a:pt x="684" y="31"/>
                  </a:lnTo>
                  <a:lnTo>
                    <a:pt x="682" y="37"/>
                  </a:lnTo>
                  <a:lnTo>
                    <a:pt x="680" y="42"/>
                  </a:lnTo>
                  <a:lnTo>
                    <a:pt x="678" y="48"/>
                  </a:lnTo>
                  <a:lnTo>
                    <a:pt x="677" y="54"/>
                  </a:lnTo>
                  <a:lnTo>
                    <a:pt x="677" y="60"/>
                  </a:lnTo>
                  <a:lnTo>
                    <a:pt x="678" y="70"/>
                  </a:lnTo>
                  <a:lnTo>
                    <a:pt x="680" y="79"/>
                  </a:lnTo>
                  <a:lnTo>
                    <a:pt x="683" y="87"/>
                  </a:lnTo>
                  <a:lnTo>
                    <a:pt x="688" y="96"/>
                  </a:lnTo>
                  <a:lnTo>
                    <a:pt x="537" y="277"/>
                  </a:lnTo>
                  <a:lnTo>
                    <a:pt x="531" y="275"/>
                  </a:lnTo>
                  <a:lnTo>
                    <a:pt x="524" y="273"/>
                  </a:lnTo>
                  <a:lnTo>
                    <a:pt x="518" y="272"/>
                  </a:lnTo>
                  <a:lnTo>
                    <a:pt x="511" y="271"/>
                  </a:lnTo>
                  <a:lnTo>
                    <a:pt x="504" y="272"/>
                  </a:lnTo>
                  <a:lnTo>
                    <a:pt x="496" y="273"/>
                  </a:lnTo>
                  <a:lnTo>
                    <a:pt x="490" y="275"/>
                  </a:lnTo>
                  <a:lnTo>
                    <a:pt x="484" y="278"/>
                  </a:lnTo>
                  <a:lnTo>
                    <a:pt x="478" y="281"/>
                  </a:lnTo>
                  <a:lnTo>
                    <a:pt x="472" y="286"/>
                  </a:lnTo>
                  <a:lnTo>
                    <a:pt x="467" y="291"/>
                  </a:lnTo>
                  <a:lnTo>
                    <a:pt x="463" y="295"/>
                  </a:lnTo>
                  <a:lnTo>
                    <a:pt x="345" y="248"/>
                  </a:lnTo>
                  <a:lnTo>
                    <a:pt x="345" y="245"/>
                  </a:lnTo>
                  <a:lnTo>
                    <a:pt x="345" y="240"/>
                  </a:lnTo>
                  <a:lnTo>
                    <a:pt x="345" y="235"/>
                  </a:lnTo>
                  <a:lnTo>
                    <a:pt x="344" y="229"/>
                  </a:lnTo>
                  <a:lnTo>
                    <a:pt x="343" y="223"/>
                  </a:lnTo>
                  <a:lnTo>
                    <a:pt x="341" y="218"/>
                  </a:lnTo>
                  <a:lnTo>
                    <a:pt x="339" y="213"/>
                  </a:lnTo>
                  <a:lnTo>
                    <a:pt x="336" y="207"/>
                  </a:lnTo>
                  <a:lnTo>
                    <a:pt x="332" y="203"/>
                  </a:lnTo>
                  <a:lnTo>
                    <a:pt x="328" y="199"/>
                  </a:lnTo>
                  <a:lnTo>
                    <a:pt x="324" y="194"/>
                  </a:lnTo>
                  <a:lnTo>
                    <a:pt x="319" y="191"/>
                  </a:lnTo>
                  <a:lnTo>
                    <a:pt x="314" y="188"/>
                  </a:lnTo>
                  <a:lnTo>
                    <a:pt x="309" y="186"/>
                  </a:lnTo>
                  <a:lnTo>
                    <a:pt x="303" y="184"/>
                  </a:lnTo>
                  <a:lnTo>
                    <a:pt x="298" y="181"/>
                  </a:lnTo>
                  <a:lnTo>
                    <a:pt x="292" y="181"/>
                  </a:lnTo>
                  <a:lnTo>
                    <a:pt x="285" y="180"/>
                  </a:lnTo>
                  <a:lnTo>
                    <a:pt x="280" y="181"/>
                  </a:lnTo>
                  <a:lnTo>
                    <a:pt x="273" y="181"/>
                  </a:lnTo>
                  <a:lnTo>
                    <a:pt x="268" y="184"/>
                  </a:lnTo>
                  <a:lnTo>
                    <a:pt x="262" y="186"/>
                  </a:lnTo>
                  <a:lnTo>
                    <a:pt x="257" y="188"/>
                  </a:lnTo>
                  <a:lnTo>
                    <a:pt x="252" y="191"/>
                  </a:lnTo>
                  <a:lnTo>
                    <a:pt x="248" y="194"/>
                  </a:lnTo>
                  <a:lnTo>
                    <a:pt x="243" y="199"/>
                  </a:lnTo>
                  <a:lnTo>
                    <a:pt x="239" y="203"/>
                  </a:lnTo>
                  <a:lnTo>
                    <a:pt x="236" y="207"/>
                  </a:lnTo>
                  <a:lnTo>
                    <a:pt x="233" y="213"/>
                  </a:lnTo>
                  <a:lnTo>
                    <a:pt x="230" y="218"/>
                  </a:lnTo>
                  <a:lnTo>
                    <a:pt x="228" y="223"/>
                  </a:lnTo>
                  <a:lnTo>
                    <a:pt x="226" y="229"/>
                  </a:lnTo>
                  <a:lnTo>
                    <a:pt x="225" y="235"/>
                  </a:lnTo>
                  <a:lnTo>
                    <a:pt x="225" y="240"/>
                  </a:lnTo>
                  <a:lnTo>
                    <a:pt x="226" y="248"/>
                  </a:lnTo>
                  <a:lnTo>
                    <a:pt x="227" y="254"/>
                  </a:lnTo>
                  <a:lnTo>
                    <a:pt x="229" y="261"/>
                  </a:lnTo>
                  <a:lnTo>
                    <a:pt x="231" y="267"/>
                  </a:lnTo>
                  <a:lnTo>
                    <a:pt x="94" y="387"/>
                  </a:lnTo>
                  <a:lnTo>
                    <a:pt x="86" y="382"/>
                  </a:lnTo>
                  <a:lnTo>
                    <a:pt x="78" y="379"/>
                  </a:lnTo>
                  <a:lnTo>
                    <a:pt x="68" y="377"/>
                  </a:lnTo>
                  <a:lnTo>
                    <a:pt x="60" y="377"/>
                  </a:lnTo>
                  <a:lnTo>
                    <a:pt x="53" y="377"/>
                  </a:lnTo>
                  <a:lnTo>
                    <a:pt x="47" y="378"/>
                  </a:lnTo>
                  <a:lnTo>
                    <a:pt x="42" y="379"/>
                  </a:lnTo>
                  <a:lnTo>
                    <a:pt x="36" y="381"/>
                  </a:lnTo>
                  <a:lnTo>
                    <a:pt x="31" y="383"/>
                  </a:lnTo>
                  <a:lnTo>
                    <a:pt x="26" y="386"/>
                  </a:lnTo>
                  <a:lnTo>
                    <a:pt x="21" y="391"/>
                  </a:lnTo>
                  <a:lnTo>
                    <a:pt x="17" y="394"/>
                  </a:lnTo>
                  <a:lnTo>
                    <a:pt x="13" y="398"/>
                  </a:lnTo>
                  <a:lnTo>
                    <a:pt x="9" y="402"/>
                  </a:lnTo>
                  <a:lnTo>
                    <a:pt x="6" y="408"/>
                  </a:lnTo>
                  <a:lnTo>
                    <a:pt x="4" y="413"/>
                  </a:lnTo>
                  <a:lnTo>
                    <a:pt x="2" y="419"/>
                  </a:lnTo>
                  <a:lnTo>
                    <a:pt x="1" y="425"/>
                  </a:lnTo>
                  <a:lnTo>
                    <a:pt x="0" y="430"/>
                  </a:lnTo>
                  <a:lnTo>
                    <a:pt x="0" y="437"/>
                  </a:lnTo>
                  <a:lnTo>
                    <a:pt x="0" y="443"/>
                  </a:lnTo>
                  <a:lnTo>
                    <a:pt x="1" y="449"/>
                  </a:lnTo>
                  <a:lnTo>
                    <a:pt x="2" y="455"/>
                  </a:lnTo>
                  <a:lnTo>
                    <a:pt x="4" y="460"/>
                  </a:lnTo>
                  <a:lnTo>
                    <a:pt x="6" y="466"/>
                  </a:lnTo>
                  <a:lnTo>
                    <a:pt x="9" y="470"/>
                  </a:lnTo>
                  <a:lnTo>
                    <a:pt x="13" y="475"/>
                  </a:lnTo>
                  <a:lnTo>
                    <a:pt x="17" y="480"/>
                  </a:lnTo>
                  <a:lnTo>
                    <a:pt x="21" y="483"/>
                  </a:lnTo>
                  <a:lnTo>
                    <a:pt x="26" y="486"/>
                  </a:lnTo>
                  <a:lnTo>
                    <a:pt x="31" y="489"/>
                  </a:lnTo>
                  <a:lnTo>
                    <a:pt x="36" y="493"/>
                  </a:lnTo>
                  <a:lnTo>
                    <a:pt x="42" y="494"/>
                  </a:lnTo>
                  <a:lnTo>
                    <a:pt x="47" y="496"/>
                  </a:lnTo>
                  <a:lnTo>
                    <a:pt x="53" y="497"/>
                  </a:lnTo>
                  <a:lnTo>
                    <a:pt x="60" y="4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34" name="Freeform 1676" descr="Icon of check box. ">
            <a:extLst>
              <a:ext uri="{FF2B5EF4-FFF2-40B4-BE49-F238E27FC236}">
                <a16:creationId xmlns:a16="http://schemas.microsoft.com/office/drawing/2014/main" id="{6FB02354-C73F-4DCF-8004-E9CCA66963EA}"/>
              </a:ext>
            </a:extLst>
          </p:cNvPr>
          <p:cNvSpPr>
            <a:spLocks noEditPoints="1"/>
          </p:cNvSpPr>
          <p:nvPr/>
        </p:nvSpPr>
        <p:spPr bwMode="auto">
          <a:xfrm>
            <a:off x="7129621" y="1811496"/>
            <a:ext cx="345758" cy="345758"/>
          </a:xfrm>
          <a:custGeom>
            <a:avLst/>
            <a:gdLst>
              <a:gd name="T0" fmla="*/ 374 w 719"/>
              <a:gd name="T1" fmla="*/ 267 h 719"/>
              <a:gd name="T2" fmla="*/ 366 w 719"/>
              <a:gd name="T3" fmla="*/ 263 h 719"/>
              <a:gd name="T4" fmla="*/ 362 w 719"/>
              <a:gd name="T5" fmla="*/ 254 h 719"/>
              <a:gd name="T6" fmla="*/ 366 w 719"/>
              <a:gd name="T7" fmla="*/ 247 h 719"/>
              <a:gd name="T8" fmla="*/ 374 w 719"/>
              <a:gd name="T9" fmla="*/ 243 h 719"/>
              <a:gd name="T10" fmla="*/ 621 w 719"/>
              <a:gd name="T11" fmla="*/ 244 h 719"/>
              <a:gd name="T12" fmla="*/ 627 w 719"/>
              <a:gd name="T13" fmla="*/ 250 h 719"/>
              <a:gd name="T14" fmla="*/ 627 w 719"/>
              <a:gd name="T15" fmla="*/ 260 h 719"/>
              <a:gd name="T16" fmla="*/ 621 w 719"/>
              <a:gd name="T17" fmla="*/ 265 h 719"/>
              <a:gd name="T18" fmla="*/ 616 w 719"/>
              <a:gd name="T19" fmla="*/ 528 h 719"/>
              <a:gd name="T20" fmla="*/ 370 w 719"/>
              <a:gd name="T21" fmla="*/ 527 h 719"/>
              <a:gd name="T22" fmla="*/ 363 w 719"/>
              <a:gd name="T23" fmla="*/ 521 h 719"/>
              <a:gd name="T24" fmla="*/ 363 w 719"/>
              <a:gd name="T25" fmla="*/ 512 h 719"/>
              <a:gd name="T26" fmla="*/ 370 w 719"/>
              <a:gd name="T27" fmla="*/ 505 h 719"/>
              <a:gd name="T28" fmla="*/ 616 w 719"/>
              <a:gd name="T29" fmla="*/ 504 h 719"/>
              <a:gd name="T30" fmla="*/ 625 w 719"/>
              <a:gd name="T31" fmla="*/ 507 h 719"/>
              <a:gd name="T32" fmla="*/ 628 w 719"/>
              <a:gd name="T33" fmla="*/ 516 h 719"/>
              <a:gd name="T34" fmla="*/ 625 w 719"/>
              <a:gd name="T35" fmla="*/ 525 h 719"/>
              <a:gd name="T36" fmla="*/ 616 w 719"/>
              <a:gd name="T37" fmla="*/ 528 h 719"/>
              <a:gd name="T38" fmla="*/ 171 w 719"/>
              <a:gd name="T39" fmla="*/ 279 h 719"/>
              <a:gd name="T40" fmla="*/ 164 w 719"/>
              <a:gd name="T41" fmla="*/ 282 h 719"/>
              <a:gd name="T42" fmla="*/ 155 w 719"/>
              <a:gd name="T43" fmla="*/ 279 h 719"/>
              <a:gd name="T44" fmla="*/ 92 w 719"/>
              <a:gd name="T45" fmla="*/ 214 h 719"/>
              <a:gd name="T46" fmla="*/ 92 w 719"/>
              <a:gd name="T47" fmla="*/ 205 h 719"/>
              <a:gd name="T48" fmla="*/ 98 w 719"/>
              <a:gd name="T49" fmla="*/ 198 h 719"/>
              <a:gd name="T50" fmla="*/ 107 w 719"/>
              <a:gd name="T51" fmla="*/ 198 h 719"/>
              <a:gd name="T52" fmla="*/ 164 w 719"/>
              <a:gd name="T53" fmla="*/ 253 h 719"/>
              <a:gd name="T54" fmla="*/ 309 w 719"/>
              <a:gd name="T55" fmla="*/ 109 h 719"/>
              <a:gd name="T56" fmla="*/ 318 w 719"/>
              <a:gd name="T57" fmla="*/ 109 h 719"/>
              <a:gd name="T58" fmla="*/ 325 w 719"/>
              <a:gd name="T59" fmla="*/ 114 h 719"/>
              <a:gd name="T60" fmla="*/ 325 w 719"/>
              <a:gd name="T61" fmla="*/ 124 h 719"/>
              <a:gd name="T62" fmla="*/ 323 w 719"/>
              <a:gd name="T63" fmla="*/ 414 h 719"/>
              <a:gd name="T64" fmla="*/ 168 w 719"/>
              <a:gd name="T65" fmla="*/ 568 h 719"/>
              <a:gd name="T66" fmla="*/ 158 w 719"/>
              <a:gd name="T67" fmla="*/ 568 h 719"/>
              <a:gd name="T68" fmla="*/ 94 w 719"/>
              <a:gd name="T69" fmla="*/ 505 h 719"/>
              <a:gd name="T70" fmla="*/ 91 w 719"/>
              <a:gd name="T71" fmla="*/ 497 h 719"/>
              <a:gd name="T72" fmla="*/ 94 w 719"/>
              <a:gd name="T73" fmla="*/ 488 h 719"/>
              <a:gd name="T74" fmla="*/ 103 w 719"/>
              <a:gd name="T75" fmla="*/ 485 h 719"/>
              <a:gd name="T76" fmla="*/ 111 w 719"/>
              <a:gd name="T77" fmla="*/ 488 h 719"/>
              <a:gd name="T78" fmla="*/ 306 w 719"/>
              <a:gd name="T79" fmla="*/ 397 h 719"/>
              <a:gd name="T80" fmla="*/ 314 w 719"/>
              <a:gd name="T81" fmla="*/ 394 h 719"/>
              <a:gd name="T82" fmla="*/ 323 w 719"/>
              <a:gd name="T83" fmla="*/ 398 h 719"/>
              <a:gd name="T84" fmla="*/ 326 w 719"/>
              <a:gd name="T85" fmla="*/ 406 h 719"/>
              <a:gd name="T86" fmla="*/ 323 w 719"/>
              <a:gd name="T87" fmla="*/ 414 h 719"/>
              <a:gd name="T88" fmla="*/ 12 w 719"/>
              <a:gd name="T89" fmla="*/ 0 h 719"/>
              <a:gd name="T90" fmla="*/ 3 w 719"/>
              <a:gd name="T91" fmla="*/ 5 h 719"/>
              <a:gd name="T92" fmla="*/ 0 w 719"/>
              <a:gd name="T93" fmla="*/ 13 h 719"/>
              <a:gd name="T94" fmla="*/ 1 w 719"/>
              <a:gd name="T95" fmla="*/ 713 h 719"/>
              <a:gd name="T96" fmla="*/ 8 w 719"/>
              <a:gd name="T97" fmla="*/ 719 h 719"/>
              <a:gd name="T98" fmla="*/ 707 w 719"/>
              <a:gd name="T99" fmla="*/ 719 h 719"/>
              <a:gd name="T100" fmla="*/ 716 w 719"/>
              <a:gd name="T101" fmla="*/ 716 h 719"/>
              <a:gd name="T102" fmla="*/ 719 w 719"/>
              <a:gd name="T103" fmla="*/ 707 h 719"/>
              <a:gd name="T104" fmla="*/ 718 w 719"/>
              <a:gd name="T105" fmla="*/ 8 h 719"/>
              <a:gd name="T106" fmla="*/ 711 w 719"/>
              <a:gd name="T107" fmla="*/ 2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19" h="719">
                <a:moveTo>
                  <a:pt x="616" y="267"/>
                </a:moveTo>
                <a:lnTo>
                  <a:pt x="374" y="267"/>
                </a:lnTo>
                <a:lnTo>
                  <a:pt x="370" y="265"/>
                </a:lnTo>
                <a:lnTo>
                  <a:pt x="366" y="263"/>
                </a:lnTo>
                <a:lnTo>
                  <a:pt x="363" y="260"/>
                </a:lnTo>
                <a:lnTo>
                  <a:pt x="362" y="254"/>
                </a:lnTo>
                <a:lnTo>
                  <a:pt x="363" y="250"/>
                </a:lnTo>
                <a:lnTo>
                  <a:pt x="366" y="247"/>
                </a:lnTo>
                <a:lnTo>
                  <a:pt x="370" y="244"/>
                </a:lnTo>
                <a:lnTo>
                  <a:pt x="374" y="243"/>
                </a:lnTo>
                <a:lnTo>
                  <a:pt x="616" y="243"/>
                </a:lnTo>
                <a:lnTo>
                  <a:pt x="621" y="244"/>
                </a:lnTo>
                <a:lnTo>
                  <a:pt x="625" y="247"/>
                </a:lnTo>
                <a:lnTo>
                  <a:pt x="627" y="250"/>
                </a:lnTo>
                <a:lnTo>
                  <a:pt x="628" y="254"/>
                </a:lnTo>
                <a:lnTo>
                  <a:pt x="627" y="260"/>
                </a:lnTo>
                <a:lnTo>
                  <a:pt x="625" y="263"/>
                </a:lnTo>
                <a:lnTo>
                  <a:pt x="621" y="265"/>
                </a:lnTo>
                <a:lnTo>
                  <a:pt x="616" y="267"/>
                </a:lnTo>
                <a:close/>
                <a:moveTo>
                  <a:pt x="616" y="528"/>
                </a:moveTo>
                <a:lnTo>
                  <a:pt x="374" y="528"/>
                </a:lnTo>
                <a:lnTo>
                  <a:pt x="370" y="527"/>
                </a:lnTo>
                <a:lnTo>
                  <a:pt x="366" y="525"/>
                </a:lnTo>
                <a:lnTo>
                  <a:pt x="363" y="521"/>
                </a:lnTo>
                <a:lnTo>
                  <a:pt x="362" y="516"/>
                </a:lnTo>
                <a:lnTo>
                  <a:pt x="363" y="512"/>
                </a:lnTo>
                <a:lnTo>
                  <a:pt x="366" y="507"/>
                </a:lnTo>
                <a:lnTo>
                  <a:pt x="370" y="505"/>
                </a:lnTo>
                <a:lnTo>
                  <a:pt x="374" y="504"/>
                </a:lnTo>
                <a:lnTo>
                  <a:pt x="616" y="504"/>
                </a:lnTo>
                <a:lnTo>
                  <a:pt x="621" y="505"/>
                </a:lnTo>
                <a:lnTo>
                  <a:pt x="625" y="507"/>
                </a:lnTo>
                <a:lnTo>
                  <a:pt x="627" y="512"/>
                </a:lnTo>
                <a:lnTo>
                  <a:pt x="628" y="516"/>
                </a:lnTo>
                <a:lnTo>
                  <a:pt x="627" y="521"/>
                </a:lnTo>
                <a:lnTo>
                  <a:pt x="625" y="525"/>
                </a:lnTo>
                <a:lnTo>
                  <a:pt x="621" y="527"/>
                </a:lnTo>
                <a:lnTo>
                  <a:pt x="616" y="528"/>
                </a:lnTo>
                <a:close/>
                <a:moveTo>
                  <a:pt x="323" y="127"/>
                </a:moveTo>
                <a:lnTo>
                  <a:pt x="171" y="279"/>
                </a:lnTo>
                <a:lnTo>
                  <a:pt x="168" y="282"/>
                </a:lnTo>
                <a:lnTo>
                  <a:pt x="164" y="282"/>
                </a:lnTo>
                <a:lnTo>
                  <a:pt x="158" y="282"/>
                </a:lnTo>
                <a:lnTo>
                  <a:pt x="155" y="279"/>
                </a:lnTo>
                <a:lnTo>
                  <a:pt x="94" y="218"/>
                </a:lnTo>
                <a:lnTo>
                  <a:pt x="92" y="214"/>
                </a:lnTo>
                <a:lnTo>
                  <a:pt x="91" y="209"/>
                </a:lnTo>
                <a:lnTo>
                  <a:pt x="92" y="205"/>
                </a:lnTo>
                <a:lnTo>
                  <a:pt x="94" y="201"/>
                </a:lnTo>
                <a:lnTo>
                  <a:pt x="98" y="198"/>
                </a:lnTo>
                <a:lnTo>
                  <a:pt x="103" y="197"/>
                </a:lnTo>
                <a:lnTo>
                  <a:pt x="107" y="198"/>
                </a:lnTo>
                <a:lnTo>
                  <a:pt x="111" y="201"/>
                </a:lnTo>
                <a:lnTo>
                  <a:pt x="164" y="253"/>
                </a:lnTo>
                <a:lnTo>
                  <a:pt x="306" y="111"/>
                </a:lnTo>
                <a:lnTo>
                  <a:pt x="309" y="109"/>
                </a:lnTo>
                <a:lnTo>
                  <a:pt x="314" y="108"/>
                </a:lnTo>
                <a:lnTo>
                  <a:pt x="318" y="109"/>
                </a:lnTo>
                <a:lnTo>
                  <a:pt x="323" y="111"/>
                </a:lnTo>
                <a:lnTo>
                  <a:pt x="325" y="114"/>
                </a:lnTo>
                <a:lnTo>
                  <a:pt x="326" y="119"/>
                </a:lnTo>
                <a:lnTo>
                  <a:pt x="325" y="124"/>
                </a:lnTo>
                <a:lnTo>
                  <a:pt x="323" y="127"/>
                </a:lnTo>
                <a:close/>
                <a:moveTo>
                  <a:pt x="323" y="414"/>
                </a:moveTo>
                <a:lnTo>
                  <a:pt x="171" y="565"/>
                </a:lnTo>
                <a:lnTo>
                  <a:pt x="168" y="568"/>
                </a:lnTo>
                <a:lnTo>
                  <a:pt x="164" y="569"/>
                </a:lnTo>
                <a:lnTo>
                  <a:pt x="158" y="568"/>
                </a:lnTo>
                <a:lnTo>
                  <a:pt x="155" y="565"/>
                </a:lnTo>
                <a:lnTo>
                  <a:pt x="94" y="505"/>
                </a:lnTo>
                <a:lnTo>
                  <a:pt x="92" y="502"/>
                </a:lnTo>
                <a:lnTo>
                  <a:pt x="91" y="497"/>
                </a:lnTo>
                <a:lnTo>
                  <a:pt x="92" y="493"/>
                </a:lnTo>
                <a:lnTo>
                  <a:pt x="94" y="488"/>
                </a:lnTo>
                <a:lnTo>
                  <a:pt x="98" y="486"/>
                </a:lnTo>
                <a:lnTo>
                  <a:pt x="103" y="485"/>
                </a:lnTo>
                <a:lnTo>
                  <a:pt x="107" y="486"/>
                </a:lnTo>
                <a:lnTo>
                  <a:pt x="111" y="488"/>
                </a:lnTo>
                <a:lnTo>
                  <a:pt x="164" y="540"/>
                </a:lnTo>
                <a:lnTo>
                  <a:pt x="306" y="397"/>
                </a:lnTo>
                <a:lnTo>
                  <a:pt x="309" y="395"/>
                </a:lnTo>
                <a:lnTo>
                  <a:pt x="314" y="394"/>
                </a:lnTo>
                <a:lnTo>
                  <a:pt x="318" y="395"/>
                </a:lnTo>
                <a:lnTo>
                  <a:pt x="323" y="398"/>
                </a:lnTo>
                <a:lnTo>
                  <a:pt x="325" y="401"/>
                </a:lnTo>
                <a:lnTo>
                  <a:pt x="326" y="406"/>
                </a:lnTo>
                <a:lnTo>
                  <a:pt x="325" y="410"/>
                </a:lnTo>
                <a:lnTo>
                  <a:pt x="323" y="414"/>
                </a:lnTo>
                <a:close/>
                <a:moveTo>
                  <a:pt x="707" y="0"/>
                </a:moveTo>
                <a:lnTo>
                  <a:pt x="12" y="0"/>
                </a:lnTo>
                <a:lnTo>
                  <a:pt x="8" y="2"/>
                </a:lnTo>
                <a:lnTo>
                  <a:pt x="3" y="5"/>
                </a:lnTo>
                <a:lnTo>
                  <a:pt x="1" y="8"/>
                </a:lnTo>
                <a:lnTo>
                  <a:pt x="0" y="13"/>
                </a:lnTo>
                <a:lnTo>
                  <a:pt x="0" y="707"/>
                </a:lnTo>
                <a:lnTo>
                  <a:pt x="1" y="713"/>
                </a:lnTo>
                <a:lnTo>
                  <a:pt x="3" y="716"/>
                </a:lnTo>
                <a:lnTo>
                  <a:pt x="8" y="719"/>
                </a:lnTo>
                <a:lnTo>
                  <a:pt x="12" y="719"/>
                </a:lnTo>
                <a:lnTo>
                  <a:pt x="707" y="719"/>
                </a:lnTo>
                <a:lnTo>
                  <a:pt x="711" y="719"/>
                </a:lnTo>
                <a:lnTo>
                  <a:pt x="716" y="716"/>
                </a:lnTo>
                <a:lnTo>
                  <a:pt x="718" y="713"/>
                </a:lnTo>
                <a:lnTo>
                  <a:pt x="719" y="707"/>
                </a:lnTo>
                <a:lnTo>
                  <a:pt x="719" y="13"/>
                </a:lnTo>
                <a:lnTo>
                  <a:pt x="718" y="8"/>
                </a:lnTo>
                <a:lnTo>
                  <a:pt x="716" y="5"/>
                </a:lnTo>
                <a:lnTo>
                  <a:pt x="711" y="2"/>
                </a:lnTo>
                <a:lnTo>
                  <a:pt x="707"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5" name="Freeform 4665" descr="Icon of graph. ">
            <a:extLst>
              <a:ext uri="{FF2B5EF4-FFF2-40B4-BE49-F238E27FC236}">
                <a16:creationId xmlns:a16="http://schemas.microsoft.com/office/drawing/2014/main" id="{557E39B2-E017-4E5C-B53E-DDE3B9D4C92C}"/>
              </a:ext>
            </a:extLst>
          </p:cNvPr>
          <p:cNvSpPr>
            <a:spLocks/>
          </p:cNvSpPr>
          <p:nvPr/>
        </p:nvSpPr>
        <p:spPr bwMode="auto">
          <a:xfrm>
            <a:off x="7877961" y="3531386"/>
            <a:ext cx="347679" cy="347679"/>
          </a:xfrm>
          <a:custGeom>
            <a:avLst/>
            <a:gdLst>
              <a:gd name="T0" fmla="*/ 761 w 904"/>
              <a:gd name="T1" fmla="*/ 213 h 903"/>
              <a:gd name="T2" fmla="*/ 754 w 904"/>
              <a:gd name="T3" fmla="*/ 225 h 903"/>
              <a:gd name="T4" fmla="*/ 576 w 904"/>
              <a:gd name="T5" fmla="*/ 277 h 903"/>
              <a:gd name="T6" fmla="*/ 498 w 904"/>
              <a:gd name="T7" fmla="*/ 298 h 903"/>
              <a:gd name="T8" fmla="*/ 431 w 904"/>
              <a:gd name="T9" fmla="*/ 329 h 903"/>
              <a:gd name="T10" fmla="*/ 578 w 904"/>
              <a:gd name="T11" fmla="*/ 170 h 903"/>
              <a:gd name="T12" fmla="*/ 618 w 904"/>
              <a:gd name="T13" fmla="*/ 180 h 903"/>
              <a:gd name="T14" fmla="*/ 661 w 904"/>
              <a:gd name="T15" fmla="*/ 169 h 903"/>
              <a:gd name="T16" fmla="*/ 693 w 904"/>
              <a:gd name="T17" fmla="*/ 141 h 903"/>
              <a:gd name="T18" fmla="*/ 707 w 904"/>
              <a:gd name="T19" fmla="*/ 99 h 903"/>
              <a:gd name="T20" fmla="*/ 701 w 904"/>
              <a:gd name="T21" fmla="*/ 55 h 903"/>
              <a:gd name="T22" fmla="*/ 676 w 904"/>
              <a:gd name="T23" fmla="*/ 20 h 903"/>
              <a:gd name="T24" fmla="*/ 636 w 904"/>
              <a:gd name="T25" fmla="*/ 2 h 903"/>
              <a:gd name="T26" fmla="*/ 591 w 904"/>
              <a:gd name="T27" fmla="*/ 4 h 903"/>
              <a:gd name="T28" fmla="*/ 554 w 904"/>
              <a:gd name="T29" fmla="*/ 25 h 903"/>
              <a:gd name="T30" fmla="*/ 531 w 904"/>
              <a:gd name="T31" fmla="*/ 63 h 903"/>
              <a:gd name="T32" fmla="*/ 532 w 904"/>
              <a:gd name="T33" fmla="*/ 118 h 903"/>
              <a:gd name="T34" fmla="*/ 369 w 904"/>
              <a:gd name="T35" fmla="*/ 289 h 903"/>
              <a:gd name="T36" fmla="*/ 325 w 904"/>
              <a:gd name="T37" fmla="*/ 289 h 903"/>
              <a:gd name="T38" fmla="*/ 294 w 904"/>
              <a:gd name="T39" fmla="*/ 308 h 903"/>
              <a:gd name="T40" fmla="*/ 275 w 904"/>
              <a:gd name="T41" fmla="*/ 338 h 903"/>
              <a:gd name="T42" fmla="*/ 275 w 904"/>
              <a:gd name="T43" fmla="*/ 383 h 903"/>
              <a:gd name="T44" fmla="*/ 113 w 904"/>
              <a:gd name="T45" fmla="*/ 545 h 903"/>
              <a:gd name="T46" fmla="*/ 64 w 904"/>
              <a:gd name="T47" fmla="*/ 546 h 903"/>
              <a:gd name="T48" fmla="*/ 26 w 904"/>
              <a:gd name="T49" fmla="*/ 568 h 903"/>
              <a:gd name="T50" fmla="*/ 5 w 904"/>
              <a:gd name="T51" fmla="*/ 605 h 903"/>
              <a:gd name="T52" fmla="*/ 3 w 904"/>
              <a:gd name="T53" fmla="*/ 650 h 903"/>
              <a:gd name="T54" fmla="*/ 21 w 904"/>
              <a:gd name="T55" fmla="*/ 690 h 903"/>
              <a:gd name="T56" fmla="*/ 56 w 904"/>
              <a:gd name="T57" fmla="*/ 716 h 903"/>
              <a:gd name="T58" fmla="*/ 100 w 904"/>
              <a:gd name="T59" fmla="*/ 722 h 903"/>
              <a:gd name="T60" fmla="*/ 142 w 904"/>
              <a:gd name="T61" fmla="*/ 706 h 903"/>
              <a:gd name="T62" fmla="*/ 170 w 904"/>
              <a:gd name="T63" fmla="*/ 675 h 903"/>
              <a:gd name="T64" fmla="*/ 181 w 904"/>
              <a:gd name="T65" fmla="*/ 632 h 903"/>
              <a:gd name="T66" fmla="*/ 171 w 904"/>
              <a:gd name="T67" fmla="*/ 591 h 903"/>
              <a:gd name="T68" fmla="*/ 316 w 904"/>
              <a:gd name="T69" fmla="*/ 430 h 903"/>
              <a:gd name="T70" fmla="*/ 286 w 904"/>
              <a:gd name="T71" fmla="*/ 538 h 903"/>
              <a:gd name="T72" fmla="*/ 271 w 904"/>
              <a:gd name="T73" fmla="*/ 753 h 903"/>
              <a:gd name="T74" fmla="*/ 216 w 904"/>
              <a:gd name="T75" fmla="*/ 757 h 903"/>
              <a:gd name="T76" fmla="*/ 212 w 904"/>
              <a:gd name="T77" fmla="*/ 888 h 903"/>
              <a:gd name="T78" fmla="*/ 218 w 904"/>
              <a:gd name="T79" fmla="*/ 901 h 903"/>
              <a:gd name="T80" fmla="*/ 349 w 904"/>
              <a:gd name="T81" fmla="*/ 903 h 903"/>
              <a:gd name="T82" fmla="*/ 361 w 904"/>
              <a:gd name="T83" fmla="*/ 894 h 903"/>
              <a:gd name="T84" fmla="*/ 361 w 904"/>
              <a:gd name="T85" fmla="*/ 762 h 903"/>
              <a:gd name="T86" fmla="*/ 349 w 904"/>
              <a:gd name="T87" fmla="*/ 753 h 903"/>
              <a:gd name="T88" fmla="*/ 305 w 904"/>
              <a:gd name="T89" fmla="*/ 597 h 903"/>
              <a:gd name="T90" fmla="*/ 343 w 904"/>
              <a:gd name="T91" fmla="*/ 469 h 903"/>
              <a:gd name="T92" fmla="*/ 383 w 904"/>
              <a:gd name="T93" fmla="*/ 426 h 903"/>
              <a:gd name="T94" fmla="*/ 418 w 904"/>
              <a:gd name="T95" fmla="*/ 383 h 903"/>
              <a:gd name="T96" fmla="*/ 471 w 904"/>
              <a:gd name="T97" fmla="*/ 342 h 903"/>
              <a:gd name="T98" fmla="*/ 544 w 904"/>
              <a:gd name="T99" fmla="*/ 315 h 903"/>
              <a:gd name="T100" fmla="*/ 627 w 904"/>
              <a:gd name="T101" fmla="*/ 302 h 903"/>
              <a:gd name="T102" fmla="*/ 754 w 904"/>
              <a:gd name="T103" fmla="*/ 348 h 903"/>
              <a:gd name="T104" fmla="*/ 763 w 904"/>
              <a:gd name="T105" fmla="*/ 360 h 903"/>
              <a:gd name="T106" fmla="*/ 895 w 904"/>
              <a:gd name="T107" fmla="*/ 360 h 903"/>
              <a:gd name="T108" fmla="*/ 904 w 904"/>
              <a:gd name="T109" fmla="*/ 348 h 903"/>
              <a:gd name="T110" fmla="*/ 902 w 904"/>
              <a:gd name="T111" fmla="*/ 217 h 903"/>
              <a:gd name="T112" fmla="*/ 889 w 904"/>
              <a:gd name="T113" fmla="*/ 211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4" h="903">
                <a:moveTo>
                  <a:pt x="889" y="211"/>
                </a:moveTo>
                <a:lnTo>
                  <a:pt x="768" y="211"/>
                </a:lnTo>
                <a:lnTo>
                  <a:pt x="765" y="211"/>
                </a:lnTo>
                <a:lnTo>
                  <a:pt x="763" y="212"/>
                </a:lnTo>
                <a:lnTo>
                  <a:pt x="761" y="213"/>
                </a:lnTo>
                <a:lnTo>
                  <a:pt x="758" y="215"/>
                </a:lnTo>
                <a:lnTo>
                  <a:pt x="756" y="217"/>
                </a:lnTo>
                <a:lnTo>
                  <a:pt x="755" y="220"/>
                </a:lnTo>
                <a:lnTo>
                  <a:pt x="754" y="222"/>
                </a:lnTo>
                <a:lnTo>
                  <a:pt x="754" y="225"/>
                </a:lnTo>
                <a:lnTo>
                  <a:pt x="754" y="271"/>
                </a:lnTo>
                <a:lnTo>
                  <a:pt x="663" y="271"/>
                </a:lnTo>
                <a:lnTo>
                  <a:pt x="627" y="272"/>
                </a:lnTo>
                <a:lnTo>
                  <a:pt x="593" y="275"/>
                </a:lnTo>
                <a:lnTo>
                  <a:pt x="576" y="277"/>
                </a:lnTo>
                <a:lnTo>
                  <a:pt x="561" y="281"/>
                </a:lnTo>
                <a:lnTo>
                  <a:pt x="545" y="284"/>
                </a:lnTo>
                <a:lnTo>
                  <a:pt x="529" y="287"/>
                </a:lnTo>
                <a:lnTo>
                  <a:pt x="513" y="292"/>
                </a:lnTo>
                <a:lnTo>
                  <a:pt x="498" y="298"/>
                </a:lnTo>
                <a:lnTo>
                  <a:pt x="484" y="302"/>
                </a:lnTo>
                <a:lnTo>
                  <a:pt x="470" y="309"/>
                </a:lnTo>
                <a:lnTo>
                  <a:pt x="457" y="315"/>
                </a:lnTo>
                <a:lnTo>
                  <a:pt x="443" y="323"/>
                </a:lnTo>
                <a:lnTo>
                  <a:pt x="431" y="329"/>
                </a:lnTo>
                <a:lnTo>
                  <a:pt x="418" y="337"/>
                </a:lnTo>
                <a:lnTo>
                  <a:pt x="415" y="328"/>
                </a:lnTo>
                <a:lnTo>
                  <a:pt x="409" y="319"/>
                </a:lnTo>
                <a:lnTo>
                  <a:pt x="565" y="163"/>
                </a:lnTo>
                <a:lnTo>
                  <a:pt x="578" y="170"/>
                </a:lnTo>
                <a:lnTo>
                  <a:pt x="590" y="176"/>
                </a:lnTo>
                <a:lnTo>
                  <a:pt x="597" y="178"/>
                </a:lnTo>
                <a:lnTo>
                  <a:pt x="604" y="179"/>
                </a:lnTo>
                <a:lnTo>
                  <a:pt x="610" y="180"/>
                </a:lnTo>
                <a:lnTo>
                  <a:pt x="618" y="180"/>
                </a:lnTo>
                <a:lnTo>
                  <a:pt x="627" y="180"/>
                </a:lnTo>
                <a:lnTo>
                  <a:pt x="636" y="178"/>
                </a:lnTo>
                <a:lnTo>
                  <a:pt x="644" y="176"/>
                </a:lnTo>
                <a:lnTo>
                  <a:pt x="653" y="173"/>
                </a:lnTo>
                <a:lnTo>
                  <a:pt x="661" y="169"/>
                </a:lnTo>
                <a:lnTo>
                  <a:pt x="668" y="164"/>
                </a:lnTo>
                <a:lnTo>
                  <a:pt x="676" y="160"/>
                </a:lnTo>
                <a:lnTo>
                  <a:pt x="681" y="154"/>
                </a:lnTo>
                <a:lnTo>
                  <a:pt x="687" y="147"/>
                </a:lnTo>
                <a:lnTo>
                  <a:pt x="693" y="141"/>
                </a:lnTo>
                <a:lnTo>
                  <a:pt x="697" y="133"/>
                </a:lnTo>
                <a:lnTo>
                  <a:pt x="701" y="125"/>
                </a:lnTo>
                <a:lnTo>
                  <a:pt x="704" y="117"/>
                </a:lnTo>
                <a:lnTo>
                  <a:pt x="706" y="108"/>
                </a:lnTo>
                <a:lnTo>
                  <a:pt x="707" y="99"/>
                </a:lnTo>
                <a:lnTo>
                  <a:pt x="709" y="90"/>
                </a:lnTo>
                <a:lnTo>
                  <a:pt x="707" y="81"/>
                </a:lnTo>
                <a:lnTo>
                  <a:pt x="706" y="72"/>
                </a:lnTo>
                <a:lnTo>
                  <a:pt x="704" y="63"/>
                </a:lnTo>
                <a:lnTo>
                  <a:pt x="701" y="55"/>
                </a:lnTo>
                <a:lnTo>
                  <a:pt x="697" y="47"/>
                </a:lnTo>
                <a:lnTo>
                  <a:pt x="693" y="39"/>
                </a:lnTo>
                <a:lnTo>
                  <a:pt x="687" y="32"/>
                </a:lnTo>
                <a:lnTo>
                  <a:pt x="681" y="25"/>
                </a:lnTo>
                <a:lnTo>
                  <a:pt x="676" y="20"/>
                </a:lnTo>
                <a:lnTo>
                  <a:pt x="668" y="15"/>
                </a:lnTo>
                <a:lnTo>
                  <a:pt x="661" y="11"/>
                </a:lnTo>
                <a:lnTo>
                  <a:pt x="653" y="6"/>
                </a:lnTo>
                <a:lnTo>
                  <a:pt x="644" y="4"/>
                </a:lnTo>
                <a:lnTo>
                  <a:pt x="636" y="2"/>
                </a:lnTo>
                <a:lnTo>
                  <a:pt x="627" y="0"/>
                </a:lnTo>
                <a:lnTo>
                  <a:pt x="618" y="0"/>
                </a:lnTo>
                <a:lnTo>
                  <a:pt x="609" y="0"/>
                </a:lnTo>
                <a:lnTo>
                  <a:pt x="600" y="2"/>
                </a:lnTo>
                <a:lnTo>
                  <a:pt x="591" y="4"/>
                </a:lnTo>
                <a:lnTo>
                  <a:pt x="583" y="6"/>
                </a:lnTo>
                <a:lnTo>
                  <a:pt x="575" y="11"/>
                </a:lnTo>
                <a:lnTo>
                  <a:pt x="567" y="15"/>
                </a:lnTo>
                <a:lnTo>
                  <a:pt x="561" y="20"/>
                </a:lnTo>
                <a:lnTo>
                  <a:pt x="554" y="25"/>
                </a:lnTo>
                <a:lnTo>
                  <a:pt x="548" y="32"/>
                </a:lnTo>
                <a:lnTo>
                  <a:pt x="543" y="39"/>
                </a:lnTo>
                <a:lnTo>
                  <a:pt x="538" y="47"/>
                </a:lnTo>
                <a:lnTo>
                  <a:pt x="535" y="55"/>
                </a:lnTo>
                <a:lnTo>
                  <a:pt x="531" y="63"/>
                </a:lnTo>
                <a:lnTo>
                  <a:pt x="529" y="72"/>
                </a:lnTo>
                <a:lnTo>
                  <a:pt x="528" y="81"/>
                </a:lnTo>
                <a:lnTo>
                  <a:pt x="528" y="90"/>
                </a:lnTo>
                <a:lnTo>
                  <a:pt x="529" y="105"/>
                </a:lnTo>
                <a:lnTo>
                  <a:pt x="532" y="118"/>
                </a:lnTo>
                <a:lnTo>
                  <a:pt x="537" y="131"/>
                </a:lnTo>
                <a:lnTo>
                  <a:pt x="545" y="142"/>
                </a:lnTo>
                <a:lnTo>
                  <a:pt x="388" y="298"/>
                </a:lnTo>
                <a:lnTo>
                  <a:pt x="379" y="293"/>
                </a:lnTo>
                <a:lnTo>
                  <a:pt x="369" y="289"/>
                </a:lnTo>
                <a:lnTo>
                  <a:pt x="358" y="286"/>
                </a:lnTo>
                <a:lnTo>
                  <a:pt x="347" y="285"/>
                </a:lnTo>
                <a:lnTo>
                  <a:pt x="339" y="286"/>
                </a:lnTo>
                <a:lnTo>
                  <a:pt x="331" y="287"/>
                </a:lnTo>
                <a:lnTo>
                  <a:pt x="325" y="289"/>
                </a:lnTo>
                <a:lnTo>
                  <a:pt x="318" y="292"/>
                </a:lnTo>
                <a:lnTo>
                  <a:pt x="311" y="294"/>
                </a:lnTo>
                <a:lnTo>
                  <a:pt x="304" y="299"/>
                </a:lnTo>
                <a:lnTo>
                  <a:pt x="299" y="303"/>
                </a:lnTo>
                <a:lnTo>
                  <a:pt x="294" y="308"/>
                </a:lnTo>
                <a:lnTo>
                  <a:pt x="288" y="313"/>
                </a:lnTo>
                <a:lnTo>
                  <a:pt x="284" y="319"/>
                </a:lnTo>
                <a:lnTo>
                  <a:pt x="281" y="325"/>
                </a:lnTo>
                <a:lnTo>
                  <a:pt x="277" y="332"/>
                </a:lnTo>
                <a:lnTo>
                  <a:pt x="275" y="338"/>
                </a:lnTo>
                <a:lnTo>
                  <a:pt x="273" y="346"/>
                </a:lnTo>
                <a:lnTo>
                  <a:pt x="271" y="353"/>
                </a:lnTo>
                <a:lnTo>
                  <a:pt x="271" y="361"/>
                </a:lnTo>
                <a:lnTo>
                  <a:pt x="273" y="372"/>
                </a:lnTo>
                <a:lnTo>
                  <a:pt x="275" y="383"/>
                </a:lnTo>
                <a:lnTo>
                  <a:pt x="278" y="393"/>
                </a:lnTo>
                <a:lnTo>
                  <a:pt x="284" y="403"/>
                </a:lnTo>
                <a:lnTo>
                  <a:pt x="134" y="553"/>
                </a:lnTo>
                <a:lnTo>
                  <a:pt x="124" y="547"/>
                </a:lnTo>
                <a:lnTo>
                  <a:pt x="113" y="545"/>
                </a:lnTo>
                <a:lnTo>
                  <a:pt x="102" y="543"/>
                </a:lnTo>
                <a:lnTo>
                  <a:pt x="91" y="542"/>
                </a:lnTo>
                <a:lnTo>
                  <a:pt x="82" y="542"/>
                </a:lnTo>
                <a:lnTo>
                  <a:pt x="73" y="544"/>
                </a:lnTo>
                <a:lnTo>
                  <a:pt x="64" y="546"/>
                </a:lnTo>
                <a:lnTo>
                  <a:pt x="56" y="548"/>
                </a:lnTo>
                <a:lnTo>
                  <a:pt x="48" y="553"/>
                </a:lnTo>
                <a:lnTo>
                  <a:pt x="40" y="557"/>
                </a:lnTo>
                <a:lnTo>
                  <a:pt x="33" y="562"/>
                </a:lnTo>
                <a:lnTo>
                  <a:pt x="26" y="568"/>
                </a:lnTo>
                <a:lnTo>
                  <a:pt x="21" y="574"/>
                </a:lnTo>
                <a:lnTo>
                  <a:pt x="16" y="581"/>
                </a:lnTo>
                <a:lnTo>
                  <a:pt x="12" y="589"/>
                </a:lnTo>
                <a:lnTo>
                  <a:pt x="7" y="597"/>
                </a:lnTo>
                <a:lnTo>
                  <a:pt x="5" y="605"/>
                </a:lnTo>
                <a:lnTo>
                  <a:pt x="3" y="614"/>
                </a:lnTo>
                <a:lnTo>
                  <a:pt x="0" y="623"/>
                </a:lnTo>
                <a:lnTo>
                  <a:pt x="0" y="632"/>
                </a:lnTo>
                <a:lnTo>
                  <a:pt x="0" y="641"/>
                </a:lnTo>
                <a:lnTo>
                  <a:pt x="3" y="650"/>
                </a:lnTo>
                <a:lnTo>
                  <a:pt x="5" y="659"/>
                </a:lnTo>
                <a:lnTo>
                  <a:pt x="7" y="667"/>
                </a:lnTo>
                <a:lnTo>
                  <a:pt x="12" y="675"/>
                </a:lnTo>
                <a:lnTo>
                  <a:pt x="16" y="683"/>
                </a:lnTo>
                <a:lnTo>
                  <a:pt x="21" y="690"/>
                </a:lnTo>
                <a:lnTo>
                  <a:pt x="26" y="696"/>
                </a:lnTo>
                <a:lnTo>
                  <a:pt x="33" y="702"/>
                </a:lnTo>
                <a:lnTo>
                  <a:pt x="40" y="706"/>
                </a:lnTo>
                <a:lnTo>
                  <a:pt x="48" y="711"/>
                </a:lnTo>
                <a:lnTo>
                  <a:pt x="56" y="716"/>
                </a:lnTo>
                <a:lnTo>
                  <a:pt x="64" y="718"/>
                </a:lnTo>
                <a:lnTo>
                  <a:pt x="73" y="720"/>
                </a:lnTo>
                <a:lnTo>
                  <a:pt x="82" y="722"/>
                </a:lnTo>
                <a:lnTo>
                  <a:pt x="91" y="722"/>
                </a:lnTo>
                <a:lnTo>
                  <a:pt x="100" y="722"/>
                </a:lnTo>
                <a:lnTo>
                  <a:pt x="109" y="720"/>
                </a:lnTo>
                <a:lnTo>
                  <a:pt x="118" y="718"/>
                </a:lnTo>
                <a:lnTo>
                  <a:pt x="126" y="716"/>
                </a:lnTo>
                <a:lnTo>
                  <a:pt x="134" y="711"/>
                </a:lnTo>
                <a:lnTo>
                  <a:pt x="142" y="706"/>
                </a:lnTo>
                <a:lnTo>
                  <a:pt x="148" y="702"/>
                </a:lnTo>
                <a:lnTo>
                  <a:pt x="155" y="696"/>
                </a:lnTo>
                <a:lnTo>
                  <a:pt x="161" y="690"/>
                </a:lnTo>
                <a:lnTo>
                  <a:pt x="165" y="683"/>
                </a:lnTo>
                <a:lnTo>
                  <a:pt x="170" y="675"/>
                </a:lnTo>
                <a:lnTo>
                  <a:pt x="174" y="667"/>
                </a:lnTo>
                <a:lnTo>
                  <a:pt x="177" y="659"/>
                </a:lnTo>
                <a:lnTo>
                  <a:pt x="179" y="650"/>
                </a:lnTo>
                <a:lnTo>
                  <a:pt x="181" y="641"/>
                </a:lnTo>
                <a:lnTo>
                  <a:pt x="181" y="632"/>
                </a:lnTo>
                <a:lnTo>
                  <a:pt x="181" y="623"/>
                </a:lnTo>
                <a:lnTo>
                  <a:pt x="180" y="615"/>
                </a:lnTo>
                <a:lnTo>
                  <a:pt x="178" y="607"/>
                </a:lnTo>
                <a:lnTo>
                  <a:pt x="174" y="599"/>
                </a:lnTo>
                <a:lnTo>
                  <a:pt x="171" y="591"/>
                </a:lnTo>
                <a:lnTo>
                  <a:pt x="168" y="585"/>
                </a:lnTo>
                <a:lnTo>
                  <a:pt x="163" y="578"/>
                </a:lnTo>
                <a:lnTo>
                  <a:pt x="157" y="571"/>
                </a:lnTo>
                <a:lnTo>
                  <a:pt x="305" y="424"/>
                </a:lnTo>
                <a:lnTo>
                  <a:pt x="316" y="430"/>
                </a:lnTo>
                <a:lnTo>
                  <a:pt x="328" y="433"/>
                </a:lnTo>
                <a:lnTo>
                  <a:pt x="314" y="457"/>
                </a:lnTo>
                <a:lnTo>
                  <a:pt x="303" y="483"/>
                </a:lnTo>
                <a:lnTo>
                  <a:pt x="294" y="510"/>
                </a:lnTo>
                <a:lnTo>
                  <a:pt x="286" y="538"/>
                </a:lnTo>
                <a:lnTo>
                  <a:pt x="279" y="568"/>
                </a:lnTo>
                <a:lnTo>
                  <a:pt x="275" y="598"/>
                </a:lnTo>
                <a:lnTo>
                  <a:pt x="273" y="630"/>
                </a:lnTo>
                <a:lnTo>
                  <a:pt x="271" y="662"/>
                </a:lnTo>
                <a:lnTo>
                  <a:pt x="271" y="753"/>
                </a:lnTo>
                <a:lnTo>
                  <a:pt x="226" y="753"/>
                </a:lnTo>
                <a:lnTo>
                  <a:pt x="223" y="753"/>
                </a:lnTo>
                <a:lnTo>
                  <a:pt x="221" y="754"/>
                </a:lnTo>
                <a:lnTo>
                  <a:pt x="218" y="755"/>
                </a:lnTo>
                <a:lnTo>
                  <a:pt x="216" y="757"/>
                </a:lnTo>
                <a:lnTo>
                  <a:pt x="214" y="760"/>
                </a:lnTo>
                <a:lnTo>
                  <a:pt x="213" y="762"/>
                </a:lnTo>
                <a:lnTo>
                  <a:pt x="212" y="764"/>
                </a:lnTo>
                <a:lnTo>
                  <a:pt x="212" y="767"/>
                </a:lnTo>
                <a:lnTo>
                  <a:pt x="212" y="888"/>
                </a:lnTo>
                <a:lnTo>
                  <a:pt x="212" y="891"/>
                </a:lnTo>
                <a:lnTo>
                  <a:pt x="213" y="894"/>
                </a:lnTo>
                <a:lnTo>
                  <a:pt x="214" y="896"/>
                </a:lnTo>
                <a:lnTo>
                  <a:pt x="216" y="898"/>
                </a:lnTo>
                <a:lnTo>
                  <a:pt x="218" y="901"/>
                </a:lnTo>
                <a:lnTo>
                  <a:pt x="221" y="902"/>
                </a:lnTo>
                <a:lnTo>
                  <a:pt x="223" y="903"/>
                </a:lnTo>
                <a:lnTo>
                  <a:pt x="226" y="903"/>
                </a:lnTo>
                <a:lnTo>
                  <a:pt x="347" y="903"/>
                </a:lnTo>
                <a:lnTo>
                  <a:pt x="349" y="903"/>
                </a:lnTo>
                <a:lnTo>
                  <a:pt x="353" y="902"/>
                </a:lnTo>
                <a:lnTo>
                  <a:pt x="355" y="901"/>
                </a:lnTo>
                <a:lnTo>
                  <a:pt x="357" y="898"/>
                </a:lnTo>
                <a:lnTo>
                  <a:pt x="360" y="896"/>
                </a:lnTo>
                <a:lnTo>
                  <a:pt x="361" y="894"/>
                </a:lnTo>
                <a:lnTo>
                  <a:pt x="362" y="891"/>
                </a:lnTo>
                <a:lnTo>
                  <a:pt x="362" y="888"/>
                </a:lnTo>
                <a:lnTo>
                  <a:pt x="362" y="767"/>
                </a:lnTo>
                <a:lnTo>
                  <a:pt x="362" y="764"/>
                </a:lnTo>
                <a:lnTo>
                  <a:pt x="361" y="762"/>
                </a:lnTo>
                <a:lnTo>
                  <a:pt x="360" y="760"/>
                </a:lnTo>
                <a:lnTo>
                  <a:pt x="357" y="757"/>
                </a:lnTo>
                <a:lnTo>
                  <a:pt x="355" y="755"/>
                </a:lnTo>
                <a:lnTo>
                  <a:pt x="353" y="754"/>
                </a:lnTo>
                <a:lnTo>
                  <a:pt x="349" y="753"/>
                </a:lnTo>
                <a:lnTo>
                  <a:pt x="347" y="753"/>
                </a:lnTo>
                <a:lnTo>
                  <a:pt x="302" y="753"/>
                </a:lnTo>
                <a:lnTo>
                  <a:pt x="302" y="662"/>
                </a:lnTo>
                <a:lnTo>
                  <a:pt x="303" y="629"/>
                </a:lnTo>
                <a:lnTo>
                  <a:pt x="305" y="597"/>
                </a:lnTo>
                <a:lnTo>
                  <a:pt x="310" y="566"/>
                </a:lnTo>
                <a:lnTo>
                  <a:pt x="317" y="537"/>
                </a:lnTo>
                <a:lnTo>
                  <a:pt x="326" y="509"/>
                </a:lnTo>
                <a:lnTo>
                  <a:pt x="336" y="482"/>
                </a:lnTo>
                <a:lnTo>
                  <a:pt x="343" y="469"/>
                </a:lnTo>
                <a:lnTo>
                  <a:pt x="348" y="457"/>
                </a:lnTo>
                <a:lnTo>
                  <a:pt x="355" y="446"/>
                </a:lnTo>
                <a:lnTo>
                  <a:pt x="363" y="434"/>
                </a:lnTo>
                <a:lnTo>
                  <a:pt x="373" y="431"/>
                </a:lnTo>
                <a:lnTo>
                  <a:pt x="383" y="426"/>
                </a:lnTo>
                <a:lnTo>
                  <a:pt x="393" y="420"/>
                </a:lnTo>
                <a:lnTo>
                  <a:pt x="401" y="413"/>
                </a:lnTo>
                <a:lnTo>
                  <a:pt x="408" y="404"/>
                </a:lnTo>
                <a:lnTo>
                  <a:pt x="414" y="395"/>
                </a:lnTo>
                <a:lnTo>
                  <a:pt x="418" y="383"/>
                </a:lnTo>
                <a:lnTo>
                  <a:pt x="421" y="372"/>
                </a:lnTo>
                <a:lnTo>
                  <a:pt x="433" y="364"/>
                </a:lnTo>
                <a:lnTo>
                  <a:pt x="445" y="356"/>
                </a:lnTo>
                <a:lnTo>
                  <a:pt x="458" y="348"/>
                </a:lnTo>
                <a:lnTo>
                  <a:pt x="471" y="342"/>
                </a:lnTo>
                <a:lnTo>
                  <a:pt x="485" y="335"/>
                </a:lnTo>
                <a:lnTo>
                  <a:pt x="498" y="329"/>
                </a:lnTo>
                <a:lnTo>
                  <a:pt x="513" y="324"/>
                </a:lnTo>
                <a:lnTo>
                  <a:pt x="529" y="319"/>
                </a:lnTo>
                <a:lnTo>
                  <a:pt x="544" y="315"/>
                </a:lnTo>
                <a:lnTo>
                  <a:pt x="559" y="311"/>
                </a:lnTo>
                <a:lnTo>
                  <a:pt x="576" y="308"/>
                </a:lnTo>
                <a:lnTo>
                  <a:pt x="593" y="306"/>
                </a:lnTo>
                <a:lnTo>
                  <a:pt x="610" y="303"/>
                </a:lnTo>
                <a:lnTo>
                  <a:pt x="627" y="302"/>
                </a:lnTo>
                <a:lnTo>
                  <a:pt x="645" y="301"/>
                </a:lnTo>
                <a:lnTo>
                  <a:pt x="663" y="301"/>
                </a:lnTo>
                <a:lnTo>
                  <a:pt x="754" y="301"/>
                </a:lnTo>
                <a:lnTo>
                  <a:pt x="754" y="346"/>
                </a:lnTo>
                <a:lnTo>
                  <a:pt x="754" y="348"/>
                </a:lnTo>
                <a:lnTo>
                  <a:pt x="755" y="352"/>
                </a:lnTo>
                <a:lnTo>
                  <a:pt x="756" y="354"/>
                </a:lnTo>
                <a:lnTo>
                  <a:pt x="758" y="356"/>
                </a:lnTo>
                <a:lnTo>
                  <a:pt x="761" y="359"/>
                </a:lnTo>
                <a:lnTo>
                  <a:pt x="763" y="360"/>
                </a:lnTo>
                <a:lnTo>
                  <a:pt x="765" y="361"/>
                </a:lnTo>
                <a:lnTo>
                  <a:pt x="768" y="361"/>
                </a:lnTo>
                <a:lnTo>
                  <a:pt x="889" y="361"/>
                </a:lnTo>
                <a:lnTo>
                  <a:pt x="892" y="361"/>
                </a:lnTo>
                <a:lnTo>
                  <a:pt x="895" y="360"/>
                </a:lnTo>
                <a:lnTo>
                  <a:pt x="897" y="359"/>
                </a:lnTo>
                <a:lnTo>
                  <a:pt x="899" y="356"/>
                </a:lnTo>
                <a:lnTo>
                  <a:pt x="902" y="354"/>
                </a:lnTo>
                <a:lnTo>
                  <a:pt x="903" y="352"/>
                </a:lnTo>
                <a:lnTo>
                  <a:pt x="904" y="348"/>
                </a:lnTo>
                <a:lnTo>
                  <a:pt x="904" y="346"/>
                </a:lnTo>
                <a:lnTo>
                  <a:pt x="904" y="225"/>
                </a:lnTo>
                <a:lnTo>
                  <a:pt x="904" y="222"/>
                </a:lnTo>
                <a:lnTo>
                  <a:pt x="903" y="220"/>
                </a:lnTo>
                <a:lnTo>
                  <a:pt x="902" y="217"/>
                </a:lnTo>
                <a:lnTo>
                  <a:pt x="899" y="215"/>
                </a:lnTo>
                <a:lnTo>
                  <a:pt x="897" y="213"/>
                </a:lnTo>
                <a:lnTo>
                  <a:pt x="895" y="212"/>
                </a:lnTo>
                <a:lnTo>
                  <a:pt x="892" y="211"/>
                </a:lnTo>
                <a:lnTo>
                  <a:pt x="889" y="21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36" name="Group 35" descr="Icon of human being and gear. ">
            <a:extLst>
              <a:ext uri="{FF2B5EF4-FFF2-40B4-BE49-F238E27FC236}">
                <a16:creationId xmlns:a16="http://schemas.microsoft.com/office/drawing/2014/main" id="{ECC5F635-1712-4572-A9EC-F94E2199DDBD}"/>
              </a:ext>
            </a:extLst>
          </p:cNvPr>
          <p:cNvGrpSpPr/>
          <p:nvPr/>
        </p:nvGrpSpPr>
        <p:grpSpPr>
          <a:xfrm>
            <a:off x="7133464" y="5355478"/>
            <a:ext cx="338073" cy="339996"/>
            <a:chOff x="6450013" y="5349875"/>
            <a:chExt cx="279399" cy="280988"/>
          </a:xfrm>
          <a:solidFill>
            <a:schemeClr val="bg1"/>
          </a:solidFill>
        </p:grpSpPr>
        <p:sp>
          <p:nvSpPr>
            <p:cNvPr id="37" name="Freeform 3673">
              <a:extLst>
                <a:ext uri="{FF2B5EF4-FFF2-40B4-BE49-F238E27FC236}">
                  <a16:creationId xmlns:a16="http://schemas.microsoft.com/office/drawing/2014/main" id="{D1391604-D4EC-48A8-AE57-EDF194392FB1}"/>
                </a:ext>
              </a:extLst>
            </p:cNvPr>
            <p:cNvSpPr>
              <a:spLocks/>
            </p:cNvSpPr>
            <p:nvPr/>
          </p:nvSpPr>
          <p:spPr bwMode="auto">
            <a:xfrm>
              <a:off x="6450013" y="5349875"/>
              <a:ext cx="182562" cy="238125"/>
            </a:xfrm>
            <a:custGeom>
              <a:avLst/>
              <a:gdLst>
                <a:gd name="T0" fmla="*/ 379 w 459"/>
                <a:gd name="T1" fmla="*/ 550 h 602"/>
                <a:gd name="T2" fmla="*/ 380 w 459"/>
                <a:gd name="T3" fmla="*/ 519 h 602"/>
                <a:gd name="T4" fmla="*/ 345 w 459"/>
                <a:gd name="T5" fmla="*/ 495 h 602"/>
                <a:gd name="T6" fmla="*/ 397 w 459"/>
                <a:gd name="T7" fmla="*/ 400 h 602"/>
                <a:gd name="T8" fmla="*/ 408 w 459"/>
                <a:gd name="T9" fmla="*/ 395 h 602"/>
                <a:gd name="T10" fmla="*/ 450 w 459"/>
                <a:gd name="T11" fmla="*/ 406 h 602"/>
                <a:gd name="T12" fmla="*/ 412 w 459"/>
                <a:gd name="T13" fmla="*/ 384 h 602"/>
                <a:gd name="T14" fmla="*/ 376 w 459"/>
                <a:gd name="T15" fmla="*/ 370 h 602"/>
                <a:gd name="T16" fmla="*/ 361 w 459"/>
                <a:gd name="T17" fmla="*/ 307 h 602"/>
                <a:gd name="T18" fmla="*/ 379 w 459"/>
                <a:gd name="T19" fmla="*/ 288 h 602"/>
                <a:gd name="T20" fmla="*/ 397 w 459"/>
                <a:gd name="T21" fmla="*/ 252 h 602"/>
                <a:gd name="T22" fmla="*/ 406 w 459"/>
                <a:gd name="T23" fmla="*/ 214 h 602"/>
                <a:gd name="T24" fmla="*/ 415 w 459"/>
                <a:gd name="T25" fmla="*/ 202 h 602"/>
                <a:gd name="T26" fmla="*/ 420 w 459"/>
                <a:gd name="T27" fmla="*/ 183 h 602"/>
                <a:gd name="T28" fmla="*/ 416 w 459"/>
                <a:gd name="T29" fmla="*/ 152 h 602"/>
                <a:gd name="T30" fmla="*/ 412 w 459"/>
                <a:gd name="T31" fmla="*/ 121 h 602"/>
                <a:gd name="T32" fmla="*/ 420 w 459"/>
                <a:gd name="T33" fmla="*/ 78 h 602"/>
                <a:gd name="T34" fmla="*/ 415 w 459"/>
                <a:gd name="T35" fmla="*/ 45 h 602"/>
                <a:gd name="T36" fmla="*/ 403 w 459"/>
                <a:gd name="T37" fmla="*/ 27 h 602"/>
                <a:gd name="T38" fmla="*/ 382 w 459"/>
                <a:gd name="T39" fmla="*/ 15 h 602"/>
                <a:gd name="T40" fmla="*/ 341 w 459"/>
                <a:gd name="T41" fmla="*/ 3 h 602"/>
                <a:gd name="T42" fmla="*/ 291 w 459"/>
                <a:gd name="T43" fmla="*/ 0 h 602"/>
                <a:gd name="T44" fmla="*/ 245 w 459"/>
                <a:gd name="T45" fmla="*/ 9 h 602"/>
                <a:gd name="T46" fmla="*/ 213 w 459"/>
                <a:gd name="T47" fmla="*/ 27 h 602"/>
                <a:gd name="T48" fmla="*/ 201 w 459"/>
                <a:gd name="T49" fmla="*/ 42 h 602"/>
                <a:gd name="T50" fmla="*/ 181 w 459"/>
                <a:gd name="T51" fmla="*/ 44 h 602"/>
                <a:gd name="T52" fmla="*/ 163 w 459"/>
                <a:gd name="T53" fmla="*/ 56 h 602"/>
                <a:gd name="T54" fmla="*/ 155 w 459"/>
                <a:gd name="T55" fmla="*/ 87 h 602"/>
                <a:gd name="T56" fmla="*/ 164 w 459"/>
                <a:gd name="T57" fmla="*/ 138 h 602"/>
                <a:gd name="T58" fmla="*/ 159 w 459"/>
                <a:gd name="T59" fmla="*/ 144 h 602"/>
                <a:gd name="T60" fmla="*/ 150 w 459"/>
                <a:gd name="T61" fmla="*/ 162 h 602"/>
                <a:gd name="T62" fmla="*/ 149 w 459"/>
                <a:gd name="T63" fmla="*/ 184 h 602"/>
                <a:gd name="T64" fmla="*/ 154 w 459"/>
                <a:gd name="T65" fmla="*/ 201 h 602"/>
                <a:gd name="T66" fmla="*/ 163 w 459"/>
                <a:gd name="T67" fmla="*/ 214 h 602"/>
                <a:gd name="T68" fmla="*/ 169 w 459"/>
                <a:gd name="T69" fmla="*/ 237 h 602"/>
                <a:gd name="T70" fmla="*/ 179 w 459"/>
                <a:gd name="T71" fmla="*/ 271 h 602"/>
                <a:gd name="T72" fmla="*/ 203 w 459"/>
                <a:gd name="T73" fmla="*/ 306 h 602"/>
                <a:gd name="T74" fmla="*/ 215 w 459"/>
                <a:gd name="T75" fmla="*/ 364 h 602"/>
                <a:gd name="T76" fmla="*/ 171 w 459"/>
                <a:gd name="T77" fmla="*/ 381 h 602"/>
                <a:gd name="T78" fmla="*/ 106 w 459"/>
                <a:gd name="T79" fmla="*/ 401 h 602"/>
                <a:gd name="T80" fmla="*/ 46 w 459"/>
                <a:gd name="T81" fmla="*/ 428 h 602"/>
                <a:gd name="T82" fmla="*/ 22 w 459"/>
                <a:gd name="T83" fmla="*/ 449 h 602"/>
                <a:gd name="T84" fmla="*/ 10 w 459"/>
                <a:gd name="T85" fmla="*/ 479 h 602"/>
                <a:gd name="T86" fmla="*/ 2 w 459"/>
                <a:gd name="T87" fmla="*/ 540 h 602"/>
                <a:gd name="T88" fmla="*/ 1 w 459"/>
                <a:gd name="T89" fmla="*/ 594 h 602"/>
                <a:gd name="T90" fmla="*/ 11 w 459"/>
                <a:gd name="T91" fmla="*/ 602 h 602"/>
                <a:gd name="T92" fmla="*/ 345 w 459"/>
                <a:gd name="T93" fmla="*/ 589 h 602"/>
                <a:gd name="T94" fmla="*/ 352 w 459"/>
                <a:gd name="T95" fmla="*/ 577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59" h="602">
                  <a:moveTo>
                    <a:pt x="352" y="577"/>
                  </a:moveTo>
                  <a:lnTo>
                    <a:pt x="380" y="560"/>
                  </a:lnTo>
                  <a:lnTo>
                    <a:pt x="379" y="550"/>
                  </a:lnTo>
                  <a:lnTo>
                    <a:pt x="379" y="540"/>
                  </a:lnTo>
                  <a:lnTo>
                    <a:pt x="379" y="530"/>
                  </a:lnTo>
                  <a:lnTo>
                    <a:pt x="380" y="519"/>
                  </a:lnTo>
                  <a:lnTo>
                    <a:pt x="352" y="503"/>
                  </a:lnTo>
                  <a:lnTo>
                    <a:pt x="348" y="499"/>
                  </a:lnTo>
                  <a:lnTo>
                    <a:pt x="345" y="495"/>
                  </a:lnTo>
                  <a:lnTo>
                    <a:pt x="345" y="490"/>
                  </a:lnTo>
                  <a:lnTo>
                    <a:pt x="346" y="486"/>
                  </a:lnTo>
                  <a:lnTo>
                    <a:pt x="397" y="400"/>
                  </a:lnTo>
                  <a:lnTo>
                    <a:pt x="399" y="397"/>
                  </a:lnTo>
                  <a:lnTo>
                    <a:pt x="403" y="395"/>
                  </a:lnTo>
                  <a:lnTo>
                    <a:pt x="408" y="395"/>
                  </a:lnTo>
                  <a:lnTo>
                    <a:pt x="413" y="396"/>
                  </a:lnTo>
                  <a:lnTo>
                    <a:pt x="441" y="413"/>
                  </a:lnTo>
                  <a:lnTo>
                    <a:pt x="450" y="406"/>
                  </a:lnTo>
                  <a:lnTo>
                    <a:pt x="459" y="401"/>
                  </a:lnTo>
                  <a:lnTo>
                    <a:pt x="424" y="388"/>
                  </a:lnTo>
                  <a:lnTo>
                    <a:pt x="412" y="384"/>
                  </a:lnTo>
                  <a:lnTo>
                    <a:pt x="400" y="379"/>
                  </a:lnTo>
                  <a:lnTo>
                    <a:pt x="389" y="375"/>
                  </a:lnTo>
                  <a:lnTo>
                    <a:pt x="376" y="370"/>
                  </a:lnTo>
                  <a:lnTo>
                    <a:pt x="368" y="368"/>
                  </a:lnTo>
                  <a:lnTo>
                    <a:pt x="361" y="364"/>
                  </a:lnTo>
                  <a:lnTo>
                    <a:pt x="361" y="307"/>
                  </a:lnTo>
                  <a:lnTo>
                    <a:pt x="366" y="302"/>
                  </a:lnTo>
                  <a:lnTo>
                    <a:pt x="372" y="297"/>
                  </a:lnTo>
                  <a:lnTo>
                    <a:pt x="379" y="288"/>
                  </a:lnTo>
                  <a:lnTo>
                    <a:pt x="385" y="279"/>
                  </a:lnTo>
                  <a:lnTo>
                    <a:pt x="391" y="266"/>
                  </a:lnTo>
                  <a:lnTo>
                    <a:pt x="397" y="252"/>
                  </a:lnTo>
                  <a:lnTo>
                    <a:pt x="400" y="235"/>
                  </a:lnTo>
                  <a:lnTo>
                    <a:pt x="402" y="216"/>
                  </a:lnTo>
                  <a:lnTo>
                    <a:pt x="406" y="214"/>
                  </a:lnTo>
                  <a:lnTo>
                    <a:pt x="409" y="211"/>
                  </a:lnTo>
                  <a:lnTo>
                    <a:pt x="412" y="207"/>
                  </a:lnTo>
                  <a:lnTo>
                    <a:pt x="415" y="202"/>
                  </a:lnTo>
                  <a:lnTo>
                    <a:pt x="417" y="197"/>
                  </a:lnTo>
                  <a:lnTo>
                    <a:pt x="418" y="191"/>
                  </a:lnTo>
                  <a:lnTo>
                    <a:pt x="420" y="183"/>
                  </a:lnTo>
                  <a:lnTo>
                    <a:pt x="420" y="175"/>
                  </a:lnTo>
                  <a:lnTo>
                    <a:pt x="420" y="164"/>
                  </a:lnTo>
                  <a:lnTo>
                    <a:pt x="416" y="152"/>
                  </a:lnTo>
                  <a:lnTo>
                    <a:pt x="412" y="144"/>
                  </a:lnTo>
                  <a:lnTo>
                    <a:pt x="406" y="137"/>
                  </a:lnTo>
                  <a:lnTo>
                    <a:pt x="412" y="121"/>
                  </a:lnTo>
                  <a:lnTo>
                    <a:pt x="417" y="101"/>
                  </a:lnTo>
                  <a:lnTo>
                    <a:pt x="420" y="89"/>
                  </a:lnTo>
                  <a:lnTo>
                    <a:pt x="420" y="78"/>
                  </a:lnTo>
                  <a:lnTo>
                    <a:pt x="420" y="65"/>
                  </a:lnTo>
                  <a:lnTo>
                    <a:pt x="417" y="53"/>
                  </a:lnTo>
                  <a:lnTo>
                    <a:pt x="415" y="45"/>
                  </a:lnTo>
                  <a:lnTo>
                    <a:pt x="412" y="39"/>
                  </a:lnTo>
                  <a:lnTo>
                    <a:pt x="407" y="34"/>
                  </a:lnTo>
                  <a:lnTo>
                    <a:pt x="403" y="27"/>
                  </a:lnTo>
                  <a:lnTo>
                    <a:pt x="397" y="24"/>
                  </a:lnTo>
                  <a:lnTo>
                    <a:pt x="390" y="18"/>
                  </a:lnTo>
                  <a:lnTo>
                    <a:pt x="382" y="15"/>
                  </a:lnTo>
                  <a:lnTo>
                    <a:pt x="376" y="12"/>
                  </a:lnTo>
                  <a:lnTo>
                    <a:pt x="359" y="7"/>
                  </a:lnTo>
                  <a:lnTo>
                    <a:pt x="341" y="3"/>
                  </a:lnTo>
                  <a:lnTo>
                    <a:pt x="325" y="0"/>
                  </a:lnTo>
                  <a:lnTo>
                    <a:pt x="307" y="0"/>
                  </a:lnTo>
                  <a:lnTo>
                    <a:pt x="291" y="0"/>
                  </a:lnTo>
                  <a:lnTo>
                    <a:pt x="276" y="2"/>
                  </a:lnTo>
                  <a:lnTo>
                    <a:pt x="260" y="6"/>
                  </a:lnTo>
                  <a:lnTo>
                    <a:pt x="245" y="9"/>
                  </a:lnTo>
                  <a:lnTo>
                    <a:pt x="231" y="16"/>
                  </a:lnTo>
                  <a:lnTo>
                    <a:pt x="218" y="22"/>
                  </a:lnTo>
                  <a:lnTo>
                    <a:pt x="213" y="27"/>
                  </a:lnTo>
                  <a:lnTo>
                    <a:pt x="209" y="31"/>
                  </a:lnTo>
                  <a:lnTo>
                    <a:pt x="204" y="36"/>
                  </a:lnTo>
                  <a:lnTo>
                    <a:pt x="201" y="42"/>
                  </a:lnTo>
                  <a:lnTo>
                    <a:pt x="194" y="42"/>
                  </a:lnTo>
                  <a:lnTo>
                    <a:pt x="187" y="43"/>
                  </a:lnTo>
                  <a:lnTo>
                    <a:pt x="181" y="44"/>
                  </a:lnTo>
                  <a:lnTo>
                    <a:pt x="176" y="45"/>
                  </a:lnTo>
                  <a:lnTo>
                    <a:pt x="168" y="51"/>
                  </a:lnTo>
                  <a:lnTo>
                    <a:pt x="163" y="56"/>
                  </a:lnTo>
                  <a:lnTo>
                    <a:pt x="158" y="65"/>
                  </a:lnTo>
                  <a:lnTo>
                    <a:pt x="155" y="75"/>
                  </a:lnTo>
                  <a:lnTo>
                    <a:pt x="155" y="87"/>
                  </a:lnTo>
                  <a:lnTo>
                    <a:pt x="155" y="98"/>
                  </a:lnTo>
                  <a:lnTo>
                    <a:pt x="159" y="120"/>
                  </a:lnTo>
                  <a:lnTo>
                    <a:pt x="164" y="138"/>
                  </a:lnTo>
                  <a:lnTo>
                    <a:pt x="164" y="139"/>
                  </a:lnTo>
                  <a:lnTo>
                    <a:pt x="164" y="139"/>
                  </a:lnTo>
                  <a:lnTo>
                    <a:pt x="159" y="144"/>
                  </a:lnTo>
                  <a:lnTo>
                    <a:pt x="154" y="151"/>
                  </a:lnTo>
                  <a:lnTo>
                    <a:pt x="151" y="156"/>
                  </a:lnTo>
                  <a:lnTo>
                    <a:pt x="150" y="162"/>
                  </a:lnTo>
                  <a:lnTo>
                    <a:pt x="149" y="170"/>
                  </a:lnTo>
                  <a:lnTo>
                    <a:pt x="149" y="176"/>
                  </a:lnTo>
                  <a:lnTo>
                    <a:pt x="149" y="184"/>
                  </a:lnTo>
                  <a:lnTo>
                    <a:pt x="150" y="191"/>
                  </a:lnTo>
                  <a:lnTo>
                    <a:pt x="151" y="196"/>
                  </a:lnTo>
                  <a:lnTo>
                    <a:pt x="154" y="201"/>
                  </a:lnTo>
                  <a:lnTo>
                    <a:pt x="156" y="206"/>
                  </a:lnTo>
                  <a:lnTo>
                    <a:pt x="159" y="210"/>
                  </a:lnTo>
                  <a:lnTo>
                    <a:pt x="163" y="214"/>
                  </a:lnTo>
                  <a:lnTo>
                    <a:pt x="167" y="216"/>
                  </a:lnTo>
                  <a:lnTo>
                    <a:pt x="168" y="227"/>
                  </a:lnTo>
                  <a:lnTo>
                    <a:pt x="169" y="237"/>
                  </a:lnTo>
                  <a:lnTo>
                    <a:pt x="172" y="246"/>
                  </a:lnTo>
                  <a:lnTo>
                    <a:pt x="174" y="255"/>
                  </a:lnTo>
                  <a:lnTo>
                    <a:pt x="179" y="271"/>
                  </a:lnTo>
                  <a:lnTo>
                    <a:pt x="187" y="286"/>
                  </a:lnTo>
                  <a:lnTo>
                    <a:pt x="195" y="297"/>
                  </a:lnTo>
                  <a:lnTo>
                    <a:pt x="203" y="306"/>
                  </a:lnTo>
                  <a:lnTo>
                    <a:pt x="210" y="314"/>
                  </a:lnTo>
                  <a:lnTo>
                    <a:pt x="215" y="319"/>
                  </a:lnTo>
                  <a:lnTo>
                    <a:pt x="215" y="364"/>
                  </a:lnTo>
                  <a:lnTo>
                    <a:pt x="201" y="369"/>
                  </a:lnTo>
                  <a:lnTo>
                    <a:pt x="186" y="375"/>
                  </a:lnTo>
                  <a:lnTo>
                    <a:pt x="171" y="381"/>
                  </a:lnTo>
                  <a:lnTo>
                    <a:pt x="155" y="384"/>
                  </a:lnTo>
                  <a:lnTo>
                    <a:pt x="129" y="393"/>
                  </a:lnTo>
                  <a:lnTo>
                    <a:pt x="106" y="401"/>
                  </a:lnTo>
                  <a:lnTo>
                    <a:pt x="83" y="410"/>
                  </a:lnTo>
                  <a:lnTo>
                    <a:pt x="64" y="419"/>
                  </a:lnTo>
                  <a:lnTo>
                    <a:pt x="46" y="428"/>
                  </a:lnTo>
                  <a:lnTo>
                    <a:pt x="32" y="438"/>
                  </a:lnTo>
                  <a:lnTo>
                    <a:pt x="27" y="444"/>
                  </a:lnTo>
                  <a:lnTo>
                    <a:pt x="22" y="449"/>
                  </a:lnTo>
                  <a:lnTo>
                    <a:pt x="18" y="455"/>
                  </a:lnTo>
                  <a:lnTo>
                    <a:pt x="15" y="460"/>
                  </a:lnTo>
                  <a:lnTo>
                    <a:pt x="10" y="479"/>
                  </a:lnTo>
                  <a:lnTo>
                    <a:pt x="6" y="499"/>
                  </a:lnTo>
                  <a:lnTo>
                    <a:pt x="4" y="521"/>
                  </a:lnTo>
                  <a:lnTo>
                    <a:pt x="2" y="540"/>
                  </a:lnTo>
                  <a:lnTo>
                    <a:pt x="0" y="573"/>
                  </a:lnTo>
                  <a:lnTo>
                    <a:pt x="0" y="589"/>
                  </a:lnTo>
                  <a:lnTo>
                    <a:pt x="1" y="594"/>
                  </a:lnTo>
                  <a:lnTo>
                    <a:pt x="4" y="598"/>
                  </a:lnTo>
                  <a:lnTo>
                    <a:pt x="7" y="600"/>
                  </a:lnTo>
                  <a:lnTo>
                    <a:pt x="11" y="602"/>
                  </a:lnTo>
                  <a:lnTo>
                    <a:pt x="350" y="602"/>
                  </a:lnTo>
                  <a:lnTo>
                    <a:pt x="346" y="594"/>
                  </a:lnTo>
                  <a:lnTo>
                    <a:pt x="345" y="589"/>
                  </a:lnTo>
                  <a:lnTo>
                    <a:pt x="345" y="585"/>
                  </a:lnTo>
                  <a:lnTo>
                    <a:pt x="348" y="581"/>
                  </a:lnTo>
                  <a:lnTo>
                    <a:pt x="352" y="57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 name="Freeform 3674">
              <a:extLst>
                <a:ext uri="{FF2B5EF4-FFF2-40B4-BE49-F238E27FC236}">
                  <a16:creationId xmlns:a16="http://schemas.microsoft.com/office/drawing/2014/main" id="{44A4D0F8-0767-41BC-BE62-0AED99EC8B25}"/>
                </a:ext>
              </a:extLst>
            </p:cNvPr>
            <p:cNvSpPr>
              <a:spLocks noEditPoints="1"/>
            </p:cNvSpPr>
            <p:nvPr/>
          </p:nvSpPr>
          <p:spPr bwMode="auto">
            <a:xfrm>
              <a:off x="6597650" y="5497513"/>
              <a:ext cx="131762" cy="133350"/>
            </a:xfrm>
            <a:custGeom>
              <a:avLst/>
              <a:gdLst>
                <a:gd name="T0" fmla="*/ 151 w 332"/>
                <a:gd name="T1" fmla="*/ 243 h 336"/>
                <a:gd name="T2" fmla="*/ 129 w 332"/>
                <a:gd name="T3" fmla="*/ 235 h 336"/>
                <a:gd name="T4" fmla="*/ 111 w 332"/>
                <a:gd name="T5" fmla="*/ 222 h 336"/>
                <a:gd name="T6" fmla="*/ 97 w 332"/>
                <a:gd name="T7" fmla="*/ 204 h 336"/>
                <a:gd name="T8" fmla="*/ 89 w 332"/>
                <a:gd name="T9" fmla="*/ 182 h 336"/>
                <a:gd name="T10" fmla="*/ 88 w 332"/>
                <a:gd name="T11" fmla="*/ 159 h 336"/>
                <a:gd name="T12" fmla="*/ 94 w 332"/>
                <a:gd name="T13" fmla="*/ 136 h 336"/>
                <a:gd name="T14" fmla="*/ 106 w 332"/>
                <a:gd name="T15" fmla="*/ 117 h 336"/>
                <a:gd name="T16" fmla="*/ 122 w 332"/>
                <a:gd name="T17" fmla="*/ 103 h 336"/>
                <a:gd name="T18" fmla="*/ 143 w 332"/>
                <a:gd name="T19" fmla="*/ 92 h 336"/>
                <a:gd name="T20" fmla="*/ 166 w 332"/>
                <a:gd name="T21" fmla="*/ 89 h 336"/>
                <a:gd name="T22" fmla="*/ 189 w 332"/>
                <a:gd name="T23" fmla="*/ 92 h 336"/>
                <a:gd name="T24" fmla="*/ 210 w 332"/>
                <a:gd name="T25" fmla="*/ 103 h 336"/>
                <a:gd name="T26" fmla="*/ 226 w 332"/>
                <a:gd name="T27" fmla="*/ 117 h 336"/>
                <a:gd name="T28" fmla="*/ 238 w 332"/>
                <a:gd name="T29" fmla="*/ 136 h 336"/>
                <a:gd name="T30" fmla="*/ 243 w 332"/>
                <a:gd name="T31" fmla="*/ 159 h 336"/>
                <a:gd name="T32" fmla="*/ 242 w 332"/>
                <a:gd name="T33" fmla="*/ 182 h 336"/>
                <a:gd name="T34" fmla="*/ 234 w 332"/>
                <a:gd name="T35" fmla="*/ 204 h 336"/>
                <a:gd name="T36" fmla="*/ 221 w 332"/>
                <a:gd name="T37" fmla="*/ 222 h 336"/>
                <a:gd name="T38" fmla="*/ 203 w 332"/>
                <a:gd name="T39" fmla="*/ 235 h 336"/>
                <a:gd name="T40" fmla="*/ 181 w 332"/>
                <a:gd name="T41" fmla="*/ 243 h 336"/>
                <a:gd name="T42" fmla="*/ 306 w 332"/>
                <a:gd name="T43" fmla="*/ 204 h 336"/>
                <a:gd name="T44" fmla="*/ 300 w 332"/>
                <a:gd name="T45" fmla="*/ 195 h 336"/>
                <a:gd name="T46" fmla="*/ 302 w 332"/>
                <a:gd name="T47" fmla="*/ 167 h 336"/>
                <a:gd name="T48" fmla="*/ 300 w 332"/>
                <a:gd name="T49" fmla="*/ 139 h 336"/>
                <a:gd name="T50" fmla="*/ 306 w 332"/>
                <a:gd name="T51" fmla="*/ 130 h 336"/>
                <a:gd name="T52" fmla="*/ 269 w 332"/>
                <a:gd name="T53" fmla="*/ 64 h 336"/>
                <a:gd name="T54" fmla="*/ 257 w 332"/>
                <a:gd name="T55" fmla="*/ 65 h 336"/>
                <a:gd name="T56" fmla="*/ 242 w 332"/>
                <a:gd name="T57" fmla="*/ 53 h 336"/>
                <a:gd name="T58" fmla="*/ 215 w 332"/>
                <a:gd name="T59" fmla="*/ 35 h 336"/>
                <a:gd name="T60" fmla="*/ 207 w 332"/>
                <a:gd name="T61" fmla="*/ 27 h 336"/>
                <a:gd name="T62" fmla="*/ 135 w 332"/>
                <a:gd name="T63" fmla="*/ 0 h 336"/>
                <a:gd name="T64" fmla="*/ 133 w 332"/>
                <a:gd name="T65" fmla="*/ 31 h 336"/>
                <a:gd name="T66" fmla="*/ 113 w 332"/>
                <a:gd name="T67" fmla="*/ 41 h 336"/>
                <a:gd name="T68" fmla="*/ 77 w 332"/>
                <a:gd name="T69" fmla="*/ 63 h 336"/>
                <a:gd name="T70" fmla="*/ 67 w 332"/>
                <a:gd name="T71" fmla="*/ 65 h 336"/>
                <a:gd name="T72" fmla="*/ 0 w 332"/>
                <a:gd name="T73" fmla="*/ 114 h 336"/>
                <a:gd name="T74" fmla="*/ 31 w 332"/>
                <a:gd name="T75" fmla="*/ 135 h 336"/>
                <a:gd name="T76" fmla="*/ 30 w 332"/>
                <a:gd name="T77" fmla="*/ 154 h 336"/>
                <a:gd name="T78" fmla="*/ 31 w 332"/>
                <a:gd name="T79" fmla="*/ 191 h 336"/>
                <a:gd name="T80" fmla="*/ 29 w 332"/>
                <a:gd name="T81" fmla="*/ 202 h 336"/>
                <a:gd name="T82" fmla="*/ 38 w 332"/>
                <a:gd name="T83" fmla="*/ 284 h 336"/>
                <a:gd name="T84" fmla="*/ 71 w 332"/>
                <a:gd name="T85" fmla="*/ 267 h 336"/>
                <a:gd name="T86" fmla="*/ 89 w 332"/>
                <a:gd name="T87" fmla="*/ 279 h 336"/>
                <a:gd name="T88" fmla="*/ 139 w 332"/>
                <a:gd name="T89" fmla="*/ 300 h 336"/>
                <a:gd name="T90" fmla="*/ 146 w 332"/>
                <a:gd name="T91" fmla="*/ 308 h 336"/>
                <a:gd name="T92" fmla="*/ 207 w 332"/>
                <a:gd name="T93" fmla="*/ 336 h 336"/>
                <a:gd name="T94" fmla="*/ 208 w 332"/>
                <a:gd name="T95" fmla="*/ 306 h 336"/>
                <a:gd name="T96" fmla="*/ 223 w 332"/>
                <a:gd name="T97" fmla="*/ 297 h 336"/>
                <a:gd name="T98" fmla="*/ 246 w 332"/>
                <a:gd name="T99" fmla="*/ 279 h 336"/>
                <a:gd name="T100" fmla="*/ 257 w 332"/>
                <a:gd name="T101" fmla="*/ 268 h 336"/>
                <a:gd name="T102" fmla="*/ 269 w 332"/>
                <a:gd name="T103" fmla="*/ 270 h 336"/>
                <a:gd name="T104" fmla="*/ 306 w 332"/>
                <a:gd name="T105" fmla="*/ 204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2" h="336">
                  <a:moveTo>
                    <a:pt x="166" y="245"/>
                  </a:moveTo>
                  <a:lnTo>
                    <a:pt x="158" y="244"/>
                  </a:lnTo>
                  <a:lnTo>
                    <a:pt x="151" y="243"/>
                  </a:lnTo>
                  <a:lnTo>
                    <a:pt x="143" y="241"/>
                  </a:lnTo>
                  <a:lnTo>
                    <a:pt x="135" y="239"/>
                  </a:lnTo>
                  <a:lnTo>
                    <a:pt x="129" y="235"/>
                  </a:lnTo>
                  <a:lnTo>
                    <a:pt x="122" y="231"/>
                  </a:lnTo>
                  <a:lnTo>
                    <a:pt x="116" y="227"/>
                  </a:lnTo>
                  <a:lnTo>
                    <a:pt x="111" y="222"/>
                  </a:lnTo>
                  <a:lnTo>
                    <a:pt x="106" y="217"/>
                  </a:lnTo>
                  <a:lnTo>
                    <a:pt x="101" y="211"/>
                  </a:lnTo>
                  <a:lnTo>
                    <a:pt x="97" y="204"/>
                  </a:lnTo>
                  <a:lnTo>
                    <a:pt x="94" y="198"/>
                  </a:lnTo>
                  <a:lnTo>
                    <a:pt x="92" y="190"/>
                  </a:lnTo>
                  <a:lnTo>
                    <a:pt x="89" y="182"/>
                  </a:lnTo>
                  <a:lnTo>
                    <a:pt x="88" y="175"/>
                  </a:lnTo>
                  <a:lnTo>
                    <a:pt x="88" y="167"/>
                  </a:lnTo>
                  <a:lnTo>
                    <a:pt x="88" y="159"/>
                  </a:lnTo>
                  <a:lnTo>
                    <a:pt x="89" y="151"/>
                  </a:lnTo>
                  <a:lnTo>
                    <a:pt x="92" y="144"/>
                  </a:lnTo>
                  <a:lnTo>
                    <a:pt x="94" y="136"/>
                  </a:lnTo>
                  <a:lnTo>
                    <a:pt x="97" y="130"/>
                  </a:lnTo>
                  <a:lnTo>
                    <a:pt x="101" y="123"/>
                  </a:lnTo>
                  <a:lnTo>
                    <a:pt x="106" y="117"/>
                  </a:lnTo>
                  <a:lnTo>
                    <a:pt x="111" y="112"/>
                  </a:lnTo>
                  <a:lnTo>
                    <a:pt x="116" y="106"/>
                  </a:lnTo>
                  <a:lnTo>
                    <a:pt x="122" y="103"/>
                  </a:lnTo>
                  <a:lnTo>
                    <a:pt x="129" y="99"/>
                  </a:lnTo>
                  <a:lnTo>
                    <a:pt x="135" y="95"/>
                  </a:lnTo>
                  <a:lnTo>
                    <a:pt x="143" y="92"/>
                  </a:lnTo>
                  <a:lnTo>
                    <a:pt x="151" y="90"/>
                  </a:lnTo>
                  <a:lnTo>
                    <a:pt x="158" y="90"/>
                  </a:lnTo>
                  <a:lnTo>
                    <a:pt x="166" y="89"/>
                  </a:lnTo>
                  <a:lnTo>
                    <a:pt x="174" y="90"/>
                  </a:lnTo>
                  <a:lnTo>
                    <a:pt x="181" y="90"/>
                  </a:lnTo>
                  <a:lnTo>
                    <a:pt x="189" y="92"/>
                  </a:lnTo>
                  <a:lnTo>
                    <a:pt x="196" y="95"/>
                  </a:lnTo>
                  <a:lnTo>
                    <a:pt x="203" y="99"/>
                  </a:lnTo>
                  <a:lnTo>
                    <a:pt x="210" y="103"/>
                  </a:lnTo>
                  <a:lnTo>
                    <a:pt x="215" y="106"/>
                  </a:lnTo>
                  <a:lnTo>
                    <a:pt x="221" y="112"/>
                  </a:lnTo>
                  <a:lnTo>
                    <a:pt x="226" y="117"/>
                  </a:lnTo>
                  <a:lnTo>
                    <a:pt x="230" y="123"/>
                  </a:lnTo>
                  <a:lnTo>
                    <a:pt x="234" y="130"/>
                  </a:lnTo>
                  <a:lnTo>
                    <a:pt x="238" y="136"/>
                  </a:lnTo>
                  <a:lnTo>
                    <a:pt x="241" y="144"/>
                  </a:lnTo>
                  <a:lnTo>
                    <a:pt x="242" y="151"/>
                  </a:lnTo>
                  <a:lnTo>
                    <a:pt x="243" y="159"/>
                  </a:lnTo>
                  <a:lnTo>
                    <a:pt x="244" y="167"/>
                  </a:lnTo>
                  <a:lnTo>
                    <a:pt x="243" y="175"/>
                  </a:lnTo>
                  <a:lnTo>
                    <a:pt x="242" y="182"/>
                  </a:lnTo>
                  <a:lnTo>
                    <a:pt x="241" y="190"/>
                  </a:lnTo>
                  <a:lnTo>
                    <a:pt x="238" y="198"/>
                  </a:lnTo>
                  <a:lnTo>
                    <a:pt x="234" y="204"/>
                  </a:lnTo>
                  <a:lnTo>
                    <a:pt x="230" y="211"/>
                  </a:lnTo>
                  <a:lnTo>
                    <a:pt x="226" y="217"/>
                  </a:lnTo>
                  <a:lnTo>
                    <a:pt x="221" y="222"/>
                  </a:lnTo>
                  <a:lnTo>
                    <a:pt x="215" y="227"/>
                  </a:lnTo>
                  <a:lnTo>
                    <a:pt x="210" y="231"/>
                  </a:lnTo>
                  <a:lnTo>
                    <a:pt x="203" y="235"/>
                  </a:lnTo>
                  <a:lnTo>
                    <a:pt x="196" y="239"/>
                  </a:lnTo>
                  <a:lnTo>
                    <a:pt x="189" y="241"/>
                  </a:lnTo>
                  <a:lnTo>
                    <a:pt x="181" y="243"/>
                  </a:lnTo>
                  <a:lnTo>
                    <a:pt x="174" y="244"/>
                  </a:lnTo>
                  <a:lnTo>
                    <a:pt x="166" y="245"/>
                  </a:lnTo>
                  <a:close/>
                  <a:moveTo>
                    <a:pt x="306" y="204"/>
                  </a:moveTo>
                  <a:lnTo>
                    <a:pt x="302" y="202"/>
                  </a:lnTo>
                  <a:lnTo>
                    <a:pt x="301" y="199"/>
                  </a:lnTo>
                  <a:lnTo>
                    <a:pt x="300" y="195"/>
                  </a:lnTo>
                  <a:lnTo>
                    <a:pt x="300" y="191"/>
                  </a:lnTo>
                  <a:lnTo>
                    <a:pt x="302" y="180"/>
                  </a:lnTo>
                  <a:lnTo>
                    <a:pt x="302" y="167"/>
                  </a:lnTo>
                  <a:lnTo>
                    <a:pt x="302" y="154"/>
                  </a:lnTo>
                  <a:lnTo>
                    <a:pt x="300" y="142"/>
                  </a:lnTo>
                  <a:lnTo>
                    <a:pt x="300" y="139"/>
                  </a:lnTo>
                  <a:lnTo>
                    <a:pt x="301" y="135"/>
                  </a:lnTo>
                  <a:lnTo>
                    <a:pt x="302" y="132"/>
                  </a:lnTo>
                  <a:lnTo>
                    <a:pt x="306" y="130"/>
                  </a:lnTo>
                  <a:lnTo>
                    <a:pt x="332" y="114"/>
                  </a:lnTo>
                  <a:lnTo>
                    <a:pt x="293" y="50"/>
                  </a:lnTo>
                  <a:lnTo>
                    <a:pt x="269" y="64"/>
                  </a:lnTo>
                  <a:lnTo>
                    <a:pt x="265" y="65"/>
                  </a:lnTo>
                  <a:lnTo>
                    <a:pt x="261" y="65"/>
                  </a:lnTo>
                  <a:lnTo>
                    <a:pt x="257" y="65"/>
                  </a:lnTo>
                  <a:lnTo>
                    <a:pt x="255" y="63"/>
                  </a:lnTo>
                  <a:lnTo>
                    <a:pt x="251" y="59"/>
                  </a:lnTo>
                  <a:lnTo>
                    <a:pt x="242" y="53"/>
                  </a:lnTo>
                  <a:lnTo>
                    <a:pt x="233" y="45"/>
                  </a:lnTo>
                  <a:lnTo>
                    <a:pt x="224" y="40"/>
                  </a:lnTo>
                  <a:lnTo>
                    <a:pt x="215" y="35"/>
                  </a:lnTo>
                  <a:lnTo>
                    <a:pt x="211" y="33"/>
                  </a:lnTo>
                  <a:lnTo>
                    <a:pt x="208" y="31"/>
                  </a:lnTo>
                  <a:lnTo>
                    <a:pt x="207" y="27"/>
                  </a:lnTo>
                  <a:lnTo>
                    <a:pt x="207" y="24"/>
                  </a:lnTo>
                  <a:lnTo>
                    <a:pt x="207" y="0"/>
                  </a:lnTo>
                  <a:lnTo>
                    <a:pt x="135" y="0"/>
                  </a:lnTo>
                  <a:lnTo>
                    <a:pt x="135" y="24"/>
                  </a:lnTo>
                  <a:lnTo>
                    <a:pt x="134" y="27"/>
                  </a:lnTo>
                  <a:lnTo>
                    <a:pt x="133" y="31"/>
                  </a:lnTo>
                  <a:lnTo>
                    <a:pt x="130" y="33"/>
                  </a:lnTo>
                  <a:lnTo>
                    <a:pt x="126" y="35"/>
                  </a:lnTo>
                  <a:lnTo>
                    <a:pt x="113" y="41"/>
                  </a:lnTo>
                  <a:lnTo>
                    <a:pt x="101" y="47"/>
                  </a:lnTo>
                  <a:lnTo>
                    <a:pt x="88" y="55"/>
                  </a:lnTo>
                  <a:lnTo>
                    <a:pt x="77" y="63"/>
                  </a:lnTo>
                  <a:lnTo>
                    <a:pt x="75" y="65"/>
                  </a:lnTo>
                  <a:lnTo>
                    <a:pt x="71" y="65"/>
                  </a:lnTo>
                  <a:lnTo>
                    <a:pt x="67" y="65"/>
                  </a:lnTo>
                  <a:lnTo>
                    <a:pt x="63" y="64"/>
                  </a:lnTo>
                  <a:lnTo>
                    <a:pt x="38" y="50"/>
                  </a:lnTo>
                  <a:lnTo>
                    <a:pt x="0" y="114"/>
                  </a:lnTo>
                  <a:lnTo>
                    <a:pt x="26" y="130"/>
                  </a:lnTo>
                  <a:lnTo>
                    <a:pt x="29" y="132"/>
                  </a:lnTo>
                  <a:lnTo>
                    <a:pt x="31" y="135"/>
                  </a:lnTo>
                  <a:lnTo>
                    <a:pt x="33" y="139"/>
                  </a:lnTo>
                  <a:lnTo>
                    <a:pt x="31" y="142"/>
                  </a:lnTo>
                  <a:lnTo>
                    <a:pt x="30" y="154"/>
                  </a:lnTo>
                  <a:lnTo>
                    <a:pt x="30" y="167"/>
                  </a:lnTo>
                  <a:lnTo>
                    <a:pt x="30" y="178"/>
                  </a:lnTo>
                  <a:lnTo>
                    <a:pt x="31" y="191"/>
                  </a:lnTo>
                  <a:lnTo>
                    <a:pt x="33" y="195"/>
                  </a:lnTo>
                  <a:lnTo>
                    <a:pt x="31" y="199"/>
                  </a:lnTo>
                  <a:lnTo>
                    <a:pt x="29" y="202"/>
                  </a:lnTo>
                  <a:lnTo>
                    <a:pt x="26" y="204"/>
                  </a:lnTo>
                  <a:lnTo>
                    <a:pt x="0" y="220"/>
                  </a:lnTo>
                  <a:lnTo>
                    <a:pt x="38" y="284"/>
                  </a:lnTo>
                  <a:lnTo>
                    <a:pt x="63" y="270"/>
                  </a:lnTo>
                  <a:lnTo>
                    <a:pt x="67" y="268"/>
                  </a:lnTo>
                  <a:lnTo>
                    <a:pt x="71" y="267"/>
                  </a:lnTo>
                  <a:lnTo>
                    <a:pt x="75" y="268"/>
                  </a:lnTo>
                  <a:lnTo>
                    <a:pt x="77" y="271"/>
                  </a:lnTo>
                  <a:lnTo>
                    <a:pt x="89" y="279"/>
                  </a:lnTo>
                  <a:lnTo>
                    <a:pt x="106" y="286"/>
                  </a:lnTo>
                  <a:lnTo>
                    <a:pt x="124" y="295"/>
                  </a:lnTo>
                  <a:lnTo>
                    <a:pt x="139" y="300"/>
                  </a:lnTo>
                  <a:lnTo>
                    <a:pt x="142" y="303"/>
                  </a:lnTo>
                  <a:lnTo>
                    <a:pt x="144" y="306"/>
                  </a:lnTo>
                  <a:lnTo>
                    <a:pt x="146" y="308"/>
                  </a:lnTo>
                  <a:lnTo>
                    <a:pt x="147" y="312"/>
                  </a:lnTo>
                  <a:lnTo>
                    <a:pt x="147" y="336"/>
                  </a:lnTo>
                  <a:lnTo>
                    <a:pt x="207" y="336"/>
                  </a:lnTo>
                  <a:lnTo>
                    <a:pt x="207" y="312"/>
                  </a:lnTo>
                  <a:lnTo>
                    <a:pt x="207" y="308"/>
                  </a:lnTo>
                  <a:lnTo>
                    <a:pt x="208" y="306"/>
                  </a:lnTo>
                  <a:lnTo>
                    <a:pt x="211" y="303"/>
                  </a:lnTo>
                  <a:lnTo>
                    <a:pt x="215" y="300"/>
                  </a:lnTo>
                  <a:lnTo>
                    <a:pt x="223" y="297"/>
                  </a:lnTo>
                  <a:lnTo>
                    <a:pt x="230" y="291"/>
                  </a:lnTo>
                  <a:lnTo>
                    <a:pt x="238" y="285"/>
                  </a:lnTo>
                  <a:lnTo>
                    <a:pt x="246" y="279"/>
                  </a:lnTo>
                  <a:lnTo>
                    <a:pt x="250" y="275"/>
                  </a:lnTo>
                  <a:lnTo>
                    <a:pt x="255" y="271"/>
                  </a:lnTo>
                  <a:lnTo>
                    <a:pt x="257" y="268"/>
                  </a:lnTo>
                  <a:lnTo>
                    <a:pt x="261" y="267"/>
                  </a:lnTo>
                  <a:lnTo>
                    <a:pt x="265" y="268"/>
                  </a:lnTo>
                  <a:lnTo>
                    <a:pt x="269" y="270"/>
                  </a:lnTo>
                  <a:lnTo>
                    <a:pt x="295" y="284"/>
                  </a:lnTo>
                  <a:lnTo>
                    <a:pt x="332" y="220"/>
                  </a:lnTo>
                  <a:lnTo>
                    <a:pt x="306" y="20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9" name="Group 38" descr="Icon of gears. ">
            <a:extLst>
              <a:ext uri="{FF2B5EF4-FFF2-40B4-BE49-F238E27FC236}">
                <a16:creationId xmlns:a16="http://schemas.microsoft.com/office/drawing/2014/main" id="{5BC0E3F0-447D-4721-AB1F-C8243BA36671}"/>
              </a:ext>
            </a:extLst>
          </p:cNvPr>
          <p:cNvGrpSpPr/>
          <p:nvPr/>
        </p:nvGrpSpPr>
        <p:grpSpPr>
          <a:xfrm>
            <a:off x="4717582" y="5353558"/>
            <a:ext cx="343837" cy="343837"/>
            <a:chOff x="7613650" y="1387475"/>
            <a:chExt cx="284163" cy="284163"/>
          </a:xfrm>
          <a:solidFill>
            <a:schemeClr val="bg1"/>
          </a:solidFill>
        </p:grpSpPr>
        <p:sp>
          <p:nvSpPr>
            <p:cNvPr id="40" name="Freeform 4359">
              <a:extLst>
                <a:ext uri="{FF2B5EF4-FFF2-40B4-BE49-F238E27FC236}">
                  <a16:creationId xmlns:a16="http://schemas.microsoft.com/office/drawing/2014/main" id="{351831F3-9830-4A23-8B34-11A3FCCA027E}"/>
                </a:ext>
              </a:extLst>
            </p:cNvPr>
            <p:cNvSpPr>
              <a:spLocks noEditPoints="1"/>
            </p:cNvSpPr>
            <p:nvPr/>
          </p:nvSpPr>
          <p:spPr bwMode="auto">
            <a:xfrm>
              <a:off x="7613650" y="1471613"/>
              <a:ext cx="200025" cy="200025"/>
            </a:xfrm>
            <a:custGeom>
              <a:avLst/>
              <a:gdLst>
                <a:gd name="T0" fmla="*/ 276 w 629"/>
                <a:gd name="T1" fmla="*/ 436 h 629"/>
                <a:gd name="T2" fmla="*/ 233 w 629"/>
                <a:gd name="T3" fmla="*/ 411 h 629"/>
                <a:gd name="T4" fmla="*/ 202 w 629"/>
                <a:gd name="T5" fmla="*/ 374 h 629"/>
                <a:gd name="T6" fmla="*/ 187 w 629"/>
                <a:gd name="T7" fmla="*/ 325 h 629"/>
                <a:gd name="T8" fmla="*/ 192 w 629"/>
                <a:gd name="T9" fmla="*/ 274 h 629"/>
                <a:gd name="T10" fmla="*/ 216 w 629"/>
                <a:gd name="T11" fmla="*/ 231 h 629"/>
                <a:gd name="T12" fmla="*/ 253 w 629"/>
                <a:gd name="T13" fmla="*/ 199 h 629"/>
                <a:gd name="T14" fmla="*/ 301 w 629"/>
                <a:gd name="T15" fmla="*/ 184 h 629"/>
                <a:gd name="T16" fmla="*/ 352 w 629"/>
                <a:gd name="T17" fmla="*/ 190 h 629"/>
                <a:gd name="T18" fmla="*/ 395 w 629"/>
                <a:gd name="T19" fmla="*/ 213 h 629"/>
                <a:gd name="T20" fmla="*/ 426 w 629"/>
                <a:gd name="T21" fmla="*/ 252 h 629"/>
                <a:gd name="T22" fmla="*/ 441 w 629"/>
                <a:gd name="T23" fmla="*/ 300 h 629"/>
                <a:gd name="T24" fmla="*/ 436 w 629"/>
                <a:gd name="T25" fmla="*/ 350 h 629"/>
                <a:gd name="T26" fmla="*/ 413 w 629"/>
                <a:gd name="T27" fmla="*/ 394 h 629"/>
                <a:gd name="T28" fmla="*/ 375 w 629"/>
                <a:gd name="T29" fmla="*/ 425 h 629"/>
                <a:gd name="T30" fmla="*/ 327 w 629"/>
                <a:gd name="T31" fmla="*/ 440 h 629"/>
                <a:gd name="T32" fmla="*/ 572 w 629"/>
                <a:gd name="T33" fmla="*/ 346 h 629"/>
                <a:gd name="T34" fmla="*/ 574 w 629"/>
                <a:gd name="T35" fmla="*/ 302 h 629"/>
                <a:gd name="T36" fmla="*/ 620 w 629"/>
                <a:gd name="T37" fmla="*/ 241 h 629"/>
                <a:gd name="T38" fmla="*/ 628 w 629"/>
                <a:gd name="T39" fmla="*/ 231 h 629"/>
                <a:gd name="T40" fmla="*/ 625 w 629"/>
                <a:gd name="T41" fmla="*/ 219 h 629"/>
                <a:gd name="T42" fmla="*/ 544 w 629"/>
                <a:gd name="T43" fmla="*/ 84 h 629"/>
                <a:gd name="T44" fmla="*/ 532 w 629"/>
                <a:gd name="T45" fmla="*/ 83 h 629"/>
                <a:gd name="T46" fmla="*/ 447 w 629"/>
                <a:gd name="T47" fmla="*/ 88 h 629"/>
                <a:gd name="T48" fmla="*/ 407 w 629"/>
                <a:gd name="T49" fmla="*/ 69 h 629"/>
                <a:gd name="T50" fmla="*/ 404 w 629"/>
                <a:gd name="T51" fmla="*/ 7 h 629"/>
                <a:gd name="T52" fmla="*/ 395 w 629"/>
                <a:gd name="T53" fmla="*/ 0 h 629"/>
                <a:gd name="T54" fmla="*/ 235 w 629"/>
                <a:gd name="T55" fmla="*/ 1 h 629"/>
                <a:gd name="T56" fmla="*/ 227 w 629"/>
                <a:gd name="T57" fmla="*/ 10 h 629"/>
                <a:gd name="T58" fmla="*/ 216 w 629"/>
                <a:gd name="T59" fmla="*/ 72 h 629"/>
                <a:gd name="T60" fmla="*/ 177 w 629"/>
                <a:gd name="T61" fmla="*/ 91 h 629"/>
                <a:gd name="T62" fmla="*/ 98 w 629"/>
                <a:gd name="T63" fmla="*/ 84 h 629"/>
                <a:gd name="T64" fmla="*/ 87 w 629"/>
                <a:gd name="T65" fmla="*/ 83 h 629"/>
                <a:gd name="T66" fmla="*/ 78 w 629"/>
                <a:gd name="T67" fmla="*/ 90 h 629"/>
                <a:gd name="T68" fmla="*/ 1 w 629"/>
                <a:gd name="T69" fmla="*/ 228 h 629"/>
                <a:gd name="T70" fmla="*/ 57 w 629"/>
                <a:gd name="T71" fmla="*/ 269 h 629"/>
                <a:gd name="T72" fmla="*/ 54 w 629"/>
                <a:gd name="T73" fmla="*/ 313 h 629"/>
                <a:gd name="T74" fmla="*/ 57 w 629"/>
                <a:gd name="T75" fmla="*/ 355 h 629"/>
                <a:gd name="T76" fmla="*/ 2 w 629"/>
                <a:gd name="T77" fmla="*/ 391 h 629"/>
                <a:gd name="T78" fmla="*/ 1 w 629"/>
                <a:gd name="T79" fmla="*/ 402 h 629"/>
                <a:gd name="T80" fmla="*/ 86 w 629"/>
                <a:gd name="T81" fmla="*/ 543 h 629"/>
                <a:gd name="T82" fmla="*/ 98 w 629"/>
                <a:gd name="T83" fmla="*/ 542 h 629"/>
                <a:gd name="T84" fmla="*/ 177 w 629"/>
                <a:gd name="T85" fmla="*/ 533 h 629"/>
                <a:gd name="T86" fmla="*/ 216 w 629"/>
                <a:gd name="T87" fmla="*/ 552 h 629"/>
                <a:gd name="T88" fmla="*/ 227 w 629"/>
                <a:gd name="T89" fmla="*/ 620 h 629"/>
                <a:gd name="T90" fmla="*/ 235 w 629"/>
                <a:gd name="T91" fmla="*/ 628 h 629"/>
                <a:gd name="T92" fmla="*/ 395 w 629"/>
                <a:gd name="T93" fmla="*/ 629 h 629"/>
                <a:gd name="T94" fmla="*/ 404 w 629"/>
                <a:gd name="T95" fmla="*/ 623 h 629"/>
                <a:gd name="T96" fmla="*/ 407 w 629"/>
                <a:gd name="T97" fmla="*/ 556 h 629"/>
                <a:gd name="T98" fmla="*/ 447 w 629"/>
                <a:gd name="T99" fmla="*/ 538 h 629"/>
                <a:gd name="T100" fmla="*/ 533 w 629"/>
                <a:gd name="T101" fmla="*/ 543 h 629"/>
                <a:gd name="T102" fmla="*/ 545 w 629"/>
                <a:gd name="T103" fmla="*/ 543 h 629"/>
                <a:gd name="T104" fmla="*/ 627 w 629"/>
                <a:gd name="T105" fmla="*/ 405 h 629"/>
                <a:gd name="T106" fmla="*/ 628 w 629"/>
                <a:gd name="T107" fmla="*/ 394 h 629"/>
                <a:gd name="T108" fmla="*/ 621 w 629"/>
                <a:gd name="T109" fmla="*/ 385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29" h="629">
                  <a:moveTo>
                    <a:pt x="314" y="441"/>
                  </a:moveTo>
                  <a:lnTo>
                    <a:pt x="301" y="440"/>
                  </a:lnTo>
                  <a:lnTo>
                    <a:pt x="288" y="439"/>
                  </a:lnTo>
                  <a:lnTo>
                    <a:pt x="276" y="436"/>
                  </a:lnTo>
                  <a:lnTo>
                    <a:pt x="264" y="430"/>
                  </a:lnTo>
                  <a:lnTo>
                    <a:pt x="253" y="425"/>
                  </a:lnTo>
                  <a:lnTo>
                    <a:pt x="242" y="418"/>
                  </a:lnTo>
                  <a:lnTo>
                    <a:pt x="233" y="411"/>
                  </a:lnTo>
                  <a:lnTo>
                    <a:pt x="223" y="404"/>
                  </a:lnTo>
                  <a:lnTo>
                    <a:pt x="216" y="394"/>
                  </a:lnTo>
                  <a:lnTo>
                    <a:pt x="208" y="384"/>
                  </a:lnTo>
                  <a:lnTo>
                    <a:pt x="202" y="374"/>
                  </a:lnTo>
                  <a:lnTo>
                    <a:pt x="196" y="362"/>
                  </a:lnTo>
                  <a:lnTo>
                    <a:pt x="192" y="350"/>
                  </a:lnTo>
                  <a:lnTo>
                    <a:pt x="189" y="338"/>
                  </a:lnTo>
                  <a:lnTo>
                    <a:pt x="187" y="325"/>
                  </a:lnTo>
                  <a:lnTo>
                    <a:pt x="186" y="313"/>
                  </a:lnTo>
                  <a:lnTo>
                    <a:pt x="187" y="300"/>
                  </a:lnTo>
                  <a:lnTo>
                    <a:pt x="189" y="287"/>
                  </a:lnTo>
                  <a:lnTo>
                    <a:pt x="192" y="274"/>
                  </a:lnTo>
                  <a:lnTo>
                    <a:pt x="196" y="262"/>
                  </a:lnTo>
                  <a:lnTo>
                    <a:pt x="202" y="252"/>
                  </a:lnTo>
                  <a:lnTo>
                    <a:pt x="208" y="241"/>
                  </a:lnTo>
                  <a:lnTo>
                    <a:pt x="216" y="231"/>
                  </a:lnTo>
                  <a:lnTo>
                    <a:pt x="223" y="222"/>
                  </a:lnTo>
                  <a:lnTo>
                    <a:pt x="233" y="213"/>
                  </a:lnTo>
                  <a:lnTo>
                    <a:pt x="242" y="206"/>
                  </a:lnTo>
                  <a:lnTo>
                    <a:pt x="253" y="199"/>
                  </a:lnTo>
                  <a:lnTo>
                    <a:pt x="264" y="194"/>
                  </a:lnTo>
                  <a:lnTo>
                    <a:pt x="276" y="190"/>
                  </a:lnTo>
                  <a:lnTo>
                    <a:pt x="288" y="186"/>
                  </a:lnTo>
                  <a:lnTo>
                    <a:pt x="301" y="184"/>
                  </a:lnTo>
                  <a:lnTo>
                    <a:pt x="314" y="184"/>
                  </a:lnTo>
                  <a:lnTo>
                    <a:pt x="327" y="184"/>
                  </a:lnTo>
                  <a:lnTo>
                    <a:pt x="340" y="186"/>
                  </a:lnTo>
                  <a:lnTo>
                    <a:pt x="352" y="190"/>
                  </a:lnTo>
                  <a:lnTo>
                    <a:pt x="363" y="194"/>
                  </a:lnTo>
                  <a:lnTo>
                    <a:pt x="375" y="199"/>
                  </a:lnTo>
                  <a:lnTo>
                    <a:pt x="386" y="206"/>
                  </a:lnTo>
                  <a:lnTo>
                    <a:pt x="395" y="213"/>
                  </a:lnTo>
                  <a:lnTo>
                    <a:pt x="404" y="222"/>
                  </a:lnTo>
                  <a:lnTo>
                    <a:pt x="413" y="231"/>
                  </a:lnTo>
                  <a:lnTo>
                    <a:pt x="420" y="241"/>
                  </a:lnTo>
                  <a:lnTo>
                    <a:pt x="426" y="252"/>
                  </a:lnTo>
                  <a:lnTo>
                    <a:pt x="432" y="262"/>
                  </a:lnTo>
                  <a:lnTo>
                    <a:pt x="436" y="274"/>
                  </a:lnTo>
                  <a:lnTo>
                    <a:pt x="439" y="287"/>
                  </a:lnTo>
                  <a:lnTo>
                    <a:pt x="441" y="300"/>
                  </a:lnTo>
                  <a:lnTo>
                    <a:pt x="443" y="313"/>
                  </a:lnTo>
                  <a:lnTo>
                    <a:pt x="441" y="325"/>
                  </a:lnTo>
                  <a:lnTo>
                    <a:pt x="439" y="338"/>
                  </a:lnTo>
                  <a:lnTo>
                    <a:pt x="436" y="350"/>
                  </a:lnTo>
                  <a:lnTo>
                    <a:pt x="432" y="362"/>
                  </a:lnTo>
                  <a:lnTo>
                    <a:pt x="426" y="374"/>
                  </a:lnTo>
                  <a:lnTo>
                    <a:pt x="420" y="384"/>
                  </a:lnTo>
                  <a:lnTo>
                    <a:pt x="413" y="394"/>
                  </a:lnTo>
                  <a:lnTo>
                    <a:pt x="404" y="404"/>
                  </a:lnTo>
                  <a:lnTo>
                    <a:pt x="395" y="411"/>
                  </a:lnTo>
                  <a:lnTo>
                    <a:pt x="386" y="418"/>
                  </a:lnTo>
                  <a:lnTo>
                    <a:pt x="375" y="425"/>
                  </a:lnTo>
                  <a:lnTo>
                    <a:pt x="363" y="430"/>
                  </a:lnTo>
                  <a:lnTo>
                    <a:pt x="352" y="436"/>
                  </a:lnTo>
                  <a:lnTo>
                    <a:pt x="340" y="439"/>
                  </a:lnTo>
                  <a:lnTo>
                    <a:pt x="327" y="440"/>
                  </a:lnTo>
                  <a:lnTo>
                    <a:pt x="314" y="441"/>
                  </a:lnTo>
                  <a:close/>
                  <a:moveTo>
                    <a:pt x="621" y="385"/>
                  </a:moveTo>
                  <a:lnTo>
                    <a:pt x="571" y="355"/>
                  </a:lnTo>
                  <a:lnTo>
                    <a:pt x="572" y="346"/>
                  </a:lnTo>
                  <a:lnTo>
                    <a:pt x="573" y="335"/>
                  </a:lnTo>
                  <a:lnTo>
                    <a:pt x="574" y="323"/>
                  </a:lnTo>
                  <a:lnTo>
                    <a:pt x="574" y="313"/>
                  </a:lnTo>
                  <a:lnTo>
                    <a:pt x="574" y="302"/>
                  </a:lnTo>
                  <a:lnTo>
                    <a:pt x="573" y="291"/>
                  </a:lnTo>
                  <a:lnTo>
                    <a:pt x="572" y="280"/>
                  </a:lnTo>
                  <a:lnTo>
                    <a:pt x="570" y="269"/>
                  </a:lnTo>
                  <a:lnTo>
                    <a:pt x="620" y="241"/>
                  </a:lnTo>
                  <a:lnTo>
                    <a:pt x="623" y="239"/>
                  </a:lnTo>
                  <a:lnTo>
                    <a:pt x="624" y="237"/>
                  </a:lnTo>
                  <a:lnTo>
                    <a:pt x="627" y="234"/>
                  </a:lnTo>
                  <a:lnTo>
                    <a:pt x="628" y="231"/>
                  </a:lnTo>
                  <a:lnTo>
                    <a:pt x="628" y="228"/>
                  </a:lnTo>
                  <a:lnTo>
                    <a:pt x="628" y="226"/>
                  </a:lnTo>
                  <a:lnTo>
                    <a:pt x="628" y="223"/>
                  </a:lnTo>
                  <a:lnTo>
                    <a:pt x="625" y="219"/>
                  </a:lnTo>
                  <a:lnTo>
                    <a:pt x="551" y="90"/>
                  </a:lnTo>
                  <a:lnTo>
                    <a:pt x="548" y="87"/>
                  </a:lnTo>
                  <a:lnTo>
                    <a:pt x="546" y="85"/>
                  </a:lnTo>
                  <a:lnTo>
                    <a:pt x="544" y="84"/>
                  </a:lnTo>
                  <a:lnTo>
                    <a:pt x="541" y="83"/>
                  </a:lnTo>
                  <a:lnTo>
                    <a:pt x="539" y="81"/>
                  </a:lnTo>
                  <a:lnTo>
                    <a:pt x="536" y="81"/>
                  </a:lnTo>
                  <a:lnTo>
                    <a:pt x="532" y="83"/>
                  </a:lnTo>
                  <a:lnTo>
                    <a:pt x="530" y="84"/>
                  </a:lnTo>
                  <a:lnTo>
                    <a:pt x="481" y="113"/>
                  </a:lnTo>
                  <a:lnTo>
                    <a:pt x="465" y="99"/>
                  </a:lnTo>
                  <a:lnTo>
                    <a:pt x="447" y="88"/>
                  </a:lnTo>
                  <a:lnTo>
                    <a:pt x="438" y="83"/>
                  </a:lnTo>
                  <a:lnTo>
                    <a:pt x="429" y="77"/>
                  </a:lnTo>
                  <a:lnTo>
                    <a:pt x="418" y="73"/>
                  </a:lnTo>
                  <a:lnTo>
                    <a:pt x="407" y="69"/>
                  </a:lnTo>
                  <a:lnTo>
                    <a:pt x="407" y="15"/>
                  </a:lnTo>
                  <a:lnTo>
                    <a:pt x="407" y="12"/>
                  </a:lnTo>
                  <a:lnTo>
                    <a:pt x="406" y="10"/>
                  </a:lnTo>
                  <a:lnTo>
                    <a:pt x="404" y="7"/>
                  </a:lnTo>
                  <a:lnTo>
                    <a:pt x="403" y="4"/>
                  </a:lnTo>
                  <a:lnTo>
                    <a:pt x="401" y="2"/>
                  </a:lnTo>
                  <a:lnTo>
                    <a:pt x="398" y="1"/>
                  </a:lnTo>
                  <a:lnTo>
                    <a:pt x="395" y="0"/>
                  </a:lnTo>
                  <a:lnTo>
                    <a:pt x="392" y="0"/>
                  </a:lnTo>
                  <a:lnTo>
                    <a:pt x="241" y="0"/>
                  </a:lnTo>
                  <a:lnTo>
                    <a:pt x="238" y="0"/>
                  </a:lnTo>
                  <a:lnTo>
                    <a:pt x="235" y="1"/>
                  </a:lnTo>
                  <a:lnTo>
                    <a:pt x="233" y="2"/>
                  </a:lnTo>
                  <a:lnTo>
                    <a:pt x="231" y="4"/>
                  </a:lnTo>
                  <a:lnTo>
                    <a:pt x="229" y="7"/>
                  </a:lnTo>
                  <a:lnTo>
                    <a:pt x="227" y="10"/>
                  </a:lnTo>
                  <a:lnTo>
                    <a:pt x="226" y="12"/>
                  </a:lnTo>
                  <a:lnTo>
                    <a:pt x="226" y="15"/>
                  </a:lnTo>
                  <a:lnTo>
                    <a:pt x="226" y="69"/>
                  </a:lnTo>
                  <a:lnTo>
                    <a:pt x="216" y="72"/>
                  </a:lnTo>
                  <a:lnTo>
                    <a:pt x="206" y="76"/>
                  </a:lnTo>
                  <a:lnTo>
                    <a:pt x="196" y="80"/>
                  </a:lnTo>
                  <a:lnTo>
                    <a:pt x="187" y="86"/>
                  </a:lnTo>
                  <a:lnTo>
                    <a:pt x="177" y="91"/>
                  </a:lnTo>
                  <a:lnTo>
                    <a:pt x="168" y="98"/>
                  </a:lnTo>
                  <a:lnTo>
                    <a:pt x="159" y="105"/>
                  </a:lnTo>
                  <a:lnTo>
                    <a:pt x="149" y="113"/>
                  </a:lnTo>
                  <a:lnTo>
                    <a:pt x="98" y="84"/>
                  </a:lnTo>
                  <a:lnTo>
                    <a:pt x="96" y="83"/>
                  </a:lnTo>
                  <a:lnTo>
                    <a:pt x="93" y="81"/>
                  </a:lnTo>
                  <a:lnTo>
                    <a:pt x="90" y="81"/>
                  </a:lnTo>
                  <a:lnTo>
                    <a:pt x="87" y="83"/>
                  </a:lnTo>
                  <a:lnTo>
                    <a:pt x="84" y="84"/>
                  </a:lnTo>
                  <a:lnTo>
                    <a:pt x="82" y="85"/>
                  </a:lnTo>
                  <a:lnTo>
                    <a:pt x="80" y="87"/>
                  </a:lnTo>
                  <a:lnTo>
                    <a:pt x="78" y="90"/>
                  </a:lnTo>
                  <a:lnTo>
                    <a:pt x="3" y="219"/>
                  </a:lnTo>
                  <a:lnTo>
                    <a:pt x="1" y="222"/>
                  </a:lnTo>
                  <a:lnTo>
                    <a:pt x="1" y="225"/>
                  </a:lnTo>
                  <a:lnTo>
                    <a:pt x="1" y="228"/>
                  </a:lnTo>
                  <a:lnTo>
                    <a:pt x="1" y="230"/>
                  </a:lnTo>
                  <a:lnTo>
                    <a:pt x="4" y="236"/>
                  </a:lnTo>
                  <a:lnTo>
                    <a:pt x="8" y="241"/>
                  </a:lnTo>
                  <a:lnTo>
                    <a:pt x="57" y="269"/>
                  </a:lnTo>
                  <a:lnTo>
                    <a:pt x="56" y="280"/>
                  </a:lnTo>
                  <a:lnTo>
                    <a:pt x="55" y="291"/>
                  </a:lnTo>
                  <a:lnTo>
                    <a:pt x="54" y="302"/>
                  </a:lnTo>
                  <a:lnTo>
                    <a:pt x="54" y="313"/>
                  </a:lnTo>
                  <a:lnTo>
                    <a:pt x="54" y="323"/>
                  </a:lnTo>
                  <a:lnTo>
                    <a:pt x="55" y="335"/>
                  </a:lnTo>
                  <a:lnTo>
                    <a:pt x="56" y="346"/>
                  </a:lnTo>
                  <a:lnTo>
                    <a:pt x="57" y="355"/>
                  </a:lnTo>
                  <a:lnTo>
                    <a:pt x="7" y="385"/>
                  </a:lnTo>
                  <a:lnTo>
                    <a:pt x="5" y="387"/>
                  </a:lnTo>
                  <a:lnTo>
                    <a:pt x="3" y="389"/>
                  </a:lnTo>
                  <a:lnTo>
                    <a:pt x="2" y="391"/>
                  </a:lnTo>
                  <a:lnTo>
                    <a:pt x="1" y="394"/>
                  </a:lnTo>
                  <a:lnTo>
                    <a:pt x="0" y="396"/>
                  </a:lnTo>
                  <a:lnTo>
                    <a:pt x="1" y="399"/>
                  </a:lnTo>
                  <a:lnTo>
                    <a:pt x="1" y="402"/>
                  </a:lnTo>
                  <a:lnTo>
                    <a:pt x="2" y="405"/>
                  </a:lnTo>
                  <a:lnTo>
                    <a:pt x="78" y="536"/>
                  </a:lnTo>
                  <a:lnTo>
                    <a:pt x="81" y="540"/>
                  </a:lnTo>
                  <a:lnTo>
                    <a:pt x="86" y="543"/>
                  </a:lnTo>
                  <a:lnTo>
                    <a:pt x="89" y="544"/>
                  </a:lnTo>
                  <a:lnTo>
                    <a:pt x="93" y="544"/>
                  </a:lnTo>
                  <a:lnTo>
                    <a:pt x="95" y="543"/>
                  </a:lnTo>
                  <a:lnTo>
                    <a:pt x="98" y="542"/>
                  </a:lnTo>
                  <a:lnTo>
                    <a:pt x="149" y="513"/>
                  </a:lnTo>
                  <a:lnTo>
                    <a:pt x="159" y="520"/>
                  </a:lnTo>
                  <a:lnTo>
                    <a:pt x="168" y="527"/>
                  </a:lnTo>
                  <a:lnTo>
                    <a:pt x="177" y="533"/>
                  </a:lnTo>
                  <a:lnTo>
                    <a:pt x="187" y="539"/>
                  </a:lnTo>
                  <a:lnTo>
                    <a:pt x="196" y="544"/>
                  </a:lnTo>
                  <a:lnTo>
                    <a:pt x="206" y="549"/>
                  </a:lnTo>
                  <a:lnTo>
                    <a:pt x="216" y="552"/>
                  </a:lnTo>
                  <a:lnTo>
                    <a:pt x="226" y="556"/>
                  </a:lnTo>
                  <a:lnTo>
                    <a:pt x="226" y="614"/>
                  </a:lnTo>
                  <a:lnTo>
                    <a:pt x="226" y="617"/>
                  </a:lnTo>
                  <a:lnTo>
                    <a:pt x="227" y="620"/>
                  </a:lnTo>
                  <a:lnTo>
                    <a:pt x="229" y="623"/>
                  </a:lnTo>
                  <a:lnTo>
                    <a:pt x="231" y="625"/>
                  </a:lnTo>
                  <a:lnTo>
                    <a:pt x="233" y="627"/>
                  </a:lnTo>
                  <a:lnTo>
                    <a:pt x="235" y="628"/>
                  </a:lnTo>
                  <a:lnTo>
                    <a:pt x="238" y="629"/>
                  </a:lnTo>
                  <a:lnTo>
                    <a:pt x="241" y="629"/>
                  </a:lnTo>
                  <a:lnTo>
                    <a:pt x="392" y="629"/>
                  </a:lnTo>
                  <a:lnTo>
                    <a:pt x="395" y="629"/>
                  </a:lnTo>
                  <a:lnTo>
                    <a:pt x="398" y="628"/>
                  </a:lnTo>
                  <a:lnTo>
                    <a:pt x="401" y="627"/>
                  </a:lnTo>
                  <a:lnTo>
                    <a:pt x="403" y="625"/>
                  </a:lnTo>
                  <a:lnTo>
                    <a:pt x="404" y="623"/>
                  </a:lnTo>
                  <a:lnTo>
                    <a:pt x="406" y="620"/>
                  </a:lnTo>
                  <a:lnTo>
                    <a:pt x="407" y="617"/>
                  </a:lnTo>
                  <a:lnTo>
                    <a:pt x="407" y="614"/>
                  </a:lnTo>
                  <a:lnTo>
                    <a:pt x="407" y="556"/>
                  </a:lnTo>
                  <a:lnTo>
                    <a:pt x="418" y="552"/>
                  </a:lnTo>
                  <a:lnTo>
                    <a:pt x="429" y="548"/>
                  </a:lnTo>
                  <a:lnTo>
                    <a:pt x="438" y="544"/>
                  </a:lnTo>
                  <a:lnTo>
                    <a:pt x="447" y="538"/>
                  </a:lnTo>
                  <a:lnTo>
                    <a:pt x="465" y="527"/>
                  </a:lnTo>
                  <a:lnTo>
                    <a:pt x="481" y="513"/>
                  </a:lnTo>
                  <a:lnTo>
                    <a:pt x="530" y="542"/>
                  </a:lnTo>
                  <a:lnTo>
                    <a:pt x="533" y="543"/>
                  </a:lnTo>
                  <a:lnTo>
                    <a:pt x="537" y="544"/>
                  </a:lnTo>
                  <a:lnTo>
                    <a:pt x="539" y="544"/>
                  </a:lnTo>
                  <a:lnTo>
                    <a:pt x="542" y="543"/>
                  </a:lnTo>
                  <a:lnTo>
                    <a:pt x="545" y="543"/>
                  </a:lnTo>
                  <a:lnTo>
                    <a:pt x="547" y="540"/>
                  </a:lnTo>
                  <a:lnTo>
                    <a:pt x="550" y="539"/>
                  </a:lnTo>
                  <a:lnTo>
                    <a:pt x="552" y="536"/>
                  </a:lnTo>
                  <a:lnTo>
                    <a:pt x="627" y="405"/>
                  </a:lnTo>
                  <a:lnTo>
                    <a:pt x="628" y="402"/>
                  </a:lnTo>
                  <a:lnTo>
                    <a:pt x="628" y="399"/>
                  </a:lnTo>
                  <a:lnTo>
                    <a:pt x="629" y="396"/>
                  </a:lnTo>
                  <a:lnTo>
                    <a:pt x="628" y="394"/>
                  </a:lnTo>
                  <a:lnTo>
                    <a:pt x="627" y="391"/>
                  </a:lnTo>
                  <a:lnTo>
                    <a:pt x="625" y="389"/>
                  </a:lnTo>
                  <a:lnTo>
                    <a:pt x="623" y="387"/>
                  </a:lnTo>
                  <a:lnTo>
                    <a:pt x="621" y="3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 name="Freeform 4360">
              <a:extLst>
                <a:ext uri="{FF2B5EF4-FFF2-40B4-BE49-F238E27FC236}">
                  <a16:creationId xmlns:a16="http://schemas.microsoft.com/office/drawing/2014/main" id="{CDB8F87B-81A2-480F-ADA8-BFB5FD890ACD}"/>
                </a:ext>
              </a:extLst>
            </p:cNvPr>
            <p:cNvSpPr>
              <a:spLocks noEditPoints="1"/>
            </p:cNvSpPr>
            <p:nvPr/>
          </p:nvSpPr>
          <p:spPr bwMode="auto">
            <a:xfrm>
              <a:off x="7781925" y="1387475"/>
              <a:ext cx="115888" cy="117475"/>
            </a:xfrm>
            <a:custGeom>
              <a:avLst/>
              <a:gdLst>
                <a:gd name="T0" fmla="*/ 160 w 362"/>
                <a:gd name="T1" fmla="*/ 252 h 369"/>
                <a:gd name="T2" fmla="*/ 135 w 362"/>
                <a:gd name="T3" fmla="*/ 238 h 369"/>
                <a:gd name="T4" fmla="*/ 118 w 362"/>
                <a:gd name="T5" fmla="*/ 218 h 369"/>
                <a:gd name="T6" fmla="*/ 109 w 362"/>
                <a:gd name="T7" fmla="*/ 190 h 369"/>
                <a:gd name="T8" fmla="*/ 113 w 362"/>
                <a:gd name="T9" fmla="*/ 162 h 369"/>
                <a:gd name="T10" fmla="*/ 125 w 362"/>
                <a:gd name="T11" fmla="*/ 138 h 369"/>
                <a:gd name="T12" fmla="*/ 147 w 362"/>
                <a:gd name="T13" fmla="*/ 121 h 369"/>
                <a:gd name="T14" fmla="*/ 174 w 362"/>
                <a:gd name="T15" fmla="*/ 112 h 369"/>
                <a:gd name="T16" fmla="*/ 202 w 362"/>
                <a:gd name="T17" fmla="*/ 114 h 369"/>
                <a:gd name="T18" fmla="*/ 226 w 362"/>
                <a:gd name="T19" fmla="*/ 128 h 369"/>
                <a:gd name="T20" fmla="*/ 244 w 362"/>
                <a:gd name="T21" fmla="*/ 149 h 369"/>
                <a:gd name="T22" fmla="*/ 252 w 362"/>
                <a:gd name="T23" fmla="*/ 176 h 369"/>
                <a:gd name="T24" fmla="*/ 250 w 362"/>
                <a:gd name="T25" fmla="*/ 205 h 369"/>
                <a:gd name="T26" fmla="*/ 236 w 362"/>
                <a:gd name="T27" fmla="*/ 229 h 369"/>
                <a:gd name="T28" fmla="*/ 215 w 362"/>
                <a:gd name="T29" fmla="*/ 247 h 369"/>
                <a:gd name="T30" fmla="*/ 189 w 362"/>
                <a:gd name="T31" fmla="*/ 254 h 369"/>
                <a:gd name="T32" fmla="*/ 328 w 362"/>
                <a:gd name="T33" fmla="*/ 195 h 369"/>
                <a:gd name="T34" fmla="*/ 354 w 362"/>
                <a:gd name="T35" fmla="*/ 144 h 369"/>
                <a:gd name="T36" fmla="*/ 361 w 362"/>
                <a:gd name="T37" fmla="*/ 136 h 369"/>
                <a:gd name="T38" fmla="*/ 360 w 362"/>
                <a:gd name="T39" fmla="*/ 124 h 369"/>
                <a:gd name="T40" fmla="*/ 316 w 362"/>
                <a:gd name="T41" fmla="*/ 53 h 369"/>
                <a:gd name="T42" fmla="*/ 304 w 362"/>
                <a:gd name="T43" fmla="*/ 52 h 369"/>
                <a:gd name="T44" fmla="*/ 256 w 362"/>
                <a:gd name="T45" fmla="*/ 56 h 369"/>
                <a:gd name="T46" fmla="*/ 236 w 362"/>
                <a:gd name="T47" fmla="*/ 10 h 369"/>
                <a:gd name="T48" fmla="*/ 229 w 362"/>
                <a:gd name="T49" fmla="*/ 2 h 369"/>
                <a:gd name="T50" fmla="*/ 146 w 362"/>
                <a:gd name="T51" fmla="*/ 0 h 369"/>
                <a:gd name="T52" fmla="*/ 135 w 362"/>
                <a:gd name="T53" fmla="*/ 3 h 369"/>
                <a:gd name="T54" fmla="*/ 131 w 362"/>
                <a:gd name="T55" fmla="*/ 14 h 369"/>
                <a:gd name="T56" fmla="*/ 99 w 362"/>
                <a:gd name="T57" fmla="*/ 63 h 369"/>
                <a:gd name="T58" fmla="*/ 55 w 362"/>
                <a:gd name="T59" fmla="*/ 51 h 369"/>
                <a:gd name="T60" fmla="*/ 44 w 362"/>
                <a:gd name="T61" fmla="*/ 54 h 369"/>
                <a:gd name="T62" fmla="*/ 1 w 362"/>
                <a:gd name="T63" fmla="*/ 126 h 369"/>
                <a:gd name="T64" fmla="*/ 2 w 362"/>
                <a:gd name="T65" fmla="*/ 139 h 369"/>
                <a:gd name="T66" fmla="*/ 36 w 362"/>
                <a:gd name="T67" fmla="*/ 160 h 369"/>
                <a:gd name="T68" fmla="*/ 36 w 362"/>
                <a:gd name="T69" fmla="*/ 207 h 369"/>
                <a:gd name="T70" fmla="*/ 1 w 362"/>
                <a:gd name="T71" fmla="*/ 230 h 369"/>
                <a:gd name="T72" fmla="*/ 1 w 362"/>
                <a:gd name="T73" fmla="*/ 240 h 369"/>
                <a:gd name="T74" fmla="*/ 44 w 362"/>
                <a:gd name="T75" fmla="*/ 313 h 369"/>
                <a:gd name="T76" fmla="*/ 60 w 362"/>
                <a:gd name="T77" fmla="*/ 314 h 369"/>
                <a:gd name="T78" fmla="*/ 120 w 362"/>
                <a:gd name="T79" fmla="*/ 316 h 369"/>
                <a:gd name="T80" fmla="*/ 132 w 362"/>
                <a:gd name="T81" fmla="*/ 359 h 369"/>
                <a:gd name="T82" fmla="*/ 140 w 362"/>
                <a:gd name="T83" fmla="*/ 368 h 369"/>
                <a:gd name="T84" fmla="*/ 225 w 362"/>
                <a:gd name="T85" fmla="*/ 368 h 369"/>
                <a:gd name="T86" fmla="*/ 233 w 362"/>
                <a:gd name="T87" fmla="*/ 361 h 369"/>
                <a:gd name="T88" fmla="*/ 237 w 362"/>
                <a:gd name="T89" fmla="*/ 321 h 369"/>
                <a:gd name="T90" fmla="*/ 274 w 362"/>
                <a:gd name="T91" fmla="*/ 298 h 369"/>
                <a:gd name="T92" fmla="*/ 310 w 362"/>
                <a:gd name="T93" fmla="*/ 316 h 369"/>
                <a:gd name="T94" fmla="*/ 360 w 362"/>
                <a:gd name="T95" fmla="*/ 243 h 369"/>
                <a:gd name="T96" fmla="*/ 362 w 362"/>
                <a:gd name="T97" fmla="*/ 232 h 369"/>
                <a:gd name="T98" fmla="*/ 354 w 362"/>
                <a:gd name="T99" fmla="*/ 223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62" h="369">
                  <a:moveTo>
                    <a:pt x="181" y="255"/>
                  </a:moveTo>
                  <a:lnTo>
                    <a:pt x="174" y="254"/>
                  </a:lnTo>
                  <a:lnTo>
                    <a:pt x="166" y="253"/>
                  </a:lnTo>
                  <a:lnTo>
                    <a:pt x="160" y="252"/>
                  </a:lnTo>
                  <a:lnTo>
                    <a:pt x="153" y="249"/>
                  </a:lnTo>
                  <a:lnTo>
                    <a:pt x="147" y="247"/>
                  </a:lnTo>
                  <a:lnTo>
                    <a:pt x="141" y="243"/>
                  </a:lnTo>
                  <a:lnTo>
                    <a:pt x="135" y="238"/>
                  </a:lnTo>
                  <a:lnTo>
                    <a:pt x="131" y="234"/>
                  </a:lnTo>
                  <a:lnTo>
                    <a:pt x="125" y="229"/>
                  </a:lnTo>
                  <a:lnTo>
                    <a:pt x="122" y="223"/>
                  </a:lnTo>
                  <a:lnTo>
                    <a:pt x="118" y="218"/>
                  </a:lnTo>
                  <a:lnTo>
                    <a:pt x="115" y="212"/>
                  </a:lnTo>
                  <a:lnTo>
                    <a:pt x="113" y="205"/>
                  </a:lnTo>
                  <a:lnTo>
                    <a:pt x="110" y="198"/>
                  </a:lnTo>
                  <a:lnTo>
                    <a:pt x="109" y="190"/>
                  </a:lnTo>
                  <a:lnTo>
                    <a:pt x="109" y="183"/>
                  </a:lnTo>
                  <a:lnTo>
                    <a:pt x="109" y="176"/>
                  </a:lnTo>
                  <a:lnTo>
                    <a:pt x="110" y="169"/>
                  </a:lnTo>
                  <a:lnTo>
                    <a:pt x="113" y="162"/>
                  </a:lnTo>
                  <a:lnTo>
                    <a:pt x="115" y="156"/>
                  </a:lnTo>
                  <a:lnTo>
                    <a:pt x="118" y="149"/>
                  </a:lnTo>
                  <a:lnTo>
                    <a:pt x="122" y="143"/>
                  </a:lnTo>
                  <a:lnTo>
                    <a:pt x="125" y="138"/>
                  </a:lnTo>
                  <a:lnTo>
                    <a:pt x="131" y="132"/>
                  </a:lnTo>
                  <a:lnTo>
                    <a:pt x="135" y="128"/>
                  </a:lnTo>
                  <a:lnTo>
                    <a:pt x="141" y="124"/>
                  </a:lnTo>
                  <a:lnTo>
                    <a:pt x="147" y="121"/>
                  </a:lnTo>
                  <a:lnTo>
                    <a:pt x="153" y="117"/>
                  </a:lnTo>
                  <a:lnTo>
                    <a:pt x="160" y="114"/>
                  </a:lnTo>
                  <a:lnTo>
                    <a:pt x="166" y="113"/>
                  </a:lnTo>
                  <a:lnTo>
                    <a:pt x="174" y="112"/>
                  </a:lnTo>
                  <a:lnTo>
                    <a:pt x="181" y="111"/>
                  </a:lnTo>
                  <a:lnTo>
                    <a:pt x="189" y="112"/>
                  </a:lnTo>
                  <a:lnTo>
                    <a:pt x="195" y="113"/>
                  </a:lnTo>
                  <a:lnTo>
                    <a:pt x="202" y="114"/>
                  </a:lnTo>
                  <a:lnTo>
                    <a:pt x="209" y="117"/>
                  </a:lnTo>
                  <a:lnTo>
                    <a:pt x="215" y="121"/>
                  </a:lnTo>
                  <a:lnTo>
                    <a:pt x="221" y="124"/>
                  </a:lnTo>
                  <a:lnTo>
                    <a:pt x="226" y="128"/>
                  </a:lnTo>
                  <a:lnTo>
                    <a:pt x="231" y="132"/>
                  </a:lnTo>
                  <a:lnTo>
                    <a:pt x="236" y="138"/>
                  </a:lnTo>
                  <a:lnTo>
                    <a:pt x="240" y="143"/>
                  </a:lnTo>
                  <a:lnTo>
                    <a:pt x="244" y="149"/>
                  </a:lnTo>
                  <a:lnTo>
                    <a:pt x="247" y="156"/>
                  </a:lnTo>
                  <a:lnTo>
                    <a:pt x="250" y="162"/>
                  </a:lnTo>
                  <a:lnTo>
                    <a:pt x="251" y="169"/>
                  </a:lnTo>
                  <a:lnTo>
                    <a:pt x="252" y="176"/>
                  </a:lnTo>
                  <a:lnTo>
                    <a:pt x="253" y="183"/>
                  </a:lnTo>
                  <a:lnTo>
                    <a:pt x="252" y="190"/>
                  </a:lnTo>
                  <a:lnTo>
                    <a:pt x="251" y="198"/>
                  </a:lnTo>
                  <a:lnTo>
                    <a:pt x="250" y="205"/>
                  </a:lnTo>
                  <a:lnTo>
                    <a:pt x="247" y="212"/>
                  </a:lnTo>
                  <a:lnTo>
                    <a:pt x="244" y="218"/>
                  </a:lnTo>
                  <a:lnTo>
                    <a:pt x="240" y="223"/>
                  </a:lnTo>
                  <a:lnTo>
                    <a:pt x="236" y="229"/>
                  </a:lnTo>
                  <a:lnTo>
                    <a:pt x="231" y="234"/>
                  </a:lnTo>
                  <a:lnTo>
                    <a:pt x="226" y="238"/>
                  </a:lnTo>
                  <a:lnTo>
                    <a:pt x="221" y="243"/>
                  </a:lnTo>
                  <a:lnTo>
                    <a:pt x="215" y="247"/>
                  </a:lnTo>
                  <a:lnTo>
                    <a:pt x="209" y="249"/>
                  </a:lnTo>
                  <a:lnTo>
                    <a:pt x="202" y="252"/>
                  </a:lnTo>
                  <a:lnTo>
                    <a:pt x="195" y="253"/>
                  </a:lnTo>
                  <a:lnTo>
                    <a:pt x="189" y="254"/>
                  </a:lnTo>
                  <a:lnTo>
                    <a:pt x="181" y="255"/>
                  </a:lnTo>
                  <a:close/>
                  <a:moveTo>
                    <a:pt x="354" y="223"/>
                  </a:moveTo>
                  <a:lnTo>
                    <a:pt x="327" y="207"/>
                  </a:lnTo>
                  <a:lnTo>
                    <a:pt x="328" y="195"/>
                  </a:lnTo>
                  <a:lnTo>
                    <a:pt x="328" y="183"/>
                  </a:lnTo>
                  <a:lnTo>
                    <a:pt x="328" y="172"/>
                  </a:lnTo>
                  <a:lnTo>
                    <a:pt x="327" y="160"/>
                  </a:lnTo>
                  <a:lnTo>
                    <a:pt x="354" y="144"/>
                  </a:lnTo>
                  <a:lnTo>
                    <a:pt x="357" y="143"/>
                  </a:lnTo>
                  <a:lnTo>
                    <a:pt x="359" y="141"/>
                  </a:lnTo>
                  <a:lnTo>
                    <a:pt x="360" y="139"/>
                  </a:lnTo>
                  <a:lnTo>
                    <a:pt x="361" y="136"/>
                  </a:lnTo>
                  <a:lnTo>
                    <a:pt x="362" y="132"/>
                  </a:lnTo>
                  <a:lnTo>
                    <a:pt x="362" y="129"/>
                  </a:lnTo>
                  <a:lnTo>
                    <a:pt x="361" y="126"/>
                  </a:lnTo>
                  <a:lnTo>
                    <a:pt x="360" y="124"/>
                  </a:lnTo>
                  <a:lnTo>
                    <a:pt x="322" y="59"/>
                  </a:lnTo>
                  <a:lnTo>
                    <a:pt x="320" y="56"/>
                  </a:lnTo>
                  <a:lnTo>
                    <a:pt x="318" y="54"/>
                  </a:lnTo>
                  <a:lnTo>
                    <a:pt x="316" y="53"/>
                  </a:lnTo>
                  <a:lnTo>
                    <a:pt x="313" y="51"/>
                  </a:lnTo>
                  <a:lnTo>
                    <a:pt x="309" y="51"/>
                  </a:lnTo>
                  <a:lnTo>
                    <a:pt x="307" y="51"/>
                  </a:lnTo>
                  <a:lnTo>
                    <a:pt x="304" y="52"/>
                  </a:lnTo>
                  <a:lnTo>
                    <a:pt x="301" y="53"/>
                  </a:lnTo>
                  <a:lnTo>
                    <a:pt x="274" y="69"/>
                  </a:lnTo>
                  <a:lnTo>
                    <a:pt x="266" y="63"/>
                  </a:lnTo>
                  <a:lnTo>
                    <a:pt x="256" y="56"/>
                  </a:lnTo>
                  <a:lnTo>
                    <a:pt x="246" y="51"/>
                  </a:lnTo>
                  <a:lnTo>
                    <a:pt x="237" y="47"/>
                  </a:lnTo>
                  <a:lnTo>
                    <a:pt x="237" y="14"/>
                  </a:lnTo>
                  <a:lnTo>
                    <a:pt x="236" y="10"/>
                  </a:lnTo>
                  <a:lnTo>
                    <a:pt x="236" y="8"/>
                  </a:lnTo>
                  <a:lnTo>
                    <a:pt x="233" y="5"/>
                  </a:lnTo>
                  <a:lnTo>
                    <a:pt x="232" y="3"/>
                  </a:lnTo>
                  <a:lnTo>
                    <a:pt x="229" y="2"/>
                  </a:lnTo>
                  <a:lnTo>
                    <a:pt x="227" y="1"/>
                  </a:lnTo>
                  <a:lnTo>
                    <a:pt x="224" y="0"/>
                  </a:lnTo>
                  <a:lnTo>
                    <a:pt x="222" y="0"/>
                  </a:lnTo>
                  <a:lnTo>
                    <a:pt x="146" y="0"/>
                  </a:lnTo>
                  <a:lnTo>
                    <a:pt x="143" y="0"/>
                  </a:lnTo>
                  <a:lnTo>
                    <a:pt x="140" y="1"/>
                  </a:lnTo>
                  <a:lnTo>
                    <a:pt x="137" y="2"/>
                  </a:lnTo>
                  <a:lnTo>
                    <a:pt x="135" y="3"/>
                  </a:lnTo>
                  <a:lnTo>
                    <a:pt x="134" y="5"/>
                  </a:lnTo>
                  <a:lnTo>
                    <a:pt x="132" y="8"/>
                  </a:lnTo>
                  <a:lnTo>
                    <a:pt x="132" y="10"/>
                  </a:lnTo>
                  <a:lnTo>
                    <a:pt x="131" y="14"/>
                  </a:lnTo>
                  <a:lnTo>
                    <a:pt x="131" y="47"/>
                  </a:lnTo>
                  <a:lnTo>
                    <a:pt x="120" y="52"/>
                  </a:lnTo>
                  <a:lnTo>
                    <a:pt x="109" y="57"/>
                  </a:lnTo>
                  <a:lnTo>
                    <a:pt x="99" y="63"/>
                  </a:lnTo>
                  <a:lnTo>
                    <a:pt x="90" y="69"/>
                  </a:lnTo>
                  <a:lnTo>
                    <a:pt x="61" y="53"/>
                  </a:lnTo>
                  <a:lnTo>
                    <a:pt x="58" y="52"/>
                  </a:lnTo>
                  <a:lnTo>
                    <a:pt x="55" y="51"/>
                  </a:lnTo>
                  <a:lnTo>
                    <a:pt x="53" y="51"/>
                  </a:lnTo>
                  <a:lnTo>
                    <a:pt x="49" y="51"/>
                  </a:lnTo>
                  <a:lnTo>
                    <a:pt x="47" y="52"/>
                  </a:lnTo>
                  <a:lnTo>
                    <a:pt x="44" y="54"/>
                  </a:lnTo>
                  <a:lnTo>
                    <a:pt x="42" y="56"/>
                  </a:lnTo>
                  <a:lnTo>
                    <a:pt x="41" y="59"/>
                  </a:lnTo>
                  <a:lnTo>
                    <a:pt x="2" y="124"/>
                  </a:lnTo>
                  <a:lnTo>
                    <a:pt x="1" y="126"/>
                  </a:lnTo>
                  <a:lnTo>
                    <a:pt x="0" y="129"/>
                  </a:lnTo>
                  <a:lnTo>
                    <a:pt x="0" y="132"/>
                  </a:lnTo>
                  <a:lnTo>
                    <a:pt x="1" y="136"/>
                  </a:lnTo>
                  <a:lnTo>
                    <a:pt x="2" y="139"/>
                  </a:lnTo>
                  <a:lnTo>
                    <a:pt x="3" y="141"/>
                  </a:lnTo>
                  <a:lnTo>
                    <a:pt x="6" y="143"/>
                  </a:lnTo>
                  <a:lnTo>
                    <a:pt x="8" y="144"/>
                  </a:lnTo>
                  <a:lnTo>
                    <a:pt x="36" y="160"/>
                  </a:lnTo>
                  <a:lnTo>
                    <a:pt x="34" y="172"/>
                  </a:lnTo>
                  <a:lnTo>
                    <a:pt x="34" y="183"/>
                  </a:lnTo>
                  <a:lnTo>
                    <a:pt x="34" y="195"/>
                  </a:lnTo>
                  <a:lnTo>
                    <a:pt x="36" y="207"/>
                  </a:lnTo>
                  <a:lnTo>
                    <a:pt x="8" y="223"/>
                  </a:lnTo>
                  <a:lnTo>
                    <a:pt x="6" y="224"/>
                  </a:lnTo>
                  <a:lnTo>
                    <a:pt x="3" y="227"/>
                  </a:lnTo>
                  <a:lnTo>
                    <a:pt x="1" y="230"/>
                  </a:lnTo>
                  <a:lnTo>
                    <a:pt x="0" y="233"/>
                  </a:lnTo>
                  <a:lnTo>
                    <a:pt x="0" y="235"/>
                  </a:lnTo>
                  <a:lnTo>
                    <a:pt x="0" y="237"/>
                  </a:lnTo>
                  <a:lnTo>
                    <a:pt x="1" y="240"/>
                  </a:lnTo>
                  <a:lnTo>
                    <a:pt x="2" y="243"/>
                  </a:lnTo>
                  <a:lnTo>
                    <a:pt x="40" y="309"/>
                  </a:lnTo>
                  <a:lnTo>
                    <a:pt x="42" y="311"/>
                  </a:lnTo>
                  <a:lnTo>
                    <a:pt x="44" y="313"/>
                  </a:lnTo>
                  <a:lnTo>
                    <a:pt x="46" y="314"/>
                  </a:lnTo>
                  <a:lnTo>
                    <a:pt x="48" y="315"/>
                  </a:lnTo>
                  <a:lnTo>
                    <a:pt x="55" y="316"/>
                  </a:lnTo>
                  <a:lnTo>
                    <a:pt x="60" y="314"/>
                  </a:lnTo>
                  <a:lnTo>
                    <a:pt x="90" y="297"/>
                  </a:lnTo>
                  <a:lnTo>
                    <a:pt x="99" y="304"/>
                  </a:lnTo>
                  <a:lnTo>
                    <a:pt x="109" y="310"/>
                  </a:lnTo>
                  <a:lnTo>
                    <a:pt x="120" y="316"/>
                  </a:lnTo>
                  <a:lnTo>
                    <a:pt x="131" y="321"/>
                  </a:lnTo>
                  <a:lnTo>
                    <a:pt x="131" y="354"/>
                  </a:lnTo>
                  <a:lnTo>
                    <a:pt x="132" y="356"/>
                  </a:lnTo>
                  <a:lnTo>
                    <a:pt x="132" y="359"/>
                  </a:lnTo>
                  <a:lnTo>
                    <a:pt x="134" y="361"/>
                  </a:lnTo>
                  <a:lnTo>
                    <a:pt x="135" y="363"/>
                  </a:lnTo>
                  <a:lnTo>
                    <a:pt x="137" y="366"/>
                  </a:lnTo>
                  <a:lnTo>
                    <a:pt x="140" y="368"/>
                  </a:lnTo>
                  <a:lnTo>
                    <a:pt x="143" y="368"/>
                  </a:lnTo>
                  <a:lnTo>
                    <a:pt x="146" y="369"/>
                  </a:lnTo>
                  <a:lnTo>
                    <a:pt x="222" y="369"/>
                  </a:lnTo>
                  <a:lnTo>
                    <a:pt x="225" y="368"/>
                  </a:lnTo>
                  <a:lnTo>
                    <a:pt x="227" y="368"/>
                  </a:lnTo>
                  <a:lnTo>
                    <a:pt x="229" y="366"/>
                  </a:lnTo>
                  <a:lnTo>
                    <a:pt x="232" y="363"/>
                  </a:lnTo>
                  <a:lnTo>
                    <a:pt x="233" y="361"/>
                  </a:lnTo>
                  <a:lnTo>
                    <a:pt x="236" y="359"/>
                  </a:lnTo>
                  <a:lnTo>
                    <a:pt x="236" y="356"/>
                  </a:lnTo>
                  <a:lnTo>
                    <a:pt x="237" y="354"/>
                  </a:lnTo>
                  <a:lnTo>
                    <a:pt x="237" y="321"/>
                  </a:lnTo>
                  <a:lnTo>
                    <a:pt x="246" y="316"/>
                  </a:lnTo>
                  <a:lnTo>
                    <a:pt x="256" y="311"/>
                  </a:lnTo>
                  <a:lnTo>
                    <a:pt x="266" y="305"/>
                  </a:lnTo>
                  <a:lnTo>
                    <a:pt x="274" y="298"/>
                  </a:lnTo>
                  <a:lnTo>
                    <a:pt x="302" y="313"/>
                  </a:lnTo>
                  <a:lnTo>
                    <a:pt x="305" y="315"/>
                  </a:lnTo>
                  <a:lnTo>
                    <a:pt x="307" y="315"/>
                  </a:lnTo>
                  <a:lnTo>
                    <a:pt x="310" y="316"/>
                  </a:lnTo>
                  <a:lnTo>
                    <a:pt x="314" y="316"/>
                  </a:lnTo>
                  <a:lnTo>
                    <a:pt x="319" y="313"/>
                  </a:lnTo>
                  <a:lnTo>
                    <a:pt x="322" y="309"/>
                  </a:lnTo>
                  <a:lnTo>
                    <a:pt x="360" y="243"/>
                  </a:lnTo>
                  <a:lnTo>
                    <a:pt x="362" y="240"/>
                  </a:lnTo>
                  <a:lnTo>
                    <a:pt x="362" y="237"/>
                  </a:lnTo>
                  <a:lnTo>
                    <a:pt x="362" y="234"/>
                  </a:lnTo>
                  <a:lnTo>
                    <a:pt x="362" y="232"/>
                  </a:lnTo>
                  <a:lnTo>
                    <a:pt x="361" y="229"/>
                  </a:lnTo>
                  <a:lnTo>
                    <a:pt x="359" y="227"/>
                  </a:lnTo>
                  <a:lnTo>
                    <a:pt x="357" y="224"/>
                  </a:lnTo>
                  <a:lnTo>
                    <a:pt x="354" y="2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42" name="Freeform 4346" descr="Icon of box and whisker chart. ">
            <a:extLst>
              <a:ext uri="{FF2B5EF4-FFF2-40B4-BE49-F238E27FC236}">
                <a16:creationId xmlns:a16="http://schemas.microsoft.com/office/drawing/2014/main" id="{D131817A-5B27-4718-8BAC-45C9CEDA45D9}"/>
              </a:ext>
            </a:extLst>
          </p:cNvPr>
          <p:cNvSpPr>
            <a:spLocks noEditPoints="1"/>
          </p:cNvSpPr>
          <p:nvPr/>
        </p:nvSpPr>
        <p:spPr bwMode="auto">
          <a:xfrm>
            <a:off x="3967321" y="3532346"/>
            <a:ext cx="345758" cy="345758"/>
          </a:xfrm>
          <a:custGeom>
            <a:avLst/>
            <a:gdLst>
              <a:gd name="T0" fmla="*/ 706 w 898"/>
              <a:gd name="T1" fmla="*/ 479 h 898"/>
              <a:gd name="T2" fmla="*/ 652 w 898"/>
              <a:gd name="T3" fmla="*/ 556 h 898"/>
              <a:gd name="T4" fmla="*/ 632 w 898"/>
              <a:gd name="T5" fmla="*/ 551 h 898"/>
              <a:gd name="T6" fmla="*/ 576 w 898"/>
              <a:gd name="T7" fmla="*/ 477 h 898"/>
              <a:gd name="T8" fmla="*/ 571 w 898"/>
              <a:gd name="T9" fmla="*/ 398 h 898"/>
              <a:gd name="T10" fmla="*/ 628 w 898"/>
              <a:gd name="T11" fmla="*/ 129 h 898"/>
              <a:gd name="T12" fmla="*/ 643 w 898"/>
              <a:gd name="T13" fmla="*/ 114 h 898"/>
              <a:gd name="T14" fmla="*/ 658 w 898"/>
              <a:gd name="T15" fmla="*/ 129 h 898"/>
              <a:gd name="T16" fmla="*/ 717 w 898"/>
              <a:gd name="T17" fmla="*/ 398 h 898"/>
              <a:gd name="T18" fmla="*/ 621 w 898"/>
              <a:gd name="T19" fmla="*/ 758 h 898"/>
              <a:gd name="T20" fmla="*/ 589 w 898"/>
              <a:gd name="T21" fmla="*/ 727 h 898"/>
              <a:gd name="T22" fmla="*/ 589 w 898"/>
              <a:gd name="T23" fmla="*/ 680 h 898"/>
              <a:gd name="T24" fmla="*/ 621 w 898"/>
              <a:gd name="T25" fmla="*/ 648 h 898"/>
              <a:gd name="T26" fmla="*/ 667 w 898"/>
              <a:gd name="T27" fmla="*/ 648 h 898"/>
              <a:gd name="T28" fmla="*/ 699 w 898"/>
              <a:gd name="T29" fmla="*/ 680 h 898"/>
              <a:gd name="T30" fmla="*/ 699 w 898"/>
              <a:gd name="T31" fmla="*/ 727 h 898"/>
              <a:gd name="T32" fmla="*/ 667 w 898"/>
              <a:gd name="T33" fmla="*/ 758 h 898"/>
              <a:gd name="T34" fmla="*/ 536 w 898"/>
              <a:gd name="T35" fmla="*/ 294 h 898"/>
              <a:gd name="T36" fmla="*/ 479 w 898"/>
              <a:gd name="T37" fmla="*/ 546 h 898"/>
              <a:gd name="T38" fmla="*/ 461 w 898"/>
              <a:gd name="T39" fmla="*/ 558 h 898"/>
              <a:gd name="T40" fmla="*/ 450 w 898"/>
              <a:gd name="T41" fmla="*/ 299 h 898"/>
              <a:gd name="T42" fmla="*/ 390 w 898"/>
              <a:gd name="T43" fmla="*/ 287 h 898"/>
              <a:gd name="T44" fmla="*/ 398 w 898"/>
              <a:gd name="T45" fmla="*/ 211 h 898"/>
              <a:gd name="T46" fmla="*/ 454 w 898"/>
              <a:gd name="T47" fmla="*/ 118 h 898"/>
              <a:gd name="T48" fmla="*/ 475 w 898"/>
              <a:gd name="T49" fmla="*/ 118 h 898"/>
              <a:gd name="T50" fmla="*/ 530 w 898"/>
              <a:gd name="T51" fmla="*/ 211 h 898"/>
              <a:gd name="T52" fmla="*/ 465 w 898"/>
              <a:gd name="T53" fmla="*/ 763 h 898"/>
              <a:gd name="T54" fmla="*/ 422 w 898"/>
              <a:gd name="T55" fmla="*/ 745 h 898"/>
              <a:gd name="T56" fmla="*/ 405 w 898"/>
              <a:gd name="T57" fmla="*/ 703 h 898"/>
              <a:gd name="T58" fmla="*/ 422 w 898"/>
              <a:gd name="T59" fmla="*/ 661 h 898"/>
              <a:gd name="T60" fmla="*/ 465 w 898"/>
              <a:gd name="T61" fmla="*/ 643 h 898"/>
              <a:gd name="T62" fmla="*/ 506 w 898"/>
              <a:gd name="T63" fmla="*/ 661 h 898"/>
              <a:gd name="T64" fmla="*/ 525 w 898"/>
              <a:gd name="T65" fmla="*/ 703 h 898"/>
              <a:gd name="T66" fmla="*/ 506 w 898"/>
              <a:gd name="T67" fmla="*/ 745 h 898"/>
              <a:gd name="T68" fmla="*/ 465 w 898"/>
              <a:gd name="T69" fmla="*/ 763 h 898"/>
              <a:gd name="T70" fmla="*/ 318 w 898"/>
              <a:gd name="T71" fmla="*/ 419 h 898"/>
              <a:gd name="T72" fmla="*/ 263 w 898"/>
              <a:gd name="T73" fmla="*/ 556 h 898"/>
              <a:gd name="T74" fmla="*/ 242 w 898"/>
              <a:gd name="T75" fmla="*/ 551 h 898"/>
              <a:gd name="T76" fmla="*/ 186 w 898"/>
              <a:gd name="T77" fmla="*/ 417 h 898"/>
              <a:gd name="T78" fmla="*/ 181 w 898"/>
              <a:gd name="T79" fmla="*/ 339 h 898"/>
              <a:gd name="T80" fmla="*/ 240 w 898"/>
              <a:gd name="T81" fmla="*/ 129 h 898"/>
              <a:gd name="T82" fmla="*/ 255 w 898"/>
              <a:gd name="T83" fmla="*/ 114 h 898"/>
              <a:gd name="T84" fmla="*/ 270 w 898"/>
              <a:gd name="T85" fmla="*/ 129 h 898"/>
              <a:gd name="T86" fmla="*/ 329 w 898"/>
              <a:gd name="T87" fmla="*/ 339 h 898"/>
              <a:gd name="T88" fmla="*/ 231 w 898"/>
              <a:gd name="T89" fmla="*/ 758 h 898"/>
              <a:gd name="T90" fmla="*/ 200 w 898"/>
              <a:gd name="T91" fmla="*/ 727 h 898"/>
              <a:gd name="T92" fmla="*/ 200 w 898"/>
              <a:gd name="T93" fmla="*/ 680 h 898"/>
              <a:gd name="T94" fmla="*/ 231 w 898"/>
              <a:gd name="T95" fmla="*/ 648 h 898"/>
              <a:gd name="T96" fmla="*/ 278 w 898"/>
              <a:gd name="T97" fmla="*/ 648 h 898"/>
              <a:gd name="T98" fmla="*/ 311 w 898"/>
              <a:gd name="T99" fmla="*/ 680 h 898"/>
              <a:gd name="T100" fmla="*/ 311 w 898"/>
              <a:gd name="T101" fmla="*/ 727 h 898"/>
              <a:gd name="T102" fmla="*/ 278 w 898"/>
              <a:gd name="T103" fmla="*/ 758 h 898"/>
              <a:gd name="T104" fmla="*/ 10 w 898"/>
              <a:gd name="T105" fmla="*/ 2 h 898"/>
              <a:gd name="T106" fmla="*/ 1 w 898"/>
              <a:gd name="T107" fmla="*/ 886 h 898"/>
              <a:gd name="T108" fmla="*/ 883 w 898"/>
              <a:gd name="T109" fmla="*/ 898 h 898"/>
              <a:gd name="T110" fmla="*/ 898 w 898"/>
              <a:gd name="T111" fmla="*/ 883 h 898"/>
              <a:gd name="T112" fmla="*/ 886 w 898"/>
              <a:gd name="T113" fmla="*/ 0 h 8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98" h="898">
                <a:moveTo>
                  <a:pt x="718" y="464"/>
                </a:moveTo>
                <a:lnTo>
                  <a:pt x="718" y="467"/>
                </a:lnTo>
                <a:lnTo>
                  <a:pt x="717" y="470"/>
                </a:lnTo>
                <a:lnTo>
                  <a:pt x="716" y="472"/>
                </a:lnTo>
                <a:lnTo>
                  <a:pt x="714" y="474"/>
                </a:lnTo>
                <a:lnTo>
                  <a:pt x="712" y="477"/>
                </a:lnTo>
                <a:lnTo>
                  <a:pt x="710" y="478"/>
                </a:lnTo>
                <a:lnTo>
                  <a:pt x="706" y="479"/>
                </a:lnTo>
                <a:lnTo>
                  <a:pt x="703" y="479"/>
                </a:lnTo>
                <a:lnTo>
                  <a:pt x="658" y="479"/>
                </a:lnTo>
                <a:lnTo>
                  <a:pt x="658" y="543"/>
                </a:lnTo>
                <a:lnTo>
                  <a:pt x="658" y="546"/>
                </a:lnTo>
                <a:lnTo>
                  <a:pt x="657" y="549"/>
                </a:lnTo>
                <a:lnTo>
                  <a:pt x="656" y="551"/>
                </a:lnTo>
                <a:lnTo>
                  <a:pt x="654" y="554"/>
                </a:lnTo>
                <a:lnTo>
                  <a:pt x="652" y="556"/>
                </a:lnTo>
                <a:lnTo>
                  <a:pt x="650" y="557"/>
                </a:lnTo>
                <a:lnTo>
                  <a:pt x="647" y="558"/>
                </a:lnTo>
                <a:lnTo>
                  <a:pt x="643" y="558"/>
                </a:lnTo>
                <a:lnTo>
                  <a:pt x="641" y="558"/>
                </a:lnTo>
                <a:lnTo>
                  <a:pt x="638" y="557"/>
                </a:lnTo>
                <a:lnTo>
                  <a:pt x="636" y="556"/>
                </a:lnTo>
                <a:lnTo>
                  <a:pt x="634" y="554"/>
                </a:lnTo>
                <a:lnTo>
                  <a:pt x="632" y="551"/>
                </a:lnTo>
                <a:lnTo>
                  <a:pt x="631" y="549"/>
                </a:lnTo>
                <a:lnTo>
                  <a:pt x="629" y="546"/>
                </a:lnTo>
                <a:lnTo>
                  <a:pt x="628" y="543"/>
                </a:lnTo>
                <a:lnTo>
                  <a:pt x="628" y="479"/>
                </a:lnTo>
                <a:lnTo>
                  <a:pt x="583" y="479"/>
                </a:lnTo>
                <a:lnTo>
                  <a:pt x="581" y="479"/>
                </a:lnTo>
                <a:lnTo>
                  <a:pt x="578" y="478"/>
                </a:lnTo>
                <a:lnTo>
                  <a:pt x="576" y="477"/>
                </a:lnTo>
                <a:lnTo>
                  <a:pt x="574" y="474"/>
                </a:lnTo>
                <a:lnTo>
                  <a:pt x="572" y="472"/>
                </a:lnTo>
                <a:lnTo>
                  <a:pt x="571" y="470"/>
                </a:lnTo>
                <a:lnTo>
                  <a:pt x="570" y="467"/>
                </a:lnTo>
                <a:lnTo>
                  <a:pt x="570" y="464"/>
                </a:lnTo>
                <a:lnTo>
                  <a:pt x="570" y="404"/>
                </a:lnTo>
                <a:lnTo>
                  <a:pt x="570" y="402"/>
                </a:lnTo>
                <a:lnTo>
                  <a:pt x="571" y="398"/>
                </a:lnTo>
                <a:lnTo>
                  <a:pt x="572" y="396"/>
                </a:lnTo>
                <a:lnTo>
                  <a:pt x="574" y="394"/>
                </a:lnTo>
                <a:lnTo>
                  <a:pt x="576" y="392"/>
                </a:lnTo>
                <a:lnTo>
                  <a:pt x="578" y="391"/>
                </a:lnTo>
                <a:lnTo>
                  <a:pt x="581" y="390"/>
                </a:lnTo>
                <a:lnTo>
                  <a:pt x="583" y="389"/>
                </a:lnTo>
                <a:lnTo>
                  <a:pt x="628" y="389"/>
                </a:lnTo>
                <a:lnTo>
                  <a:pt x="628" y="129"/>
                </a:lnTo>
                <a:lnTo>
                  <a:pt x="629" y="126"/>
                </a:lnTo>
                <a:lnTo>
                  <a:pt x="631" y="123"/>
                </a:lnTo>
                <a:lnTo>
                  <a:pt x="632" y="121"/>
                </a:lnTo>
                <a:lnTo>
                  <a:pt x="634" y="118"/>
                </a:lnTo>
                <a:lnTo>
                  <a:pt x="636" y="117"/>
                </a:lnTo>
                <a:lnTo>
                  <a:pt x="638" y="115"/>
                </a:lnTo>
                <a:lnTo>
                  <a:pt x="641" y="114"/>
                </a:lnTo>
                <a:lnTo>
                  <a:pt x="643" y="114"/>
                </a:lnTo>
                <a:lnTo>
                  <a:pt x="647" y="114"/>
                </a:lnTo>
                <a:lnTo>
                  <a:pt x="650" y="115"/>
                </a:lnTo>
                <a:lnTo>
                  <a:pt x="652" y="117"/>
                </a:lnTo>
                <a:lnTo>
                  <a:pt x="654" y="118"/>
                </a:lnTo>
                <a:lnTo>
                  <a:pt x="656" y="121"/>
                </a:lnTo>
                <a:lnTo>
                  <a:pt x="657" y="123"/>
                </a:lnTo>
                <a:lnTo>
                  <a:pt x="658" y="127"/>
                </a:lnTo>
                <a:lnTo>
                  <a:pt x="658" y="129"/>
                </a:lnTo>
                <a:lnTo>
                  <a:pt x="658" y="389"/>
                </a:lnTo>
                <a:lnTo>
                  <a:pt x="703" y="389"/>
                </a:lnTo>
                <a:lnTo>
                  <a:pt x="706" y="390"/>
                </a:lnTo>
                <a:lnTo>
                  <a:pt x="710" y="391"/>
                </a:lnTo>
                <a:lnTo>
                  <a:pt x="712" y="392"/>
                </a:lnTo>
                <a:lnTo>
                  <a:pt x="714" y="394"/>
                </a:lnTo>
                <a:lnTo>
                  <a:pt x="716" y="396"/>
                </a:lnTo>
                <a:lnTo>
                  <a:pt x="717" y="398"/>
                </a:lnTo>
                <a:lnTo>
                  <a:pt x="718" y="402"/>
                </a:lnTo>
                <a:lnTo>
                  <a:pt x="718" y="404"/>
                </a:lnTo>
                <a:lnTo>
                  <a:pt x="718" y="464"/>
                </a:lnTo>
                <a:close/>
                <a:moveTo>
                  <a:pt x="643" y="763"/>
                </a:moveTo>
                <a:lnTo>
                  <a:pt x="638" y="762"/>
                </a:lnTo>
                <a:lnTo>
                  <a:pt x="632" y="762"/>
                </a:lnTo>
                <a:lnTo>
                  <a:pt x="626" y="760"/>
                </a:lnTo>
                <a:lnTo>
                  <a:pt x="621" y="758"/>
                </a:lnTo>
                <a:lnTo>
                  <a:pt x="616" y="756"/>
                </a:lnTo>
                <a:lnTo>
                  <a:pt x="610" y="753"/>
                </a:lnTo>
                <a:lnTo>
                  <a:pt x="606" y="749"/>
                </a:lnTo>
                <a:lnTo>
                  <a:pt x="602" y="745"/>
                </a:lnTo>
                <a:lnTo>
                  <a:pt x="597" y="741"/>
                </a:lnTo>
                <a:lnTo>
                  <a:pt x="594" y="737"/>
                </a:lnTo>
                <a:lnTo>
                  <a:pt x="591" y="731"/>
                </a:lnTo>
                <a:lnTo>
                  <a:pt x="589" y="727"/>
                </a:lnTo>
                <a:lnTo>
                  <a:pt x="587" y="720"/>
                </a:lnTo>
                <a:lnTo>
                  <a:pt x="586" y="715"/>
                </a:lnTo>
                <a:lnTo>
                  <a:pt x="584" y="710"/>
                </a:lnTo>
                <a:lnTo>
                  <a:pt x="583" y="703"/>
                </a:lnTo>
                <a:lnTo>
                  <a:pt x="584" y="697"/>
                </a:lnTo>
                <a:lnTo>
                  <a:pt x="586" y="692"/>
                </a:lnTo>
                <a:lnTo>
                  <a:pt x="587" y="685"/>
                </a:lnTo>
                <a:lnTo>
                  <a:pt x="589" y="680"/>
                </a:lnTo>
                <a:lnTo>
                  <a:pt x="591" y="674"/>
                </a:lnTo>
                <a:lnTo>
                  <a:pt x="594" y="670"/>
                </a:lnTo>
                <a:lnTo>
                  <a:pt x="597" y="665"/>
                </a:lnTo>
                <a:lnTo>
                  <a:pt x="602" y="661"/>
                </a:lnTo>
                <a:lnTo>
                  <a:pt x="606" y="657"/>
                </a:lnTo>
                <a:lnTo>
                  <a:pt x="610" y="653"/>
                </a:lnTo>
                <a:lnTo>
                  <a:pt x="616" y="651"/>
                </a:lnTo>
                <a:lnTo>
                  <a:pt x="621" y="648"/>
                </a:lnTo>
                <a:lnTo>
                  <a:pt x="626" y="646"/>
                </a:lnTo>
                <a:lnTo>
                  <a:pt x="632" y="645"/>
                </a:lnTo>
                <a:lnTo>
                  <a:pt x="638" y="643"/>
                </a:lnTo>
                <a:lnTo>
                  <a:pt x="643" y="643"/>
                </a:lnTo>
                <a:lnTo>
                  <a:pt x="650" y="643"/>
                </a:lnTo>
                <a:lnTo>
                  <a:pt x="656" y="645"/>
                </a:lnTo>
                <a:lnTo>
                  <a:pt x="662" y="646"/>
                </a:lnTo>
                <a:lnTo>
                  <a:pt x="667" y="648"/>
                </a:lnTo>
                <a:lnTo>
                  <a:pt x="672" y="651"/>
                </a:lnTo>
                <a:lnTo>
                  <a:pt x="678" y="653"/>
                </a:lnTo>
                <a:lnTo>
                  <a:pt x="682" y="657"/>
                </a:lnTo>
                <a:lnTo>
                  <a:pt x="686" y="661"/>
                </a:lnTo>
                <a:lnTo>
                  <a:pt x="690" y="665"/>
                </a:lnTo>
                <a:lnTo>
                  <a:pt x="694" y="670"/>
                </a:lnTo>
                <a:lnTo>
                  <a:pt x="697" y="674"/>
                </a:lnTo>
                <a:lnTo>
                  <a:pt x="699" y="680"/>
                </a:lnTo>
                <a:lnTo>
                  <a:pt x="701" y="685"/>
                </a:lnTo>
                <a:lnTo>
                  <a:pt x="702" y="692"/>
                </a:lnTo>
                <a:lnTo>
                  <a:pt x="703" y="697"/>
                </a:lnTo>
                <a:lnTo>
                  <a:pt x="703" y="703"/>
                </a:lnTo>
                <a:lnTo>
                  <a:pt x="703" y="710"/>
                </a:lnTo>
                <a:lnTo>
                  <a:pt x="702" y="715"/>
                </a:lnTo>
                <a:lnTo>
                  <a:pt x="701" y="720"/>
                </a:lnTo>
                <a:lnTo>
                  <a:pt x="699" y="727"/>
                </a:lnTo>
                <a:lnTo>
                  <a:pt x="697" y="731"/>
                </a:lnTo>
                <a:lnTo>
                  <a:pt x="694" y="737"/>
                </a:lnTo>
                <a:lnTo>
                  <a:pt x="690" y="741"/>
                </a:lnTo>
                <a:lnTo>
                  <a:pt x="686" y="745"/>
                </a:lnTo>
                <a:lnTo>
                  <a:pt x="682" y="749"/>
                </a:lnTo>
                <a:lnTo>
                  <a:pt x="678" y="753"/>
                </a:lnTo>
                <a:lnTo>
                  <a:pt x="672" y="756"/>
                </a:lnTo>
                <a:lnTo>
                  <a:pt x="667" y="758"/>
                </a:lnTo>
                <a:lnTo>
                  <a:pt x="662" y="760"/>
                </a:lnTo>
                <a:lnTo>
                  <a:pt x="656" y="762"/>
                </a:lnTo>
                <a:lnTo>
                  <a:pt x="650" y="762"/>
                </a:lnTo>
                <a:lnTo>
                  <a:pt x="643" y="763"/>
                </a:lnTo>
                <a:close/>
                <a:moveTo>
                  <a:pt x="540" y="284"/>
                </a:moveTo>
                <a:lnTo>
                  <a:pt x="538" y="287"/>
                </a:lnTo>
                <a:lnTo>
                  <a:pt x="537" y="290"/>
                </a:lnTo>
                <a:lnTo>
                  <a:pt x="536" y="294"/>
                </a:lnTo>
                <a:lnTo>
                  <a:pt x="534" y="296"/>
                </a:lnTo>
                <a:lnTo>
                  <a:pt x="532" y="297"/>
                </a:lnTo>
                <a:lnTo>
                  <a:pt x="530" y="298"/>
                </a:lnTo>
                <a:lnTo>
                  <a:pt x="527" y="299"/>
                </a:lnTo>
                <a:lnTo>
                  <a:pt x="525" y="299"/>
                </a:lnTo>
                <a:lnTo>
                  <a:pt x="480" y="299"/>
                </a:lnTo>
                <a:lnTo>
                  <a:pt x="480" y="543"/>
                </a:lnTo>
                <a:lnTo>
                  <a:pt x="479" y="546"/>
                </a:lnTo>
                <a:lnTo>
                  <a:pt x="479" y="549"/>
                </a:lnTo>
                <a:lnTo>
                  <a:pt x="476" y="551"/>
                </a:lnTo>
                <a:lnTo>
                  <a:pt x="475" y="554"/>
                </a:lnTo>
                <a:lnTo>
                  <a:pt x="472" y="556"/>
                </a:lnTo>
                <a:lnTo>
                  <a:pt x="470" y="557"/>
                </a:lnTo>
                <a:lnTo>
                  <a:pt x="467" y="558"/>
                </a:lnTo>
                <a:lnTo>
                  <a:pt x="465" y="558"/>
                </a:lnTo>
                <a:lnTo>
                  <a:pt x="461" y="558"/>
                </a:lnTo>
                <a:lnTo>
                  <a:pt x="458" y="557"/>
                </a:lnTo>
                <a:lnTo>
                  <a:pt x="456" y="556"/>
                </a:lnTo>
                <a:lnTo>
                  <a:pt x="454" y="554"/>
                </a:lnTo>
                <a:lnTo>
                  <a:pt x="452" y="551"/>
                </a:lnTo>
                <a:lnTo>
                  <a:pt x="451" y="549"/>
                </a:lnTo>
                <a:lnTo>
                  <a:pt x="450" y="546"/>
                </a:lnTo>
                <a:lnTo>
                  <a:pt x="450" y="543"/>
                </a:lnTo>
                <a:lnTo>
                  <a:pt x="450" y="299"/>
                </a:lnTo>
                <a:lnTo>
                  <a:pt x="405" y="299"/>
                </a:lnTo>
                <a:lnTo>
                  <a:pt x="402" y="299"/>
                </a:lnTo>
                <a:lnTo>
                  <a:pt x="398" y="298"/>
                </a:lnTo>
                <a:lnTo>
                  <a:pt x="396" y="297"/>
                </a:lnTo>
                <a:lnTo>
                  <a:pt x="394" y="296"/>
                </a:lnTo>
                <a:lnTo>
                  <a:pt x="392" y="294"/>
                </a:lnTo>
                <a:lnTo>
                  <a:pt x="391" y="290"/>
                </a:lnTo>
                <a:lnTo>
                  <a:pt x="390" y="287"/>
                </a:lnTo>
                <a:lnTo>
                  <a:pt x="390" y="284"/>
                </a:lnTo>
                <a:lnTo>
                  <a:pt x="390" y="225"/>
                </a:lnTo>
                <a:lnTo>
                  <a:pt x="390" y="222"/>
                </a:lnTo>
                <a:lnTo>
                  <a:pt x="391" y="219"/>
                </a:lnTo>
                <a:lnTo>
                  <a:pt x="392" y="217"/>
                </a:lnTo>
                <a:lnTo>
                  <a:pt x="394" y="214"/>
                </a:lnTo>
                <a:lnTo>
                  <a:pt x="396" y="212"/>
                </a:lnTo>
                <a:lnTo>
                  <a:pt x="398" y="211"/>
                </a:lnTo>
                <a:lnTo>
                  <a:pt x="402" y="210"/>
                </a:lnTo>
                <a:lnTo>
                  <a:pt x="405" y="210"/>
                </a:lnTo>
                <a:lnTo>
                  <a:pt x="450" y="210"/>
                </a:lnTo>
                <a:lnTo>
                  <a:pt x="450" y="129"/>
                </a:lnTo>
                <a:lnTo>
                  <a:pt x="450" y="126"/>
                </a:lnTo>
                <a:lnTo>
                  <a:pt x="451" y="123"/>
                </a:lnTo>
                <a:lnTo>
                  <a:pt x="452" y="121"/>
                </a:lnTo>
                <a:lnTo>
                  <a:pt x="454" y="118"/>
                </a:lnTo>
                <a:lnTo>
                  <a:pt x="456" y="117"/>
                </a:lnTo>
                <a:lnTo>
                  <a:pt x="458" y="115"/>
                </a:lnTo>
                <a:lnTo>
                  <a:pt x="461" y="114"/>
                </a:lnTo>
                <a:lnTo>
                  <a:pt x="465" y="114"/>
                </a:lnTo>
                <a:lnTo>
                  <a:pt x="467" y="114"/>
                </a:lnTo>
                <a:lnTo>
                  <a:pt x="470" y="115"/>
                </a:lnTo>
                <a:lnTo>
                  <a:pt x="472" y="117"/>
                </a:lnTo>
                <a:lnTo>
                  <a:pt x="475" y="118"/>
                </a:lnTo>
                <a:lnTo>
                  <a:pt x="476" y="121"/>
                </a:lnTo>
                <a:lnTo>
                  <a:pt x="479" y="123"/>
                </a:lnTo>
                <a:lnTo>
                  <a:pt x="479" y="127"/>
                </a:lnTo>
                <a:lnTo>
                  <a:pt x="480" y="129"/>
                </a:lnTo>
                <a:lnTo>
                  <a:pt x="480" y="210"/>
                </a:lnTo>
                <a:lnTo>
                  <a:pt x="525" y="210"/>
                </a:lnTo>
                <a:lnTo>
                  <a:pt x="527" y="210"/>
                </a:lnTo>
                <a:lnTo>
                  <a:pt x="530" y="211"/>
                </a:lnTo>
                <a:lnTo>
                  <a:pt x="532" y="212"/>
                </a:lnTo>
                <a:lnTo>
                  <a:pt x="534" y="214"/>
                </a:lnTo>
                <a:lnTo>
                  <a:pt x="536" y="217"/>
                </a:lnTo>
                <a:lnTo>
                  <a:pt x="537" y="219"/>
                </a:lnTo>
                <a:lnTo>
                  <a:pt x="538" y="222"/>
                </a:lnTo>
                <a:lnTo>
                  <a:pt x="540" y="225"/>
                </a:lnTo>
                <a:lnTo>
                  <a:pt x="540" y="284"/>
                </a:lnTo>
                <a:close/>
                <a:moveTo>
                  <a:pt x="465" y="763"/>
                </a:moveTo>
                <a:lnTo>
                  <a:pt x="458" y="762"/>
                </a:lnTo>
                <a:lnTo>
                  <a:pt x="452" y="762"/>
                </a:lnTo>
                <a:lnTo>
                  <a:pt x="446" y="760"/>
                </a:lnTo>
                <a:lnTo>
                  <a:pt x="441" y="758"/>
                </a:lnTo>
                <a:lnTo>
                  <a:pt x="436" y="756"/>
                </a:lnTo>
                <a:lnTo>
                  <a:pt x="430" y="753"/>
                </a:lnTo>
                <a:lnTo>
                  <a:pt x="426" y="749"/>
                </a:lnTo>
                <a:lnTo>
                  <a:pt x="422" y="745"/>
                </a:lnTo>
                <a:lnTo>
                  <a:pt x="419" y="741"/>
                </a:lnTo>
                <a:lnTo>
                  <a:pt x="414" y="737"/>
                </a:lnTo>
                <a:lnTo>
                  <a:pt x="412" y="731"/>
                </a:lnTo>
                <a:lnTo>
                  <a:pt x="409" y="727"/>
                </a:lnTo>
                <a:lnTo>
                  <a:pt x="407" y="720"/>
                </a:lnTo>
                <a:lnTo>
                  <a:pt x="406" y="715"/>
                </a:lnTo>
                <a:lnTo>
                  <a:pt x="405" y="710"/>
                </a:lnTo>
                <a:lnTo>
                  <a:pt x="405" y="703"/>
                </a:lnTo>
                <a:lnTo>
                  <a:pt x="405" y="697"/>
                </a:lnTo>
                <a:lnTo>
                  <a:pt x="406" y="692"/>
                </a:lnTo>
                <a:lnTo>
                  <a:pt x="407" y="685"/>
                </a:lnTo>
                <a:lnTo>
                  <a:pt x="409" y="680"/>
                </a:lnTo>
                <a:lnTo>
                  <a:pt x="412" y="674"/>
                </a:lnTo>
                <a:lnTo>
                  <a:pt x="414" y="670"/>
                </a:lnTo>
                <a:lnTo>
                  <a:pt x="419" y="665"/>
                </a:lnTo>
                <a:lnTo>
                  <a:pt x="422" y="661"/>
                </a:lnTo>
                <a:lnTo>
                  <a:pt x="426" y="657"/>
                </a:lnTo>
                <a:lnTo>
                  <a:pt x="430" y="653"/>
                </a:lnTo>
                <a:lnTo>
                  <a:pt x="436" y="651"/>
                </a:lnTo>
                <a:lnTo>
                  <a:pt x="441" y="648"/>
                </a:lnTo>
                <a:lnTo>
                  <a:pt x="446" y="646"/>
                </a:lnTo>
                <a:lnTo>
                  <a:pt x="452" y="645"/>
                </a:lnTo>
                <a:lnTo>
                  <a:pt x="458" y="643"/>
                </a:lnTo>
                <a:lnTo>
                  <a:pt x="465" y="643"/>
                </a:lnTo>
                <a:lnTo>
                  <a:pt x="470" y="643"/>
                </a:lnTo>
                <a:lnTo>
                  <a:pt x="476" y="645"/>
                </a:lnTo>
                <a:lnTo>
                  <a:pt x="482" y="646"/>
                </a:lnTo>
                <a:lnTo>
                  <a:pt x="487" y="648"/>
                </a:lnTo>
                <a:lnTo>
                  <a:pt x="492" y="651"/>
                </a:lnTo>
                <a:lnTo>
                  <a:pt x="498" y="653"/>
                </a:lnTo>
                <a:lnTo>
                  <a:pt x="502" y="657"/>
                </a:lnTo>
                <a:lnTo>
                  <a:pt x="506" y="661"/>
                </a:lnTo>
                <a:lnTo>
                  <a:pt x="511" y="665"/>
                </a:lnTo>
                <a:lnTo>
                  <a:pt x="514" y="670"/>
                </a:lnTo>
                <a:lnTo>
                  <a:pt x="517" y="674"/>
                </a:lnTo>
                <a:lnTo>
                  <a:pt x="519" y="680"/>
                </a:lnTo>
                <a:lnTo>
                  <a:pt x="521" y="685"/>
                </a:lnTo>
                <a:lnTo>
                  <a:pt x="522" y="692"/>
                </a:lnTo>
                <a:lnTo>
                  <a:pt x="524" y="697"/>
                </a:lnTo>
                <a:lnTo>
                  <a:pt x="525" y="703"/>
                </a:lnTo>
                <a:lnTo>
                  <a:pt x="524" y="710"/>
                </a:lnTo>
                <a:lnTo>
                  <a:pt x="522" y="715"/>
                </a:lnTo>
                <a:lnTo>
                  <a:pt x="521" y="720"/>
                </a:lnTo>
                <a:lnTo>
                  <a:pt x="519" y="727"/>
                </a:lnTo>
                <a:lnTo>
                  <a:pt x="517" y="731"/>
                </a:lnTo>
                <a:lnTo>
                  <a:pt x="514" y="737"/>
                </a:lnTo>
                <a:lnTo>
                  <a:pt x="511" y="741"/>
                </a:lnTo>
                <a:lnTo>
                  <a:pt x="506" y="745"/>
                </a:lnTo>
                <a:lnTo>
                  <a:pt x="502" y="749"/>
                </a:lnTo>
                <a:lnTo>
                  <a:pt x="498" y="753"/>
                </a:lnTo>
                <a:lnTo>
                  <a:pt x="492" y="756"/>
                </a:lnTo>
                <a:lnTo>
                  <a:pt x="487" y="758"/>
                </a:lnTo>
                <a:lnTo>
                  <a:pt x="482" y="760"/>
                </a:lnTo>
                <a:lnTo>
                  <a:pt x="476" y="762"/>
                </a:lnTo>
                <a:lnTo>
                  <a:pt x="470" y="762"/>
                </a:lnTo>
                <a:lnTo>
                  <a:pt x="465" y="763"/>
                </a:lnTo>
                <a:close/>
                <a:moveTo>
                  <a:pt x="330" y="404"/>
                </a:moveTo>
                <a:lnTo>
                  <a:pt x="330" y="407"/>
                </a:lnTo>
                <a:lnTo>
                  <a:pt x="329" y="410"/>
                </a:lnTo>
                <a:lnTo>
                  <a:pt x="328" y="412"/>
                </a:lnTo>
                <a:lnTo>
                  <a:pt x="326" y="414"/>
                </a:lnTo>
                <a:lnTo>
                  <a:pt x="323" y="417"/>
                </a:lnTo>
                <a:lnTo>
                  <a:pt x="320" y="418"/>
                </a:lnTo>
                <a:lnTo>
                  <a:pt x="318" y="419"/>
                </a:lnTo>
                <a:lnTo>
                  <a:pt x="315" y="419"/>
                </a:lnTo>
                <a:lnTo>
                  <a:pt x="270" y="419"/>
                </a:lnTo>
                <a:lnTo>
                  <a:pt x="270" y="543"/>
                </a:lnTo>
                <a:lnTo>
                  <a:pt x="270" y="546"/>
                </a:lnTo>
                <a:lnTo>
                  <a:pt x="269" y="549"/>
                </a:lnTo>
                <a:lnTo>
                  <a:pt x="268" y="551"/>
                </a:lnTo>
                <a:lnTo>
                  <a:pt x="266" y="554"/>
                </a:lnTo>
                <a:lnTo>
                  <a:pt x="263" y="556"/>
                </a:lnTo>
                <a:lnTo>
                  <a:pt x="260" y="557"/>
                </a:lnTo>
                <a:lnTo>
                  <a:pt x="258" y="558"/>
                </a:lnTo>
                <a:lnTo>
                  <a:pt x="255" y="558"/>
                </a:lnTo>
                <a:lnTo>
                  <a:pt x="252" y="558"/>
                </a:lnTo>
                <a:lnTo>
                  <a:pt x="250" y="557"/>
                </a:lnTo>
                <a:lnTo>
                  <a:pt x="246" y="556"/>
                </a:lnTo>
                <a:lnTo>
                  <a:pt x="244" y="554"/>
                </a:lnTo>
                <a:lnTo>
                  <a:pt x="242" y="551"/>
                </a:lnTo>
                <a:lnTo>
                  <a:pt x="241" y="549"/>
                </a:lnTo>
                <a:lnTo>
                  <a:pt x="240" y="546"/>
                </a:lnTo>
                <a:lnTo>
                  <a:pt x="240" y="543"/>
                </a:lnTo>
                <a:lnTo>
                  <a:pt x="240" y="419"/>
                </a:lnTo>
                <a:lnTo>
                  <a:pt x="195" y="419"/>
                </a:lnTo>
                <a:lnTo>
                  <a:pt x="192" y="419"/>
                </a:lnTo>
                <a:lnTo>
                  <a:pt x="190" y="418"/>
                </a:lnTo>
                <a:lnTo>
                  <a:pt x="186" y="417"/>
                </a:lnTo>
                <a:lnTo>
                  <a:pt x="184" y="414"/>
                </a:lnTo>
                <a:lnTo>
                  <a:pt x="183" y="412"/>
                </a:lnTo>
                <a:lnTo>
                  <a:pt x="181" y="410"/>
                </a:lnTo>
                <a:lnTo>
                  <a:pt x="180" y="407"/>
                </a:lnTo>
                <a:lnTo>
                  <a:pt x="180" y="404"/>
                </a:lnTo>
                <a:lnTo>
                  <a:pt x="180" y="344"/>
                </a:lnTo>
                <a:lnTo>
                  <a:pt x="180" y="342"/>
                </a:lnTo>
                <a:lnTo>
                  <a:pt x="181" y="339"/>
                </a:lnTo>
                <a:lnTo>
                  <a:pt x="183" y="336"/>
                </a:lnTo>
                <a:lnTo>
                  <a:pt x="184" y="334"/>
                </a:lnTo>
                <a:lnTo>
                  <a:pt x="186" y="332"/>
                </a:lnTo>
                <a:lnTo>
                  <a:pt x="190" y="331"/>
                </a:lnTo>
                <a:lnTo>
                  <a:pt x="192" y="330"/>
                </a:lnTo>
                <a:lnTo>
                  <a:pt x="195" y="329"/>
                </a:lnTo>
                <a:lnTo>
                  <a:pt x="240" y="329"/>
                </a:lnTo>
                <a:lnTo>
                  <a:pt x="240" y="129"/>
                </a:lnTo>
                <a:lnTo>
                  <a:pt x="240" y="126"/>
                </a:lnTo>
                <a:lnTo>
                  <a:pt x="241" y="123"/>
                </a:lnTo>
                <a:lnTo>
                  <a:pt x="242" y="121"/>
                </a:lnTo>
                <a:lnTo>
                  <a:pt x="244" y="118"/>
                </a:lnTo>
                <a:lnTo>
                  <a:pt x="246" y="117"/>
                </a:lnTo>
                <a:lnTo>
                  <a:pt x="250" y="115"/>
                </a:lnTo>
                <a:lnTo>
                  <a:pt x="252" y="114"/>
                </a:lnTo>
                <a:lnTo>
                  <a:pt x="255" y="114"/>
                </a:lnTo>
                <a:lnTo>
                  <a:pt x="258" y="114"/>
                </a:lnTo>
                <a:lnTo>
                  <a:pt x="260" y="115"/>
                </a:lnTo>
                <a:lnTo>
                  <a:pt x="263" y="117"/>
                </a:lnTo>
                <a:lnTo>
                  <a:pt x="266" y="118"/>
                </a:lnTo>
                <a:lnTo>
                  <a:pt x="268" y="121"/>
                </a:lnTo>
                <a:lnTo>
                  <a:pt x="269" y="123"/>
                </a:lnTo>
                <a:lnTo>
                  <a:pt x="270" y="127"/>
                </a:lnTo>
                <a:lnTo>
                  <a:pt x="270" y="129"/>
                </a:lnTo>
                <a:lnTo>
                  <a:pt x="270" y="329"/>
                </a:lnTo>
                <a:lnTo>
                  <a:pt x="315" y="329"/>
                </a:lnTo>
                <a:lnTo>
                  <a:pt x="318" y="330"/>
                </a:lnTo>
                <a:lnTo>
                  <a:pt x="320" y="331"/>
                </a:lnTo>
                <a:lnTo>
                  <a:pt x="323" y="332"/>
                </a:lnTo>
                <a:lnTo>
                  <a:pt x="326" y="334"/>
                </a:lnTo>
                <a:lnTo>
                  <a:pt x="328" y="336"/>
                </a:lnTo>
                <a:lnTo>
                  <a:pt x="329" y="339"/>
                </a:lnTo>
                <a:lnTo>
                  <a:pt x="330" y="342"/>
                </a:lnTo>
                <a:lnTo>
                  <a:pt x="330" y="344"/>
                </a:lnTo>
                <a:lnTo>
                  <a:pt x="330" y="404"/>
                </a:lnTo>
                <a:close/>
                <a:moveTo>
                  <a:pt x="255" y="763"/>
                </a:moveTo>
                <a:lnTo>
                  <a:pt x="249" y="762"/>
                </a:lnTo>
                <a:lnTo>
                  <a:pt x="243" y="762"/>
                </a:lnTo>
                <a:lnTo>
                  <a:pt x="237" y="760"/>
                </a:lnTo>
                <a:lnTo>
                  <a:pt x="231" y="758"/>
                </a:lnTo>
                <a:lnTo>
                  <a:pt x="226" y="756"/>
                </a:lnTo>
                <a:lnTo>
                  <a:pt x="222" y="753"/>
                </a:lnTo>
                <a:lnTo>
                  <a:pt x="216" y="749"/>
                </a:lnTo>
                <a:lnTo>
                  <a:pt x="212" y="745"/>
                </a:lnTo>
                <a:lnTo>
                  <a:pt x="209" y="741"/>
                </a:lnTo>
                <a:lnTo>
                  <a:pt x="206" y="737"/>
                </a:lnTo>
                <a:lnTo>
                  <a:pt x="203" y="731"/>
                </a:lnTo>
                <a:lnTo>
                  <a:pt x="200" y="727"/>
                </a:lnTo>
                <a:lnTo>
                  <a:pt x="198" y="720"/>
                </a:lnTo>
                <a:lnTo>
                  <a:pt x="196" y="715"/>
                </a:lnTo>
                <a:lnTo>
                  <a:pt x="195" y="710"/>
                </a:lnTo>
                <a:lnTo>
                  <a:pt x="195" y="703"/>
                </a:lnTo>
                <a:lnTo>
                  <a:pt x="195" y="697"/>
                </a:lnTo>
                <a:lnTo>
                  <a:pt x="196" y="692"/>
                </a:lnTo>
                <a:lnTo>
                  <a:pt x="198" y="685"/>
                </a:lnTo>
                <a:lnTo>
                  <a:pt x="200" y="680"/>
                </a:lnTo>
                <a:lnTo>
                  <a:pt x="203" y="674"/>
                </a:lnTo>
                <a:lnTo>
                  <a:pt x="206" y="670"/>
                </a:lnTo>
                <a:lnTo>
                  <a:pt x="209" y="665"/>
                </a:lnTo>
                <a:lnTo>
                  <a:pt x="212" y="661"/>
                </a:lnTo>
                <a:lnTo>
                  <a:pt x="216" y="657"/>
                </a:lnTo>
                <a:lnTo>
                  <a:pt x="222" y="653"/>
                </a:lnTo>
                <a:lnTo>
                  <a:pt x="226" y="651"/>
                </a:lnTo>
                <a:lnTo>
                  <a:pt x="231" y="648"/>
                </a:lnTo>
                <a:lnTo>
                  <a:pt x="237" y="646"/>
                </a:lnTo>
                <a:lnTo>
                  <a:pt x="243" y="645"/>
                </a:lnTo>
                <a:lnTo>
                  <a:pt x="249" y="643"/>
                </a:lnTo>
                <a:lnTo>
                  <a:pt x="255" y="643"/>
                </a:lnTo>
                <a:lnTo>
                  <a:pt x="261" y="643"/>
                </a:lnTo>
                <a:lnTo>
                  <a:pt x="267" y="645"/>
                </a:lnTo>
                <a:lnTo>
                  <a:pt x="273" y="646"/>
                </a:lnTo>
                <a:lnTo>
                  <a:pt x="278" y="648"/>
                </a:lnTo>
                <a:lnTo>
                  <a:pt x="284" y="651"/>
                </a:lnTo>
                <a:lnTo>
                  <a:pt x="288" y="653"/>
                </a:lnTo>
                <a:lnTo>
                  <a:pt x="293" y="657"/>
                </a:lnTo>
                <a:lnTo>
                  <a:pt x="298" y="661"/>
                </a:lnTo>
                <a:lnTo>
                  <a:pt x="301" y="665"/>
                </a:lnTo>
                <a:lnTo>
                  <a:pt x="304" y="670"/>
                </a:lnTo>
                <a:lnTo>
                  <a:pt x="307" y="674"/>
                </a:lnTo>
                <a:lnTo>
                  <a:pt x="311" y="680"/>
                </a:lnTo>
                <a:lnTo>
                  <a:pt x="312" y="685"/>
                </a:lnTo>
                <a:lnTo>
                  <a:pt x="314" y="692"/>
                </a:lnTo>
                <a:lnTo>
                  <a:pt x="315" y="697"/>
                </a:lnTo>
                <a:lnTo>
                  <a:pt x="315" y="703"/>
                </a:lnTo>
                <a:lnTo>
                  <a:pt x="315" y="710"/>
                </a:lnTo>
                <a:lnTo>
                  <a:pt x="314" y="715"/>
                </a:lnTo>
                <a:lnTo>
                  <a:pt x="312" y="720"/>
                </a:lnTo>
                <a:lnTo>
                  <a:pt x="311" y="727"/>
                </a:lnTo>
                <a:lnTo>
                  <a:pt x="307" y="731"/>
                </a:lnTo>
                <a:lnTo>
                  <a:pt x="304" y="737"/>
                </a:lnTo>
                <a:lnTo>
                  <a:pt x="301" y="741"/>
                </a:lnTo>
                <a:lnTo>
                  <a:pt x="298" y="745"/>
                </a:lnTo>
                <a:lnTo>
                  <a:pt x="293" y="749"/>
                </a:lnTo>
                <a:lnTo>
                  <a:pt x="288" y="753"/>
                </a:lnTo>
                <a:lnTo>
                  <a:pt x="284" y="756"/>
                </a:lnTo>
                <a:lnTo>
                  <a:pt x="278" y="758"/>
                </a:lnTo>
                <a:lnTo>
                  <a:pt x="273" y="760"/>
                </a:lnTo>
                <a:lnTo>
                  <a:pt x="267" y="762"/>
                </a:lnTo>
                <a:lnTo>
                  <a:pt x="261" y="762"/>
                </a:lnTo>
                <a:lnTo>
                  <a:pt x="255" y="763"/>
                </a:lnTo>
                <a:close/>
                <a:moveTo>
                  <a:pt x="883" y="0"/>
                </a:moveTo>
                <a:lnTo>
                  <a:pt x="15" y="0"/>
                </a:lnTo>
                <a:lnTo>
                  <a:pt x="13" y="0"/>
                </a:lnTo>
                <a:lnTo>
                  <a:pt x="10" y="2"/>
                </a:lnTo>
                <a:lnTo>
                  <a:pt x="8" y="3"/>
                </a:lnTo>
                <a:lnTo>
                  <a:pt x="6" y="5"/>
                </a:lnTo>
                <a:lnTo>
                  <a:pt x="3" y="7"/>
                </a:lnTo>
                <a:lnTo>
                  <a:pt x="2" y="10"/>
                </a:lnTo>
                <a:lnTo>
                  <a:pt x="1" y="12"/>
                </a:lnTo>
                <a:lnTo>
                  <a:pt x="0" y="15"/>
                </a:lnTo>
                <a:lnTo>
                  <a:pt x="0" y="883"/>
                </a:lnTo>
                <a:lnTo>
                  <a:pt x="1" y="886"/>
                </a:lnTo>
                <a:lnTo>
                  <a:pt x="2" y="888"/>
                </a:lnTo>
                <a:lnTo>
                  <a:pt x="3" y="892"/>
                </a:lnTo>
                <a:lnTo>
                  <a:pt x="6" y="894"/>
                </a:lnTo>
                <a:lnTo>
                  <a:pt x="8" y="895"/>
                </a:lnTo>
                <a:lnTo>
                  <a:pt x="10" y="897"/>
                </a:lnTo>
                <a:lnTo>
                  <a:pt x="13" y="897"/>
                </a:lnTo>
                <a:lnTo>
                  <a:pt x="15" y="898"/>
                </a:lnTo>
                <a:lnTo>
                  <a:pt x="883" y="898"/>
                </a:lnTo>
                <a:lnTo>
                  <a:pt x="886" y="897"/>
                </a:lnTo>
                <a:lnTo>
                  <a:pt x="888" y="897"/>
                </a:lnTo>
                <a:lnTo>
                  <a:pt x="892" y="895"/>
                </a:lnTo>
                <a:lnTo>
                  <a:pt x="894" y="894"/>
                </a:lnTo>
                <a:lnTo>
                  <a:pt x="896" y="892"/>
                </a:lnTo>
                <a:lnTo>
                  <a:pt x="897" y="888"/>
                </a:lnTo>
                <a:lnTo>
                  <a:pt x="898" y="886"/>
                </a:lnTo>
                <a:lnTo>
                  <a:pt x="898" y="883"/>
                </a:lnTo>
                <a:lnTo>
                  <a:pt x="898" y="15"/>
                </a:lnTo>
                <a:lnTo>
                  <a:pt x="898" y="12"/>
                </a:lnTo>
                <a:lnTo>
                  <a:pt x="897" y="10"/>
                </a:lnTo>
                <a:lnTo>
                  <a:pt x="896" y="7"/>
                </a:lnTo>
                <a:lnTo>
                  <a:pt x="894" y="5"/>
                </a:lnTo>
                <a:lnTo>
                  <a:pt x="892" y="3"/>
                </a:lnTo>
                <a:lnTo>
                  <a:pt x="888" y="2"/>
                </a:lnTo>
                <a:lnTo>
                  <a:pt x="886" y="0"/>
                </a:lnTo>
                <a:lnTo>
                  <a:pt x="883"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8" name="Rectangle 27">
            <a:extLst>
              <a:ext uri="{FF2B5EF4-FFF2-40B4-BE49-F238E27FC236}">
                <a16:creationId xmlns:a16="http://schemas.microsoft.com/office/drawing/2014/main" id="{9B96CD0E-066A-4B63-A8D8-EA740212DFD4}"/>
              </a:ext>
            </a:extLst>
          </p:cNvPr>
          <p:cNvSpPr/>
          <p:nvPr/>
        </p:nvSpPr>
        <p:spPr>
          <a:xfrm>
            <a:off x="5086391" y="751208"/>
            <a:ext cx="6877009" cy="800219"/>
          </a:xfrm>
          <a:prstGeom prst="rect">
            <a:avLst/>
          </a:prstGeom>
        </p:spPr>
        <p:txBody>
          <a:bodyPr wrap="square" lIns="0" tIns="0" rIns="0" bIns="0" anchor="t">
            <a:spAutoFit/>
          </a:bodyPr>
          <a:lstStyle/>
          <a:p>
            <a:pPr algn="l" rtl="0"/>
            <a:r>
              <a:rPr lang="en-US" sz="1300" b="1" dirty="0">
                <a:solidFill>
                  <a:srgbClr val="000000"/>
                </a:solidFill>
              </a:rPr>
              <a:t>Analysis of loans disbursed for different grades</a:t>
            </a:r>
          </a:p>
          <a:p>
            <a:pPr algn="l" rtl="0"/>
            <a:endParaRPr lang="en-US" sz="1300" b="1" dirty="0">
              <a:solidFill>
                <a:srgbClr val="000000"/>
              </a:solidFill>
            </a:endParaRPr>
          </a:p>
          <a:p>
            <a:pPr algn="l" rtl="0"/>
            <a:r>
              <a:rPr lang="en-US" sz="1300" i="0" dirty="0">
                <a:solidFill>
                  <a:srgbClr val="000000"/>
                </a:solidFill>
                <a:effectLst/>
              </a:rPr>
              <a:t>From Grade A to G, risk increases. Hence, people with lower risk are provided loans. Grade B falls into the sweet spot of both and hence it is the category within which most borrowers are lent loans</a:t>
            </a:r>
            <a:r>
              <a:rPr lang="en-US" sz="1300" b="1" i="0" dirty="0">
                <a:solidFill>
                  <a:srgbClr val="000000"/>
                </a:solidFill>
                <a:effectLst/>
              </a:rPr>
              <a:t>.</a:t>
            </a:r>
            <a:endParaRPr lang="en-US" sz="1300" i="0" dirty="0">
              <a:solidFill>
                <a:srgbClr val="333333"/>
              </a:solidFill>
              <a:effectLst/>
            </a:endParaRPr>
          </a:p>
        </p:txBody>
      </p:sp>
      <p:sp>
        <p:nvSpPr>
          <p:cNvPr id="43" name="Rectangle 42">
            <a:extLst>
              <a:ext uri="{FF2B5EF4-FFF2-40B4-BE49-F238E27FC236}">
                <a16:creationId xmlns:a16="http://schemas.microsoft.com/office/drawing/2014/main" id="{61DD9866-7BD3-4A24-9CA2-01CCD23E4E1A}"/>
              </a:ext>
            </a:extLst>
          </p:cNvPr>
          <p:cNvSpPr/>
          <p:nvPr/>
        </p:nvSpPr>
        <p:spPr>
          <a:xfrm>
            <a:off x="7413911" y="5267117"/>
            <a:ext cx="4549489" cy="800219"/>
          </a:xfrm>
          <a:prstGeom prst="rect">
            <a:avLst/>
          </a:prstGeom>
        </p:spPr>
        <p:txBody>
          <a:bodyPr wrap="square" lIns="0" tIns="0" rIns="0" bIns="0" anchor="t">
            <a:spAutoFit/>
          </a:bodyPr>
          <a:lstStyle/>
          <a:p>
            <a:pPr rtl="0"/>
            <a:r>
              <a:rPr lang="en-US" sz="1300" b="1" dirty="0">
                <a:solidFill>
                  <a:srgbClr val="333333"/>
                </a:solidFill>
              </a:rPr>
              <a:t>Analysis of loans disbursed for sub grades</a:t>
            </a:r>
          </a:p>
          <a:p>
            <a:pPr rtl="0"/>
            <a:endParaRPr lang="en-US" sz="1300" dirty="0">
              <a:solidFill>
                <a:srgbClr val="333333"/>
              </a:solidFill>
            </a:endParaRPr>
          </a:p>
          <a:p>
            <a:pPr rtl="0"/>
            <a:r>
              <a:rPr lang="en-US" sz="1300" dirty="0">
                <a:solidFill>
                  <a:srgbClr val="333333"/>
                </a:solidFill>
              </a:rPr>
              <a:t>Loan Subgrade, as the title suggests, follows pattern the same as loan grade.</a:t>
            </a:r>
            <a:endParaRPr lang="en-US" sz="1300" i="0" dirty="0">
              <a:solidFill>
                <a:srgbClr val="333333"/>
              </a:solidFill>
              <a:effectLst/>
            </a:endParaRPr>
          </a:p>
        </p:txBody>
      </p:sp>
      <p:pic>
        <p:nvPicPr>
          <p:cNvPr id="3" name="Picture 2">
            <a:extLst>
              <a:ext uri="{FF2B5EF4-FFF2-40B4-BE49-F238E27FC236}">
                <a16:creationId xmlns:a16="http://schemas.microsoft.com/office/drawing/2014/main" id="{0EDD9ED2-58C7-4FB7-BF02-2166DB578521}"/>
              </a:ext>
            </a:extLst>
          </p:cNvPr>
          <p:cNvPicPr>
            <a:picLocks noChangeAspect="1"/>
          </p:cNvPicPr>
          <p:nvPr/>
        </p:nvPicPr>
        <p:blipFill>
          <a:blip r:embed="rId3"/>
          <a:stretch>
            <a:fillRect/>
          </a:stretch>
        </p:blipFill>
        <p:spPr>
          <a:xfrm>
            <a:off x="11732" y="510973"/>
            <a:ext cx="5032400" cy="2802756"/>
          </a:xfrm>
          <a:prstGeom prst="rect">
            <a:avLst/>
          </a:prstGeom>
        </p:spPr>
      </p:pic>
      <p:pic>
        <p:nvPicPr>
          <p:cNvPr id="7" name="Picture 6">
            <a:extLst>
              <a:ext uri="{FF2B5EF4-FFF2-40B4-BE49-F238E27FC236}">
                <a16:creationId xmlns:a16="http://schemas.microsoft.com/office/drawing/2014/main" id="{CB823B11-FEA0-429F-B940-D71A4B12DFE8}"/>
              </a:ext>
            </a:extLst>
          </p:cNvPr>
          <p:cNvPicPr>
            <a:picLocks noChangeAspect="1"/>
          </p:cNvPicPr>
          <p:nvPr/>
        </p:nvPicPr>
        <p:blipFill>
          <a:blip r:embed="rId4"/>
          <a:stretch>
            <a:fillRect/>
          </a:stretch>
        </p:blipFill>
        <p:spPr>
          <a:xfrm>
            <a:off x="7129621" y="2288232"/>
            <a:ext cx="4884670" cy="2757626"/>
          </a:xfrm>
          <a:prstGeom prst="rect">
            <a:avLst/>
          </a:prstGeom>
        </p:spPr>
      </p:pic>
      <p:pic>
        <p:nvPicPr>
          <p:cNvPr id="16" name="Picture 15">
            <a:extLst>
              <a:ext uri="{FF2B5EF4-FFF2-40B4-BE49-F238E27FC236}">
                <a16:creationId xmlns:a16="http://schemas.microsoft.com/office/drawing/2014/main" id="{D73D6552-C568-4C0C-921A-74553578957D}"/>
              </a:ext>
            </a:extLst>
          </p:cNvPr>
          <p:cNvPicPr>
            <a:picLocks noChangeAspect="1"/>
          </p:cNvPicPr>
          <p:nvPr/>
        </p:nvPicPr>
        <p:blipFill>
          <a:blip r:embed="rId5"/>
          <a:stretch>
            <a:fillRect/>
          </a:stretch>
        </p:blipFill>
        <p:spPr>
          <a:xfrm>
            <a:off x="2595188" y="3428982"/>
            <a:ext cx="4504659" cy="3238518"/>
          </a:xfrm>
          <a:prstGeom prst="rect">
            <a:avLst/>
          </a:prstGeom>
        </p:spPr>
      </p:pic>
      <p:sp>
        <p:nvSpPr>
          <p:cNvPr id="44" name="Rectangle 43">
            <a:extLst>
              <a:ext uri="{FF2B5EF4-FFF2-40B4-BE49-F238E27FC236}">
                <a16:creationId xmlns:a16="http://schemas.microsoft.com/office/drawing/2014/main" id="{6E5323BF-544A-4F06-A54A-58676CE4FB89}"/>
              </a:ext>
            </a:extLst>
          </p:cNvPr>
          <p:cNvSpPr/>
          <p:nvPr/>
        </p:nvSpPr>
        <p:spPr>
          <a:xfrm>
            <a:off x="423766" y="4324329"/>
            <a:ext cx="2065293" cy="2200602"/>
          </a:xfrm>
          <a:prstGeom prst="rect">
            <a:avLst/>
          </a:prstGeom>
        </p:spPr>
        <p:txBody>
          <a:bodyPr wrap="square" lIns="0" tIns="0" rIns="0" bIns="0" anchor="t">
            <a:spAutoFit/>
          </a:bodyPr>
          <a:lstStyle/>
          <a:p>
            <a:r>
              <a:rPr lang="en-US" sz="1300" b="1" dirty="0">
                <a:solidFill>
                  <a:srgbClr val="333333"/>
                </a:solidFill>
              </a:rPr>
              <a:t>Analysis of relationship between grades and subgrades</a:t>
            </a:r>
          </a:p>
          <a:p>
            <a:endParaRPr lang="en-US" sz="1300" b="1" dirty="0">
              <a:solidFill>
                <a:srgbClr val="333333"/>
              </a:solidFill>
            </a:endParaRPr>
          </a:p>
          <a:p>
            <a:pPr rtl="0"/>
            <a:r>
              <a:rPr lang="en-US" sz="1300" dirty="0">
                <a:solidFill>
                  <a:srgbClr val="333333"/>
                </a:solidFill>
              </a:rPr>
              <a:t>Number of Loans dispersed in each Subgrade across all Grades accumulate to the number of loans disbursed in each Grade analyzed independently. Hence, they are highly correlated variables</a:t>
            </a:r>
            <a:endParaRPr lang="en-US" sz="1300" i="0" dirty="0">
              <a:solidFill>
                <a:srgbClr val="333333"/>
              </a:solidFill>
              <a:effectLst/>
            </a:endParaRPr>
          </a:p>
        </p:txBody>
      </p:sp>
    </p:spTree>
    <p:extLst>
      <p:ext uri="{BB962C8B-B14F-4D97-AF65-F5344CB8AC3E}">
        <p14:creationId xmlns:p14="http://schemas.microsoft.com/office/powerpoint/2010/main" val="13004961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flipV="1">
            <a:off x="8225640" y="522898"/>
            <a:ext cx="3966360" cy="26633"/>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Lending Club Case Study</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49531"/>
            <a:ext cx="3879542"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grpSp>
        <p:nvGrpSpPr>
          <p:cNvPr id="31" name="Group 30" descr="Icons of bar chart and line graph.">
            <a:extLst>
              <a:ext uri="{FF2B5EF4-FFF2-40B4-BE49-F238E27FC236}">
                <a16:creationId xmlns:a16="http://schemas.microsoft.com/office/drawing/2014/main" id="{044C3643-8A0E-47C1-BEB8-C73203B5E58D}"/>
              </a:ext>
            </a:extLst>
          </p:cNvPr>
          <p:cNvGrpSpPr/>
          <p:nvPr/>
        </p:nvGrpSpPr>
        <p:grpSpPr>
          <a:xfrm>
            <a:off x="4715661" y="1810536"/>
            <a:ext cx="347679" cy="347679"/>
            <a:chOff x="4319588" y="2492375"/>
            <a:chExt cx="287338" cy="287338"/>
          </a:xfrm>
          <a:solidFill>
            <a:schemeClr val="bg1"/>
          </a:solidFill>
        </p:grpSpPr>
        <p:sp>
          <p:nvSpPr>
            <p:cNvPr id="32" name="Freeform 372">
              <a:extLst>
                <a:ext uri="{FF2B5EF4-FFF2-40B4-BE49-F238E27FC236}">
                  <a16:creationId xmlns:a16="http://schemas.microsoft.com/office/drawing/2014/main" id="{56E8F5A5-5318-470B-8F42-337C264086AA}"/>
                </a:ext>
              </a:extLst>
            </p:cNvPr>
            <p:cNvSpPr>
              <a:spLocks/>
            </p:cNvSpPr>
            <p:nvPr/>
          </p:nvSpPr>
          <p:spPr bwMode="auto">
            <a:xfrm>
              <a:off x="4319588" y="2587625"/>
              <a:ext cx="287338" cy="192088"/>
            </a:xfrm>
            <a:custGeom>
              <a:avLst/>
              <a:gdLst>
                <a:gd name="T0" fmla="*/ 843 w 904"/>
                <a:gd name="T1" fmla="*/ 572 h 602"/>
                <a:gd name="T2" fmla="*/ 843 w 904"/>
                <a:gd name="T3" fmla="*/ 12 h 602"/>
                <a:gd name="T4" fmla="*/ 841 w 904"/>
                <a:gd name="T5" fmla="*/ 7 h 602"/>
                <a:gd name="T6" fmla="*/ 836 w 904"/>
                <a:gd name="T7" fmla="*/ 3 h 602"/>
                <a:gd name="T8" fmla="*/ 831 w 904"/>
                <a:gd name="T9" fmla="*/ 1 h 602"/>
                <a:gd name="T10" fmla="*/ 708 w 904"/>
                <a:gd name="T11" fmla="*/ 0 h 602"/>
                <a:gd name="T12" fmla="*/ 702 w 904"/>
                <a:gd name="T13" fmla="*/ 2 h 602"/>
                <a:gd name="T14" fmla="*/ 697 w 904"/>
                <a:gd name="T15" fmla="*/ 5 h 602"/>
                <a:gd name="T16" fmla="*/ 694 w 904"/>
                <a:gd name="T17" fmla="*/ 9 h 602"/>
                <a:gd name="T18" fmla="*/ 693 w 904"/>
                <a:gd name="T19" fmla="*/ 16 h 602"/>
                <a:gd name="T20" fmla="*/ 632 w 904"/>
                <a:gd name="T21" fmla="*/ 572 h 602"/>
                <a:gd name="T22" fmla="*/ 632 w 904"/>
                <a:gd name="T23" fmla="*/ 283 h 602"/>
                <a:gd name="T24" fmla="*/ 630 w 904"/>
                <a:gd name="T25" fmla="*/ 277 h 602"/>
                <a:gd name="T26" fmla="*/ 626 w 904"/>
                <a:gd name="T27" fmla="*/ 274 h 602"/>
                <a:gd name="T28" fmla="*/ 621 w 904"/>
                <a:gd name="T29" fmla="*/ 271 h 602"/>
                <a:gd name="T30" fmla="*/ 497 w 904"/>
                <a:gd name="T31" fmla="*/ 271 h 602"/>
                <a:gd name="T32" fmla="*/ 491 w 904"/>
                <a:gd name="T33" fmla="*/ 272 h 602"/>
                <a:gd name="T34" fmla="*/ 487 w 904"/>
                <a:gd name="T35" fmla="*/ 275 h 602"/>
                <a:gd name="T36" fmla="*/ 483 w 904"/>
                <a:gd name="T37" fmla="*/ 281 h 602"/>
                <a:gd name="T38" fmla="*/ 482 w 904"/>
                <a:gd name="T39" fmla="*/ 286 h 602"/>
                <a:gd name="T40" fmla="*/ 421 w 904"/>
                <a:gd name="T41" fmla="*/ 572 h 602"/>
                <a:gd name="T42" fmla="*/ 421 w 904"/>
                <a:gd name="T43" fmla="*/ 193 h 602"/>
                <a:gd name="T44" fmla="*/ 419 w 904"/>
                <a:gd name="T45" fmla="*/ 187 h 602"/>
                <a:gd name="T46" fmla="*/ 415 w 904"/>
                <a:gd name="T47" fmla="*/ 183 h 602"/>
                <a:gd name="T48" fmla="*/ 409 w 904"/>
                <a:gd name="T49" fmla="*/ 181 h 602"/>
                <a:gd name="T50" fmla="*/ 286 w 904"/>
                <a:gd name="T51" fmla="*/ 181 h 602"/>
                <a:gd name="T52" fmla="*/ 281 w 904"/>
                <a:gd name="T53" fmla="*/ 182 h 602"/>
                <a:gd name="T54" fmla="*/ 275 w 904"/>
                <a:gd name="T55" fmla="*/ 185 h 602"/>
                <a:gd name="T56" fmla="*/ 272 w 904"/>
                <a:gd name="T57" fmla="*/ 190 h 602"/>
                <a:gd name="T58" fmla="*/ 271 w 904"/>
                <a:gd name="T59" fmla="*/ 196 h 602"/>
                <a:gd name="T60" fmla="*/ 211 w 904"/>
                <a:gd name="T61" fmla="*/ 572 h 602"/>
                <a:gd name="T62" fmla="*/ 211 w 904"/>
                <a:gd name="T63" fmla="*/ 404 h 602"/>
                <a:gd name="T64" fmla="*/ 209 w 904"/>
                <a:gd name="T65" fmla="*/ 399 h 602"/>
                <a:gd name="T66" fmla="*/ 205 w 904"/>
                <a:gd name="T67" fmla="*/ 394 h 602"/>
                <a:gd name="T68" fmla="*/ 199 w 904"/>
                <a:gd name="T69" fmla="*/ 392 h 602"/>
                <a:gd name="T70" fmla="*/ 76 w 904"/>
                <a:gd name="T71" fmla="*/ 391 h 602"/>
                <a:gd name="T72" fmla="*/ 69 w 904"/>
                <a:gd name="T73" fmla="*/ 392 h 602"/>
                <a:gd name="T74" fmla="*/ 65 w 904"/>
                <a:gd name="T75" fmla="*/ 396 h 602"/>
                <a:gd name="T76" fmla="*/ 62 w 904"/>
                <a:gd name="T77" fmla="*/ 401 h 602"/>
                <a:gd name="T78" fmla="*/ 61 w 904"/>
                <a:gd name="T79" fmla="*/ 406 h 602"/>
                <a:gd name="T80" fmla="*/ 15 w 904"/>
                <a:gd name="T81" fmla="*/ 572 h 602"/>
                <a:gd name="T82" fmla="*/ 9 w 904"/>
                <a:gd name="T83" fmla="*/ 573 h 602"/>
                <a:gd name="T84" fmla="*/ 5 w 904"/>
                <a:gd name="T85" fmla="*/ 577 h 602"/>
                <a:gd name="T86" fmla="*/ 2 w 904"/>
                <a:gd name="T87" fmla="*/ 581 h 602"/>
                <a:gd name="T88" fmla="*/ 0 w 904"/>
                <a:gd name="T89" fmla="*/ 587 h 602"/>
                <a:gd name="T90" fmla="*/ 2 w 904"/>
                <a:gd name="T91" fmla="*/ 593 h 602"/>
                <a:gd name="T92" fmla="*/ 5 w 904"/>
                <a:gd name="T93" fmla="*/ 598 h 602"/>
                <a:gd name="T94" fmla="*/ 9 w 904"/>
                <a:gd name="T95" fmla="*/ 601 h 602"/>
                <a:gd name="T96" fmla="*/ 15 w 904"/>
                <a:gd name="T97" fmla="*/ 602 h 602"/>
                <a:gd name="T98" fmla="*/ 196 w 904"/>
                <a:gd name="T99" fmla="*/ 602 h 602"/>
                <a:gd name="T100" fmla="*/ 406 w 904"/>
                <a:gd name="T101" fmla="*/ 602 h 602"/>
                <a:gd name="T102" fmla="*/ 617 w 904"/>
                <a:gd name="T103" fmla="*/ 602 h 602"/>
                <a:gd name="T104" fmla="*/ 828 w 904"/>
                <a:gd name="T105" fmla="*/ 602 h 602"/>
                <a:gd name="T106" fmla="*/ 891 w 904"/>
                <a:gd name="T107" fmla="*/ 602 h 602"/>
                <a:gd name="T108" fmla="*/ 896 w 904"/>
                <a:gd name="T109" fmla="*/ 600 h 602"/>
                <a:gd name="T110" fmla="*/ 901 w 904"/>
                <a:gd name="T111" fmla="*/ 596 h 602"/>
                <a:gd name="T112" fmla="*/ 903 w 904"/>
                <a:gd name="T113" fmla="*/ 591 h 602"/>
                <a:gd name="T114" fmla="*/ 903 w 904"/>
                <a:gd name="T115" fmla="*/ 584 h 602"/>
                <a:gd name="T116" fmla="*/ 901 w 904"/>
                <a:gd name="T117" fmla="*/ 579 h 602"/>
                <a:gd name="T118" fmla="*/ 896 w 904"/>
                <a:gd name="T119" fmla="*/ 575 h 602"/>
                <a:gd name="T120" fmla="*/ 891 w 904"/>
                <a:gd name="T121" fmla="*/ 572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4" h="602">
                  <a:moveTo>
                    <a:pt x="889" y="572"/>
                  </a:moveTo>
                  <a:lnTo>
                    <a:pt x="843" y="572"/>
                  </a:lnTo>
                  <a:lnTo>
                    <a:pt x="843" y="16"/>
                  </a:lnTo>
                  <a:lnTo>
                    <a:pt x="843" y="12"/>
                  </a:lnTo>
                  <a:lnTo>
                    <a:pt x="842" y="9"/>
                  </a:lnTo>
                  <a:lnTo>
                    <a:pt x="841" y="7"/>
                  </a:lnTo>
                  <a:lnTo>
                    <a:pt x="838" y="5"/>
                  </a:lnTo>
                  <a:lnTo>
                    <a:pt x="836" y="3"/>
                  </a:lnTo>
                  <a:lnTo>
                    <a:pt x="834" y="2"/>
                  </a:lnTo>
                  <a:lnTo>
                    <a:pt x="831" y="1"/>
                  </a:lnTo>
                  <a:lnTo>
                    <a:pt x="828" y="1"/>
                  </a:lnTo>
                  <a:lnTo>
                    <a:pt x="708" y="0"/>
                  </a:lnTo>
                  <a:lnTo>
                    <a:pt x="704" y="1"/>
                  </a:lnTo>
                  <a:lnTo>
                    <a:pt x="702" y="2"/>
                  </a:lnTo>
                  <a:lnTo>
                    <a:pt x="699" y="3"/>
                  </a:lnTo>
                  <a:lnTo>
                    <a:pt x="697" y="5"/>
                  </a:lnTo>
                  <a:lnTo>
                    <a:pt x="695" y="7"/>
                  </a:lnTo>
                  <a:lnTo>
                    <a:pt x="694" y="9"/>
                  </a:lnTo>
                  <a:lnTo>
                    <a:pt x="693" y="12"/>
                  </a:lnTo>
                  <a:lnTo>
                    <a:pt x="693" y="16"/>
                  </a:lnTo>
                  <a:lnTo>
                    <a:pt x="693" y="572"/>
                  </a:lnTo>
                  <a:lnTo>
                    <a:pt x="632" y="572"/>
                  </a:lnTo>
                  <a:lnTo>
                    <a:pt x="632" y="286"/>
                  </a:lnTo>
                  <a:lnTo>
                    <a:pt x="632" y="283"/>
                  </a:lnTo>
                  <a:lnTo>
                    <a:pt x="631" y="281"/>
                  </a:lnTo>
                  <a:lnTo>
                    <a:pt x="630" y="277"/>
                  </a:lnTo>
                  <a:lnTo>
                    <a:pt x="628" y="275"/>
                  </a:lnTo>
                  <a:lnTo>
                    <a:pt x="626" y="274"/>
                  </a:lnTo>
                  <a:lnTo>
                    <a:pt x="623" y="272"/>
                  </a:lnTo>
                  <a:lnTo>
                    <a:pt x="621" y="271"/>
                  </a:lnTo>
                  <a:lnTo>
                    <a:pt x="617" y="271"/>
                  </a:lnTo>
                  <a:lnTo>
                    <a:pt x="497" y="271"/>
                  </a:lnTo>
                  <a:lnTo>
                    <a:pt x="494" y="271"/>
                  </a:lnTo>
                  <a:lnTo>
                    <a:pt x="491" y="272"/>
                  </a:lnTo>
                  <a:lnTo>
                    <a:pt x="489" y="274"/>
                  </a:lnTo>
                  <a:lnTo>
                    <a:pt x="487" y="275"/>
                  </a:lnTo>
                  <a:lnTo>
                    <a:pt x="484" y="277"/>
                  </a:lnTo>
                  <a:lnTo>
                    <a:pt x="483" y="281"/>
                  </a:lnTo>
                  <a:lnTo>
                    <a:pt x="482" y="283"/>
                  </a:lnTo>
                  <a:lnTo>
                    <a:pt x="482" y="286"/>
                  </a:lnTo>
                  <a:lnTo>
                    <a:pt x="482"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1" y="182"/>
                  </a:lnTo>
                  <a:lnTo>
                    <a:pt x="277" y="183"/>
                  </a:lnTo>
                  <a:lnTo>
                    <a:pt x="275" y="185"/>
                  </a:lnTo>
                  <a:lnTo>
                    <a:pt x="273" y="187"/>
                  </a:lnTo>
                  <a:lnTo>
                    <a:pt x="272" y="190"/>
                  </a:lnTo>
                  <a:lnTo>
                    <a:pt x="271" y="193"/>
                  </a:lnTo>
                  <a:lnTo>
                    <a:pt x="271" y="196"/>
                  </a:lnTo>
                  <a:lnTo>
                    <a:pt x="271" y="572"/>
                  </a:lnTo>
                  <a:lnTo>
                    <a:pt x="211" y="572"/>
                  </a:lnTo>
                  <a:lnTo>
                    <a:pt x="211" y="406"/>
                  </a:lnTo>
                  <a:lnTo>
                    <a:pt x="211" y="404"/>
                  </a:lnTo>
                  <a:lnTo>
                    <a:pt x="210" y="401"/>
                  </a:lnTo>
                  <a:lnTo>
                    <a:pt x="209" y="399"/>
                  </a:lnTo>
                  <a:lnTo>
                    <a:pt x="207" y="396"/>
                  </a:lnTo>
                  <a:lnTo>
                    <a:pt x="205" y="394"/>
                  </a:lnTo>
                  <a:lnTo>
                    <a:pt x="201" y="393"/>
                  </a:lnTo>
                  <a:lnTo>
                    <a:pt x="199" y="392"/>
                  </a:lnTo>
                  <a:lnTo>
                    <a:pt x="196" y="391"/>
                  </a:lnTo>
                  <a:lnTo>
                    <a:pt x="76" y="391"/>
                  </a:lnTo>
                  <a:lnTo>
                    <a:pt x="73" y="392"/>
                  </a:lnTo>
                  <a:lnTo>
                    <a:pt x="69" y="392"/>
                  </a:lnTo>
                  <a:lnTo>
                    <a:pt x="67" y="394"/>
                  </a:lnTo>
                  <a:lnTo>
                    <a:pt x="65" y="396"/>
                  </a:lnTo>
                  <a:lnTo>
                    <a:pt x="63" y="399"/>
                  </a:lnTo>
                  <a:lnTo>
                    <a:pt x="62" y="401"/>
                  </a:lnTo>
                  <a:lnTo>
                    <a:pt x="61" y="404"/>
                  </a:lnTo>
                  <a:lnTo>
                    <a:pt x="61" y="406"/>
                  </a:lnTo>
                  <a:lnTo>
                    <a:pt x="61" y="572"/>
                  </a:lnTo>
                  <a:lnTo>
                    <a:pt x="15" y="572"/>
                  </a:lnTo>
                  <a:lnTo>
                    <a:pt x="13" y="572"/>
                  </a:lnTo>
                  <a:lnTo>
                    <a:pt x="9" y="573"/>
                  </a:lnTo>
                  <a:lnTo>
                    <a:pt x="7" y="575"/>
                  </a:lnTo>
                  <a:lnTo>
                    <a:pt x="5" y="577"/>
                  </a:lnTo>
                  <a:lnTo>
                    <a:pt x="3" y="579"/>
                  </a:lnTo>
                  <a:lnTo>
                    <a:pt x="2" y="581"/>
                  </a:lnTo>
                  <a:lnTo>
                    <a:pt x="1" y="584"/>
                  </a:lnTo>
                  <a:lnTo>
                    <a:pt x="0" y="587"/>
                  </a:lnTo>
                  <a:lnTo>
                    <a:pt x="1" y="591"/>
                  </a:lnTo>
                  <a:lnTo>
                    <a:pt x="2" y="593"/>
                  </a:lnTo>
                  <a:lnTo>
                    <a:pt x="3" y="596"/>
                  </a:lnTo>
                  <a:lnTo>
                    <a:pt x="5" y="598"/>
                  </a:lnTo>
                  <a:lnTo>
                    <a:pt x="7" y="600"/>
                  </a:lnTo>
                  <a:lnTo>
                    <a:pt x="9" y="601"/>
                  </a:lnTo>
                  <a:lnTo>
                    <a:pt x="13" y="602"/>
                  </a:lnTo>
                  <a:lnTo>
                    <a:pt x="15" y="602"/>
                  </a:lnTo>
                  <a:lnTo>
                    <a:pt x="76" y="602"/>
                  </a:lnTo>
                  <a:lnTo>
                    <a:pt x="196" y="602"/>
                  </a:lnTo>
                  <a:lnTo>
                    <a:pt x="286" y="602"/>
                  </a:lnTo>
                  <a:lnTo>
                    <a:pt x="406" y="602"/>
                  </a:lnTo>
                  <a:lnTo>
                    <a:pt x="497" y="602"/>
                  </a:lnTo>
                  <a:lnTo>
                    <a:pt x="617" y="602"/>
                  </a:lnTo>
                  <a:lnTo>
                    <a:pt x="708" y="602"/>
                  </a:lnTo>
                  <a:lnTo>
                    <a:pt x="828" y="602"/>
                  </a:lnTo>
                  <a:lnTo>
                    <a:pt x="889" y="602"/>
                  </a:lnTo>
                  <a:lnTo>
                    <a:pt x="891" y="602"/>
                  </a:lnTo>
                  <a:lnTo>
                    <a:pt x="894" y="601"/>
                  </a:lnTo>
                  <a:lnTo>
                    <a:pt x="896" y="600"/>
                  </a:lnTo>
                  <a:lnTo>
                    <a:pt x="898" y="598"/>
                  </a:lnTo>
                  <a:lnTo>
                    <a:pt x="901" y="596"/>
                  </a:lnTo>
                  <a:lnTo>
                    <a:pt x="902" y="593"/>
                  </a:lnTo>
                  <a:lnTo>
                    <a:pt x="903" y="591"/>
                  </a:lnTo>
                  <a:lnTo>
                    <a:pt x="904" y="587"/>
                  </a:lnTo>
                  <a:lnTo>
                    <a:pt x="903" y="584"/>
                  </a:lnTo>
                  <a:lnTo>
                    <a:pt x="902" y="581"/>
                  </a:lnTo>
                  <a:lnTo>
                    <a:pt x="901" y="579"/>
                  </a:lnTo>
                  <a:lnTo>
                    <a:pt x="898" y="577"/>
                  </a:lnTo>
                  <a:lnTo>
                    <a:pt x="896" y="575"/>
                  </a:lnTo>
                  <a:lnTo>
                    <a:pt x="894" y="573"/>
                  </a:lnTo>
                  <a:lnTo>
                    <a:pt x="891" y="572"/>
                  </a:lnTo>
                  <a:lnTo>
                    <a:pt x="889"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3" name="Freeform 373">
              <a:extLst>
                <a:ext uri="{FF2B5EF4-FFF2-40B4-BE49-F238E27FC236}">
                  <a16:creationId xmlns:a16="http://schemas.microsoft.com/office/drawing/2014/main" id="{6AA1356D-8F1B-4281-BEC5-5B4EBF7467B1}"/>
                </a:ext>
              </a:extLst>
            </p:cNvPr>
            <p:cNvSpPr>
              <a:spLocks/>
            </p:cNvSpPr>
            <p:nvPr/>
          </p:nvSpPr>
          <p:spPr bwMode="auto">
            <a:xfrm>
              <a:off x="4338638" y="2492375"/>
              <a:ext cx="252413" cy="157163"/>
            </a:xfrm>
            <a:custGeom>
              <a:avLst/>
              <a:gdLst>
                <a:gd name="T0" fmla="*/ 77 w 797"/>
                <a:gd name="T1" fmla="*/ 494 h 497"/>
                <a:gd name="T2" fmla="*/ 97 w 797"/>
                <a:gd name="T3" fmla="*/ 483 h 497"/>
                <a:gd name="T4" fmla="*/ 112 w 797"/>
                <a:gd name="T5" fmla="*/ 466 h 497"/>
                <a:gd name="T6" fmla="*/ 120 w 797"/>
                <a:gd name="T7" fmla="*/ 443 h 497"/>
                <a:gd name="T8" fmla="*/ 116 w 797"/>
                <a:gd name="T9" fmla="*/ 416 h 497"/>
                <a:gd name="T10" fmla="*/ 267 w 797"/>
                <a:gd name="T11" fmla="*/ 298 h 497"/>
                <a:gd name="T12" fmla="*/ 300 w 797"/>
                <a:gd name="T13" fmla="*/ 299 h 497"/>
                <a:gd name="T14" fmla="*/ 325 w 797"/>
                <a:gd name="T15" fmla="*/ 287 h 497"/>
                <a:gd name="T16" fmla="*/ 451 w 797"/>
                <a:gd name="T17" fmla="*/ 327 h 497"/>
                <a:gd name="T18" fmla="*/ 454 w 797"/>
                <a:gd name="T19" fmla="*/ 349 h 497"/>
                <a:gd name="T20" fmla="*/ 464 w 797"/>
                <a:gd name="T21" fmla="*/ 369 h 497"/>
                <a:gd name="T22" fmla="*/ 482 w 797"/>
                <a:gd name="T23" fmla="*/ 384 h 497"/>
                <a:gd name="T24" fmla="*/ 505 w 797"/>
                <a:gd name="T25" fmla="*/ 391 h 497"/>
                <a:gd name="T26" fmla="*/ 529 w 797"/>
                <a:gd name="T27" fmla="*/ 389 h 497"/>
                <a:gd name="T28" fmla="*/ 550 w 797"/>
                <a:gd name="T29" fmla="*/ 378 h 497"/>
                <a:gd name="T30" fmla="*/ 564 w 797"/>
                <a:gd name="T31" fmla="*/ 360 h 497"/>
                <a:gd name="T32" fmla="*/ 571 w 797"/>
                <a:gd name="T33" fmla="*/ 337 h 497"/>
                <a:gd name="T34" fmla="*/ 565 w 797"/>
                <a:gd name="T35" fmla="*/ 304 h 497"/>
                <a:gd name="T36" fmla="*/ 724 w 797"/>
                <a:gd name="T37" fmla="*/ 119 h 497"/>
                <a:gd name="T38" fmla="*/ 750 w 797"/>
                <a:gd name="T39" fmla="*/ 119 h 497"/>
                <a:gd name="T40" fmla="*/ 771 w 797"/>
                <a:gd name="T41" fmla="*/ 110 h 497"/>
                <a:gd name="T42" fmla="*/ 787 w 797"/>
                <a:gd name="T43" fmla="*/ 94 h 497"/>
                <a:gd name="T44" fmla="*/ 796 w 797"/>
                <a:gd name="T45" fmla="*/ 72 h 497"/>
                <a:gd name="T46" fmla="*/ 796 w 797"/>
                <a:gd name="T47" fmla="*/ 48 h 497"/>
                <a:gd name="T48" fmla="*/ 787 w 797"/>
                <a:gd name="T49" fmla="*/ 27 h 497"/>
                <a:gd name="T50" fmla="*/ 771 w 797"/>
                <a:gd name="T51" fmla="*/ 10 h 497"/>
                <a:gd name="T52" fmla="*/ 750 w 797"/>
                <a:gd name="T53" fmla="*/ 1 h 497"/>
                <a:gd name="T54" fmla="*/ 725 w 797"/>
                <a:gd name="T55" fmla="*/ 1 h 497"/>
                <a:gd name="T56" fmla="*/ 703 w 797"/>
                <a:gd name="T57" fmla="*/ 10 h 497"/>
                <a:gd name="T58" fmla="*/ 687 w 797"/>
                <a:gd name="T59" fmla="*/ 27 h 497"/>
                <a:gd name="T60" fmla="*/ 678 w 797"/>
                <a:gd name="T61" fmla="*/ 48 h 497"/>
                <a:gd name="T62" fmla="*/ 680 w 797"/>
                <a:gd name="T63" fmla="*/ 79 h 497"/>
                <a:gd name="T64" fmla="*/ 531 w 797"/>
                <a:gd name="T65" fmla="*/ 275 h 497"/>
                <a:gd name="T66" fmla="*/ 504 w 797"/>
                <a:gd name="T67" fmla="*/ 272 h 497"/>
                <a:gd name="T68" fmla="*/ 478 w 797"/>
                <a:gd name="T69" fmla="*/ 281 h 497"/>
                <a:gd name="T70" fmla="*/ 345 w 797"/>
                <a:gd name="T71" fmla="*/ 248 h 497"/>
                <a:gd name="T72" fmla="*/ 344 w 797"/>
                <a:gd name="T73" fmla="*/ 229 h 497"/>
                <a:gd name="T74" fmla="*/ 336 w 797"/>
                <a:gd name="T75" fmla="*/ 207 h 497"/>
                <a:gd name="T76" fmla="*/ 319 w 797"/>
                <a:gd name="T77" fmla="*/ 191 h 497"/>
                <a:gd name="T78" fmla="*/ 298 w 797"/>
                <a:gd name="T79" fmla="*/ 181 h 497"/>
                <a:gd name="T80" fmla="*/ 273 w 797"/>
                <a:gd name="T81" fmla="*/ 181 h 497"/>
                <a:gd name="T82" fmla="*/ 252 w 797"/>
                <a:gd name="T83" fmla="*/ 191 h 497"/>
                <a:gd name="T84" fmla="*/ 236 w 797"/>
                <a:gd name="T85" fmla="*/ 207 h 497"/>
                <a:gd name="T86" fmla="*/ 226 w 797"/>
                <a:gd name="T87" fmla="*/ 229 h 497"/>
                <a:gd name="T88" fmla="*/ 227 w 797"/>
                <a:gd name="T89" fmla="*/ 254 h 497"/>
                <a:gd name="T90" fmla="*/ 86 w 797"/>
                <a:gd name="T91" fmla="*/ 382 h 497"/>
                <a:gd name="T92" fmla="*/ 53 w 797"/>
                <a:gd name="T93" fmla="*/ 377 h 497"/>
                <a:gd name="T94" fmla="*/ 31 w 797"/>
                <a:gd name="T95" fmla="*/ 383 h 497"/>
                <a:gd name="T96" fmla="*/ 13 w 797"/>
                <a:gd name="T97" fmla="*/ 398 h 497"/>
                <a:gd name="T98" fmla="*/ 2 w 797"/>
                <a:gd name="T99" fmla="*/ 419 h 497"/>
                <a:gd name="T100" fmla="*/ 0 w 797"/>
                <a:gd name="T101" fmla="*/ 443 h 497"/>
                <a:gd name="T102" fmla="*/ 6 w 797"/>
                <a:gd name="T103" fmla="*/ 466 h 497"/>
                <a:gd name="T104" fmla="*/ 21 w 797"/>
                <a:gd name="T105" fmla="*/ 483 h 497"/>
                <a:gd name="T106" fmla="*/ 42 w 797"/>
                <a:gd name="T107" fmla="*/ 494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97" h="497">
                  <a:moveTo>
                    <a:pt x="60" y="497"/>
                  </a:moveTo>
                  <a:lnTo>
                    <a:pt x="65" y="497"/>
                  </a:lnTo>
                  <a:lnTo>
                    <a:pt x="72" y="496"/>
                  </a:lnTo>
                  <a:lnTo>
                    <a:pt x="77" y="494"/>
                  </a:lnTo>
                  <a:lnTo>
                    <a:pt x="83" y="493"/>
                  </a:lnTo>
                  <a:lnTo>
                    <a:pt x="89" y="489"/>
                  </a:lnTo>
                  <a:lnTo>
                    <a:pt x="93" y="486"/>
                  </a:lnTo>
                  <a:lnTo>
                    <a:pt x="97" y="483"/>
                  </a:lnTo>
                  <a:lnTo>
                    <a:pt x="102" y="480"/>
                  </a:lnTo>
                  <a:lnTo>
                    <a:pt x="106" y="475"/>
                  </a:lnTo>
                  <a:lnTo>
                    <a:pt x="109" y="470"/>
                  </a:lnTo>
                  <a:lnTo>
                    <a:pt x="112" y="466"/>
                  </a:lnTo>
                  <a:lnTo>
                    <a:pt x="115" y="460"/>
                  </a:lnTo>
                  <a:lnTo>
                    <a:pt x="117" y="455"/>
                  </a:lnTo>
                  <a:lnTo>
                    <a:pt x="119" y="449"/>
                  </a:lnTo>
                  <a:lnTo>
                    <a:pt x="120" y="443"/>
                  </a:lnTo>
                  <a:lnTo>
                    <a:pt x="120" y="437"/>
                  </a:lnTo>
                  <a:lnTo>
                    <a:pt x="119" y="429"/>
                  </a:lnTo>
                  <a:lnTo>
                    <a:pt x="118" y="423"/>
                  </a:lnTo>
                  <a:lnTo>
                    <a:pt x="116" y="416"/>
                  </a:lnTo>
                  <a:lnTo>
                    <a:pt x="114" y="410"/>
                  </a:lnTo>
                  <a:lnTo>
                    <a:pt x="251" y="290"/>
                  </a:lnTo>
                  <a:lnTo>
                    <a:pt x="259" y="295"/>
                  </a:lnTo>
                  <a:lnTo>
                    <a:pt x="267" y="298"/>
                  </a:lnTo>
                  <a:lnTo>
                    <a:pt x="277" y="301"/>
                  </a:lnTo>
                  <a:lnTo>
                    <a:pt x="285" y="302"/>
                  </a:lnTo>
                  <a:lnTo>
                    <a:pt x="293" y="301"/>
                  </a:lnTo>
                  <a:lnTo>
                    <a:pt x="300" y="299"/>
                  </a:lnTo>
                  <a:lnTo>
                    <a:pt x="307" y="297"/>
                  </a:lnTo>
                  <a:lnTo>
                    <a:pt x="313" y="294"/>
                  </a:lnTo>
                  <a:lnTo>
                    <a:pt x="318" y="291"/>
                  </a:lnTo>
                  <a:lnTo>
                    <a:pt x="325" y="287"/>
                  </a:lnTo>
                  <a:lnTo>
                    <a:pt x="329" y="282"/>
                  </a:lnTo>
                  <a:lnTo>
                    <a:pt x="333" y="277"/>
                  </a:lnTo>
                  <a:lnTo>
                    <a:pt x="451" y="324"/>
                  </a:lnTo>
                  <a:lnTo>
                    <a:pt x="451" y="327"/>
                  </a:lnTo>
                  <a:lnTo>
                    <a:pt x="451" y="332"/>
                  </a:lnTo>
                  <a:lnTo>
                    <a:pt x="451" y="337"/>
                  </a:lnTo>
                  <a:lnTo>
                    <a:pt x="452" y="343"/>
                  </a:lnTo>
                  <a:lnTo>
                    <a:pt x="454" y="349"/>
                  </a:lnTo>
                  <a:lnTo>
                    <a:pt x="456" y="354"/>
                  </a:lnTo>
                  <a:lnTo>
                    <a:pt x="458" y="360"/>
                  </a:lnTo>
                  <a:lnTo>
                    <a:pt x="461" y="365"/>
                  </a:lnTo>
                  <a:lnTo>
                    <a:pt x="464" y="369"/>
                  </a:lnTo>
                  <a:lnTo>
                    <a:pt x="469" y="374"/>
                  </a:lnTo>
                  <a:lnTo>
                    <a:pt x="473" y="378"/>
                  </a:lnTo>
                  <a:lnTo>
                    <a:pt x="477" y="381"/>
                  </a:lnTo>
                  <a:lnTo>
                    <a:pt x="482" y="384"/>
                  </a:lnTo>
                  <a:lnTo>
                    <a:pt x="488" y="386"/>
                  </a:lnTo>
                  <a:lnTo>
                    <a:pt x="493" y="389"/>
                  </a:lnTo>
                  <a:lnTo>
                    <a:pt x="499" y="391"/>
                  </a:lnTo>
                  <a:lnTo>
                    <a:pt x="505" y="391"/>
                  </a:lnTo>
                  <a:lnTo>
                    <a:pt x="511" y="392"/>
                  </a:lnTo>
                  <a:lnTo>
                    <a:pt x="518" y="391"/>
                  </a:lnTo>
                  <a:lnTo>
                    <a:pt x="523" y="391"/>
                  </a:lnTo>
                  <a:lnTo>
                    <a:pt x="529" y="389"/>
                  </a:lnTo>
                  <a:lnTo>
                    <a:pt x="535" y="386"/>
                  </a:lnTo>
                  <a:lnTo>
                    <a:pt x="540" y="384"/>
                  </a:lnTo>
                  <a:lnTo>
                    <a:pt x="545" y="381"/>
                  </a:lnTo>
                  <a:lnTo>
                    <a:pt x="550" y="378"/>
                  </a:lnTo>
                  <a:lnTo>
                    <a:pt x="553" y="374"/>
                  </a:lnTo>
                  <a:lnTo>
                    <a:pt x="558" y="369"/>
                  </a:lnTo>
                  <a:lnTo>
                    <a:pt x="561" y="365"/>
                  </a:lnTo>
                  <a:lnTo>
                    <a:pt x="564" y="360"/>
                  </a:lnTo>
                  <a:lnTo>
                    <a:pt x="567" y="354"/>
                  </a:lnTo>
                  <a:lnTo>
                    <a:pt x="568" y="349"/>
                  </a:lnTo>
                  <a:lnTo>
                    <a:pt x="570" y="343"/>
                  </a:lnTo>
                  <a:lnTo>
                    <a:pt x="571" y="337"/>
                  </a:lnTo>
                  <a:lnTo>
                    <a:pt x="571" y="332"/>
                  </a:lnTo>
                  <a:lnTo>
                    <a:pt x="570" y="322"/>
                  </a:lnTo>
                  <a:lnTo>
                    <a:pt x="568" y="312"/>
                  </a:lnTo>
                  <a:lnTo>
                    <a:pt x="565" y="304"/>
                  </a:lnTo>
                  <a:lnTo>
                    <a:pt x="560" y="296"/>
                  </a:lnTo>
                  <a:lnTo>
                    <a:pt x="711" y="114"/>
                  </a:lnTo>
                  <a:lnTo>
                    <a:pt x="717" y="117"/>
                  </a:lnTo>
                  <a:lnTo>
                    <a:pt x="724" y="119"/>
                  </a:lnTo>
                  <a:lnTo>
                    <a:pt x="730" y="120"/>
                  </a:lnTo>
                  <a:lnTo>
                    <a:pt x="737" y="120"/>
                  </a:lnTo>
                  <a:lnTo>
                    <a:pt x="743" y="120"/>
                  </a:lnTo>
                  <a:lnTo>
                    <a:pt x="750" y="119"/>
                  </a:lnTo>
                  <a:lnTo>
                    <a:pt x="755" y="118"/>
                  </a:lnTo>
                  <a:lnTo>
                    <a:pt x="760" y="116"/>
                  </a:lnTo>
                  <a:lnTo>
                    <a:pt x="766" y="113"/>
                  </a:lnTo>
                  <a:lnTo>
                    <a:pt x="771" y="110"/>
                  </a:lnTo>
                  <a:lnTo>
                    <a:pt x="775" y="106"/>
                  </a:lnTo>
                  <a:lnTo>
                    <a:pt x="780" y="103"/>
                  </a:lnTo>
                  <a:lnTo>
                    <a:pt x="784" y="99"/>
                  </a:lnTo>
                  <a:lnTo>
                    <a:pt x="787" y="94"/>
                  </a:lnTo>
                  <a:lnTo>
                    <a:pt x="790" y="89"/>
                  </a:lnTo>
                  <a:lnTo>
                    <a:pt x="792" y="84"/>
                  </a:lnTo>
                  <a:lnTo>
                    <a:pt x="795" y="79"/>
                  </a:lnTo>
                  <a:lnTo>
                    <a:pt x="796" y="72"/>
                  </a:lnTo>
                  <a:lnTo>
                    <a:pt x="797" y="67"/>
                  </a:lnTo>
                  <a:lnTo>
                    <a:pt x="797" y="60"/>
                  </a:lnTo>
                  <a:lnTo>
                    <a:pt x="797" y="54"/>
                  </a:lnTo>
                  <a:lnTo>
                    <a:pt x="796" y="48"/>
                  </a:lnTo>
                  <a:lnTo>
                    <a:pt x="795" y="42"/>
                  </a:lnTo>
                  <a:lnTo>
                    <a:pt x="792" y="37"/>
                  </a:lnTo>
                  <a:lnTo>
                    <a:pt x="790" y="31"/>
                  </a:lnTo>
                  <a:lnTo>
                    <a:pt x="787" y="27"/>
                  </a:lnTo>
                  <a:lnTo>
                    <a:pt x="784" y="22"/>
                  </a:lnTo>
                  <a:lnTo>
                    <a:pt x="780" y="17"/>
                  </a:lnTo>
                  <a:lnTo>
                    <a:pt x="775" y="14"/>
                  </a:lnTo>
                  <a:lnTo>
                    <a:pt x="771" y="10"/>
                  </a:lnTo>
                  <a:lnTo>
                    <a:pt x="766" y="8"/>
                  </a:lnTo>
                  <a:lnTo>
                    <a:pt x="760" y="5"/>
                  </a:lnTo>
                  <a:lnTo>
                    <a:pt x="755" y="2"/>
                  </a:lnTo>
                  <a:lnTo>
                    <a:pt x="750" y="1"/>
                  </a:lnTo>
                  <a:lnTo>
                    <a:pt x="743" y="0"/>
                  </a:lnTo>
                  <a:lnTo>
                    <a:pt x="737" y="0"/>
                  </a:lnTo>
                  <a:lnTo>
                    <a:pt x="731" y="0"/>
                  </a:lnTo>
                  <a:lnTo>
                    <a:pt x="725" y="1"/>
                  </a:lnTo>
                  <a:lnTo>
                    <a:pt x="719" y="2"/>
                  </a:lnTo>
                  <a:lnTo>
                    <a:pt x="713" y="5"/>
                  </a:lnTo>
                  <a:lnTo>
                    <a:pt x="709" y="8"/>
                  </a:lnTo>
                  <a:lnTo>
                    <a:pt x="703" y="10"/>
                  </a:lnTo>
                  <a:lnTo>
                    <a:pt x="699" y="14"/>
                  </a:lnTo>
                  <a:lnTo>
                    <a:pt x="695" y="17"/>
                  </a:lnTo>
                  <a:lnTo>
                    <a:pt x="691" y="22"/>
                  </a:lnTo>
                  <a:lnTo>
                    <a:pt x="687" y="27"/>
                  </a:lnTo>
                  <a:lnTo>
                    <a:pt x="684" y="31"/>
                  </a:lnTo>
                  <a:lnTo>
                    <a:pt x="682" y="37"/>
                  </a:lnTo>
                  <a:lnTo>
                    <a:pt x="680" y="42"/>
                  </a:lnTo>
                  <a:lnTo>
                    <a:pt x="678" y="48"/>
                  </a:lnTo>
                  <a:lnTo>
                    <a:pt x="677" y="54"/>
                  </a:lnTo>
                  <a:lnTo>
                    <a:pt x="677" y="60"/>
                  </a:lnTo>
                  <a:lnTo>
                    <a:pt x="678" y="70"/>
                  </a:lnTo>
                  <a:lnTo>
                    <a:pt x="680" y="79"/>
                  </a:lnTo>
                  <a:lnTo>
                    <a:pt x="683" y="87"/>
                  </a:lnTo>
                  <a:lnTo>
                    <a:pt x="688" y="96"/>
                  </a:lnTo>
                  <a:lnTo>
                    <a:pt x="537" y="277"/>
                  </a:lnTo>
                  <a:lnTo>
                    <a:pt x="531" y="275"/>
                  </a:lnTo>
                  <a:lnTo>
                    <a:pt x="524" y="273"/>
                  </a:lnTo>
                  <a:lnTo>
                    <a:pt x="518" y="272"/>
                  </a:lnTo>
                  <a:lnTo>
                    <a:pt x="511" y="271"/>
                  </a:lnTo>
                  <a:lnTo>
                    <a:pt x="504" y="272"/>
                  </a:lnTo>
                  <a:lnTo>
                    <a:pt x="496" y="273"/>
                  </a:lnTo>
                  <a:lnTo>
                    <a:pt x="490" y="275"/>
                  </a:lnTo>
                  <a:lnTo>
                    <a:pt x="484" y="278"/>
                  </a:lnTo>
                  <a:lnTo>
                    <a:pt x="478" y="281"/>
                  </a:lnTo>
                  <a:lnTo>
                    <a:pt x="472" y="286"/>
                  </a:lnTo>
                  <a:lnTo>
                    <a:pt x="467" y="291"/>
                  </a:lnTo>
                  <a:lnTo>
                    <a:pt x="463" y="295"/>
                  </a:lnTo>
                  <a:lnTo>
                    <a:pt x="345" y="248"/>
                  </a:lnTo>
                  <a:lnTo>
                    <a:pt x="345" y="245"/>
                  </a:lnTo>
                  <a:lnTo>
                    <a:pt x="345" y="240"/>
                  </a:lnTo>
                  <a:lnTo>
                    <a:pt x="345" y="235"/>
                  </a:lnTo>
                  <a:lnTo>
                    <a:pt x="344" y="229"/>
                  </a:lnTo>
                  <a:lnTo>
                    <a:pt x="343" y="223"/>
                  </a:lnTo>
                  <a:lnTo>
                    <a:pt x="341" y="218"/>
                  </a:lnTo>
                  <a:lnTo>
                    <a:pt x="339" y="213"/>
                  </a:lnTo>
                  <a:lnTo>
                    <a:pt x="336" y="207"/>
                  </a:lnTo>
                  <a:lnTo>
                    <a:pt x="332" y="203"/>
                  </a:lnTo>
                  <a:lnTo>
                    <a:pt x="328" y="199"/>
                  </a:lnTo>
                  <a:lnTo>
                    <a:pt x="324" y="194"/>
                  </a:lnTo>
                  <a:lnTo>
                    <a:pt x="319" y="191"/>
                  </a:lnTo>
                  <a:lnTo>
                    <a:pt x="314" y="188"/>
                  </a:lnTo>
                  <a:lnTo>
                    <a:pt x="309" y="186"/>
                  </a:lnTo>
                  <a:lnTo>
                    <a:pt x="303" y="184"/>
                  </a:lnTo>
                  <a:lnTo>
                    <a:pt x="298" y="181"/>
                  </a:lnTo>
                  <a:lnTo>
                    <a:pt x="292" y="181"/>
                  </a:lnTo>
                  <a:lnTo>
                    <a:pt x="285" y="180"/>
                  </a:lnTo>
                  <a:lnTo>
                    <a:pt x="280" y="181"/>
                  </a:lnTo>
                  <a:lnTo>
                    <a:pt x="273" y="181"/>
                  </a:lnTo>
                  <a:lnTo>
                    <a:pt x="268" y="184"/>
                  </a:lnTo>
                  <a:lnTo>
                    <a:pt x="262" y="186"/>
                  </a:lnTo>
                  <a:lnTo>
                    <a:pt x="257" y="188"/>
                  </a:lnTo>
                  <a:lnTo>
                    <a:pt x="252" y="191"/>
                  </a:lnTo>
                  <a:lnTo>
                    <a:pt x="248" y="194"/>
                  </a:lnTo>
                  <a:lnTo>
                    <a:pt x="243" y="199"/>
                  </a:lnTo>
                  <a:lnTo>
                    <a:pt x="239" y="203"/>
                  </a:lnTo>
                  <a:lnTo>
                    <a:pt x="236" y="207"/>
                  </a:lnTo>
                  <a:lnTo>
                    <a:pt x="233" y="213"/>
                  </a:lnTo>
                  <a:lnTo>
                    <a:pt x="230" y="218"/>
                  </a:lnTo>
                  <a:lnTo>
                    <a:pt x="228" y="223"/>
                  </a:lnTo>
                  <a:lnTo>
                    <a:pt x="226" y="229"/>
                  </a:lnTo>
                  <a:lnTo>
                    <a:pt x="225" y="235"/>
                  </a:lnTo>
                  <a:lnTo>
                    <a:pt x="225" y="240"/>
                  </a:lnTo>
                  <a:lnTo>
                    <a:pt x="226" y="248"/>
                  </a:lnTo>
                  <a:lnTo>
                    <a:pt x="227" y="254"/>
                  </a:lnTo>
                  <a:lnTo>
                    <a:pt x="229" y="261"/>
                  </a:lnTo>
                  <a:lnTo>
                    <a:pt x="231" y="267"/>
                  </a:lnTo>
                  <a:lnTo>
                    <a:pt x="94" y="387"/>
                  </a:lnTo>
                  <a:lnTo>
                    <a:pt x="86" y="382"/>
                  </a:lnTo>
                  <a:lnTo>
                    <a:pt x="78" y="379"/>
                  </a:lnTo>
                  <a:lnTo>
                    <a:pt x="68" y="377"/>
                  </a:lnTo>
                  <a:lnTo>
                    <a:pt x="60" y="377"/>
                  </a:lnTo>
                  <a:lnTo>
                    <a:pt x="53" y="377"/>
                  </a:lnTo>
                  <a:lnTo>
                    <a:pt x="47" y="378"/>
                  </a:lnTo>
                  <a:lnTo>
                    <a:pt x="42" y="379"/>
                  </a:lnTo>
                  <a:lnTo>
                    <a:pt x="36" y="381"/>
                  </a:lnTo>
                  <a:lnTo>
                    <a:pt x="31" y="383"/>
                  </a:lnTo>
                  <a:lnTo>
                    <a:pt x="26" y="386"/>
                  </a:lnTo>
                  <a:lnTo>
                    <a:pt x="21" y="391"/>
                  </a:lnTo>
                  <a:lnTo>
                    <a:pt x="17" y="394"/>
                  </a:lnTo>
                  <a:lnTo>
                    <a:pt x="13" y="398"/>
                  </a:lnTo>
                  <a:lnTo>
                    <a:pt x="9" y="402"/>
                  </a:lnTo>
                  <a:lnTo>
                    <a:pt x="6" y="408"/>
                  </a:lnTo>
                  <a:lnTo>
                    <a:pt x="4" y="413"/>
                  </a:lnTo>
                  <a:lnTo>
                    <a:pt x="2" y="419"/>
                  </a:lnTo>
                  <a:lnTo>
                    <a:pt x="1" y="425"/>
                  </a:lnTo>
                  <a:lnTo>
                    <a:pt x="0" y="430"/>
                  </a:lnTo>
                  <a:lnTo>
                    <a:pt x="0" y="437"/>
                  </a:lnTo>
                  <a:lnTo>
                    <a:pt x="0" y="443"/>
                  </a:lnTo>
                  <a:lnTo>
                    <a:pt x="1" y="449"/>
                  </a:lnTo>
                  <a:lnTo>
                    <a:pt x="2" y="455"/>
                  </a:lnTo>
                  <a:lnTo>
                    <a:pt x="4" y="460"/>
                  </a:lnTo>
                  <a:lnTo>
                    <a:pt x="6" y="466"/>
                  </a:lnTo>
                  <a:lnTo>
                    <a:pt x="9" y="470"/>
                  </a:lnTo>
                  <a:lnTo>
                    <a:pt x="13" y="475"/>
                  </a:lnTo>
                  <a:lnTo>
                    <a:pt x="17" y="480"/>
                  </a:lnTo>
                  <a:lnTo>
                    <a:pt x="21" y="483"/>
                  </a:lnTo>
                  <a:lnTo>
                    <a:pt x="26" y="486"/>
                  </a:lnTo>
                  <a:lnTo>
                    <a:pt x="31" y="489"/>
                  </a:lnTo>
                  <a:lnTo>
                    <a:pt x="36" y="493"/>
                  </a:lnTo>
                  <a:lnTo>
                    <a:pt x="42" y="494"/>
                  </a:lnTo>
                  <a:lnTo>
                    <a:pt x="47" y="496"/>
                  </a:lnTo>
                  <a:lnTo>
                    <a:pt x="53" y="497"/>
                  </a:lnTo>
                  <a:lnTo>
                    <a:pt x="60" y="4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34" name="Freeform 1676" descr="Icon of check box. ">
            <a:extLst>
              <a:ext uri="{FF2B5EF4-FFF2-40B4-BE49-F238E27FC236}">
                <a16:creationId xmlns:a16="http://schemas.microsoft.com/office/drawing/2014/main" id="{6FB02354-C73F-4DCF-8004-E9CCA66963EA}"/>
              </a:ext>
            </a:extLst>
          </p:cNvPr>
          <p:cNvSpPr>
            <a:spLocks noEditPoints="1"/>
          </p:cNvSpPr>
          <p:nvPr/>
        </p:nvSpPr>
        <p:spPr bwMode="auto">
          <a:xfrm>
            <a:off x="7129621" y="1811496"/>
            <a:ext cx="345758" cy="345758"/>
          </a:xfrm>
          <a:custGeom>
            <a:avLst/>
            <a:gdLst>
              <a:gd name="T0" fmla="*/ 374 w 719"/>
              <a:gd name="T1" fmla="*/ 267 h 719"/>
              <a:gd name="T2" fmla="*/ 366 w 719"/>
              <a:gd name="T3" fmla="*/ 263 h 719"/>
              <a:gd name="T4" fmla="*/ 362 w 719"/>
              <a:gd name="T5" fmla="*/ 254 h 719"/>
              <a:gd name="T6" fmla="*/ 366 w 719"/>
              <a:gd name="T7" fmla="*/ 247 h 719"/>
              <a:gd name="T8" fmla="*/ 374 w 719"/>
              <a:gd name="T9" fmla="*/ 243 h 719"/>
              <a:gd name="T10" fmla="*/ 621 w 719"/>
              <a:gd name="T11" fmla="*/ 244 h 719"/>
              <a:gd name="T12" fmla="*/ 627 w 719"/>
              <a:gd name="T13" fmla="*/ 250 h 719"/>
              <a:gd name="T14" fmla="*/ 627 w 719"/>
              <a:gd name="T15" fmla="*/ 260 h 719"/>
              <a:gd name="T16" fmla="*/ 621 w 719"/>
              <a:gd name="T17" fmla="*/ 265 h 719"/>
              <a:gd name="T18" fmla="*/ 616 w 719"/>
              <a:gd name="T19" fmla="*/ 528 h 719"/>
              <a:gd name="T20" fmla="*/ 370 w 719"/>
              <a:gd name="T21" fmla="*/ 527 h 719"/>
              <a:gd name="T22" fmla="*/ 363 w 719"/>
              <a:gd name="T23" fmla="*/ 521 h 719"/>
              <a:gd name="T24" fmla="*/ 363 w 719"/>
              <a:gd name="T25" fmla="*/ 512 h 719"/>
              <a:gd name="T26" fmla="*/ 370 w 719"/>
              <a:gd name="T27" fmla="*/ 505 h 719"/>
              <a:gd name="T28" fmla="*/ 616 w 719"/>
              <a:gd name="T29" fmla="*/ 504 h 719"/>
              <a:gd name="T30" fmla="*/ 625 w 719"/>
              <a:gd name="T31" fmla="*/ 507 h 719"/>
              <a:gd name="T32" fmla="*/ 628 w 719"/>
              <a:gd name="T33" fmla="*/ 516 h 719"/>
              <a:gd name="T34" fmla="*/ 625 w 719"/>
              <a:gd name="T35" fmla="*/ 525 h 719"/>
              <a:gd name="T36" fmla="*/ 616 w 719"/>
              <a:gd name="T37" fmla="*/ 528 h 719"/>
              <a:gd name="T38" fmla="*/ 171 w 719"/>
              <a:gd name="T39" fmla="*/ 279 h 719"/>
              <a:gd name="T40" fmla="*/ 164 w 719"/>
              <a:gd name="T41" fmla="*/ 282 h 719"/>
              <a:gd name="T42" fmla="*/ 155 w 719"/>
              <a:gd name="T43" fmla="*/ 279 h 719"/>
              <a:gd name="T44" fmla="*/ 92 w 719"/>
              <a:gd name="T45" fmla="*/ 214 h 719"/>
              <a:gd name="T46" fmla="*/ 92 w 719"/>
              <a:gd name="T47" fmla="*/ 205 h 719"/>
              <a:gd name="T48" fmla="*/ 98 w 719"/>
              <a:gd name="T49" fmla="*/ 198 h 719"/>
              <a:gd name="T50" fmla="*/ 107 w 719"/>
              <a:gd name="T51" fmla="*/ 198 h 719"/>
              <a:gd name="T52" fmla="*/ 164 w 719"/>
              <a:gd name="T53" fmla="*/ 253 h 719"/>
              <a:gd name="T54" fmla="*/ 309 w 719"/>
              <a:gd name="T55" fmla="*/ 109 h 719"/>
              <a:gd name="T56" fmla="*/ 318 w 719"/>
              <a:gd name="T57" fmla="*/ 109 h 719"/>
              <a:gd name="T58" fmla="*/ 325 w 719"/>
              <a:gd name="T59" fmla="*/ 114 h 719"/>
              <a:gd name="T60" fmla="*/ 325 w 719"/>
              <a:gd name="T61" fmla="*/ 124 h 719"/>
              <a:gd name="T62" fmla="*/ 323 w 719"/>
              <a:gd name="T63" fmla="*/ 414 h 719"/>
              <a:gd name="T64" fmla="*/ 168 w 719"/>
              <a:gd name="T65" fmla="*/ 568 h 719"/>
              <a:gd name="T66" fmla="*/ 158 w 719"/>
              <a:gd name="T67" fmla="*/ 568 h 719"/>
              <a:gd name="T68" fmla="*/ 94 w 719"/>
              <a:gd name="T69" fmla="*/ 505 h 719"/>
              <a:gd name="T70" fmla="*/ 91 w 719"/>
              <a:gd name="T71" fmla="*/ 497 h 719"/>
              <a:gd name="T72" fmla="*/ 94 w 719"/>
              <a:gd name="T73" fmla="*/ 488 h 719"/>
              <a:gd name="T74" fmla="*/ 103 w 719"/>
              <a:gd name="T75" fmla="*/ 485 h 719"/>
              <a:gd name="T76" fmla="*/ 111 w 719"/>
              <a:gd name="T77" fmla="*/ 488 h 719"/>
              <a:gd name="T78" fmla="*/ 306 w 719"/>
              <a:gd name="T79" fmla="*/ 397 h 719"/>
              <a:gd name="T80" fmla="*/ 314 w 719"/>
              <a:gd name="T81" fmla="*/ 394 h 719"/>
              <a:gd name="T82" fmla="*/ 323 w 719"/>
              <a:gd name="T83" fmla="*/ 398 h 719"/>
              <a:gd name="T84" fmla="*/ 326 w 719"/>
              <a:gd name="T85" fmla="*/ 406 h 719"/>
              <a:gd name="T86" fmla="*/ 323 w 719"/>
              <a:gd name="T87" fmla="*/ 414 h 719"/>
              <a:gd name="T88" fmla="*/ 12 w 719"/>
              <a:gd name="T89" fmla="*/ 0 h 719"/>
              <a:gd name="T90" fmla="*/ 3 w 719"/>
              <a:gd name="T91" fmla="*/ 5 h 719"/>
              <a:gd name="T92" fmla="*/ 0 w 719"/>
              <a:gd name="T93" fmla="*/ 13 h 719"/>
              <a:gd name="T94" fmla="*/ 1 w 719"/>
              <a:gd name="T95" fmla="*/ 713 h 719"/>
              <a:gd name="T96" fmla="*/ 8 w 719"/>
              <a:gd name="T97" fmla="*/ 719 h 719"/>
              <a:gd name="T98" fmla="*/ 707 w 719"/>
              <a:gd name="T99" fmla="*/ 719 h 719"/>
              <a:gd name="T100" fmla="*/ 716 w 719"/>
              <a:gd name="T101" fmla="*/ 716 h 719"/>
              <a:gd name="T102" fmla="*/ 719 w 719"/>
              <a:gd name="T103" fmla="*/ 707 h 719"/>
              <a:gd name="T104" fmla="*/ 718 w 719"/>
              <a:gd name="T105" fmla="*/ 8 h 719"/>
              <a:gd name="T106" fmla="*/ 711 w 719"/>
              <a:gd name="T107" fmla="*/ 2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19" h="719">
                <a:moveTo>
                  <a:pt x="616" y="267"/>
                </a:moveTo>
                <a:lnTo>
                  <a:pt x="374" y="267"/>
                </a:lnTo>
                <a:lnTo>
                  <a:pt x="370" y="265"/>
                </a:lnTo>
                <a:lnTo>
                  <a:pt x="366" y="263"/>
                </a:lnTo>
                <a:lnTo>
                  <a:pt x="363" y="260"/>
                </a:lnTo>
                <a:lnTo>
                  <a:pt x="362" y="254"/>
                </a:lnTo>
                <a:lnTo>
                  <a:pt x="363" y="250"/>
                </a:lnTo>
                <a:lnTo>
                  <a:pt x="366" y="247"/>
                </a:lnTo>
                <a:lnTo>
                  <a:pt x="370" y="244"/>
                </a:lnTo>
                <a:lnTo>
                  <a:pt x="374" y="243"/>
                </a:lnTo>
                <a:lnTo>
                  <a:pt x="616" y="243"/>
                </a:lnTo>
                <a:lnTo>
                  <a:pt x="621" y="244"/>
                </a:lnTo>
                <a:lnTo>
                  <a:pt x="625" y="247"/>
                </a:lnTo>
                <a:lnTo>
                  <a:pt x="627" y="250"/>
                </a:lnTo>
                <a:lnTo>
                  <a:pt x="628" y="254"/>
                </a:lnTo>
                <a:lnTo>
                  <a:pt x="627" y="260"/>
                </a:lnTo>
                <a:lnTo>
                  <a:pt x="625" y="263"/>
                </a:lnTo>
                <a:lnTo>
                  <a:pt x="621" y="265"/>
                </a:lnTo>
                <a:lnTo>
                  <a:pt x="616" y="267"/>
                </a:lnTo>
                <a:close/>
                <a:moveTo>
                  <a:pt x="616" y="528"/>
                </a:moveTo>
                <a:lnTo>
                  <a:pt x="374" y="528"/>
                </a:lnTo>
                <a:lnTo>
                  <a:pt x="370" y="527"/>
                </a:lnTo>
                <a:lnTo>
                  <a:pt x="366" y="525"/>
                </a:lnTo>
                <a:lnTo>
                  <a:pt x="363" y="521"/>
                </a:lnTo>
                <a:lnTo>
                  <a:pt x="362" y="516"/>
                </a:lnTo>
                <a:lnTo>
                  <a:pt x="363" y="512"/>
                </a:lnTo>
                <a:lnTo>
                  <a:pt x="366" y="507"/>
                </a:lnTo>
                <a:lnTo>
                  <a:pt x="370" y="505"/>
                </a:lnTo>
                <a:lnTo>
                  <a:pt x="374" y="504"/>
                </a:lnTo>
                <a:lnTo>
                  <a:pt x="616" y="504"/>
                </a:lnTo>
                <a:lnTo>
                  <a:pt x="621" y="505"/>
                </a:lnTo>
                <a:lnTo>
                  <a:pt x="625" y="507"/>
                </a:lnTo>
                <a:lnTo>
                  <a:pt x="627" y="512"/>
                </a:lnTo>
                <a:lnTo>
                  <a:pt x="628" y="516"/>
                </a:lnTo>
                <a:lnTo>
                  <a:pt x="627" y="521"/>
                </a:lnTo>
                <a:lnTo>
                  <a:pt x="625" y="525"/>
                </a:lnTo>
                <a:lnTo>
                  <a:pt x="621" y="527"/>
                </a:lnTo>
                <a:lnTo>
                  <a:pt x="616" y="528"/>
                </a:lnTo>
                <a:close/>
                <a:moveTo>
                  <a:pt x="323" y="127"/>
                </a:moveTo>
                <a:lnTo>
                  <a:pt x="171" y="279"/>
                </a:lnTo>
                <a:lnTo>
                  <a:pt x="168" y="282"/>
                </a:lnTo>
                <a:lnTo>
                  <a:pt x="164" y="282"/>
                </a:lnTo>
                <a:lnTo>
                  <a:pt x="158" y="282"/>
                </a:lnTo>
                <a:lnTo>
                  <a:pt x="155" y="279"/>
                </a:lnTo>
                <a:lnTo>
                  <a:pt x="94" y="218"/>
                </a:lnTo>
                <a:lnTo>
                  <a:pt x="92" y="214"/>
                </a:lnTo>
                <a:lnTo>
                  <a:pt x="91" y="209"/>
                </a:lnTo>
                <a:lnTo>
                  <a:pt x="92" y="205"/>
                </a:lnTo>
                <a:lnTo>
                  <a:pt x="94" y="201"/>
                </a:lnTo>
                <a:lnTo>
                  <a:pt x="98" y="198"/>
                </a:lnTo>
                <a:lnTo>
                  <a:pt x="103" y="197"/>
                </a:lnTo>
                <a:lnTo>
                  <a:pt x="107" y="198"/>
                </a:lnTo>
                <a:lnTo>
                  <a:pt x="111" y="201"/>
                </a:lnTo>
                <a:lnTo>
                  <a:pt x="164" y="253"/>
                </a:lnTo>
                <a:lnTo>
                  <a:pt x="306" y="111"/>
                </a:lnTo>
                <a:lnTo>
                  <a:pt x="309" y="109"/>
                </a:lnTo>
                <a:lnTo>
                  <a:pt x="314" y="108"/>
                </a:lnTo>
                <a:lnTo>
                  <a:pt x="318" y="109"/>
                </a:lnTo>
                <a:lnTo>
                  <a:pt x="323" y="111"/>
                </a:lnTo>
                <a:lnTo>
                  <a:pt x="325" y="114"/>
                </a:lnTo>
                <a:lnTo>
                  <a:pt x="326" y="119"/>
                </a:lnTo>
                <a:lnTo>
                  <a:pt x="325" y="124"/>
                </a:lnTo>
                <a:lnTo>
                  <a:pt x="323" y="127"/>
                </a:lnTo>
                <a:close/>
                <a:moveTo>
                  <a:pt x="323" y="414"/>
                </a:moveTo>
                <a:lnTo>
                  <a:pt x="171" y="565"/>
                </a:lnTo>
                <a:lnTo>
                  <a:pt x="168" y="568"/>
                </a:lnTo>
                <a:lnTo>
                  <a:pt x="164" y="569"/>
                </a:lnTo>
                <a:lnTo>
                  <a:pt x="158" y="568"/>
                </a:lnTo>
                <a:lnTo>
                  <a:pt x="155" y="565"/>
                </a:lnTo>
                <a:lnTo>
                  <a:pt x="94" y="505"/>
                </a:lnTo>
                <a:lnTo>
                  <a:pt x="92" y="502"/>
                </a:lnTo>
                <a:lnTo>
                  <a:pt x="91" y="497"/>
                </a:lnTo>
                <a:lnTo>
                  <a:pt x="92" y="493"/>
                </a:lnTo>
                <a:lnTo>
                  <a:pt x="94" y="488"/>
                </a:lnTo>
                <a:lnTo>
                  <a:pt x="98" y="486"/>
                </a:lnTo>
                <a:lnTo>
                  <a:pt x="103" y="485"/>
                </a:lnTo>
                <a:lnTo>
                  <a:pt x="107" y="486"/>
                </a:lnTo>
                <a:lnTo>
                  <a:pt x="111" y="488"/>
                </a:lnTo>
                <a:lnTo>
                  <a:pt x="164" y="540"/>
                </a:lnTo>
                <a:lnTo>
                  <a:pt x="306" y="397"/>
                </a:lnTo>
                <a:lnTo>
                  <a:pt x="309" y="395"/>
                </a:lnTo>
                <a:lnTo>
                  <a:pt x="314" y="394"/>
                </a:lnTo>
                <a:lnTo>
                  <a:pt x="318" y="395"/>
                </a:lnTo>
                <a:lnTo>
                  <a:pt x="323" y="398"/>
                </a:lnTo>
                <a:lnTo>
                  <a:pt x="325" y="401"/>
                </a:lnTo>
                <a:lnTo>
                  <a:pt x="326" y="406"/>
                </a:lnTo>
                <a:lnTo>
                  <a:pt x="325" y="410"/>
                </a:lnTo>
                <a:lnTo>
                  <a:pt x="323" y="414"/>
                </a:lnTo>
                <a:close/>
                <a:moveTo>
                  <a:pt x="707" y="0"/>
                </a:moveTo>
                <a:lnTo>
                  <a:pt x="12" y="0"/>
                </a:lnTo>
                <a:lnTo>
                  <a:pt x="8" y="2"/>
                </a:lnTo>
                <a:lnTo>
                  <a:pt x="3" y="5"/>
                </a:lnTo>
                <a:lnTo>
                  <a:pt x="1" y="8"/>
                </a:lnTo>
                <a:lnTo>
                  <a:pt x="0" y="13"/>
                </a:lnTo>
                <a:lnTo>
                  <a:pt x="0" y="707"/>
                </a:lnTo>
                <a:lnTo>
                  <a:pt x="1" y="713"/>
                </a:lnTo>
                <a:lnTo>
                  <a:pt x="3" y="716"/>
                </a:lnTo>
                <a:lnTo>
                  <a:pt x="8" y="719"/>
                </a:lnTo>
                <a:lnTo>
                  <a:pt x="12" y="719"/>
                </a:lnTo>
                <a:lnTo>
                  <a:pt x="707" y="719"/>
                </a:lnTo>
                <a:lnTo>
                  <a:pt x="711" y="719"/>
                </a:lnTo>
                <a:lnTo>
                  <a:pt x="716" y="716"/>
                </a:lnTo>
                <a:lnTo>
                  <a:pt x="718" y="713"/>
                </a:lnTo>
                <a:lnTo>
                  <a:pt x="719" y="707"/>
                </a:lnTo>
                <a:lnTo>
                  <a:pt x="719" y="13"/>
                </a:lnTo>
                <a:lnTo>
                  <a:pt x="718" y="8"/>
                </a:lnTo>
                <a:lnTo>
                  <a:pt x="716" y="5"/>
                </a:lnTo>
                <a:lnTo>
                  <a:pt x="711" y="2"/>
                </a:lnTo>
                <a:lnTo>
                  <a:pt x="707"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5" name="Freeform 4665" descr="Icon of graph. ">
            <a:extLst>
              <a:ext uri="{FF2B5EF4-FFF2-40B4-BE49-F238E27FC236}">
                <a16:creationId xmlns:a16="http://schemas.microsoft.com/office/drawing/2014/main" id="{557E39B2-E017-4E5C-B53E-DDE3B9D4C92C}"/>
              </a:ext>
            </a:extLst>
          </p:cNvPr>
          <p:cNvSpPr>
            <a:spLocks/>
          </p:cNvSpPr>
          <p:nvPr/>
        </p:nvSpPr>
        <p:spPr bwMode="auto">
          <a:xfrm>
            <a:off x="7877961" y="3531386"/>
            <a:ext cx="347679" cy="347679"/>
          </a:xfrm>
          <a:custGeom>
            <a:avLst/>
            <a:gdLst>
              <a:gd name="T0" fmla="*/ 761 w 904"/>
              <a:gd name="T1" fmla="*/ 213 h 903"/>
              <a:gd name="T2" fmla="*/ 754 w 904"/>
              <a:gd name="T3" fmla="*/ 225 h 903"/>
              <a:gd name="T4" fmla="*/ 576 w 904"/>
              <a:gd name="T5" fmla="*/ 277 h 903"/>
              <a:gd name="T6" fmla="*/ 498 w 904"/>
              <a:gd name="T7" fmla="*/ 298 h 903"/>
              <a:gd name="T8" fmla="*/ 431 w 904"/>
              <a:gd name="T9" fmla="*/ 329 h 903"/>
              <a:gd name="T10" fmla="*/ 578 w 904"/>
              <a:gd name="T11" fmla="*/ 170 h 903"/>
              <a:gd name="T12" fmla="*/ 618 w 904"/>
              <a:gd name="T13" fmla="*/ 180 h 903"/>
              <a:gd name="T14" fmla="*/ 661 w 904"/>
              <a:gd name="T15" fmla="*/ 169 h 903"/>
              <a:gd name="T16" fmla="*/ 693 w 904"/>
              <a:gd name="T17" fmla="*/ 141 h 903"/>
              <a:gd name="T18" fmla="*/ 707 w 904"/>
              <a:gd name="T19" fmla="*/ 99 h 903"/>
              <a:gd name="T20" fmla="*/ 701 w 904"/>
              <a:gd name="T21" fmla="*/ 55 h 903"/>
              <a:gd name="T22" fmla="*/ 676 w 904"/>
              <a:gd name="T23" fmla="*/ 20 h 903"/>
              <a:gd name="T24" fmla="*/ 636 w 904"/>
              <a:gd name="T25" fmla="*/ 2 h 903"/>
              <a:gd name="T26" fmla="*/ 591 w 904"/>
              <a:gd name="T27" fmla="*/ 4 h 903"/>
              <a:gd name="T28" fmla="*/ 554 w 904"/>
              <a:gd name="T29" fmla="*/ 25 h 903"/>
              <a:gd name="T30" fmla="*/ 531 w 904"/>
              <a:gd name="T31" fmla="*/ 63 h 903"/>
              <a:gd name="T32" fmla="*/ 532 w 904"/>
              <a:gd name="T33" fmla="*/ 118 h 903"/>
              <a:gd name="T34" fmla="*/ 369 w 904"/>
              <a:gd name="T35" fmla="*/ 289 h 903"/>
              <a:gd name="T36" fmla="*/ 325 w 904"/>
              <a:gd name="T37" fmla="*/ 289 h 903"/>
              <a:gd name="T38" fmla="*/ 294 w 904"/>
              <a:gd name="T39" fmla="*/ 308 h 903"/>
              <a:gd name="T40" fmla="*/ 275 w 904"/>
              <a:gd name="T41" fmla="*/ 338 h 903"/>
              <a:gd name="T42" fmla="*/ 275 w 904"/>
              <a:gd name="T43" fmla="*/ 383 h 903"/>
              <a:gd name="T44" fmla="*/ 113 w 904"/>
              <a:gd name="T45" fmla="*/ 545 h 903"/>
              <a:gd name="T46" fmla="*/ 64 w 904"/>
              <a:gd name="T47" fmla="*/ 546 h 903"/>
              <a:gd name="T48" fmla="*/ 26 w 904"/>
              <a:gd name="T49" fmla="*/ 568 h 903"/>
              <a:gd name="T50" fmla="*/ 5 w 904"/>
              <a:gd name="T51" fmla="*/ 605 h 903"/>
              <a:gd name="T52" fmla="*/ 3 w 904"/>
              <a:gd name="T53" fmla="*/ 650 h 903"/>
              <a:gd name="T54" fmla="*/ 21 w 904"/>
              <a:gd name="T55" fmla="*/ 690 h 903"/>
              <a:gd name="T56" fmla="*/ 56 w 904"/>
              <a:gd name="T57" fmla="*/ 716 h 903"/>
              <a:gd name="T58" fmla="*/ 100 w 904"/>
              <a:gd name="T59" fmla="*/ 722 h 903"/>
              <a:gd name="T60" fmla="*/ 142 w 904"/>
              <a:gd name="T61" fmla="*/ 706 h 903"/>
              <a:gd name="T62" fmla="*/ 170 w 904"/>
              <a:gd name="T63" fmla="*/ 675 h 903"/>
              <a:gd name="T64" fmla="*/ 181 w 904"/>
              <a:gd name="T65" fmla="*/ 632 h 903"/>
              <a:gd name="T66" fmla="*/ 171 w 904"/>
              <a:gd name="T67" fmla="*/ 591 h 903"/>
              <a:gd name="T68" fmla="*/ 316 w 904"/>
              <a:gd name="T69" fmla="*/ 430 h 903"/>
              <a:gd name="T70" fmla="*/ 286 w 904"/>
              <a:gd name="T71" fmla="*/ 538 h 903"/>
              <a:gd name="T72" fmla="*/ 271 w 904"/>
              <a:gd name="T73" fmla="*/ 753 h 903"/>
              <a:gd name="T74" fmla="*/ 216 w 904"/>
              <a:gd name="T75" fmla="*/ 757 h 903"/>
              <a:gd name="T76" fmla="*/ 212 w 904"/>
              <a:gd name="T77" fmla="*/ 888 h 903"/>
              <a:gd name="T78" fmla="*/ 218 w 904"/>
              <a:gd name="T79" fmla="*/ 901 h 903"/>
              <a:gd name="T80" fmla="*/ 349 w 904"/>
              <a:gd name="T81" fmla="*/ 903 h 903"/>
              <a:gd name="T82" fmla="*/ 361 w 904"/>
              <a:gd name="T83" fmla="*/ 894 h 903"/>
              <a:gd name="T84" fmla="*/ 361 w 904"/>
              <a:gd name="T85" fmla="*/ 762 h 903"/>
              <a:gd name="T86" fmla="*/ 349 w 904"/>
              <a:gd name="T87" fmla="*/ 753 h 903"/>
              <a:gd name="T88" fmla="*/ 305 w 904"/>
              <a:gd name="T89" fmla="*/ 597 h 903"/>
              <a:gd name="T90" fmla="*/ 343 w 904"/>
              <a:gd name="T91" fmla="*/ 469 h 903"/>
              <a:gd name="T92" fmla="*/ 383 w 904"/>
              <a:gd name="T93" fmla="*/ 426 h 903"/>
              <a:gd name="T94" fmla="*/ 418 w 904"/>
              <a:gd name="T95" fmla="*/ 383 h 903"/>
              <a:gd name="T96" fmla="*/ 471 w 904"/>
              <a:gd name="T97" fmla="*/ 342 h 903"/>
              <a:gd name="T98" fmla="*/ 544 w 904"/>
              <a:gd name="T99" fmla="*/ 315 h 903"/>
              <a:gd name="T100" fmla="*/ 627 w 904"/>
              <a:gd name="T101" fmla="*/ 302 h 903"/>
              <a:gd name="T102" fmla="*/ 754 w 904"/>
              <a:gd name="T103" fmla="*/ 348 h 903"/>
              <a:gd name="T104" fmla="*/ 763 w 904"/>
              <a:gd name="T105" fmla="*/ 360 h 903"/>
              <a:gd name="T106" fmla="*/ 895 w 904"/>
              <a:gd name="T107" fmla="*/ 360 h 903"/>
              <a:gd name="T108" fmla="*/ 904 w 904"/>
              <a:gd name="T109" fmla="*/ 348 h 903"/>
              <a:gd name="T110" fmla="*/ 902 w 904"/>
              <a:gd name="T111" fmla="*/ 217 h 903"/>
              <a:gd name="T112" fmla="*/ 889 w 904"/>
              <a:gd name="T113" fmla="*/ 211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4" h="903">
                <a:moveTo>
                  <a:pt x="889" y="211"/>
                </a:moveTo>
                <a:lnTo>
                  <a:pt x="768" y="211"/>
                </a:lnTo>
                <a:lnTo>
                  <a:pt x="765" y="211"/>
                </a:lnTo>
                <a:lnTo>
                  <a:pt x="763" y="212"/>
                </a:lnTo>
                <a:lnTo>
                  <a:pt x="761" y="213"/>
                </a:lnTo>
                <a:lnTo>
                  <a:pt x="758" y="215"/>
                </a:lnTo>
                <a:lnTo>
                  <a:pt x="756" y="217"/>
                </a:lnTo>
                <a:lnTo>
                  <a:pt x="755" y="220"/>
                </a:lnTo>
                <a:lnTo>
                  <a:pt x="754" y="222"/>
                </a:lnTo>
                <a:lnTo>
                  <a:pt x="754" y="225"/>
                </a:lnTo>
                <a:lnTo>
                  <a:pt x="754" y="271"/>
                </a:lnTo>
                <a:lnTo>
                  <a:pt x="663" y="271"/>
                </a:lnTo>
                <a:lnTo>
                  <a:pt x="627" y="272"/>
                </a:lnTo>
                <a:lnTo>
                  <a:pt x="593" y="275"/>
                </a:lnTo>
                <a:lnTo>
                  <a:pt x="576" y="277"/>
                </a:lnTo>
                <a:lnTo>
                  <a:pt x="561" y="281"/>
                </a:lnTo>
                <a:lnTo>
                  <a:pt x="545" y="284"/>
                </a:lnTo>
                <a:lnTo>
                  <a:pt x="529" y="287"/>
                </a:lnTo>
                <a:lnTo>
                  <a:pt x="513" y="292"/>
                </a:lnTo>
                <a:lnTo>
                  <a:pt x="498" y="298"/>
                </a:lnTo>
                <a:lnTo>
                  <a:pt x="484" y="302"/>
                </a:lnTo>
                <a:lnTo>
                  <a:pt x="470" y="309"/>
                </a:lnTo>
                <a:lnTo>
                  <a:pt x="457" y="315"/>
                </a:lnTo>
                <a:lnTo>
                  <a:pt x="443" y="323"/>
                </a:lnTo>
                <a:lnTo>
                  <a:pt x="431" y="329"/>
                </a:lnTo>
                <a:lnTo>
                  <a:pt x="418" y="337"/>
                </a:lnTo>
                <a:lnTo>
                  <a:pt x="415" y="328"/>
                </a:lnTo>
                <a:lnTo>
                  <a:pt x="409" y="319"/>
                </a:lnTo>
                <a:lnTo>
                  <a:pt x="565" y="163"/>
                </a:lnTo>
                <a:lnTo>
                  <a:pt x="578" y="170"/>
                </a:lnTo>
                <a:lnTo>
                  <a:pt x="590" y="176"/>
                </a:lnTo>
                <a:lnTo>
                  <a:pt x="597" y="178"/>
                </a:lnTo>
                <a:lnTo>
                  <a:pt x="604" y="179"/>
                </a:lnTo>
                <a:lnTo>
                  <a:pt x="610" y="180"/>
                </a:lnTo>
                <a:lnTo>
                  <a:pt x="618" y="180"/>
                </a:lnTo>
                <a:lnTo>
                  <a:pt x="627" y="180"/>
                </a:lnTo>
                <a:lnTo>
                  <a:pt x="636" y="178"/>
                </a:lnTo>
                <a:lnTo>
                  <a:pt x="644" y="176"/>
                </a:lnTo>
                <a:lnTo>
                  <a:pt x="653" y="173"/>
                </a:lnTo>
                <a:lnTo>
                  <a:pt x="661" y="169"/>
                </a:lnTo>
                <a:lnTo>
                  <a:pt x="668" y="164"/>
                </a:lnTo>
                <a:lnTo>
                  <a:pt x="676" y="160"/>
                </a:lnTo>
                <a:lnTo>
                  <a:pt x="681" y="154"/>
                </a:lnTo>
                <a:lnTo>
                  <a:pt x="687" y="147"/>
                </a:lnTo>
                <a:lnTo>
                  <a:pt x="693" y="141"/>
                </a:lnTo>
                <a:lnTo>
                  <a:pt x="697" y="133"/>
                </a:lnTo>
                <a:lnTo>
                  <a:pt x="701" y="125"/>
                </a:lnTo>
                <a:lnTo>
                  <a:pt x="704" y="117"/>
                </a:lnTo>
                <a:lnTo>
                  <a:pt x="706" y="108"/>
                </a:lnTo>
                <a:lnTo>
                  <a:pt x="707" y="99"/>
                </a:lnTo>
                <a:lnTo>
                  <a:pt x="709" y="90"/>
                </a:lnTo>
                <a:lnTo>
                  <a:pt x="707" y="81"/>
                </a:lnTo>
                <a:lnTo>
                  <a:pt x="706" y="72"/>
                </a:lnTo>
                <a:lnTo>
                  <a:pt x="704" y="63"/>
                </a:lnTo>
                <a:lnTo>
                  <a:pt x="701" y="55"/>
                </a:lnTo>
                <a:lnTo>
                  <a:pt x="697" y="47"/>
                </a:lnTo>
                <a:lnTo>
                  <a:pt x="693" y="39"/>
                </a:lnTo>
                <a:lnTo>
                  <a:pt x="687" y="32"/>
                </a:lnTo>
                <a:lnTo>
                  <a:pt x="681" y="25"/>
                </a:lnTo>
                <a:lnTo>
                  <a:pt x="676" y="20"/>
                </a:lnTo>
                <a:lnTo>
                  <a:pt x="668" y="15"/>
                </a:lnTo>
                <a:lnTo>
                  <a:pt x="661" y="11"/>
                </a:lnTo>
                <a:lnTo>
                  <a:pt x="653" y="6"/>
                </a:lnTo>
                <a:lnTo>
                  <a:pt x="644" y="4"/>
                </a:lnTo>
                <a:lnTo>
                  <a:pt x="636" y="2"/>
                </a:lnTo>
                <a:lnTo>
                  <a:pt x="627" y="0"/>
                </a:lnTo>
                <a:lnTo>
                  <a:pt x="618" y="0"/>
                </a:lnTo>
                <a:lnTo>
                  <a:pt x="609" y="0"/>
                </a:lnTo>
                <a:lnTo>
                  <a:pt x="600" y="2"/>
                </a:lnTo>
                <a:lnTo>
                  <a:pt x="591" y="4"/>
                </a:lnTo>
                <a:lnTo>
                  <a:pt x="583" y="6"/>
                </a:lnTo>
                <a:lnTo>
                  <a:pt x="575" y="11"/>
                </a:lnTo>
                <a:lnTo>
                  <a:pt x="567" y="15"/>
                </a:lnTo>
                <a:lnTo>
                  <a:pt x="561" y="20"/>
                </a:lnTo>
                <a:lnTo>
                  <a:pt x="554" y="25"/>
                </a:lnTo>
                <a:lnTo>
                  <a:pt x="548" y="32"/>
                </a:lnTo>
                <a:lnTo>
                  <a:pt x="543" y="39"/>
                </a:lnTo>
                <a:lnTo>
                  <a:pt x="538" y="47"/>
                </a:lnTo>
                <a:lnTo>
                  <a:pt x="535" y="55"/>
                </a:lnTo>
                <a:lnTo>
                  <a:pt x="531" y="63"/>
                </a:lnTo>
                <a:lnTo>
                  <a:pt x="529" y="72"/>
                </a:lnTo>
                <a:lnTo>
                  <a:pt x="528" y="81"/>
                </a:lnTo>
                <a:lnTo>
                  <a:pt x="528" y="90"/>
                </a:lnTo>
                <a:lnTo>
                  <a:pt x="529" y="105"/>
                </a:lnTo>
                <a:lnTo>
                  <a:pt x="532" y="118"/>
                </a:lnTo>
                <a:lnTo>
                  <a:pt x="537" y="131"/>
                </a:lnTo>
                <a:lnTo>
                  <a:pt x="545" y="142"/>
                </a:lnTo>
                <a:lnTo>
                  <a:pt x="388" y="298"/>
                </a:lnTo>
                <a:lnTo>
                  <a:pt x="379" y="293"/>
                </a:lnTo>
                <a:lnTo>
                  <a:pt x="369" y="289"/>
                </a:lnTo>
                <a:lnTo>
                  <a:pt x="358" y="286"/>
                </a:lnTo>
                <a:lnTo>
                  <a:pt x="347" y="285"/>
                </a:lnTo>
                <a:lnTo>
                  <a:pt x="339" y="286"/>
                </a:lnTo>
                <a:lnTo>
                  <a:pt x="331" y="287"/>
                </a:lnTo>
                <a:lnTo>
                  <a:pt x="325" y="289"/>
                </a:lnTo>
                <a:lnTo>
                  <a:pt x="318" y="292"/>
                </a:lnTo>
                <a:lnTo>
                  <a:pt x="311" y="294"/>
                </a:lnTo>
                <a:lnTo>
                  <a:pt x="304" y="299"/>
                </a:lnTo>
                <a:lnTo>
                  <a:pt x="299" y="303"/>
                </a:lnTo>
                <a:lnTo>
                  <a:pt x="294" y="308"/>
                </a:lnTo>
                <a:lnTo>
                  <a:pt x="288" y="313"/>
                </a:lnTo>
                <a:lnTo>
                  <a:pt x="284" y="319"/>
                </a:lnTo>
                <a:lnTo>
                  <a:pt x="281" y="325"/>
                </a:lnTo>
                <a:lnTo>
                  <a:pt x="277" y="332"/>
                </a:lnTo>
                <a:lnTo>
                  <a:pt x="275" y="338"/>
                </a:lnTo>
                <a:lnTo>
                  <a:pt x="273" y="346"/>
                </a:lnTo>
                <a:lnTo>
                  <a:pt x="271" y="353"/>
                </a:lnTo>
                <a:lnTo>
                  <a:pt x="271" y="361"/>
                </a:lnTo>
                <a:lnTo>
                  <a:pt x="273" y="372"/>
                </a:lnTo>
                <a:lnTo>
                  <a:pt x="275" y="383"/>
                </a:lnTo>
                <a:lnTo>
                  <a:pt x="278" y="393"/>
                </a:lnTo>
                <a:lnTo>
                  <a:pt x="284" y="403"/>
                </a:lnTo>
                <a:lnTo>
                  <a:pt x="134" y="553"/>
                </a:lnTo>
                <a:lnTo>
                  <a:pt x="124" y="547"/>
                </a:lnTo>
                <a:lnTo>
                  <a:pt x="113" y="545"/>
                </a:lnTo>
                <a:lnTo>
                  <a:pt x="102" y="543"/>
                </a:lnTo>
                <a:lnTo>
                  <a:pt x="91" y="542"/>
                </a:lnTo>
                <a:lnTo>
                  <a:pt x="82" y="542"/>
                </a:lnTo>
                <a:lnTo>
                  <a:pt x="73" y="544"/>
                </a:lnTo>
                <a:lnTo>
                  <a:pt x="64" y="546"/>
                </a:lnTo>
                <a:lnTo>
                  <a:pt x="56" y="548"/>
                </a:lnTo>
                <a:lnTo>
                  <a:pt x="48" y="553"/>
                </a:lnTo>
                <a:lnTo>
                  <a:pt x="40" y="557"/>
                </a:lnTo>
                <a:lnTo>
                  <a:pt x="33" y="562"/>
                </a:lnTo>
                <a:lnTo>
                  <a:pt x="26" y="568"/>
                </a:lnTo>
                <a:lnTo>
                  <a:pt x="21" y="574"/>
                </a:lnTo>
                <a:lnTo>
                  <a:pt x="16" y="581"/>
                </a:lnTo>
                <a:lnTo>
                  <a:pt x="12" y="589"/>
                </a:lnTo>
                <a:lnTo>
                  <a:pt x="7" y="597"/>
                </a:lnTo>
                <a:lnTo>
                  <a:pt x="5" y="605"/>
                </a:lnTo>
                <a:lnTo>
                  <a:pt x="3" y="614"/>
                </a:lnTo>
                <a:lnTo>
                  <a:pt x="0" y="623"/>
                </a:lnTo>
                <a:lnTo>
                  <a:pt x="0" y="632"/>
                </a:lnTo>
                <a:lnTo>
                  <a:pt x="0" y="641"/>
                </a:lnTo>
                <a:lnTo>
                  <a:pt x="3" y="650"/>
                </a:lnTo>
                <a:lnTo>
                  <a:pt x="5" y="659"/>
                </a:lnTo>
                <a:lnTo>
                  <a:pt x="7" y="667"/>
                </a:lnTo>
                <a:lnTo>
                  <a:pt x="12" y="675"/>
                </a:lnTo>
                <a:lnTo>
                  <a:pt x="16" y="683"/>
                </a:lnTo>
                <a:lnTo>
                  <a:pt x="21" y="690"/>
                </a:lnTo>
                <a:lnTo>
                  <a:pt x="26" y="696"/>
                </a:lnTo>
                <a:lnTo>
                  <a:pt x="33" y="702"/>
                </a:lnTo>
                <a:lnTo>
                  <a:pt x="40" y="706"/>
                </a:lnTo>
                <a:lnTo>
                  <a:pt x="48" y="711"/>
                </a:lnTo>
                <a:lnTo>
                  <a:pt x="56" y="716"/>
                </a:lnTo>
                <a:lnTo>
                  <a:pt x="64" y="718"/>
                </a:lnTo>
                <a:lnTo>
                  <a:pt x="73" y="720"/>
                </a:lnTo>
                <a:lnTo>
                  <a:pt x="82" y="722"/>
                </a:lnTo>
                <a:lnTo>
                  <a:pt x="91" y="722"/>
                </a:lnTo>
                <a:lnTo>
                  <a:pt x="100" y="722"/>
                </a:lnTo>
                <a:lnTo>
                  <a:pt x="109" y="720"/>
                </a:lnTo>
                <a:lnTo>
                  <a:pt x="118" y="718"/>
                </a:lnTo>
                <a:lnTo>
                  <a:pt x="126" y="716"/>
                </a:lnTo>
                <a:lnTo>
                  <a:pt x="134" y="711"/>
                </a:lnTo>
                <a:lnTo>
                  <a:pt x="142" y="706"/>
                </a:lnTo>
                <a:lnTo>
                  <a:pt x="148" y="702"/>
                </a:lnTo>
                <a:lnTo>
                  <a:pt x="155" y="696"/>
                </a:lnTo>
                <a:lnTo>
                  <a:pt x="161" y="690"/>
                </a:lnTo>
                <a:lnTo>
                  <a:pt x="165" y="683"/>
                </a:lnTo>
                <a:lnTo>
                  <a:pt x="170" y="675"/>
                </a:lnTo>
                <a:lnTo>
                  <a:pt x="174" y="667"/>
                </a:lnTo>
                <a:lnTo>
                  <a:pt x="177" y="659"/>
                </a:lnTo>
                <a:lnTo>
                  <a:pt x="179" y="650"/>
                </a:lnTo>
                <a:lnTo>
                  <a:pt x="181" y="641"/>
                </a:lnTo>
                <a:lnTo>
                  <a:pt x="181" y="632"/>
                </a:lnTo>
                <a:lnTo>
                  <a:pt x="181" y="623"/>
                </a:lnTo>
                <a:lnTo>
                  <a:pt x="180" y="615"/>
                </a:lnTo>
                <a:lnTo>
                  <a:pt x="178" y="607"/>
                </a:lnTo>
                <a:lnTo>
                  <a:pt x="174" y="599"/>
                </a:lnTo>
                <a:lnTo>
                  <a:pt x="171" y="591"/>
                </a:lnTo>
                <a:lnTo>
                  <a:pt x="168" y="585"/>
                </a:lnTo>
                <a:lnTo>
                  <a:pt x="163" y="578"/>
                </a:lnTo>
                <a:lnTo>
                  <a:pt x="157" y="571"/>
                </a:lnTo>
                <a:lnTo>
                  <a:pt x="305" y="424"/>
                </a:lnTo>
                <a:lnTo>
                  <a:pt x="316" y="430"/>
                </a:lnTo>
                <a:lnTo>
                  <a:pt x="328" y="433"/>
                </a:lnTo>
                <a:lnTo>
                  <a:pt x="314" y="457"/>
                </a:lnTo>
                <a:lnTo>
                  <a:pt x="303" y="483"/>
                </a:lnTo>
                <a:lnTo>
                  <a:pt x="294" y="510"/>
                </a:lnTo>
                <a:lnTo>
                  <a:pt x="286" y="538"/>
                </a:lnTo>
                <a:lnTo>
                  <a:pt x="279" y="568"/>
                </a:lnTo>
                <a:lnTo>
                  <a:pt x="275" y="598"/>
                </a:lnTo>
                <a:lnTo>
                  <a:pt x="273" y="630"/>
                </a:lnTo>
                <a:lnTo>
                  <a:pt x="271" y="662"/>
                </a:lnTo>
                <a:lnTo>
                  <a:pt x="271" y="753"/>
                </a:lnTo>
                <a:lnTo>
                  <a:pt x="226" y="753"/>
                </a:lnTo>
                <a:lnTo>
                  <a:pt x="223" y="753"/>
                </a:lnTo>
                <a:lnTo>
                  <a:pt x="221" y="754"/>
                </a:lnTo>
                <a:lnTo>
                  <a:pt x="218" y="755"/>
                </a:lnTo>
                <a:lnTo>
                  <a:pt x="216" y="757"/>
                </a:lnTo>
                <a:lnTo>
                  <a:pt x="214" y="760"/>
                </a:lnTo>
                <a:lnTo>
                  <a:pt x="213" y="762"/>
                </a:lnTo>
                <a:lnTo>
                  <a:pt x="212" y="764"/>
                </a:lnTo>
                <a:lnTo>
                  <a:pt x="212" y="767"/>
                </a:lnTo>
                <a:lnTo>
                  <a:pt x="212" y="888"/>
                </a:lnTo>
                <a:lnTo>
                  <a:pt x="212" y="891"/>
                </a:lnTo>
                <a:lnTo>
                  <a:pt x="213" y="894"/>
                </a:lnTo>
                <a:lnTo>
                  <a:pt x="214" y="896"/>
                </a:lnTo>
                <a:lnTo>
                  <a:pt x="216" y="898"/>
                </a:lnTo>
                <a:lnTo>
                  <a:pt x="218" y="901"/>
                </a:lnTo>
                <a:lnTo>
                  <a:pt x="221" y="902"/>
                </a:lnTo>
                <a:lnTo>
                  <a:pt x="223" y="903"/>
                </a:lnTo>
                <a:lnTo>
                  <a:pt x="226" y="903"/>
                </a:lnTo>
                <a:lnTo>
                  <a:pt x="347" y="903"/>
                </a:lnTo>
                <a:lnTo>
                  <a:pt x="349" y="903"/>
                </a:lnTo>
                <a:lnTo>
                  <a:pt x="353" y="902"/>
                </a:lnTo>
                <a:lnTo>
                  <a:pt x="355" y="901"/>
                </a:lnTo>
                <a:lnTo>
                  <a:pt x="357" y="898"/>
                </a:lnTo>
                <a:lnTo>
                  <a:pt x="360" y="896"/>
                </a:lnTo>
                <a:lnTo>
                  <a:pt x="361" y="894"/>
                </a:lnTo>
                <a:lnTo>
                  <a:pt x="362" y="891"/>
                </a:lnTo>
                <a:lnTo>
                  <a:pt x="362" y="888"/>
                </a:lnTo>
                <a:lnTo>
                  <a:pt x="362" y="767"/>
                </a:lnTo>
                <a:lnTo>
                  <a:pt x="362" y="764"/>
                </a:lnTo>
                <a:lnTo>
                  <a:pt x="361" y="762"/>
                </a:lnTo>
                <a:lnTo>
                  <a:pt x="360" y="760"/>
                </a:lnTo>
                <a:lnTo>
                  <a:pt x="357" y="757"/>
                </a:lnTo>
                <a:lnTo>
                  <a:pt x="355" y="755"/>
                </a:lnTo>
                <a:lnTo>
                  <a:pt x="353" y="754"/>
                </a:lnTo>
                <a:lnTo>
                  <a:pt x="349" y="753"/>
                </a:lnTo>
                <a:lnTo>
                  <a:pt x="347" y="753"/>
                </a:lnTo>
                <a:lnTo>
                  <a:pt x="302" y="753"/>
                </a:lnTo>
                <a:lnTo>
                  <a:pt x="302" y="662"/>
                </a:lnTo>
                <a:lnTo>
                  <a:pt x="303" y="629"/>
                </a:lnTo>
                <a:lnTo>
                  <a:pt x="305" y="597"/>
                </a:lnTo>
                <a:lnTo>
                  <a:pt x="310" y="566"/>
                </a:lnTo>
                <a:lnTo>
                  <a:pt x="317" y="537"/>
                </a:lnTo>
                <a:lnTo>
                  <a:pt x="326" y="509"/>
                </a:lnTo>
                <a:lnTo>
                  <a:pt x="336" y="482"/>
                </a:lnTo>
                <a:lnTo>
                  <a:pt x="343" y="469"/>
                </a:lnTo>
                <a:lnTo>
                  <a:pt x="348" y="457"/>
                </a:lnTo>
                <a:lnTo>
                  <a:pt x="355" y="446"/>
                </a:lnTo>
                <a:lnTo>
                  <a:pt x="363" y="434"/>
                </a:lnTo>
                <a:lnTo>
                  <a:pt x="373" y="431"/>
                </a:lnTo>
                <a:lnTo>
                  <a:pt x="383" y="426"/>
                </a:lnTo>
                <a:lnTo>
                  <a:pt x="393" y="420"/>
                </a:lnTo>
                <a:lnTo>
                  <a:pt x="401" y="413"/>
                </a:lnTo>
                <a:lnTo>
                  <a:pt x="408" y="404"/>
                </a:lnTo>
                <a:lnTo>
                  <a:pt x="414" y="395"/>
                </a:lnTo>
                <a:lnTo>
                  <a:pt x="418" y="383"/>
                </a:lnTo>
                <a:lnTo>
                  <a:pt x="421" y="372"/>
                </a:lnTo>
                <a:lnTo>
                  <a:pt x="433" y="364"/>
                </a:lnTo>
                <a:lnTo>
                  <a:pt x="445" y="356"/>
                </a:lnTo>
                <a:lnTo>
                  <a:pt x="458" y="348"/>
                </a:lnTo>
                <a:lnTo>
                  <a:pt x="471" y="342"/>
                </a:lnTo>
                <a:lnTo>
                  <a:pt x="485" y="335"/>
                </a:lnTo>
                <a:lnTo>
                  <a:pt x="498" y="329"/>
                </a:lnTo>
                <a:lnTo>
                  <a:pt x="513" y="324"/>
                </a:lnTo>
                <a:lnTo>
                  <a:pt x="529" y="319"/>
                </a:lnTo>
                <a:lnTo>
                  <a:pt x="544" y="315"/>
                </a:lnTo>
                <a:lnTo>
                  <a:pt x="559" y="311"/>
                </a:lnTo>
                <a:lnTo>
                  <a:pt x="576" y="308"/>
                </a:lnTo>
                <a:lnTo>
                  <a:pt x="593" y="306"/>
                </a:lnTo>
                <a:lnTo>
                  <a:pt x="610" y="303"/>
                </a:lnTo>
                <a:lnTo>
                  <a:pt x="627" y="302"/>
                </a:lnTo>
                <a:lnTo>
                  <a:pt x="645" y="301"/>
                </a:lnTo>
                <a:lnTo>
                  <a:pt x="663" y="301"/>
                </a:lnTo>
                <a:lnTo>
                  <a:pt x="754" y="301"/>
                </a:lnTo>
                <a:lnTo>
                  <a:pt x="754" y="346"/>
                </a:lnTo>
                <a:lnTo>
                  <a:pt x="754" y="348"/>
                </a:lnTo>
                <a:lnTo>
                  <a:pt x="755" y="352"/>
                </a:lnTo>
                <a:lnTo>
                  <a:pt x="756" y="354"/>
                </a:lnTo>
                <a:lnTo>
                  <a:pt x="758" y="356"/>
                </a:lnTo>
                <a:lnTo>
                  <a:pt x="761" y="359"/>
                </a:lnTo>
                <a:lnTo>
                  <a:pt x="763" y="360"/>
                </a:lnTo>
                <a:lnTo>
                  <a:pt x="765" y="361"/>
                </a:lnTo>
                <a:lnTo>
                  <a:pt x="768" y="361"/>
                </a:lnTo>
                <a:lnTo>
                  <a:pt x="889" y="361"/>
                </a:lnTo>
                <a:lnTo>
                  <a:pt x="892" y="361"/>
                </a:lnTo>
                <a:lnTo>
                  <a:pt x="895" y="360"/>
                </a:lnTo>
                <a:lnTo>
                  <a:pt x="897" y="359"/>
                </a:lnTo>
                <a:lnTo>
                  <a:pt x="899" y="356"/>
                </a:lnTo>
                <a:lnTo>
                  <a:pt x="902" y="354"/>
                </a:lnTo>
                <a:lnTo>
                  <a:pt x="903" y="352"/>
                </a:lnTo>
                <a:lnTo>
                  <a:pt x="904" y="348"/>
                </a:lnTo>
                <a:lnTo>
                  <a:pt x="904" y="346"/>
                </a:lnTo>
                <a:lnTo>
                  <a:pt x="904" y="225"/>
                </a:lnTo>
                <a:lnTo>
                  <a:pt x="904" y="222"/>
                </a:lnTo>
                <a:lnTo>
                  <a:pt x="903" y="220"/>
                </a:lnTo>
                <a:lnTo>
                  <a:pt x="902" y="217"/>
                </a:lnTo>
                <a:lnTo>
                  <a:pt x="899" y="215"/>
                </a:lnTo>
                <a:lnTo>
                  <a:pt x="897" y="213"/>
                </a:lnTo>
                <a:lnTo>
                  <a:pt x="895" y="212"/>
                </a:lnTo>
                <a:lnTo>
                  <a:pt x="892" y="211"/>
                </a:lnTo>
                <a:lnTo>
                  <a:pt x="889" y="21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36" name="Group 35" descr="Icon of human being and gear. ">
            <a:extLst>
              <a:ext uri="{FF2B5EF4-FFF2-40B4-BE49-F238E27FC236}">
                <a16:creationId xmlns:a16="http://schemas.microsoft.com/office/drawing/2014/main" id="{ECC5F635-1712-4572-A9EC-F94E2199DDBD}"/>
              </a:ext>
            </a:extLst>
          </p:cNvPr>
          <p:cNvGrpSpPr/>
          <p:nvPr/>
        </p:nvGrpSpPr>
        <p:grpSpPr>
          <a:xfrm>
            <a:off x="7133464" y="5355478"/>
            <a:ext cx="338073" cy="339996"/>
            <a:chOff x="6450013" y="5349875"/>
            <a:chExt cx="279399" cy="280988"/>
          </a:xfrm>
          <a:solidFill>
            <a:schemeClr val="bg1"/>
          </a:solidFill>
        </p:grpSpPr>
        <p:sp>
          <p:nvSpPr>
            <p:cNvPr id="37" name="Freeform 3673">
              <a:extLst>
                <a:ext uri="{FF2B5EF4-FFF2-40B4-BE49-F238E27FC236}">
                  <a16:creationId xmlns:a16="http://schemas.microsoft.com/office/drawing/2014/main" id="{D1391604-D4EC-48A8-AE57-EDF194392FB1}"/>
                </a:ext>
              </a:extLst>
            </p:cNvPr>
            <p:cNvSpPr>
              <a:spLocks/>
            </p:cNvSpPr>
            <p:nvPr/>
          </p:nvSpPr>
          <p:spPr bwMode="auto">
            <a:xfrm>
              <a:off x="6450013" y="5349875"/>
              <a:ext cx="182562" cy="238125"/>
            </a:xfrm>
            <a:custGeom>
              <a:avLst/>
              <a:gdLst>
                <a:gd name="T0" fmla="*/ 379 w 459"/>
                <a:gd name="T1" fmla="*/ 550 h 602"/>
                <a:gd name="T2" fmla="*/ 380 w 459"/>
                <a:gd name="T3" fmla="*/ 519 h 602"/>
                <a:gd name="T4" fmla="*/ 345 w 459"/>
                <a:gd name="T5" fmla="*/ 495 h 602"/>
                <a:gd name="T6" fmla="*/ 397 w 459"/>
                <a:gd name="T7" fmla="*/ 400 h 602"/>
                <a:gd name="T8" fmla="*/ 408 w 459"/>
                <a:gd name="T9" fmla="*/ 395 h 602"/>
                <a:gd name="T10" fmla="*/ 450 w 459"/>
                <a:gd name="T11" fmla="*/ 406 h 602"/>
                <a:gd name="T12" fmla="*/ 412 w 459"/>
                <a:gd name="T13" fmla="*/ 384 h 602"/>
                <a:gd name="T14" fmla="*/ 376 w 459"/>
                <a:gd name="T15" fmla="*/ 370 h 602"/>
                <a:gd name="T16" fmla="*/ 361 w 459"/>
                <a:gd name="T17" fmla="*/ 307 h 602"/>
                <a:gd name="T18" fmla="*/ 379 w 459"/>
                <a:gd name="T19" fmla="*/ 288 h 602"/>
                <a:gd name="T20" fmla="*/ 397 w 459"/>
                <a:gd name="T21" fmla="*/ 252 h 602"/>
                <a:gd name="T22" fmla="*/ 406 w 459"/>
                <a:gd name="T23" fmla="*/ 214 h 602"/>
                <a:gd name="T24" fmla="*/ 415 w 459"/>
                <a:gd name="T25" fmla="*/ 202 h 602"/>
                <a:gd name="T26" fmla="*/ 420 w 459"/>
                <a:gd name="T27" fmla="*/ 183 h 602"/>
                <a:gd name="T28" fmla="*/ 416 w 459"/>
                <a:gd name="T29" fmla="*/ 152 h 602"/>
                <a:gd name="T30" fmla="*/ 412 w 459"/>
                <a:gd name="T31" fmla="*/ 121 h 602"/>
                <a:gd name="T32" fmla="*/ 420 w 459"/>
                <a:gd name="T33" fmla="*/ 78 h 602"/>
                <a:gd name="T34" fmla="*/ 415 w 459"/>
                <a:gd name="T35" fmla="*/ 45 h 602"/>
                <a:gd name="T36" fmla="*/ 403 w 459"/>
                <a:gd name="T37" fmla="*/ 27 h 602"/>
                <a:gd name="T38" fmla="*/ 382 w 459"/>
                <a:gd name="T39" fmla="*/ 15 h 602"/>
                <a:gd name="T40" fmla="*/ 341 w 459"/>
                <a:gd name="T41" fmla="*/ 3 h 602"/>
                <a:gd name="T42" fmla="*/ 291 w 459"/>
                <a:gd name="T43" fmla="*/ 0 h 602"/>
                <a:gd name="T44" fmla="*/ 245 w 459"/>
                <a:gd name="T45" fmla="*/ 9 h 602"/>
                <a:gd name="T46" fmla="*/ 213 w 459"/>
                <a:gd name="T47" fmla="*/ 27 h 602"/>
                <a:gd name="T48" fmla="*/ 201 w 459"/>
                <a:gd name="T49" fmla="*/ 42 h 602"/>
                <a:gd name="T50" fmla="*/ 181 w 459"/>
                <a:gd name="T51" fmla="*/ 44 h 602"/>
                <a:gd name="T52" fmla="*/ 163 w 459"/>
                <a:gd name="T53" fmla="*/ 56 h 602"/>
                <a:gd name="T54" fmla="*/ 155 w 459"/>
                <a:gd name="T55" fmla="*/ 87 h 602"/>
                <a:gd name="T56" fmla="*/ 164 w 459"/>
                <a:gd name="T57" fmla="*/ 138 h 602"/>
                <a:gd name="T58" fmla="*/ 159 w 459"/>
                <a:gd name="T59" fmla="*/ 144 h 602"/>
                <a:gd name="T60" fmla="*/ 150 w 459"/>
                <a:gd name="T61" fmla="*/ 162 h 602"/>
                <a:gd name="T62" fmla="*/ 149 w 459"/>
                <a:gd name="T63" fmla="*/ 184 h 602"/>
                <a:gd name="T64" fmla="*/ 154 w 459"/>
                <a:gd name="T65" fmla="*/ 201 h 602"/>
                <a:gd name="T66" fmla="*/ 163 w 459"/>
                <a:gd name="T67" fmla="*/ 214 h 602"/>
                <a:gd name="T68" fmla="*/ 169 w 459"/>
                <a:gd name="T69" fmla="*/ 237 h 602"/>
                <a:gd name="T70" fmla="*/ 179 w 459"/>
                <a:gd name="T71" fmla="*/ 271 h 602"/>
                <a:gd name="T72" fmla="*/ 203 w 459"/>
                <a:gd name="T73" fmla="*/ 306 h 602"/>
                <a:gd name="T74" fmla="*/ 215 w 459"/>
                <a:gd name="T75" fmla="*/ 364 h 602"/>
                <a:gd name="T76" fmla="*/ 171 w 459"/>
                <a:gd name="T77" fmla="*/ 381 h 602"/>
                <a:gd name="T78" fmla="*/ 106 w 459"/>
                <a:gd name="T79" fmla="*/ 401 h 602"/>
                <a:gd name="T80" fmla="*/ 46 w 459"/>
                <a:gd name="T81" fmla="*/ 428 h 602"/>
                <a:gd name="T82" fmla="*/ 22 w 459"/>
                <a:gd name="T83" fmla="*/ 449 h 602"/>
                <a:gd name="T84" fmla="*/ 10 w 459"/>
                <a:gd name="T85" fmla="*/ 479 h 602"/>
                <a:gd name="T86" fmla="*/ 2 w 459"/>
                <a:gd name="T87" fmla="*/ 540 h 602"/>
                <a:gd name="T88" fmla="*/ 1 w 459"/>
                <a:gd name="T89" fmla="*/ 594 h 602"/>
                <a:gd name="T90" fmla="*/ 11 w 459"/>
                <a:gd name="T91" fmla="*/ 602 h 602"/>
                <a:gd name="T92" fmla="*/ 345 w 459"/>
                <a:gd name="T93" fmla="*/ 589 h 602"/>
                <a:gd name="T94" fmla="*/ 352 w 459"/>
                <a:gd name="T95" fmla="*/ 577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59" h="602">
                  <a:moveTo>
                    <a:pt x="352" y="577"/>
                  </a:moveTo>
                  <a:lnTo>
                    <a:pt x="380" y="560"/>
                  </a:lnTo>
                  <a:lnTo>
                    <a:pt x="379" y="550"/>
                  </a:lnTo>
                  <a:lnTo>
                    <a:pt x="379" y="540"/>
                  </a:lnTo>
                  <a:lnTo>
                    <a:pt x="379" y="530"/>
                  </a:lnTo>
                  <a:lnTo>
                    <a:pt x="380" y="519"/>
                  </a:lnTo>
                  <a:lnTo>
                    <a:pt x="352" y="503"/>
                  </a:lnTo>
                  <a:lnTo>
                    <a:pt x="348" y="499"/>
                  </a:lnTo>
                  <a:lnTo>
                    <a:pt x="345" y="495"/>
                  </a:lnTo>
                  <a:lnTo>
                    <a:pt x="345" y="490"/>
                  </a:lnTo>
                  <a:lnTo>
                    <a:pt x="346" y="486"/>
                  </a:lnTo>
                  <a:lnTo>
                    <a:pt x="397" y="400"/>
                  </a:lnTo>
                  <a:lnTo>
                    <a:pt x="399" y="397"/>
                  </a:lnTo>
                  <a:lnTo>
                    <a:pt x="403" y="395"/>
                  </a:lnTo>
                  <a:lnTo>
                    <a:pt x="408" y="395"/>
                  </a:lnTo>
                  <a:lnTo>
                    <a:pt x="413" y="396"/>
                  </a:lnTo>
                  <a:lnTo>
                    <a:pt x="441" y="413"/>
                  </a:lnTo>
                  <a:lnTo>
                    <a:pt x="450" y="406"/>
                  </a:lnTo>
                  <a:lnTo>
                    <a:pt x="459" y="401"/>
                  </a:lnTo>
                  <a:lnTo>
                    <a:pt x="424" y="388"/>
                  </a:lnTo>
                  <a:lnTo>
                    <a:pt x="412" y="384"/>
                  </a:lnTo>
                  <a:lnTo>
                    <a:pt x="400" y="379"/>
                  </a:lnTo>
                  <a:lnTo>
                    <a:pt x="389" y="375"/>
                  </a:lnTo>
                  <a:lnTo>
                    <a:pt x="376" y="370"/>
                  </a:lnTo>
                  <a:lnTo>
                    <a:pt x="368" y="368"/>
                  </a:lnTo>
                  <a:lnTo>
                    <a:pt x="361" y="364"/>
                  </a:lnTo>
                  <a:lnTo>
                    <a:pt x="361" y="307"/>
                  </a:lnTo>
                  <a:lnTo>
                    <a:pt x="366" y="302"/>
                  </a:lnTo>
                  <a:lnTo>
                    <a:pt x="372" y="297"/>
                  </a:lnTo>
                  <a:lnTo>
                    <a:pt x="379" y="288"/>
                  </a:lnTo>
                  <a:lnTo>
                    <a:pt x="385" y="279"/>
                  </a:lnTo>
                  <a:lnTo>
                    <a:pt x="391" y="266"/>
                  </a:lnTo>
                  <a:lnTo>
                    <a:pt x="397" y="252"/>
                  </a:lnTo>
                  <a:lnTo>
                    <a:pt x="400" y="235"/>
                  </a:lnTo>
                  <a:lnTo>
                    <a:pt x="402" y="216"/>
                  </a:lnTo>
                  <a:lnTo>
                    <a:pt x="406" y="214"/>
                  </a:lnTo>
                  <a:lnTo>
                    <a:pt x="409" y="211"/>
                  </a:lnTo>
                  <a:lnTo>
                    <a:pt x="412" y="207"/>
                  </a:lnTo>
                  <a:lnTo>
                    <a:pt x="415" y="202"/>
                  </a:lnTo>
                  <a:lnTo>
                    <a:pt x="417" y="197"/>
                  </a:lnTo>
                  <a:lnTo>
                    <a:pt x="418" y="191"/>
                  </a:lnTo>
                  <a:lnTo>
                    <a:pt x="420" y="183"/>
                  </a:lnTo>
                  <a:lnTo>
                    <a:pt x="420" y="175"/>
                  </a:lnTo>
                  <a:lnTo>
                    <a:pt x="420" y="164"/>
                  </a:lnTo>
                  <a:lnTo>
                    <a:pt x="416" y="152"/>
                  </a:lnTo>
                  <a:lnTo>
                    <a:pt x="412" y="144"/>
                  </a:lnTo>
                  <a:lnTo>
                    <a:pt x="406" y="137"/>
                  </a:lnTo>
                  <a:lnTo>
                    <a:pt x="412" y="121"/>
                  </a:lnTo>
                  <a:lnTo>
                    <a:pt x="417" y="101"/>
                  </a:lnTo>
                  <a:lnTo>
                    <a:pt x="420" y="89"/>
                  </a:lnTo>
                  <a:lnTo>
                    <a:pt x="420" y="78"/>
                  </a:lnTo>
                  <a:lnTo>
                    <a:pt x="420" y="65"/>
                  </a:lnTo>
                  <a:lnTo>
                    <a:pt x="417" y="53"/>
                  </a:lnTo>
                  <a:lnTo>
                    <a:pt x="415" y="45"/>
                  </a:lnTo>
                  <a:lnTo>
                    <a:pt x="412" y="39"/>
                  </a:lnTo>
                  <a:lnTo>
                    <a:pt x="407" y="34"/>
                  </a:lnTo>
                  <a:lnTo>
                    <a:pt x="403" y="27"/>
                  </a:lnTo>
                  <a:lnTo>
                    <a:pt x="397" y="24"/>
                  </a:lnTo>
                  <a:lnTo>
                    <a:pt x="390" y="18"/>
                  </a:lnTo>
                  <a:lnTo>
                    <a:pt x="382" y="15"/>
                  </a:lnTo>
                  <a:lnTo>
                    <a:pt x="376" y="12"/>
                  </a:lnTo>
                  <a:lnTo>
                    <a:pt x="359" y="7"/>
                  </a:lnTo>
                  <a:lnTo>
                    <a:pt x="341" y="3"/>
                  </a:lnTo>
                  <a:lnTo>
                    <a:pt x="325" y="0"/>
                  </a:lnTo>
                  <a:lnTo>
                    <a:pt x="307" y="0"/>
                  </a:lnTo>
                  <a:lnTo>
                    <a:pt x="291" y="0"/>
                  </a:lnTo>
                  <a:lnTo>
                    <a:pt x="276" y="2"/>
                  </a:lnTo>
                  <a:lnTo>
                    <a:pt x="260" y="6"/>
                  </a:lnTo>
                  <a:lnTo>
                    <a:pt x="245" y="9"/>
                  </a:lnTo>
                  <a:lnTo>
                    <a:pt x="231" y="16"/>
                  </a:lnTo>
                  <a:lnTo>
                    <a:pt x="218" y="22"/>
                  </a:lnTo>
                  <a:lnTo>
                    <a:pt x="213" y="27"/>
                  </a:lnTo>
                  <a:lnTo>
                    <a:pt x="209" y="31"/>
                  </a:lnTo>
                  <a:lnTo>
                    <a:pt x="204" y="36"/>
                  </a:lnTo>
                  <a:lnTo>
                    <a:pt x="201" y="42"/>
                  </a:lnTo>
                  <a:lnTo>
                    <a:pt x="194" y="42"/>
                  </a:lnTo>
                  <a:lnTo>
                    <a:pt x="187" y="43"/>
                  </a:lnTo>
                  <a:lnTo>
                    <a:pt x="181" y="44"/>
                  </a:lnTo>
                  <a:lnTo>
                    <a:pt x="176" y="45"/>
                  </a:lnTo>
                  <a:lnTo>
                    <a:pt x="168" y="51"/>
                  </a:lnTo>
                  <a:lnTo>
                    <a:pt x="163" y="56"/>
                  </a:lnTo>
                  <a:lnTo>
                    <a:pt x="158" y="65"/>
                  </a:lnTo>
                  <a:lnTo>
                    <a:pt x="155" y="75"/>
                  </a:lnTo>
                  <a:lnTo>
                    <a:pt x="155" y="87"/>
                  </a:lnTo>
                  <a:lnTo>
                    <a:pt x="155" y="98"/>
                  </a:lnTo>
                  <a:lnTo>
                    <a:pt x="159" y="120"/>
                  </a:lnTo>
                  <a:lnTo>
                    <a:pt x="164" y="138"/>
                  </a:lnTo>
                  <a:lnTo>
                    <a:pt x="164" y="139"/>
                  </a:lnTo>
                  <a:lnTo>
                    <a:pt x="164" y="139"/>
                  </a:lnTo>
                  <a:lnTo>
                    <a:pt x="159" y="144"/>
                  </a:lnTo>
                  <a:lnTo>
                    <a:pt x="154" y="151"/>
                  </a:lnTo>
                  <a:lnTo>
                    <a:pt x="151" y="156"/>
                  </a:lnTo>
                  <a:lnTo>
                    <a:pt x="150" y="162"/>
                  </a:lnTo>
                  <a:lnTo>
                    <a:pt x="149" y="170"/>
                  </a:lnTo>
                  <a:lnTo>
                    <a:pt x="149" y="176"/>
                  </a:lnTo>
                  <a:lnTo>
                    <a:pt x="149" y="184"/>
                  </a:lnTo>
                  <a:lnTo>
                    <a:pt x="150" y="191"/>
                  </a:lnTo>
                  <a:lnTo>
                    <a:pt x="151" y="196"/>
                  </a:lnTo>
                  <a:lnTo>
                    <a:pt x="154" y="201"/>
                  </a:lnTo>
                  <a:lnTo>
                    <a:pt x="156" y="206"/>
                  </a:lnTo>
                  <a:lnTo>
                    <a:pt x="159" y="210"/>
                  </a:lnTo>
                  <a:lnTo>
                    <a:pt x="163" y="214"/>
                  </a:lnTo>
                  <a:lnTo>
                    <a:pt x="167" y="216"/>
                  </a:lnTo>
                  <a:lnTo>
                    <a:pt x="168" y="227"/>
                  </a:lnTo>
                  <a:lnTo>
                    <a:pt x="169" y="237"/>
                  </a:lnTo>
                  <a:lnTo>
                    <a:pt x="172" y="246"/>
                  </a:lnTo>
                  <a:lnTo>
                    <a:pt x="174" y="255"/>
                  </a:lnTo>
                  <a:lnTo>
                    <a:pt x="179" y="271"/>
                  </a:lnTo>
                  <a:lnTo>
                    <a:pt x="187" y="286"/>
                  </a:lnTo>
                  <a:lnTo>
                    <a:pt x="195" y="297"/>
                  </a:lnTo>
                  <a:lnTo>
                    <a:pt x="203" y="306"/>
                  </a:lnTo>
                  <a:lnTo>
                    <a:pt x="210" y="314"/>
                  </a:lnTo>
                  <a:lnTo>
                    <a:pt x="215" y="319"/>
                  </a:lnTo>
                  <a:lnTo>
                    <a:pt x="215" y="364"/>
                  </a:lnTo>
                  <a:lnTo>
                    <a:pt x="201" y="369"/>
                  </a:lnTo>
                  <a:lnTo>
                    <a:pt x="186" y="375"/>
                  </a:lnTo>
                  <a:lnTo>
                    <a:pt x="171" y="381"/>
                  </a:lnTo>
                  <a:lnTo>
                    <a:pt x="155" y="384"/>
                  </a:lnTo>
                  <a:lnTo>
                    <a:pt x="129" y="393"/>
                  </a:lnTo>
                  <a:lnTo>
                    <a:pt x="106" y="401"/>
                  </a:lnTo>
                  <a:lnTo>
                    <a:pt x="83" y="410"/>
                  </a:lnTo>
                  <a:lnTo>
                    <a:pt x="64" y="419"/>
                  </a:lnTo>
                  <a:lnTo>
                    <a:pt x="46" y="428"/>
                  </a:lnTo>
                  <a:lnTo>
                    <a:pt x="32" y="438"/>
                  </a:lnTo>
                  <a:lnTo>
                    <a:pt x="27" y="444"/>
                  </a:lnTo>
                  <a:lnTo>
                    <a:pt x="22" y="449"/>
                  </a:lnTo>
                  <a:lnTo>
                    <a:pt x="18" y="455"/>
                  </a:lnTo>
                  <a:lnTo>
                    <a:pt x="15" y="460"/>
                  </a:lnTo>
                  <a:lnTo>
                    <a:pt x="10" y="479"/>
                  </a:lnTo>
                  <a:lnTo>
                    <a:pt x="6" y="499"/>
                  </a:lnTo>
                  <a:lnTo>
                    <a:pt x="4" y="521"/>
                  </a:lnTo>
                  <a:lnTo>
                    <a:pt x="2" y="540"/>
                  </a:lnTo>
                  <a:lnTo>
                    <a:pt x="0" y="573"/>
                  </a:lnTo>
                  <a:lnTo>
                    <a:pt x="0" y="589"/>
                  </a:lnTo>
                  <a:lnTo>
                    <a:pt x="1" y="594"/>
                  </a:lnTo>
                  <a:lnTo>
                    <a:pt x="4" y="598"/>
                  </a:lnTo>
                  <a:lnTo>
                    <a:pt x="7" y="600"/>
                  </a:lnTo>
                  <a:lnTo>
                    <a:pt x="11" y="602"/>
                  </a:lnTo>
                  <a:lnTo>
                    <a:pt x="350" y="602"/>
                  </a:lnTo>
                  <a:lnTo>
                    <a:pt x="346" y="594"/>
                  </a:lnTo>
                  <a:lnTo>
                    <a:pt x="345" y="589"/>
                  </a:lnTo>
                  <a:lnTo>
                    <a:pt x="345" y="585"/>
                  </a:lnTo>
                  <a:lnTo>
                    <a:pt x="348" y="581"/>
                  </a:lnTo>
                  <a:lnTo>
                    <a:pt x="352" y="57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 name="Freeform 3674">
              <a:extLst>
                <a:ext uri="{FF2B5EF4-FFF2-40B4-BE49-F238E27FC236}">
                  <a16:creationId xmlns:a16="http://schemas.microsoft.com/office/drawing/2014/main" id="{44A4D0F8-0767-41BC-BE62-0AED99EC8B25}"/>
                </a:ext>
              </a:extLst>
            </p:cNvPr>
            <p:cNvSpPr>
              <a:spLocks noEditPoints="1"/>
            </p:cNvSpPr>
            <p:nvPr/>
          </p:nvSpPr>
          <p:spPr bwMode="auto">
            <a:xfrm>
              <a:off x="6597650" y="5497513"/>
              <a:ext cx="131762" cy="133350"/>
            </a:xfrm>
            <a:custGeom>
              <a:avLst/>
              <a:gdLst>
                <a:gd name="T0" fmla="*/ 151 w 332"/>
                <a:gd name="T1" fmla="*/ 243 h 336"/>
                <a:gd name="T2" fmla="*/ 129 w 332"/>
                <a:gd name="T3" fmla="*/ 235 h 336"/>
                <a:gd name="T4" fmla="*/ 111 w 332"/>
                <a:gd name="T5" fmla="*/ 222 h 336"/>
                <a:gd name="T6" fmla="*/ 97 w 332"/>
                <a:gd name="T7" fmla="*/ 204 h 336"/>
                <a:gd name="T8" fmla="*/ 89 w 332"/>
                <a:gd name="T9" fmla="*/ 182 h 336"/>
                <a:gd name="T10" fmla="*/ 88 w 332"/>
                <a:gd name="T11" fmla="*/ 159 h 336"/>
                <a:gd name="T12" fmla="*/ 94 w 332"/>
                <a:gd name="T13" fmla="*/ 136 h 336"/>
                <a:gd name="T14" fmla="*/ 106 w 332"/>
                <a:gd name="T15" fmla="*/ 117 h 336"/>
                <a:gd name="T16" fmla="*/ 122 w 332"/>
                <a:gd name="T17" fmla="*/ 103 h 336"/>
                <a:gd name="T18" fmla="*/ 143 w 332"/>
                <a:gd name="T19" fmla="*/ 92 h 336"/>
                <a:gd name="T20" fmla="*/ 166 w 332"/>
                <a:gd name="T21" fmla="*/ 89 h 336"/>
                <a:gd name="T22" fmla="*/ 189 w 332"/>
                <a:gd name="T23" fmla="*/ 92 h 336"/>
                <a:gd name="T24" fmla="*/ 210 w 332"/>
                <a:gd name="T25" fmla="*/ 103 h 336"/>
                <a:gd name="T26" fmla="*/ 226 w 332"/>
                <a:gd name="T27" fmla="*/ 117 h 336"/>
                <a:gd name="T28" fmla="*/ 238 w 332"/>
                <a:gd name="T29" fmla="*/ 136 h 336"/>
                <a:gd name="T30" fmla="*/ 243 w 332"/>
                <a:gd name="T31" fmla="*/ 159 h 336"/>
                <a:gd name="T32" fmla="*/ 242 w 332"/>
                <a:gd name="T33" fmla="*/ 182 h 336"/>
                <a:gd name="T34" fmla="*/ 234 w 332"/>
                <a:gd name="T35" fmla="*/ 204 h 336"/>
                <a:gd name="T36" fmla="*/ 221 w 332"/>
                <a:gd name="T37" fmla="*/ 222 h 336"/>
                <a:gd name="T38" fmla="*/ 203 w 332"/>
                <a:gd name="T39" fmla="*/ 235 h 336"/>
                <a:gd name="T40" fmla="*/ 181 w 332"/>
                <a:gd name="T41" fmla="*/ 243 h 336"/>
                <a:gd name="T42" fmla="*/ 306 w 332"/>
                <a:gd name="T43" fmla="*/ 204 h 336"/>
                <a:gd name="T44" fmla="*/ 300 w 332"/>
                <a:gd name="T45" fmla="*/ 195 h 336"/>
                <a:gd name="T46" fmla="*/ 302 w 332"/>
                <a:gd name="T47" fmla="*/ 167 h 336"/>
                <a:gd name="T48" fmla="*/ 300 w 332"/>
                <a:gd name="T49" fmla="*/ 139 h 336"/>
                <a:gd name="T50" fmla="*/ 306 w 332"/>
                <a:gd name="T51" fmla="*/ 130 h 336"/>
                <a:gd name="T52" fmla="*/ 269 w 332"/>
                <a:gd name="T53" fmla="*/ 64 h 336"/>
                <a:gd name="T54" fmla="*/ 257 w 332"/>
                <a:gd name="T55" fmla="*/ 65 h 336"/>
                <a:gd name="T56" fmla="*/ 242 w 332"/>
                <a:gd name="T57" fmla="*/ 53 h 336"/>
                <a:gd name="T58" fmla="*/ 215 w 332"/>
                <a:gd name="T59" fmla="*/ 35 h 336"/>
                <a:gd name="T60" fmla="*/ 207 w 332"/>
                <a:gd name="T61" fmla="*/ 27 h 336"/>
                <a:gd name="T62" fmla="*/ 135 w 332"/>
                <a:gd name="T63" fmla="*/ 0 h 336"/>
                <a:gd name="T64" fmla="*/ 133 w 332"/>
                <a:gd name="T65" fmla="*/ 31 h 336"/>
                <a:gd name="T66" fmla="*/ 113 w 332"/>
                <a:gd name="T67" fmla="*/ 41 h 336"/>
                <a:gd name="T68" fmla="*/ 77 w 332"/>
                <a:gd name="T69" fmla="*/ 63 h 336"/>
                <a:gd name="T70" fmla="*/ 67 w 332"/>
                <a:gd name="T71" fmla="*/ 65 h 336"/>
                <a:gd name="T72" fmla="*/ 0 w 332"/>
                <a:gd name="T73" fmla="*/ 114 h 336"/>
                <a:gd name="T74" fmla="*/ 31 w 332"/>
                <a:gd name="T75" fmla="*/ 135 h 336"/>
                <a:gd name="T76" fmla="*/ 30 w 332"/>
                <a:gd name="T77" fmla="*/ 154 h 336"/>
                <a:gd name="T78" fmla="*/ 31 w 332"/>
                <a:gd name="T79" fmla="*/ 191 h 336"/>
                <a:gd name="T80" fmla="*/ 29 w 332"/>
                <a:gd name="T81" fmla="*/ 202 h 336"/>
                <a:gd name="T82" fmla="*/ 38 w 332"/>
                <a:gd name="T83" fmla="*/ 284 h 336"/>
                <a:gd name="T84" fmla="*/ 71 w 332"/>
                <a:gd name="T85" fmla="*/ 267 h 336"/>
                <a:gd name="T86" fmla="*/ 89 w 332"/>
                <a:gd name="T87" fmla="*/ 279 h 336"/>
                <a:gd name="T88" fmla="*/ 139 w 332"/>
                <a:gd name="T89" fmla="*/ 300 h 336"/>
                <a:gd name="T90" fmla="*/ 146 w 332"/>
                <a:gd name="T91" fmla="*/ 308 h 336"/>
                <a:gd name="T92" fmla="*/ 207 w 332"/>
                <a:gd name="T93" fmla="*/ 336 h 336"/>
                <a:gd name="T94" fmla="*/ 208 w 332"/>
                <a:gd name="T95" fmla="*/ 306 h 336"/>
                <a:gd name="T96" fmla="*/ 223 w 332"/>
                <a:gd name="T97" fmla="*/ 297 h 336"/>
                <a:gd name="T98" fmla="*/ 246 w 332"/>
                <a:gd name="T99" fmla="*/ 279 h 336"/>
                <a:gd name="T100" fmla="*/ 257 w 332"/>
                <a:gd name="T101" fmla="*/ 268 h 336"/>
                <a:gd name="T102" fmla="*/ 269 w 332"/>
                <a:gd name="T103" fmla="*/ 270 h 336"/>
                <a:gd name="T104" fmla="*/ 306 w 332"/>
                <a:gd name="T105" fmla="*/ 204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2" h="336">
                  <a:moveTo>
                    <a:pt x="166" y="245"/>
                  </a:moveTo>
                  <a:lnTo>
                    <a:pt x="158" y="244"/>
                  </a:lnTo>
                  <a:lnTo>
                    <a:pt x="151" y="243"/>
                  </a:lnTo>
                  <a:lnTo>
                    <a:pt x="143" y="241"/>
                  </a:lnTo>
                  <a:lnTo>
                    <a:pt x="135" y="239"/>
                  </a:lnTo>
                  <a:lnTo>
                    <a:pt x="129" y="235"/>
                  </a:lnTo>
                  <a:lnTo>
                    <a:pt x="122" y="231"/>
                  </a:lnTo>
                  <a:lnTo>
                    <a:pt x="116" y="227"/>
                  </a:lnTo>
                  <a:lnTo>
                    <a:pt x="111" y="222"/>
                  </a:lnTo>
                  <a:lnTo>
                    <a:pt x="106" y="217"/>
                  </a:lnTo>
                  <a:lnTo>
                    <a:pt x="101" y="211"/>
                  </a:lnTo>
                  <a:lnTo>
                    <a:pt x="97" y="204"/>
                  </a:lnTo>
                  <a:lnTo>
                    <a:pt x="94" y="198"/>
                  </a:lnTo>
                  <a:lnTo>
                    <a:pt x="92" y="190"/>
                  </a:lnTo>
                  <a:lnTo>
                    <a:pt x="89" y="182"/>
                  </a:lnTo>
                  <a:lnTo>
                    <a:pt x="88" y="175"/>
                  </a:lnTo>
                  <a:lnTo>
                    <a:pt x="88" y="167"/>
                  </a:lnTo>
                  <a:lnTo>
                    <a:pt x="88" y="159"/>
                  </a:lnTo>
                  <a:lnTo>
                    <a:pt x="89" y="151"/>
                  </a:lnTo>
                  <a:lnTo>
                    <a:pt x="92" y="144"/>
                  </a:lnTo>
                  <a:lnTo>
                    <a:pt x="94" y="136"/>
                  </a:lnTo>
                  <a:lnTo>
                    <a:pt x="97" y="130"/>
                  </a:lnTo>
                  <a:lnTo>
                    <a:pt x="101" y="123"/>
                  </a:lnTo>
                  <a:lnTo>
                    <a:pt x="106" y="117"/>
                  </a:lnTo>
                  <a:lnTo>
                    <a:pt x="111" y="112"/>
                  </a:lnTo>
                  <a:lnTo>
                    <a:pt x="116" y="106"/>
                  </a:lnTo>
                  <a:lnTo>
                    <a:pt x="122" y="103"/>
                  </a:lnTo>
                  <a:lnTo>
                    <a:pt x="129" y="99"/>
                  </a:lnTo>
                  <a:lnTo>
                    <a:pt x="135" y="95"/>
                  </a:lnTo>
                  <a:lnTo>
                    <a:pt x="143" y="92"/>
                  </a:lnTo>
                  <a:lnTo>
                    <a:pt x="151" y="90"/>
                  </a:lnTo>
                  <a:lnTo>
                    <a:pt x="158" y="90"/>
                  </a:lnTo>
                  <a:lnTo>
                    <a:pt x="166" y="89"/>
                  </a:lnTo>
                  <a:lnTo>
                    <a:pt x="174" y="90"/>
                  </a:lnTo>
                  <a:lnTo>
                    <a:pt x="181" y="90"/>
                  </a:lnTo>
                  <a:lnTo>
                    <a:pt x="189" y="92"/>
                  </a:lnTo>
                  <a:lnTo>
                    <a:pt x="196" y="95"/>
                  </a:lnTo>
                  <a:lnTo>
                    <a:pt x="203" y="99"/>
                  </a:lnTo>
                  <a:lnTo>
                    <a:pt x="210" y="103"/>
                  </a:lnTo>
                  <a:lnTo>
                    <a:pt x="215" y="106"/>
                  </a:lnTo>
                  <a:lnTo>
                    <a:pt x="221" y="112"/>
                  </a:lnTo>
                  <a:lnTo>
                    <a:pt x="226" y="117"/>
                  </a:lnTo>
                  <a:lnTo>
                    <a:pt x="230" y="123"/>
                  </a:lnTo>
                  <a:lnTo>
                    <a:pt x="234" y="130"/>
                  </a:lnTo>
                  <a:lnTo>
                    <a:pt x="238" y="136"/>
                  </a:lnTo>
                  <a:lnTo>
                    <a:pt x="241" y="144"/>
                  </a:lnTo>
                  <a:lnTo>
                    <a:pt x="242" y="151"/>
                  </a:lnTo>
                  <a:lnTo>
                    <a:pt x="243" y="159"/>
                  </a:lnTo>
                  <a:lnTo>
                    <a:pt x="244" y="167"/>
                  </a:lnTo>
                  <a:lnTo>
                    <a:pt x="243" y="175"/>
                  </a:lnTo>
                  <a:lnTo>
                    <a:pt x="242" y="182"/>
                  </a:lnTo>
                  <a:lnTo>
                    <a:pt x="241" y="190"/>
                  </a:lnTo>
                  <a:lnTo>
                    <a:pt x="238" y="198"/>
                  </a:lnTo>
                  <a:lnTo>
                    <a:pt x="234" y="204"/>
                  </a:lnTo>
                  <a:lnTo>
                    <a:pt x="230" y="211"/>
                  </a:lnTo>
                  <a:lnTo>
                    <a:pt x="226" y="217"/>
                  </a:lnTo>
                  <a:lnTo>
                    <a:pt x="221" y="222"/>
                  </a:lnTo>
                  <a:lnTo>
                    <a:pt x="215" y="227"/>
                  </a:lnTo>
                  <a:lnTo>
                    <a:pt x="210" y="231"/>
                  </a:lnTo>
                  <a:lnTo>
                    <a:pt x="203" y="235"/>
                  </a:lnTo>
                  <a:lnTo>
                    <a:pt x="196" y="239"/>
                  </a:lnTo>
                  <a:lnTo>
                    <a:pt x="189" y="241"/>
                  </a:lnTo>
                  <a:lnTo>
                    <a:pt x="181" y="243"/>
                  </a:lnTo>
                  <a:lnTo>
                    <a:pt x="174" y="244"/>
                  </a:lnTo>
                  <a:lnTo>
                    <a:pt x="166" y="245"/>
                  </a:lnTo>
                  <a:close/>
                  <a:moveTo>
                    <a:pt x="306" y="204"/>
                  </a:moveTo>
                  <a:lnTo>
                    <a:pt x="302" y="202"/>
                  </a:lnTo>
                  <a:lnTo>
                    <a:pt x="301" y="199"/>
                  </a:lnTo>
                  <a:lnTo>
                    <a:pt x="300" y="195"/>
                  </a:lnTo>
                  <a:lnTo>
                    <a:pt x="300" y="191"/>
                  </a:lnTo>
                  <a:lnTo>
                    <a:pt x="302" y="180"/>
                  </a:lnTo>
                  <a:lnTo>
                    <a:pt x="302" y="167"/>
                  </a:lnTo>
                  <a:lnTo>
                    <a:pt x="302" y="154"/>
                  </a:lnTo>
                  <a:lnTo>
                    <a:pt x="300" y="142"/>
                  </a:lnTo>
                  <a:lnTo>
                    <a:pt x="300" y="139"/>
                  </a:lnTo>
                  <a:lnTo>
                    <a:pt x="301" y="135"/>
                  </a:lnTo>
                  <a:lnTo>
                    <a:pt x="302" y="132"/>
                  </a:lnTo>
                  <a:lnTo>
                    <a:pt x="306" y="130"/>
                  </a:lnTo>
                  <a:lnTo>
                    <a:pt x="332" y="114"/>
                  </a:lnTo>
                  <a:lnTo>
                    <a:pt x="293" y="50"/>
                  </a:lnTo>
                  <a:lnTo>
                    <a:pt x="269" y="64"/>
                  </a:lnTo>
                  <a:lnTo>
                    <a:pt x="265" y="65"/>
                  </a:lnTo>
                  <a:lnTo>
                    <a:pt x="261" y="65"/>
                  </a:lnTo>
                  <a:lnTo>
                    <a:pt x="257" y="65"/>
                  </a:lnTo>
                  <a:lnTo>
                    <a:pt x="255" y="63"/>
                  </a:lnTo>
                  <a:lnTo>
                    <a:pt x="251" y="59"/>
                  </a:lnTo>
                  <a:lnTo>
                    <a:pt x="242" y="53"/>
                  </a:lnTo>
                  <a:lnTo>
                    <a:pt x="233" y="45"/>
                  </a:lnTo>
                  <a:lnTo>
                    <a:pt x="224" y="40"/>
                  </a:lnTo>
                  <a:lnTo>
                    <a:pt x="215" y="35"/>
                  </a:lnTo>
                  <a:lnTo>
                    <a:pt x="211" y="33"/>
                  </a:lnTo>
                  <a:lnTo>
                    <a:pt x="208" y="31"/>
                  </a:lnTo>
                  <a:lnTo>
                    <a:pt x="207" y="27"/>
                  </a:lnTo>
                  <a:lnTo>
                    <a:pt x="207" y="24"/>
                  </a:lnTo>
                  <a:lnTo>
                    <a:pt x="207" y="0"/>
                  </a:lnTo>
                  <a:lnTo>
                    <a:pt x="135" y="0"/>
                  </a:lnTo>
                  <a:lnTo>
                    <a:pt x="135" y="24"/>
                  </a:lnTo>
                  <a:lnTo>
                    <a:pt x="134" y="27"/>
                  </a:lnTo>
                  <a:lnTo>
                    <a:pt x="133" y="31"/>
                  </a:lnTo>
                  <a:lnTo>
                    <a:pt x="130" y="33"/>
                  </a:lnTo>
                  <a:lnTo>
                    <a:pt x="126" y="35"/>
                  </a:lnTo>
                  <a:lnTo>
                    <a:pt x="113" y="41"/>
                  </a:lnTo>
                  <a:lnTo>
                    <a:pt x="101" y="47"/>
                  </a:lnTo>
                  <a:lnTo>
                    <a:pt x="88" y="55"/>
                  </a:lnTo>
                  <a:lnTo>
                    <a:pt x="77" y="63"/>
                  </a:lnTo>
                  <a:lnTo>
                    <a:pt x="75" y="65"/>
                  </a:lnTo>
                  <a:lnTo>
                    <a:pt x="71" y="65"/>
                  </a:lnTo>
                  <a:lnTo>
                    <a:pt x="67" y="65"/>
                  </a:lnTo>
                  <a:lnTo>
                    <a:pt x="63" y="64"/>
                  </a:lnTo>
                  <a:lnTo>
                    <a:pt x="38" y="50"/>
                  </a:lnTo>
                  <a:lnTo>
                    <a:pt x="0" y="114"/>
                  </a:lnTo>
                  <a:lnTo>
                    <a:pt x="26" y="130"/>
                  </a:lnTo>
                  <a:lnTo>
                    <a:pt x="29" y="132"/>
                  </a:lnTo>
                  <a:lnTo>
                    <a:pt x="31" y="135"/>
                  </a:lnTo>
                  <a:lnTo>
                    <a:pt x="33" y="139"/>
                  </a:lnTo>
                  <a:lnTo>
                    <a:pt x="31" y="142"/>
                  </a:lnTo>
                  <a:lnTo>
                    <a:pt x="30" y="154"/>
                  </a:lnTo>
                  <a:lnTo>
                    <a:pt x="30" y="167"/>
                  </a:lnTo>
                  <a:lnTo>
                    <a:pt x="30" y="178"/>
                  </a:lnTo>
                  <a:lnTo>
                    <a:pt x="31" y="191"/>
                  </a:lnTo>
                  <a:lnTo>
                    <a:pt x="33" y="195"/>
                  </a:lnTo>
                  <a:lnTo>
                    <a:pt x="31" y="199"/>
                  </a:lnTo>
                  <a:lnTo>
                    <a:pt x="29" y="202"/>
                  </a:lnTo>
                  <a:lnTo>
                    <a:pt x="26" y="204"/>
                  </a:lnTo>
                  <a:lnTo>
                    <a:pt x="0" y="220"/>
                  </a:lnTo>
                  <a:lnTo>
                    <a:pt x="38" y="284"/>
                  </a:lnTo>
                  <a:lnTo>
                    <a:pt x="63" y="270"/>
                  </a:lnTo>
                  <a:lnTo>
                    <a:pt x="67" y="268"/>
                  </a:lnTo>
                  <a:lnTo>
                    <a:pt x="71" y="267"/>
                  </a:lnTo>
                  <a:lnTo>
                    <a:pt x="75" y="268"/>
                  </a:lnTo>
                  <a:lnTo>
                    <a:pt x="77" y="271"/>
                  </a:lnTo>
                  <a:lnTo>
                    <a:pt x="89" y="279"/>
                  </a:lnTo>
                  <a:lnTo>
                    <a:pt x="106" y="286"/>
                  </a:lnTo>
                  <a:lnTo>
                    <a:pt x="124" y="295"/>
                  </a:lnTo>
                  <a:lnTo>
                    <a:pt x="139" y="300"/>
                  </a:lnTo>
                  <a:lnTo>
                    <a:pt x="142" y="303"/>
                  </a:lnTo>
                  <a:lnTo>
                    <a:pt x="144" y="306"/>
                  </a:lnTo>
                  <a:lnTo>
                    <a:pt x="146" y="308"/>
                  </a:lnTo>
                  <a:lnTo>
                    <a:pt x="147" y="312"/>
                  </a:lnTo>
                  <a:lnTo>
                    <a:pt x="147" y="336"/>
                  </a:lnTo>
                  <a:lnTo>
                    <a:pt x="207" y="336"/>
                  </a:lnTo>
                  <a:lnTo>
                    <a:pt x="207" y="312"/>
                  </a:lnTo>
                  <a:lnTo>
                    <a:pt x="207" y="308"/>
                  </a:lnTo>
                  <a:lnTo>
                    <a:pt x="208" y="306"/>
                  </a:lnTo>
                  <a:lnTo>
                    <a:pt x="211" y="303"/>
                  </a:lnTo>
                  <a:lnTo>
                    <a:pt x="215" y="300"/>
                  </a:lnTo>
                  <a:lnTo>
                    <a:pt x="223" y="297"/>
                  </a:lnTo>
                  <a:lnTo>
                    <a:pt x="230" y="291"/>
                  </a:lnTo>
                  <a:lnTo>
                    <a:pt x="238" y="285"/>
                  </a:lnTo>
                  <a:lnTo>
                    <a:pt x="246" y="279"/>
                  </a:lnTo>
                  <a:lnTo>
                    <a:pt x="250" y="275"/>
                  </a:lnTo>
                  <a:lnTo>
                    <a:pt x="255" y="271"/>
                  </a:lnTo>
                  <a:lnTo>
                    <a:pt x="257" y="268"/>
                  </a:lnTo>
                  <a:lnTo>
                    <a:pt x="261" y="267"/>
                  </a:lnTo>
                  <a:lnTo>
                    <a:pt x="265" y="268"/>
                  </a:lnTo>
                  <a:lnTo>
                    <a:pt x="269" y="270"/>
                  </a:lnTo>
                  <a:lnTo>
                    <a:pt x="295" y="284"/>
                  </a:lnTo>
                  <a:lnTo>
                    <a:pt x="332" y="220"/>
                  </a:lnTo>
                  <a:lnTo>
                    <a:pt x="306" y="20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9" name="Group 38" descr="Icon of gears. ">
            <a:extLst>
              <a:ext uri="{FF2B5EF4-FFF2-40B4-BE49-F238E27FC236}">
                <a16:creationId xmlns:a16="http://schemas.microsoft.com/office/drawing/2014/main" id="{5BC0E3F0-447D-4721-AB1F-C8243BA36671}"/>
              </a:ext>
            </a:extLst>
          </p:cNvPr>
          <p:cNvGrpSpPr/>
          <p:nvPr/>
        </p:nvGrpSpPr>
        <p:grpSpPr>
          <a:xfrm>
            <a:off x="4717582" y="5353558"/>
            <a:ext cx="343837" cy="343837"/>
            <a:chOff x="7613650" y="1387475"/>
            <a:chExt cx="284163" cy="284163"/>
          </a:xfrm>
          <a:solidFill>
            <a:schemeClr val="bg1"/>
          </a:solidFill>
        </p:grpSpPr>
        <p:sp>
          <p:nvSpPr>
            <p:cNvPr id="40" name="Freeform 4359">
              <a:extLst>
                <a:ext uri="{FF2B5EF4-FFF2-40B4-BE49-F238E27FC236}">
                  <a16:creationId xmlns:a16="http://schemas.microsoft.com/office/drawing/2014/main" id="{351831F3-9830-4A23-8B34-11A3FCCA027E}"/>
                </a:ext>
              </a:extLst>
            </p:cNvPr>
            <p:cNvSpPr>
              <a:spLocks noEditPoints="1"/>
            </p:cNvSpPr>
            <p:nvPr/>
          </p:nvSpPr>
          <p:spPr bwMode="auto">
            <a:xfrm>
              <a:off x="7613650" y="1471613"/>
              <a:ext cx="200025" cy="200025"/>
            </a:xfrm>
            <a:custGeom>
              <a:avLst/>
              <a:gdLst>
                <a:gd name="T0" fmla="*/ 276 w 629"/>
                <a:gd name="T1" fmla="*/ 436 h 629"/>
                <a:gd name="T2" fmla="*/ 233 w 629"/>
                <a:gd name="T3" fmla="*/ 411 h 629"/>
                <a:gd name="T4" fmla="*/ 202 w 629"/>
                <a:gd name="T5" fmla="*/ 374 h 629"/>
                <a:gd name="T6" fmla="*/ 187 w 629"/>
                <a:gd name="T7" fmla="*/ 325 h 629"/>
                <a:gd name="T8" fmla="*/ 192 w 629"/>
                <a:gd name="T9" fmla="*/ 274 h 629"/>
                <a:gd name="T10" fmla="*/ 216 w 629"/>
                <a:gd name="T11" fmla="*/ 231 h 629"/>
                <a:gd name="T12" fmla="*/ 253 w 629"/>
                <a:gd name="T13" fmla="*/ 199 h 629"/>
                <a:gd name="T14" fmla="*/ 301 w 629"/>
                <a:gd name="T15" fmla="*/ 184 h 629"/>
                <a:gd name="T16" fmla="*/ 352 w 629"/>
                <a:gd name="T17" fmla="*/ 190 h 629"/>
                <a:gd name="T18" fmla="*/ 395 w 629"/>
                <a:gd name="T19" fmla="*/ 213 h 629"/>
                <a:gd name="T20" fmla="*/ 426 w 629"/>
                <a:gd name="T21" fmla="*/ 252 h 629"/>
                <a:gd name="T22" fmla="*/ 441 w 629"/>
                <a:gd name="T23" fmla="*/ 300 h 629"/>
                <a:gd name="T24" fmla="*/ 436 w 629"/>
                <a:gd name="T25" fmla="*/ 350 h 629"/>
                <a:gd name="T26" fmla="*/ 413 w 629"/>
                <a:gd name="T27" fmla="*/ 394 h 629"/>
                <a:gd name="T28" fmla="*/ 375 w 629"/>
                <a:gd name="T29" fmla="*/ 425 h 629"/>
                <a:gd name="T30" fmla="*/ 327 w 629"/>
                <a:gd name="T31" fmla="*/ 440 h 629"/>
                <a:gd name="T32" fmla="*/ 572 w 629"/>
                <a:gd name="T33" fmla="*/ 346 h 629"/>
                <a:gd name="T34" fmla="*/ 574 w 629"/>
                <a:gd name="T35" fmla="*/ 302 h 629"/>
                <a:gd name="T36" fmla="*/ 620 w 629"/>
                <a:gd name="T37" fmla="*/ 241 h 629"/>
                <a:gd name="T38" fmla="*/ 628 w 629"/>
                <a:gd name="T39" fmla="*/ 231 h 629"/>
                <a:gd name="T40" fmla="*/ 625 w 629"/>
                <a:gd name="T41" fmla="*/ 219 h 629"/>
                <a:gd name="T42" fmla="*/ 544 w 629"/>
                <a:gd name="T43" fmla="*/ 84 h 629"/>
                <a:gd name="T44" fmla="*/ 532 w 629"/>
                <a:gd name="T45" fmla="*/ 83 h 629"/>
                <a:gd name="T46" fmla="*/ 447 w 629"/>
                <a:gd name="T47" fmla="*/ 88 h 629"/>
                <a:gd name="T48" fmla="*/ 407 w 629"/>
                <a:gd name="T49" fmla="*/ 69 h 629"/>
                <a:gd name="T50" fmla="*/ 404 w 629"/>
                <a:gd name="T51" fmla="*/ 7 h 629"/>
                <a:gd name="T52" fmla="*/ 395 w 629"/>
                <a:gd name="T53" fmla="*/ 0 h 629"/>
                <a:gd name="T54" fmla="*/ 235 w 629"/>
                <a:gd name="T55" fmla="*/ 1 h 629"/>
                <a:gd name="T56" fmla="*/ 227 w 629"/>
                <a:gd name="T57" fmla="*/ 10 h 629"/>
                <a:gd name="T58" fmla="*/ 216 w 629"/>
                <a:gd name="T59" fmla="*/ 72 h 629"/>
                <a:gd name="T60" fmla="*/ 177 w 629"/>
                <a:gd name="T61" fmla="*/ 91 h 629"/>
                <a:gd name="T62" fmla="*/ 98 w 629"/>
                <a:gd name="T63" fmla="*/ 84 h 629"/>
                <a:gd name="T64" fmla="*/ 87 w 629"/>
                <a:gd name="T65" fmla="*/ 83 h 629"/>
                <a:gd name="T66" fmla="*/ 78 w 629"/>
                <a:gd name="T67" fmla="*/ 90 h 629"/>
                <a:gd name="T68" fmla="*/ 1 w 629"/>
                <a:gd name="T69" fmla="*/ 228 h 629"/>
                <a:gd name="T70" fmla="*/ 57 w 629"/>
                <a:gd name="T71" fmla="*/ 269 h 629"/>
                <a:gd name="T72" fmla="*/ 54 w 629"/>
                <a:gd name="T73" fmla="*/ 313 h 629"/>
                <a:gd name="T74" fmla="*/ 57 w 629"/>
                <a:gd name="T75" fmla="*/ 355 h 629"/>
                <a:gd name="T76" fmla="*/ 2 w 629"/>
                <a:gd name="T77" fmla="*/ 391 h 629"/>
                <a:gd name="T78" fmla="*/ 1 w 629"/>
                <a:gd name="T79" fmla="*/ 402 h 629"/>
                <a:gd name="T80" fmla="*/ 86 w 629"/>
                <a:gd name="T81" fmla="*/ 543 h 629"/>
                <a:gd name="T82" fmla="*/ 98 w 629"/>
                <a:gd name="T83" fmla="*/ 542 h 629"/>
                <a:gd name="T84" fmla="*/ 177 w 629"/>
                <a:gd name="T85" fmla="*/ 533 h 629"/>
                <a:gd name="T86" fmla="*/ 216 w 629"/>
                <a:gd name="T87" fmla="*/ 552 h 629"/>
                <a:gd name="T88" fmla="*/ 227 w 629"/>
                <a:gd name="T89" fmla="*/ 620 h 629"/>
                <a:gd name="T90" fmla="*/ 235 w 629"/>
                <a:gd name="T91" fmla="*/ 628 h 629"/>
                <a:gd name="T92" fmla="*/ 395 w 629"/>
                <a:gd name="T93" fmla="*/ 629 h 629"/>
                <a:gd name="T94" fmla="*/ 404 w 629"/>
                <a:gd name="T95" fmla="*/ 623 h 629"/>
                <a:gd name="T96" fmla="*/ 407 w 629"/>
                <a:gd name="T97" fmla="*/ 556 h 629"/>
                <a:gd name="T98" fmla="*/ 447 w 629"/>
                <a:gd name="T99" fmla="*/ 538 h 629"/>
                <a:gd name="T100" fmla="*/ 533 w 629"/>
                <a:gd name="T101" fmla="*/ 543 h 629"/>
                <a:gd name="T102" fmla="*/ 545 w 629"/>
                <a:gd name="T103" fmla="*/ 543 h 629"/>
                <a:gd name="T104" fmla="*/ 627 w 629"/>
                <a:gd name="T105" fmla="*/ 405 h 629"/>
                <a:gd name="T106" fmla="*/ 628 w 629"/>
                <a:gd name="T107" fmla="*/ 394 h 629"/>
                <a:gd name="T108" fmla="*/ 621 w 629"/>
                <a:gd name="T109" fmla="*/ 385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29" h="629">
                  <a:moveTo>
                    <a:pt x="314" y="441"/>
                  </a:moveTo>
                  <a:lnTo>
                    <a:pt x="301" y="440"/>
                  </a:lnTo>
                  <a:lnTo>
                    <a:pt x="288" y="439"/>
                  </a:lnTo>
                  <a:lnTo>
                    <a:pt x="276" y="436"/>
                  </a:lnTo>
                  <a:lnTo>
                    <a:pt x="264" y="430"/>
                  </a:lnTo>
                  <a:lnTo>
                    <a:pt x="253" y="425"/>
                  </a:lnTo>
                  <a:lnTo>
                    <a:pt x="242" y="418"/>
                  </a:lnTo>
                  <a:lnTo>
                    <a:pt x="233" y="411"/>
                  </a:lnTo>
                  <a:lnTo>
                    <a:pt x="223" y="404"/>
                  </a:lnTo>
                  <a:lnTo>
                    <a:pt x="216" y="394"/>
                  </a:lnTo>
                  <a:lnTo>
                    <a:pt x="208" y="384"/>
                  </a:lnTo>
                  <a:lnTo>
                    <a:pt x="202" y="374"/>
                  </a:lnTo>
                  <a:lnTo>
                    <a:pt x="196" y="362"/>
                  </a:lnTo>
                  <a:lnTo>
                    <a:pt x="192" y="350"/>
                  </a:lnTo>
                  <a:lnTo>
                    <a:pt x="189" y="338"/>
                  </a:lnTo>
                  <a:lnTo>
                    <a:pt x="187" y="325"/>
                  </a:lnTo>
                  <a:lnTo>
                    <a:pt x="186" y="313"/>
                  </a:lnTo>
                  <a:lnTo>
                    <a:pt x="187" y="300"/>
                  </a:lnTo>
                  <a:lnTo>
                    <a:pt x="189" y="287"/>
                  </a:lnTo>
                  <a:lnTo>
                    <a:pt x="192" y="274"/>
                  </a:lnTo>
                  <a:lnTo>
                    <a:pt x="196" y="262"/>
                  </a:lnTo>
                  <a:lnTo>
                    <a:pt x="202" y="252"/>
                  </a:lnTo>
                  <a:lnTo>
                    <a:pt x="208" y="241"/>
                  </a:lnTo>
                  <a:lnTo>
                    <a:pt x="216" y="231"/>
                  </a:lnTo>
                  <a:lnTo>
                    <a:pt x="223" y="222"/>
                  </a:lnTo>
                  <a:lnTo>
                    <a:pt x="233" y="213"/>
                  </a:lnTo>
                  <a:lnTo>
                    <a:pt x="242" y="206"/>
                  </a:lnTo>
                  <a:lnTo>
                    <a:pt x="253" y="199"/>
                  </a:lnTo>
                  <a:lnTo>
                    <a:pt x="264" y="194"/>
                  </a:lnTo>
                  <a:lnTo>
                    <a:pt x="276" y="190"/>
                  </a:lnTo>
                  <a:lnTo>
                    <a:pt x="288" y="186"/>
                  </a:lnTo>
                  <a:lnTo>
                    <a:pt x="301" y="184"/>
                  </a:lnTo>
                  <a:lnTo>
                    <a:pt x="314" y="184"/>
                  </a:lnTo>
                  <a:lnTo>
                    <a:pt x="327" y="184"/>
                  </a:lnTo>
                  <a:lnTo>
                    <a:pt x="340" y="186"/>
                  </a:lnTo>
                  <a:lnTo>
                    <a:pt x="352" y="190"/>
                  </a:lnTo>
                  <a:lnTo>
                    <a:pt x="363" y="194"/>
                  </a:lnTo>
                  <a:lnTo>
                    <a:pt x="375" y="199"/>
                  </a:lnTo>
                  <a:lnTo>
                    <a:pt x="386" y="206"/>
                  </a:lnTo>
                  <a:lnTo>
                    <a:pt x="395" y="213"/>
                  </a:lnTo>
                  <a:lnTo>
                    <a:pt x="404" y="222"/>
                  </a:lnTo>
                  <a:lnTo>
                    <a:pt x="413" y="231"/>
                  </a:lnTo>
                  <a:lnTo>
                    <a:pt x="420" y="241"/>
                  </a:lnTo>
                  <a:lnTo>
                    <a:pt x="426" y="252"/>
                  </a:lnTo>
                  <a:lnTo>
                    <a:pt x="432" y="262"/>
                  </a:lnTo>
                  <a:lnTo>
                    <a:pt x="436" y="274"/>
                  </a:lnTo>
                  <a:lnTo>
                    <a:pt x="439" y="287"/>
                  </a:lnTo>
                  <a:lnTo>
                    <a:pt x="441" y="300"/>
                  </a:lnTo>
                  <a:lnTo>
                    <a:pt x="443" y="313"/>
                  </a:lnTo>
                  <a:lnTo>
                    <a:pt x="441" y="325"/>
                  </a:lnTo>
                  <a:lnTo>
                    <a:pt x="439" y="338"/>
                  </a:lnTo>
                  <a:lnTo>
                    <a:pt x="436" y="350"/>
                  </a:lnTo>
                  <a:lnTo>
                    <a:pt x="432" y="362"/>
                  </a:lnTo>
                  <a:lnTo>
                    <a:pt x="426" y="374"/>
                  </a:lnTo>
                  <a:lnTo>
                    <a:pt x="420" y="384"/>
                  </a:lnTo>
                  <a:lnTo>
                    <a:pt x="413" y="394"/>
                  </a:lnTo>
                  <a:lnTo>
                    <a:pt x="404" y="404"/>
                  </a:lnTo>
                  <a:lnTo>
                    <a:pt x="395" y="411"/>
                  </a:lnTo>
                  <a:lnTo>
                    <a:pt x="386" y="418"/>
                  </a:lnTo>
                  <a:lnTo>
                    <a:pt x="375" y="425"/>
                  </a:lnTo>
                  <a:lnTo>
                    <a:pt x="363" y="430"/>
                  </a:lnTo>
                  <a:lnTo>
                    <a:pt x="352" y="436"/>
                  </a:lnTo>
                  <a:lnTo>
                    <a:pt x="340" y="439"/>
                  </a:lnTo>
                  <a:lnTo>
                    <a:pt x="327" y="440"/>
                  </a:lnTo>
                  <a:lnTo>
                    <a:pt x="314" y="441"/>
                  </a:lnTo>
                  <a:close/>
                  <a:moveTo>
                    <a:pt x="621" y="385"/>
                  </a:moveTo>
                  <a:lnTo>
                    <a:pt x="571" y="355"/>
                  </a:lnTo>
                  <a:lnTo>
                    <a:pt x="572" y="346"/>
                  </a:lnTo>
                  <a:lnTo>
                    <a:pt x="573" y="335"/>
                  </a:lnTo>
                  <a:lnTo>
                    <a:pt x="574" y="323"/>
                  </a:lnTo>
                  <a:lnTo>
                    <a:pt x="574" y="313"/>
                  </a:lnTo>
                  <a:lnTo>
                    <a:pt x="574" y="302"/>
                  </a:lnTo>
                  <a:lnTo>
                    <a:pt x="573" y="291"/>
                  </a:lnTo>
                  <a:lnTo>
                    <a:pt x="572" y="280"/>
                  </a:lnTo>
                  <a:lnTo>
                    <a:pt x="570" y="269"/>
                  </a:lnTo>
                  <a:lnTo>
                    <a:pt x="620" y="241"/>
                  </a:lnTo>
                  <a:lnTo>
                    <a:pt x="623" y="239"/>
                  </a:lnTo>
                  <a:lnTo>
                    <a:pt x="624" y="237"/>
                  </a:lnTo>
                  <a:lnTo>
                    <a:pt x="627" y="234"/>
                  </a:lnTo>
                  <a:lnTo>
                    <a:pt x="628" y="231"/>
                  </a:lnTo>
                  <a:lnTo>
                    <a:pt x="628" y="228"/>
                  </a:lnTo>
                  <a:lnTo>
                    <a:pt x="628" y="226"/>
                  </a:lnTo>
                  <a:lnTo>
                    <a:pt x="628" y="223"/>
                  </a:lnTo>
                  <a:lnTo>
                    <a:pt x="625" y="219"/>
                  </a:lnTo>
                  <a:lnTo>
                    <a:pt x="551" y="90"/>
                  </a:lnTo>
                  <a:lnTo>
                    <a:pt x="548" y="87"/>
                  </a:lnTo>
                  <a:lnTo>
                    <a:pt x="546" y="85"/>
                  </a:lnTo>
                  <a:lnTo>
                    <a:pt x="544" y="84"/>
                  </a:lnTo>
                  <a:lnTo>
                    <a:pt x="541" y="83"/>
                  </a:lnTo>
                  <a:lnTo>
                    <a:pt x="539" y="81"/>
                  </a:lnTo>
                  <a:lnTo>
                    <a:pt x="536" y="81"/>
                  </a:lnTo>
                  <a:lnTo>
                    <a:pt x="532" y="83"/>
                  </a:lnTo>
                  <a:lnTo>
                    <a:pt x="530" y="84"/>
                  </a:lnTo>
                  <a:lnTo>
                    <a:pt x="481" y="113"/>
                  </a:lnTo>
                  <a:lnTo>
                    <a:pt x="465" y="99"/>
                  </a:lnTo>
                  <a:lnTo>
                    <a:pt x="447" y="88"/>
                  </a:lnTo>
                  <a:lnTo>
                    <a:pt x="438" y="83"/>
                  </a:lnTo>
                  <a:lnTo>
                    <a:pt x="429" y="77"/>
                  </a:lnTo>
                  <a:lnTo>
                    <a:pt x="418" y="73"/>
                  </a:lnTo>
                  <a:lnTo>
                    <a:pt x="407" y="69"/>
                  </a:lnTo>
                  <a:lnTo>
                    <a:pt x="407" y="15"/>
                  </a:lnTo>
                  <a:lnTo>
                    <a:pt x="407" y="12"/>
                  </a:lnTo>
                  <a:lnTo>
                    <a:pt x="406" y="10"/>
                  </a:lnTo>
                  <a:lnTo>
                    <a:pt x="404" y="7"/>
                  </a:lnTo>
                  <a:lnTo>
                    <a:pt x="403" y="4"/>
                  </a:lnTo>
                  <a:lnTo>
                    <a:pt x="401" y="2"/>
                  </a:lnTo>
                  <a:lnTo>
                    <a:pt x="398" y="1"/>
                  </a:lnTo>
                  <a:lnTo>
                    <a:pt x="395" y="0"/>
                  </a:lnTo>
                  <a:lnTo>
                    <a:pt x="392" y="0"/>
                  </a:lnTo>
                  <a:lnTo>
                    <a:pt x="241" y="0"/>
                  </a:lnTo>
                  <a:lnTo>
                    <a:pt x="238" y="0"/>
                  </a:lnTo>
                  <a:lnTo>
                    <a:pt x="235" y="1"/>
                  </a:lnTo>
                  <a:lnTo>
                    <a:pt x="233" y="2"/>
                  </a:lnTo>
                  <a:lnTo>
                    <a:pt x="231" y="4"/>
                  </a:lnTo>
                  <a:lnTo>
                    <a:pt x="229" y="7"/>
                  </a:lnTo>
                  <a:lnTo>
                    <a:pt x="227" y="10"/>
                  </a:lnTo>
                  <a:lnTo>
                    <a:pt x="226" y="12"/>
                  </a:lnTo>
                  <a:lnTo>
                    <a:pt x="226" y="15"/>
                  </a:lnTo>
                  <a:lnTo>
                    <a:pt x="226" y="69"/>
                  </a:lnTo>
                  <a:lnTo>
                    <a:pt x="216" y="72"/>
                  </a:lnTo>
                  <a:lnTo>
                    <a:pt x="206" y="76"/>
                  </a:lnTo>
                  <a:lnTo>
                    <a:pt x="196" y="80"/>
                  </a:lnTo>
                  <a:lnTo>
                    <a:pt x="187" y="86"/>
                  </a:lnTo>
                  <a:lnTo>
                    <a:pt x="177" y="91"/>
                  </a:lnTo>
                  <a:lnTo>
                    <a:pt x="168" y="98"/>
                  </a:lnTo>
                  <a:lnTo>
                    <a:pt x="159" y="105"/>
                  </a:lnTo>
                  <a:lnTo>
                    <a:pt x="149" y="113"/>
                  </a:lnTo>
                  <a:lnTo>
                    <a:pt x="98" y="84"/>
                  </a:lnTo>
                  <a:lnTo>
                    <a:pt x="96" y="83"/>
                  </a:lnTo>
                  <a:lnTo>
                    <a:pt x="93" y="81"/>
                  </a:lnTo>
                  <a:lnTo>
                    <a:pt x="90" y="81"/>
                  </a:lnTo>
                  <a:lnTo>
                    <a:pt x="87" y="83"/>
                  </a:lnTo>
                  <a:lnTo>
                    <a:pt x="84" y="84"/>
                  </a:lnTo>
                  <a:lnTo>
                    <a:pt x="82" y="85"/>
                  </a:lnTo>
                  <a:lnTo>
                    <a:pt x="80" y="87"/>
                  </a:lnTo>
                  <a:lnTo>
                    <a:pt x="78" y="90"/>
                  </a:lnTo>
                  <a:lnTo>
                    <a:pt x="3" y="219"/>
                  </a:lnTo>
                  <a:lnTo>
                    <a:pt x="1" y="222"/>
                  </a:lnTo>
                  <a:lnTo>
                    <a:pt x="1" y="225"/>
                  </a:lnTo>
                  <a:lnTo>
                    <a:pt x="1" y="228"/>
                  </a:lnTo>
                  <a:lnTo>
                    <a:pt x="1" y="230"/>
                  </a:lnTo>
                  <a:lnTo>
                    <a:pt x="4" y="236"/>
                  </a:lnTo>
                  <a:lnTo>
                    <a:pt x="8" y="241"/>
                  </a:lnTo>
                  <a:lnTo>
                    <a:pt x="57" y="269"/>
                  </a:lnTo>
                  <a:lnTo>
                    <a:pt x="56" y="280"/>
                  </a:lnTo>
                  <a:lnTo>
                    <a:pt x="55" y="291"/>
                  </a:lnTo>
                  <a:lnTo>
                    <a:pt x="54" y="302"/>
                  </a:lnTo>
                  <a:lnTo>
                    <a:pt x="54" y="313"/>
                  </a:lnTo>
                  <a:lnTo>
                    <a:pt x="54" y="323"/>
                  </a:lnTo>
                  <a:lnTo>
                    <a:pt x="55" y="335"/>
                  </a:lnTo>
                  <a:lnTo>
                    <a:pt x="56" y="346"/>
                  </a:lnTo>
                  <a:lnTo>
                    <a:pt x="57" y="355"/>
                  </a:lnTo>
                  <a:lnTo>
                    <a:pt x="7" y="385"/>
                  </a:lnTo>
                  <a:lnTo>
                    <a:pt x="5" y="387"/>
                  </a:lnTo>
                  <a:lnTo>
                    <a:pt x="3" y="389"/>
                  </a:lnTo>
                  <a:lnTo>
                    <a:pt x="2" y="391"/>
                  </a:lnTo>
                  <a:lnTo>
                    <a:pt x="1" y="394"/>
                  </a:lnTo>
                  <a:lnTo>
                    <a:pt x="0" y="396"/>
                  </a:lnTo>
                  <a:lnTo>
                    <a:pt x="1" y="399"/>
                  </a:lnTo>
                  <a:lnTo>
                    <a:pt x="1" y="402"/>
                  </a:lnTo>
                  <a:lnTo>
                    <a:pt x="2" y="405"/>
                  </a:lnTo>
                  <a:lnTo>
                    <a:pt x="78" y="536"/>
                  </a:lnTo>
                  <a:lnTo>
                    <a:pt x="81" y="540"/>
                  </a:lnTo>
                  <a:lnTo>
                    <a:pt x="86" y="543"/>
                  </a:lnTo>
                  <a:lnTo>
                    <a:pt x="89" y="544"/>
                  </a:lnTo>
                  <a:lnTo>
                    <a:pt x="93" y="544"/>
                  </a:lnTo>
                  <a:lnTo>
                    <a:pt x="95" y="543"/>
                  </a:lnTo>
                  <a:lnTo>
                    <a:pt x="98" y="542"/>
                  </a:lnTo>
                  <a:lnTo>
                    <a:pt x="149" y="513"/>
                  </a:lnTo>
                  <a:lnTo>
                    <a:pt x="159" y="520"/>
                  </a:lnTo>
                  <a:lnTo>
                    <a:pt x="168" y="527"/>
                  </a:lnTo>
                  <a:lnTo>
                    <a:pt x="177" y="533"/>
                  </a:lnTo>
                  <a:lnTo>
                    <a:pt x="187" y="539"/>
                  </a:lnTo>
                  <a:lnTo>
                    <a:pt x="196" y="544"/>
                  </a:lnTo>
                  <a:lnTo>
                    <a:pt x="206" y="549"/>
                  </a:lnTo>
                  <a:lnTo>
                    <a:pt x="216" y="552"/>
                  </a:lnTo>
                  <a:lnTo>
                    <a:pt x="226" y="556"/>
                  </a:lnTo>
                  <a:lnTo>
                    <a:pt x="226" y="614"/>
                  </a:lnTo>
                  <a:lnTo>
                    <a:pt x="226" y="617"/>
                  </a:lnTo>
                  <a:lnTo>
                    <a:pt x="227" y="620"/>
                  </a:lnTo>
                  <a:lnTo>
                    <a:pt x="229" y="623"/>
                  </a:lnTo>
                  <a:lnTo>
                    <a:pt x="231" y="625"/>
                  </a:lnTo>
                  <a:lnTo>
                    <a:pt x="233" y="627"/>
                  </a:lnTo>
                  <a:lnTo>
                    <a:pt x="235" y="628"/>
                  </a:lnTo>
                  <a:lnTo>
                    <a:pt x="238" y="629"/>
                  </a:lnTo>
                  <a:lnTo>
                    <a:pt x="241" y="629"/>
                  </a:lnTo>
                  <a:lnTo>
                    <a:pt x="392" y="629"/>
                  </a:lnTo>
                  <a:lnTo>
                    <a:pt x="395" y="629"/>
                  </a:lnTo>
                  <a:lnTo>
                    <a:pt x="398" y="628"/>
                  </a:lnTo>
                  <a:lnTo>
                    <a:pt x="401" y="627"/>
                  </a:lnTo>
                  <a:lnTo>
                    <a:pt x="403" y="625"/>
                  </a:lnTo>
                  <a:lnTo>
                    <a:pt x="404" y="623"/>
                  </a:lnTo>
                  <a:lnTo>
                    <a:pt x="406" y="620"/>
                  </a:lnTo>
                  <a:lnTo>
                    <a:pt x="407" y="617"/>
                  </a:lnTo>
                  <a:lnTo>
                    <a:pt x="407" y="614"/>
                  </a:lnTo>
                  <a:lnTo>
                    <a:pt x="407" y="556"/>
                  </a:lnTo>
                  <a:lnTo>
                    <a:pt x="418" y="552"/>
                  </a:lnTo>
                  <a:lnTo>
                    <a:pt x="429" y="548"/>
                  </a:lnTo>
                  <a:lnTo>
                    <a:pt x="438" y="544"/>
                  </a:lnTo>
                  <a:lnTo>
                    <a:pt x="447" y="538"/>
                  </a:lnTo>
                  <a:lnTo>
                    <a:pt x="465" y="527"/>
                  </a:lnTo>
                  <a:lnTo>
                    <a:pt x="481" y="513"/>
                  </a:lnTo>
                  <a:lnTo>
                    <a:pt x="530" y="542"/>
                  </a:lnTo>
                  <a:lnTo>
                    <a:pt x="533" y="543"/>
                  </a:lnTo>
                  <a:lnTo>
                    <a:pt x="537" y="544"/>
                  </a:lnTo>
                  <a:lnTo>
                    <a:pt x="539" y="544"/>
                  </a:lnTo>
                  <a:lnTo>
                    <a:pt x="542" y="543"/>
                  </a:lnTo>
                  <a:lnTo>
                    <a:pt x="545" y="543"/>
                  </a:lnTo>
                  <a:lnTo>
                    <a:pt x="547" y="540"/>
                  </a:lnTo>
                  <a:lnTo>
                    <a:pt x="550" y="539"/>
                  </a:lnTo>
                  <a:lnTo>
                    <a:pt x="552" y="536"/>
                  </a:lnTo>
                  <a:lnTo>
                    <a:pt x="627" y="405"/>
                  </a:lnTo>
                  <a:lnTo>
                    <a:pt x="628" y="402"/>
                  </a:lnTo>
                  <a:lnTo>
                    <a:pt x="628" y="399"/>
                  </a:lnTo>
                  <a:lnTo>
                    <a:pt x="629" y="396"/>
                  </a:lnTo>
                  <a:lnTo>
                    <a:pt x="628" y="394"/>
                  </a:lnTo>
                  <a:lnTo>
                    <a:pt x="627" y="391"/>
                  </a:lnTo>
                  <a:lnTo>
                    <a:pt x="625" y="389"/>
                  </a:lnTo>
                  <a:lnTo>
                    <a:pt x="623" y="387"/>
                  </a:lnTo>
                  <a:lnTo>
                    <a:pt x="621" y="3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 name="Freeform 4360">
              <a:extLst>
                <a:ext uri="{FF2B5EF4-FFF2-40B4-BE49-F238E27FC236}">
                  <a16:creationId xmlns:a16="http://schemas.microsoft.com/office/drawing/2014/main" id="{CDB8F87B-81A2-480F-ADA8-BFB5FD890ACD}"/>
                </a:ext>
              </a:extLst>
            </p:cNvPr>
            <p:cNvSpPr>
              <a:spLocks noEditPoints="1"/>
            </p:cNvSpPr>
            <p:nvPr/>
          </p:nvSpPr>
          <p:spPr bwMode="auto">
            <a:xfrm>
              <a:off x="7781925" y="1387475"/>
              <a:ext cx="115888" cy="117475"/>
            </a:xfrm>
            <a:custGeom>
              <a:avLst/>
              <a:gdLst>
                <a:gd name="T0" fmla="*/ 160 w 362"/>
                <a:gd name="T1" fmla="*/ 252 h 369"/>
                <a:gd name="T2" fmla="*/ 135 w 362"/>
                <a:gd name="T3" fmla="*/ 238 h 369"/>
                <a:gd name="T4" fmla="*/ 118 w 362"/>
                <a:gd name="T5" fmla="*/ 218 h 369"/>
                <a:gd name="T6" fmla="*/ 109 w 362"/>
                <a:gd name="T7" fmla="*/ 190 h 369"/>
                <a:gd name="T8" fmla="*/ 113 w 362"/>
                <a:gd name="T9" fmla="*/ 162 h 369"/>
                <a:gd name="T10" fmla="*/ 125 w 362"/>
                <a:gd name="T11" fmla="*/ 138 h 369"/>
                <a:gd name="T12" fmla="*/ 147 w 362"/>
                <a:gd name="T13" fmla="*/ 121 h 369"/>
                <a:gd name="T14" fmla="*/ 174 w 362"/>
                <a:gd name="T15" fmla="*/ 112 h 369"/>
                <a:gd name="T16" fmla="*/ 202 w 362"/>
                <a:gd name="T17" fmla="*/ 114 h 369"/>
                <a:gd name="T18" fmla="*/ 226 w 362"/>
                <a:gd name="T19" fmla="*/ 128 h 369"/>
                <a:gd name="T20" fmla="*/ 244 w 362"/>
                <a:gd name="T21" fmla="*/ 149 h 369"/>
                <a:gd name="T22" fmla="*/ 252 w 362"/>
                <a:gd name="T23" fmla="*/ 176 h 369"/>
                <a:gd name="T24" fmla="*/ 250 w 362"/>
                <a:gd name="T25" fmla="*/ 205 h 369"/>
                <a:gd name="T26" fmla="*/ 236 w 362"/>
                <a:gd name="T27" fmla="*/ 229 h 369"/>
                <a:gd name="T28" fmla="*/ 215 w 362"/>
                <a:gd name="T29" fmla="*/ 247 h 369"/>
                <a:gd name="T30" fmla="*/ 189 w 362"/>
                <a:gd name="T31" fmla="*/ 254 h 369"/>
                <a:gd name="T32" fmla="*/ 328 w 362"/>
                <a:gd name="T33" fmla="*/ 195 h 369"/>
                <a:gd name="T34" fmla="*/ 354 w 362"/>
                <a:gd name="T35" fmla="*/ 144 h 369"/>
                <a:gd name="T36" fmla="*/ 361 w 362"/>
                <a:gd name="T37" fmla="*/ 136 h 369"/>
                <a:gd name="T38" fmla="*/ 360 w 362"/>
                <a:gd name="T39" fmla="*/ 124 h 369"/>
                <a:gd name="T40" fmla="*/ 316 w 362"/>
                <a:gd name="T41" fmla="*/ 53 h 369"/>
                <a:gd name="T42" fmla="*/ 304 w 362"/>
                <a:gd name="T43" fmla="*/ 52 h 369"/>
                <a:gd name="T44" fmla="*/ 256 w 362"/>
                <a:gd name="T45" fmla="*/ 56 h 369"/>
                <a:gd name="T46" fmla="*/ 236 w 362"/>
                <a:gd name="T47" fmla="*/ 10 h 369"/>
                <a:gd name="T48" fmla="*/ 229 w 362"/>
                <a:gd name="T49" fmla="*/ 2 h 369"/>
                <a:gd name="T50" fmla="*/ 146 w 362"/>
                <a:gd name="T51" fmla="*/ 0 h 369"/>
                <a:gd name="T52" fmla="*/ 135 w 362"/>
                <a:gd name="T53" fmla="*/ 3 h 369"/>
                <a:gd name="T54" fmla="*/ 131 w 362"/>
                <a:gd name="T55" fmla="*/ 14 h 369"/>
                <a:gd name="T56" fmla="*/ 99 w 362"/>
                <a:gd name="T57" fmla="*/ 63 h 369"/>
                <a:gd name="T58" fmla="*/ 55 w 362"/>
                <a:gd name="T59" fmla="*/ 51 h 369"/>
                <a:gd name="T60" fmla="*/ 44 w 362"/>
                <a:gd name="T61" fmla="*/ 54 h 369"/>
                <a:gd name="T62" fmla="*/ 1 w 362"/>
                <a:gd name="T63" fmla="*/ 126 h 369"/>
                <a:gd name="T64" fmla="*/ 2 w 362"/>
                <a:gd name="T65" fmla="*/ 139 h 369"/>
                <a:gd name="T66" fmla="*/ 36 w 362"/>
                <a:gd name="T67" fmla="*/ 160 h 369"/>
                <a:gd name="T68" fmla="*/ 36 w 362"/>
                <a:gd name="T69" fmla="*/ 207 h 369"/>
                <a:gd name="T70" fmla="*/ 1 w 362"/>
                <a:gd name="T71" fmla="*/ 230 h 369"/>
                <a:gd name="T72" fmla="*/ 1 w 362"/>
                <a:gd name="T73" fmla="*/ 240 h 369"/>
                <a:gd name="T74" fmla="*/ 44 w 362"/>
                <a:gd name="T75" fmla="*/ 313 h 369"/>
                <a:gd name="T76" fmla="*/ 60 w 362"/>
                <a:gd name="T77" fmla="*/ 314 h 369"/>
                <a:gd name="T78" fmla="*/ 120 w 362"/>
                <a:gd name="T79" fmla="*/ 316 h 369"/>
                <a:gd name="T80" fmla="*/ 132 w 362"/>
                <a:gd name="T81" fmla="*/ 359 h 369"/>
                <a:gd name="T82" fmla="*/ 140 w 362"/>
                <a:gd name="T83" fmla="*/ 368 h 369"/>
                <a:gd name="T84" fmla="*/ 225 w 362"/>
                <a:gd name="T85" fmla="*/ 368 h 369"/>
                <a:gd name="T86" fmla="*/ 233 w 362"/>
                <a:gd name="T87" fmla="*/ 361 h 369"/>
                <a:gd name="T88" fmla="*/ 237 w 362"/>
                <a:gd name="T89" fmla="*/ 321 h 369"/>
                <a:gd name="T90" fmla="*/ 274 w 362"/>
                <a:gd name="T91" fmla="*/ 298 h 369"/>
                <a:gd name="T92" fmla="*/ 310 w 362"/>
                <a:gd name="T93" fmla="*/ 316 h 369"/>
                <a:gd name="T94" fmla="*/ 360 w 362"/>
                <a:gd name="T95" fmla="*/ 243 h 369"/>
                <a:gd name="T96" fmla="*/ 362 w 362"/>
                <a:gd name="T97" fmla="*/ 232 h 369"/>
                <a:gd name="T98" fmla="*/ 354 w 362"/>
                <a:gd name="T99" fmla="*/ 223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62" h="369">
                  <a:moveTo>
                    <a:pt x="181" y="255"/>
                  </a:moveTo>
                  <a:lnTo>
                    <a:pt x="174" y="254"/>
                  </a:lnTo>
                  <a:lnTo>
                    <a:pt x="166" y="253"/>
                  </a:lnTo>
                  <a:lnTo>
                    <a:pt x="160" y="252"/>
                  </a:lnTo>
                  <a:lnTo>
                    <a:pt x="153" y="249"/>
                  </a:lnTo>
                  <a:lnTo>
                    <a:pt x="147" y="247"/>
                  </a:lnTo>
                  <a:lnTo>
                    <a:pt x="141" y="243"/>
                  </a:lnTo>
                  <a:lnTo>
                    <a:pt x="135" y="238"/>
                  </a:lnTo>
                  <a:lnTo>
                    <a:pt x="131" y="234"/>
                  </a:lnTo>
                  <a:lnTo>
                    <a:pt x="125" y="229"/>
                  </a:lnTo>
                  <a:lnTo>
                    <a:pt x="122" y="223"/>
                  </a:lnTo>
                  <a:lnTo>
                    <a:pt x="118" y="218"/>
                  </a:lnTo>
                  <a:lnTo>
                    <a:pt x="115" y="212"/>
                  </a:lnTo>
                  <a:lnTo>
                    <a:pt x="113" y="205"/>
                  </a:lnTo>
                  <a:lnTo>
                    <a:pt x="110" y="198"/>
                  </a:lnTo>
                  <a:lnTo>
                    <a:pt x="109" y="190"/>
                  </a:lnTo>
                  <a:lnTo>
                    <a:pt x="109" y="183"/>
                  </a:lnTo>
                  <a:lnTo>
                    <a:pt x="109" y="176"/>
                  </a:lnTo>
                  <a:lnTo>
                    <a:pt x="110" y="169"/>
                  </a:lnTo>
                  <a:lnTo>
                    <a:pt x="113" y="162"/>
                  </a:lnTo>
                  <a:lnTo>
                    <a:pt x="115" y="156"/>
                  </a:lnTo>
                  <a:lnTo>
                    <a:pt x="118" y="149"/>
                  </a:lnTo>
                  <a:lnTo>
                    <a:pt x="122" y="143"/>
                  </a:lnTo>
                  <a:lnTo>
                    <a:pt x="125" y="138"/>
                  </a:lnTo>
                  <a:lnTo>
                    <a:pt x="131" y="132"/>
                  </a:lnTo>
                  <a:lnTo>
                    <a:pt x="135" y="128"/>
                  </a:lnTo>
                  <a:lnTo>
                    <a:pt x="141" y="124"/>
                  </a:lnTo>
                  <a:lnTo>
                    <a:pt x="147" y="121"/>
                  </a:lnTo>
                  <a:lnTo>
                    <a:pt x="153" y="117"/>
                  </a:lnTo>
                  <a:lnTo>
                    <a:pt x="160" y="114"/>
                  </a:lnTo>
                  <a:lnTo>
                    <a:pt x="166" y="113"/>
                  </a:lnTo>
                  <a:lnTo>
                    <a:pt x="174" y="112"/>
                  </a:lnTo>
                  <a:lnTo>
                    <a:pt x="181" y="111"/>
                  </a:lnTo>
                  <a:lnTo>
                    <a:pt x="189" y="112"/>
                  </a:lnTo>
                  <a:lnTo>
                    <a:pt x="195" y="113"/>
                  </a:lnTo>
                  <a:lnTo>
                    <a:pt x="202" y="114"/>
                  </a:lnTo>
                  <a:lnTo>
                    <a:pt x="209" y="117"/>
                  </a:lnTo>
                  <a:lnTo>
                    <a:pt x="215" y="121"/>
                  </a:lnTo>
                  <a:lnTo>
                    <a:pt x="221" y="124"/>
                  </a:lnTo>
                  <a:lnTo>
                    <a:pt x="226" y="128"/>
                  </a:lnTo>
                  <a:lnTo>
                    <a:pt x="231" y="132"/>
                  </a:lnTo>
                  <a:lnTo>
                    <a:pt x="236" y="138"/>
                  </a:lnTo>
                  <a:lnTo>
                    <a:pt x="240" y="143"/>
                  </a:lnTo>
                  <a:lnTo>
                    <a:pt x="244" y="149"/>
                  </a:lnTo>
                  <a:lnTo>
                    <a:pt x="247" y="156"/>
                  </a:lnTo>
                  <a:lnTo>
                    <a:pt x="250" y="162"/>
                  </a:lnTo>
                  <a:lnTo>
                    <a:pt x="251" y="169"/>
                  </a:lnTo>
                  <a:lnTo>
                    <a:pt x="252" y="176"/>
                  </a:lnTo>
                  <a:lnTo>
                    <a:pt x="253" y="183"/>
                  </a:lnTo>
                  <a:lnTo>
                    <a:pt x="252" y="190"/>
                  </a:lnTo>
                  <a:lnTo>
                    <a:pt x="251" y="198"/>
                  </a:lnTo>
                  <a:lnTo>
                    <a:pt x="250" y="205"/>
                  </a:lnTo>
                  <a:lnTo>
                    <a:pt x="247" y="212"/>
                  </a:lnTo>
                  <a:lnTo>
                    <a:pt x="244" y="218"/>
                  </a:lnTo>
                  <a:lnTo>
                    <a:pt x="240" y="223"/>
                  </a:lnTo>
                  <a:lnTo>
                    <a:pt x="236" y="229"/>
                  </a:lnTo>
                  <a:lnTo>
                    <a:pt x="231" y="234"/>
                  </a:lnTo>
                  <a:lnTo>
                    <a:pt x="226" y="238"/>
                  </a:lnTo>
                  <a:lnTo>
                    <a:pt x="221" y="243"/>
                  </a:lnTo>
                  <a:lnTo>
                    <a:pt x="215" y="247"/>
                  </a:lnTo>
                  <a:lnTo>
                    <a:pt x="209" y="249"/>
                  </a:lnTo>
                  <a:lnTo>
                    <a:pt x="202" y="252"/>
                  </a:lnTo>
                  <a:lnTo>
                    <a:pt x="195" y="253"/>
                  </a:lnTo>
                  <a:lnTo>
                    <a:pt x="189" y="254"/>
                  </a:lnTo>
                  <a:lnTo>
                    <a:pt x="181" y="255"/>
                  </a:lnTo>
                  <a:close/>
                  <a:moveTo>
                    <a:pt x="354" y="223"/>
                  </a:moveTo>
                  <a:lnTo>
                    <a:pt x="327" y="207"/>
                  </a:lnTo>
                  <a:lnTo>
                    <a:pt x="328" y="195"/>
                  </a:lnTo>
                  <a:lnTo>
                    <a:pt x="328" y="183"/>
                  </a:lnTo>
                  <a:lnTo>
                    <a:pt x="328" y="172"/>
                  </a:lnTo>
                  <a:lnTo>
                    <a:pt x="327" y="160"/>
                  </a:lnTo>
                  <a:lnTo>
                    <a:pt x="354" y="144"/>
                  </a:lnTo>
                  <a:lnTo>
                    <a:pt x="357" y="143"/>
                  </a:lnTo>
                  <a:lnTo>
                    <a:pt x="359" y="141"/>
                  </a:lnTo>
                  <a:lnTo>
                    <a:pt x="360" y="139"/>
                  </a:lnTo>
                  <a:lnTo>
                    <a:pt x="361" y="136"/>
                  </a:lnTo>
                  <a:lnTo>
                    <a:pt x="362" y="132"/>
                  </a:lnTo>
                  <a:lnTo>
                    <a:pt x="362" y="129"/>
                  </a:lnTo>
                  <a:lnTo>
                    <a:pt x="361" y="126"/>
                  </a:lnTo>
                  <a:lnTo>
                    <a:pt x="360" y="124"/>
                  </a:lnTo>
                  <a:lnTo>
                    <a:pt x="322" y="59"/>
                  </a:lnTo>
                  <a:lnTo>
                    <a:pt x="320" y="56"/>
                  </a:lnTo>
                  <a:lnTo>
                    <a:pt x="318" y="54"/>
                  </a:lnTo>
                  <a:lnTo>
                    <a:pt x="316" y="53"/>
                  </a:lnTo>
                  <a:lnTo>
                    <a:pt x="313" y="51"/>
                  </a:lnTo>
                  <a:lnTo>
                    <a:pt x="309" y="51"/>
                  </a:lnTo>
                  <a:lnTo>
                    <a:pt x="307" y="51"/>
                  </a:lnTo>
                  <a:lnTo>
                    <a:pt x="304" y="52"/>
                  </a:lnTo>
                  <a:lnTo>
                    <a:pt x="301" y="53"/>
                  </a:lnTo>
                  <a:lnTo>
                    <a:pt x="274" y="69"/>
                  </a:lnTo>
                  <a:lnTo>
                    <a:pt x="266" y="63"/>
                  </a:lnTo>
                  <a:lnTo>
                    <a:pt x="256" y="56"/>
                  </a:lnTo>
                  <a:lnTo>
                    <a:pt x="246" y="51"/>
                  </a:lnTo>
                  <a:lnTo>
                    <a:pt x="237" y="47"/>
                  </a:lnTo>
                  <a:lnTo>
                    <a:pt x="237" y="14"/>
                  </a:lnTo>
                  <a:lnTo>
                    <a:pt x="236" y="10"/>
                  </a:lnTo>
                  <a:lnTo>
                    <a:pt x="236" y="8"/>
                  </a:lnTo>
                  <a:lnTo>
                    <a:pt x="233" y="5"/>
                  </a:lnTo>
                  <a:lnTo>
                    <a:pt x="232" y="3"/>
                  </a:lnTo>
                  <a:lnTo>
                    <a:pt x="229" y="2"/>
                  </a:lnTo>
                  <a:lnTo>
                    <a:pt x="227" y="1"/>
                  </a:lnTo>
                  <a:lnTo>
                    <a:pt x="224" y="0"/>
                  </a:lnTo>
                  <a:lnTo>
                    <a:pt x="222" y="0"/>
                  </a:lnTo>
                  <a:lnTo>
                    <a:pt x="146" y="0"/>
                  </a:lnTo>
                  <a:lnTo>
                    <a:pt x="143" y="0"/>
                  </a:lnTo>
                  <a:lnTo>
                    <a:pt x="140" y="1"/>
                  </a:lnTo>
                  <a:lnTo>
                    <a:pt x="137" y="2"/>
                  </a:lnTo>
                  <a:lnTo>
                    <a:pt x="135" y="3"/>
                  </a:lnTo>
                  <a:lnTo>
                    <a:pt x="134" y="5"/>
                  </a:lnTo>
                  <a:lnTo>
                    <a:pt x="132" y="8"/>
                  </a:lnTo>
                  <a:lnTo>
                    <a:pt x="132" y="10"/>
                  </a:lnTo>
                  <a:lnTo>
                    <a:pt x="131" y="14"/>
                  </a:lnTo>
                  <a:lnTo>
                    <a:pt x="131" y="47"/>
                  </a:lnTo>
                  <a:lnTo>
                    <a:pt x="120" y="52"/>
                  </a:lnTo>
                  <a:lnTo>
                    <a:pt x="109" y="57"/>
                  </a:lnTo>
                  <a:lnTo>
                    <a:pt x="99" y="63"/>
                  </a:lnTo>
                  <a:lnTo>
                    <a:pt x="90" y="69"/>
                  </a:lnTo>
                  <a:lnTo>
                    <a:pt x="61" y="53"/>
                  </a:lnTo>
                  <a:lnTo>
                    <a:pt x="58" y="52"/>
                  </a:lnTo>
                  <a:lnTo>
                    <a:pt x="55" y="51"/>
                  </a:lnTo>
                  <a:lnTo>
                    <a:pt x="53" y="51"/>
                  </a:lnTo>
                  <a:lnTo>
                    <a:pt x="49" y="51"/>
                  </a:lnTo>
                  <a:lnTo>
                    <a:pt x="47" y="52"/>
                  </a:lnTo>
                  <a:lnTo>
                    <a:pt x="44" y="54"/>
                  </a:lnTo>
                  <a:lnTo>
                    <a:pt x="42" y="56"/>
                  </a:lnTo>
                  <a:lnTo>
                    <a:pt x="41" y="59"/>
                  </a:lnTo>
                  <a:lnTo>
                    <a:pt x="2" y="124"/>
                  </a:lnTo>
                  <a:lnTo>
                    <a:pt x="1" y="126"/>
                  </a:lnTo>
                  <a:lnTo>
                    <a:pt x="0" y="129"/>
                  </a:lnTo>
                  <a:lnTo>
                    <a:pt x="0" y="132"/>
                  </a:lnTo>
                  <a:lnTo>
                    <a:pt x="1" y="136"/>
                  </a:lnTo>
                  <a:lnTo>
                    <a:pt x="2" y="139"/>
                  </a:lnTo>
                  <a:lnTo>
                    <a:pt x="3" y="141"/>
                  </a:lnTo>
                  <a:lnTo>
                    <a:pt x="6" y="143"/>
                  </a:lnTo>
                  <a:lnTo>
                    <a:pt x="8" y="144"/>
                  </a:lnTo>
                  <a:lnTo>
                    <a:pt x="36" y="160"/>
                  </a:lnTo>
                  <a:lnTo>
                    <a:pt x="34" y="172"/>
                  </a:lnTo>
                  <a:lnTo>
                    <a:pt x="34" y="183"/>
                  </a:lnTo>
                  <a:lnTo>
                    <a:pt x="34" y="195"/>
                  </a:lnTo>
                  <a:lnTo>
                    <a:pt x="36" y="207"/>
                  </a:lnTo>
                  <a:lnTo>
                    <a:pt x="8" y="223"/>
                  </a:lnTo>
                  <a:lnTo>
                    <a:pt x="6" y="224"/>
                  </a:lnTo>
                  <a:lnTo>
                    <a:pt x="3" y="227"/>
                  </a:lnTo>
                  <a:lnTo>
                    <a:pt x="1" y="230"/>
                  </a:lnTo>
                  <a:lnTo>
                    <a:pt x="0" y="233"/>
                  </a:lnTo>
                  <a:lnTo>
                    <a:pt x="0" y="235"/>
                  </a:lnTo>
                  <a:lnTo>
                    <a:pt x="0" y="237"/>
                  </a:lnTo>
                  <a:lnTo>
                    <a:pt x="1" y="240"/>
                  </a:lnTo>
                  <a:lnTo>
                    <a:pt x="2" y="243"/>
                  </a:lnTo>
                  <a:lnTo>
                    <a:pt x="40" y="309"/>
                  </a:lnTo>
                  <a:lnTo>
                    <a:pt x="42" y="311"/>
                  </a:lnTo>
                  <a:lnTo>
                    <a:pt x="44" y="313"/>
                  </a:lnTo>
                  <a:lnTo>
                    <a:pt x="46" y="314"/>
                  </a:lnTo>
                  <a:lnTo>
                    <a:pt x="48" y="315"/>
                  </a:lnTo>
                  <a:lnTo>
                    <a:pt x="55" y="316"/>
                  </a:lnTo>
                  <a:lnTo>
                    <a:pt x="60" y="314"/>
                  </a:lnTo>
                  <a:lnTo>
                    <a:pt x="90" y="297"/>
                  </a:lnTo>
                  <a:lnTo>
                    <a:pt x="99" y="304"/>
                  </a:lnTo>
                  <a:lnTo>
                    <a:pt x="109" y="310"/>
                  </a:lnTo>
                  <a:lnTo>
                    <a:pt x="120" y="316"/>
                  </a:lnTo>
                  <a:lnTo>
                    <a:pt x="131" y="321"/>
                  </a:lnTo>
                  <a:lnTo>
                    <a:pt x="131" y="354"/>
                  </a:lnTo>
                  <a:lnTo>
                    <a:pt x="132" y="356"/>
                  </a:lnTo>
                  <a:lnTo>
                    <a:pt x="132" y="359"/>
                  </a:lnTo>
                  <a:lnTo>
                    <a:pt x="134" y="361"/>
                  </a:lnTo>
                  <a:lnTo>
                    <a:pt x="135" y="363"/>
                  </a:lnTo>
                  <a:lnTo>
                    <a:pt x="137" y="366"/>
                  </a:lnTo>
                  <a:lnTo>
                    <a:pt x="140" y="368"/>
                  </a:lnTo>
                  <a:lnTo>
                    <a:pt x="143" y="368"/>
                  </a:lnTo>
                  <a:lnTo>
                    <a:pt x="146" y="369"/>
                  </a:lnTo>
                  <a:lnTo>
                    <a:pt x="222" y="369"/>
                  </a:lnTo>
                  <a:lnTo>
                    <a:pt x="225" y="368"/>
                  </a:lnTo>
                  <a:lnTo>
                    <a:pt x="227" y="368"/>
                  </a:lnTo>
                  <a:lnTo>
                    <a:pt x="229" y="366"/>
                  </a:lnTo>
                  <a:lnTo>
                    <a:pt x="232" y="363"/>
                  </a:lnTo>
                  <a:lnTo>
                    <a:pt x="233" y="361"/>
                  </a:lnTo>
                  <a:lnTo>
                    <a:pt x="236" y="359"/>
                  </a:lnTo>
                  <a:lnTo>
                    <a:pt x="236" y="356"/>
                  </a:lnTo>
                  <a:lnTo>
                    <a:pt x="237" y="354"/>
                  </a:lnTo>
                  <a:lnTo>
                    <a:pt x="237" y="321"/>
                  </a:lnTo>
                  <a:lnTo>
                    <a:pt x="246" y="316"/>
                  </a:lnTo>
                  <a:lnTo>
                    <a:pt x="256" y="311"/>
                  </a:lnTo>
                  <a:lnTo>
                    <a:pt x="266" y="305"/>
                  </a:lnTo>
                  <a:lnTo>
                    <a:pt x="274" y="298"/>
                  </a:lnTo>
                  <a:lnTo>
                    <a:pt x="302" y="313"/>
                  </a:lnTo>
                  <a:lnTo>
                    <a:pt x="305" y="315"/>
                  </a:lnTo>
                  <a:lnTo>
                    <a:pt x="307" y="315"/>
                  </a:lnTo>
                  <a:lnTo>
                    <a:pt x="310" y="316"/>
                  </a:lnTo>
                  <a:lnTo>
                    <a:pt x="314" y="316"/>
                  </a:lnTo>
                  <a:lnTo>
                    <a:pt x="319" y="313"/>
                  </a:lnTo>
                  <a:lnTo>
                    <a:pt x="322" y="309"/>
                  </a:lnTo>
                  <a:lnTo>
                    <a:pt x="360" y="243"/>
                  </a:lnTo>
                  <a:lnTo>
                    <a:pt x="362" y="240"/>
                  </a:lnTo>
                  <a:lnTo>
                    <a:pt x="362" y="237"/>
                  </a:lnTo>
                  <a:lnTo>
                    <a:pt x="362" y="234"/>
                  </a:lnTo>
                  <a:lnTo>
                    <a:pt x="362" y="232"/>
                  </a:lnTo>
                  <a:lnTo>
                    <a:pt x="361" y="229"/>
                  </a:lnTo>
                  <a:lnTo>
                    <a:pt x="359" y="227"/>
                  </a:lnTo>
                  <a:lnTo>
                    <a:pt x="357" y="224"/>
                  </a:lnTo>
                  <a:lnTo>
                    <a:pt x="354" y="2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42" name="Freeform 4346" descr="Icon of box and whisker chart. ">
            <a:extLst>
              <a:ext uri="{FF2B5EF4-FFF2-40B4-BE49-F238E27FC236}">
                <a16:creationId xmlns:a16="http://schemas.microsoft.com/office/drawing/2014/main" id="{D131817A-5B27-4718-8BAC-45C9CEDA45D9}"/>
              </a:ext>
            </a:extLst>
          </p:cNvPr>
          <p:cNvSpPr>
            <a:spLocks noEditPoints="1"/>
          </p:cNvSpPr>
          <p:nvPr/>
        </p:nvSpPr>
        <p:spPr bwMode="auto">
          <a:xfrm>
            <a:off x="3967321" y="3532346"/>
            <a:ext cx="345758" cy="345758"/>
          </a:xfrm>
          <a:custGeom>
            <a:avLst/>
            <a:gdLst>
              <a:gd name="T0" fmla="*/ 706 w 898"/>
              <a:gd name="T1" fmla="*/ 479 h 898"/>
              <a:gd name="T2" fmla="*/ 652 w 898"/>
              <a:gd name="T3" fmla="*/ 556 h 898"/>
              <a:gd name="T4" fmla="*/ 632 w 898"/>
              <a:gd name="T5" fmla="*/ 551 h 898"/>
              <a:gd name="T6" fmla="*/ 576 w 898"/>
              <a:gd name="T7" fmla="*/ 477 h 898"/>
              <a:gd name="T8" fmla="*/ 571 w 898"/>
              <a:gd name="T9" fmla="*/ 398 h 898"/>
              <a:gd name="T10" fmla="*/ 628 w 898"/>
              <a:gd name="T11" fmla="*/ 129 h 898"/>
              <a:gd name="T12" fmla="*/ 643 w 898"/>
              <a:gd name="T13" fmla="*/ 114 h 898"/>
              <a:gd name="T14" fmla="*/ 658 w 898"/>
              <a:gd name="T15" fmla="*/ 129 h 898"/>
              <a:gd name="T16" fmla="*/ 717 w 898"/>
              <a:gd name="T17" fmla="*/ 398 h 898"/>
              <a:gd name="T18" fmla="*/ 621 w 898"/>
              <a:gd name="T19" fmla="*/ 758 h 898"/>
              <a:gd name="T20" fmla="*/ 589 w 898"/>
              <a:gd name="T21" fmla="*/ 727 h 898"/>
              <a:gd name="T22" fmla="*/ 589 w 898"/>
              <a:gd name="T23" fmla="*/ 680 h 898"/>
              <a:gd name="T24" fmla="*/ 621 w 898"/>
              <a:gd name="T25" fmla="*/ 648 h 898"/>
              <a:gd name="T26" fmla="*/ 667 w 898"/>
              <a:gd name="T27" fmla="*/ 648 h 898"/>
              <a:gd name="T28" fmla="*/ 699 w 898"/>
              <a:gd name="T29" fmla="*/ 680 h 898"/>
              <a:gd name="T30" fmla="*/ 699 w 898"/>
              <a:gd name="T31" fmla="*/ 727 h 898"/>
              <a:gd name="T32" fmla="*/ 667 w 898"/>
              <a:gd name="T33" fmla="*/ 758 h 898"/>
              <a:gd name="T34" fmla="*/ 536 w 898"/>
              <a:gd name="T35" fmla="*/ 294 h 898"/>
              <a:gd name="T36" fmla="*/ 479 w 898"/>
              <a:gd name="T37" fmla="*/ 546 h 898"/>
              <a:gd name="T38" fmla="*/ 461 w 898"/>
              <a:gd name="T39" fmla="*/ 558 h 898"/>
              <a:gd name="T40" fmla="*/ 450 w 898"/>
              <a:gd name="T41" fmla="*/ 299 h 898"/>
              <a:gd name="T42" fmla="*/ 390 w 898"/>
              <a:gd name="T43" fmla="*/ 287 h 898"/>
              <a:gd name="T44" fmla="*/ 398 w 898"/>
              <a:gd name="T45" fmla="*/ 211 h 898"/>
              <a:gd name="T46" fmla="*/ 454 w 898"/>
              <a:gd name="T47" fmla="*/ 118 h 898"/>
              <a:gd name="T48" fmla="*/ 475 w 898"/>
              <a:gd name="T49" fmla="*/ 118 h 898"/>
              <a:gd name="T50" fmla="*/ 530 w 898"/>
              <a:gd name="T51" fmla="*/ 211 h 898"/>
              <a:gd name="T52" fmla="*/ 465 w 898"/>
              <a:gd name="T53" fmla="*/ 763 h 898"/>
              <a:gd name="T54" fmla="*/ 422 w 898"/>
              <a:gd name="T55" fmla="*/ 745 h 898"/>
              <a:gd name="T56" fmla="*/ 405 w 898"/>
              <a:gd name="T57" fmla="*/ 703 h 898"/>
              <a:gd name="T58" fmla="*/ 422 w 898"/>
              <a:gd name="T59" fmla="*/ 661 h 898"/>
              <a:gd name="T60" fmla="*/ 465 w 898"/>
              <a:gd name="T61" fmla="*/ 643 h 898"/>
              <a:gd name="T62" fmla="*/ 506 w 898"/>
              <a:gd name="T63" fmla="*/ 661 h 898"/>
              <a:gd name="T64" fmla="*/ 525 w 898"/>
              <a:gd name="T65" fmla="*/ 703 h 898"/>
              <a:gd name="T66" fmla="*/ 506 w 898"/>
              <a:gd name="T67" fmla="*/ 745 h 898"/>
              <a:gd name="T68" fmla="*/ 465 w 898"/>
              <a:gd name="T69" fmla="*/ 763 h 898"/>
              <a:gd name="T70" fmla="*/ 318 w 898"/>
              <a:gd name="T71" fmla="*/ 419 h 898"/>
              <a:gd name="T72" fmla="*/ 263 w 898"/>
              <a:gd name="T73" fmla="*/ 556 h 898"/>
              <a:gd name="T74" fmla="*/ 242 w 898"/>
              <a:gd name="T75" fmla="*/ 551 h 898"/>
              <a:gd name="T76" fmla="*/ 186 w 898"/>
              <a:gd name="T77" fmla="*/ 417 h 898"/>
              <a:gd name="T78" fmla="*/ 181 w 898"/>
              <a:gd name="T79" fmla="*/ 339 h 898"/>
              <a:gd name="T80" fmla="*/ 240 w 898"/>
              <a:gd name="T81" fmla="*/ 129 h 898"/>
              <a:gd name="T82" fmla="*/ 255 w 898"/>
              <a:gd name="T83" fmla="*/ 114 h 898"/>
              <a:gd name="T84" fmla="*/ 270 w 898"/>
              <a:gd name="T85" fmla="*/ 129 h 898"/>
              <a:gd name="T86" fmla="*/ 329 w 898"/>
              <a:gd name="T87" fmla="*/ 339 h 898"/>
              <a:gd name="T88" fmla="*/ 231 w 898"/>
              <a:gd name="T89" fmla="*/ 758 h 898"/>
              <a:gd name="T90" fmla="*/ 200 w 898"/>
              <a:gd name="T91" fmla="*/ 727 h 898"/>
              <a:gd name="T92" fmla="*/ 200 w 898"/>
              <a:gd name="T93" fmla="*/ 680 h 898"/>
              <a:gd name="T94" fmla="*/ 231 w 898"/>
              <a:gd name="T95" fmla="*/ 648 h 898"/>
              <a:gd name="T96" fmla="*/ 278 w 898"/>
              <a:gd name="T97" fmla="*/ 648 h 898"/>
              <a:gd name="T98" fmla="*/ 311 w 898"/>
              <a:gd name="T99" fmla="*/ 680 h 898"/>
              <a:gd name="T100" fmla="*/ 311 w 898"/>
              <a:gd name="T101" fmla="*/ 727 h 898"/>
              <a:gd name="T102" fmla="*/ 278 w 898"/>
              <a:gd name="T103" fmla="*/ 758 h 898"/>
              <a:gd name="T104" fmla="*/ 10 w 898"/>
              <a:gd name="T105" fmla="*/ 2 h 898"/>
              <a:gd name="T106" fmla="*/ 1 w 898"/>
              <a:gd name="T107" fmla="*/ 886 h 898"/>
              <a:gd name="T108" fmla="*/ 883 w 898"/>
              <a:gd name="T109" fmla="*/ 898 h 898"/>
              <a:gd name="T110" fmla="*/ 898 w 898"/>
              <a:gd name="T111" fmla="*/ 883 h 898"/>
              <a:gd name="T112" fmla="*/ 886 w 898"/>
              <a:gd name="T113" fmla="*/ 0 h 8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98" h="898">
                <a:moveTo>
                  <a:pt x="718" y="464"/>
                </a:moveTo>
                <a:lnTo>
                  <a:pt x="718" y="467"/>
                </a:lnTo>
                <a:lnTo>
                  <a:pt x="717" y="470"/>
                </a:lnTo>
                <a:lnTo>
                  <a:pt x="716" y="472"/>
                </a:lnTo>
                <a:lnTo>
                  <a:pt x="714" y="474"/>
                </a:lnTo>
                <a:lnTo>
                  <a:pt x="712" y="477"/>
                </a:lnTo>
                <a:lnTo>
                  <a:pt x="710" y="478"/>
                </a:lnTo>
                <a:lnTo>
                  <a:pt x="706" y="479"/>
                </a:lnTo>
                <a:lnTo>
                  <a:pt x="703" y="479"/>
                </a:lnTo>
                <a:lnTo>
                  <a:pt x="658" y="479"/>
                </a:lnTo>
                <a:lnTo>
                  <a:pt x="658" y="543"/>
                </a:lnTo>
                <a:lnTo>
                  <a:pt x="658" y="546"/>
                </a:lnTo>
                <a:lnTo>
                  <a:pt x="657" y="549"/>
                </a:lnTo>
                <a:lnTo>
                  <a:pt x="656" y="551"/>
                </a:lnTo>
                <a:lnTo>
                  <a:pt x="654" y="554"/>
                </a:lnTo>
                <a:lnTo>
                  <a:pt x="652" y="556"/>
                </a:lnTo>
                <a:lnTo>
                  <a:pt x="650" y="557"/>
                </a:lnTo>
                <a:lnTo>
                  <a:pt x="647" y="558"/>
                </a:lnTo>
                <a:lnTo>
                  <a:pt x="643" y="558"/>
                </a:lnTo>
                <a:lnTo>
                  <a:pt x="641" y="558"/>
                </a:lnTo>
                <a:lnTo>
                  <a:pt x="638" y="557"/>
                </a:lnTo>
                <a:lnTo>
                  <a:pt x="636" y="556"/>
                </a:lnTo>
                <a:lnTo>
                  <a:pt x="634" y="554"/>
                </a:lnTo>
                <a:lnTo>
                  <a:pt x="632" y="551"/>
                </a:lnTo>
                <a:lnTo>
                  <a:pt x="631" y="549"/>
                </a:lnTo>
                <a:lnTo>
                  <a:pt x="629" y="546"/>
                </a:lnTo>
                <a:lnTo>
                  <a:pt x="628" y="543"/>
                </a:lnTo>
                <a:lnTo>
                  <a:pt x="628" y="479"/>
                </a:lnTo>
                <a:lnTo>
                  <a:pt x="583" y="479"/>
                </a:lnTo>
                <a:lnTo>
                  <a:pt x="581" y="479"/>
                </a:lnTo>
                <a:lnTo>
                  <a:pt x="578" y="478"/>
                </a:lnTo>
                <a:lnTo>
                  <a:pt x="576" y="477"/>
                </a:lnTo>
                <a:lnTo>
                  <a:pt x="574" y="474"/>
                </a:lnTo>
                <a:lnTo>
                  <a:pt x="572" y="472"/>
                </a:lnTo>
                <a:lnTo>
                  <a:pt x="571" y="470"/>
                </a:lnTo>
                <a:lnTo>
                  <a:pt x="570" y="467"/>
                </a:lnTo>
                <a:lnTo>
                  <a:pt x="570" y="464"/>
                </a:lnTo>
                <a:lnTo>
                  <a:pt x="570" y="404"/>
                </a:lnTo>
                <a:lnTo>
                  <a:pt x="570" y="402"/>
                </a:lnTo>
                <a:lnTo>
                  <a:pt x="571" y="398"/>
                </a:lnTo>
                <a:lnTo>
                  <a:pt x="572" y="396"/>
                </a:lnTo>
                <a:lnTo>
                  <a:pt x="574" y="394"/>
                </a:lnTo>
                <a:lnTo>
                  <a:pt x="576" y="392"/>
                </a:lnTo>
                <a:lnTo>
                  <a:pt x="578" y="391"/>
                </a:lnTo>
                <a:lnTo>
                  <a:pt x="581" y="390"/>
                </a:lnTo>
                <a:lnTo>
                  <a:pt x="583" y="389"/>
                </a:lnTo>
                <a:lnTo>
                  <a:pt x="628" y="389"/>
                </a:lnTo>
                <a:lnTo>
                  <a:pt x="628" y="129"/>
                </a:lnTo>
                <a:lnTo>
                  <a:pt x="629" y="126"/>
                </a:lnTo>
                <a:lnTo>
                  <a:pt x="631" y="123"/>
                </a:lnTo>
                <a:lnTo>
                  <a:pt x="632" y="121"/>
                </a:lnTo>
                <a:lnTo>
                  <a:pt x="634" y="118"/>
                </a:lnTo>
                <a:lnTo>
                  <a:pt x="636" y="117"/>
                </a:lnTo>
                <a:lnTo>
                  <a:pt x="638" y="115"/>
                </a:lnTo>
                <a:lnTo>
                  <a:pt x="641" y="114"/>
                </a:lnTo>
                <a:lnTo>
                  <a:pt x="643" y="114"/>
                </a:lnTo>
                <a:lnTo>
                  <a:pt x="647" y="114"/>
                </a:lnTo>
                <a:lnTo>
                  <a:pt x="650" y="115"/>
                </a:lnTo>
                <a:lnTo>
                  <a:pt x="652" y="117"/>
                </a:lnTo>
                <a:lnTo>
                  <a:pt x="654" y="118"/>
                </a:lnTo>
                <a:lnTo>
                  <a:pt x="656" y="121"/>
                </a:lnTo>
                <a:lnTo>
                  <a:pt x="657" y="123"/>
                </a:lnTo>
                <a:lnTo>
                  <a:pt x="658" y="127"/>
                </a:lnTo>
                <a:lnTo>
                  <a:pt x="658" y="129"/>
                </a:lnTo>
                <a:lnTo>
                  <a:pt x="658" y="389"/>
                </a:lnTo>
                <a:lnTo>
                  <a:pt x="703" y="389"/>
                </a:lnTo>
                <a:lnTo>
                  <a:pt x="706" y="390"/>
                </a:lnTo>
                <a:lnTo>
                  <a:pt x="710" y="391"/>
                </a:lnTo>
                <a:lnTo>
                  <a:pt x="712" y="392"/>
                </a:lnTo>
                <a:lnTo>
                  <a:pt x="714" y="394"/>
                </a:lnTo>
                <a:lnTo>
                  <a:pt x="716" y="396"/>
                </a:lnTo>
                <a:lnTo>
                  <a:pt x="717" y="398"/>
                </a:lnTo>
                <a:lnTo>
                  <a:pt x="718" y="402"/>
                </a:lnTo>
                <a:lnTo>
                  <a:pt x="718" y="404"/>
                </a:lnTo>
                <a:lnTo>
                  <a:pt x="718" y="464"/>
                </a:lnTo>
                <a:close/>
                <a:moveTo>
                  <a:pt x="643" y="763"/>
                </a:moveTo>
                <a:lnTo>
                  <a:pt x="638" y="762"/>
                </a:lnTo>
                <a:lnTo>
                  <a:pt x="632" y="762"/>
                </a:lnTo>
                <a:lnTo>
                  <a:pt x="626" y="760"/>
                </a:lnTo>
                <a:lnTo>
                  <a:pt x="621" y="758"/>
                </a:lnTo>
                <a:lnTo>
                  <a:pt x="616" y="756"/>
                </a:lnTo>
                <a:lnTo>
                  <a:pt x="610" y="753"/>
                </a:lnTo>
                <a:lnTo>
                  <a:pt x="606" y="749"/>
                </a:lnTo>
                <a:lnTo>
                  <a:pt x="602" y="745"/>
                </a:lnTo>
                <a:lnTo>
                  <a:pt x="597" y="741"/>
                </a:lnTo>
                <a:lnTo>
                  <a:pt x="594" y="737"/>
                </a:lnTo>
                <a:lnTo>
                  <a:pt x="591" y="731"/>
                </a:lnTo>
                <a:lnTo>
                  <a:pt x="589" y="727"/>
                </a:lnTo>
                <a:lnTo>
                  <a:pt x="587" y="720"/>
                </a:lnTo>
                <a:lnTo>
                  <a:pt x="586" y="715"/>
                </a:lnTo>
                <a:lnTo>
                  <a:pt x="584" y="710"/>
                </a:lnTo>
                <a:lnTo>
                  <a:pt x="583" y="703"/>
                </a:lnTo>
                <a:lnTo>
                  <a:pt x="584" y="697"/>
                </a:lnTo>
                <a:lnTo>
                  <a:pt x="586" y="692"/>
                </a:lnTo>
                <a:lnTo>
                  <a:pt x="587" y="685"/>
                </a:lnTo>
                <a:lnTo>
                  <a:pt x="589" y="680"/>
                </a:lnTo>
                <a:lnTo>
                  <a:pt x="591" y="674"/>
                </a:lnTo>
                <a:lnTo>
                  <a:pt x="594" y="670"/>
                </a:lnTo>
                <a:lnTo>
                  <a:pt x="597" y="665"/>
                </a:lnTo>
                <a:lnTo>
                  <a:pt x="602" y="661"/>
                </a:lnTo>
                <a:lnTo>
                  <a:pt x="606" y="657"/>
                </a:lnTo>
                <a:lnTo>
                  <a:pt x="610" y="653"/>
                </a:lnTo>
                <a:lnTo>
                  <a:pt x="616" y="651"/>
                </a:lnTo>
                <a:lnTo>
                  <a:pt x="621" y="648"/>
                </a:lnTo>
                <a:lnTo>
                  <a:pt x="626" y="646"/>
                </a:lnTo>
                <a:lnTo>
                  <a:pt x="632" y="645"/>
                </a:lnTo>
                <a:lnTo>
                  <a:pt x="638" y="643"/>
                </a:lnTo>
                <a:lnTo>
                  <a:pt x="643" y="643"/>
                </a:lnTo>
                <a:lnTo>
                  <a:pt x="650" y="643"/>
                </a:lnTo>
                <a:lnTo>
                  <a:pt x="656" y="645"/>
                </a:lnTo>
                <a:lnTo>
                  <a:pt x="662" y="646"/>
                </a:lnTo>
                <a:lnTo>
                  <a:pt x="667" y="648"/>
                </a:lnTo>
                <a:lnTo>
                  <a:pt x="672" y="651"/>
                </a:lnTo>
                <a:lnTo>
                  <a:pt x="678" y="653"/>
                </a:lnTo>
                <a:lnTo>
                  <a:pt x="682" y="657"/>
                </a:lnTo>
                <a:lnTo>
                  <a:pt x="686" y="661"/>
                </a:lnTo>
                <a:lnTo>
                  <a:pt x="690" y="665"/>
                </a:lnTo>
                <a:lnTo>
                  <a:pt x="694" y="670"/>
                </a:lnTo>
                <a:lnTo>
                  <a:pt x="697" y="674"/>
                </a:lnTo>
                <a:lnTo>
                  <a:pt x="699" y="680"/>
                </a:lnTo>
                <a:lnTo>
                  <a:pt x="701" y="685"/>
                </a:lnTo>
                <a:lnTo>
                  <a:pt x="702" y="692"/>
                </a:lnTo>
                <a:lnTo>
                  <a:pt x="703" y="697"/>
                </a:lnTo>
                <a:lnTo>
                  <a:pt x="703" y="703"/>
                </a:lnTo>
                <a:lnTo>
                  <a:pt x="703" y="710"/>
                </a:lnTo>
                <a:lnTo>
                  <a:pt x="702" y="715"/>
                </a:lnTo>
                <a:lnTo>
                  <a:pt x="701" y="720"/>
                </a:lnTo>
                <a:lnTo>
                  <a:pt x="699" y="727"/>
                </a:lnTo>
                <a:lnTo>
                  <a:pt x="697" y="731"/>
                </a:lnTo>
                <a:lnTo>
                  <a:pt x="694" y="737"/>
                </a:lnTo>
                <a:lnTo>
                  <a:pt x="690" y="741"/>
                </a:lnTo>
                <a:lnTo>
                  <a:pt x="686" y="745"/>
                </a:lnTo>
                <a:lnTo>
                  <a:pt x="682" y="749"/>
                </a:lnTo>
                <a:lnTo>
                  <a:pt x="678" y="753"/>
                </a:lnTo>
                <a:lnTo>
                  <a:pt x="672" y="756"/>
                </a:lnTo>
                <a:lnTo>
                  <a:pt x="667" y="758"/>
                </a:lnTo>
                <a:lnTo>
                  <a:pt x="662" y="760"/>
                </a:lnTo>
                <a:lnTo>
                  <a:pt x="656" y="762"/>
                </a:lnTo>
                <a:lnTo>
                  <a:pt x="650" y="762"/>
                </a:lnTo>
                <a:lnTo>
                  <a:pt x="643" y="763"/>
                </a:lnTo>
                <a:close/>
                <a:moveTo>
                  <a:pt x="540" y="284"/>
                </a:moveTo>
                <a:lnTo>
                  <a:pt x="538" y="287"/>
                </a:lnTo>
                <a:lnTo>
                  <a:pt x="537" y="290"/>
                </a:lnTo>
                <a:lnTo>
                  <a:pt x="536" y="294"/>
                </a:lnTo>
                <a:lnTo>
                  <a:pt x="534" y="296"/>
                </a:lnTo>
                <a:lnTo>
                  <a:pt x="532" y="297"/>
                </a:lnTo>
                <a:lnTo>
                  <a:pt x="530" y="298"/>
                </a:lnTo>
                <a:lnTo>
                  <a:pt x="527" y="299"/>
                </a:lnTo>
                <a:lnTo>
                  <a:pt x="525" y="299"/>
                </a:lnTo>
                <a:lnTo>
                  <a:pt x="480" y="299"/>
                </a:lnTo>
                <a:lnTo>
                  <a:pt x="480" y="543"/>
                </a:lnTo>
                <a:lnTo>
                  <a:pt x="479" y="546"/>
                </a:lnTo>
                <a:lnTo>
                  <a:pt x="479" y="549"/>
                </a:lnTo>
                <a:lnTo>
                  <a:pt x="476" y="551"/>
                </a:lnTo>
                <a:lnTo>
                  <a:pt x="475" y="554"/>
                </a:lnTo>
                <a:lnTo>
                  <a:pt x="472" y="556"/>
                </a:lnTo>
                <a:lnTo>
                  <a:pt x="470" y="557"/>
                </a:lnTo>
                <a:lnTo>
                  <a:pt x="467" y="558"/>
                </a:lnTo>
                <a:lnTo>
                  <a:pt x="465" y="558"/>
                </a:lnTo>
                <a:lnTo>
                  <a:pt x="461" y="558"/>
                </a:lnTo>
                <a:lnTo>
                  <a:pt x="458" y="557"/>
                </a:lnTo>
                <a:lnTo>
                  <a:pt x="456" y="556"/>
                </a:lnTo>
                <a:lnTo>
                  <a:pt x="454" y="554"/>
                </a:lnTo>
                <a:lnTo>
                  <a:pt x="452" y="551"/>
                </a:lnTo>
                <a:lnTo>
                  <a:pt x="451" y="549"/>
                </a:lnTo>
                <a:lnTo>
                  <a:pt x="450" y="546"/>
                </a:lnTo>
                <a:lnTo>
                  <a:pt x="450" y="543"/>
                </a:lnTo>
                <a:lnTo>
                  <a:pt x="450" y="299"/>
                </a:lnTo>
                <a:lnTo>
                  <a:pt x="405" y="299"/>
                </a:lnTo>
                <a:lnTo>
                  <a:pt x="402" y="299"/>
                </a:lnTo>
                <a:lnTo>
                  <a:pt x="398" y="298"/>
                </a:lnTo>
                <a:lnTo>
                  <a:pt x="396" y="297"/>
                </a:lnTo>
                <a:lnTo>
                  <a:pt x="394" y="296"/>
                </a:lnTo>
                <a:lnTo>
                  <a:pt x="392" y="294"/>
                </a:lnTo>
                <a:lnTo>
                  <a:pt x="391" y="290"/>
                </a:lnTo>
                <a:lnTo>
                  <a:pt x="390" y="287"/>
                </a:lnTo>
                <a:lnTo>
                  <a:pt x="390" y="284"/>
                </a:lnTo>
                <a:lnTo>
                  <a:pt x="390" y="225"/>
                </a:lnTo>
                <a:lnTo>
                  <a:pt x="390" y="222"/>
                </a:lnTo>
                <a:lnTo>
                  <a:pt x="391" y="219"/>
                </a:lnTo>
                <a:lnTo>
                  <a:pt x="392" y="217"/>
                </a:lnTo>
                <a:lnTo>
                  <a:pt x="394" y="214"/>
                </a:lnTo>
                <a:lnTo>
                  <a:pt x="396" y="212"/>
                </a:lnTo>
                <a:lnTo>
                  <a:pt x="398" y="211"/>
                </a:lnTo>
                <a:lnTo>
                  <a:pt x="402" y="210"/>
                </a:lnTo>
                <a:lnTo>
                  <a:pt x="405" y="210"/>
                </a:lnTo>
                <a:lnTo>
                  <a:pt x="450" y="210"/>
                </a:lnTo>
                <a:lnTo>
                  <a:pt x="450" y="129"/>
                </a:lnTo>
                <a:lnTo>
                  <a:pt x="450" y="126"/>
                </a:lnTo>
                <a:lnTo>
                  <a:pt x="451" y="123"/>
                </a:lnTo>
                <a:lnTo>
                  <a:pt x="452" y="121"/>
                </a:lnTo>
                <a:lnTo>
                  <a:pt x="454" y="118"/>
                </a:lnTo>
                <a:lnTo>
                  <a:pt x="456" y="117"/>
                </a:lnTo>
                <a:lnTo>
                  <a:pt x="458" y="115"/>
                </a:lnTo>
                <a:lnTo>
                  <a:pt x="461" y="114"/>
                </a:lnTo>
                <a:lnTo>
                  <a:pt x="465" y="114"/>
                </a:lnTo>
                <a:lnTo>
                  <a:pt x="467" y="114"/>
                </a:lnTo>
                <a:lnTo>
                  <a:pt x="470" y="115"/>
                </a:lnTo>
                <a:lnTo>
                  <a:pt x="472" y="117"/>
                </a:lnTo>
                <a:lnTo>
                  <a:pt x="475" y="118"/>
                </a:lnTo>
                <a:lnTo>
                  <a:pt x="476" y="121"/>
                </a:lnTo>
                <a:lnTo>
                  <a:pt x="479" y="123"/>
                </a:lnTo>
                <a:lnTo>
                  <a:pt x="479" y="127"/>
                </a:lnTo>
                <a:lnTo>
                  <a:pt x="480" y="129"/>
                </a:lnTo>
                <a:lnTo>
                  <a:pt x="480" y="210"/>
                </a:lnTo>
                <a:lnTo>
                  <a:pt x="525" y="210"/>
                </a:lnTo>
                <a:lnTo>
                  <a:pt x="527" y="210"/>
                </a:lnTo>
                <a:lnTo>
                  <a:pt x="530" y="211"/>
                </a:lnTo>
                <a:lnTo>
                  <a:pt x="532" y="212"/>
                </a:lnTo>
                <a:lnTo>
                  <a:pt x="534" y="214"/>
                </a:lnTo>
                <a:lnTo>
                  <a:pt x="536" y="217"/>
                </a:lnTo>
                <a:lnTo>
                  <a:pt x="537" y="219"/>
                </a:lnTo>
                <a:lnTo>
                  <a:pt x="538" y="222"/>
                </a:lnTo>
                <a:lnTo>
                  <a:pt x="540" y="225"/>
                </a:lnTo>
                <a:lnTo>
                  <a:pt x="540" y="284"/>
                </a:lnTo>
                <a:close/>
                <a:moveTo>
                  <a:pt x="465" y="763"/>
                </a:moveTo>
                <a:lnTo>
                  <a:pt x="458" y="762"/>
                </a:lnTo>
                <a:lnTo>
                  <a:pt x="452" y="762"/>
                </a:lnTo>
                <a:lnTo>
                  <a:pt x="446" y="760"/>
                </a:lnTo>
                <a:lnTo>
                  <a:pt x="441" y="758"/>
                </a:lnTo>
                <a:lnTo>
                  <a:pt x="436" y="756"/>
                </a:lnTo>
                <a:lnTo>
                  <a:pt x="430" y="753"/>
                </a:lnTo>
                <a:lnTo>
                  <a:pt x="426" y="749"/>
                </a:lnTo>
                <a:lnTo>
                  <a:pt x="422" y="745"/>
                </a:lnTo>
                <a:lnTo>
                  <a:pt x="419" y="741"/>
                </a:lnTo>
                <a:lnTo>
                  <a:pt x="414" y="737"/>
                </a:lnTo>
                <a:lnTo>
                  <a:pt x="412" y="731"/>
                </a:lnTo>
                <a:lnTo>
                  <a:pt x="409" y="727"/>
                </a:lnTo>
                <a:lnTo>
                  <a:pt x="407" y="720"/>
                </a:lnTo>
                <a:lnTo>
                  <a:pt x="406" y="715"/>
                </a:lnTo>
                <a:lnTo>
                  <a:pt x="405" y="710"/>
                </a:lnTo>
                <a:lnTo>
                  <a:pt x="405" y="703"/>
                </a:lnTo>
                <a:lnTo>
                  <a:pt x="405" y="697"/>
                </a:lnTo>
                <a:lnTo>
                  <a:pt x="406" y="692"/>
                </a:lnTo>
                <a:lnTo>
                  <a:pt x="407" y="685"/>
                </a:lnTo>
                <a:lnTo>
                  <a:pt x="409" y="680"/>
                </a:lnTo>
                <a:lnTo>
                  <a:pt x="412" y="674"/>
                </a:lnTo>
                <a:lnTo>
                  <a:pt x="414" y="670"/>
                </a:lnTo>
                <a:lnTo>
                  <a:pt x="419" y="665"/>
                </a:lnTo>
                <a:lnTo>
                  <a:pt x="422" y="661"/>
                </a:lnTo>
                <a:lnTo>
                  <a:pt x="426" y="657"/>
                </a:lnTo>
                <a:lnTo>
                  <a:pt x="430" y="653"/>
                </a:lnTo>
                <a:lnTo>
                  <a:pt x="436" y="651"/>
                </a:lnTo>
                <a:lnTo>
                  <a:pt x="441" y="648"/>
                </a:lnTo>
                <a:lnTo>
                  <a:pt x="446" y="646"/>
                </a:lnTo>
                <a:lnTo>
                  <a:pt x="452" y="645"/>
                </a:lnTo>
                <a:lnTo>
                  <a:pt x="458" y="643"/>
                </a:lnTo>
                <a:lnTo>
                  <a:pt x="465" y="643"/>
                </a:lnTo>
                <a:lnTo>
                  <a:pt x="470" y="643"/>
                </a:lnTo>
                <a:lnTo>
                  <a:pt x="476" y="645"/>
                </a:lnTo>
                <a:lnTo>
                  <a:pt x="482" y="646"/>
                </a:lnTo>
                <a:lnTo>
                  <a:pt x="487" y="648"/>
                </a:lnTo>
                <a:lnTo>
                  <a:pt x="492" y="651"/>
                </a:lnTo>
                <a:lnTo>
                  <a:pt x="498" y="653"/>
                </a:lnTo>
                <a:lnTo>
                  <a:pt x="502" y="657"/>
                </a:lnTo>
                <a:lnTo>
                  <a:pt x="506" y="661"/>
                </a:lnTo>
                <a:lnTo>
                  <a:pt x="511" y="665"/>
                </a:lnTo>
                <a:lnTo>
                  <a:pt x="514" y="670"/>
                </a:lnTo>
                <a:lnTo>
                  <a:pt x="517" y="674"/>
                </a:lnTo>
                <a:lnTo>
                  <a:pt x="519" y="680"/>
                </a:lnTo>
                <a:lnTo>
                  <a:pt x="521" y="685"/>
                </a:lnTo>
                <a:lnTo>
                  <a:pt x="522" y="692"/>
                </a:lnTo>
                <a:lnTo>
                  <a:pt x="524" y="697"/>
                </a:lnTo>
                <a:lnTo>
                  <a:pt x="525" y="703"/>
                </a:lnTo>
                <a:lnTo>
                  <a:pt x="524" y="710"/>
                </a:lnTo>
                <a:lnTo>
                  <a:pt x="522" y="715"/>
                </a:lnTo>
                <a:lnTo>
                  <a:pt x="521" y="720"/>
                </a:lnTo>
                <a:lnTo>
                  <a:pt x="519" y="727"/>
                </a:lnTo>
                <a:lnTo>
                  <a:pt x="517" y="731"/>
                </a:lnTo>
                <a:lnTo>
                  <a:pt x="514" y="737"/>
                </a:lnTo>
                <a:lnTo>
                  <a:pt x="511" y="741"/>
                </a:lnTo>
                <a:lnTo>
                  <a:pt x="506" y="745"/>
                </a:lnTo>
                <a:lnTo>
                  <a:pt x="502" y="749"/>
                </a:lnTo>
                <a:lnTo>
                  <a:pt x="498" y="753"/>
                </a:lnTo>
                <a:lnTo>
                  <a:pt x="492" y="756"/>
                </a:lnTo>
                <a:lnTo>
                  <a:pt x="487" y="758"/>
                </a:lnTo>
                <a:lnTo>
                  <a:pt x="482" y="760"/>
                </a:lnTo>
                <a:lnTo>
                  <a:pt x="476" y="762"/>
                </a:lnTo>
                <a:lnTo>
                  <a:pt x="470" y="762"/>
                </a:lnTo>
                <a:lnTo>
                  <a:pt x="465" y="763"/>
                </a:lnTo>
                <a:close/>
                <a:moveTo>
                  <a:pt x="330" y="404"/>
                </a:moveTo>
                <a:lnTo>
                  <a:pt x="330" y="407"/>
                </a:lnTo>
                <a:lnTo>
                  <a:pt x="329" y="410"/>
                </a:lnTo>
                <a:lnTo>
                  <a:pt x="328" y="412"/>
                </a:lnTo>
                <a:lnTo>
                  <a:pt x="326" y="414"/>
                </a:lnTo>
                <a:lnTo>
                  <a:pt x="323" y="417"/>
                </a:lnTo>
                <a:lnTo>
                  <a:pt x="320" y="418"/>
                </a:lnTo>
                <a:lnTo>
                  <a:pt x="318" y="419"/>
                </a:lnTo>
                <a:lnTo>
                  <a:pt x="315" y="419"/>
                </a:lnTo>
                <a:lnTo>
                  <a:pt x="270" y="419"/>
                </a:lnTo>
                <a:lnTo>
                  <a:pt x="270" y="543"/>
                </a:lnTo>
                <a:lnTo>
                  <a:pt x="270" y="546"/>
                </a:lnTo>
                <a:lnTo>
                  <a:pt x="269" y="549"/>
                </a:lnTo>
                <a:lnTo>
                  <a:pt x="268" y="551"/>
                </a:lnTo>
                <a:lnTo>
                  <a:pt x="266" y="554"/>
                </a:lnTo>
                <a:lnTo>
                  <a:pt x="263" y="556"/>
                </a:lnTo>
                <a:lnTo>
                  <a:pt x="260" y="557"/>
                </a:lnTo>
                <a:lnTo>
                  <a:pt x="258" y="558"/>
                </a:lnTo>
                <a:lnTo>
                  <a:pt x="255" y="558"/>
                </a:lnTo>
                <a:lnTo>
                  <a:pt x="252" y="558"/>
                </a:lnTo>
                <a:lnTo>
                  <a:pt x="250" y="557"/>
                </a:lnTo>
                <a:lnTo>
                  <a:pt x="246" y="556"/>
                </a:lnTo>
                <a:lnTo>
                  <a:pt x="244" y="554"/>
                </a:lnTo>
                <a:lnTo>
                  <a:pt x="242" y="551"/>
                </a:lnTo>
                <a:lnTo>
                  <a:pt x="241" y="549"/>
                </a:lnTo>
                <a:lnTo>
                  <a:pt x="240" y="546"/>
                </a:lnTo>
                <a:lnTo>
                  <a:pt x="240" y="543"/>
                </a:lnTo>
                <a:lnTo>
                  <a:pt x="240" y="419"/>
                </a:lnTo>
                <a:lnTo>
                  <a:pt x="195" y="419"/>
                </a:lnTo>
                <a:lnTo>
                  <a:pt x="192" y="419"/>
                </a:lnTo>
                <a:lnTo>
                  <a:pt x="190" y="418"/>
                </a:lnTo>
                <a:lnTo>
                  <a:pt x="186" y="417"/>
                </a:lnTo>
                <a:lnTo>
                  <a:pt x="184" y="414"/>
                </a:lnTo>
                <a:lnTo>
                  <a:pt x="183" y="412"/>
                </a:lnTo>
                <a:lnTo>
                  <a:pt x="181" y="410"/>
                </a:lnTo>
                <a:lnTo>
                  <a:pt x="180" y="407"/>
                </a:lnTo>
                <a:lnTo>
                  <a:pt x="180" y="404"/>
                </a:lnTo>
                <a:lnTo>
                  <a:pt x="180" y="344"/>
                </a:lnTo>
                <a:lnTo>
                  <a:pt x="180" y="342"/>
                </a:lnTo>
                <a:lnTo>
                  <a:pt x="181" y="339"/>
                </a:lnTo>
                <a:lnTo>
                  <a:pt x="183" y="336"/>
                </a:lnTo>
                <a:lnTo>
                  <a:pt x="184" y="334"/>
                </a:lnTo>
                <a:lnTo>
                  <a:pt x="186" y="332"/>
                </a:lnTo>
                <a:lnTo>
                  <a:pt x="190" y="331"/>
                </a:lnTo>
                <a:lnTo>
                  <a:pt x="192" y="330"/>
                </a:lnTo>
                <a:lnTo>
                  <a:pt x="195" y="329"/>
                </a:lnTo>
                <a:lnTo>
                  <a:pt x="240" y="329"/>
                </a:lnTo>
                <a:lnTo>
                  <a:pt x="240" y="129"/>
                </a:lnTo>
                <a:lnTo>
                  <a:pt x="240" y="126"/>
                </a:lnTo>
                <a:lnTo>
                  <a:pt x="241" y="123"/>
                </a:lnTo>
                <a:lnTo>
                  <a:pt x="242" y="121"/>
                </a:lnTo>
                <a:lnTo>
                  <a:pt x="244" y="118"/>
                </a:lnTo>
                <a:lnTo>
                  <a:pt x="246" y="117"/>
                </a:lnTo>
                <a:lnTo>
                  <a:pt x="250" y="115"/>
                </a:lnTo>
                <a:lnTo>
                  <a:pt x="252" y="114"/>
                </a:lnTo>
                <a:lnTo>
                  <a:pt x="255" y="114"/>
                </a:lnTo>
                <a:lnTo>
                  <a:pt x="258" y="114"/>
                </a:lnTo>
                <a:lnTo>
                  <a:pt x="260" y="115"/>
                </a:lnTo>
                <a:lnTo>
                  <a:pt x="263" y="117"/>
                </a:lnTo>
                <a:lnTo>
                  <a:pt x="266" y="118"/>
                </a:lnTo>
                <a:lnTo>
                  <a:pt x="268" y="121"/>
                </a:lnTo>
                <a:lnTo>
                  <a:pt x="269" y="123"/>
                </a:lnTo>
                <a:lnTo>
                  <a:pt x="270" y="127"/>
                </a:lnTo>
                <a:lnTo>
                  <a:pt x="270" y="129"/>
                </a:lnTo>
                <a:lnTo>
                  <a:pt x="270" y="329"/>
                </a:lnTo>
                <a:lnTo>
                  <a:pt x="315" y="329"/>
                </a:lnTo>
                <a:lnTo>
                  <a:pt x="318" y="330"/>
                </a:lnTo>
                <a:lnTo>
                  <a:pt x="320" y="331"/>
                </a:lnTo>
                <a:lnTo>
                  <a:pt x="323" y="332"/>
                </a:lnTo>
                <a:lnTo>
                  <a:pt x="326" y="334"/>
                </a:lnTo>
                <a:lnTo>
                  <a:pt x="328" y="336"/>
                </a:lnTo>
                <a:lnTo>
                  <a:pt x="329" y="339"/>
                </a:lnTo>
                <a:lnTo>
                  <a:pt x="330" y="342"/>
                </a:lnTo>
                <a:lnTo>
                  <a:pt x="330" y="344"/>
                </a:lnTo>
                <a:lnTo>
                  <a:pt x="330" y="404"/>
                </a:lnTo>
                <a:close/>
                <a:moveTo>
                  <a:pt x="255" y="763"/>
                </a:moveTo>
                <a:lnTo>
                  <a:pt x="249" y="762"/>
                </a:lnTo>
                <a:lnTo>
                  <a:pt x="243" y="762"/>
                </a:lnTo>
                <a:lnTo>
                  <a:pt x="237" y="760"/>
                </a:lnTo>
                <a:lnTo>
                  <a:pt x="231" y="758"/>
                </a:lnTo>
                <a:lnTo>
                  <a:pt x="226" y="756"/>
                </a:lnTo>
                <a:lnTo>
                  <a:pt x="222" y="753"/>
                </a:lnTo>
                <a:lnTo>
                  <a:pt x="216" y="749"/>
                </a:lnTo>
                <a:lnTo>
                  <a:pt x="212" y="745"/>
                </a:lnTo>
                <a:lnTo>
                  <a:pt x="209" y="741"/>
                </a:lnTo>
                <a:lnTo>
                  <a:pt x="206" y="737"/>
                </a:lnTo>
                <a:lnTo>
                  <a:pt x="203" y="731"/>
                </a:lnTo>
                <a:lnTo>
                  <a:pt x="200" y="727"/>
                </a:lnTo>
                <a:lnTo>
                  <a:pt x="198" y="720"/>
                </a:lnTo>
                <a:lnTo>
                  <a:pt x="196" y="715"/>
                </a:lnTo>
                <a:lnTo>
                  <a:pt x="195" y="710"/>
                </a:lnTo>
                <a:lnTo>
                  <a:pt x="195" y="703"/>
                </a:lnTo>
                <a:lnTo>
                  <a:pt x="195" y="697"/>
                </a:lnTo>
                <a:lnTo>
                  <a:pt x="196" y="692"/>
                </a:lnTo>
                <a:lnTo>
                  <a:pt x="198" y="685"/>
                </a:lnTo>
                <a:lnTo>
                  <a:pt x="200" y="680"/>
                </a:lnTo>
                <a:lnTo>
                  <a:pt x="203" y="674"/>
                </a:lnTo>
                <a:lnTo>
                  <a:pt x="206" y="670"/>
                </a:lnTo>
                <a:lnTo>
                  <a:pt x="209" y="665"/>
                </a:lnTo>
                <a:lnTo>
                  <a:pt x="212" y="661"/>
                </a:lnTo>
                <a:lnTo>
                  <a:pt x="216" y="657"/>
                </a:lnTo>
                <a:lnTo>
                  <a:pt x="222" y="653"/>
                </a:lnTo>
                <a:lnTo>
                  <a:pt x="226" y="651"/>
                </a:lnTo>
                <a:lnTo>
                  <a:pt x="231" y="648"/>
                </a:lnTo>
                <a:lnTo>
                  <a:pt x="237" y="646"/>
                </a:lnTo>
                <a:lnTo>
                  <a:pt x="243" y="645"/>
                </a:lnTo>
                <a:lnTo>
                  <a:pt x="249" y="643"/>
                </a:lnTo>
                <a:lnTo>
                  <a:pt x="255" y="643"/>
                </a:lnTo>
                <a:lnTo>
                  <a:pt x="261" y="643"/>
                </a:lnTo>
                <a:lnTo>
                  <a:pt x="267" y="645"/>
                </a:lnTo>
                <a:lnTo>
                  <a:pt x="273" y="646"/>
                </a:lnTo>
                <a:lnTo>
                  <a:pt x="278" y="648"/>
                </a:lnTo>
                <a:lnTo>
                  <a:pt x="284" y="651"/>
                </a:lnTo>
                <a:lnTo>
                  <a:pt x="288" y="653"/>
                </a:lnTo>
                <a:lnTo>
                  <a:pt x="293" y="657"/>
                </a:lnTo>
                <a:lnTo>
                  <a:pt x="298" y="661"/>
                </a:lnTo>
                <a:lnTo>
                  <a:pt x="301" y="665"/>
                </a:lnTo>
                <a:lnTo>
                  <a:pt x="304" y="670"/>
                </a:lnTo>
                <a:lnTo>
                  <a:pt x="307" y="674"/>
                </a:lnTo>
                <a:lnTo>
                  <a:pt x="311" y="680"/>
                </a:lnTo>
                <a:lnTo>
                  <a:pt x="312" y="685"/>
                </a:lnTo>
                <a:lnTo>
                  <a:pt x="314" y="692"/>
                </a:lnTo>
                <a:lnTo>
                  <a:pt x="315" y="697"/>
                </a:lnTo>
                <a:lnTo>
                  <a:pt x="315" y="703"/>
                </a:lnTo>
                <a:lnTo>
                  <a:pt x="315" y="710"/>
                </a:lnTo>
                <a:lnTo>
                  <a:pt x="314" y="715"/>
                </a:lnTo>
                <a:lnTo>
                  <a:pt x="312" y="720"/>
                </a:lnTo>
                <a:lnTo>
                  <a:pt x="311" y="727"/>
                </a:lnTo>
                <a:lnTo>
                  <a:pt x="307" y="731"/>
                </a:lnTo>
                <a:lnTo>
                  <a:pt x="304" y="737"/>
                </a:lnTo>
                <a:lnTo>
                  <a:pt x="301" y="741"/>
                </a:lnTo>
                <a:lnTo>
                  <a:pt x="298" y="745"/>
                </a:lnTo>
                <a:lnTo>
                  <a:pt x="293" y="749"/>
                </a:lnTo>
                <a:lnTo>
                  <a:pt x="288" y="753"/>
                </a:lnTo>
                <a:lnTo>
                  <a:pt x="284" y="756"/>
                </a:lnTo>
                <a:lnTo>
                  <a:pt x="278" y="758"/>
                </a:lnTo>
                <a:lnTo>
                  <a:pt x="273" y="760"/>
                </a:lnTo>
                <a:lnTo>
                  <a:pt x="267" y="762"/>
                </a:lnTo>
                <a:lnTo>
                  <a:pt x="261" y="762"/>
                </a:lnTo>
                <a:lnTo>
                  <a:pt x="255" y="763"/>
                </a:lnTo>
                <a:close/>
                <a:moveTo>
                  <a:pt x="883" y="0"/>
                </a:moveTo>
                <a:lnTo>
                  <a:pt x="15" y="0"/>
                </a:lnTo>
                <a:lnTo>
                  <a:pt x="13" y="0"/>
                </a:lnTo>
                <a:lnTo>
                  <a:pt x="10" y="2"/>
                </a:lnTo>
                <a:lnTo>
                  <a:pt x="8" y="3"/>
                </a:lnTo>
                <a:lnTo>
                  <a:pt x="6" y="5"/>
                </a:lnTo>
                <a:lnTo>
                  <a:pt x="3" y="7"/>
                </a:lnTo>
                <a:lnTo>
                  <a:pt x="2" y="10"/>
                </a:lnTo>
                <a:lnTo>
                  <a:pt x="1" y="12"/>
                </a:lnTo>
                <a:lnTo>
                  <a:pt x="0" y="15"/>
                </a:lnTo>
                <a:lnTo>
                  <a:pt x="0" y="883"/>
                </a:lnTo>
                <a:lnTo>
                  <a:pt x="1" y="886"/>
                </a:lnTo>
                <a:lnTo>
                  <a:pt x="2" y="888"/>
                </a:lnTo>
                <a:lnTo>
                  <a:pt x="3" y="892"/>
                </a:lnTo>
                <a:lnTo>
                  <a:pt x="6" y="894"/>
                </a:lnTo>
                <a:lnTo>
                  <a:pt x="8" y="895"/>
                </a:lnTo>
                <a:lnTo>
                  <a:pt x="10" y="897"/>
                </a:lnTo>
                <a:lnTo>
                  <a:pt x="13" y="897"/>
                </a:lnTo>
                <a:lnTo>
                  <a:pt x="15" y="898"/>
                </a:lnTo>
                <a:lnTo>
                  <a:pt x="883" y="898"/>
                </a:lnTo>
                <a:lnTo>
                  <a:pt x="886" y="897"/>
                </a:lnTo>
                <a:lnTo>
                  <a:pt x="888" y="897"/>
                </a:lnTo>
                <a:lnTo>
                  <a:pt x="892" y="895"/>
                </a:lnTo>
                <a:lnTo>
                  <a:pt x="894" y="894"/>
                </a:lnTo>
                <a:lnTo>
                  <a:pt x="896" y="892"/>
                </a:lnTo>
                <a:lnTo>
                  <a:pt x="897" y="888"/>
                </a:lnTo>
                <a:lnTo>
                  <a:pt x="898" y="886"/>
                </a:lnTo>
                <a:lnTo>
                  <a:pt x="898" y="883"/>
                </a:lnTo>
                <a:lnTo>
                  <a:pt x="898" y="15"/>
                </a:lnTo>
                <a:lnTo>
                  <a:pt x="898" y="12"/>
                </a:lnTo>
                <a:lnTo>
                  <a:pt x="897" y="10"/>
                </a:lnTo>
                <a:lnTo>
                  <a:pt x="896" y="7"/>
                </a:lnTo>
                <a:lnTo>
                  <a:pt x="894" y="5"/>
                </a:lnTo>
                <a:lnTo>
                  <a:pt x="892" y="3"/>
                </a:lnTo>
                <a:lnTo>
                  <a:pt x="888" y="2"/>
                </a:lnTo>
                <a:lnTo>
                  <a:pt x="886" y="0"/>
                </a:lnTo>
                <a:lnTo>
                  <a:pt x="883"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8" name="Rectangle 27">
            <a:extLst>
              <a:ext uri="{FF2B5EF4-FFF2-40B4-BE49-F238E27FC236}">
                <a16:creationId xmlns:a16="http://schemas.microsoft.com/office/drawing/2014/main" id="{9B96CD0E-066A-4B63-A8D8-EA740212DFD4}"/>
              </a:ext>
            </a:extLst>
          </p:cNvPr>
          <p:cNvSpPr/>
          <p:nvPr/>
        </p:nvSpPr>
        <p:spPr>
          <a:xfrm>
            <a:off x="474447" y="5353558"/>
            <a:ext cx="6468900" cy="600164"/>
          </a:xfrm>
          <a:prstGeom prst="rect">
            <a:avLst/>
          </a:prstGeom>
        </p:spPr>
        <p:txBody>
          <a:bodyPr wrap="square" lIns="0" tIns="0" rIns="0" bIns="0" anchor="t">
            <a:spAutoFit/>
          </a:bodyPr>
          <a:lstStyle/>
          <a:p>
            <a:pPr algn="l" rtl="0"/>
            <a:r>
              <a:rPr lang="en-US" sz="1300" i="0" dirty="0">
                <a:solidFill>
                  <a:srgbClr val="000000"/>
                </a:solidFill>
                <a:effectLst/>
              </a:rPr>
              <a:t>1. Loans for Lower Loan Amount are funded more than with higher amount.</a:t>
            </a:r>
          </a:p>
          <a:p>
            <a:pPr algn="l" rtl="0"/>
            <a:r>
              <a:rPr lang="en-US" sz="1300" i="0" dirty="0">
                <a:solidFill>
                  <a:srgbClr val="000000"/>
                </a:solidFill>
                <a:effectLst/>
              </a:rPr>
              <a:t>2. Borrowers and Investors prefer to take/grant loans for an amount which is rounded off to the nearest 5K/10K multiple. </a:t>
            </a:r>
            <a:endParaRPr lang="en-US" sz="1300" i="0" dirty="0">
              <a:solidFill>
                <a:srgbClr val="333333"/>
              </a:solidFill>
              <a:effectLst/>
            </a:endParaRPr>
          </a:p>
        </p:txBody>
      </p:sp>
      <p:sp>
        <p:nvSpPr>
          <p:cNvPr id="43" name="Rectangle 42">
            <a:extLst>
              <a:ext uri="{FF2B5EF4-FFF2-40B4-BE49-F238E27FC236}">
                <a16:creationId xmlns:a16="http://schemas.microsoft.com/office/drawing/2014/main" id="{61DD9866-7BD3-4A24-9CA2-01CCD23E4E1A}"/>
              </a:ext>
            </a:extLst>
          </p:cNvPr>
          <p:cNvSpPr/>
          <p:nvPr/>
        </p:nvSpPr>
        <p:spPr>
          <a:xfrm>
            <a:off x="7354364" y="5357617"/>
            <a:ext cx="4420481" cy="430887"/>
          </a:xfrm>
          <a:prstGeom prst="rect">
            <a:avLst/>
          </a:prstGeom>
        </p:spPr>
        <p:txBody>
          <a:bodyPr wrap="square" lIns="0" tIns="0" rIns="0" bIns="0" anchor="t">
            <a:spAutoFit/>
          </a:bodyPr>
          <a:lstStyle/>
          <a:p>
            <a:pPr rtl="0"/>
            <a:r>
              <a:rPr lang="en-US" sz="1400" dirty="0">
                <a:solidFill>
                  <a:srgbClr val="333333"/>
                </a:solidFill>
              </a:rPr>
              <a:t>It is inferred from the above box plot, that there is a presence of outliers with loan amount.</a:t>
            </a:r>
            <a:endParaRPr lang="en-US" sz="1400" i="0" dirty="0">
              <a:solidFill>
                <a:srgbClr val="333333"/>
              </a:solidFill>
              <a:effectLst/>
            </a:endParaRPr>
          </a:p>
        </p:txBody>
      </p:sp>
      <p:pic>
        <p:nvPicPr>
          <p:cNvPr id="3" name="Picture 2">
            <a:extLst>
              <a:ext uri="{FF2B5EF4-FFF2-40B4-BE49-F238E27FC236}">
                <a16:creationId xmlns:a16="http://schemas.microsoft.com/office/drawing/2014/main" id="{02CFF997-CC27-4EA3-901F-49BAD5B1BD19}"/>
              </a:ext>
            </a:extLst>
          </p:cNvPr>
          <p:cNvPicPr>
            <a:picLocks noChangeAspect="1"/>
          </p:cNvPicPr>
          <p:nvPr/>
        </p:nvPicPr>
        <p:blipFill>
          <a:blip r:embed="rId3"/>
          <a:stretch>
            <a:fillRect/>
          </a:stretch>
        </p:blipFill>
        <p:spPr>
          <a:xfrm>
            <a:off x="112192" y="1550422"/>
            <a:ext cx="6725693" cy="3448561"/>
          </a:xfrm>
          <a:prstGeom prst="rect">
            <a:avLst/>
          </a:prstGeom>
        </p:spPr>
      </p:pic>
      <p:pic>
        <p:nvPicPr>
          <p:cNvPr id="15" name="Picture 14">
            <a:extLst>
              <a:ext uri="{FF2B5EF4-FFF2-40B4-BE49-F238E27FC236}">
                <a16:creationId xmlns:a16="http://schemas.microsoft.com/office/drawing/2014/main" id="{B58B5C78-3002-4ECF-81F0-B42B52009FD7}"/>
              </a:ext>
            </a:extLst>
          </p:cNvPr>
          <p:cNvPicPr>
            <a:picLocks noChangeAspect="1"/>
          </p:cNvPicPr>
          <p:nvPr/>
        </p:nvPicPr>
        <p:blipFill>
          <a:blip r:embed="rId4"/>
          <a:stretch>
            <a:fillRect/>
          </a:stretch>
        </p:blipFill>
        <p:spPr>
          <a:xfrm>
            <a:off x="7129621" y="1810536"/>
            <a:ext cx="4602965" cy="3185289"/>
          </a:xfrm>
          <a:prstGeom prst="rect">
            <a:avLst/>
          </a:prstGeom>
        </p:spPr>
      </p:pic>
      <p:sp>
        <p:nvSpPr>
          <p:cNvPr id="30" name="Rectangle 29">
            <a:extLst>
              <a:ext uri="{FF2B5EF4-FFF2-40B4-BE49-F238E27FC236}">
                <a16:creationId xmlns:a16="http://schemas.microsoft.com/office/drawing/2014/main" id="{D81302C2-236D-4AA8-8C63-FC563FE2FBE5}"/>
              </a:ext>
            </a:extLst>
          </p:cNvPr>
          <p:cNvSpPr/>
          <p:nvPr/>
        </p:nvSpPr>
        <p:spPr>
          <a:xfrm>
            <a:off x="2698272" y="894661"/>
            <a:ext cx="6468900" cy="215444"/>
          </a:xfrm>
          <a:prstGeom prst="rect">
            <a:avLst/>
          </a:prstGeom>
        </p:spPr>
        <p:txBody>
          <a:bodyPr wrap="square" lIns="0" tIns="0" rIns="0" bIns="0" anchor="t">
            <a:spAutoFit/>
          </a:bodyPr>
          <a:lstStyle/>
          <a:p>
            <a:pPr algn="ctr" rtl="0"/>
            <a:r>
              <a:rPr lang="en-US" sz="1400" b="1" i="0" dirty="0">
                <a:solidFill>
                  <a:srgbClr val="000000"/>
                </a:solidFill>
                <a:effectLst/>
              </a:rPr>
              <a:t>Analysis of funded amount</a:t>
            </a:r>
          </a:p>
        </p:txBody>
      </p:sp>
    </p:spTree>
    <p:extLst>
      <p:ext uri="{BB962C8B-B14F-4D97-AF65-F5344CB8AC3E}">
        <p14:creationId xmlns:p14="http://schemas.microsoft.com/office/powerpoint/2010/main" val="5242545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flipV="1">
            <a:off x="8225640" y="522898"/>
            <a:ext cx="3966360" cy="26633"/>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Lending Club Case Study</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49531"/>
            <a:ext cx="3879542"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grpSp>
        <p:nvGrpSpPr>
          <p:cNvPr id="31" name="Group 30" descr="Icons of bar chart and line graph.">
            <a:extLst>
              <a:ext uri="{FF2B5EF4-FFF2-40B4-BE49-F238E27FC236}">
                <a16:creationId xmlns:a16="http://schemas.microsoft.com/office/drawing/2014/main" id="{044C3643-8A0E-47C1-BEB8-C73203B5E58D}"/>
              </a:ext>
            </a:extLst>
          </p:cNvPr>
          <p:cNvGrpSpPr/>
          <p:nvPr/>
        </p:nvGrpSpPr>
        <p:grpSpPr>
          <a:xfrm>
            <a:off x="4715661" y="1810536"/>
            <a:ext cx="347679" cy="347679"/>
            <a:chOff x="4319588" y="2492375"/>
            <a:chExt cx="287338" cy="287338"/>
          </a:xfrm>
          <a:solidFill>
            <a:schemeClr val="bg1"/>
          </a:solidFill>
        </p:grpSpPr>
        <p:sp>
          <p:nvSpPr>
            <p:cNvPr id="32" name="Freeform 372">
              <a:extLst>
                <a:ext uri="{FF2B5EF4-FFF2-40B4-BE49-F238E27FC236}">
                  <a16:creationId xmlns:a16="http://schemas.microsoft.com/office/drawing/2014/main" id="{56E8F5A5-5318-470B-8F42-337C264086AA}"/>
                </a:ext>
              </a:extLst>
            </p:cNvPr>
            <p:cNvSpPr>
              <a:spLocks/>
            </p:cNvSpPr>
            <p:nvPr/>
          </p:nvSpPr>
          <p:spPr bwMode="auto">
            <a:xfrm>
              <a:off x="4319588" y="2587625"/>
              <a:ext cx="287338" cy="192088"/>
            </a:xfrm>
            <a:custGeom>
              <a:avLst/>
              <a:gdLst>
                <a:gd name="T0" fmla="*/ 843 w 904"/>
                <a:gd name="T1" fmla="*/ 572 h 602"/>
                <a:gd name="T2" fmla="*/ 843 w 904"/>
                <a:gd name="T3" fmla="*/ 12 h 602"/>
                <a:gd name="T4" fmla="*/ 841 w 904"/>
                <a:gd name="T5" fmla="*/ 7 h 602"/>
                <a:gd name="T6" fmla="*/ 836 w 904"/>
                <a:gd name="T7" fmla="*/ 3 h 602"/>
                <a:gd name="T8" fmla="*/ 831 w 904"/>
                <a:gd name="T9" fmla="*/ 1 h 602"/>
                <a:gd name="T10" fmla="*/ 708 w 904"/>
                <a:gd name="T11" fmla="*/ 0 h 602"/>
                <a:gd name="T12" fmla="*/ 702 w 904"/>
                <a:gd name="T13" fmla="*/ 2 h 602"/>
                <a:gd name="T14" fmla="*/ 697 w 904"/>
                <a:gd name="T15" fmla="*/ 5 h 602"/>
                <a:gd name="T16" fmla="*/ 694 w 904"/>
                <a:gd name="T17" fmla="*/ 9 h 602"/>
                <a:gd name="T18" fmla="*/ 693 w 904"/>
                <a:gd name="T19" fmla="*/ 16 h 602"/>
                <a:gd name="T20" fmla="*/ 632 w 904"/>
                <a:gd name="T21" fmla="*/ 572 h 602"/>
                <a:gd name="T22" fmla="*/ 632 w 904"/>
                <a:gd name="T23" fmla="*/ 283 h 602"/>
                <a:gd name="T24" fmla="*/ 630 w 904"/>
                <a:gd name="T25" fmla="*/ 277 h 602"/>
                <a:gd name="T26" fmla="*/ 626 w 904"/>
                <a:gd name="T27" fmla="*/ 274 h 602"/>
                <a:gd name="T28" fmla="*/ 621 w 904"/>
                <a:gd name="T29" fmla="*/ 271 h 602"/>
                <a:gd name="T30" fmla="*/ 497 w 904"/>
                <a:gd name="T31" fmla="*/ 271 h 602"/>
                <a:gd name="T32" fmla="*/ 491 w 904"/>
                <a:gd name="T33" fmla="*/ 272 h 602"/>
                <a:gd name="T34" fmla="*/ 487 w 904"/>
                <a:gd name="T35" fmla="*/ 275 h 602"/>
                <a:gd name="T36" fmla="*/ 483 w 904"/>
                <a:gd name="T37" fmla="*/ 281 h 602"/>
                <a:gd name="T38" fmla="*/ 482 w 904"/>
                <a:gd name="T39" fmla="*/ 286 h 602"/>
                <a:gd name="T40" fmla="*/ 421 w 904"/>
                <a:gd name="T41" fmla="*/ 572 h 602"/>
                <a:gd name="T42" fmla="*/ 421 w 904"/>
                <a:gd name="T43" fmla="*/ 193 h 602"/>
                <a:gd name="T44" fmla="*/ 419 w 904"/>
                <a:gd name="T45" fmla="*/ 187 h 602"/>
                <a:gd name="T46" fmla="*/ 415 w 904"/>
                <a:gd name="T47" fmla="*/ 183 h 602"/>
                <a:gd name="T48" fmla="*/ 409 w 904"/>
                <a:gd name="T49" fmla="*/ 181 h 602"/>
                <a:gd name="T50" fmla="*/ 286 w 904"/>
                <a:gd name="T51" fmla="*/ 181 h 602"/>
                <a:gd name="T52" fmla="*/ 281 w 904"/>
                <a:gd name="T53" fmla="*/ 182 h 602"/>
                <a:gd name="T54" fmla="*/ 275 w 904"/>
                <a:gd name="T55" fmla="*/ 185 h 602"/>
                <a:gd name="T56" fmla="*/ 272 w 904"/>
                <a:gd name="T57" fmla="*/ 190 h 602"/>
                <a:gd name="T58" fmla="*/ 271 w 904"/>
                <a:gd name="T59" fmla="*/ 196 h 602"/>
                <a:gd name="T60" fmla="*/ 211 w 904"/>
                <a:gd name="T61" fmla="*/ 572 h 602"/>
                <a:gd name="T62" fmla="*/ 211 w 904"/>
                <a:gd name="T63" fmla="*/ 404 h 602"/>
                <a:gd name="T64" fmla="*/ 209 w 904"/>
                <a:gd name="T65" fmla="*/ 399 h 602"/>
                <a:gd name="T66" fmla="*/ 205 w 904"/>
                <a:gd name="T67" fmla="*/ 394 h 602"/>
                <a:gd name="T68" fmla="*/ 199 w 904"/>
                <a:gd name="T69" fmla="*/ 392 h 602"/>
                <a:gd name="T70" fmla="*/ 76 w 904"/>
                <a:gd name="T71" fmla="*/ 391 h 602"/>
                <a:gd name="T72" fmla="*/ 69 w 904"/>
                <a:gd name="T73" fmla="*/ 392 h 602"/>
                <a:gd name="T74" fmla="*/ 65 w 904"/>
                <a:gd name="T75" fmla="*/ 396 h 602"/>
                <a:gd name="T76" fmla="*/ 62 w 904"/>
                <a:gd name="T77" fmla="*/ 401 h 602"/>
                <a:gd name="T78" fmla="*/ 61 w 904"/>
                <a:gd name="T79" fmla="*/ 406 h 602"/>
                <a:gd name="T80" fmla="*/ 15 w 904"/>
                <a:gd name="T81" fmla="*/ 572 h 602"/>
                <a:gd name="T82" fmla="*/ 9 w 904"/>
                <a:gd name="T83" fmla="*/ 573 h 602"/>
                <a:gd name="T84" fmla="*/ 5 w 904"/>
                <a:gd name="T85" fmla="*/ 577 h 602"/>
                <a:gd name="T86" fmla="*/ 2 w 904"/>
                <a:gd name="T87" fmla="*/ 581 h 602"/>
                <a:gd name="T88" fmla="*/ 0 w 904"/>
                <a:gd name="T89" fmla="*/ 587 h 602"/>
                <a:gd name="T90" fmla="*/ 2 w 904"/>
                <a:gd name="T91" fmla="*/ 593 h 602"/>
                <a:gd name="T92" fmla="*/ 5 w 904"/>
                <a:gd name="T93" fmla="*/ 598 h 602"/>
                <a:gd name="T94" fmla="*/ 9 w 904"/>
                <a:gd name="T95" fmla="*/ 601 h 602"/>
                <a:gd name="T96" fmla="*/ 15 w 904"/>
                <a:gd name="T97" fmla="*/ 602 h 602"/>
                <a:gd name="T98" fmla="*/ 196 w 904"/>
                <a:gd name="T99" fmla="*/ 602 h 602"/>
                <a:gd name="T100" fmla="*/ 406 w 904"/>
                <a:gd name="T101" fmla="*/ 602 h 602"/>
                <a:gd name="T102" fmla="*/ 617 w 904"/>
                <a:gd name="T103" fmla="*/ 602 h 602"/>
                <a:gd name="T104" fmla="*/ 828 w 904"/>
                <a:gd name="T105" fmla="*/ 602 h 602"/>
                <a:gd name="T106" fmla="*/ 891 w 904"/>
                <a:gd name="T107" fmla="*/ 602 h 602"/>
                <a:gd name="T108" fmla="*/ 896 w 904"/>
                <a:gd name="T109" fmla="*/ 600 h 602"/>
                <a:gd name="T110" fmla="*/ 901 w 904"/>
                <a:gd name="T111" fmla="*/ 596 h 602"/>
                <a:gd name="T112" fmla="*/ 903 w 904"/>
                <a:gd name="T113" fmla="*/ 591 h 602"/>
                <a:gd name="T114" fmla="*/ 903 w 904"/>
                <a:gd name="T115" fmla="*/ 584 h 602"/>
                <a:gd name="T116" fmla="*/ 901 w 904"/>
                <a:gd name="T117" fmla="*/ 579 h 602"/>
                <a:gd name="T118" fmla="*/ 896 w 904"/>
                <a:gd name="T119" fmla="*/ 575 h 602"/>
                <a:gd name="T120" fmla="*/ 891 w 904"/>
                <a:gd name="T121" fmla="*/ 572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4" h="602">
                  <a:moveTo>
                    <a:pt x="889" y="572"/>
                  </a:moveTo>
                  <a:lnTo>
                    <a:pt x="843" y="572"/>
                  </a:lnTo>
                  <a:lnTo>
                    <a:pt x="843" y="16"/>
                  </a:lnTo>
                  <a:lnTo>
                    <a:pt x="843" y="12"/>
                  </a:lnTo>
                  <a:lnTo>
                    <a:pt x="842" y="9"/>
                  </a:lnTo>
                  <a:lnTo>
                    <a:pt x="841" y="7"/>
                  </a:lnTo>
                  <a:lnTo>
                    <a:pt x="838" y="5"/>
                  </a:lnTo>
                  <a:lnTo>
                    <a:pt x="836" y="3"/>
                  </a:lnTo>
                  <a:lnTo>
                    <a:pt x="834" y="2"/>
                  </a:lnTo>
                  <a:lnTo>
                    <a:pt x="831" y="1"/>
                  </a:lnTo>
                  <a:lnTo>
                    <a:pt x="828" y="1"/>
                  </a:lnTo>
                  <a:lnTo>
                    <a:pt x="708" y="0"/>
                  </a:lnTo>
                  <a:lnTo>
                    <a:pt x="704" y="1"/>
                  </a:lnTo>
                  <a:lnTo>
                    <a:pt x="702" y="2"/>
                  </a:lnTo>
                  <a:lnTo>
                    <a:pt x="699" y="3"/>
                  </a:lnTo>
                  <a:lnTo>
                    <a:pt x="697" y="5"/>
                  </a:lnTo>
                  <a:lnTo>
                    <a:pt x="695" y="7"/>
                  </a:lnTo>
                  <a:lnTo>
                    <a:pt x="694" y="9"/>
                  </a:lnTo>
                  <a:lnTo>
                    <a:pt x="693" y="12"/>
                  </a:lnTo>
                  <a:lnTo>
                    <a:pt x="693" y="16"/>
                  </a:lnTo>
                  <a:lnTo>
                    <a:pt x="693" y="572"/>
                  </a:lnTo>
                  <a:lnTo>
                    <a:pt x="632" y="572"/>
                  </a:lnTo>
                  <a:lnTo>
                    <a:pt x="632" y="286"/>
                  </a:lnTo>
                  <a:lnTo>
                    <a:pt x="632" y="283"/>
                  </a:lnTo>
                  <a:lnTo>
                    <a:pt x="631" y="281"/>
                  </a:lnTo>
                  <a:lnTo>
                    <a:pt x="630" y="277"/>
                  </a:lnTo>
                  <a:lnTo>
                    <a:pt x="628" y="275"/>
                  </a:lnTo>
                  <a:lnTo>
                    <a:pt x="626" y="274"/>
                  </a:lnTo>
                  <a:lnTo>
                    <a:pt x="623" y="272"/>
                  </a:lnTo>
                  <a:lnTo>
                    <a:pt x="621" y="271"/>
                  </a:lnTo>
                  <a:lnTo>
                    <a:pt x="617" y="271"/>
                  </a:lnTo>
                  <a:lnTo>
                    <a:pt x="497" y="271"/>
                  </a:lnTo>
                  <a:lnTo>
                    <a:pt x="494" y="271"/>
                  </a:lnTo>
                  <a:lnTo>
                    <a:pt x="491" y="272"/>
                  </a:lnTo>
                  <a:lnTo>
                    <a:pt x="489" y="274"/>
                  </a:lnTo>
                  <a:lnTo>
                    <a:pt x="487" y="275"/>
                  </a:lnTo>
                  <a:lnTo>
                    <a:pt x="484" y="277"/>
                  </a:lnTo>
                  <a:lnTo>
                    <a:pt x="483" y="281"/>
                  </a:lnTo>
                  <a:lnTo>
                    <a:pt x="482" y="283"/>
                  </a:lnTo>
                  <a:lnTo>
                    <a:pt x="482" y="286"/>
                  </a:lnTo>
                  <a:lnTo>
                    <a:pt x="482"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1" y="182"/>
                  </a:lnTo>
                  <a:lnTo>
                    <a:pt x="277" y="183"/>
                  </a:lnTo>
                  <a:lnTo>
                    <a:pt x="275" y="185"/>
                  </a:lnTo>
                  <a:lnTo>
                    <a:pt x="273" y="187"/>
                  </a:lnTo>
                  <a:lnTo>
                    <a:pt x="272" y="190"/>
                  </a:lnTo>
                  <a:lnTo>
                    <a:pt x="271" y="193"/>
                  </a:lnTo>
                  <a:lnTo>
                    <a:pt x="271" y="196"/>
                  </a:lnTo>
                  <a:lnTo>
                    <a:pt x="271" y="572"/>
                  </a:lnTo>
                  <a:lnTo>
                    <a:pt x="211" y="572"/>
                  </a:lnTo>
                  <a:lnTo>
                    <a:pt x="211" y="406"/>
                  </a:lnTo>
                  <a:lnTo>
                    <a:pt x="211" y="404"/>
                  </a:lnTo>
                  <a:lnTo>
                    <a:pt x="210" y="401"/>
                  </a:lnTo>
                  <a:lnTo>
                    <a:pt x="209" y="399"/>
                  </a:lnTo>
                  <a:lnTo>
                    <a:pt x="207" y="396"/>
                  </a:lnTo>
                  <a:lnTo>
                    <a:pt x="205" y="394"/>
                  </a:lnTo>
                  <a:lnTo>
                    <a:pt x="201" y="393"/>
                  </a:lnTo>
                  <a:lnTo>
                    <a:pt x="199" y="392"/>
                  </a:lnTo>
                  <a:lnTo>
                    <a:pt x="196" y="391"/>
                  </a:lnTo>
                  <a:lnTo>
                    <a:pt x="76" y="391"/>
                  </a:lnTo>
                  <a:lnTo>
                    <a:pt x="73" y="392"/>
                  </a:lnTo>
                  <a:lnTo>
                    <a:pt x="69" y="392"/>
                  </a:lnTo>
                  <a:lnTo>
                    <a:pt x="67" y="394"/>
                  </a:lnTo>
                  <a:lnTo>
                    <a:pt x="65" y="396"/>
                  </a:lnTo>
                  <a:lnTo>
                    <a:pt x="63" y="399"/>
                  </a:lnTo>
                  <a:lnTo>
                    <a:pt x="62" y="401"/>
                  </a:lnTo>
                  <a:lnTo>
                    <a:pt x="61" y="404"/>
                  </a:lnTo>
                  <a:lnTo>
                    <a:pt x="61" y="406"/>
                  </a:lnTo>
                  <a:lnTo>
                    <a:pt x="61" y="572"/>
                  </a:lnTo>
                  <a:lnTo>
                    <a:pt x="15" y="572"/>
                  </a:lnTo>
                  <a:lnTo>
                    <a:pt x="13" y="572"/>
                  </a:lnTo>
                  <a:lnTo>
                    <a:pt x="9" y="573"/>
                  </a:lnTo>
                  <a:lnTo>
                    <a:pt x="7" y="575"/>
                  </a:lnTo>
                  <a:lnTo>
                    <a:pt x="5" y="577"/>
                  </a:lnTo>
                  <a:lnTo>
                    <a:pt x="3" y="579"/>
                  </a:lnTo>
                  <a:lnTo>
                    <a:pt x="2" y="581"/>
                  </a:lnTo>
                  <a:lnTo>
                    <a:pt x="1" y="584"/>
                  </a:lnTo>
                  <a:lnTo>
                    <a:pt x="0" y="587"/>
                  </a:lnTo>
                  <a:lnTo>
                    <a:pt x="1" y="591"/>
                  </a:lnTo>
                  <a:lnTo>
                    <a:pt x="2" y="593"/>
                  </a:lnTo>
                  <a:lnTo>
                    <a:pt x="3" y="596"/>
                  </a:lnTo>
                  <a:lnTo>
                    <a:pt x="5" y="598"/>
                  </a:lnTo>
                  <a:lnTo>
                    <a:pt x="7" y="600"/>
                  </a:lnTo>
                  <a:lnTo>
                    <a:pt x="9" y="601"/>
                  </a:lnTo>
                  <a:lnTo>
                    <a:pt x="13" y="602"/>
                  </a:lnTo>
                  <a:lnTo>
                    <a:pt x="15" y="602"/>
                  </a:lnTo>
                  <a:lnTo>
                    <a:pt x="76" y="602"/>
                  </a:lnTo>
                  <a:lnTo>
                    <a:pt x="196" y="602"/>
                  </a:lnTo>
                  <a:lnTo>
                    <a:pt x="286" y="602"/>
                  </a:lnTo>
                  <a:lnTo>
                    <a:pt x="406" y="602"/>
                  </a:lnTo>
                  <a:lnTo>
                    <a:pt x="497" y="602"/>
                  </a:lnTo>
                  <a:lnTo>
                    <a:pt x="617" y="602"/>
                  </a:lnTo>
                  <a:lnTo>
                    <a:pt x="708" y="602"/>
                  </a:lnTo>
                  <a:lnTo>
                    <a:pt x="828" y="602"/>
                  </a:lnTo>
                  <a:lnTo>
                    <a:pt x="889" y="602"/>
                  </a:lnTo>
                  <a:lnTo>
                    <a:pt x="891" y="602"/>
                  </a:lnTo>
                  <a:lnTo>
                    <a:pt x="894" y="601"/>
                  </a:lnTo>
                  <a:lnTo>
                    <a:pt x="896" y="600"/>
                  </a:lnTo>
                  <a:lnTo>
                    <a:pt x="898" y="598"/>
                  </a:lnTo>
                  <a:lnTo>
                    <a:pt x="901" y="596"/>
                  </a:lnTo>
                  <a:lnTo>
                    <a:pt x="902" y="593"/>
                  </a:lnTo>
                  <a:lnTo>
                    <a:pt x="903" y="591"/>
                  </a:lnTo>
                  <a:lnTo>
                    <a:pt x="904" y="587"/>
                  </a:lnTo>
                  <a:lnTo>
                    <a:pt x="903" y="584"/>
                  </a:lnTo>
                  <a:lnTo>
                    <a:pt x="902" y="581"/>
                  </a:lnTo>
                  <a:lnTo>
                    <a:pt x="901" y="579"/>
                  </a:lnTo>
                  <a:lnTo>
                    <a:pt x="898" y="577"/>
                  </a:lnTo>
                  <a:lnTo>
                    <a:pt x="896" y="575"/>
                  </a:lnTo>
                  <a:lnTo>
                    <a:pt x="894" y="573"/>
                  </a:lnTo>
                  <a:lnTo>
                    <a:pt x="891" y="572"/>
                  </a:lnTo>
                  <a:lnTo>
                    <a:pt x="889"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3" name="Freeform 373">
              <a:extLst>
                <a:ext uri="{FF2B5EF4-FFF2-40B4-BE49-F238E27FC236}">
                  <a16:creationId xmlns:a16="http://schemas.microsoft.com/office/drawing/2014/main" id="{6AA1356D-8F1B-4281-BEC5-5B4EBF7467B1}"/>
                </a:ext>
              </a:extLst>
            </p:cNvPr>
            <p:cNvSpPr>
              <a:spLocks/>
            </p:cNvSpPr>
            <p:nvPr/>
          </p:nvSpPr>
          <p:spPr bwMode="auto">
            <a:xfrm>
              <a:off x="4338638" y="2492375"/>
              <a:ext cx="252413" cy="157163"/>
            </a:xfrm>
            <a:custGeom>
              <a:avLst/>
              <a:gdLst>
                <a:gd name="T0" fmla="*/ 77 w 797"/>
                <a:gd name="T1" fmla="*/ 494 h 497"/>
                <a:gd name="T2" fmla="*/ 97 w 797"/>
                <a:gd name="T3" fmla="*/ 483 h 497"/>
                <a:gd name="T4" fmla="*/ 112 w 797"/>
                <a:gd name="T5" fmla="*/ 466 h 497"/>
                <a:gd name="T6" fmla="*/ 120 w 797"/>
                <a:gd name="T7" fmla="*/ 443 h 497"/>
                <a:gd name="T8" fmla="*/ 116 w 797"/>
                <a:gd name="T9" fmla="*/ 416 h 497"/>
                <a:gd name="T10" fmla="*/ 267 w 797"/>
                <a:gd name="T11" fmla="*/ 298 h 497"/>
                <a:gd name="T12" fmla="*/ 300 w 797"/>
                <a:gd name="T13" fmla="*/ 299 h 497"/>
                <a:gd name="T14" fmla="*/ 325 w 797"/>
                <a:gd name="T15" fmla="*/ 287 h 497"/>
                <a:gd name="T16" fmla="*/ 451 w 797"/>
                <a:gd name="T17" fmla="*/ 327 h 497"/>
                <a:gd name="T18" fmla="*/ 454 w 797"/>
                <a:gd name="T19" fmla="*/ 349 h 497"/>
                <a:gd name="T20" fmla="*/ 464 w 797"/>
                <a:gd name="T21" fmla="*/ 369 h 497"/>
                <a:gd name="T22" fmla="*/ 482 w 797"/>
                <a:gd name="T23" fmla="*/ 384 h 497"/>
                <a:gd name="T24" fmla="*/ 505 w 797"/>
                <a:gd name="T25" fmla="*/ 391 h 497"/>
                <a:gd name="T26" fmla="*/ 529 w 797"/>
                <a:gd name="T27" fmla="*/ 389 h 497"/>
                <a:gd name="T28" fmla="*/ 550 w 797"/>
                <a:gd name="T29" fmla="*/ 378 h 497"/>
                <a:gd name="T30" fmla="*/ 564 w 797"/>
                <a:gd name="T31" fmla="*/ 360 h 497"/>
                <a:gd name="T32" fmla="*/ 571 w 797"/>
                <a:gd name="T33" fmla="*/ 337 h 497"/>
                <a:gd name="T34" fmla="*/ 565 w 797"/>
                <a:gd name="T35" fmla="*/ 304 h 497"/>
                <a:gd name="T36" fmla="*/ 724 w 797"/>
                <a:gd name="T37" fmla="*/ 119 h 497"/>
                <a:gd name="T38" fmla="*/ 750 w 797"/>
                <a:gd name="T39" fmla="*/ 119 h 497"/>
                <a:gd name="T40" fmla="*/ 771 w 797"/>
                <a:gd name="T41" fmla="*/ 110 h 497"/>
                <a:gd name="T42" fmla="*/ 787 w 797"/>
                <a:gd name="T43" fmla="*/ 94 h 497"/>
                <a:gd name="T44" fmla="*/ 796 w 797"/>
                <a:gd name="T45" fmla="*/ 72 h 497"/>
                <a:gd name="T46" fmla="*/ 796 w 797"/>
                <a:gd name="T47" fmla="*/ 48 h 497"/>
                <a:gd name="T48" fmla="*/ 787 w 797"/>
                <a:gd name="T49" fmla="*/ 27 h 497"/>
                <a:gd name="T50" fmla="*/ 771 w 797"/>
                <a:gd name="T51" fmla="*/ 10 h 497"/>
                <a:gd name="T52" fmla="*/ 750 w 797"/>
                <a:gd name="T53" fmla="*/ 1 h 497"/>
                <a:gd name="T54" fmla="*/ 725 w 797"/>
                <a:gd name="T55" fmla="*/ 1 h 497"/>
                <a:gd name="T56" fmla="*/ 703 w 797"/>
                <a:gd name="T57" fmla="*/ 10 h 497"/>
                <a:gd name="T58" fmla="*/ 687 w 797"/>
                <a:gd name="T59" fmla="*/ 27 h 497"/>
                <a:gd name="T60" fmla="*/ 678 w 797"/>
                <a:gd name="T61" fmla="*/ 48 h 497"/>
                <a:gd name="T62" fmla="*/ 680 w 797"/>
                <a:gd name="T63" fmla="*/ 79 h 497"/>
                <a:gd name="T64" fmla="*/ 531 w 797"/>
                <a:gd name="T65" fmla="*/ 275 h 497"/>
                <a:gd name="T66" fmla="*/ 504 w 797"/>
                <a:gd name="T67" fmla="*/ 272 h 497"/>
                <a:gd name="T68" fmla="*/ 478 w 797"/>
                <a:gd name="T69" fmla="*/ 281 h 497"/>
                <a:gd name="T70" fmla="*/ 345 w 797"/>
                <a:gd name="T71" fmla="*/ 248 h 497"/>
                <a:gd name="T72" fmla="*/ 344 w 797"/>
                <a:gd name="T73" fmla="*/ 229 h 497"/>
                <a:gd name="T74" fmla="*/ 336 w 797"/>
                <a:gd name="T75" fmla="*/ 207 h 497"/>
                <a:gd name="T76" fmla="*/ 319 w 797"/>
                <a:gd name="T77" fmla="*/ 191 h 497"/>
                <a:gd name="T78" fmla="*/ 298 w 797"/>
                <a:gd name="T79" fmla="*/ 181 h 497"/>
                <a:gd name="T80" fmla="*/ 273 w 797"/>
                <a:gd name="T81" fmla="*/ 181 h 497"/>
                <a:gd name="T82" fmla="*/ 252 w 797"/>
                <a:gd name="T83" fmla="*/ 191 h 497"/>
                <a:gd name="T84" fmla="*/ 236 w 797"/>
                <a:gd name="T85" fmla="*/ 207 h 497"/>
                <a:gd name="T86" fmla="*/ 226 w 797"/>
                <a:gd name="T87" fmla="*/ 229 h 497"/>
                <a:gd name="T88" fmla="*/ 227 w 797"/>
                <a:gd name="T89" fmla="*/ 254 h 497"/>
                <a:gd name="T90" fmla="*/ 86 w 797"/>
                <a:gd name="T91" fmla="*/ 382 h 497"/>
                <a:gd name="T92" fmla="*/ 53 w 797"/>
                <a:gd name="T93" fmla="*/ 377 h 497"/>
                <a:gd name="T94" fmla="*/ 31 w 797"/>
                <a:gd name="T95" fmla="*/ 383 h 497"/>
                <a:gd name="T96" fmla="*/ 13 w 797"/>
                <a:gd name="T97" fmla="*/ 398 h 497"/>
                <a:gd name="T98" fmla="*/ 2 w 797"/>
                <a:gd name="T99" fmla="*/ 419 h 497"/>
                <a:gd name="T100" fmla="*/ 0 w 797"/>
                <a:gd name="T101" fmla="*/ 443 h 497"/>
                <a:gd name="T102" fmla="*/ 6 w 797"/>
                <a:gd name="T103" fmla="*/ 466 h 497"/>
                <a:gd name="T104" fmla="*/ 21 w 797"/>
                <a:gd name="T105" fmla="*/ 483 h 497"/>
                <a:gd name="T106" fmla="*/ 42 w 797"/>
                <a:gd name="T107" fmla="*/ 494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97" h="497">
                  <a:moveTo>
                    <a:pt x="60" y="497"/>
                  </a:moveTo>
                  <a:lnTo>
                    <a:pt x="65" y="497"/>
                  </a:lnTo>
                  <a:lnTo>
                    <a:pt x="72" y="496"/>
                  </a:lnTo>
                  <a:lnTo>
                    <a:pt x="77" y="494"/>
                  </a:lnTo>
                  <a:lnTo>
                    <a:pt x="83" y="493"/>
                  </a:lnTo>
                  <a:lnTo>
                    <a:pt x="89" y="489"/>
                  </a:lnTo>
                  <a:lnTo>
                    <a:pt x="93" y="486"/>
                  </a:lnTo>
                  <a:lnTo>
                    <a:pt x="97" y="483"/>
                  </a:lnTo>
                  <a:lnTo>
                    <a:pt x="102" y="480"/>
                  </a:lnTo>
                  <a:lnTo>
                    <a:pt x="106" y="475"/>
                  </a:lnTo>
                  <a:lnTo>
                    <a:pt x="109" y="470"/>
                  </a:lnTo>
                  <a:lnTo>
                    <a:pt x="112" y="466"/>
                  </a:lnTo>
                  <a:lnTo>
                    <a:pt x="115" y="460"/>
                  </a:lnTo>
                  <a:lnTo>
                    <a:pt x="117" y="455"/>
                  </a:lnTo>
                  <a:lnTo>
                    <a:pt x="119" y="449"/>
                  </a:lnTo>
                  <a:lnTo>
                    <a:pt x="120" y="443"/>
                  </a:lnTo>
                  <a:lnTo>
                    <a:pt x="120" y="437"/>
                  </a:lnTo>
                  <a:lnTo>
                    <a:pt x="119" y="429"/>
                  </a:lnTo>
                  <a:lnTo>
                    <a:pt x="118" y="423"/>
                  </a:lnTo>
                  <a:lnTo>
                    <a:pt x="116" y="416"/>
                  </a:lnTo>
                  <a:lnTo>
                    <a:pt x="114" y="410"/>
                  </a:lnTo>
                  <a:lnTo>
                    <a:pt x="251" y="290"/>
                  </a:lnTo>
                  <a:lnTo>
                    <a:pt x="259" y="295"/>
                  </a:lnTo>
                  <a:lnTo>
                    <a:pt x="267" y="298"/>
                  </a:lnTo>
                  <a:lnTo>
                    <a:pt x="277" y="301"/>
                  </a:lnTo>
                  <a:lnTo>
                    <a:pt x="285" y="302"/>
                  </a:lnTo>
                  <a:lnTo>
                    <a:pt x="293" y="301"/>
                  </a:lnTo>
                  <a:lnTo>
                    <a:pt x="300" y="299"/>
                  </a:lnTo>
                  <a:lnTo>
                    <a:pt x="307" y="297"/>
                  </a:lnTo>
                  <a:lnTo>
                    <a:pt x="313" y="294"/>
                  </a:lnTo>
                  <a:lnTo>
                    <a:pt x="318" y="291"/>
                  </a:lnTo>
                  <a:lnTo>
                    <a:pt x="325" y="287"/>
                  </a:lnTo>
                  <a:lnTo>
                    <a:pt x="329" y="282"/>
                  </a:lnTo>
                  <a:lnTo>
                    <a:pt x="333" y="277"/>
                  </a:lnTo>
                  <a:lnTo>
                    <a:pt x="451" y="324"/>
                  </a:lnTo>
                  <a:lnTo>
                    <a:pt x="451" y="327"/>
                  </a:lnTo>
                  <a:lnTo>
                    <a:pt x="451" y="332"/>
                  </a:lnTo>
                  <a:lnTo>
                    <a:pt x="451" y="337"/>
                  </a:lnTo>
                  <a:lnTo>
                    <a:pt x="452" y="343"/>
                  </a:lnTo>
                  <a:lnTo>
                    <a:pt x="454" y="349"/>
                  </a:lnTo>
                  <a:lnTo>
                    <a:pt x="456" y="354"/>
                  </a:lnTo>
                  <a:lnTo>
                    <a:pt x="458" y="360"/>
                  </a:lnTo>
                  <a:lnTo>
                    <a:pt x="461" y="365"/>
                  </a:lnTo>
                  <a:lnTo>
                    <a:pt x="464" y="369"/>
                  </a:lnTo>
                  <a:lnTo>
                    <a:pt x="469" y="374"/>
                  </a:lnTo>
                  <a:lnTo>
                    <a:pt x="473" y="378"/>
                  </a:lnTo>
                  <a:lnTo>
                    <a:pt x="477" y="381"/>
                  </a:lnTo>
                  <a:lnTo>
                    <a:pt x="482" y="384"/>
                  </a:lnTo>
                  <a:lnTo>
                    <a:pt x="488" y="386"/>
                  </a:lnTo>
                  <a:lnTo>
                    <a:pt x="493" y="389"/>
                  </a:lnTo>
                  <a:lnTo>
                    <a:pt x="499" y="391"/>
                  </a:lnTo>
                  <a:lnTo>
                    <a:pt x="505" y="391"/>
                  </a:lnTo>
                  <a:lnTo>
                    <a:pt x="511" y="392"/>
                  </a:lnTo>
                  <a:lnTo>
                    <a:pt x="518" y="391"/>
                  </a:lnTo>
                  <a:lnTo>
                    <a:pt x="523" y="391"/>
                  </a:lnTo>
                  <a:lnTo>
                    <a:pt x="529" y="389"/>
                  </a:lnTo>
                  <a:lnTo>
                    <a:pt x="535" y="386"/>
                  </a:lnTo>
                  <a:lnTo>
                    <a:pt x="540" y="384"/>
                  </a:lnTo>
                  <a:lnTo>
                    <a:pt x="545" y="381"/>
                  </a:lnTo>
                  <a:lnTo>
                    <a:pt x="550" y="378"/>
                  </a:lnTo>
                  <a:lnTo>
                    <a:pt x="553" y="374"/>
                  </a:lnTo>
                  <a:lnTo>
                    <a:pt x="558" y="369"/>
                  </a:lnTo>
                  <a:lnTo>
                    <a:pt x="561" y="365"/>
                  </a:lnTo>
                  <a:lnTo>
                    <a:pt x="564" y="360"/>
                  </a:lnTo>
                  <a:lnTo>
                    <a:pt x="567" y="354"/>
                  </a:lnTo>
                  <a:lnTo>
                    <a:pt x="568" y="349"/>
                  </a:lnTo>
                  <a:lnTo>
                    <a:pt x="570" y="343"/>
                  </a:lnTo>
                  <a:lnTo>
                    <a:pt x="571" y="337"/>
                  </a:lnTo>
                  <a:lnTo>
                    <a:pt x="571" y="332"/>
                  </a:lnTo>
                  <a:lnTo>
                    <a:pt x="570" y="322"/>
                  </a:lnTo>
                  <a:lnTo>
                    <a:pt x="568" y="312"/>
                  </a:lnTo>
                  <a:lnTo>
                    <a:pt x="565" y="304"/>
                  </a:lnTo>
                  <a:lnTo>
                    <a:pt x="560" y="296"/>
                  </a:lnTo>
                  <a:lnTo>
                    <a:pt x="711" y="114"/>
                  </a:lnTo>
                  <a:lnTo>
                    <a:pt x="717" y="117"/>
                  </a:lnTo>
                  <a:lnTo>
                    <a:pt x="724" y="119"/>
                  </a:lnTo>
                  <a:lnTo>
                    <a:pt x="730" y="120"/>
                  </a:lnTo>
                  <a:lnTo>
                    <a:pt x="737" y="120"/>
                  </a:lnTo>
                  <a:lnTo>
                    <a:pt x="743" y="120"/>
                  </a:lnTo>
                  <a:lnTo>
                    <a:pt x="750" y="119"/>
                  </a:lnTo>
                  <a:lnTo>
                    <a:pt x="755" y="118"/>
                  </a:lnTo>
                  <a:lnTo>
                    <a:pt x="760" y="116"/>
                  </a:lnTo>
                  <a:lnTo>
                    <a:pt x="766" y="113"/>
                  </a:lnTo>
                  <a:lnTo>
                    <a:pt x="771" y="110"/>
                  </a:lnTo>
                  <a:lnTo>
                    <a:pt x="775" y="106"/>
                  </a:lnTo>
                  <a:lnTo>
                    <a:pt x="780" y="103"/>
                  </a:lnTo>
                  <a:lnTo>
                    <a:pt x="784" y="99"/>
                  </a:lnTo>
                  <a:lnTo>
                    <a:pt x="787" y="94"/>
                  </a:lnTo>
                  <a:lnTo>
                    <a:pt x="790" y="89"/>
                  </a:lnTo>
                  <a:lnTo>
                    <a:pt x="792" y="84"/>
                  </a:lnTo>
                  <a:lnTo>
                    <a:pt x="795" y="79"/>
                  </a:lnTo>
                  <a:lnTo>
                    <a:pt x="796" y="72"/>
                  </a:lnTo>
                  <a:lnTo>
                    <a:pt x="797" y="67"/>
                  </a:lnTo>
                  <a:lnTo>
                    <a:pt x="797" y="60"/>
                  </a:lnTo>
                  <a:lnTo>
                    <a:pt x="797" y="54"/>
                  </a:lnTo>
                  <a:lnTo>
                    <a:pt x="796" y="48"/>
                  </a:lnTo>
                  <a:lnTo>
                    <a:pt x="795" y="42"/>
                  </a:lnTo>
                  <a:lnTo>
                    <a:pt x="792" y="37"/>
                  </a:lnTo>
                  <a:lnTo>
                    <a:pt x="790" y="31"/>
                  </a:lnTo>
                  <a:lnTo>
                    <a:pt x="787" y="27"/>
                  </a:lnTo>
                  <a:lnTo>
                    <a:pt x="784" y="22"/>
                  </a:lnTo>
                  <a:lnTo>
                    <a:pt x="780" y="17"/>
                  </a:lnTo>
                  <a:lnTo>
                    <a:pt x="775" y="14"/>
                  </a:lnTo>
                  <a:lnTo>
                    <a:pt x="771" y="10"/>
                  </a:lnTo>
                  <a:lnTo>
                    <a:pt x="766" y="8"/>
                  </a:lnTo>
                  <a:lnTo>
                    <a:pt x="760" y="5"/>
                  </a:lnTo>
                  <a:lnTo>
                    <a:pt x="755" y="2"/>
                  </a:lnTo>
                  <a:lnTo>
                    <a:pt x="750" y="1"/>
                  </a:lnTo>
                  <a:lnTo>
                    <a:pt x="743" y="0"/>
                  </a:lnTo>
                  <a:lnTo>
                    <a:pt x="737" y="0"/>
                  </a:lnTo>
                  <a:lnTo>
                    <a:pt x="731" y="0"/>
                  </a:lnTo>
                  <a:lnTo>
                    <a:pt x="725" y="1"/>
                  </a:lnTo>
                  <a:lnTo>
                    <a:pt x="719" y="2"/>
                  </a:lnTo>
                  <a:lnTo>
                    <a:pt x="713" y="5"/>
                  </a:lnTo>
                  <a:lnTo>
                    <a:pt x="709" y="8"/>
                  </a:lnTo>
                  <a:lnTo>
                    <a:pt x="703" y="10"/>
                  </a:lnTo>
                  <a:lnTo>
                    <a:pt x="699" y="14"/>
                  </a:lnTo>
                  <a:lnTo>
                    <a:pt x="695" y="17"/>
                  </a:lnTo>
                  <a:lnTo>
                    <a:pt x="691" y="22"/>
                  </a:lnTo>
                  <a:lnTo>
                    <a:pt x="687" y="27"/>
                  </a:lnTo>
                  <a:lnTo>
                    <a:pt x="684" y="31"/>
                  </a:lnTo>
                  <a:lnTo>
                    <a:pt x="682" y="37"/>
                  </a:lnTo>
                  <a:lnTo>
                    <a:pt x="680" y="42"/>
                  </a:lnTo>
                  <a:lnTo>
                    <a:pt x="678" y="48"/>
                  </a:lnTo>
                  <a:lnTo>
                    <a:pt x="677" y="54"/>
                  </a:lnTo>
                  <a:lnTo>
                    <a:pt x="677" y="60"/>
                  </a:lnTo>
                  <a:lnTo>
                    <a:pt x="678" y="70"/>
                  </a:lnTo>
                  <a:lnTo>
                    <a:pt x="680" y="79"/>
                  </a:lnTo>
                  <a:lnTo>
                    <a:pt x="683" y="87"/>
                  </a:lnTo>
                  <a:lnTo>
                    <a:pt x="688" y="96"/>
                  </a:lnTo>
                  <a:lnTo>
                    <a:pt x="537" y="277"/>
                  </a:lnTo>
                  <a:lnTo>
                    <a:pt x="531" y="275"/>
                  </a:lnTo>
                  <a:lnTo>
                    <a:pt x="524" y="273"/>
                  </a:lnTo>
                  <a:lnTo>
                    <a:pt x="518" y="272"/>
                  </a:lnTo>
                  <a:lnTo>
                    <a:pt x="511" y="271"/>
                  </a:lnTo>
                  <a:lnTo>
                    <a:pt x="504" y="272"/>
                  </a:lnTo>
                  <a:lnTo>
                    <a:pt x="496" y="273"/>
                  </a:lnTo>
                  <a:lnTo>
                    <a:pt x="490" y="275"/>
                  </a:lnTo>
                  <a:lnTo>
                    <a:pt x="484" y="278"/>
                  </a:lnTo>
                  <a:lnTo>
                    <a:pt x="478" y="281"/>
                  </a:lnTo>
                  <a:lnTo>
                    <a:pt x="472" y="286"/>
                  </a:lnTo>
                  <a:lnTo>
                    <a:pt x="467" y="291"/>
                  </a:lnTo>
                  <a:lnTo>
                    <a:pt x="463" y="295"/>
                  </a:lnTo>
                  <a:lnTo>
                    <a:pt x="345" y="248"/>
                  </a:lnTo>
                  <a:lnTo>
                    <a:pt x="345" y="245"/>
                  </a:lnTo>
                  <a:lnTo>
                    <a:pt x="345" y="240"/>
                  </a:lnTo>
                  <a:lnTo>
                    <a:pt x="345" y="235"/>
                  </a:lnTo>
                  <a:lnTo>
                    <a:pt x="344" y="229"/>
                  </a:lnTo>
                  <a:lnTo>
                    <a:pt x="343" y="223"/>
                  </a:lnTo>
                  <a:lnTo>
                    <a:pt x="341" y="218"/>
                  </a:lnTo>
                  <a:lnTo>
                    <a:pt x="339" y="213"/>
                  </a:lnTo>
                  <a:lnTo>
                    <a:pt x="336" y="207"/>
                  </a:lnTo>
                  <a:lnTo>
                    <a:pt x="332" y="203"/>
                  </a:lnTo>
                  <a:lnTo>
                    <a:pt x="328" y="199"/>
                  </a:lnTo>
                  <a:lnTo>
                    <a:pt x="324" y="194"/>
                  </a:lnTo>
                  <a:lnTo>
                    <a:pt x="319" y="191"/>
                  </a:lnTo>
                  <a:lnTo>
                    <a:pt x="314" y="188"/>
                  </a:lnTo>
                  <a:lnTo>
                    <a:pt x="309" y="186"/>
                  </a:lnTo>
                  <a:lnTo>
                    <a:pt x="303" y="184"/>
                  </a:lnTo>
                  <a:lnTo>
                    <a:pt x="298" y="181"/>
                  </a:lnTo>
                  <a:lnTo>
                    <a:pt x="292" y="181"/>
                  </a:lnTo>
                  <a:lnTo>
                    <a:pt x="285" y="180"/>
                  </a:lnTo>
                  <a:lnTo>
                    <a:pt x="280" y="181"/>
                  </a:lnTo>
                  <a:lnTo>
                    <a:pt x="273" y="181"/>
                  </a:lnTo>
                  <a:lnTo>
                    <a:pt x="268" y="184"/>
                  </a:lnTo>
                  <a:lnTo>
                    <a:pt x="262" y="186"/>
                  </a:lnTo>
                  <a:lnTo>
                    <a:pt x="257" y="188"/>
                  </a:lnTo>
                  <a:lnTo>
                    <a:pt x="252" y="191"/>
                  </a:lnTo>
                  <a:lnTo>
                    <a:pt x="248" y="194"/>
                  </a:lnTo>
                  <a:lnTo>
                    <a:pt x="243" y="199"/>
                  </a:lnTo>
                  <a:lnTo>
                    <a:pt x="239" y="203"/>
                  </a:lnTo>
                  <a:lnTo>
                    <a:pt x="236" y="207"/>
                  </a:lnTo>
                  <a:lnTo>
                    <a:pt x="233" y="213"/>
                  </a:lnTo>
                  <a:lnTo>
                    <a:pt x="230" y="218"/>
                  </a:lnTo>
                  <a:lnTo>
                    <a:pt x="228" y="223"/>
                  </a:lnTo>
                  <a:lnTo>
                    <a:pt x="226" y="229"/>
                  </a:lnTo>
                  <a:lnTo>
                    <a:pt x="225" y="235"/>
                  </a:lnTo>
                  <a:lnTo>
                    <a:pt x="225" y="240"/>
                  </a:lnTo>
                  <a:lnTo>
                    <a:pt x="226" y="248"/>
                  </a:lnTo>
                  <a:lnTo>
                    <a:pt x="227" y="254"/>
                  </a:lnTo>
                  <a:lnTo>
                    <a:pt x="229" y="261"/>
                  </a:lnTo>
                  <a:lnTo>
                    <a:pt x="231" y="267"/>
                  </a:lnTo>
                  <a:lnTo>
                    <a:pt x="94" y="387"/>
                  </a:lnTo>
                  <a:lnTo>
                    <a:pt x="86" y="382"/>
                  </a:lnTo>
                  <a:lnTo>
                    <a:pt x="78" y="379"/>
                  </a:lnTo>
                  <a:lnTo>
                    <a:pt x="68" y="377"/>
                  </a:lnTo>
                  <a:lnTo>
                    <a:pt x="60" y="377"/>
                  </a:lnTo>
                  <a:lnTo>
                    <a:pt x="53" y="377"/>
                  </a:lnTo>
                  <a:lnTo>
                    <a:pt x="47" y="378"/>
                  </a:lnTo>
                  <a:lnTo>
                    <a:pt x="42" y="379"/>
                  </a:lnTo>
                  <a:lnTo>
                    <a:pt x="36" y="381"/>
                  </a:lnTo>
                  <a:lnTo>
                    <a:pt x="31" y="383"/>
                  </a:lnTo>
                  <a:lnTo>
                    <a:pt x="26" y="386"/>
                  </a:lnTo>
                  <a:lnTo>
                    <a:pt x="21" y="391"/>
                  </a:lnTo>
                  <a:lnTo>
                    <a:pt x="17" y="394"/>
                  </a:lnTo>
                  <a:lnTo>
                    <a:pt x="13" y="398"/>
                  </a:lnTo>
                  <a:lnTo>
                    <a:pt x="9" y="402"/>
                  </a:lnTo>
                  <a:lnTo>
                    <a:pt x="6" y="408"/>
                  </a:lnTo>
                  <a:lnTo>
                    <a:pt x="4" y="413"/>
                  </a:lnTo>
                  <a:lnTo>
                    <a:pt x="2" y="419"/>
                  </a:lnTo>
                  <a:lnTo>
                    <a:pt x="1" y="425"/>
                  </a:lnTo>
                  <a:lnTo>
                    <a:pt x="0" y="430"/>
                  </a:lnTo>
                  <a:lnTo>
                    <a:pt x="0" y="437"/>
                  </a:lnTo>
                  <a:lnTo>
                    <a:pt x="0" y="443"/>
                  </a:lnTo>
                  <a:lnTo>
                    <a:pt x="1" y="449"/>
                  </a:lnTo>
                  <a:lnTo>
                    <a:pt x="2" y="455"/>
                  </a:lnTo>
                  <a:lnTo>
                    <a:pt x="4" y="460"/>
                  </a:lnTo>
                  <a:lnTo>
                    <a:pt x="6" y="466"/>
                  </a:lnTo>
                  <a:lnTo>
                    <a:pt x="9" y="470"/>
                  </a:lnTo>
                  <a:lnTo>
                    <a:pt x="13" y="475"/>
                  </a:lnTo>
                  <a:lnTo>
                    <a:pt x="17" y="480"/>
                  </a:lnTo>
                  <a:lnTo>
                    <a:pt x="21" y="483"/>
                  </a:lnTo>
                  <a:lnTo>
                    <a:pt x="26" y="486"/>
                  </a:lnTo>
                  <a:lnTo>
                    <a:pt x="31" y="489"/>
                  </a:lnTo>
                  <a:lnTo>
                    <a:pt x="36" y="493"/>
                  </a:lnTo>
                  <a:lnTo>
                    <a:pt x="42" y="494"/>
                  </a:lnTo>
                  <a:lnTo>
                    <a:pt x="47" y="496"/>
                  </a:lnTo>
                  <a:lnTo>
                    <a:pt x="53" y="497"/>
                  </a:lnTo>
                  <a:lnTo>
                    <a:pt x="60" y="4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34" name="Freeform 1676" descr="Icon of check box. ">
            <a:extLst>
              <a:ext uri="{FF2B5EF4-FFF2-40B4-BE49-F238E27FC236}">
                <a16:creationId xmlns:a16="http://schemas.microsoft.com/office/drawing/2014/main" id="{6FB02354-C73F-4DCF-8004-E9CCA66963EA}"/>
              </a:ext>
            </a:extLst>
          </p:cNvPr>
          <p:cNvSpPr>
            <a:spLocks noEditPoints="1"/>
          </p:cNvSpPr>
          <p:nvPr/>
        </p:nvSpPr>
        <p:spPr bwMode="auto">
          <a:xfrm>
            <a:off x="7129621" y="1811496"/>
            <a:ext cx="345758" cy="345758"/>
          </a:xfrm>
          <a:custGeom>
            <a:avLst/>
            <a:gdLst>
              <a:gd name="T0" fmla="*/ 374 w 719"/>
              <a:gd name="T1" fmla="*/ 267 h 719"/>
              <a:gd name="T2" fmla="*/ 366 w 719"/>
              <a:gd name="T3" fmla="*/ 263 h 719"/>
              <a:gd name="T4" fmla="*/ 362 w 719"/>
              <a:gd name="T5" fmla="*/ 254 h 719"/>
              <a:gd name="T6" fmla="*/ 366 w 719"/>
              <a:gd name="T7" fmla="*/ 247 h 719"/>
              <a:gd name="T8" fmla="*/ 374 w 719"/>
              <a:gd name="T9" fmla="*/ 243 h 719"/>
              <a:gd name="T10" fmla="*/ 621 w 719"/>
              <a:gd name="T11" fmla="*/ 244 h 719"/>
              <a:gd name="T12" fmla="*/ 627 w 719"/>
              <a:gd name="T13" fmla="*/ 250 h 719"/>
              <a:gd name="T14" fmla="*/ 627 w 719"/>
              <a:gd name="T15" fmla="*/ 260 h 719"/>
              <a:gd name="T16" fmla="*/ 621 w 719"/>
              <a:gd name="T17" fmla="*/ 265 h 719"/>
              <a:gd name="T18" fmla="*/ 616 w 719"/>
              <a:gd name="T19" fmla="*/ 528 h 719"/>
              <a:gd name="T20" fmla="*/ 370 w 719"/>
              <a:gd name="T21" fmla="*/ 527 h 719"/>
              <a:gd name="T22" fmla="*/ 363 w 719"/>
              <a:gd name="T23" fmla="*/ 521 h 719"/>
              <a:gd name="T24" fmla="*/ 363 w 719"/>
              <a:gd name="T25" fmla="*/ 512 h 719"/>
              <a:gd name="T26" fmla="*/ 370 w 719"/>
              <a:gd name="T27" fmla="*/ 505 h 719"/>
              <a:gd name="T28" fmla="*/ 616 w 719"/>
              <a:gd name="T29" fmla="*/ 504 h 719"/>
              <a:gd name="T30" fmla="*/ 625 w 719"/>
              <a:gd name="T31" fmla="*/ 507 h 719"/>
              <a:gd name="T32" fmla="*/ 628 w 719"/>
              <a:gd name="T33" fmla="*/ 516 h 719"/>
              <a:gd name="T34" fmla="*/ 625 w 719"/>
              <a:gd name="T35" fmla="*/ 525 h 719"/>
              <a:gd name="T36" fmla="*/ 616 w 719"/>
              <a:gd name="T37" fmla="*/ 528 h 719"/>
              <a:gd name="T38" fmla="*/ 171 w 719"/>
              <a:gd name="T39" fmla="*/ 279 h 719"/>
              <a:gd name="T40" fmla="*/ 164 w 719"/>
              <a:gd name="T41" fmla="*/ 282 h 719"/>
              <a:gd name="T42" fmla="*/ 155 w 719"/>
              <a:gd name="T43" fmla="*/ 279 h 719"/>
              <a:gd name="T44" fmla="*/ 92 w 719"/>
              <a:gd name="T45" fmla="*/ 214 h 719"/>
              <a:gd name="T46" fmla="*/ 92 w 719"/>
              <a:gd name="T47" fmla="*/ 205 h 719"/>
              <a:gd name="T48" fmla="*/ 98 w 719"/>
              <a:gd name="T49" fmla="*/ 198 h 719"/>
              <a:gd name="T50" fmla="*/ 107 w 719"/>
              <a:gd name="T51" fmla="*/ 198 h 719"/>
              <a:gd name="T52" fmla="*/ 164 w 719"/>
              <a:gd name="T53" fmla="*/ 253 h 719"/>
              <a:gd name="T54" fmla="*/ 309 w 719"/>
              <a:gd name="T55" fmla="*/ 109 h 719"/>
              <a:gd name="T56" fmla="*/ 318 w 719"/>
              <a:gd name="T57" fmla="*/ 109 h 719"/>
              <a:gd name="T58" fmla="*/ 325 w 719"/>
              <a:gd name="T59" fmla="*/ 114 h 719"/>
              <a:gd name="T60" fmla="*/ 325 w 719"/>
              <a:gd name="T61" fmla="*/ 124 h 719"/>
              <a:gd name="T62" fmla="*/ 323 w 719"/>
              <a:gd name="T63" fmla="*/ 414 h 719"/>
              <a:gd name="T64" fmla="*/ 168 w 719"/>
              <a:gd name="T65" fmla="*/ 568 h 719"/>
              <a:gd name="T66" fmla="*/ 158 w 719"/>
              <a:gd name="T67" fmla="*/ 568 h 719"/>
              <a:gd name="T68" fmla="*/ 94 w 719"/>
              <a:gd name="T69" fmla="*/ 505 h 719"/>
              <a:gd name="T70" fmla="*/ 91 w 719"/>
              <a:gd name="T71" fmla="*/ 497 h 719"/>
              <a:gd name="T72" fmla="*/ 94 w 719"/>
              <a:gd name="T73" fmla="*/ 488 h 719"/>
              <a:gd name="T74" fmla="*/ 103 w 719"/>
              <a:gd name="T75" fmla="*/ 485 h 719"/>
              <a:gd name="T76" fmla="*/ 111 w 719"/>
              <a:gd name="T77" fmla="*/ 488 h 719"/>
              <a:gd name="T78" fmla="*/ 306 w 719"/>
              <a:gd name="T79" fmla="*/ 397 h 719"/>
              <a:gd name="T80" fmla="*/ 314 w 719"/>
              <a:gd name="T81" fmla="*/ 394 h 719"/>
              <a:gd name="T82" fmla="*/ 323 w 719"/>
              <a:gd name="T83" fmla="*/ 398 h 719"/>
              <a:gd name="T84" fmla="*/ 326 w 719"/>
              <a:gd name="T85" fmla="*/ 406 h 719"/>
              <a:gd name="T86" fmla="*/ 323 w 719"/>
              <a:gd name="T87" fmla="*/ 414 h 719"/>
              <a:gd name="T88" fmla="*/ 12 w 719"/>
              <a:gd name="T89" fmla="*/ 0 h 719"/>
              <a:gd name="T90" fmla="*/ 3 w 719"/>
              <a:gd name="T91" fmla="*/ 5 h 719"/>
              <a:gd name="T92" fmla="*/ 0 w 719"/>
              <a:gd name="T93" fmla="*/ 13 h 719"/>
              <a:gd name="T94" fmla="*/ 1 w 719"/>
              <a:gd name="T95" fmla="*/ 713 h 719"/>
              <a:gd name="T96" fmla="*/ 8 w 719"/>
              <a:gd name="T97" fmla="*/ 719 h 719"/>
              <a:gd name="T98" fmla="*/ 707 w 719"/>
              <a:gd name="T99" fmla="*/ 719 h 719"/>
              <a:gd name="T100" fmla="*/ 716 w 719"/>
              <a:gd name="T101" fmla="*/ 716 h 719"/>
              <a:gd name="T102" fmla="*/ 719 w 719"/>
              <a:gd name="T103" fmla="*/ 707 h 719"/>
              <a:gd name="T104" fmla="*/ 718 w 719"/>
              <a:gd name="T105" fmla="*/ 8 h 719"/>
              <a:gd name="T106" fmla="*/ 711 w 719"/>
              <a:gd name="T107" fmla="*/ 2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19" h="719">
                <a:moveTo>
                  <a:pt x="616" y="267"/>
                </a:moveTo>
                <a:lnTo>
                  <a:pt x="374" y="267"/>
                </a:lnTo>
                <a:lnTo>
                  <a:pt x="370" y="265"/>
                </a:lnTo>
                <a:lnTo>
                  <a:pt x="366" y="263"/>
                </a:lnTo>
                <a:lnTo>
                  <a:pt x="363" y="260"/>
                </a:lnTo>
                <a:lnTo>
                  <a:pt x="362" y="254"/>
                </a:lnTo>
                <a:lnTo>
                  <a:pt x="363" y="250"/>
                </a:lnTo>
                <a:lnTo>
                  <a:pt x="366" y="247"/>
                </a:lnTo>
                <a:lnTo>
                  <a:pt x="370" y="244"/>
                </a:lnTo>
                <a:lnTo>
                  <a:pt x="374" y="243"/>
                </a:lnTo>
                <a:lnTo>
                  <a:pt x="616" y="243"/>
                </a:lnTo>
                <a:lnTo>
                  <a:pt x="621" y="244"/>
                </a:lnTo>
                <a:lnTo>
                  <a:pt x="625" y="247"/>
                </a:lnTo>
                <a:lnTo>
                  <a:pt x="627" y="250"/>
                </a:lnTo>
                <a:lnTo>
                  <a:pt x="628" y="254"/>
                </a:lnTo>
                <a:lnTo>
                  <a:pt x="627" y="260"/>
                </a:lnTo>
                <a:lnTo>
                  <a:pt x="625" y="263"/>
                </a:lnTo>
                <a:lnTo>
                  <a:pt x="621" y="265"/>
                </a:lnTo>
                <a:lnTo>
                  <a:pt x="616" y="267"/>
                </a:lnTo>
                <a:close/>
                <a:moveTo>
                  <a:pt x="616" y="528"/>
                </a:moveTo>
                <a:lnTo>
                  <a:pt x="374" y="528"/>
                </a:lnTo>
                <a:lnTo>
                  <a:pt x="370" y="527"/>
                </a:lnTo>
                <a:lnTo>
                  <a:pt x="366" y="525"/>
                </a:lnTo>
                <a:lnTo>
                  <a:pt x="363" y="521"/>
                </a:lnTo>
                <a:lnTo>
                  <a:pt x="362" y="516"/>
                </a:lnTo>
                <a:lnTo>
                  <a:pt x="363" y="512"/>
                </a:lnTo>
                <a:lnTo>
                  <a:pt x="366" y="507"/>
                </a:lnTo>
                <a:lnTo>
                  <a:pt x="370" y="505"/>
                </a:lnTo>
                <a:lnTo>
                  <a:pt x="374" y="504"/>
                </a:lnTo>
                <a:lnTo>
                  <a:pt x="616" y="504"/>
                </a:lnTo>
                <a:lnTo>
                  <a:pt x="621" y="505"/>
                </a:lnTo>
                <a:lnTo>
                  <a:pt x="625" y="507"/>
                </a:lnTo>
                <a:lnTo>
                  <a:pt x="627" y="512"/>
                </a:lnTo>
                <a:lnTo>
                  <a:pt x="628" y="516"/>
                </a:lnTo>
                <a:lnTo>
                  <a:pt x="627" y="521"/>
                </a:lnTo>
                <a:lnTo>
                  <a:pt x="625" y="525"/>
                </a:lnTo>
                <a:lnTo>
                  <a:pt x="621" y="527"/>
                </a:lnTo>
                <a:lnTo>
                  <a:pt x="616" y="528"/>
                </a:lnTo>
                <a:close/>
                <a:moveTo>
                  <a:pt x="323" y="127"/>
                </a:moveTo>
                <a:lnTo>
                  <a:pt x="171" y="279"/>
                </a:lnTo>
                <a:lnTo>
                  <a:pt x="168" y="282"/>
                </a:lnTo>
                <a:lnTo>
                  <a:pt x="164" y="282"/>
                </a:lnTo>
                <a:lnTo>
                  <a:pt x="158" y="282"/>
                </a:lnTo>
                <a:lnTo>
                  <a:pt x="155" y="279"/>
                </a:lnTo>
                <a:lnTo>
                  <a:pt x="94" y="218"/>
                </a:lnTo>
                <a:lnTo>
                  <a:pt x="92" y="214"/>
                </a:lnTo>
                <a:lnTo>
                  <a:pt x="91" y="209"/>
                </a:lnTo>
                <a:lnTo>
                  <a:pt x="92" y="205"/>
                </a:lnTo>
                <a:lnTo>
                  <a:pt x="94" y="201"/>
                </a:lnTo>
                <a:lnTo>
                  <a:pt x="98" y="198"/>
                </a:lnTo>
                <a:lnTo>
                  <a:pt x="103" y="197"/>
                </a:lnTo>
                <a:lnTo>
                  <a:pt x="107" y="198"/>
                </a:lnTo>
                <a:lnTo>
                  <a:pt x="111" y="201"/>
                </a:lnTo>
                <a:lnTo>
                  <a:pt x="164" y="253"/>
                </a:lnTo>
                <a:lnTo>
                  <a:pt x="306" y="111"/>
                </a:lnTo>
                <a:lnTo>
                  <a:pt x="309" y="109"/>
                </a:lnTo>
                <a:lnTo>
                  <a:pt x="314" y="108"/>
                </a:lnTo>
                <a:lnTo>
                  <a:pt x="318" y="109"/>
                </a:lnTo>
                <a:lnTo>
                  <a:pt x="323" y="111"/>
                </a:lnTo>
                <a:lnTo>
                  <a:pt x="325" y="114"/>
                </a:lnTo>
                <a:lnTo>
                  <a:pt x="326" y="119"/>
                </a:lnTo>
                <a:lnTo>
                  <a:pt x="325" y="124"/>
                </a:lnTo>
                <a:lnTo>
                  <a:pt x="323" y="127"/>
                </a:lnTo>
                <a:close/>
                <a:moveTo>
                  <a:pt x="323" y="414"/>
                </a:moveTo>
                <a:lnTo>
                  <a:pt x="171" y="565"/>
                </a:lnTo>
                <a:lnTo>
                  <a:pt x="168" y="568"/>
                </a:lnTo>
                <a:lnTo>
                  <a:pt x="164" y="569"/>
                </a:lnTo>
                <a:lnTo>
                  <a:pt x="158" y="568"/>
                </a:lnTo>
                <a:lnTo>
                  <a:pt x="155" y="565"/>
                </a:lnTo>
                <a:lnTo>
                  <a:pt x="94" y="505"/>
                </a:lnTo>
                <a:lnTo>
                  <a:pt x="92" y="502"/>
                </a:lnTo>
                <a:lnTo>
                  <a:pt x="91" y="497"/>
                </a:lnTo>
                <a:lnTo>
                  <a:pt x="92" y="493"/>
                </a:lnTo>
                <a:lnTo>
                  <a:pt x="94" y="488"/>
                </a:lnTo>
                <a:lnTo>
                  <a:pt x="98" y="486"/>
                </a:lnTo>
                <a:lnTo>
                  <a:pt x="103" y="485"/>
                </a:lnTo>
                <a:lnTo>
                  <a:pt x="107" y="486"/>
                </a:lnTo>
                <a:lnTo>
                  <a:pt x="111" y="488"/>
                </a:lnTo>
                <a:lnTo>
                  <a:pt x="164" y="540"/>
                </a:lnTo>
                <a:lnTo>
                  <a:pt x="306" y="397"/>
                </a:lnTo>
                <a:lnTo>
                  <a:pt x="309" y="395"/>
                </a:lnTo>
                <a:lnTo>
                  <a:pt x="314" y="394"/>
                </a:lnTo>
                <a:lnTo>
                  <a:pt x="318" y="395"/>
                </a:lnTo>
                <a:lnTo>
                  <a:pt x="323" y="398"/>
                </a:lnTo>
                <a:lnTo>
                  <a:pt x="325" y="401"/>
                </a:lnTo>
                <a:lnTo>
                  <a:pt x="326" y="406"/>
                </a:lnTo>
                <a:lnTo>
                  <a:pt x="325" y="410"/>
                </a:lnTo>
                <a:lnTo>
                  <a:pt x="323" y="414"/>
                </a:lnTo>
                <a:close/>
                <a:moveTo>
                  <a:pt x="707" y="0"/>
                </a:moveTo>
                <a:lnTo>
                  <a:pt x="12" y="0"/>
                </a:lnTo>
                <a:lnTo>
                  <a:pt x="8" y="2"/>
                </a:lnTo>
                <a:lnTo>
                  <a:pt x="3" y="5"/>
                </a:lnTo>
                <a:lnTo>
                  <a:pt x="1" y="8"/>
                </a:lnTo>
                <a:lnTo>
                  <a:pt x="0" y="13"/>
                </a:lnTo>
                <a:lnTo>
                  <a:pt x="0" y="707"/>
                </a:lnTo>
                <a:lnTo>
                  <a:pt x="1" y="713"/>
                </a:lnTo>
                <a:lnTo>
                  <a:pt x="3" y="716"/>
                </a:lnTo>
                <a:lnTo>
                  <a:pt x="8" y="719"/>
                </a:lnTo>
                <a:lnTo>
                  <a:pt x="12" y="719"/>
                </a:lnTo>
                <a:lnTo>
                  <a:pt x="707" y="719"/>
                </a:lnTo>
                <a:lnTo>
                  <a:pt x="711" y="719"/>
                </a:lnTo>
                <a:lnTo>
                  <a:pt x="716" y="716"/>
                </a:lnTo>
                <a:lnTo>
                  <a:pt x="718" y="713"/>
                </a:lnTo>
                <a:lnTo>
                  <a:pt x="719" y="707"/>
                </a:lnTo>
                <a:lnTo>
                  <a:pt x="719" y="13"/>
                </a:lnTo>
                <a:lnTo>
                  <a:pt x="718" y="8"/>
                </a:lnTo>
                <a:lnTo>
                  <a:pt x="716" y="5"/>
                </a:lnTo>
                <a:lnTo>
                  <a:pt x="711" y="2"/>
                </a:lnTo>
                <a:lnTo>
                  <a:pt x="707"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5" name="Freeform 4665" descr="Icon of graph. ">
            <a:extLst>
              <a:ext uri="{FF2B5EF4-FFF2-40B4-BE49-F238E27FC236}">
                <a16:creationId xmlns:a16="http://schemas.microsoft.com/office/drawing/2014/main" id="{557E39B2-E017-4E5C-B53E-DDE3B9D4C92C}"/>
              </a:ext>
            </a:extLst>
          </p:cNvPr>
          <p:cNvSpPr>
            <a:spLocks/>
          </p:cNvSpPr>
          <p:nvPr/>
        </p:nvSpPr>
        <p:spPr bwMode="auto">
          <a:xfrm>
            <a:off x="7877961" y="3531386"/>
            <a:ext cx="347679" cy="347679"/>
          </a:xfrm>
          <a:custGeom>
            <a:avLst/>
            <a:gdLst>
              <a:gd name="T0" fmla="*/ 761 w 904"/>
              <a:gd name="T1" fmla="*/ 213 h 903"/>
              <a:gd name="T2" fmla="*/ 754 w 904"/>
              <a:gd name="T3" fmla="*/ 225 h 903"/>
              <a:gd name="T4" fmla="*/ 576 w 904"/>
              <a:gd name="T5" fmla="*/ 277 h 903"/>
              <a:gd name="T6" fmla="*/ 498 w 904"/>
              <a:gd name="T7" fmla="*/ 298 h 903"/>
              <a:gd name="T8" fmla="*/ 431 w 904"/>
              <a:gd name="T9" fmla="*/ 329 h 903"/>
              <a:gd name="T10" fmla="*/ 578 w 904"/>
              <a:gd name="T11" fmla="*/ 170 h 903"/>
              <a:gd name="T12" fmla="*/ 618 w 904"/>
              <a:gd name="T13" fmla="*/ 180 h 903"/>
              <a:gd name="T14" fmla="*/ 661 w 904"/>
              <a:gd name="T15" fmla="*/ 169 h 903"/>
              <a:gd name="T16" fmla="*/ 693 w 904"/>
              <a:gd name="T17" fmla="*/ 141 h 903"/>
              <a:gd name="T18" fmla="*/ 707 w 904"/>
              <a:gd name="T19" fmla="*/ 99 h 903"/>
              <a:gd name="T20" fmla="*/ 701 w 904"/>
              <a:gd name="T21" fmla="*/ 55 h 903"/>
              <a:gd name="T22" fmla="*/ 676 w 904"/>
              <a:gd name="T23" fmla="*/ 20 h 903"/>
              <a:gd name="T24" fmla="*/ 636 w 904"/>
              <a:gd name="T25" fmla="*/ 2 h 903"/>
              <a:gd name="T26" fmla="*/ 591 w 904"/>
              <a:gd name="T27" fmla="*/ 4 h 903"/>
              <a:gd name="T28" fmla="*/ 554 w 904"/>
              <a:gd name="T29" fmla="*/ 25 h 903"/>
              <a:gd name="T30" fmla="*/ 531 w 904"/>
              <a:gd name="T31" fmla="*/ 63 h 903"/>
              <a:gd name="T32" fmla="*/ 532 w 904"/>
              <a:gd name="T33" fmla="*/ 118 h 903"/>
              <a:gd name="T34" fmla="*/ 369 w 904"/>
              <a:gd name="T35" fmla="*/ 289 h 903"/>
              <a:gd name="T36" fmla="*/ 325 w 904"/>
              <a:gd name="T37" fmla="*/ 289 h 903"/>
              <a:gd name="T38" fmla="*/ 294 w 904"/>
              <a:gd name="T39" fmla="*/ 308 h 903"/>
              <a:gd name="T40" fmla="*/ 275 w 904"/>
              <a:gd name="T41" fmla="*/ 338 h 903"/>
              <a:gd name="T42" fmla="*/ 275 w 904"/>
              <a:gd name="T43" fmla="*/ 383 h 903"/>
              <a:gd name="T44" fmla="*/ 113 w 904"/>
              <a:gd name="T45" fmla="*/ 545 h 903"/>
              <a:gd name="T46" fmla="*/ 64 w 904"/>
              <a:gd name="T47" fmla="*/ 546 h 903"/>
              <a:gd name="T48" fmla="*/ 26 w 904"/>
              <a:gd name="T49" fmla="*/ 568 h 903"/>
              <a:gd name="T50" fmla="*/ 5 w 904"/>
              <a:gd name="T51" fmla="*/ 605 h 903"/>
              <a:gd name="T52" fmla="*/ 3 w 904"/>
              <a:gd name="T53" fmla="*/ 650 h 903"/>
              <a:gd name="T54" fmla="*/ 21 w 904"/>
              <a:gd name="T55" fmla="*/ 690 h 903"/>
              <a:gd name="T56" fmla="*/ 56 w 904"/>
              <a:gd name="T57" fmla="*/ 716 h 903"/>
              <a:gd name="T58" fmla="*/ 100 w 904"/>
              <a:gd name="T59" fmla="*/ 722 h 903"/>
              <a:gd name="T60" fmla="*/ 142 w 904"/>
              <a:gd name="T61" fmla="*/ 706 h 903"/>
              <a:gd name="T62" fmla="*/ 170 w 904"/>
              <a:gd name="T63" fmla="*/ 675 h 903"/>
              <a:gd name="T64" fmla="*/ 181 w 904"/>
              <a:gd name="T65" fmla="*/ 632 h 903"/>
              <a:gd name="T66" fmla="*/ 171 w 904"/>
              <a:gd name="T67" fmla="*/ 591 h 903"/>
              <a:gd name="T68" fmla="*/ 316 w 904"/>
              <a:gd name="T69" fmla="*/ 430 h 903"/>
              <a:gd name="T70" fmla="*/ 286 w 904"/>
              <a:gd name="T71" fmla="*/ 538 h 903"/>
              <a:gd name="T72" fmla="*/ 271 w 904"/>
              <a:gd name="T73" fmla="*/ 753 h 903"/>
              <a:gd name="T74" fmla="*/ 216 w 904"/>
              <a:gd name="T75" fmla="*/ 757 h 903"/>
              <a:gd name="T76" fmla="*/ 212 w 904"/>
              <a:gd name="T77" fmla="*/ 888 h 903"/>
              <a:gd name="T78" fmla="*/ 218 w 904"/>
              <a:gd name="T79" fmla="*/ 901 h 903"/>
              <a:gd name="T80" fmla="*/ 349 w 904"/>
              <a:gd name="T81" fmla="*/ 903 h 903"/>
              <a:gd name="T82" fmla="*/ 361 w 904"/>
              <a:gd name="T83" fmla="*/ 894 h 903"/>
              <a:gd name="T84" fmla="*/ 361 w 904"/>
              <a:gd name="T85" fmla="*/ 762 h 903"/>
              <a:gd name="T86" fmla="*/ 349 w 904"/>
              <a:gd name="T87" fmla="*/ 753 h 903"/>
              <a:gd name="T88" fmla="*/ 305 w 904"/>
              <a:gd name="T89" fmla="*/ 597 h 903"/>
              <a:gd name="T90" fmla="*/ 343 w 904"/>
              <a:gd name="T91" fmla="*/ 469 h 903"/>
              <a:gd name="T92" fmla="*/ 383 w 904"/>
              <a:gd name="T93" fmla="*/ 426 h 903"/>
              <a:gd name="T94" fmla="*/ 418 w 904"/>
              <a:gd name="T95" fmla="*/ 383 h 903"/>
              <a:gd name="T96" fmla="*/ 471 w 904"/>
              <a:gd name="T97" fmla="*/ 342 h 903"/>
              <a:gd name="T98" fmla="*/ 544 w 904"/>
              <a:gd name="T99" fmla="*/ 315 h 903"/>
              <a:gd name="T100" fmla="*/ 627 w 904"/>
              <a:gd name="T101" fmla="*/ 302 h 903"/>
              <a:gd name="T102" fmla="*/ 754 w 904"/>
              <a:gd name="T103" fmla="*/ 348 h 903"/>
              <a:gd name="T104" fmla="*/ 763 w 904"/>
              <a:gd name="T105" fmla="*/ 360 h 903"/>
              <a:gd name="T106" fmla="*/ 895 w 904"/>
              <a:gd name="T107" fmla="*/ 360 h 903"/>
              <a:gd name="T108" fmla="*/ 904 w 904"/>
              <a:gd name="T109" fmla="*/ 348 h 903"/>
              <a:gd name="T110" fmla="*/ 902 w 904"/>
              <a:gd name="T111" fmla="*/ 217 h 903"/>
              <a:gd name="T112" fmla="*/ 889 w 904"/>
              <a:gd name="T113" fmla="*/ 211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4" h="903">
                <a:moveTo>
                  <a:pt x="889" y="211"/>
                </a:moveTo>
                <a:lnTo>
                  <a:pt x="768" y="211"/>
                </a:lnTo>
                <a:lnTo>
                  <a:pt x="765" y="211"/>
                </a:lnTo>
                <a:lnTo>
                  <a:pt x="763" y="212"/>
                </a:lnTo>
                <a:lnTo>
                  <a:pt x="761" y="213"/>
                </a:lnTo>
                <a:lnTo>
                  <a:pt x="758" y="215"/>
                </a:lnTo>
                <a:lnTo>
                  <a:pt x="756" y="217"/>
                </a:lnTo>
                <a:lnTo>
                  <a:pt x="755" y="220"/>
                </a:lnTo>
                <a:lnTo>
                  <a:pt x="754" y="222"/>
                </a:lnTo>
                <a:lnTo>
                  <a:pt x="754" y="225"/>
                </a:lnTo>
                <a:lnTo>
                  <a:pt x="754" y="271"/>
                </a:lnTo>
                <a:lnTo>
                  <a:pt x="663" y="271"/>
                </a:lnTo>
                <a:lnTo>
                  <a:pt x="627" y="272"/>
                </a:lnTo>
                <a:lnTo>
                  <a:pt x="593" y="275"/>
                </a:lnTo>
                <a:lnTo>
                  <a:pt x="576" y="277"/>
                </a:lnTo>
                <a:lnTo>
                  <a:pt x="561" y="281"/>
                </a:lnTo>
                <a:lnTo>
                  <a:pt x="545" y="284"/>
                </a:lnTo>
                <a:lnTo>
                  <a:pt x="529" y="287"/>
                </a:lnTo>
                <a:lnTo>
                  <a:pt x="513" y="292"/>
                </a:lnTo>
                <a:lnTo>
                  <a:pt x="498" y="298"/>
                </a:lnTo>
                <a:lnTo>
                  <a:pt x="484" y="302"/>
                </a:lnTo>
                <a:lnTo>
                  <a:pt x="470" y="309"/>
                </a:lnTo>
                <a:lnTo>
                  <a:pt x="457" y="315"/>
                </a:lnTo>
                <a:lnTo>
                  <a:pt x="443" y="323"/>
                </a:lnTo>
                <a:lnTo>
                  <a:pt x="431" y="329"/>
                </a:lnTo>
                <a:lnTo>
                  <a:pt x="418" y="337"/>
                </a:lnTo>
                <a:lnTo>
                  <a:pt x="415" y="328"/>
                </a:lnTo>
                <a:lnTo>
                  <a:pt x="409" y="319"/>
                </a:lnTo>
                <a:lnTo>
                  <a:pt x="565" y="163"/>
                </a:lnTo>
                <a:lnTo>
                  <a:pt x="578" y="170"/>
                </a:lnTo>
                <a:lnTo>
                  <a:pt x="590" y="176"/>
                </a:lnTo>
                <a:lnTo>
                  <a:pt x="597" y="178"/>
                </a:lnTo>
                <a:lnTo>
                  <a:pt x="604" y="179"/>
                </a:lnTo>
                <a:lnTo>
                  <a:pt x="610" y="180"/>
                </a:lnTo>
                <a:lnTo>
                  <a:pt x="618" y="180"/>
                </a:lnTo>
                <a:lnTo>
                  <a:pt x="627" y="180"/>
                </a:lnTo>
                <a:lnTo>
                  <a:pt x="636" y="178"/>
                </a:lnTo>
                <a:lnTo>
                  <a:pt x="644" y="176"/>
                </a:lnTo>
                <a:lnTo>
                  <a:pt x="653" y="173"/>
                </a:lnTo>
                <a:lnTo>
                  <a:pt x="661" y="169"/>
                </a:lnTo>
                <a:lnTo>
                  <a:pt x="668" y="164"/>
                </a:lnTo>
                <a:lnTo>
                  <a:pt x="676" y="160"/>
                </a:lnTo>
                <a:lnTo>
                  <a:pt x="681" y="154"/>
                </a:lnTo>
                <a:lnTo>
                  <a:pt x="687" y="147"/>
                </a:lnTo>
                <a:lnTo>
                  <a:pt x="693" y="141"/>
                </a:lnTo>
                <a:lnTo>
                  <a:pt x="697" y="133"/>
                </a:lnTo>
                <a:lnTo>
                  <a:pt x="701" y="125"/>
                </a:lnTo>
                <a:lnTo>
                  <a:pt x="704" y="117"/>
                </a:lnTo>
                <a:lnTo>
                  <a:pt x="706" y="108"/>
                </a:lnTo>
                <a:lnTo>
                  <a:pt x="707" y="99"/>
                </a:lnTo>
                <a:lnTo>
                  <a:pt x="709" y="90"/>
                </a:lnTo>
                <a:lnTo>
                  <a:pt x="707" y="81"/>
                </a:lnTo>
                <a:lnTo>
                  <a:pt x="706" y="72"/>
                </a:lnTo>
                <a:lnTo>
                  <a:pt x="704" y="63"/>
                </a:lnTo>
                <a:lnTo>
                  <a:pt x="701" y="55"/>
                </a:lnTo>
                <a:lnTo>
                  <a:pt x="697" y="47"/>
                </a:lnTo>
                <a:lnTo>
                  <a:pt x="693" y="39"/>
                </a:lnTo>
                <a:lnTo>
                  <a:pt x="687" y="32"/>
                </a:lnTo>
                <a:lnTo>
                  <a:pt x="681" y="25"/>
                </a:lnTo>
                <a:lnTo>
                  <a:pt x="676" y="20"/>
                </a:lnTo>
                <a:lnTo>
                  <a:pt x="668" y="15"/>
                </a:lnTo>
                <a:lnTo>
                  <a:pt x="661" y="11"/>
                </a:lnTo>
                <a:lnTo>
                  <a:pt x="653" y="6"/>
                </a:lnTo>
                <a:lnTo>
                  <a:pt x="644" y="4"/>
                </a:lnTo>
                <a:lnTo>
                  <a:pt x="636" y="2"/>
                </a:lnTo>
                <a:lnTo>
                  <a:pt x="627" y="0"/>
                </a:lnTo>
                <a:lnTo>
                  <a:pt x="618" y="0"/>
                </a:lnTo>
                <a:lnTo>
                  <a:pt x="609" y="0"/>
                </a:lnTo>
                <a:lnTo>
                  <a:pt x="600" y="2"/>
                </a:lnTo>
                <a:lnTo>
                  <a:pt x="591" y="4"/>
                </a:lnTo>
                <a:lnTo>
                  <a:pt x="583" y="6"/>
                </a:lnTo>
                <a:lnTo>
                  <a:pt x="575" y="11"/>
                </a:lnTo>
                <a:lnTo>
                  <a:pt x="567" y="15"/>
                </a:lnTo>
                <a:lnTo>
                  <a:pt x="561" y="20"/>
                </a:lnTo>
                <a:lnTo>
                  <a:pt x="554" y="25"/>
                </a:lnTo>
                <a:lnTo>
                  <a:pt x="548" y="32"/>
                </a:lnTo>
                <a:lnTo>
                  <a:pt x="543" y="39"/>
                </a:lnTo>
                <a:lnTo>
                  <a:pt x="538" y="47"/>
                </a:lnTo>
                <a:lnTo>
                  <a:pt x="535" y="55"/>
                </a:lnTo>
                <a:lnTo>
                  <a:pt x="531" y="63"/>
                </a:lnTo>
                <a:lnTo>
                  <a:pt x="529" y="72"/>
                </a:lnTo>
                <a:lnTo>
                  <a:pt x="528" y="81"/>
                </a:lnTo>
                <a:lnTo>
                  <a:pt x="528" y="90"/>
                </a:lnTo>
                <a:lnTo>
                  <a:pt x="529" y="105"/>
                </a:lnTo>
                <a:lnTo>
                  <a:pt x="532" y="118"/>
                </a:lnTo>
                <a:lnTo>
                  <a:pt x="537" y="131"/>
                </a:lnTo>
                <a:lnTo>
                  <a:pt x="545" y="142"/>
                </a:lnTo>
                <a:lnTo>
                  <a:pt x="388" y="298"/>
                </a:lnTo>
                <a:lnTo>
                  <a:pt x="379" y="293"/>
                </a:lnTo>
                <a:lnTo>
                  <a:pt x="369" y="289"/>
                </a:lnTo>
                <a:lnTo>
                  <a:pt x="358" y="286"/>
                </a:lnTo>
                <a:lnTo>
                  <a:pt x="347" y="285"/>
                </a:lnTo>
                <a:lnTo>
                  <a:pt x="339" y="286"/>
                </a:lnTo>
                <a:lnTo>
                  <a:pt x="331" y="287"/>
                </a:lnTo>
                <a:lnTo>
                  <a:pt x="325" y="289"/>
                </a:lnTo>
                <a:lnTo>
                  <a:pt x="318" y="292"/>
                </a:lnTo>
                <a:lnTo>
                  <a:pt x="311" y="294"/>
                </a:lnTo>
                <a:lnTo>
                  <a:pt x="304" y="299"/>
                </a:lnTo>
                <a:lnTo>
                  <a:pt x="299" y="303"/>
                </a:lnTo>
                <a:lnTo>
                  <a:pt x="294" y="308"/>
                </a:lnTo>
                <a:lnTo>
                  <a:pt x="288" y="313"/>
                </a:lnTo>
                <a:lnTo>
                  <a:pt x="284" y="319"/>
                </a:lnTo>
                <a:lnTo>
                  <a:pt x="281" y="325"/>
                </a:lnTo>
                <a:lnTo>
                  <a:pt x="277" y="332"/>
                </a:lnTo>
                <a:lnTo>
                  <a:pt x="275" y="338"/>
                </a:lnTo>
                <a:lnTo>
                  <a:pt x="273" y="346"/>
                </a:lnTo>
                <a:lnTo>
                  <a:pt x="271" y="353"/>
                </a:lnTo>
                <a:lnTo>
                  <a:pt x="271" y="361"/>
                </a:lnTo>
                <a:lnTo>
                  <a:pt x="273" y="372"/>
                </a:lnTo>
                <a:lnTo>
                  <a:pt x="275" y="383"/>
                </a:lnTo>
                <a:lnTo>
                  <a:pt x="278" y="393"/>
                </a:lnTo>
                <a:lnTo>
                  <a:pt x="284" y="403"/>
                </a:lnTo>
                <a:lnTo>
                  <a:pt x="134" y="553"/>
                </a:lnTo>
                <a:lnTo>
                  <a:pt x="124" y="547"/>
                </a:lnTo>
                <a:lnTo>
                  <a:pt x="113" y="545"/>
                </a:lnTo>
                <a:lnTo>
                  <a:pt x="102" y="543"/>
                </a:lnTo>
                <a:lnTo>
                  <a:pt x="91" y="542"/>
                </a:lnTo>
                <a:lnTo>
                  <a:pt x="82" y="542"/>
                </a:lnTo>
                <a:lnTo>
                  <a:pt x="73" y="544"/>
                </a:lnTo>
                <a:lnTo>
                  <a:pt x="64" y="546"/>
                </a:lnTo>
                <a:lnTo>
                  <a:pt x="56" y="548"/>
                </a:lnTo>
                <a:lnTo>
                  <a:pt x="48" y="553"/>
                </a:lnTo>
                <a:lnTo>
                  <a:pt x="40" y="557"/>
                </a:lnTo>
                <a:lnTo>
                  <a:pt x="33" y="562"/>
                </a:lnTo>
                <a:lnTo>
                  <a:pt x="26" y="568"/>
                </a:lnTo>
                <a:lnTo>
                  <a:pt x="21" y="574"/>
                </a:lnTo>
                <a:lnTo>
                  <a:pt x="16" y="581"/>
                </a:lnTo>
                <a:lnTo>
                  <a:pt x="12" y="589"/>
                </a:lnTo>
                <a:lnTo>
                  <a:pt x="7" y="597"/>
                </a:lnTo>
                <a:lnTo>
                  <a:pt x="5" y="605"/>
                </a:lnTo>
                <a:lnTo>
                  <a:pt x="3" y="614"/>
                </a:lnTo>
                <a:lnTo>
                  <a:pt x="0" y="623"/>
                </a:lnTo>
                <a:lnTo>
                  <a:pt x="0" y="632"/>
                </a:lnTo>
                <a:lnTo>
                  <a:pt x="0" y="641"/>
                </a:lnTo>
                <a:lnTo>
                  <a:pt x="3" y="650"/>
                </a:lnTo>
                <a:lnTo>
                  <a:pt x="5" y="659"/>
                </a:lnTo>
                <a:lnTo>
                  <a:pt x="7" y="667"/>
                </a:lnTo>
                <a:lnTo>
                  <a:pt x="12" y="675"/>
                </a:lnTo>
                <a:lnTo>
                  <a:pt x="16" y="683"/>
                </a:lnTo>
                <a:lnTo>
                  <a:pt x="21" y="690"/>
                </a:lnTo>
                <a:lnTo>
                  <a:pt x="26" y="696"/>
                </a:lnTo>
                <a:lnTo>
                  <a:pt x="33" y="702"/>
                </a:lnTo>
                <a:lnTo>
                  <a:pt x="40" y="706"/>
                </a:lnTo>
                <a:lnTo>
                  <a:pt x="48" y="711"/>
                </a:lnTo>
                <a:lnTo>
                  <a:pt x="56" y="716"/>
                </a:lnTo>
                <a:lnTo>
                  <a:pt x="64" y="718"/>
                </a:lnTo>
                <a:lnTo>
                  <a:pt x="73" y="720"/>
                </a:lnTo>
                <a:lnTo>
                  <a:pt x="82" y="722"/>
                </a:lnTo>
                <a:lnTo>
                  <a:pt x="91" y="722"/>
                </a:lnTo>
                <a:lnTo>
                  <a:pt x="100" y="722"/>
                </a:lnTo>
                <a:lnTo>
                  <a:pt x="109" y="720"/>
                </a:lnTo>
                <a:lnTo>
                  <a:pt x="118" y="718"/>
                </a:lnTo>
                <a:lnTo>
                  <a:pt x="126" y="716"/>
                </a:lnTo>
                <a:lnTo>
                  <a:pt x="134" y="711"/>
                </a:lnTo>
                <a:lnTo>
                  <a:pt x="142" y="706"/>
                </a:lnTo>
                <a:lnTo>
                  <a:pt x="148" y="702"/>
                </a:lnTo>
                <a:lnTo>
                  <a:pt x="155" y="696"/>
                </a:lnTo>
                <a:lnTo>
                  <a:pt x="161" y="690"/>
                </a:lnTo>
                <a:lnTo>
                  <a:pt x="165" y="683"/>
                </a:lnTo>
                <a:lnTo>
                  <a:pt x="170" y="675"/>
                </a:lnTo>
                <a:lnTo>
                  <a:pt x="174" y="667"/>
                </a:lnTo>
                <a:lnTo>
                  <a:pt x="177" y="659"/>
                </a:lnTo>
                <a:lnTo>
                  <a:pt x="179" y="650"/>
                </a:lnTo>
                <a:lnTo>
                  <a:pt x="181" y="641"/>
                </a:lnTo>
                <a:lnTo>
                  <a:pt x="181" y="632"/>
                </a:lnTo>
                <a:lnTo>
                  <a:pt x="181" y="623"/>
                </a:lnTo>
                <a:lnTo>
                  <a:pt x="180" y="615"/>
                </a:lnTo>
                <a:lnTo>
                  <a:pt x="178" y="607"/>
                </a:lnTo>
                <a:lnTo>
                  <a:pt x="174" y="599"/>
                </a:lnTo>
                <a:lnTo>
                  <a:pt x="171" y="591"/>
                </a:lnTo>
                <a:lnTo>
                  <a:pt x="168" y="585"/>
                </a:lnTo>
                <a:lnTo>
                  <a:pt x="163" y="578"/>
                </a:lnTo>
                <a:lnTo>
                  <a:pt x="157" y="571"/>
                </a:lnTo>
                <a:lnTo>
                  <a:pt x="305" y="424"/>
                </a:lnTo>
                <a:lnTo>
                  <a:pt x="316" y="430"/>
                </a:lnTo>
                <a:lnTo>
                  <a:pt x="328" y="433"/>
                </a:lnTo>
                <a:lnTo>
                  <a:pt x="314" y="457"/>
                </a:lnTo>
                <a:lnTo>
                  <a:pt x="303" y="483"/>
                </a:lnTo>
                <a:lnTo>
                  <a:pt x="294" y="510"/>
                </a:lnTo>
                <a:lnTo>
                  <a:pt x="286" y="538"/>
                </a:lnTo>
                <a:lnTo>
                  <a:pt x="279" y="568"/>
                </a:lnTo>
                <a:lnTo>
                  <a:pt x="275" y="598"/>
                </a:lnTo>
                <a:lnTo>
                  <a:pt x="273" y="630"/>
                </a:lnTo>
                <a:lnTo>
                  <a:pt x="271" y="662"/>
                </a:lnTo>
                <a:lnTo>
                  <a:pt x="271" y="753"/>
                </a:lnTo>
                <a:lnTo>
                  <a:pt x="226" y="753"/>
                </a:lnTo>
                <a:lnTo>
                  <a:pt x="223" y="753"/>
                </a:lnTo>
                <a:lnTo>
                  <a:pt x="221" y="754"/>
                </a:lnTo>
                <a:lnTo>
                  <a:pt x="218" y="755"/>
                </a:lnTo>
                <a:lnTo>
                  <a:pt x="216" y="757"/>
                </a:lnTo>
                <a:lnTo>
                  <a:pt x="214" y="760"/>
                </a:lnTo>
                <a:lnTo>
                  <a:pt x="213" y="762"/>
                </a:lnTo>
                <a:lnTo>
                  <a:pt x="212" y="764"/>
                </a:lnTo>
                <a:lnTo>
                  <a:pt x="212" y="767"/>
                </a:lnTo>
                <a:lnTo>
                  <a:pt x="212" y="888"/>
                </a:lnTo>
                <a:lnTo>
                  <a:pt x="212" y="891"/>
                </a:lnTo>
                <a:lnTo>
                  <a:pt x="213" y="894"/>
                </a:lnTo>
                <a:lnTo>
                  <a:pt x="214" y="896"/>
                </a:lnTo>
                <a:lnTo>
                  <a:pt x="216" y="898"/>
                </a:lnTo>
                <a:lnTo>
                  <a:pt x="218" y="901"/>
                </a:lnTo>
                <a:lnTo>
                  <a:pt x="221" y="902"/>
                </a:lnTo>
                <a:lnTo>
                  <a:pt x="223" y="903"/>
                </a:lnTo>
                <a:lnTo>
                  <a:pt x="226" y="903"/>
                </a:lnTo>
                <a:lnTo>
                  <a:pt x="347" y="903"/>
                </a:lnTo>
                <a:lnTo>
                  <a:pt x="349" y="903"/>
                </a:lnTo>
                <a:lnTo>
                  <a:pt x="353" y="902"/>
                </a:lnTo>
                <a:lnTo>
                  <a:pt x="355" y="901"/>
                </a:lnTo>
                <a:lnTo>
                  <a:pt x="357" y="898"/>
                </a:lnTo>
                <a:lnTo>
                  <a:pt x="360" y="896"/>
                </a:lnTo>
                <a:lnTo>
                  <a:pt x="361" y="894"/>
                </a:lnTo>
                <a:lnTo>
                  <a:pt x="362" y="891"/>
                </a:lnTo>
                <a:lnTo>
                  <a:pt x="362" y="888"/>
                </a:lnTo>
                <a:lnTo>
                  <a:pt x="362" y="767"/>
                </a:lnTo>
                <a:lnTo>
                  <a:pt x="362" y="764"/>
                </a:lnTo>
                <a:lnTo>
                  <a:pt x="361" y="762"/>
                </a:lnTo>
                <a:lnTo>
                  <a:pt x="360" y="760"/>
                </a:lnTo>
                <a:lnTo>
                  <a:pt x="357" y="757"/>
                </a:lnTo>
                <a:lnTo>
                  <a:pt x="355" y="755"/>
                </a:lnTo>
                <a:lnTo>
                  <a:pt x="353" y="754"/>
                </a:lnTo>
                <a:lnTo>
                  <a:pt x="349" y="753"/>
                </a:lnTo>
                <a:lnTo>
                  <a:pt x="347" y="753"/>
                </a:lnTo>
                <a:lnTo>
                  <a:pt x="302" y="753"/>
                </a:lnTo>
                <a:lnTo>
                  <a:pt x="302" y="662"/>
                </a:lnTo>
                <a:lnTo>
                  <a:pt x="303" y="629"/>
                </a:lnTo>
                <a:lnTo>
                  <a:pt x="305" y="597"/>
                </a:lnTo>
                <a:lnTo>
                  <a:pt x="310" y="566"/>
                </a:lnTo>
                <a:lnTo>
                  <a:pt x="317" y="537"/>
                </a:lnTo>
                <a:lnTo>
                  <a:pt x="326" y="509"/>
                </a:lnTo>
                <a:lnTo>
                  <a:pt x="336" y="482"/>
                </a:lnTo>
                <a:lnTo>
                  <a:pt x="343" y="469"/>
                </a:lnTo>
                <a:lnTo>
                  <a:pt x="348" y="457"/>
                </a:lnTo>
                <a:lnTo>
                  <a:pt x="355" y="446"/>
                </a:lnTo>
                <a:lnTo>
                  <a:pt x="363" y="434"/>
                </a:lnTo>
                <a:lnTo>
                  <a:pt x="373" y="431"/>
                </a:lnTo>
                <a:lnTo>
                  <a:pt x="383" y="426"/>
                </a:lnTo>
                <a:lnTo>
                  <a:pt x="393" y="420"/>
                </a:lnTo>
                <a:lnTo>
                  <a:pt x="401" y="413"/>
                </a:lnTo>
                <a:lnTo>
                  <a:pt x="408" y="404"/>
                </a:lnTo>
                <a:lnTo>
                  <a:pt x="414" y="395"/>
                </a:lnTo>
                <a:lnTo>
                  <a:pt x="418" y="383"/>
                </a:lnTo>
                <a:lnTo>
                  <a:pt x="421" y="372"/>
                </a:lnTo>
                <a:lnTo>
                  <a:pt x="433" y="364"/>
                </a:lnTo>
                <a:lnTo>
                  <a:pt x="445" y="356"/>
                </a:lnTo>
                <a:lnTo>
                  <a:pt x="458" y="348"/>
                </a:lnTo>
                <a:lnTo>
                  <a:pt x="471" y="342"/>
                </a:lnTo>
                <a:lnTo>
                  <a:pt x="485" y="335"/>
                </a:lnTo>
                <a:lnTo>
                  <a:pt x="498" y="329"/>
                </a:lnTo>
                <a:lnTo>
                  <a:pt x="513" y="324"/>
                </a:lnTo>
                <a:lnTo>
                  <a:pt x="529" y="319"/>
                </a:lnTo>
                <a:lnTo>
                  <a:pt x="544" y="315"/>
                </a:lnTo>
                <a:lnTo>
                  <a:pt x="559" y="311"/>
                </a:lnTo>
                <a:lnTo>
                  <a:pt x="576" y="308"/>
                </a:lnTo>
                <a:lnTo>
                  <a:pt x="593" y="306"/>
                </a:lnTo>
                <a:lnTo>
                  <a:pt x="610" y="303"/>
                </a:lnTo>
                <a:lnTo>
                  <a:pt x="627" y="302"/>
                </a:lnTo>
                <a:lnTo>
                  <a:pt x="645" y="301"/>
                </a:lnTo>
                <a:lnTo>
                  <a:pt x="663" y="301"/>
                </a:lnTo>
                <a:lnTo>
                  <a:pt x="754" y="301"/>
                </a:lnTo>
                <a:lnTo>
                  <a:pt x="754" y="346"/>
                </a:lnTo>
                <a:lnTo>
                  <a:pt x="754" y="348"/>
                </a:lnTo>
                <a:lnTo>
                  <a:pt x="755" y="352"/>
                </a:lnTo>
                <a:lnTo>
                  <a:pt x="756" y="354"/>
                </a:lnTo>
                <a:lnTo>
                  <a:pt x="758" y="356"/>
                </a:lnTo>
                <a:lnTo>
                  <a:pt x="761" y="359"/>
                </a:lnTo>
                <a:lnTo>
                  <a:pt x="763" y="360"/>
                </a:lnTo>
                <a:lnTo>
                  <a:pt x="765" y="361"/>
                </a:lnTo>
                <a:lnTo>
                  <a:pt x="768" y="361"/>
                </a:lnTo>
                <a:lnTo>
                  <a:pt x="889" y="361"/>
                </a:lnTo>
                <a:lnTo>
                  <a:pt x="892" y="361"/>
                </a:lnTo>
                <a:lnTo>
                  <a:pt x="895" y="360"/>
                </a:lnTo>
                <a:lnTo>
                  <a:pt x="897" y="359"/>
                </a:lnTo>
                <a:lnTo>
                  <a:pt x="899" y="356"/>
                </a:lnTo>
                <a:lnTo>
                  <a:pt x="902" y="354"/>
                </a:lnTo>
                <a:lnTo>
                  <a:pt x="903" y="352"/>
                </a:lnTo>
                <a:lnTo>
                  <a:pt x="904" y="348"/>
                </a:lnTo>
                <a:lnTo>
                  <a:pt x="904" y="346"/>
                </a:lnTo>
                <a:lnTo>
                  <a:pt x="904" y="225"/>
                </a:lnTo>
                <a:lnTo>
                  <a:pt x="904" y="222"/>
                </a:lnTo>
                <a:lnTo>
                  <a:pt x="903" y="220"/>
                </a:lnTo>
                <a:lnTo>
                  <a:pt x="902" y="217"/>
                </a:lnTo>
                <a:lnTo>
                  <a:pt x="899" y="215"/>
                </a:lnTo>
                <a:lnTo>
                  <a:pt x="897" y="213"/>
                </a:lnTo>
                <a:lnTo>
                  <a:pt x="895" y="212"/>
                </a:lnTo>
                <a:lnTo>
                  <a:pt x="892" y="211"/>
                </a:lnTo>
                <a:lnTo>
                  <a:pt x="889" y="21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36" name="Group 35" descr="Icon of human being and gear. ">
            <a:extLst>
              <a:ext uri="{FF2B5EF4-FFF2-40B4-BE49-F238E27FC236}">
                <a16:creationId xmlns:a16="http://schemas.microsoft.com/office/drawing/2014/main" id="{ECC5F635-1712-4572-A9EC-F94E2199DDBD}"/>
              </a:ext>
            </a:extLst>
          </p:cNvPr>
          <p:cNvGrpSpPr/>
          <p:nvPr/>
        </p:nvGrpSpPr>
        <p:grpSpPr>
          <a:xfrm>
            <a:off x="7133464" y="5355478"/>
            <a:ext cx="338073" cy="339996"/>
            <a:chOff x="6450013" y="5349875"/>
            <a:chExt cx="279399" cy="280988"/>
          </a:xfrm>
          <a:solidFill>
            <a:schemeClr val="bg1"/>
          </a:solidFill>
        </p:grpSpPr>
        <p:sp>
          <p:nvSpPr>
            <p:cNvPr id="37" name="Freeform 3673">
              <a:extLst>
                <a:ext uri="{FF2B5EF4-FFF2-40B4-BE49-F238E27FC236}">
                  <a16:creationId xmlns:a16="http://schemas.microsoft.com/office/drawing/2014/main" id="{D1391604-D4EC-48A8-AE57-EDF194392FB1}"/>
                </a:ext>
              </a:extLst>
            </p:cNvPr>
            <p:cNvSpPr>
              <a:spLocks/>
            </p:cNvSpPr>
            <p:nvPr/>
          </p:nvSpPr>
          <p:spPr bwMode="auto">
            <a:xfrm>
              <a:off x="6450013" y="5349875"/>
              <a:ext cx="182562" cy="238125"/>
            </a:xfrm>
            <a:custGeom>
              <a:avLst/>
              <a:gdLst>
                <a:gd name="T0" fmla="*/ 379 w 459"/>
                <a:gd name="T1" fmla="*/ 550 h 602"/>
                <a:gd name="T2" fmla="*/ 380 w 459"/>
                <a:gd name="T3" fmla="*/ 519 h 602"/>
                <a:gd name="T4" fmla="*/ 345 w 459"/>
                <a:gd name="T5" fmla="*/ 495 h 602"/>
                <a:gd name="T6" fmla="*/ 397 w 459"/>
                <a:gd name="T7" fmla="*/ 400 h 602"/>
                <a:gd name="T8" fmla="*/ 408 w 459"/>
                <a:gd name="T9" fmla="*/ 395 h 602"/>
                <a:gd name="T10" fmla="*/ 450 w 459"/>
                <a:gd name="T11" fmla="*/ 406 h 602"/>
                <a:gd name="T12" fmla="*/ 412 w 459"/>
                <a:gd name="T13" fmla="*/ 384 h 602"/>
                <a:gd name="T14" fmla="*/ 376 w 459"/>
                <a:gd name="T15" fmla="*/ 370 h 602"/>
                <a:gd name="T16" fmla="*/ 361 w 459"/>
                <a:gd name="T17" fmla="*/ 307 h 602"/>
                <a:gd name="T18" fmla="*/ 379 w 459"/>
                <a:gd name="T19" fmla="*/ 288 h 602"/>
                <a:gd name="T20" fmla="*/ 397 w 459"/>
                <a:gd name="T21" fmla="*/ 252 h 602"/>
                <a:gd name="T22" fmla="*/ 406 w 459"/>
                <a:gd name="T23" fmla="*/ 214 h 602"/>
                <a:gd name="T24" fmla="*/ 415 w 459"/>
                <a:gd name="T25" fmla="*/ 202 h 602"/>
                <a:gd name="T26" fmla="*/ 420 w 459"/>
                <a:gd name="T27" fmla="*/ 183 h 602"/>
                <a:gd name="T28" fmla="*/ 416 w 459"/>
                <a:gd name="T29" fmla="*/ 152 h 602"/>
                <a:gd name="T30" fmla="*/ 412 w 459"/>
                <a:gd name="T31" fmla="*/ 121 h 602"/>
                <a:gd name="T32" fmla="*/ 420 w 459"/>
                <a:gd name="T33" fmla="*/ 78 h 602"/>
                <a:gd name="T34" fmla="*/ 415 w 459"/>
                <a:gd name="T35" fmla="*/ 45 h 602"/>
                <a:gd name="T36" fmla="*/ 403 w 459"/>
                <a:gd name="T37" fmla="*/ 27 h 602"/>
                <a:gd name="T38" fmla="*/ 382 w 459"/>
                <a:gd name="T39" fmla="*/ 15 h 602"/>
                <a:gd name="T40" fmla="*/ 341 w 459"/>
                <a:gd name="T41" fmla="*/ 3 h 602"/>
                <a:gd name="T42" fmla="*/ 291 w 459"/>
                <a:gd name="T43" fmla="*/ 0 h 602"/>
                <a:gd name="T44" fmla="*/ 245 w 459"/>
                <a:gd name="T45" fmla="*/ 9 h 602"/>
                <a:gd name="T46" fmla="*/ 213 w 459"/>
                <a:gd name="T47" fmla="*/ 27 h 602"/>
                <a:gd name="T48" fmla="*/ 201 w 459"/>
                <a:gd name="T49" fmla="*/ 42 h 602"/>
                <a:gd name="T50" fmla="*/ 181 w 459"/>
                <a:gd name="T51" fmla="*/ 44 h 602"/>
                <a:gd name="T52" fmla="*/ 163 w 459"/>
                <a:gd name="T53" fmla="*/ 56 h 602"/>
                <a:gd name="T54" fmla="*/ 155 w 459"/>
                <a:gd name="T55" fmla="*/ 87 h 602"/>
                <a:gd name="T56" fmla="*/ 164 w 459"/>
                <a:gd name="T57" fmla="*/ 138 h 602"/>
                <a:gd name="T58" fmla="*/ 159 w 459"/>
                <a:gd name="T59" fmla="*/ 144 h 602"/>
                <a:gd name="T60" fmla="*/ 150 w 459"/>
                <a:gd name="T61" fmla="*/ 162 h 602"/>
                <a:gd name="T62" fmla="*/ 149 w 459"/>
                <a:gd name="T63" fmla="*/ 184 h 602"/>
                <a:gd name="T64" fmla="*/ 154 w 459"/>
                <a:gd name="T65" fmla="*/ 201 h 602"/>
                <a:gd name="T66" fmla="*/ 163 w 459"/>
                <a:gd name="T67" fmla="*/ 214 h 602"/>
                <a:gd name="T68" fmla="*/ 169 w 459"/>
                <a:gd name="T69" fmla="*/ 237 h 602"/>
                <a:gd name="T70" fmla="*/ 179 w 459"/>
                <a:gd name="T71" fmla="*/ 271 h 602"/>
                <a:gd name="T72" fmla="*/ 203 w 459"/>
                <a:gd name="T73" fmla="*/ 306 h 602"/>
                <a:gd name="T74" fmla="*/ 215 w 459"/>
                <a:gd name="T75" fmla="*/ 364 h 602"/>
                <a:gd name="T76" fmla="*/ 171 w 459"/>
                <a:gd name="T77" fmla="*/ 381 h 602"/>
                <a:gd name="T78" fmla="*/ 106 w 459"/>
                <a:gd name="T79" fmla="*/ 401 h 602"/>
                <a:gd name="T80" fmla="*/ 46 w 459"/>
                <a:gd name="T81" fmla="*/ 428 h 602"/>
                <a:gd name="T82" fmla="*/ 22 w 459"/>
                <a:gd name="T83" fmla="*/ 449 h 602"/>
                <a:gd name="T84" fmla="*/ 10 w 459"/>
                <a:gd name="T85" fmla="*/ 479 h 602"/>
                <a:gd name="T86" fmla="*/ 2 w 459"/>
                <a:gd name="T87" fmla="*/ 540 h 602"/>
                <a:gd name="T88" fmla="*/ 1 w 459"/>
                <a:gd name="T89" fmla="*/ 594 h 602"/>
                <a:gd name="T90" fmla="*/ 11 w 459"/>
                <a:gd name="T91" fmla="*/ 602 h 602"/>
                <a:gd name="T92" fmla="*/ 345 w 459"/>
                <a:gd name="T93" fmla="*/ 589 h 602"/>
                <a:gd name="T94" fmla="*/ 352 w 459"/>
                <a:gd name="T95" fmla="*/ 577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59" h="602">
                  <a:moveTo>
                    <a:pt x="352" y="577"/>
                  </a:moveTo>
                  <a:lnTo>
                    <a:pt x="380" y="560"/>
                  </a:lnTo>
                  <a:lnTo>
                    <a:pt x="379" y="550"/>
                  </a:lnTo>
                  <a:lnTo>
                    <a:pt x="379" y="540"/>
                  </a:lnTo>
                  <a:lnTo>
                    <a:pt x="379" y="530"/>
                  </a:lnTo>
                  <a:lnTo>
                    <a:pt x="380" y="519"/>
                  </a:lnTo>
                  <a:lnTo>
                    <a:pt x="352" y="503"/>
                  </a:lnTo>
                  <a:lnTo>
                    <a:pt x="348" y="499"/>
                  </a:lnTo>
                  <a:lnTo>
                    <a:pt x="345" y="495"/>
                  </a:lnTo>
                  <a:lnTo>
                    <a:pt x="345" y="490"/>
                  </a:lnTo>
                  <a:lnTo>
                    <a:pt x="346" y="486"/>
                  </a:lnTo>
                  <a:lnTo>
                    <a:pt x="397" y="400"/>
                  </a:lnTo>
                  <a:lnTo>
                    <a:pt x="399" y="397"/>
                  </a:lnTo>
                  <a:lnTo>
                    <a:pt x="403" y="395"/>
                  </a:lnTo>
                  <a:lnTo>
                    <a:pt x="408" y="395"/>
                  </a:lnTo>
                  <a:lnTo>
                    <a:pt x="413" y="396"/>
                  </a:lnTo>
                  <a:lnTo>
                    <a:pt x="441" y="413"/>
                  </a:lnTo>
                  <a:lnTo>
                    <a:pt x="450" y="406"/>
                  </a:lnTo>
                  <a:lnTo>
                    <a:pt x="459" y="401"/>
                  </a:lnTo>
                  <a:lnTo>
                    <a:pt x="424" y="388"/>
                  </a:lnTo>
                  <a:lnTo>
                    <a:pt x="412" y="384"/>
                  </a:lnTo>
                  <a:lnTo>
                    <a:pt x="400" y="379"/>
                  </a:lnTo>
                  <a:lnTo>
                    <a:pt x="389" y="375"/>
                  </a:lnTo>
                  <a:lnTo>
                    <a:pt x="376" y="370"/>
                  </a:lnTo>
                  <a:lnTo>
                    <a:pt x="368" y="368"/>
                  </a:lnTo>
                  <a:lnTo>
                    <a:pt x="361" y="364"/>
                  </a:lnTo>
                  <a:lnTo>
                    <a:pt x="361" y="307"/>
                  </a:lnTo>
                  <a:lnTo>
                    <a:pt x="366" y="302"/>
                  </a:lnTo>
                  <a:lnTo>
                    <a:pt x="372" y="297"/>
                  </a:lnTo>
                  <a:lnTo>
                    <a:pt x="379" y="288"/>
                  </a:lnTo>
                  <a:lnTo>
                    <a:pt x="385" y="279"/>
                  </a:lnTo>
                  <a:lnTo>
                    <a:pt x="391" y="266"/>
                  </a:lnTo>
                  <a:lnTo>
                    <a:pt x="397" y="252"/>
                  </a:lnTo>
                  <a:lnTo>
                    <a:pt x="400" y="235"/>
                  </a:lnTo>
                  <a:lnTo>
                    <a:pt x="402" y="216"/>
                  </a:lnTo>
                  <a:lnTo>
                    <a:pt x="406" y="214"/>
                  </a:lnTo>
                  <a:lnTo>
                    <a:pt x="409" y="211"/>
                  </a:lnTo>
                  <a:lnTo>
                    <a:pt x="412" y="207"/>
                  </a:lnTo>
                  <a:lnTo>
                    <a:pt x="415" y="202"/>
                  </a:lnTo>
                  <a:lnTo>
                    <a:pt x="417" y="197"/>
                  </a:lnTo>
                  <a:lnTo>
                    <a:pt x="418" y="191"/>
                  </a:lnTo>
                  <a:lnTo>
                    <a:pt x="420" y="183"/>
                  </a:lnTo>
                  <a:lnTo>
                    <a:pt x="420" y="175"/>
                  </a:lnTo>
                  <a:lnTo>
                    <a:pt x="420" y="164"/>
                  </a:lnTo>
                  <a:lnTo>
                    <a:pt x="416" y="152"/>
                  </a:lnTo>
                  <a:lnTo>
                    <a:pt x="412" y="144"/>
                  </a:lnTo>
                  <a:lnTo>
                    <a:pt x="406" y="137"/>
                  </a:lnTo>
                  <a:lnTo>
                    <a:pt x="412" y="121"/>
                  </a:lnTo>
                  <a:lnTo>
                    <a:pt x="417" y="101"/>
                  </a:lnTo>
                  <a:lnTo>
                    <a:pt x="420" y="89"/>
                  </a:lnTo>
                  <a:lnTo>
                    <a:pt x="420" y="78"/>
                  </a:lnTo>
                  <a:lnTo>
                    <a:pt x="420" y="65"/>
                  </a:lnTo>
                  <a:lnTo>
                    <a:pt x="417" y="53"/>
                  </a:lnTo>
                  <a:lnTo>
                    <a:pt x="415" y="45"/>
                  </a:lnTo>
                  <a:lnTo>
                    <a:pt x="412" y="39"/>
                  </a:lnTo>
                  <a:lnTo>
                    <a:pt x="407" y="34"/>
                  </a:lnTo>
                  <a:lnTo>
                    <a:pt x="403" y="27"/>
                  </a:lnTo>
                  <a:lnTo>
                    <a:pt x="397" y="24"/>
                  </a:lnTo>
                  <a:lnTo>
                    <a:pt x="390" y="18"/>
                  </a:lnTo>
                  <a:lnTo>
                    <a:pt x="382" y="15"/>
                  </a:lnTo>
                  <a:lnTo>
                    <a:pt x="376" y="12"/>
                  </a:lnTo>
                  <a:lnTo>
                    <a:pt x="359" y="7"/>
                  </a:lnTo>
                  <a:lnTo>
                    <a:pt x="341" y="3"/>
                  </a:lnTo>
                  <a:lnTo>
                    <a:pt x="325" y="0"/>
                  </a:lnTo>
                  <a:lnTo>
                    <a:pt x="307" y="0"/>
                  </a:lnTo>
                  <a:lnTo>
                    <a:pt x="291" y="0"/>
                  </a:lnTo>
                  <a:lnTo>
                    <a:pt x="276" y="2"/>
                  </a:lnTo>
                  <a:lnTo>
                    <a:pt x="260" y="6"/>
                  </a:lnTo>
                  <a:lnTo>
                    <a:pt x="245" y="9"/>
                  </a:lnTo>
                  <a:lnTo>
                    <a:pt x="231" y="16"/>
                  </a:lnTo>
                  <a:lnTo>
                    <a:pt x="218" y="22"/>
                  </a:lnTo>
                  <a:lnTo>
                    <a:pt x="213" y="27"/>
                  </a:lnTo>
                  <a:lnTo>
                    <a:pt x="209" y="31"/>
                  </a:lnTo>
                  <a:lnTo>
                    <a:pt x="204" y="36"/>
                  </a:lnTo>
                  <a:lnTo>
                    <a:pt x="201" y="42"/>
                  </a:lnTo>
                  <a:lnTo>
                    <a:pt x="194" y="42"/>
                  </a:lnTo>
                  <a:lnTo>
                    <a:pt x="187" y="43"/>
                  </a:lnTo>
                  <a:lnTo>
                    <a:pt x="181" y="44"/>
                  </a:lnTo>
                  <a:lnTo>
                    <a:pt x="176" y="45"/>
                  </a:lnTo>
                  <a:lnTo>
                    <a:pt x="168" y="51"/>
                  </a:lnTo>
                  <a:lnTo>
                    <a:pt x="163" y="56"/>
                  </a:lnTo>
                  <a:lnTo>
                    <a:pt x="158" y="65"/>
                  </a:lnTo>
                  <a:lnTo>
                    <a:pt x="155" y="75"/>
                  </a:lnTo>
                  <a:lnTo>
                    <a:pt x="155" y="87"/>
                  </a:lnTo>
                  <a:lnTo>
                    <a:pt x="155" y="98"/>
                  </a:lnTo>
                  <a:lnTo>
                    <a:pt x="159" y="120"/>
                  </a:lnTo>
                  <a:lnTo>
                    <a:pt x="164" y="138"/>
                  </a:lnTo>
                  <a:lnTo>
                    <a:pt x="164" y="139"/>
                  </a:lnTo>
                  <a:lnTo>
                    <a:pt x="164" y="139"/>
                  </a:lnTo>
                  <a:lnTo>
                    <a:pt x="159" y="144"/>
                  </a:lnTo>
                  <a:lnTo>
                    <a:pt x="154" y="151"/>
                  </a:lnTo>
                  <a:lnTo>
                    <a:pt x="151" y="156"/>
                  </a:lnTo>
                  <a:lnTo>
                    <a:pt x="150" y="162"/>
                  </a:lnTo>
                  <a:lnTo>
                    <a:pt x="149" y="170"/>
                  </a:lnTo>
                  <a:lnTo>
                    <a:pt x="149" y="176"/>
                  </a:lnTo>
                  <a:lnTo>
                    <a:pt x="149" y="184"/>
                  </a:lnTo>
                  <a:lnTo>
                    <a:pt x="150" y="191"/>
                  </a:lnTo>
                  <a:lnTo>
                    <a:pt x="151" y="196"/>
                  </a:lnTo>
                  <a:lnTo>
                    <a:pt x="154" y="201"/>
                  </a:lnTo>
                  <a:lnTo>
                    <a:pt x="156" y="206"/>
                  </a:lnTo>
                  <a:lnTo>
                    <a:pt x="159" y="210"/>
                  </a:lnTo>
                  <a:lnTo>
                    <a:pt x="163" y="214"/>
                  </a:lnTo>
                  <a:lnTo>
                    <a:pt x="167" y="216"/>
                  </a:lnTo>
                  <a:lnTo>
                    <a:pt x="168" y="227"/>
                  </a:lnTo>
                  <a:lnTo>
                    <a:pt x="169" y="237"/>
                  </a:lnTo>
                  <a:lnTo>
                    <a:pt x="172" y="246"/>
                  </a:lnTo>
                  <a:lnTo>
                    <a:pt x="174" y="255"/>
                  </a:lnTo>
                  <a:lnTo>
                    <a:pt x="179" y="271"/>
                  </a:lnTo>
                  <a:lnTo>
                    <a:pt x="187" y="286"/>
                  </a:lnTo>
                  <a:lnTo>
                    <a:pt x="195" y="297"/>
                  </a:lnTo>
                  <a:lnTo>
                    <a:pt x="203" y="306"/>
                  </a:lnTo>
                  <a:lnTo>
                    <a:pt x="210" y="314"/>
                  </a:lnTo>
                  <a:lnTo>
                    <a:pt x="215" y="319"/>
                  </a:lnTo>
                  <a:lnTo>
                    <a:pt x="215" y="364"/>
                  </a:lnTo>
                  <a:lnTo>
                    <a:pt x="201" y="369"/>
                  </a:lnTo>
                  <a:lnTo>
                    <a:pt x="186" y="375"/>
                  </a:lnTo>
                  <a:lnTo>
                    <a:pt x="171" y="381"/>
                  </a:lnTo>
                  <a:lnTo>
                    <a:pt x="155" y="384"/>
                  </a:lnTo>
                  <a:lnTo>
                    <a:pt x="129" y="393"/>
                  </a:lnTo>
                  <a:lnTo>
                    <a:pt x="106" y="401"/>
                  </a:lnTo>
                  <a:lnTo>
                    <a:pt x="83" y="410"/>
                  </a:lnTo>
                  <a:lnTo>
                    <a:pt x="64" y="419"/>
                  </a:lnTo>
                  <a:lnTo>
                    <a:pt x="46" y="428"/>
                  </a:lnTo>
                  <a:lnTo>
                    <a:pt x="32" y="438"/>
                  </a:lnTo>
                  <a:lnTo>
                    <a:pt x="27" y="444"/>
                  </a:lnTo>
                  <a:lnTo>
                    <a:pt x="22" y="449"/>
                  </a:lnTo>
                  <a:lnTo>
                    <a:pt x="18" y="455"/>
                  </a:lnTo>
                  <a:lnTo>
                    <a:pt x="15" y="460"/>
                  </a:lnTo>
                  <a:lnTo>
                    <a:pt x="10" y="479"/>
                  </a:lnTo>
                  <a:lnTo>
                    <a:pt x="6" y="499"/>
                  </a:lnTo>
                  <a:lnTo>
                    <a:pt x="4" y="521"/>
                  </a:lnTo>
                  <a:lnTo>
                    <a:pt x="2" y="540"/>
                  </a:lnTo>
                  <a:lnTo>
                    <a:pt x="0" y="573"/>
                  </a:lnTo>
                  <a:lnTo>
                    <a:pt x="0" y="589"/>
                  </a:lnTo>
                  <a:lnTo>
                    <a:pt x="1" y="594"/>
                  </a:lnTo>
                  <a:lnTo>
                    <a:pt x="4" y="598"/>
                  </a:lnTo>
                  <a:lnTo>
                    <a:pt x="7" y="600"/>
                  </a:lnTo>
                  <a:lnTo>
                    <a:pt x="11" y="602"/>
                  </a:lnTo>
                  <a:lnTo>
                    <a:pt x="350" y="602"/>
                  </a:lnTo>
                  <a:lnTo>
                    <a:pt x="346" y="594"/>
                  </a:lnTo>
                  <a:lnTo>
                    <a:pt x="345" y="589"/>
                  </a:lnTo>
                  <a:lnTo>
                    <a:pt x="345" y="585"/>
                  </a:lnTo>
                  <a:lnTo>
                    <a:pt x="348" y="581"/>
                  </a:lnTo>
                  <a:lnTo>
                    <a:pt x="352" y="57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 name="Freeform 3674">
              <a:extLst>
                <a:ext uri="{FF2B5EF4-FFF2-40B4-BE49-F238E27FC236}">
                  <a16:creationId xmlns:a16="http://schemas.microsoft.com/office/drawing/2014/main" id="{44A4D0F8-0767-41BC-BE62-0AED99EC8B25}"/>
                </a:ext>
              </a:extLst>
            </p:cNvPr>
            <p:cNvSpPr>
              <a:spLocks noEditPoints="1"/>
            </p:cNvSpPr>
            <p:nvPr/>
          </p:nvSpPr>
          <p:spPr bwMode="auto">
            <a:xfrm>
              <a:off x="6597650" y="5497513"/>
              <a:ext cx="131762" cy="133350"/>
            </a:xfrm>
            <a:custGeom>
              <a:avLst/>
              <a:gdLst>
                <a:gd name="T0" fmla="*/ 151 w 332"/>
                <a:gd name="T1" fmla="*/ 243 h 336"/>
                <a:gd name="T2" fmla="*/ 129 w 332"/>
                <a:gd name="T3" fmla="*/ 235 h 336"/>
                <a:gd name="T4" fmla="*/ 111 w 332"/>
                <a:gd name="T5" fmla="*/ 222 h 336"/>
                <a:gd name="T6" fmla="*/ 97 w 332"/>
                <a:gd name="T7" fmla="*/ 204 h 336"/>
                <a:gd name="T8" fmla="*/ 89 w 332"/>
                <a:gd name="T9" fmla="*/ 182 h 336"/>
                <a:gd name="T10" fmla="*/ 88 w 332"/>
                <a:gd name="T11" fmla="*/ 159 h 336"/>
                <a:gd name="T12" fmla="*/ 94 w 332"/>
                <a:gd name="T13" fmla="*/ 136 h 336"/>
                <a:gd name="T14" fmla="*/ 106 w 332"/>
                <a:gd name="T15" fmla="*/ 117 h 336"/>
                <a:gd name="T16" fmla="*/ 122 w 332"/>
                <a:gd name="T17" fmla="*/ 103 h 336"/>
                <a:gd name="T18" fmla="*/ 143 w 332"/>
                <a:gd name="T19" fmla="*/ 92 h 336"/>
                <a:gd name="T20" fmla="*/ 166 w 332"/>
                <a:gd name="T21" fmla="*/ 89 h 336"/>
                <a:gd name="T22" fmla="*/ 189 w 332"/>
                <a:gd name="T23" fmla="*/ 92 h 336"/>
                <a:gd name="T24" fmla="*/ 210 w 332"/>
                <a:gd name="T25" fmla="*/ 103 h 336"/>
                <a:gd name="T26" fmla="*/ 226 w 332"/>
                <a:gd name="T27" fmla="*/ 117 h 336"/>
                <a:gd name="T28" fmla="*/ 238 w 332"/>
                <a:gd name="T29" fmla="*/ 136 h 336"/>
                <a:gd name="T30" fmla="*/ 243 w 332"/>
                <a:gd name="T31" fmla="*/ 159 h 336"/>
                <a:gd name="T32" fmla="*/ 242 w 332"/>
                <a:gd name="T33" fmla="*/ 182 h 336"/>
                <a:gd name="T34" fmla="*/ 234 w 332"/>
                <a:gd name="T35" fmla="*/ 204 h 336"/>
                <a:gd name="T36" fmla="*/ 221 w 332"/>
                <a:gd name="T37" fmla="*/ 222 h 336"/>
                <a:gd name="T38" fmla="*/ 203 w 332"/>
                <a:gd name="T39" fmla="*/ 235 h 336"/>
                <a:gd name="T40" fmla="*/ 181 w 332"/>
                <a:gd name="T41" fmla="*/ 243 h 336"/>
                <a:gd name="T42" fmla="*/ 306 w 332"/>
                <a:gd name="T43" fmla="*/ 204 h 336"/>
                <a:gd name="T44" fmla="*/ 300 w 332"/>
                <a:gd name="T45" fmla="*/ 195 h 336"/>
                <a:gd name="T46" fmla="*/ 302 w 332"/>
                <a:gd name="T47" fmla="*/ 167 h 336"/>
                <a:gd name="T48" fmla="*/ 300 w 332"/>
                <a:gd name="T49" fmla="*/ 139 h 336"/>
                <a:gd name="T50" fmla="*/ 306 w 332"/>
                <a:gd name="T51" fmla="*/ 130 h 336"/>
                <a:gd name="T52" fmla="*/ 269 w 332"/>
                <a:gd name="T53" fmla="*/ 64 h 336"/>
                <a:gd name="T54" fmla="*/ 257 w 332"/>
                <a:gd name="T55" fmla="*/ 65 h 336"/>
                <a:gd name="T56" fmla="*/ 242 w 332"/>
                <a:gd name="T57" fmla="*/ 53 h 336"/>
                <a:gd name="T58" fmla="*/ 215 w 332"/>
                <a:gd name="T59" fmla="*/ 35 h 336"/>
                <a:gd name="T60" fmla="*/ 207 w 332"/>
                <a:gd name="T61" fmla="*/ 27 h 336"/>
                <a:gd name="T62" fmla="*/ 135 w 332"/>
                <a:gd name="T63" fmla="*/ 0 h 336"/>
                <a:gd name="T64" fmla="*/ 133 w 332"/>
                <a:gd name="T65" fmla="*/ 31 h 336"/>
                <a:gd name="T66" fmla="*/ 113 w 332"/>
                <a:gd name="T67" fmla="*/ 41 h 336"/>
                <a:gd name="T68" fmla="*/ 77 w 332"/>
                <a:gd name="T69" fmla="*/ 63 h 336"/>
                <a:gd name="T70" fmla="*/ 67 w 332"/>
                <a:gd name="T71" fmla="*/ 65 h 336"/>
                <a:gd name="T72" fmla="*/ 0 w 332"/>
                <a:gd name="T73" fmla="*/ 114 h 336"/>
                <a:gd name="T74" fmla="*/ 31 w 332"/>
                <a:gd name="T75" fmla="*/ 135 h 336"/>
                <a:gd name="T76" fmla="*/ 30 w 332"/>
                <a:gd name="T77" fmla="*/ 154 h 336"/>
                <a:gd name="T78" fmla="*/ 31 w 332"/>
                <a:gd name="T79" fmla="*/ 191 h 336"/>
                <a:gd name="T80" fmla="*/ 29 w 332"/>
                <a:gd name="T81" fmla="*/ 202 h 336"/>
                <a:gd name="T82" fmla="*/ 38 w 332"/>
                <a:gd name="T83" fmla="*/ 284 h 336"/>
                <a:gd name="T84" fmla="*/ 71 w 332"/>
                <a:gd name="T85" fmla="*/ 267 h 336"/>
                <a:gd name="T86" fmla="*/ 89 w 332"/>
                <a:gd name="T87" fmla="*/ 279 h 336"/>
                <a:gd name="T88" fmla="*/ 139 w 332"/>
                <a:gd name="T89" fmla="*/ 300 h 336"/>
                <a:gd name="T90" fmla="*/ 146 w 332"/>
                <a:gd name="T91" fmla="*/ 308 h 336"/>
                <a:gd name="T92" fmla="*/ 207 w 332"/>
                <a:gd name="T93" fmla="*/ 336 h 336"/>
                <a:gd name="T94" fmla="*/ 208 w 332"/>
                <a:gd name="T95" fmla="*/ 306 h 336"/>
                <a:gd name="T96" fmla="*/ 223 w 332"/>
                <a:gd name="T97" fmla="*/ 297 h 336"/>
                <a:gd name="T98" fmla="*/ 246 w 332"/>
                <a:gd name="T99" fmla="*/ 279 h 336"/>
                <a:gd name="T100" fmla="*/ 257 w 332"/>
                <a:gd name="T101" fmla="*/ 268 h 336"/>
                <a:gd name="T102" fmla="*/ 269 w 332"/>
                <a:gd name="T103" fmla="*/ 270 h 336"/>
                <a:gd name="T104" fmla="*/ 306 w 332"/>
                <a:gd name="T105" fmla="*/ 204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2" h="336">
                  <a:moveTo>
                    <a:pt x="166" y="245"/>
                  </a:moveTo>
                  <a:lnTo>
                    <a:pt x="158" y="244"/>
                  </a:lnTo>
                  <a:lnTo>
                    <a:pt x="151" y="243"/>
                  </a:lnTo>
                  <a:lnTo>
                    <a:pt x="143" y="241"/>
                  </a:lnTo>
                  <a:lnTo>
                    <a:pt x="135" y="239"/>
                  </a:lnTo>
                  <a:lnTo>
                    <a:pt x="129" y="235"/>
                  </a:lnTo>
                  <a:lnTo>
                    <a:pt x="122" y="231"/>
                  </a:lnTo>
                  <a:lnTo>
                    <a:pt x="116" y="227"/>
                  </a:lnTo>
                  <a:lnTo>
                    <a:pt x="111" y="222"/>
                  </a:lnTo>
                  <a:lnTo>
                    <a:pt x="106" y="217"/>
                  </a:lnTo>
                  <a:lnTo>
                    <a:pt x="101" y="211"/>
                  </a:lnTo>
                  <a:lnTo>
                    <a:pt x="97" y="204"/>
                  </a:lnTo>
                  <a:lnTo>
                    <a:pt x="94" y="198"/>
                  </a:lnTo>
                  <a:lnTo>
                    <a:pt x="92" y="190"/>
                  </a:lnTo>
                  <a:lnTo>
                    <a:pt x="89" y="182"/>
                  </a:lnTo>
                  <a:lnTo>
                    <a:pt x="88" y="175"/>
                  </a:lnTo>
                  <a:lnTo>
                    <a:pt x="88" y="167"/>
                  </a:lnTo>
                  <a:lnTo>
                    <a:pt x="88" y="159"/>
                  </a:lnTo>
                  <a:lnTo>
                    <a:pt x="89" y="151"/>
                  </a:lnTo>
                  <a:lnTo>
                    <a:pt x="92" y="144"/>
                  </a:lnTo>
                  <a:lnTo>
                    <a:pt x="94" y="136"/>
                  </a:lnTo>
                  <a:lnTo>
                    <a:pt x="97" y="130"/>
                  </a:lnTo>
                  <a:lnTo>
                    <a:pt x="101" y="123"/>
                  </a:lnTo>
                  <a:lnTo>
                    <a:pt x="106" y="117"/>
                  </a:lnTo>
                  <a:lnTo>
                    <a:pt x="111" y="112"/>
                  </a:lnTo>
                  <a:lnTo>
                    <a:pt x="116" y="106"/>
                  </a:lnTo>
                  <a:lnTo>
                    <a:pt x="122" y="103"/>
                  </a:lnTo>
                  <a:lnTo>
                    <a:pt x="129" y="99"/>
                  </a:lnTo>
                  <a:lnTo>
                    <a:pt x="135" y="95"/>
                  </a:lnTo>
                  <a:lnTo>
                    <a:pt x="143" y="92"/>
                  </a:lnTo>
                  <a:lnTo>
                    <a:pt x="151" y="90"/>
                  </a:lnTo>
                  <a:lnTo>
                    <a:pt x="158" y="90"/>
                  </a:lnTo>
                  <a:lnTo>
                    <a:pt x="166" y="89"/>
                  </a:lnTo>
                  <a:lnTo>
                    <a:pt x="174" y="90"/>
                  </a:lnTo>
                  <a:lnTo>
                    <a:pt x="181" y="90"/>
                  </a:lnTo>
                  <a:lnTo>
                    <a:pt x="189" y="92"/>
                  </a:lnTo>
                  <a:lnTo>
                    <a:pt x="196" y="95"/>
                  </a:lnTo>
                  <a:lnTo>
                    <a:pt x="203" y="99"/>
                  </a:lnTo>
                  <a:lnTo>
                    <a:pt x="210" y="103"/>
                  </a:lnTo>
                  <a:lnTo>
                    <a:pt x="215" y="106"/>
                  </a:lnTo>
                  <a:lnTo>
                    <a:pt x="221" y="112"/>
                  </a:lnTo>
                  <a:lnTo>
                    <a:pt x="226" y="117"/>
                  </a:lnTo>
                  <a:lnTo>
                    <a:pt x="230" y="123"/>
                  </a:lnTo>
                  <a:lnTo>
                    <a:pt x="234" y="130"/>
                  </a:lnTo>
                  <a:lnTo>
                    <a:pt x="238" y="136"/>
                  </a:lnTo>
                  <a:lnTo>
                    <a:pt x="241" y="144"/>
                  </a:lnTo>
                  <a:lnTo>
                    <a:pt x="242" y="151"/>
                  </a:lnTo>
                  <a:lnTo>
                    <a:pt x="243" y="159"/>
                  </a:lnTo>
                  <a:lnTo>
                    <a:pt x="244" y="167"/>
                  </a:lnTo>
                  <a:lnTo>
                    <a:pt x="243" y="175"/>
                  </a:lnTo>
                  <a:lnTo>
                    <a:pt x="242" y="182"/>
                  </a:lnTo>
                  <a:lnTo>
                    <a:pt x="241" y="190"/>
                  </a:lnTo>
                  <a:lnTo>
                    <a:pt x="238" y="198"/>
                  </a:lnTo>
                  <a:lnTo>
                    <a:pt x="234" y="204"/>
                  </a:lnTo>
                  <a:lnTo>
                    <a:pt x="230" y="211"/>
                  </a:lnTo>
                  <a:lnTo>
                    <a:pt x="226" y="217"/>
                  </a:lnTo>
                  <a:lnTo>
                    <a:pt x="221" y="222"/>
                  </a:lnTo>
                  <a:lnTo>
                    <a:pt x="215" y="227"/>
                  </a:lnTo>
                  <a:lnTo>
                    <a:pt x="210" y="231"/>
                  </a:lnTo>
                  <a:lnTo>
                    <a:pt x="203" y="235"/>
                  </a:lnTo>
                  <a:lnTo>
                    <a:pt x="196" y="239"/>
                  </a:lnTo>
                  <a:lnTo>
                    <a:pt x="189" y="241"/>
                  </a:lnTo>
                  <a:lnTo>
                    <a:pt x="181" y="243"/>
                  </a:lnTo>
                  <a:lnTo>
                    <a:pt x="174" y="244"/>
                  </a:lnTo>
                  <a:lnTo>
                    <a:pt x="166" y="245"/>
                  </a:lnTo>
                  <a:close/>
                  <a:moveTo>
                    <a:pt x="306" y="204"/>
                  </a:moveTo>
                  <a:lnTo>
                    <a:pt x="302" y="202"/>
                  </a:lnTo>
                  <a:lnTo>
                    <a:pt x="301" y="199"/>
                  </a:lnTo>
                  <a:lnTo>
                    <a:pt x="300" y="195"/>
                  </a:lnTo>
                  <a:lnTo>
                    <a:pt x="300" y="191"/>
                  </a:lnTo>
                  <a:lnTo>
                    <a:pt x="302" y="180"/>
                  </a:lnTo>
                  <a:lnTo>
                    <a:pt x="302" y="167"/>
                  </a:lnTo>
                  <a:lnTo>
                    <a:pt x="302" y="154"/>
                  </a:lnTo>
                  <a:lnTo>
                    <a:pt x="300" y="142"/>
                  </a:lnTo>
                  <a:lnTo>
                    <a:pt x="300" y="139"/>
                  </a:lnTo>
                  <a:lnTo>
                    <a:pt x="301" y="135"/>
                  </a:lnTo>
                  <a:lnTo>
                    <a:pt x="302" y="132"/>
                  </a:lnTo>
                  <a:lnTo>
                    <a:pt x="306" y="130"/>
                  </a:lnTo>
                  <a:lnTo>
                    <a:pt x="332" y="114"/>
                  </a:lnTo>
                  <a:lnTo>
                    <a:pt x="293" y="50"/>
                  </a:lnTo>
                  <a:lnTo>
                    <a:pt x="269" y="64"/>
                  </a:lnTo>
                  <a:lnTo>
                    <a:pt x="265" y="65"/>
                  </a:lnTo>
                  <a:lnTo>
                    <a:pt x="261" y="65"/>
                  </a:lnTo>
                  <a:lnTo>
                    <a:pt x="257" y="65"/>
                  </a:lnTo>
                  <a:lnTo>
                    <a:pt x="255" y="63"/>
                  </a:lnTo>
                  <a:lnTo>
                    <a:pt x="251" y="59"/>
                  </a:lnTo>
                  <a:lnTo>
                    <a:pt x="242" y="53"/>
                  </a:lnTo>
                  <a:lnTo>
                    <a:pt x="233" y="45"/>
                  </a:lnTo>
                  <a:lnTo>
                    <a:pt x="224" y="40"/>
                  </a:lnTo>
                  <a:lnTo>
                    <a:pt x="215" y="35"/>
                  </a:lnTo>
                  <a:lnTo>
                    <a:pt x="211" y="33"/>
                  </a:lnTo>
                  <a:lnTo>
                    <a:pt x="208" y="31"/>
                  </a:lnTo>
                  <a:lnTo>
                    <a:pt x="207" y="27"/>
                  </a:lnTo>
                  <a:lnTo>
                    <a:pt x="207" y="24"/>
                  </a:lnTo>
                  <a:lnTo>
                    <a:pt x="207" y="0"/>
                  </a:lnTo>
                  <a:lnTo>
                    <a:pt x="135" y="0"/>
                  </a:lnTo>
                  <a:lnTo>
                    <a:pt x="135" y="24"/>
                  </a:lnTo>
                  <a:lnTo>
                    <a:pt x="134" y="27"/>
                  </a:lnTo>
                  <a:lnTo>
                    <a:pt x="133" y="31"/>
                  </a:lnTo>
                  <a:lnTo>
                    <a:pt x="130" y="33"/>
                  </a:lnTo>
                  <a:lnTo>
                    <a:pt x="126" y="35"/>
                  </a:lnTo>
                  <a:lnTo>
                    <a:pt x="113" y="41"/>
                  </a:lnTo>
                  <a:lnTo>
                    <a:pt x="101" y="47"/>
                  </a:lnTo>
                  <a:lnTo>
                    <a:pt x="88" y="55"/>
                  </a:lnTo>
                  <a:lnTo>
                    <a:pt x="77" y="63"/>
                  </a:lnTo>
                  <a:lnTo>
                    <a:pt x="75" y="65"/>
                  </a:lnTo>
                  <a:lnTo>
                    <a:pt x="71" y="65"/>
                  </a:lnTo>
                  <a:lnTo>
                    <a:pt x="67" y="65"/>
                  </a:lnTo>
                  <a:lnTo>
                    <a:pt x="63" y="64"/>
                  </a:lnTo>
                  <a:lnTo>
                    <a:pt x="38" y="50"/>
                  </a:lnTo>
                  <a:lnTo>
                    <a:pt x="0" y="114"/>
                  </a:lnTo>
                  <a:lnTo>
                    <a:pt x="26" y="130"/>
                  </a:lnTo>
                  <a:lnTo>
                    <a:pt x="29" y="132"/>
                  </a:lnTo>
                  <a:lnTo>
                    <a:pt x="31" y="135"/>
                  </a:lnTo>
                  <a:lnTo>
                    <a:pt x="33" y="139"/>
                  </a:lnTo>
                  <a:lnTo>
                    <a:pt x="31" y="142"/>
                  </a:lnTo>
                  <a:lnTo>
                    <a:pt x="30" y="154"/>
                  </a:lnTo>
                  <a:lnTo>
                    <a:pt x="30" y="167"/>
                  </a:lnTo>
                  <a:lnTo>
                    <a:pt x="30" y="178"/>
                  </a:lnTo>
                  <a:lnTo>
                    <a:pt x="31" y="191"/>
                  </a:lnTo>
                  <a:lnTo>
                    <a:pt x="33" y="195"/>
                  </a:lnTo>
                  <a:lnTo>
                    <a:pt x="31" y="199"/>
                  </a:lnTo>
                  <a:lnTo>
                    <a:pt x="29" y="202"/>
                  </a:lnTo>
                  <a:lnTo>
                    <a:pt x="26" y="204"/>
                  </a:lnTo>
                  <a:lnTo>
                    <a:pt x="0" y="220"/>
                  </a:lnTo>
                  <a:lnTo>
                    <a:pt x="38" y="284"/>
                  </a:lnTo>
                  <a:lnTo>
                    <a:pt x="63" y="270"/>
                  </a:lnTo>
                  <a:lnTo>
                    <a:pt x="67" y="268"/>
                  </a:lnTo>
                  <a:lnTo>
                    <a:pt x="71" y="267"/>
                  </a:lnTo>
                  <a:lnTo>
                    <a:pt x="75" y="268"/>
                  </a:lnTo>
                  <a:lnTo>
                    <a:pt x="77" y="271"/>
                  </a:lnTo>
                  <a:lnTo>
                    <a:pt x="89" y="279"/>
                  </a:lnTo>
                  <a:lnTo>
                    <a:pt x="106" y="286"/>
                  </a:lnTo>
                  <a:lnTo>
                    <a:pt x="124" y="295"/>
                  </a:lnTo>
                  <a:lnTo>
                    <a:pt x="139" y="300"/>
                  </a:lnTo>
                  <a:lnTo>
                    <a:pt x="142" y="303"/>
                  </a:lnTo>
                  <a:lnTo>
                    <a:pt x="144" y="306"/>
                  </a:lnTo>
                  <a:lnTo>
                    <a:pt x="146" y="308"/>
                  </a:lnTo>
                  <a:lnTo>
                    <a:pt x="147" y="312"/>
                  </a:lnTo>
                  <a:lnTo>
                    <a:pt x="147" y="336"/>
                  </a:lnTo>
                  <a:lnTo>
                    <a:pt x="207" y="336"/>
                  </a:lnTo>
                  <a:lnTo>
                    <a:pt x="207" y="312"/>
                  </a:lnTo>
                  <a:lnTo>
                    <a:pt x="207" y="308"/>
                  </a:lnTo>
                  <a:lnTo>
                    <a:pt x="208" y="306"/>
                  </a:lnTo>
                  <a:lnTo>
                    <a:pt x="211" y="303"/>
                  </a:lnTo>
                  <a:lnTo>
                    <a:pt x="215" y="300"/>
                  </a:lnTo>
                  <a:lnTo>
                    <a:pt x="223" y="297"/>
                  </a:lnTo>
                  <a:lnTo>
                    <a:pt x="230" y="291"/>
                  </a:lnTo>
                  <a:lnTo>
                    <a:pt x="238" y="285"/>
                  </a:lnTo>
                  <a:lnTo>
                    <a:pt x="246" y="279"/>
                  </a:lnTo>
                  <a:lnTo>
                    <a:pt x="250" y="275"/>
                  </a:lnTo>
                  <a:lnTo>
                    <a:pt x="255" y="271"/>
                  </a:lnTo>
                  <a:lnTo>
                    <a:pt x="257" y="268"/>
                  </a:lnTo>
                  <a:lnTo>
                    <a:pt x="261" y="267"/>
                  </a:lnTo>
                  <a:lnTo>
                    <a:pt x="265" y="268"/>
                  </a:lnTo>
                  <a:lnTo>
                    <a:pt x="269" y="270"/>
                  </a:lnTo>
                  <a:lnTo>
                    <a:pt x="295" y="284"/>
                  </a:lnTo>
                  <a:lnTo>
                    <a:pt x="332" y="220"/>
                  </a:lnTo>
                  <a:lnTo>
                    <a:pt x="306" y="20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9" name="Group 38" descr="Icon of gears. ">
            <a:extLst>
              <a:ext uri="{FF2B5EF4-FFF2-40B4-BE49-F238E27FC236}">
                <a16:creationId xmlns:a16="http://schemas.microsoft.com/office/drawing/2014/main" id="{5BC0E3F0-447D-4721-AB1F-C8243BA36671}"/>
              </a:ext>
            </a:extLst>
          </p:cNvPr>
          <p:cNvGrpSpPr/>
          <p:nvPr/>
        </p:nvGrpSpPr>
        <p:grpSpPr>
          <a:xfrm>
            <a:off x="4717582" y="5353558"/>
            <a:ext cx="343837" cy="343837"/>
            <a:chOff x="7613650" y="1387475"/>
            <a:chExt cx="284163" cy="284163"/>
          </a:xfrm>
          <a:solidFill>
            <a:schemeClr val="bg1"/>
          </a:solidFill>
        </p:grpSpPr>
        <p:sp>
          <p:nvSpPr>
            <p:cNvPr id="40" name="Freeform 4359">
              <a:extLst>
                <a:ext uri="{FF2B5EF4-FFF2-40B4-BE49-F238E27FC236}">
                  <a16:creationId xmlns:a16="http://schemas.microsoft.com/office/drawing/2014/main" id="{351831F3-9830-4A23-8B34-11A3FCCA027E}"/>
                </a:ext>
              </a:extLst>
            </p:cNvPr>
            <p:cNvSpPr>
              <a:spLocks noEditPoints="1"/>
            </p:cNvSpPr>
            <p:nvPr/>
          </p:nvSpPr>
          <p:spPr bwMode="auto">
            <a:xfrm>
              <a:off x="7613650" y="1471613"/>
              <a:ext cx="200025" cy="200025"/>
            </a:xfrm>
            <a:custGeom>
              <a:avLst/>
              <a:gdLst>
                <a:gd name="T0" fmla="*/ 276 w 629"/>
                <a:gd name="T1" fmla="*/ 436 h 629"/>
                <a:gd name="T2" fmla="*/ 233 w 629"/>
                <a:gd name="T3" fmla="*/ 411 h 629"/>
                <a:gd name="T4" fmla="*/ 202 w 629"/>
                <a:gd name="T5" fmla="*/ 374 h 629"/>
                <a:gd name="T6" fmla="*/ 187 w 629"/>
                <a:gd name="T7" fmla="*/ 325 h 629"/>
                <a:gd name="T8" fmla="*/ 192 w 629"/>
                <a:gd name="T9" fmla="*/ 274 h 629"/>
                <a:gd name="T10" fmla="*/ 216 w 629"/>
                <a:gd name="T11" fmla="*/ 231 h 629"/>
                <a:gd name="T12" fmla="*/ 253 w 629"/>
                <a:gd name="T13" fmla="*/ 199 h 629"/>
                <a:gd name="T14" fmla="*/ 301 w 629"/>
                <a:gd name="T15" fmla="*/ 184 h 629"/>
                <a:gd name="T16" fmla="*/ 352 w 629"/>
                <a:gd name="T17" fmla="*/ 190 h 629"/>
                <a:gd name="T18" fmla="*/ 395 w 629"/>
                <a:gd name="T19" fmla="*/ 213 h 629"/>
                <a:gd name="T20" fmla="*/ 426 w 629"/>
                <a:gd name="T21" fmla="*/ 252 h 629"/>
                <a:gd name="T22" fmla="*/ 441 w 629"/>
                <a:gd name="T23" fmla="*/ 300 h 629"/>
                <a:gd name="T24" fmla="*/ 436 w 629"/>
                <a:gd name="T25" fmla="*/ 350 h 629"/>
                <a:gd name="T26" fmla="*/ 413 w 629"/>
                <a:gd name="T27" fmla="*/ 394 h 629"/>
                <a:gd name="T28" fmla="*/ 375 w 629"/>
                <a:gd name="T29" fmla="*/ 425 h 629"/>
                <a:gd name="T30" fmla="*/ 327 w 629"/>
                <a:gd name="T31" fmla="*/ 440 h 629"/>
                <a:gd name="T32" fmla="*/ 572 w 629"/>
                <a:gd name="T33" fmla="*/ 346 h 629"/>
                <a:gd name="T34" fmla="*/ 574 w 629"/>
                <a:gd name="T35" fmla="*/ 302 h 629"/>
                <a:gd name="T36" fmla="*/ 620 w 629"/>
                <a:gd name="T37" fmla="*/ 241 h 629"/>
                <a:gd name="T38" fmla="*/ 628 w 629"/>
                <a:gd name="T39" fmla="*/ 231 h 629"/>
                <a:gd name="T40" fmla="*/ 625 w 629"/>
                <a:gd name="T41" fmla="*/ 219 h 629"/>
                <a:gd name="T42" fmla="*/ 544 w 629"/>
                <a:gd name="T43" fmla="*/ 84 h 629"/>
                <a:gd name="T44" fmla="*/ 532 w 629"/>
                <a:gd name="T45" fmla="*/ 83 h 629"/>
                <a:gd name="T46" fmla="*/ 447 w 629"/>
                <a:gd name="T47" fmla="*/ 88 h 629"/>
                <a:gd name="T48" fmla="*/ 407 w 629"/>
                <a:gd name="T49" fmla="*/ 69 h 629"/>
                <a:gd name="T50" fmla="*/ 404 w 629"/>
                <a:gd name="T51" fmla="*/ 7 h 629"/>
                <a:gd name="T52" fmla="*/ 395 w 629"/>
                <a:gd name="T53" fmla="*/ 0 h 629"/>
                <a:gd name="T54" fmla="*/ 235 w 629"/>
                <a:gd name="T55" fmla="*/ 1 h 629"/>
                <a:gd name="T56" fmla="*/ 227 w 629"/>
                <a:gd name="T57" fmla="*/ 10 h 629"/>
                <a:gd name="T58" fmla="*/ 216 w 629"/>
                <a:gd name="T59" fmla="*/ 72 h 629"/>
                <a:gd name="T60" fmla="*/ 177 w 629"/>
                <a:gd name="T61" fmla="*/ 91 h 629"/>
                <a:gd name="T62" fmla="*/ 98 w 629"/>
                <a:gd name="T63" fmla="*/ 84 h 629"/>
                <a:gd name="T64" fmla="*/ 87 w 629"/>
                <a:gd name="T65" fmla="*/ 83 h 629"/>
                <a:gd name="T66" fmla="*/ 78 w 629"/>
                <a:gd name="T67" fmla="*/ 90 h 629"/>
                <a:gd name="T68" fmla="*/ 1 w 629"/>
                <a:gd name="T69" fmla="*/ 228 h 629"/>
                <a:gd name="T70" fmla="*/ 57 w 629"/>
                <a:gd name="T71" fmla="*/ 269 h 629"/>
                <a:gd name="T72" fmla="*/ 54 w 629"/>
                <a:gd name="T73" fmla="*/ 313 h 629"/>
                <a:gd name="T74" fmla="*/ 57 w 629"/>
                <a:gd name="T75" fmla="*/ 355 h 629"/>
                <a:gd name="T76" fmla="*/ 2 w 629"/>
                <a:gd name="T77" fmla="*/ 391 h 629"/>
                <a:gd name="T78" fmla="*/ 1 w 629"/>
                <a:gd name="T79" fmla="*/ 402 h 629"/>
                <a:gd name="T80" fmla="*/ 86 w 629"/>
                <a:gd name="T81" fmla="*/ 543 h 629"/>
                <a:gd name="T82" fmla="*/ 98 w 629"/>
                <a:gd name="T83" fmla="*/ 542 h 629"/>
                <a:gd name="T84" fmla="*/ 177 w 629"/>
                <a:gd name="T85" fmla="*/ 533 h 629"/>
                <a:gd name="T86" fmla="*/ 216 w 629"/>
                <a:gd name="T87" fmla="*/ 552 h 629"/>
                <a:gd name="T88" fmla="*/ 227 w 629"/>
                <a:gd name="T89" fmla="*/ 620 h 629"/>
                <a:gd name="T90" fmla="*/ 235 w 629"/>
                <a:gd name="T91" fmla="*/ 628 h 629"/>
                <a:gd name="T92" fmla="*/ 395 w 629"/>
                <a:gd name="T93" fmla="*/ 629 h 629"/>
                <a:gd name="T94" fmla="*/ 404 w 629"/>
                <a:gd name="T95" fmla="*/ 623 h 629"/>
                <a:gd name="T96" fmla="*/ 407 w 629"/>
                <a:gd name="T97" fmla="*/ 556 h 629"/>
                <a:gd name="T98" fmla="*/ 447 w 629"/>
                <a:gd name="T99" fmla="*/ 538 h 629"/>
                <a:gd name="T100" fmla="*/ 533 w 629"/>
                <a:gd name="T101" fmla="*/ 543 h 629"/>
                <a:gd name="T102" fmla="*/ 545 w 629"/>
                <a:gd name="T103" fmla="*/ 543 h 629"/>
                <a:gd name="T104" fmla="*/ 627 w 629"/>
                <a:gd name="T105" fmla="*/ 405 h 629"/>
                <a:gd name="T106" fmla="*/ 628 w 629"/>
                <a:gd name="T107" fmla="*/ 394 h 629"/>
                <a:gd name="T108" fmla="*/ 621 w 629"/>
                <a:gd name="T109" fmla="*/ 385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29" h="629">
                  <a:moveTo>
                    <a:pt x="314" y="441"/>
                  </a:moveTo>
                  <a:lnTo>
                    <a:pt x="301" y="440"/>
                  </a:lnTo>
                  <a:lnTo>
                    <a:pt x="288" y="439"/>
                  </a:lnTo>
                  <a:lnTo>
                    <a:pt x="276" y="436"/>
                  </a:lnTo>
                  <a:lnTo>
                    <a:pt x="264" y="430"/>
                  </a:lnTo>
                  <a:lnTo>
                    <a:pt x="253" y="425"/>
                  </a:lnTo>
                  <a:lnTo>
                    <a:pt x="242" y="418"/>
                  </a:lnTo>
                  <a:lnTo>
                    <a:pt x="233" y="411"/>
                  </a:lnTo>
                  <a:lnTo>
                    <a:pt x="223" y="404"/>
                  </a:lnTo>
                  <a:lnTo>
                    <a:pt x="216" y="394"/>
                  </a:lnTo>
                  <a:lnTo>
                    <a:pt x="208" y="384"/>
                  </a:lnTo>
                  <a:lnTo>
                    <a:pt x="202" y="374"/>
                  </a:lnTo>
                  <a:lnTo>
                    <a:pt x="196" y="362"/>
                  </a:lnTo>
                  <a:lnTo>
                    <a:pt x="192" y="350"/>
                  </a:lnTo>
                  <a:lnTo>
                    <a:pt x="189" y="338"/>
                  </a:lnTo>
                  <a:lnTo>
                    <a:pt x="187" y="325"/>
                  </a:lnTo>
                  <a:lnTo>
                    <a:pt x="186" y="313"/>
                  </a:lnTo>
                  <a:lnTo>
                    <a:pt x="187" y="300"/>
                  </a:lnTo>
                  <a:lnTo>
                    <a:pt x="189" y="287"/>
                  </a:lnTo>
                  <a:lnTo>
                    <a:pt x="192" y="274"/>
                  </a:lnTo>
                  <a:lnTo>
                    <a:pt x="196" y="262"/>
                  </a:lnTo>
                  <a:lnTo>
                    <a:pt x="202" y="252"/>
                  </a:lnTo>
                  <a:lnTo>
                    <a:pt x="208" y="241"/>
                  </a:lnTo>
                  <a:lnTo>
                    <a:pt x="216" y="231"/>
                  </a:lnTo>
                  <a:lnTo>
                    <a:pt x="223" y="222"/>
                  </a:lnTo>
                  <a:lnTo>
                    <a:pt x="233" y="213"/>
                  </a:lnTo>
                  <a:lnTo>
                    <a:pt x="242" y="206"/>
                  </a:lnTo>
                  <a:lnTo>
                    <a:pt x="253" y="199"/>
                  </a:lnTo>
                  <a:lnTo>
                    <a:pt x="264" y="194"/>
                  </a:lnTo>
                  <a:lnTo>
                    <a:pt x="276" y="190"/>
                  </a:lnTo>
                  <a:lnTo>
                    <a:pt x="288" y="186"/>
                  </a:lnTo>
                  <a:lnTo>
                    <a:pt x="301" y="184"/>
                  </a:lnTo>
                  <a:lnTo>
                    <a:pt x="314" y="184"/>
                  </a:lnTo>
                  <a:lnTo>
                    <a:pt x="327" y="184"/>
                  </a:lnTo>
                  <a:lnTo>
                    <a:pt x="340" y="186"/>
                  </a:lnTo>
                  <a:lnTo>
                    <a:pt x="352" y="190"/>
                  </a:lnTo>
                  <a:lnTo>
                    <a:pt x="363" y="194"/>
                  </a:lnTo>
                  <a:lnTo>
                    <a:pt x="375" y="199"/>
                  </a:lnTo>
                  <a:lnTo>
                    <a:pt x="386" y="206"/>
                  </a:lnTo>
                  <a:lnTo>
                    <a:pt x="395" y="213"/>
                  </a:lnTo>
                  <a:lnTo>
                    <a:pt x="404" y="222"/>
                  </a:lnTo>
                  <a:lnTo>
                    <a:pt x="413" y="231"/>
                  </a:lnTo>
                  <a:lnTo>
                    <a:pt x="420" y="241"/>
                  </a:lnTo>
                  <a:lnTo>
                    <a:pt x="426" y="252"/>
                  </a:lnTo>
                  <a:lnTo>
                    <a:pt x="432" y="262"/>
                  </a:lnTo>
                  <a:lnTo>
                    <a:pt x="436" y="274"/>
                  </a:lnTo>
                  <a:lnTo>
                    <a:pt x="439" y="287"/>
                  </a:lnTo>
                  <a:lnTo>
                    <a:pt x="441" y="300"/>
                  </a:lnTo>
                  <a:lnTo>
                    <a:pt x="443" y="313"/>
                  </a:lnTo>
                  <a:lnTo>
                    <a:pt x="441" y="325"/>
                  </a:lnTo>
                  <a:lnTo>
                    <a:pt x="439" y="338"/>
                  </a:lnTo>
                  <a:lnTo>
                    <a:pt x="436" y="350"/>
                  </a:lnTo>
                  <a:lnTo>
                    <a:pt x="432" y="362"/>
                  </a:lnTo>
                  <a:lnTo>
                    <a:pt x="426" y="374"/>
                  </a:lnTo>
                  <a:lnTo>
                    <a:pt x="420" y="384"/>
                  </a:lnTo>
                  <a:lnTo>
                    <a:pt x="413" y="394"/>
                  </a:lnTo>
                  <a:lnTo>
                    <a:pt x="404" y="404"/>
                  </a:lnTo>
                  <a:lnTo>
                    <a:pt x="395" y="411"/>
                  </a:lnTo>
                  <a:lnTo>
                    <a:pt x="386" y="418"/>
                  </a:lnTo>
                  <a:lnTo>
                    <a:pt x="375" y="425"/>
                  </a:lnTo>
                  <a:lnTo>
                    <a:pt x="363" y="430"/>
                  </a:lnTo>
                  <a:lnTo>
                    <a:pt x="352" y="436"/>
                  </a:lnTo>
                  <a:lnTo>
                    <a:pt x="340" y="439"/>
                  </a:lnTo>
                  <a:lnTo>
                    <a:pt x="327" y="440"/>
                  </a:lnTo>
                  <a:lnTo>
                    <a:pt x="314" y="441"/>
                  </a:lnTo>
                  <a:close/>
                  <a:moveTo>
                    <a:pt x="621" y="385"/>
                  </a:moveTo>
                  <a:lnTo>
                    <a:pt x="571" y="355"/>
                  </a:lnTo>
                  <a:lnTo>
                    <a:pt x="572" y="346"/>
                  </a:lnTo>
                  <a:lnTo>
                    <a:pt x="573" y="335"/>
                  </a:lnTo>
                  <a:lnTo>
                    <a:pt x="574" y="323"/>
                  </a:lnTo>
                  <a:lnTo>
                    <a:pt x="574" y="313"/>
                  </a:lnTo>
                  <a:lnTo>
                    <a:pt x="574" y="302"/>
                  </a:lnTo>
                  <a:lnTo>
                    <a:pt x="573" y="291"/>
                  </a:lnTo>
                  <a:lnTo>
                    <a:pt x="572" y="280"/>
                  </a:lnTo>
                  <a:lnTo>
                    <a:pt x="570" y="269"/>
                  </a:lnTo>
                  <a:lnTo>
                    <a:pt x="620" y="241"/>
                  </a:lnTo>
                  <a:lnTo>
                    <a:pt x="623" y="239"/>
                  </a:lnTo>
                  <a:lnTo>
                    <a:pt x="624" y="237"/>
                  </a:lnTo>
                  <a:lnTo>
                    <a:pt x="627" y="234"/>
                  </a:lnTo>
                  <a:lnTo>
                    <a:pt x="628" y="231"/>
                  </a:lnTo>
                  <a:lnTo>
                    <a:pt x="628" y="228"/>
                  </a:lnTo>
                  <a:lnTo>
                    <a:pt x="628" y="226"/>
                  </a:lnTo>
                  <a:lnTo>
                    <a:pt x="628" y="223"/>
                  </a:lnTo>
                  <a:lnTo>
                    <a:pt x="625" y="219"/>
                  </a:lnTo>
                  <a:lnTo>
                    <a:pt x="551" y="90"/>
                  </a:lnTo>
                  <a:lnTo>
                    <a:pt x="548" y="87"/>
                  </a:lnTo>
                  <a:lnTo>
                    <a:pt x="546" y="85"/>
                  </a:lnTo>
                  <a:lnTo>
                    <a:pt x="544" y="84"/>
                  </a:lnTo>
                  <a:lnTo>
                    <a:pt x="541" y="83"/>
                  </a:lnTo>
                  <a:lnTo>
                    <a:pt x="539" y="81"/>
                  </a:lnTo>
                  <a:lnTo>
                    <a:pt x="536" y="81"/>
                  </a:lnTo>
                  <a:lnTo>
                    <a:pt x="532" y="83"/>
                  </a:lnTo>
                  <a:lnTo>
                    <a:pt x="530" y="84"/>
                  </a:lnTo>
                  <a:lnTo>
                    <a:pt x="481" y="113"/>
                  </a:lnTo>
                  <a:lnTo>
                    <a:pt x="465" y="99"/>
                  </a:lnTo>
                  <a:lnTo>
                    <a:pt x="447" y="88"/>
                  </a:lnTo>
                  <a:lnTo>
                    <a:pt x="438" y="83"/>
                  </a:lnTo>
                  <a:lnTo>
                    <a:pt x="429" y="77"/>
                  </a:lnTo>
                  <a:lnTo>
                    <a:pt x="418" y="73"/>
                  </a:lnTo>
                  <a:lnTo>
                    <a:pt x="407" y="69"/>
                  </a:lnTo>
                  <a:lnTo>
                    <a:pt x="407" y="15"/>
                  </a:lnTo>
                  <a:lnTo>
                    <a:pt x="407" y="12"/>
                  </a:lnTo>
                  <a:lnTo>
                    <a:pt x="406" y="10"/>
                  </a:lnTo>
                  <a:lnTo>
                    <a:pt x="404" y="7"/>
                  </a:lnTo>
                  <a:lnTo>
                    <a:pt x="403" y="4"/>
                  </a:lnTo>
                  <a:lnTo>
                    <a:pt x="401" y="2"/>
                  </a:lnTo>
                  <a:lnTo>
                    <a:pt x="398" y="1"/>
                  </a:lnTo>
                  <a:lnTo>
                    <a:pt x="395" y="0"/>
                  </a:lnTo>
                  <a:lnTo>
                    <a:pt x="392" y="0"/>
                  </a:lnTo>
                  <a:lnTo>
                    <a:pt x="241" y="0"/>
                  </a:lnTo>
                  <a:lnTo>
                    <a:pt x="238" y="0"/>
                  </a:lnTo>
                  <a:lnTo>
                    <a:pt x="235" y="1"/>
                  </a:lnTo>
                  <a:lnTo>
                    <a:pt x="233" y="2"/>
                  </a:lnTo>
                  <a:lnTo>
                    <a:pt x="231" y="4"/>
                  </a:lnTo>
                  <a:lnTo>
                    <a:pt x="229" y="7"/>
                  </a:lnTo>
                  <a:lnTo>
                    <a:pt x="227" y="10"/>
                  </a:lnTo>
                  <a:lnTo>
                    <a:pt x="226" y="12"/>
                  </a:lnTo>
                  <a:lnTo>
                    <a:pt x="226" y="15"/>
                  </a:lnTo>
                  <a:lnTo>
                    <a:pt x="226" y="69"/>
                  </a:lnTo>
                  <a:lnTo>
                    <a:pt x="216" y="72"/>
                  </a:lnTo>
                  <a:lnTo>
                    <a:pt x="206" y="76"/>
                  </a:lnTo>
                  <a:lnTo>
                    <a:pt x="196" y="80"/>
                  </a:lnTo>
                  <a:lnTo>
                    <a:pt x="187" y="86"/>
                  </a:lnTo>
                  <a:lnTo>
                    <a:pt x="177" y="91"/>
                  </a:lnTo>
                  <a:lnTo>
                    <a:pt x="168" y="98"/>
                  </a:lnTo>
                  <a:lnTo>
                    <a:pt x="159" y="105"/>
                  </a:lnTo>
                  <a:lnTo>
                    <a:pt x="149" y="113"/>
                  </a:lnTo>
                  <a:lnTo>
                    <a:pt x="98" y="84"/>
                  </a:lnTo>
                  <a:lnTo>
                    <a:pt x="96" y="83"/>
                  </a:lnTo>
                  <a:lnTo>
                    <a:pt x="93" y="81"/>
                  </a:lnTo>
                  <a:lnTo>
                    <a:pt x="90" y="81"/>
                  </a:lnTo>
                  <a:lnTo>
                    <a:pt x="87" y="83"/>
                  </a:lnTo>
                  <a:lnTo>
                    <a:pt x="84" y="84"/>
                  </a:lnTo>
                  <a:lnTo>
                    <a:pt x="82" y="85"/>
                  </a:lnTo>
                  <a:lnTo>
                    <a:pt x="80" y="87"/>
                  </a:lnTo>
                  <a:lnTo>
                    <a:pt x="78" y="90"/>
                  </a:lnTo>
                  <a:lnTo>
                    <a:pt x="3" y="219"/>
                  </a:lnTo>
                  <a:lnTo>
                    <a:pt x="1" y="222"/>
                  </a:lnTo>
                  <a:lnTo>
                    <a:pt x="1" y="225"/>
                  </a:lnTo>
                  <a:lnTo>
                    <a:pt x="1" y="228"/>
                  </a:lnTo>
                  <a:lnTo>
                    <a:pt x="1" y="230"/>
                  </a:lnTo>
                  <a:lnTo>
                    <a:pt x="4" y="236"/>
                  </a:lnTo>
                  <a:lnTo>
                    <a:pt x="8" y="241"/>
                  </a:lnTo>
                  <a:lnTo>
                    <a:pt x="57" y="269"/>
                  </a:lnTo>
                  <a:lnTo>
                    <a:pt x="56" y="280"/>
                  </a:lnTo>
                  <a:lnTo>
                    <a:pt x="55" y="291"/>
                  </a:lnTo>
                  <a:lnTo>
                    <a:pt x="54" y="302"/>
                  </a:lnTo>
                  <a:lnTo>
                    <a:pt x="54" y="313"/>
                  </a:lnTo>
                  <a:lnTo>
                    <a:pt x="54" y="323"/>
                  </a:lnTo>
                  <a:lnTo>
                    <a:pt x="55" y="335"/>
                  </a:lnTo>
                  <a:lnTo>
                    <a:pt x="56" y="346"/>
                  </a:lnTo>
                  <a:lnTo>
                    <a:pt x="57" y="355"/>
                  </a:lnTo>
                  <a:lnTo>
                    <a:pt x="7" y="385"/>
                  </a:lnTo>
                  <a:lnTo>
                    <a:pt x="5" y="387"/>
                  </a:lnTo>
                  <a:lnTo>
                    <a:pt x="3" y="389"/>
                  </a:lnTo>
                  <a:lnTo>
                    <a:pt x="2" y="391"/>
                  </a:lnTo>
                  <a:lnTo>
                    <a:pt x="1" y="394"/>
                  </a:lnTo>
                  <a:lnTo>
                    <a:pt x="0" y="396"/>
                  </a:lnTo>
                  <a:lnTo>
                    <a:pt x="1" y="399"/>
                  </a:lnTo>
                  <a:lnTo>
                    <a:pt x="1" y="402"/>
                  </a:lnTo>
                  <a:lnTo>
                    <a:pt x="2" y="405"/>
                  </a:lnTo>
                  <a:lnTo>
                    <a:pt x="78" y="536"/>
                  </a:lnTo>
                  <a:lnTo>
                    <a:pt x="81" y="540"/>
                  </a:lnTo>
                  <a:lnTo>
                    <a:pt x="86" y="543"/>
                  </a:lnTo>
                  <a:lnTo>
                    <a:pt x="89" y="544"/>
                  </a:lnTo>
                  <a:lnTo>
                    <a:pt x="93" y="544"/>
                  </a:lnTo>
                  <a:lnTo>
                    <a:pt x="95" y="543"/>
                  </a:lnTo>
                  <a:lnTo>
                    <a:pt x="98" y="542"/>
                  </a:lnTo>
                  <a:lnTo>
                    <a:pt x="149" y="513"/>
                  </a:lnTo>
                  <a:lnTo>
                    <a:pt x="159" y="520"/>
                  </a:lnTo>
                  <a:lnTo>
                    <a:pt x="168" y="527"/>
                  </a:lnTo>
                  <a:lnTo>
                    <a:pt x="177" y="533"/>
                  </a:lnTo>
                  <a:lnTo>
                    <a:pt x="187" y="539"/>
                  </a:lnTo>
                  <a:lnTo>
                    <a:pt x="196" y="544"/>
                  </a:lnTo>
                  <a:lnTo>
                    <a:pt x="206" y="549"/>
                  </a:lnTo>
                  <a:lnTo>
                    <a:pt x="216" y="552"/>
                  </a:lnTo>
                  <a:lnTo>
                    <a:pt x="226" y="556"/>
                  </a:lnTo>
                  <a:lnTo>
                    <a:pt x="226" y="614"/>
                  </a:lnTo>
                  <a:lnTo>
                    <a:pt x="226" y="617"/>
                  </a:lnTo>
                  <a:lnTo>
                    <a:pt x="227" y="620"/>
                  </a:lnTo>
                  <a:lnTo>
                    <a:pt x="229" y="623"/>
                  </a:lnTo>
                  <a:lnTo>
                    <a:pt x="231" y="625"/>
                  </a:lnTo>
                  <a:lnTo>
                    <a:pt x="233" y="627"/>
                  </a:lnTo>
                  <a:lnTo>
                    <a:pt x="235" y="628"/>
                  </a:lnTo>
                  <a:lnTo>
                    <a:pt x="238" y="629"/>
                  </a:lnTo>
                  <a:lnTo>
                    <a:pt x="241" y="629"/>
                  </a:lnTo>
                  <a:lnTo>
                    <a:pt x="392" y="629"/>
                  </a:lnTo>
                  <a:lnTo>
                    <a:pt x="395" y="629"/>
                  </a:lnTo>
                  <a:lnTo>
                    <a:pt x="398" y="628"/>
                  </a:lnTo>
                  <a:lnTo>
                    <a:pt x="401" y="627"/>
                  </a:lnTo>
                  <a:lnTo>
                    <a:pt x="403" y="625"/>
                  </a:lnTo>
                  <a:lnTo>
                    <a:pt x="404" y="623"/>
                  </a:lnTo>
                  <a:lnTo>
                    <a:pt x="406" y="620"/>
                  </a:lnTo>
                  <a:lnTo>
                    <a:pt x="407" y="617"/>
                  </a:lnTo>
                  <a:lnTo>
                    <a:pt x="407" y="614"/>
                  </a:lnTo>
                  <a:lnTo>
                    <a:pt x="407" y="556"/>
                  </a:lnTo>
                  <a:lnTo>
                    <a:pt x="418" y="552"/>
                  </a:lnTo>
                  <a:lnTo>
                    <a:pt x="429" y="548"/>
                  </a:lnTo>
                  <a:lnTo>
                    <a:pt x="438" y="544"/>
                  </a:lnTo>
                  <a:lnTo>
                    <a:pt x="447" y="538"/>
                  </a:lnTo>
                  <a:lnTo>
                    <a:pt x="465" y="527"/>
                  </a:lnTo>
                  <a:lnTo>
                    <a:pt x="481" y="513"/>
                  </a:lnTo>
                  <a:lnTo>
                    <a:pt x="530" y="542"/>
                  </a:lnTo>
                  <a:lnTo>
                    <a:pt x="533" y="543"/>
                  </a:lnTo>
                  <a:lnTo>
                    <a:pt x="537" y="544"/>
                  </a:lnTo>
                  <a:lnTo>
                    <a:pt x="539" y="544"/>
                  </a:lnTo>
                  <a:lnTo>
                    <a:pt x="542" y="543"/>
                  </a:lnTo>
                  <a:lnTo>
                    <a:pt x="545" y="543"/>
                  </a:lnTo>
                  <a:lnTo>
                    <a:pt x="547" y="540"/>
                  </a:lnTo>
                  <a:lnTo>
                    <a:pt x="550" y="539"/>
                  </a:lnTo>
                  <a:lnTo>
                    <a:pt x="552" y="536"/>
                  </a:lnTo>
                  <a:lnTo>
                    <a:pt x="627" y="405"/>
                  </a:lnTo>
                  <a:lnTo>
                    <a:pt x="628" y="402"/>
                  </a:lnTo>
                  <a:lnTo>
                    <a:pt x="628" y="399"/>
                  </a:lnTo>
                  <a:lnTo>
                    <a:pt x="629" y="396"/>
                  </a:lnTo>
                  <a:lnTo>
                    <a:pt x="628" y="394"/>
                  </a:lnTo>
                  <a:lnTo>
                    <a:pt x="627" y="391"/>
                  </a:lnTo>
                  <a:lnTo>
                    <a:pt x="625" y="389"/>
                  </a:lnTo>
                  <a:lnTo>
                    <a:pt x="623" y="387"/>
                  </a:lnTo>
                  <a:lnTo>
                    <a:pt x="621" y="3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 name="Freeform 4360">
              <a:extLst>
                <a:ext uri="{FF2B5EF4-FFF2-40B4-BE49-F238E27FC236}">
                  <a16:creationId xmlns:a16="http://schemas.microsoft.com/office/drawing/2014/main" id="{CDB8F87B-81A2-480F-ADA8-BFB5FD890ACD}"/>
                </a:ext>
              </a:extLst>
            </p:cNvPr>
            <p:cNvSpPr>
              <a:spLocks noEditPoints="1"/>
            </p:cNvSpPr>
            <p:nvPr/>
          </p:nvSpPr>
          <p:spPr bwMode="auto">
            <a:xfrm>
              <a:off x="7781925" y="1387475"/>
              <a:ext cx="115888" cy="117475"/>
            </a:xfrm>
            <a:custGeom>
              <a:avLst/>
              <a:gdLst>
                <a:gd name="T0" fmla="*/ 160 w 362"/>
                <a:gd name="T1" fmla="*/ 252 h 369"/>
                <a:gd name="T2" fmla="*/ 135 w 362"/>
                <a:gd name="T3" fmla="*/ 238 h 369"/>
                <a:gd name="T4" fmla="*/ 118 w 362"/>
                <a:gd name="T5" fmla="*/ 218 h 369"/>
                <a:gd name="T6" fmla="*/ 109 w 362"/>
                <a:gd name="T7" fmla="*/ 190 h 369"/>
                <a:gd name="T8" fmla="*/ 113 w 362"/>
                <a:gd name="T9" fmla="*/ 162 h 369"/>
                <a:gd name="T10" fmla="*/ 125 w 362"/>
                <a:gd name="T11" fmla="*/ 138 h 369"/>
                <a:gd name="T12" fmla="*/ 147 w 362"/>
                <a:gd name="T13" fmla="*/ 121 h 369"/>
                <a:gd name="T14" fmla="*/ 174 w 362"/>
                <a:gd name="T15" fmla="*/ 112 h 369"/>
                <a:gd name="T16" fmla="*/ 202 w 362"/>
                <a:gd name="T17" fmla="*/ 114 h 369"/>
                <a:gd name="T18" fmla="*/ 226 w 362"/>
                <a:gd name="T19" fmla="*/ 128 h 369"/>
                <a:gd name="T20" fmla="*/ 244 w 362"/>
                <a:gd name="T21" fmla="*/ 149 h 369"/>
                <a:gd name="T22" fmla="*/ 252 w 362"/>
                <a:gd name="T23" fmla="*/ 176 h 369"/>
                <a:gd name="T24" fmla="*/ 250 w 362"/>
                <a:gd name="T25" fmla="*/ 205 h 369"/>
                <a:gd name="T26" fmla="*/ 236 w 362"/>
                <a:gd name="T27" fmla="*/ 229 h 369"/>
                <a:gd name="T28" fmla="*/ 215 w 362"/>
                <a:gd name="T29" fmla="*/ 247 h 369"/>
                <a:gd name="T30" fmla="*/ 189 w 362"/>
                <a:gd name="T31" fmla="*/ 254 h 369"/>
                <a:gd name="T32" fmla="*/ 328 w 362"/>
                <a:gd name="T33" fmla="*/ 195 h 369"/>
                <a:gd name="T34" fmla="*/ 354 w 362"/>
                <a:gd name="T35" fmla="*/ 144 h 369"/>
                <a:gd name="T36" fmla="*/ 361 w 362"/>
                <a:gd name="T37" fmla="*/ 136 h 369"/>
                <a:gd name="T38" fmla="*/ 360 w 362"/>
                <a:gd name="T39" fmla="*/ 124 h 369"/>
                <a:gd name="T40" fmla="*/ 316 w 362"/>
                <a:gd name="T41" fmla="*/ 53 h 369"/>
                <a:gd name="T42" fmla="*/ 304 w 362"/>
                <a:gd name="T43" fmla="*/ 52 h 369"/>
                <a:gd name="T44" fmla="*/ 256 w 362"/>
                <a:gd name="T45" fmla="*/ 56 h 369"/>
                <a:gd name="T46" fmla="*/ 236 w 362"/>
                <a:gd name="T47" fmla="*/ 10 h 369"/>
                <a:gd name="T48" fmla="*/ 229 w 362"/>
                <a:gd name="T49" fmla="*/ 2 h 369"/>
                <a:gd name="T50" fmla="*/ 146 w 362"/>
                <a:gd name="T51" fmla="*/ 0 h 369"/>
                <a:gd name="T52" fmla="*/ 135 w 362"/>
                <a:gd name="T53" fmla="*/ 3 h 369"/>
                <a:gd name="T54" fmla="*/ 131 w 362"/>
                <a:gd name="T55" fmla="*/ 14 h 369"/>
                <a:gd name="T56" fmla="*/ 99 w 362"/>
                <a:gd name="T57" fmla="*/ 63 h 369"/>
                <a:gd name="T58" fmla="*/ 55 w 362"/>
                <a:gd name="T59" fmla="*/ 51 h 369"/>
                <a:gd name="T60" fmla="*/ 44 w 362"/>
                <a:gd name="T61" fmla="*/ 54 h 369"/>
                <a:gd name="T62" fmla="*/ 1 w 362"/>
                <a:gd name="T63" fmla="*/ 126 h 369"/>
                <a:gd name="T64" fmla="*/ 2 w 362"/>
                <a:gd name="T65" fmla="*/ 139 h 369"/>
                <a:gd name="T66" fmla="*/ 36 w 362"/>
                <a:gd name="T67" fmla="*/ 160 h 369"/>
                <a:gd name="T68" fmla="*/ 36 w 362"/>
                <a:gd name="T69" fmla="*/ 207 h 369"/>
                <a:gd name="T70" fmla="*/ 1 w 362"/>
                <a:gd name="T71" fmla="*/ 230 h 369"/>
                <a:gd name="T72" fmla="*/ 1 w 362"/>
                <a:gd name="T73" fmla="*/ 240 h 369"/>
                <a:gd name="T74" fmla="*/ 44 w 362"/>
                <a:gd name="T75" fmla="*/ 313 h 369"/>
                <a:gd name="T76" fmla="*/ 60 w 362"/>
                <a:gd name="T77" fmla="*/ 314 h 369"/>
                <a:gd name="T78" fmla="*/ 120 w 362"/>
                <a:gd name="T79" fmla="*/ 316 h 369"/>
                <a:gd name="T80" fmla="*/ 132 w 362"/>
                <a:gd name="T81" fmla="*/ 359 h 369"/>
                <a:gd name="T82" fmla="*/ 140 w 362"/>
                <a:gd name="T83" fmla="*/ 368 h 369"/>
                <a:gd name="T84" fmla="*/ 225 w 362"/>
                <a:gd name="T85" fmla="*/ 368 h 369"/>
                <a:gd name="T86" fmla="*/ 233 w 362"/>
                <a:gd name="T87" fmla="*/ 361 h 369"/>
                <a:gd name="T88" fmla="*/ 237 w 362"/>
                <a:gd name="T89" fmla="*/ 321 h 369"/>
                <a:gd name="T90" fmla="*/ 274 w 362"/>
                <a:gd name="T91" fmla="*/ 298 h 369"/>
                <a:gd name="T92" fmla="*/ 310 w 362"/>
                <a:gd name="T93" fmla="*/ 316 h 369"/>
                <a:gd name="T94" fmla="*/ 360 w 362"/>
                <a:gd name="T95" fmla="*/ 243 h 369"/>
                <a:gd name="T96" fmla="*/ 362 w 362"/>
                <a:gd name="T97" fmla="*/ 232 h 369"/>
                <a:gd name="T98" fmla="*/ 354 w 362"/>
                <a:gd name="T99" fmla="*/ 223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62" h="369">
                  <a:moveTo>
                    <a:pt x="181" y="255"/>
                  </a:moveTo>
                  <a:lnTo>
                    <a:pt x="174" y="254"/>
                  </a:lnTo>
                  <a:lnTo>
                    <a:pt x="166" y="253"/>
                  </a:lnTo>
                  <a:lnTo>
                    <a:pt x="160" y="252"/>
                  </a:lnTo>
                  <a:lnTo>
                    <a:pt x="153" y="249"/>
                  </a:lnTo>
                  <a:lnTo>
                    <a:pt x="147" y="247"/>
                  </a:lnTo>
                  <a:lnTo>
                    <a:pt x="141" y="243"/>
                  </a:lnTo>
                  <a:lnTo>
                    <a:pt x="135" y="238"/>
                  </a:lnTo>
                  <a:lnTo>
                    <a:pt x="131" y="234"/>
                  </a:lnTo>
                  <a:lnTo>
                    <a:pt x="125" y="229"/>
                  </a:lnTo>
                  <a:lnTo>
                    <a:pt x="122" y="223"/>
                  </a:lnTo>
                  <a:lnTo>
                    <a:pt x="118" y="218"/>
                  </a:lnTo>
                  <a:lnTo>
                    <a:pt x="115" y="212"/>
                  </a:lnTo>
                  <a:lnTo>
                    <a:pt x="113" y="205"/>
                  </a:lnTo>
                  <a:lnTo>
                    <a:pt x="110" y="198"/>
                  </a:lnTo>
                  <a:lnTo>
                    <a:pt x="109" y="190"/>
                  </a:lnTo>
                  <a:lnTo>
                    <a:pt x="109" y="183"/>
                  </a:lnTo>
                  <a:lnTo>
                    <a:pt x="109" y="176"/>
                  </a:lnTo>
                  <a:lnTo>
                    <a:pt x="110" y="169"/>
                  </a:lnTo>
                  <a:lnTo>
                    <a:pt x="113" y="162"/>
                  </a:lnTo>
                  <a:lnTo>
                    <a:pt x="115" y="156"/>
                  </a:lnTo>
                  <a:lnTo>
                    <a:pt x="118" y="149"/>
                  </a:lnTo>
                  <a:lnTo>
                    <a:pt x="122" y="143"/>
                  </a:lnTo>
                  <a:lnTo>
                    <a:pt x="125" y="138"/>
                  </a:lnTo>
                  <a:lnTo>
                    <a:pt x="131" y="132"/>
                  </a:lnTo>
                  <a:lnTo>
                    <a:pt x="135" y="128"/>
                  </a:lnTo>
                  <a:lnTo>
                    <a:pt x="141" y="124"/>
                  </a:lnTo>
                  <a:lnTo>
                    <a:pt x="147" y="121"/>
                  </a:lnTo>
                  <a:lnTo>
                    <a:pt x="153" y="117"/>
                  </a:lnTo>
                  <a:lnTo>
                    <a:pt x="160" y="114"/>
                  </a:lnTo>
                  <a:lnTo>
                    <a:pt x="166" y="113"/>
                  </a:lnTo>
                  <a:lnTo>
                    <a:pt x="174" y="112"/>
                  </a:lnTo>
                  <a:lnTo>
                    <a:pt x="181" y="111"/>
                  </a:lnTo>
                  <a:lnTo>
                    <a:pt x="189" y="112"/>
                  </a:lnTo>
                  <a:lnTo>
                    <a:pt x="195" y="113"/>
                  </a:lnTo>
                  <a:lnTo>
                    <a:pt x="202" y="114"/>
                  </a:lnTo>
                  <a:lnTo>
                    <a:pt x="209" y="117"/>
                  </a:lnTo>
                  <a:lnTo>
                    <a:pt x="215" y="121"/>
                  </a:lnTo>
                  <a:lnTo>
                    <a:pt x="221" y="124"/>
                  </a:lnTo>
                  <a:lnTo>
                    <a:pt x="226" y="128"/>
                  </a:lnTo>
                  <a:lnTo>
                    <a:pt x="231" y="132"/>
                  </a:lnTo>
                  <a:lnTo>
                    <a:pt x="236" y="138"/>
                  </a:lnTo>
                  <a:lnTo>
                    <a:pt x="240" y="143"/>
                  </a:lnTo>
                  <a:lnTo>
                    <a:pt x="244" y="149"/>
                  </a:lnTo>
                  <a:lnTo>
                    <a:pt x="247" y="156"/>
                  </a:lnTo>
                  <a:lnTo>
                    <a:pt x="250" y="162"/>
                  </a:lnTo>
                  <a:lnTo>
                    <a:pt x="251" y="169"/>
                  </a:lnTo>
                  <a:lnTo>
                    <a:pt x="252" y="176"/>
                  </a:lnTo>
                  <a:lnTo>
                    <a:pt x="253" y="183"/>
                  </a:lnTo>
                  <a:lnTo>
                    <a:pt x="252" y="190"/>
                  </a:lnTo>
                  <a:lnTo>
                    <a:pt x="251" y="198"/>
                  </a:lnTo>
                  <a:lnTo>
                    <a:pt x="250" y="205"/>
                  </a:lnTo>
                  <a:lnTo>
                    <a:pt x="247" y="212"/>
                  </a:lnTo>
                  <a:lnTo>
                    <a:pt x="244" y="218"/>
                  </a:lnTo>
                  <a:lnTo>
                    <a:pt x="240" y="223"/>
                  </a:lnTo>
                  <a:lnTo>
                    <a:pt x="236" y="229"/>
                  </a:lnTo>
                  <a:lnTo>
                    <a:pt x="231" y="234"/>
                  </a:lnTo>
                  <a:lnTo>
                    <a:pt x="226" y="238"/>
                  </a:lnTo>
                  <a:lnTo>
                    <a:pt x="221" y="243"/>
                  </a:lnTo>
                  <a:lnTo>
                    <a:pt x="215" y="247"/>
                  </a:lnTo>
                  <a:lnTo>
                    <a:pt x="209" y="249"/>
                  </a:lnTo>
                  <a:lnTo>
                    <a:pt x="202" y="252"/>
                  </a:lnTo>
                  <a:lnTo>
                    <a:pt x="195" y="253"/>
                  </a:lnTo>
                  <a:lnTo>
                    <a:pt x="189" y="254"/>
                  </a:lnTo>
                  <a:lnTo>
                    <a:pt x="181" y="255"/>
                  </a:lnTo>
                  <a:close/>
                  <a:moveTo>
                    <a:pt x="354" y="223"/>
                  </a:moveTo>
                  <a:lnTo>
                    <a:pt x="327" y="207"/>
                  </a:lnTo>
                  <a:lnTo>
                    <a:pt x="328" y="195"/>
                  </a:lnTo>
                  <a:lnTo>
                    <a:pt x="328" y="183"/>
                  </a:lnTo>
                  <a:lnTo>
                    <a:pt x="328" y="172"/>
                  </a:lnTo>
                  <a:lnTo>
                    <a:pt x="327" y="160"/>
                  </a:lnTo>
                  <a:lnTo>
                    <a:pt x="354" y="144"/>
                  </a:lnTo>
                  <a:lnTo>
                    <a:pt x="357" y="143"/>
                  </a:lnTo>
                  <a:lnTo>
                    <a:pt x="359" y="141"/>
                  </a:lnTo>
                  <a:lnTo>
                    <a:pt x="360" y="139"/>
                  </a:lnTo>
                  <a:lnTo>
                    <a:pt x="361" y="136"/>
                  </a:lnTo>
                  <a:lnTo>
                    <a:pt x="362" y="132"/>
                  </a:lnTo>
                  <a:lnTo>
                    <a:pt x="362" y="129"/>
                  </a:lnTo>
                  <a:lnTo>
                    <a:pt x="361" y="126"/>
                  </a:lnTo>
                  <a:lnTo>
                    <a:pt x="360" y="124"/>
                  </a:lnTo>
                  <a:lnTo>
                    <a:pt x="322" y="59"/>
                  </a:lnTo>
                  <a:lnTo>
                    <a:pt x="320" y="56"/>
                  </a:lnTo>
                  <a:lnTo>
                    <a:pt x="318" y="54"/>
                  </a:lnTo>
                  <a:lnTo>
                    <a:pt x="316" y="53"/>
                  </a:lnTo>
                  <a:lnTo>
                    <a:pt x="313" y="51"/>
                  </a:lnTo>
                  <a:lnTo>
                    <a:pt x="309" y="51"/>
                  </a:lnTo>
                  <a:lnTo>
                    <a:pt x="307" y="51"/>
                  </a:lnTo>
                  <a:lnTo>
                    <a:pt x="304" y="52"/>
                  </a:lnTo>
                  <a:lnTo>
                    <a:pt x="301" y="53"/>
                  </a:lnTo>
                  <a:lnTo>
                    <a:pt x="274" y="69"/>
                  </a:lnTo>
                  <a:lnTo>
                    <a:pt x="266" y="63"/>
                  </a:lnTo>
                  <a:lnTo>
                    <a:pt x="256" y="56"/>
                  </a:lnTo>
                  <a:lnTo>
                    <a:pt x="246" y="51"/>
                  </a:lnTo>
                  <a:lnTo>
                    <a:pt x="237" y="47"/>
                  </a:lnTo>
                  <a:lnTo>
                    <a:pt x="237" y="14"/>
                  </a:lnTo>
                  <a:lnTo>
                    <a:pt x="236" y="10"/>
                  </a:lnTo>
                  <a:lnTo>
                    <a:pt x="236" y="8"/>
                  </a:lnTo>
                  <a:lnTo>
                    <a:pt x="233" y="5"/>
                  </a:lnTo>
                  <a:lnTo>
                    <a:pt x="232" y="3"/>
                  </a:lnTo>
                  <a:lnTo>
                    <a:pt x="229" y="2"/>
                  </a:lnTo>
                  <a:lnTo>
                    <a:pt x="227" y="1"/>
                  </a:lnTo>
                  <a:lnTo>
                    <a:pt x="224" y="0"/>
                  </a:lnTo>
                  <a:lnTo>
                    <a:pt x="222" y="0"/>
                  </a:lnTo>
                  <a:lnTo>
                    <a:pt x="146" y="0"/>
                  </a:lnTo>
                  <a:lnTo>
                    <a:pt x="143" y="0"/>
                  </a:lnTo>
                  <a:lnTo>
                    <a:pt x="140" y="1"/>
                  </a:lnTo>
                  <a:lnTo>
                    <a:pt x="137" y="2"/>
                  </a:lnTo>
                  <a:lnTo>
                    <a:pt x="135" y="3"/>
                  </a:lnTo>
                  <a:lnTo>
                    <a:pt x="134" y="5"/>
                  </a:lnTo>
                  <a:lnTo>
                    <a:pt x="132" y="8"/>
                  </a:lnTo>
                  <a:lnTo>
                    <a:pt x="132" y="10"/>
                  </a:lnTo>
                  <a:lnTo>
                    <a:pt x="131" y="14"/>
                  </a:lnTo>
                  <a:lnTo>
                    <a:pt x="131" y="47"/>
                  </a:lnTo>
                  <a:lnTo>
                    <a:pt x="120" y="52"/>
                  </a:lnTo>
                  <a:lnTo>
                    <a:pt x="109" y="57"/>
                  </a:lnTo>
                  <a:lnTo>
                    <a:pt x="99" y="63"/>
                  </a:lnTo>
                  <a:lnTo>
                    <a:pt x="90" y="69"/>
                  </a:lnTo>
                  <a:lnTo>
                    <a:pt x="61" y="53"/>
                  </a:lnTo>
                  <a:lnTo>
                    <a:pt x="58" y="52"/>
                  </a:lnTo>
                  <a:lnTo>
                    <a:pt x="55" y="51"/>
                  </a:lnTo>
                  <a:lnTo>
                    <a:pt x="53" y="51"/>
                  </a:lnTo>
                  <a:lnTo>
                    <a:pt x="49" y="51"/>
                  </a:lnTo>
                  <a:lnTo>
                    <a:pt x="47" y="52"/>
                  </a:lnTo>
                  <a:lnTo>
                    <a:pt x="44" y="54"/>
                  </a:lnTo>
                  <a:lnTo>
                    <a:pt x="42" y="56"/>
                  </a:lnTo>
                  <a:lnTo>
                    <a:pt x="41" y="59"/>
                  </a:lnTo>
                  <a:lnTo>
                    <a:pt x="2" y="124"/>
                  </a:lnTo>
                  <a:lnTo>
                    <a:pt x="1" y="126"/>
                  </a:lnTo>
                  <a:lnTo>
                    <a:pt x="0" y="129"/>
                  </a:lnTo>
                  <a:lnTo>
                    <a:pt x="0" y="132"/>
                  </a:lnTo>
                  <a:lnTo>
                    <a:pt x="1" y="136"/>
                  </a:lnTo>
                  <a:lnTo>
                    <a:pt x="2" y="139"/>
                  </a:lnTo>
                  <a:lnTo>
                    <a:pt x="3" y="141"/>
                  </a:lnTo>
                  <a:lnTo>
                    <a:pt x="6" y="143"/>
                  </a:lnTo>
                  <a:lnTo>
                    <a:pt x="8" y="144"/>
                  </a:lnTo>
                  <a:lnTo>
                    <a:pt x="36" y="160"/>
                  </a:lnTo>
                  <a:lnTo>
                    <a:pt x="34" y="172"/>
                  </a:lnTo>
                  <a:lnTo>
                    <a:pt x="34" y="183"/>
                  </a:lnTo>
                  <a:lnTo>
                    <a:pt x="34" y="195"/>
                  </a:lnTo>
                  <a:lnTo>
                    <a:pt x="36" y="207"/>
                  </a:lnTo>
                  <a:lnTo>
                    <a:pt x="8" y="223"/>
                  </a:lnTo>
                  <a:lnTo>
                    <a:pt x="6" y="224"/>
                  </a:lnTo>
                  <a:lnTo>
                    <a:pt x="3" y="227"/>
                  </a:lnTo>
                  <a:lnTo>
                    <a:pt x="1" y="230"/>
                  </a:lnTo>
                  <a:lnTo>
                    <a:pt x="0" y="233"/>
                  </a:lnTo>
                  <a:lnTo>
                    <a:pt x="0" y="235"/>
                  </a:lnTo>
                  <a:lnTo>
                    <a:pt x="0" y="237"/>
                  </a:lnTo>
                  <a:lnTo>
                    <a:pt x="1" y="240"/>
                  </a:lnTo>
                  <a:lnTo>
                    <a:pt x="2" y="243"/>
                  </a:lnTo>
                  <a:lnTo>
                    <a:pt x="40" y="309"/>
                  </a:lnTo>
                  <a:lnTo>
                    <a:pt x="42" y="311"/>
                  </a:lnTo>
                  <a:lnTo>
                    <a:pt x="44" y="313"/>
                  </a:lnTo>
                  <a:lnTo>
                    <a:pt x="46" y="314"/>
                  </a:lnTo>
                  <a:lnTo>
                    <a:pt x="48" y="315"/>
                  </a:lnTo>
                  <a:lnTo>
                    <a:pt x="55" y="316"/>
                  </a:lnTo>
                  <a:lnTo>
                    <a:pt x="60" y="314"/>
                  </a:lnTo>
                  <a:lnTo>
                    <a:pt x="90" y="297"/>
                  </a:lnTo>
                  <a:lnTo>
                    <a:pt x="99" y="304"/>
                  </a:lnTo>
                  <a:lnTo>
                    <a:pt x="109" y="310"/>
                  </a:lnTo>
                  <a:lnTo>
                    <a:pt x="120" y="316"/>
                  </a:lnTo>
                  <a:lnTo>
                    <a:pt x="131" y="321"/>
                  </a:lnTo>
                  <a:lnTo>
                    <a:pt x="131" y="354"/>
                  </a:lnTo>
                  <a:lnTo>
                    <a:pt x="132" y="356"/>
                  </a:lnTo>
                  <a:lnTo>
                    <a:pt x="132" y="359"/>
                  </a:lnTo>
                  <a:lnTo>
                    <a:pt x="134" y="361"/>
                  </a:lnTo>
                  <a:lnTo>
                    <a:pt x="135" y="363"/>
                  </a:lnTo>
                  <a:lnTo>
                    <a:pt x="137" y="366"/>
                  </a:lnTo>
                  <a:lnTo>
                    <a:pt x="140" y="368"/>
                  </a:lnTo>
                  <a:lnTo>
                    <a:pt x="143" y="368"/>
                  </a:lnTo>
                  <a:lnTo>
                    <a:pt x="146" y="369"/>
                  </a:lnTo>
                  <a:lnTo>
                    <a:pt x="222" y="369"/>
                  </a:lnTo>
                  <a:lnTo>
                    <a:pt x="225" y="368"/>
                  </a:lnTo>
                  <a:lnTo>
                    <a:pt x="227" y="368"/>
                  </a:lnTo>
                  <a:lnTo>
                    <a:pt x="229" y="366"/>
                  </a:lnTo>
                  <a:lnTo>
                    <a:pt x="232" y="363"/>
                  </a:lnTo>
                  <a:lnTo>
                    <a:pt x="233" y="361"/>
                  </a:lnTo>
                  <a:lnTo>
                    <a:pt x="236" y="359"/>
                  </a:lnTo>
                  <a:lnTo>
                    <a:pt x="236" y="356"/>
                  </a:lnTo>
                  <a:lnTo>
                    <a:pt x="237" y="354"/>
                  </a:lnTo>
                  <a:lnTo>
                    <a:pt x="237" y="321"/>
                  </a:lnTo>
                  <a:lnTo>
                    <a:pt x="246" y="316"/>
                  </a:lnTo>
                  <a:lnTo>
                    <a:pt x="256" y="311"/>
                  </a:lnTo>
                  <a:lnTo>
                    <a:pt x="266" y="305"/>
                  </a:lnTo>
                  <a:lnTo>
                    <a:pt x="274" y="298"/>
                  </a:lnTo>
                  <a:lnTo>
                    <a:pt x="302" y="313"/>
                  </a:lnTo>
                  <a:lnTo>
                    <a:pt x="305" y="315"/>
                  </a:lnTo>
                  <a:lnTo>
                    <a:pt x="307" y="315"/>
                  </a:lnTo>
                  <a:lnTo>
                    <a:pt x="310" y="316"/>
                  </a:lnTo>
                  <a:lnTo>
                    <a:pt x="314" y="316"/>
                  </a:lnTo>
                  <a:lnTo>
                    <a:pt x="319" y="313"/>
                  </a:lnTo>
                  <a:lnTo>
                    <a:pt x="322" y="309"/>
                  </a:lnTo>
                  <a:lnTo>
                    <a:pt x="360" y="243"/>
                  </a:lnTo>
                  <a:lnTo>
                    <a:pt x="362" y="240"/>
                  </a:lnTo>
                  <a:lnTo>
                    <a:pt x="362" y="237"/>
                  </a:lnTo>
                  <a:lnTo>
                    <a:pt x="362" y="234"/>
                  </a:lnTo>
                  <a:lnTo>
                    <a:pt x="362" y="232"/>
                  </a:lnTo>
                  <a:lnTo>
                    <a:pt x="361" y="229"/>
                  </a:lnTo>
                  <a:lnTo>
                    <a:pt x="359" y="227"/>
                  </a:lnTo>
                  <a:lnTo>
                    <a:pt x="357" y="224"/>
                  </a:lnTo>
                  <a:lnTo>
                    <a:pt x="354" y="2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42" name="Freeform 4346" descr="Icon of box and whisker chart. ">
            <a:extLst>
              <a:ext uri="{FF2B5EF4-FFF2-40B4-BE49-F238E27FC236}">
                <a16:creationId xmlns:a16="http://schemas.microsoft.com/office/drawing/2014/main" id="{D131817A-5B27-4718-8BAC-45C9CEDA45D9}"/>
              </a:ext>
            </a:extLst>
          </p:cNvPr>
          <p:cNvSpPr>
            <a:spLocks noEditPoints="1"/>
          </p:cNvSpPr>
          <p:nvPr/>
        </p:nvSpPr>
        <p:spPr bwMode="auto">
          <a:xfrm>
            <a:off x="3967321" y="3532346"/>
            <a:ext cx="345758" cy="345758"/>
          </a:xfrm>
          <a:custGeom>
            <a:avLst/>
            <a:gdLst>
              <a:gd name="T0" fmla="*/ 706 w 898"/>
              <a:gd name="T1" fmla="*/ 479 h 898"/>
              <a:gd name="T2" fmla="*/ 652 w 898"/>
              <a:gd name="T3" fmla="*/ 556 h 898"/>
              <a:gd name="T4" fmla="*/ 632 w 898"/>
              <a:gd name="T5" fmla="*/ 551 h 898"/>
              <a:gd name="T6" fmla="*/ 576 w 898"/>
              <a:gd name="T7" fmla="*/ 477 h 898"/>
              <a:gd name="T8" fmla="*/ 571 w 898"/>
              <a:gd name="T9" fmla="*/ 398 h 898"/>
              <a:gd name="T10" fmla="*/ 628 w 898"/>
              <a:gd name="T11" fmla="*/ 129 h 898"/>
              <a:gd name="T12" fmla="*/ 643 w 898"/>
              <a:gd name="T13" fmla="*/ 114 h 898"/>
              <a:gd name="T14" fmla="*/ 658 w 898"/>
              <a:gd name="T15" fmla="*/ 129 h 898"/>
              <a:gd name="T16" fmla="*/ 717 w 898"/>
              <a:gd name="T17" fmla="*/ 398 h 898"/>
              <a:gd name="T18" fmla="*/ 621 w 898"/>
              <a:gd name="T19" fmla="*/ 758 h 898"/>
              <a:gd name="T20" fmla="*/ 589 w 898"/>
              <a:gd name="T21" fmla="*/ 727 h 898"/>
              <a:gd name="T22" fmla="*/ 589 w 898"/>
              <a:gd name="T23" fmla="*/ 680 h 898"/>
              <a:gd name="T24" fmla="*/ 621 w 898"/>
              <a:gd name="T25" fmla="*/ 648 h 898"/>
              <a:gd name="T26" fmla="*/ 667 w 898"/>
              <a:gd name="T27" fmla="*/ 648 h 898"/>
              <a:gd name="T28" fmla="*/ 699 w 898"/>
              <a:gd name="T29" fmla="*/ 680 h 898"/>
              <a:gd name="T30" fmla="*/ 699 w 898"/>
              <a:gd name="T31" fmla="*/ 727 h 898"/>
              <a:gd name="T32" fmla="*/ 667 w 898"/>
              <a:gd name="T33" fmla="*/ 758 h 898"/>
              <a:gd name="T34" fmla="*/ 536 w 898"/>
              <a:gd name="T35" fmla="*/ 294 h 898"/>
              <a:gd name="T36" fmla="*/ 479 w 898"/>
              <a:gd name="T37" fmla="*/ 546 h 898"/>
              <a:gd name="T38" fmla="*/ 461 w 898"/>
              <a:gd name="T39" fmla="*/ 558 h 898"/>
              <a:gd name="T40" fmla="*/ 450 w 898"/>
              <a:gd name="T41" fmla="*/ 299 h 898"/>
              <a:gd name="T42" fmla="*/ 390 w 898"/>
              <a:gd name="T43" fmla="*/ 287 h 898"/>
              <a:gd name="T44" fmla="*/ 398 w 898"/>
              <a:gd name="T45" fmla="*/ 211 h 898"/>
              <a:gd name="T46" fmla="*/ 454 w 898"/>
              <a:gd name="T47" fmla="*/ 118 h 898"/>
              <a:gd name="T48" fmla="*/ 475 w 898"/>
              <a:gd name="T49" fmla="*/ 118 h 898"/>
              <a:gd name="T50" fmla="*/ 530 w 898"/>
              <a:gd name="T51" fmla="*/ 211 h 898"/>
              <a:gd name="T52" fmla="*/ 465 w 898"/>
              <a:gd name="T53" fmla="*/ 763 h 898"/>
              <a:gd name="T54" fmla="*/ 422 w 898"/>
              <a:gd name="T55" fmla="*/ 745 h 898"/>
              <a:gd name="T56" fmla="*/ 405 w 898"/>
              <a:gd name="T57" fmla="*/ 703 h 898"/>
              <a:gd name="T58" fmla="*/ 422 w 898"/>
              <a:gd name="T59" fmla="*/ 661 h 898"/>
              <a:gd name="T60" fmla="*/ 465 w 898"/>
              <a:gd name="T61" fmla="*/ 643 h 898"/>
              <a:gd name="T62" fmla="*/ 506 w 898"/>
              <a:gd name="T63" fmla="*/ 661 h 898"/>
              <a:gd name="T64" fmla="*/ 525 w 898"/>
              <a:gd name="T65" fmla="*/ 703 h 898"/>
              <a:gd name="T66" fmla="*/ 506 w 898"/>
              <a:gd name="T67" fmla="*/ 745 h 898"/>
              <a:gd name="T68" fmla="*/ 465 w 898"/>
              <a:gd name="T69" fmla="*/ 763 h 898"/>
              <a:gd name="T70" fmla="*/ 318 w 898"/>
              <a:gd name="T71" fmla="*/ 419 h 898"/>
              <a:gd name="T72" fmla="*/ 263 w 898"/>
              <a:gd name="T73" fmla="*/ 556 h 898"/>
              <a:gd name="T74" fmla="*/ 242 w 898"/>
              <a:gd name="T75" fmla="*/ 551 h 898"/>
              <a:gd name="T76" fmla="*/ 186 w 898"/>
              <a:gd name="T77" fmla="*/ 417 h 898"/>
              <a:gd name="T78" fmla="*/ 181 w 898"/>
              <a:gd name="T79" fmla="*/ 339 h 898"/>
              <a:gd name="T80" fmla="*/ 240 w 898"/>
              <a:gd name="T81" fmla="*/ 129 h 898"/>
              <a:gd name="T82" fmla="*/ 255 w 898"/>
              <a:gd name="T83" fmla="*/ 114 h 898"/>
              <a:gd name="T84" fmla="*/ 270 w 898"/>
              <a:gd name="T85" fmla="*/ 129 h 898"/>
              <a:gd name="T86" fmla="*/ 329 w 898"/>
              <a:gd name="T87" fmla="*/ 339 h 898"/>
              <a:gd name="T88" fmla="*/ 231 w 898"/>
              <a:gd name="T89" fmla="*/ 758 h 898"/>
              <a:gd name="T90" fmla="*/ 200 w 898"/>
              <a:gd name="T91" fmla="*/ 727 h 898"/>
              <a:gd name="T92" fmla="*/ 200 w 898"/>
              <a:gd name="T93" fmla="*/ 680 h 898"/>
              <a:gd name="T94" fmla="*/ 231 w 898"/>
              <a:gd name="T95" fmla="*/ 648 h 898"/>
              <a:gd name="T96" fmla="*/ 278 w 898"/>
              <a:gd name="T97" fmla="*/ 648 h 898"/>
              <a:gd name="T98" fmla="*/ 311 w 898"/>
              <a:gd name="T99" fmla="*/ 680 h 898"/>
              <a:gd name="T100" fmla="*/ 311 w 898"/>
              <a:gd name="T101" fmla="*/ 727 h 898"/>
              <a:gd name="T102" fmla="*/ 278 w 898"/>
              <a:gd name="T103" fmla="*/ 758 h 898"/>
              <a:gd name="T104" fmla="*/ 10 w 898"/>
              <a:gd name="T105" fmla="*/ 2 h 898"/>
              <a:gd name="T106" fmla="*/ 1 w 898"/>
              <a:gd name="T107" fmla="*/ 886 h 898"/>
              <a:gd name="T108" fmla="*/ 883 w 898"/>
              <a:gd name="T109" fmla="*/ 898 h 898"/>
              <a:gd name="T110" fmla="*/ 898 w 898"/>
              <a:gd name="T111" fmla="*/ 883 h 898"/>
              <a:gd name="T112" fmla="*/ 886 w 898"/>
              <a:gd name="T113" fmla="*/ 0 h 8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98" h="898">
                <a:moveTo>
                  <a:pt x="718" y="464"/>
                </a:moveTo>
                <a:lnTo>
                  <a:pt x="718" y="467"/>
                </a:lnTo>
                <a:lnTo>
                  <a:pt x="717" y="470"/>
                </a:lnTo>
                <a:lnTo>
                  <a:pt x="716" y="472"/>
                </a:lnTo>
                <a:lnTo>
                  <a:pt x="714" y="474"/>
                </a:lnTo>
                <a:lnTo>
                  <a:pt x="712" y="477"/>
                </a:lnTo>
                <a:lnTo>
                  <a:pt x="710" y="478"/>
                </a:lnTo>
                <a:lnTo>
                  <a:pt x="706" y="479"/>
                </a:lnTo>
                <a:lnTo>
                  <a:pt x="703" y="479"/>
                </a:lnTo>
                <a:lnTo>
                  <a:pt x="658" y="479"/>
                </a:lnTo>
                <a:lnTo>
                  <a:pt x="658" y="543"/>
                </a:lnTo>
                <a:lnTo>
                  <a:pt x="658" y="546"/>
                </a:lnTo>
                <a:lnTo>
                  <a:pt x="657" y="549"/>
                </a:lnTo>
                <a:lnTo>
                  <a:pt x="656" y="551"/>
                </a:lnTo>
                <a:lnTo>
                  <a:pt x="654" y="554"/>
                </a:lnTo>
                <a:lnTo>
                  <a:pt x="652" y="556"/>
                </a:lnTo>
                <a:lnTo>
                  <a:pt x="650" y="557"/>
                </a:lnTo>
                <a:lnTo>
                  <a:pt x="647" y="558"/>
                </a:lnTo>
                <a:lnTo>
                  <a:pt x="643" y="558"/>
                </a:lnTo>
                <a:lnTo>
                  <a:pt x="641" y="558"/>
                </a:lnTo>
                <a:lnTo>
                  <a:pt x="638" y="557"/>
                </a:lnTo>
                <a:lnTo>
                  <a:pt x="636" y="556"/>
                </a:lnTo>
                <a:lnTo>
                  <a:pt x="634" y="554"/>
                </a:lnTo>
                <a:lnTo>
                  <a:pt x="632" y="551"/>
                </a:lnTo>
                <a:lnTo>
                  <a:pt x="631" y="549"/>
                </a:lnTo>
                <a:lnTo>
                  <a:pt x="629" y="546"/>
                </a:lnTo>
                <a:lnTo>
                  <a:pt x="628" y="543"/>
                </a:lnTo>
                <a:lnTo>
                  <a:pt x="628" y="479"/>
                </a:lnTo>
                <a:lnTo>
                  <a:pt x="583" y="479"/>
                </a:lnTo>
                <a:lnTo>
                  <a:pt x="581" y="479"/>
                </a:lnTo>
                <a:lnTo>
                  <a:pt x="578" y="478"/>
                </a:lnTo>
                <a:lnTo>
                  <a:pt x="576" y="477"/>
                </a:lnTo>
                <a:lnTo>
                  <a:pt x="574" y="474"/>
                </a:lnTo>
                <a:lnTo>
                  <a:pt x="572" y="472"/>
                </a:lnTo>
                <a:lnTo>
                  <a:pt x="571" y="470"/>
                </a:lnTo>
                <a:lnTo>
                  <a:pt x="570" y="467"/>
                </a:lnTo>
                <a:lnTo>
                  <a:pt x="570" y="464"/>
                </a:lnTo>
                <a:lnTo>
                  <a:pt x="570" y="404"/>
                </a:lnTo>
                <a:lnTo>
                  <a:pt x="570" y="402"/>
                </a:lnTo>
                <a:lnTo>
                  <a:pt x="571" y="398"/>
                </a:lnTo>
                <a:lnTo>
                  <a:pt x="572" y="396"/>
                </a:lnTo>
                <a:lnTo>
                  <a:pt x="574" y="394"/>
                </a:lnTo>
                <a:lnTo>
                  <a:pt x="576" y="392"/>
                </a:lnTo>
                <a:lnTo>
                  <a:pt x="578" y="391"/>
                </a:lnTo>
                <a:lnTo>
                  <a:pt x="581" y="390"/>
                </a:lnTo>
                <a:lnTo>
                  <a:pt x="583" y="389"/>
                </a:lnTo>
                <a:lnTo>
                  <a:pt x="628" y="389"/>
                </a:lnTo>
                <a:lnTo>
                  <a:pt x="628" y="129"/>
                </a:lnTo>
                <a:lnTo>
                  <a:pt x="629" y="126"/>
                </a:lnTo>
                <a:lnTo>
                  <a:pt x="631" y="123"/>
                </a:lnTo>
                <a:lnTo>
                  <a:pt x="632" y="121"/>
                </a:lnTo>
                <a:lnTo>
                  <a:pt x="634" y="118"/>
                </a:lnTo>
                <a:lnTo>
                  <a:pt x="636" y="117"/>
                </a:lnTo>
                <a:lnTo>
                  <a:pt x="638" y="115"/>
                </a:lnTo>
                <a:lnTo>
                  <a:pt x="641" y="114"/>
                </a:lnTo>
                <a:lnTo>
                  <a:pt x="643" y="114"/>
                </a:lnTo>
                <a:lnTo>
                  <a:pt x="647" y="114"/>
                </a:lnTo>
                <a:lnTo>
                  <a:pt x="650" y="115"/>
                </a:lnTo>
                <a:lnTo>
                  <a:pt x="652" y="117"/>
                </a:lnTo>
                <a:lnTo>
                  <a:pt x="654" y="118"/>
                </a:lnTo>
                <a:lnTo>
                  <a:pt x="656" y="121"/>
                </a:lnTo>
                <a:lnTo>
                  <a:pt x="657" y="123"/>
                </a:lnTo>
                <a:lnTo>
                  <a:pt x="658" y="127"/>
                </a:lnTo>
                <a:lnTo>
                  <a:pt x="658" y="129"/>
                </a:lnTo>
                <a:lnTo>
                  <a:pt x="658" y="389"/>
                </a:lnTo>
                <a:lnTo>
                  <a:pt x="703" y="389"/>
                </a:lnTo>
                <a:lnTo>
                  <a:pt x="706" y="390"/>
                </a:lnTo>
                <a:lnTo>
                  <a:pt x="710" y="391"/>
                </a:lnTo>
                <a:lnTo>
                  <a:pt x="712" y="392"/>
                </a:lnTo>
                <a:lnTo>
                  <a:pt x="714" y="394"/>
                </a:lnTo>
                <a:lnTo>
                  <a:pt x="716" y="396"/>
                </a:lnTo>
                <a:lnTo>
                  <a:pt x="717" y="398"/>
                </a:lnTo>
                <a:lnTo>
                  <a:pt x="718" y="402"/>
                </a:lnTo>
                <a:lnTo>
                  <a:pt x="718" y="404"/>
                </a:lnTo>
                <a:lnTo>
                  <a:pt x="718" y="464"/>
                </a:lnTo>
                <a:close/>
                <a:moveTo>
                  <a:pt x="643" y="763"/>
                </a:moveTo>
                <a:lnTo>
                  <a:pt x="638" y="762"/>
                </a:lnTo>
                <a:lnTo>
                  <a:pt x="632" y="762"/>
                </a:lnTo>
                <a:lnTo>
                  <a:pt x="626" y="760"/>
                </a:lnTo>
                <a:lnTo>
                  <a:pt x="621" y="758"/>
                </a:lnTo>
                <a:lnTo>
                  <a:pt x="616" y="756"/>
                </a:lnTo>
                <a:lnTo>
                  <a:pt x="610" y="753"/>
                </a:lnTo>
                <a:lnTo>
                  <a:pt x="606" y="749"/>
                </a:lnTo>
                <a:lnTo>
                  <a:pt x="602" y="745"/>
                </a:lnTo>
                <a:lnTo>
                  <a:pt x="597" y="741"/>
                </a:lnTo>
                <a:lnTo>
                  <a:pt x="594" y="737"/>
                </a:lnTo>
                <a:lnTo>
                  <a:pt x="591" y="731"/>
                </a:lnTo>
                <a:lnTo>
                  <a:pt x="589" y="727"/>
                </a:lnTo>
                <a:lnTo>
                  <a:pt x="587" y="720"/>
                </a:lnTo>
                <a:lnTo>
                  <a:pt x="586" y="715"/>
                </a:lnTo>
                <a:lnTo>
                  <a:pt x="584" y="710"/>
                </a:lnTo>
                <a:lnTo>
                  <a:pt x="583" y="703"/>
                </a:lnTo>
                <a:lnTo>
                  <a:pt x="584" y="697"/>
                </a:lnTo>
                <a:lnTo>
                  <a:pt x="586" y="692"/>
                </a:lnTo>
                <a:lnTo>
                  <a:pt x="587" y="685"/>
                </a:lnTo>
                <a:lnTo>
                  <a:pt x="589" y="680"/>
                </a:lnTo>
                <a:lnTo>
                  <a:pt x="591" y="674"/>
                </a:lnTo>
                <a:lnTo>
                  <a:pt x="594" y="670"/>
                </a:lnTo>
                <a:lnTo>
                  <a:pt x="597" y="665"/>
                </a:lnTo>
                <a:lnTo>
                  <a:pt x="602" y="661"/>
                </a:lnTo>
                <a:lnTo>
                  <a:pt x="606" y="657"/>
                </a:lnTo>
                <a:lnTo>
                  <a:pt x="610" y="653"/>
                </a:lnTo>
                <a:lnTo>
                  <a:pt x="616" y="651"/>
                </a:lnTo>
                <a:lnTo>
                  <a:pt x="621" y="648"/>
                </a:lnTo>
                <a:lnTo>
                  <a:pt x="626" y="646"/>
                </a:lnTo>
                <a:lnTo>
                  <a:pt x="632" y="645"/>
                </a:lnTo>
                <a:lnTo>
                  <a:pt x="638" y="643"/>
                </a:lnTo>
                <a:lnTo>
                  <a:pt x="643" y="643"/>
                </a:lnTo>
                <a:lnTo>
                  <a:pt x="650" y="643"/>
                </a:lnTo>
                <a:lnTo>
                  <a:pt x="656" y="645"/>
                </a:lnTo>
                <a:lnTo>
                  <a:pt x="662" y="646"/>
                </a:lnTo>
                <a:lnTo>
                  <a:pt x="667" y="648"/>
                </a:lnTo>
                <a:lnTo>
                  <a:pt x="672" y="651"/>
                </a:lnTo>
                <a:lnTo>
                  <a:pt x="678" y="653"/>
                </a:lnTo>
                <a:lnTo>
                  <a:pt x="682" y="657"/>
                </a:lnTo>
                <a:lnTo>
                  <a:pt x="686" y="661"/>
                </a:lnTo>
                <a:lnTo>
                  <a:pt x="690" y="665"/>
                </a:lnTo>
                <a:lnTo>
                  <a:pt x="694" y="670"/>
                </a:lnTo>
                <a:lnTo>
                  <a:pt x="697" y="674"/>
                </a:lnTo>
                <a:lnTo>
                  <a:pt x="699" y="680"/>
                </a:lnTo>
                <a:lnTo>
                  <a:pt x="701" y="685"/>
                </a:lnTo>
                <a:lnTo>
                  <a:pt x="702" y="692"/>
                </a:lnTo>
                <a:lnTo>
                  <a:pt x="703" y="697"/>
                </a:lnTo>
                <a:lnTo>
                  <a:pt x="703" y="703"/>
                </a:lnTo>
                <a:lnTo>
                  <a:pt x="703" y="710"/>
                </a:lnTo>
                <a:lnTo>
                  <a:pt x="702" y="715"/>
                </a:lnTo>
                <a:lnTo>
                  <a:pt x="701" y="720"/>
                </a:lnTo>
                <a:lnTo>
                  <a:pt x="699" y="727"/>
                </a:lnTo>
                <a:lnTo>
                  <a:pt x="697" y="731"/>
                </a:lnTo>
                <a:lnTo>
                  <a:pt x="694" y="737"/>
                </a:lnTo>
                <a:lnTo>
                  <a:pt x="690" y="741"/>
                </a:lnTo>
                <a:lnTo>
                  <a:pt x="686" y="745"/>
                </a:lnTo>
                <a:lnTo>
                  <a:pt x="682" y="749"/>
                </a:lnTo>
                <a:lnTo>
                  <a:pt x="678" y="753"/>
                </a:lnTo>
                <a:lnTo>
                  <a:pt x="672" y="756"/>
                </a:lnTo>
                <a:lnTo>
                  <a:pt x="667" y="758"/>
                </a:lnTo>
                <a:lnTo>
                  <a:pt x="662" y="760"/>
                </a:lnTo>
                <a:lnTo>
                  <a:pt x="656" y="762"/>
                </a:lnTo>
                <a:lnTo>
                  <a:pt x="650" y="762"/>
                </a:lnTo>
                <a:lnTo>
                  <a:pt x="643" y="763"/>
                </a:lnTo>
                <a:close/>
                <a:moveTo>
                  <a:pt x="540" y="284"/>
                </a:moveTo>
                <a:lnTo>
                  <a:pt x="538" y="287"/>
                </a:lnTo>
                <a:lnTo>
                  <a:pt x="537" y="290"/>
                </a:lnTo>
                <a:lnTo>
                  <a:pt x="536" y="294"/>
                </a:lnTo>
                <a:lnTo>
                  <a:pt x="534" y="296"/>
                </a:lnTo>
                <a:lnTo>
                  <a:pt x="532" y="297"/>
                </a:lnTo>
                <a:lnTo>
                  <a:pt x="530" y="298"/>
                </a:lnTo>
                <a:lnTo>
                  <a:pt x="527" y="299"/>
                </a:lnTo>
                <a:lnTo>
                  <a:pt x="525" y="299"/>
                </a:lnTo>
                <a:lnTo>
                  <a:pt x="480" y="299"/>
                </a:lnTo>
                <a:lnTo>
                  <a:pt x="480" y="543"/>
                </a:lnTo>
                <a:lnTo>
                  <a:pt x="479" y="546"/>
                </a:lnTo>
                <a:lnTo>
                  <a:pt x="479" y="549"/>
                </a:lnTo>
                <a:lnTo>
                  <a:pt x="476" y="551"/>
                </a:lnTo>
                <a:lnTo>
                  <a:pt x="475" y="554"/>
                </a:lnTo>
                <a:lnTo>
                  <a:pt x="472" y="556"/>
                </a:lnTo>
                <a:lnTo>
                  <a:pt x="470" y="557"/>
                </a:lnTo>
                <a:lnTo>
                  <a:pt x="467" y="558"/>
                </a:lnTo>
                <a:lnTo>
                  <a:pt x="465" y="558"/>
                </a:lnTo>
                <a:lnTo>
                  <a:pt x="461" y="558"/>
                </a:lnTo>
                <a:lnTo>
                  <a:pt x="458" y="557"/>
                </a:lnTo>
                <a:lnTo>
                  <a:pt x="456" y="556"/>
                </a:lnTo>
                <a:lnTo>
                  <a:pt x="454" y="554"/>
                </a:lnTo>
                <a:lnTo>
                  <a:pt x="452" y="551"/>
                </a:lnTo>
                <a:lnTo>
                  <a:pt x="451" y="549"/>
                </a:lnTo>
                <a:lnTo>
                  <a:pt x="450" y="546"/>
                </a:lnTo>
                <a:lnTo>
                  <a:pt x="450" y="543"/>
                </a:lnTo>
                <a:lnTo>
                  <a:pt x="450" y="299"/>
                </a:lnTo>
                <a:lnTo>
                  <a:pt x="405" y="299"/>
                </a:lnTo>
                <a:lnTo>
                  <a:pt x="402" y="299"/>
                </a:lnTo>
                <a:lnTo>
                  <a:pt x="398" y="298"/>
                </a:lnTo>
                <a:lnTo>
                  <a:pt x="396" y="297"/>
                </a:lnTo>
                <a:lnTo>
                  <a:pt x="394" y="296"/>
                </a:lnTo>
                <a:lnTo>
                  <a:pt x="392" y="294"/>
                </a:lnTo>
                <a:lnTo>
                  <a:pt x="391" y="290"/>
                </a:lnTo>
                <a:lnTo>
                  <a:pt x="390" y="287"/>
                </a:lnTo>
                <a:lnTo>
                  <a:pt x="390" y="284"/>
                </a:lnTo>
                <a:lnTo>
                  <a:pt x="390" y="225"/>
                </a:lnTo>
                <a:lnTo>
                  <a:pt x="390" y="222"/>
                </a:lnTo>
                <a:lnTo>
                  <a:pt x="391" y="219"/>
                </a:lnTo>
                <a:lnTo>
                  <a:pt x="392" y="217"/>
                </a:lnTo>
                <a:lnTo>
                  <a:pt x="394" y="214"/>
                </a:lnTo>
                <a:lnTo>
                  <a:pt x="396" y="212"/>
                </a:lnTo>
                <a:lnTo>
                  <a:pt x="398" y="211"/>
                </a:lnTo>
                <a:lnTo>
                  <a:pt x="402" y="210"/>
                </a:lnTo>
                <a:lnTo>
                  <a:pt x="405" y="210"/>
                </a:lnTo>
                <a:lnTo>
                  <a:pt x="450" y="210"/>
                </a:lnTo>
                <a:lnTo>
                  <a:pt x="450" y="129"/>
                </a:lnTo>
                <a:lnTo>
                  <a:pt x="450" y="126"/>
                </a:lnTo>
                <a:lnTo>
                  <a:pt x="451" y="123"/>
                </a:lnTo>
                <a:lnTo>
                  <a:pt x="452" y="121"/>
                </a:lnTo>
                <a:lnTo>
                  <a:pt x="454" y="118"/>
                </a:lnTo>
                <a:lnTo>
                  <a:pt x="456" y="117"/>
                </a:lnTo>
                <a:lnTo>
                  <a:pt x="458" y="115"/>
                </a:lnTo>
                <a:lnTo>
                  <a:pt x="461" y="114"/>
                </a:lnTo>
                <a:lnTo>
                  <a:pt x="465" y="114"/>
                </a:lnTo>
                <a:lnTo>
                  <a:pt x="467" y="114"/>
                </a:lnTo>
                <a:lnTo>
                  <a:pt x="470" y="115"/>
                </a:lnTo>
                <a:lnTo>
                  <a:pt x="472" y="117"/>
                </a:lnTo>
                <a:lnTo>
                  <a:pt x="475" y="118"/>
                </a:lnTo>
                <a:lnTo>
                  <a:pt x="476" y="121"/>
                </a:lnTo>
                <a:lnTo>
                  <a:pt x="479" y="123"/>
                </a:lnTo>
                <a:lnTo>
                  <a:pt x="479" y="127"/>
                </a:lnTo>
                <a:lnTo>
                  <a:pt x="480" y="129"/>
                </a:lnTo>
                <a:lnTo>
                  <a:pt x="480" y="210"/>
                </a:lnTo>
                <a:lnTo>
                  <a:pt x="525" y="210"/>
                </a:lnTo>
                <a:lnTo>
                  <a:pt x="527" y="210"/>
                </a:lnTo>
                <a:lnTo>
                  <a:pt x="530" y="211"/>
                </a:lnTo>
                <a:lnTo>
                  <a:pt x="532" y="212"/>
                </a:lnTo>
                <a:lnTo>
                  <a:pt x="534" y="214"/>
                </a:lnTo>
                <a:lnTo>
                  <a:pt x="536" y="217"/>
                </a:lnTo>
                <a:lnTo>
                  <a:pt x="537" y="219"/>
                </a:lnTo>
                <a:lnTo>
                  <a:pt x="538" y="222"/>
                </a:lnTo>
                <a:lnTo>
                  <a:pt x="540" y="225"/>
                </a:lnTo>
                <a:lnTo>
                  <a:pt x="540" y="284"/>
                </a:lnTo>
                <a:close/>
                <a:moveTo>
                  <a:pt x="465" y="763"/>
                </a:moveTo>
                <a:lnTo>
                  <a:pt x="458" y="762"/>
                </a:lnTo>
                <a:lnTo>
                  <a:pt x="452" y="762"/>
                </a:lnTo>
                <a:lnTo>
                  <a:pt x="446" y="760"/>
                </a:lnTo>
                <a:lnTo>
                  <a:pt x="441" y="758"/>
                </a:lnTo>
                <a:lnTo>
                  <a:pt x="436" y="756"/>
                </a:lnTo>
                <a:lnTo>
                  <a:pt x="430" y="753"/>
                </a:lnTo>
                <a:lnTo>
                  <a:pt x="426" y="749"/>
                </a:lnTo>
                <a:lnTo>
                  <a:pt x="422" y="745"/>
                </a:lnTo>
                <a:lnTo>
                  <a:pt x="419" y="741"/>
                </a:lnTo>
                <a:lnTo>
                  <a:pt x="414" y="737"/>
                </a:lnTo>
                <a:lnTo>
                  <a:pt x="412" y="731"/>
                </a:lnTo>
                <a:lnTo>
                  <a:pt x="409" y="727"/>
                </a:lnTo>
                <a:lnTo>
                  <a:pt x="407" y="720"/>
                </a:lnTo>
                <a:lnTo>
                  <a:pt x="406" y="715"/>
                </a:lnTo>
                <a:lnTo>
                  <a:pt x="405" y="710"/>
                </a:lnTo>
                <a:lnTo>
                  <a:pt x="405" y="703"/>
                </a:lnTo>
                <a:lnTo>
                  <a:pt x="405" y="697"/>
                </a:lnTo>
                <a:lnTo>
                  <a:pt x="406" y="692"/>
                </a:lnTo>
                <a:lnTo>
                  <a:pt x="407" y="685"/>
                </a:lnTo>
                <a:lnTo>
                  <a:pt x="409" y="680"/>
                </a:lnTo>
                <a:lnTo>
                  <a:pt x="412" y="674"/>
                </a:lnTo>
                <a:lnTo>
                  <a:pt x="414" y="670"/>
                </a:lnTo>
                <a:lnTo>
                  <a:pt x="419" y="665"/>
                </a:lnTo>
                <a:lnTo>
                  <a:pt x="422" y="661"/>
                </a:lnTo>
                <a:lnTo>
                  <a:pt x="426" y="657"/>
                </a:lnTo>
                <a:lnTo>
                  <a:pt x="430" y="653"/>
                </a:lnTo>
                <a:lnTo>
                  <a:pt x="436" y="651"/>
                </a:lnTo>
                <a:lnTo>
                  <a:pt x="441" y="648"/>
                </a:lnTo>
                <a:lnTo>
                  <a:pt x="446" y="646"/>
                </a:lnTo>
                <a:lnTo>
                  <a:pt x="452" y="645"/>
                </a:lnTo>
                <a:lnTo>
                  <a:pt x="458" y="643"/>
                </a:lnTo>
                <a:lnTo>
                  <a:pt x="465" y="643"/>
                </a:lnTo>
                <a:lnTo>
                  <a:pt x="470" y="643"/>
                </a:lnTo>
                <a:lnTo>
                  <a:pt x="476" y="645"/>
                </a:lnTo>
                <a:lnTo>
                  <a:pt x="482" y="646"/>
                </a:lnTo>
                <a:lnTo>
                  <a:pt x="487" y="648"/>
                </a:lnTo>
                <a:lnTo>
                  <a:pt x="492" y="651"/>
                </a:lnTo>
                <a:lnTo>
                  <a:pt x="498" y="653"/>
                </a:lnTo>
                <a:lnTo>
                  <a:pt x="502" y="657"/>
                </a:lnTo>
                <a:lnTo>
                  <a:pt x="506" y="661"/>
                </a:lnTo>
                <a:lnTo>
                  <a:pt x="511" y="665"/>
                </a:lnTo>
                <a:lnTo>
                  <a:pt x="514" y="670"/>
                </a:lnTo>
                <a:lnTo>
                  <a:pt x="517" y="674"/>
                </a:lnTo>
                <a:lnTo>
                  <a:pt x="519" y="680"/>
                </a:lnTo>
                <a:lnTo>
                  <a:pt x="521" y="685"/>
                </a:lnTo>
                <a:lnTo>
                  <a:pt x="522" y="692"/>
                </a:lnTo>
                <a:lnTo>
                  <a:pt x="524" y="697"/>
                </a:lnTo>
                <a:lnTo>
                  <a:pt x="525" y="703"/>
                </a:lnTo>
                <a:lnTo>
                  <a:pt x="524" y="710"/>
                </a:lnTo>
                <a:lnTo>
                  <a:pt x="522" y="715"/>
                </a:lnTo>
                <a:lnTo>
                  <a:pt x="521" y="720"/>
                </a:lnTo>
                <a:lnTo>
                  <a:pt x="519" y="727"/>
                </a:lnTo>
                <a:lnTo>
                  <a:pt x="517" y="731"/>
                </a:lnTo>
                <a:lnTo>
                  <a:pt x="514" y="737"/>
                </a:lnTo>
                <a:lnTo>
                  <a:pt x="511" y="741"/>
                </a:lnTo>
                <a:lnTo>
                  <a:pt x="506" y="745"/>
                </a:lnTo>
                <a:lnTo>
                  <a:pt x="502" y="749"/>
                </a:lnTo>
                <a:lnTo>
                  <a:pt x="498" y="753"/>
                </a:lnTo>
                <a:lnTo>
                  <a:pt x="492" y="756"/>
                </a:lnTo>
                <a:lnTo>
                  <a:pt x="487" y="758"/>
                </a:lnTo>
                <a:lnTo>
                  <a:pt x="482" y="760"/>
                </a:lnTo>
                <a:lnTo>
                  <a:pt x="476" y="762"/>
                </a:lnTo>
                <a:lnTo>
                  <a:pt x="470" y="762"/>
                </a:lnTo>
                <a:lnTo>
                  <a:pt x="465" y="763"/>
                </a:lnTo>
                <a:close/>
                <a:moveTo>
                  <a:pt x="330" y="404"/>
                </a:moveTo>
                <a:lnTo>
                  <a:pt x="330" y="407"/>
                </a:lnTo>
                <a:lnTo>
                  <a:pt x="329" y="410"/>
                </a:lnTo>
                <a:lnTo>
                  <a:pt x="328" y="412"/>
                </a:lnTo>
                <a:lnTo>
                  <a:pt x="326" y="414"/>
                </a:lnTo>
                <a:lnTo>
                  <a:pt x="323" y="417"/>
                </a:lnTo>
                <a:lnTo>
                  <a:pt x="320" y="418"/>
                </a:lnTo>
                <a:lnTo>
                  <a:pt x="318" y="419"/>
                </a:lnTo>
                <a:lnTo>
                  <a:pt x="315" y="419"/>
                </a:lnTo>
                <a:lnTo>
                  <a:pt x="270" y="419"/>
                </a:lnTo>
                <a:lnTo>
                  <a:pt x="270" y="543"/>
                </a:lnTo>
                <a:lnTo>
                  <a:pt x="270" y="546"/>
                </a:lnTo>
                <a:lnTo>
                  <a:pt x="269" y="549"/>
                </a:lnTo>
                <a:lnTo>
                  <a:pt x="268" y="551"/>
                </a:lnTo>
                <a:lnTo>
                  <a:pt x="266" y="554"/>
                </a:lnTo>
                <a:lnTo>
                  <a:pt x="263" y="556"/>
                </a:lnTo>
                <a:lnTo>
                  <a:pt x="260" y="557"/>
                </a:lnTo>
                <a:lnTo>
                  <a:pt x="258" y="558"/>
                </a:lnTo>
                <a:lnTo>
                  <a:pt x="255" y="558"/>
                </a:lnTo>
                <a:lnTo>
                  <a:pt x="252" y="558"/>
                </a:lnTo>
                <a:lnTo>
                  <a:pt x="250" y="557"/>
                </a:lnTo>
                <a:lnTo>
                  <a:pt x="246" y="556"/>
                </a:lnTo>
                <a:lnTo>
                  <a:pt x="244" y="554"/>
                </a:lnTo>
                <a:lnTo>
                  <a:pt x="242" y="551"/>
                </a:lnTo>
                <a:lnTo>
                  <a:pt x="241" y="549"/>
                </a:lnTo>
                <a:lnTo>
                  <a:pt x="240" y="546"/>
                </a:lnTo>
                <a:lnTo>
                  <a:pt x="240" y="543"/>
                </a:lnTo>
                <a:lnTo>
                  <a:pt x="240" y="419"/>
                </a:lnTo>
                <a:lnTo>
                  <a:pt x="195" y="419"/>
                </a:lnTo>
                <a:lnTo>
                  <a:pt x="192" y="419"/>
                </a:lnTo>
                <a:lnTo>
                  <a:pt x="190" y="418"/>
                </a:lnTo>
                <a:lnTo>
                  <a:pt x="186" y="417"/>
                </a:lnTo>
                <a:lnTo>
                  <a:pt x="184" y="414"/>
                </a:lnTo>
                <a:lnTo>
                  <a:pt x="183" y="412"/>
                </a:lnTo>
                <a:lnTo>
                  <a:pt x="181" y="410"/>
                </a:lnTo>
                <a:lnTo>
                  <a:pt x="180" y="407"/>
                </a:lnTo>
                <a:lnTo>
                  <a:pt x="180" y="404"/>
                </a:lnTo>
                <a:lnTo>
                  <a:pt x="180" y="344"/>
                </a:lnTo>
                <a:lnTo>
                  <a:pt x="180" y="342"/>
                </a:lnTo>
                <a:lnTo>
                  <a:pt x="181" y="339"/>
                </a:lnTo>
                <a:lnTo>
                  <a:pt x="183" y="336"/>
                </a:lnTo>
                <a:lnTo>
                  <a:pt x="184" y="334"/>
                </a:lnTo>
                <a:lnTo>
                  <a:pt x="186" y="332"/>
                </a:lnTo>
                <a:lnTo>
                  <a:pt x="190" y="331"/>
                </a:lnTo>
                <a:lnTo>
                  <a:pt x="192" y="330"/>
                </a:lnTo>
                <a:lnTo>
                  <a:pt x="195" y="329"/>
                </a:lnTo>
                <a:lnTo>
                  <a:pt x="240" y="329"/>
                </a:lnTo>
                <a:lnTo>
                  <a:pt x="240" y="129"/>
                </a:lnTo>
                <a:lnTo>
                  <a:pt x="240" y="126"/>
                </a:lnTo>
                <a:lnTo>
                  <a:pt x="241" y="123"/>
                </a:lnTo>
                <a:lnTo>
                  <a:pt x="242" y="121"/>
                </a:lnTo>
                <a:lnTo>
                  <a:pt x="244" y="118"/>
                </a:lnTo>
                <a:lnTo>
                  <a:pt x="246" y="117"/>
                </a:lnTo>
                <a:lnTo>
                  <a:pt x="250" y="115"/>
                </a:lnTo>
                <a:lnTo>
                  <a:pt x="252" y="114"/>
                </a:lnTo>
                <a:lnTo>
                  <a:pt x="255" y="114"/>
                </a:lnTo>
                <a:lnTo>
                  <a:pt x="258" y="114"/>
                </a:lnTo>
                <a:lnTo>
                  <a:pt x="260" y="115"/>
                </a:lnTo>
                <a:lnTo>
                  <a:pt x="263" y="117"/>
                </a:lnTo>
                <a:lnTo>
                  <a:pt x="266" y="118"/>
                </a:lnTo>
                <a:lnTo>
                  <a:pt x="268" y="121"/>
                </a:lnTo>
                <a:lnTo>
                  <a:pt x="269" y="123"/>
                </a:lnTo>
                <a:lnTo>
                  <a:pt x="270" y="127"/>
                </a:lnTo>
                <a:lnTo>
                  <a:pt x="270" y="129"/>
                </a:lnTo>
                <a:lnTo>
                  <a:pt x="270" y="329"/>
                </a:lnTo>
                <a:lnTo>
                  <a:pt x="315" y="329"/>
                </a:lnTo>
                <a:lnTo>
                  <a:pt x="318" y="330"/>
                </a:lnTo>
                <a:lnTo>
                  <a:pt x="320" y="331"/>
                </a:lnTo>
                <a:lnTo>
                  <a:pt x="323" y="332"/>
                </a:lnTo>
                <a:lnTo>
                  <a:pt x="326" y="334"/>
                </a:lnTo>
                <a:lnTo>
                  <a:pt x="328" y="336"/>
                </a:lnTo>
                <a:lnTo>
                  <a:pt x="329" y="339"/>
                </a:lnTo>
                <a:lnTo>
                  <a:pt x="330" y="342"/>
                </a:lnTo>
                <a:lnTo>
                  <a:pt x="330" y="344"/>
                </a:lnTo>
                <a:lnTo>
                  <a:pt x="330" y="404"/>
                </a:lnTo>
                <a:close/>
                <a:moveTo>
                  <a:pt x="255" y="763"/>
                </a:moveTo>
                <a:lnTo>
                  <a:pt x="249" y="762"/>
                </a:lnTo>
                <a:lnTo>
                  <a:pt x="243" y="762"/>
                </a:lnTo>
                <a:lnTo>
                  <a:pt x="237" y="760"/>
                </a:lnTo>
                <a:lnTo>
                  <a:pt x="231" y="758"/>
                </a:lnTo>
                <a:lnTo>
                  <a:pt x="226" y="756"/>
                </a:lnTo>
                <a:lnTo>
                  <a:pt x="222" y="753"/>
                </a:lnTo>
                <a:lnTo>
                  <a:pt x="216" y="749"/>
                </a:lnTo>
                <a:lnTo>
                  <a:pt x="212" y="745"/>
                </a:lnTo>
                <a:lnTo>
                  <a:pt x="209" y="741"/>
                </a:lnTo>
                <a:lnTo>
                  <a:pt x="206" y="737"/>
                </a:lnTo>
                <a:lnTo>
                  <a:pt x="203" y="731"/>
                </a:lnTo>
                <a:lnTo>
                  <a:pt x="200" y="727"/>
                </a:lnTo>
                <a:lnTo>
                  <a:pt x="198" y="720"/>
                </a:lnTo>
                <a:lnTo>
                  <a:pt x="196" y="715"/>
                </a:lnTo>
                <a:lnTo>
                  <a:pt x="195" y="710"/>
                </a:lnTo>
                <a:lnTo>
                  <a:pt x="195" y="703"/>
                </a:lnTo>
                <a:lnTo>
                  <a:pt x="195" y="697"/>
                </a:lnTo>
                <a:lnTo>
                  <a:pt x="196" y="692"/>
                </a:lnTo>
                <a:lnTo>
                  <a:pt x="198" y="685"/>
                </a:lnTo>
                <a:lnTo>
                  <a:pt x="200" y="680"/>
                </a:lnTo>
                <a:lnTo>
                  <a:pt x="203" y="674"/>
                </a:lnTo>
                <a:lnTo>
                  <a:pt x="206" y="670"/>
                </a:lnTo>
                <a:lnTo>
                  <a:pt x="209" y="665"/>
                </a:lnTo>
                <a:lnTo>
                  <a:pt x="212" y="661"/>
                </a:lnTo>
                <a:lnTo>
                  <a:pt x="216" y="657"/>
                </a:lnTo>
                <a:lnTo>
                  <a:pt x="222" y="653"/>
                </a:lnTo>
                <a:lnTo>
                  <a:pt x="226" y="651"/>
                </a:lnTo>
                <a:lnTo>
                  <a:pt x="231" y="648"/>
                </a:lnTo>
                <a:lnTo>
                  <a:pt x="237" y="646"/>
                </a:lnTo>
                <a:lnTo>
                  <a:pt x="243" y="645"/>
                </a:lnTo>
                <a:lnTo>
                  <a:pt x="249" y="643"/>
                </a:lnTo>
                <a:lnTo>
                  <a:pt x="255" y="643"/>
                </a:lnTo>
                <a:lnTo>
                  <a:pt x="261" y="643"/>
                </a:lnTo>
                <a:lnTo>
                  <a:pt x="267" y="645"/>
                </a:lnTo>
                <a:lnTo>
                  <a:pt x="273" y="646"/>
                </a:lnTo>
                <a:lnTo>
                  <a:pt x="278" y="648"/>
                </a:lnTo>
                <a:lnTo>
                  <a:pt x="284" y="651"/>
                </a:lnTo>
                <a:lnTo>
                  <a:pt x="288" y="653"/>
                </a:lnTo>
                <a:lnTo>
                  <a:pt x="293" y="657"/>
                </a:lnTo>
                <a:lnTo>
                  <a:pt x="298" y="661"/>
                </a:lnTo>
                <a:lnTo>
                  <a:pt x="301" y="665"/>
                </a:lnTo>
                <a:lnTo>
                  <a:pt x="304" y="670"/>
                </a:lnTo>
                <a:lnTo>
                  <a:pt x="307" y="674"/>
                </a:lnTo>
                <a:lnTo>
                  <a:pt x="311" y="680"/>
                </a:lnTo>
                <a:lnTo>
                  <a:pt x="312" y="685"/>
                </a:lnTo>
                <a:lnTo>
                  <a:pt x="314" y="692"/>
                </a:lnTo>
                <a:lnTo>
                  <a:pt x="315" y="697"/>
                </a:lnTo>
                <a:lnTo>
                  <a:pt x="315" y="703"/>
                </a:lnTo>
                <a:lnTo>
                  <a:pt x="315" y="710"/>
                </a:lnTo>
                <a:lnTo>
                  <a:pt x="314" y="715"/>
                </a:lnTo>
                <a:lnTo>
                  <a:pt x="312" y="720"/>
                </a:lnTo>
                <a:lnTo>
                  <a:pt x="311" y="727"/>
                </a:lnTo>
                <a:lnTo>
                  <a:pt x="307" y="731"/>
                </a:lnTo>
                <a:lnTo>
                  <a:pt x="304" y="737"/>
                </a:lnTo>
                <a:lnTo>
                  <a:pt x="301" y="741"/>
                </a:lnTo>
                <a:lnTo>
                  <a:pt x="298" y="745"/>
                </a:lnTo>
                <a:lnTo>
                  <a:pt x="293" y="749"/>
                </a:lnTo>
                <a:lnTo>
                  <a:pt x="288" y="753"/>
                </a:lnTo>
                <a:lnTo>
                  <a:pt x="284" y="756"/>
                </a:lnTo>
                <a:lnTo>
                  <a:pt x="278" y="758"/>
                </a:lnTo>
                <a:lnTo>
                  <a:pt x="273" y="760"/>
                </a:lnTo>
                <a:lnTo>
                  <a:pt x="267" y="762"/>
                </a:lnTo>
                <a:lnTo>
                  <a:pt x="261" y="762"/>
                </a:lnTo>
                <a:lnTo>
                  <a:pt x="255" y="763"/>
                </a:lnTo>
                <a:close/>
                <a:moveTo>
                  <a:pt x="883" y="0"/>
                </a:moveTo>
                <a:lnTo>
                  <a:pt x="15" y="0"/>
                </a:lnTo>
                <a:lnTo>
                  <a:pt x="13" y="0"/>
                </a:lnTo>
                <a:lnTo>
                  <a:pt x="10" y="2"/>
                </a:lnTo>
                <a:lnTo>
                  <a:pt x="8" y="3"/>
                </a:lnTo>
                <a:lnTo>
                  <a:pt x="6" y="5"/>
                </a:lnTo>
                <a:lnTo>
                  <a:pt x="3" y="7"/>
                </a:lnTo>
                <a:lnTo>
                  <a:pt x="2" y="10"/>
                </a:lnTo>
                <a:lnTo>
                  <a:pt x="1" y="12"/>
                </a:lnTo>
                <a:lnTo>
                  <a:pt x="0" y="15"/>
                </a:lnTo>
                <a:lnTo>
                  <a:pt x="0" y="883"/>
                </a:lnTo>
                <a:lnTo>
                  <a:pt x="1" y="886"/>
                </a:lnTo>
                <a:lnTo>
                  <a:pt x="2" y="888"/>
                </a:lnTo>
                <a:lnTo>
                  <a:pt x="3" y="892"/>
                </a:lnTo>
                <a:lnTo>
                  <a:pt x="6" y="894"/>
                </a:lnTo>
                <a:lnTo>
                  <a:pt x="8" y="895"/>
                </a:lnTo>
                <a:lnTo>
                  <a:pt x="10" y="897"/>
                </a:lnTo>
                <a:lnTo>
                  <a:pt x="13" y="897"/>
                </a:lnTo>
                <a:lnTo>
                  <a:pt x="15" y="898"/>
                </a:lnTo>
                <a:lnTo>
                  <a:pt x="883" y="898"/>
                </a:lnTo>
                <a:lnTo>
                  <a:pt x="886" y="897"/>
                </a:lnTo>
                <a:lnTo>
                  <a:pt x="888" y="897"/>
                </a:lnTo>
                <a:lnTo>
                  <a:pt x="892" y="895"/>
                </a:lnTo>
                <a:lnTo>
                  <a:pt x="894" y="894"/>
                </a:lnTo>
                <a:lnTo>
                  <a:pt x="896" y="892"/>
                </a:lnTo>
                <a:lnTo>
                  <a:pt x="897" y="888"/>
                </a:lnTo>
                <a:lnTo>
                  <a:pt x="898" y="886"/>
                </a:lnTo>
                <a:lnTo>
                  <a:pt x="898" y="883"/>
                </a:lnTo>
                <a:lnTo>
                  <a:pt x="898" y="15"/>
                </a:lnTo>
                <a:lnTo>
                  <a:pt x="898" y="12"/>
                </a:lnTo>
                <a:lnTo>
                  <a:pt x="897" y="10"/>
                </a:lnTo>
                <a:lnTo>
                  <a:pt x="896" y="7"/>
                </a:lnTo>
                <a:lnTo>
                  <a:pt x="894" y="5"/>
                </a:lnTo>
                <a:lnTo>
                  <a:pt x="892" y="3"/>
                </a:lnTo>
                <a:lnTo>
                  <a:pt x="888" y="2"/>
                </a:lnTo>
                <a:lnTo>
                  <a:pt x="886" y="0"/>
                </a:lnTo>
                <a:lnTo>
                  <a:pt x="883"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43" name="Rectangle 42">
            <a:extLst>
              <a:ext uri="{FF2B5EF4-FFF2-40B4-BE49-F238E27FC236}">
                <a16:creationId xmlns:a16="http://schemas.microsoft.com/office/drawing/2014/main" id="{61DD9866-7BD3-4A24-9CA2-01CCD23E4E1A}"/>
              </a:ext>
            </a:extLst>
          </p:cNvPr>
          <p:cNvSpPr/>
          <p:nvPr/>
        </p:nvSpPr>
        <p:spPr>
          <a:xfrm>
            <a:off x="5258472" y="4835270"/>
            <a:ext cx="6804940" cy="646331"/>
          </a:xfrm>
          <a:prstGeom prst="rect">
            <a:avLst/>
          </a:prstGeom>
        </p:spPr>
        <p:txBody>
          <a:bodyPr wrap="square" lIns="0" tIns="0" rIns="0" bIns="0" anchor="t">
            <a:spAutoFit/>
          </a:bodyPr>
          <a:lstStyle/>
          <a:p>
            <a:pPr rtl="0"/>
            <a:r>
              <a:rPr lang="en-US" sz="1400" b="1" dirty="0">
                <a:solidFill>
                  <a:srgbClr val="333333"/>
                </a:solidFill>
              </a:rPr>
              <a:t>Analysis of purpose of loan</a:t>
            </a:r>
          </a:p>
          <a:p>
            <a:pPr rtl="0"/>
            <a:endParaRPr lang="en-US" sz="1400" b="1" dirty="0">
              <a:solidFill>
                <a:srgbClr val="333333"/>
              </a:solidFill>
            </a:endParaRPr>
          </a:p>
          <a:p>
            <a:pPr rtl="0"/>
            <a:r>
              <a:rPr lang="en-US" sz="1400" dirty="0">
                <a:solidFill>
                  <a:srgbClr val="333333"/>
                </a:solidFill>
              </a:rPr>
              <a:t>It is inferred from the above plot, mostly the loans have been taken for </a:t>
            </a:r>
            <a:r>
              <a:rPr lang="en-US" sz="1400" dirty="0" err="1">
                <a:solidFill>
                  <a:srgbClr val="333333"/>
                </a:solidFill>
              </a:rPr>
              <a:t>debt_consolidation</a:t>
            </a:r>
            <a:r>
              <a:rPr lang="en-US" sz="1400" dirty="0">
                <a:solidFill>
                  <a:srgbClr val="333333"/>
                </a:solidFill>
              </a:rPr>
              <a:t>.</a:t>
            </a:r>
          </a:p>
        </p:txBody>
      </p:sp>
      <p:pic>
        <p:nvPicPr>
          <p:cNvPr id="5" name="Picture 4">
            <a:extLst>
              <a:ext uri="{FF2B5EF4-FFF2-40B4-BE49-F238E27FC236}">
                <a16:creationId xmlns:a16="http://schemas.microsoft.com/office/drawing/2014/main" id="{3205D628-8B66-48F4-9910-C994906019B9}"/>
              </a:ext>
            </a:extLst>
          </p:cNvPr>
          <p:cNvPicPr>
            <a:picLocks noChangeAspect="1"/>
          </p:cNvPicPr>
          <p:nvPr/>
        </p:nvPicPr>
        <p:blipFill>
          <a:blip r:embed="rId3"/>
          <a:stretch>
            <a:fillRect/>
          </a:stretch>
        </p:blipFill>
        <p:spPr>
          <a:xfrm>
            <a:off x="4834762" y="726741"/>
            <a:ext cx="7242938" cy="4019208"/>
          </a:xfrm>
          <a:prstGeom prst="rect">
            <a:avLst/>
          </a:prstGeom>
        </p:spPr>
      </p:pic>
      <p:pic>
        <p:nvPicPr>
          <p:cNvPr id="7" name="Picture 6">
            <a:extLst>
              <a:ext uri="{FF2B5EF4-FFF2-40B4-BE49-F238E27FC236}">
                <a16:creationId xmlns:a16="http://schemas.microsoft.com/office/drawing/2014/main" id="{E78193BD-3CD2-469A-9ECA-B7BD1FA99C11}"/>
              </a:ext>
            </a:extLst>
          </p:cNvPr>
          <p:cNvPicPr>
            <a:picLocks noChangeAspect="1"/>
          </p:cNvPicPr>
          <p:nvPr/>
        </p:nvPicPr>
        <p:blipFill>
          <a:blip r:embed="rId4"/>
          <a:stretch>
            <a:fillRect/>
          </a:stretch>
        </p:blipFill>
        <p:spPr>
          <a:xfrm>
            <a:off x="113339" y="792593"/>
            <a:ext cx="4488021" cy="3777890"/>
          </a:xfrm>
          <a:prstGeom prst="rect">
            <a:avLst/>
          </a:prstGeom>
        </p:spPr>
      </p:pic>
      <p:sp>
        <p:nvSpPr>
          <p:cNvPr id="26" name="Rectangle 25">
            <a:extLst>
              <a:ext uri="{FF2B5EF4-FFF2-40B4-BE49-F238E27FC236}">
                <a16:creationId xmlns:a16="http://schemas.microsoft.com/office/drawing/2014/main" id="{E55E8475-9386-453B-9BE0-8F5C7EB78231}"/>
              </a:ext>
            </a:extLst>
          </p:cNvPr>
          <p:cNvSpPr/>
          <p:nvPr/>
        </p:nvSpPr>
        <p:spPr>
          <a:xfrm>
            <a:off x="519460" y="4813544"/>
            <a:ext cx="3999274" cy="800219"/>
          </a:xfrm>
          <a:prstGeom prst="rect">
            <a:avLst/>
          </a:prstGeom>
        </p:spPr>
        <p:txBody>
          <a:bodyPr wrap="square" lIns="0" tIns="0" rIns="0" bIns="0" anchor="t">
            <a:spAutoFit/>
          </a:bodyPr>
          <a:lstStyle/>
          <a:p>
            <a:pPr rtl="0"/>
            <a:r>
              <a:rPr lang="en-US" sz="1300" b="1" dirty="0">
                <a:solidFill>
                  <a:srgbClr val="333333"/>
                </a:solidFill>
              </a:rPr>
              <a:t>Analysis of annual income of applicant</a:t>
            </a:r>
          </a:p>
          <a:p>
            <a:pPr rtl="0"/>
            <a:endParaRPr lang="en-US" sz="1300" b="1" dirty="0">
              <a:solidFill>
                <a:srgbClr val="333333"/>
              </a:solidFill>
            </a:endParaRPr>
          </a:p>
          <a:p>
            <a:pPr rtl="0"/>
            <a:r>
              <a:rPr lang="en-US" sz="1300" dirty="0">
                <a:solidFill>
                  <a:srgbClr val="333333"/>
                </a:solidFill>
              </a:rPr>
              <a:t>It is inferred from the above box plot, that there is a presence of outliers with loan amount.</a:t>
            </a:r>
          </a:p>
        </p:txBody>
      </p:sp>
    </p:spTree>
    <p:extLst>
      <p:ext uri="{BB962C8B-B14F-4D97-AF65-F5344CB8AC3E}">
        <p14:creationId xmlns:p14="http://schemas.microsoft.com/office/powerpoint/2010/main" val="2838959003"/>
      </p:ext>
    </p:extLst>
  </p:cSld>
  <p:clrMapOvr>
    <a:masterClrMapping/>
  </p:clrMapOvr>
</p:sld>
</file>

<file path=ppt/theme/theme1.xml><?xml version="1.0" encoding="utf-8"?>
<a:theme xmlns:a="http://schemas.openxmlformats.org/drawingml/2006/main" name="Office Theme">
  <a:themeElements>
    <a:clrScheme name="Custom 73">
      <a:dk1>
        <a:srgbClr val="000000"/>
      </a:dk1>
      <a:lt1>
        <a:sysClr val="window" lastClr="FFFFFF"/>
      </a:lt1>
      <a:dk2>
        <a:srgbClr val="585858"/>
      </a:dk2>
      <a:lt2>
        <a:srgbClr val="E3E3E3"/>
      </a:lt2>
      <a:accent1>
        <a:srgbClr val="E20613"/>
      </a:accent1>
      <a:accent2>
        <a:srgbClr val="A9C038"/>
      </a:accent2>
      <a:accent3>
        <a:srgbClr val="11AEC7"/>
      </a:accent3>
      <a:accent4>
        <a:srgbClr val="F59F26"/>
      </a:accent4>
      <a:accent5>
        <a:srgbClr val="0062A9"/>
      </a:accent5>
      <a:accent6>
        <a:srgbClr val="EB6047"/>
      </a:accent6>
      <a:hlink>
        <a:srgbClr val="8ED9F6"/>
      </a:hlink>
      <a:folHlink>
        <a:srgbClr val="C00000"/>
      </a:folHlink>
    </a:clrScheme>
    <a:fontScheme name="Modern 01">
      <a:majorFont>
        <a:latin typeface="Century Gothic"/>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78455520_Project analysis, from 24Slides_SL_V1.potx" id="{55E7247F-78B2-40DB-9AFE-D4DD42FA8F09}" vid="{22E2FD65-A32D-4798-AF43-CE42F250BDD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F609EDA-869E-4BE5-AE5D-B898C584B6FF}">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61A00BBF-EEBB-4E18-B8CB-F926EAAC48F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FD05317-60D6-4B3A-8545-888496D1A8E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Project analysis, from 24Slides</Template>
  <TotalTime>451</TotalTime>
  <Words>1915</Words>
  <Application>Microsoft Office PowerPoint</Application>
  <PresentationFormat>Widescreen</PresentationFormat>
  <Paragraphs>188</Paragraphs>
  <Slides>18</Slides>
  <Notes>18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Arial Black</vt:lpstr>
      <vt:lpstr>Calibri</vt:lpstr>
      <vt:lpstr>Century Gothic</vt:lpstr>
      <vt:lpstr>Segoe UI Light</vt:lpstr>
      <vt:lpstr>Office Theme</vt:lpstr>
      <vt:lpstr>Lending Club Case Study By Ayush Gupta Saibi Singhai</vt:lpstr>
      <vt:lpstr>Project analysis slide 2</vt:lpstr>
      <vt:lpstr>Project analysis slide 2</vt:lpstr>
      <vt:lpstr>Project analysis slide 3</vt:lpstr>
      <vt:lpstr>Project analysis slide 2</vt:lpstr>
      <vt:lpstr>Project analysis slide 2</vt:lpstr>
      <vt:lpstr>Project analysis slide 2</vt:lpstr>
      <vt:lpstr>Project analysis slide 2</vt:lpstr>
      <vt:lpstr>Project analysis slide 2</vt:lpstr>
      <vt:lpstr>Project analysis slide 2</vt:lpstr>
      <vt:lpstr>Project analysis slide 2</vt:lpstr>
      <vt:lpstr>Project analysis slide 2</vt:lpstr>
      <vt:lpstr>Project analysis slide 2</vt:lpstr>
      <vt:lpstr>Project analysis slide 2</vt:lpstr>
      <vt:lpstr>Project analysis slide 2</vt:lpstr>
      <vt:lpstr>Project analysis slide 2</vt:lpstr>
      <vt:lpstr>Project analysis slide 2</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Lending Club Case Study By Ayush Gupta Saibi Singhai</dc:title>
  <dc:creator>Saibi Singhai</dc:creator>
  <cp:lastModifiedBy>Saibi Singhai</cp:lastModifiedBy>
  <cp:revision>39</cp:revision>
  <dcterms:created xsi:type="dcterms:W3CDTF">2020-12-21T10:16:55Z</dcterms:created>
  <dcterms:modified xsi:type="dcterms:W3CDTF">2020-12-21T18:11:54Z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