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5" r:id="rId2"/>
  </p:sldMasterIdLst>
  <p:notesMasterIdLst>
    <p:notesMasterId r:id="rId27"/>
  </p:notesMasterIdLst>
  <p:sldIdLst>
    <p:sldId id="281" r:id="rId3"/>
    <p:sldId id="368" r:id="rId4"/>
    <p:sldId id="359" r:id="rId5"/>
    <p:sldId id="259" r:id="rId6"/>
    <p:sldId id="273" r:id="rId7"/>
    <p:sldId id="271" r:id="rId8"/>
    <p:sldId id="366" r:id="rId9"/>
    <p:sldId id="272" r:id="rId10"/>
    <p:sldId id="274" r:id="rId11"/>
    <p:sldId id="275" r:id="rId12"/>
    <p:sldId id="375" r:id="rId13"/>
    <p:sldId id="371" r:id="rId14"/>
    <p:sldId id="276" r:id="rId15"/>
    <p:sldId id="381" r:id="rId16"/>
    <p:sldId id="277" r:id="rId17"/>
    <p:sldId id="376" r:id="rId18"/>
    <p:sldId id="380" r:id="rId19"/>
    <p:sldId id="377" r:id="rId20"/>
    <p:sldId id="378" r:id="rId21"/>
    <p:sldId id="367" r:id="rId22"/>
    <p:sldId id="279" r:id="rId23"/>
    <p:sldId id="262" r:id="rId24"/>
    <p:sldId id="263" r:id="rId25"/>
    <p:sldId id="365" r:id="rId26"/>
  </p:sldIdLst>
  <p:sldSz cx="12192000" cy="6858000"/>
  <p:notesSz cx="6858000" cy="9144000"/>
  <p:defaultTextStyle>
    <a:defPPr>
      <a:defRPr lang="ar-IQ"/>
    </a:defPPr>
    <a:lvl1pPr algn="l" rtl="0" eaLnBrk="0" fontAlgn="base" hangingPunct="0">
      <a:spcBef>
        <a:spcPct val="0"/>
      </a:spcBef>
      <a:spcAft>
        <a:spcPct val="0"/>
      </a:spcAft>
      <a:defRPr kern="1200">
        <a:solidFill>
          <a:schemeClr val="tx1"/>
        </a:solidFill>
        <a:latin typeface="Tw Cen MT" panose="020B0602020104020603"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w Cen MT" panose="020B0602020104020603"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w Cen MT" panose="020B0602020104020603"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w Cen MT" panose="020B0602020104020603"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w Cen MT" panose="020B0602020104020603"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w Cen MT" panose="020B0602020104020603"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w Cen MT" panose="020B0602020104020603"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w Cen MT" panose="020B0602020104020603"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w Cen MT" panose="020B0602020104020603"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27624"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B0BA595-1548-4C65-90F1-57E66C535B28}" type="datetimeFigureOut">
              <a:rPr lang="ar-SA" smtClean="0"/>
              <a:t>24/07/1441</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710769B3-2488-4318-B10A-EAB5E49ABFC1}" type="slidenum">
              <a:rPr lang="ar-SA" smtClean="0"/>
              <a:t>‹#›</a:t>
            </a:fld>
            <a:endParaRPr lang="ar-SA"/>
          </a:p>
        </p:txBody>
      </p:sp>
    </p:spTree>
    <p:extLst>
      <p:ext uri="{BB962C8B-B14F-4D97-AF65-F5344CB8AC3E}">
        <p14:creationId xmlns:p14="http://schemas.microsoft.com/office/powerpoint/2010/main" val="2921280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a:extLst>
              <a:ext uri="{FF2B5EF4-FFF2-40B4-BE49-F238E27FC236}">
                <a16:creationId xmlns:a16="http://schemas.microsoft.com/office/drawing/2014/main" id="{D38D2398-0B7D-4920-9E64-7F36BD3E19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Tw Cen MT" panose="020B0602020104020603" pitchFamily="34" charset="0"/>
                <a:cs typeface="Arial" panose="020B0604020202020204" pitchFamily="34" charset="0"/>
              </a:defRPr>
            </a:lvl1pPr>
            <a:lvl2pPr marL="742950" indent="-285750" defTabSz="762000">
              <a:defRPr>
                <a:solidFill>
                  <a:schemeClr val="tx1"/>
                </a:solidFill>
                <a:latin typeface="Tw Cen MT" panose="020B0602020104020603" pitchFamily="34" charset="0"/>
                <a:cs typeface="Arial" panose="020B0604020202020204" pitchFamily="34" charset="0"/>
              </a:defRPr>
            </a:lvl2pPr>
            <a:lvl3pPr marL="1143000" indent="-228600" defTabSz="762000">
              <a:defRPr>
                <a:solidFill>
                  <a:schemeClr val="tx1"/>
                </a:solidFill>
                <a:latin typeface="Tw Cen MT" panose="020B0602020104020603" pitchFamily="34" charset="0"/>
                <a:cs typeface="Arial" panose="020B0604020202020204" pitchFamily="34" charset="0"/>
              </a:defRPr>
            </a:lvl3pPr>
            <a:lvl4pPr marL="1600200" indent="-228600" defTabSz="762000">
              <a:defRPr>
                <a:solidFill>
                  <a:schemeClr val="tx1"/>
                </a:solidFill>
                <a:latin typeface="Tw Cen MT" panose="020B0602020104020603" pitchFamily="34" charset="0"/>
                <a:cs typeface="Arial" panose="020B0604020202020204" pitchFamily="34" charset="0"/>
              </a:defRPr>
            </a:lvl4pPr>
            <a:lvl5pPr marL="2057400" indent="-228600" defTabSz="762000">
              <a:defRPr>
                <a:solidFill>
                  <a:schemeClr val="tx1"/>
                </a:solidFill>
                <a:latin typeface="Tw Cen MT" panose="020B0602020104020603"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Tw Cen MT" panose="020B0602020104020603" pitchFamily="34" charset="0"/>
                <a:cs typeface="Arial" panose="020B0604020202020204" pitchFamily="34" charset="0"/>
              </a:defRPr>
            </a:lvl9pPr>
          </a:lstStyle>
          <a:p>
            <a:pPr marL="0" marR="0" lvl="0" indent="0" algn="r" defTabSz="762000" rtl="1" eaLnBrk="1" fontAlgn="base" latinLnBrk="0" hangingPunct="1">
              <a:lnSpc>
                <a:spcPct val="100000"/>
              </a:lnSpc>
              <a:spcBef>
                <a:spcPct val="0"/>
              </a:spcBef>
              <a:spcAft>
                <a:spcPct val="0"/>
              </a:spcAft>
              <a:buClrTx/>
              <a:buSzTx/>
              <a:buFontTx/>
              <a:buNone/>
              <a:tabLst/>
              <a:defRPr/>
            </a:pPr>
            <a:fld id="{28800FA7-38CF-4D8A-BDEC-251779FD46C7}" type="slidenum">
              <a:rPr kumimoji="0" lang="en-AU" altLang="en-US" sz="1000" b="0" i="1"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762000" rtl="1" eaLnBrk="1" fontAlgn="base" latinLnBrk="0" hangingPunct="1">
                <a:lnSpc>
                  <a:spcPct val="100000"/>
                </a:lnSpc>
                <a:spcBef>
                  <a:spcPct val="0"/>
                </a:spcBef>
                <a:spcAft>
                  <a:spcPct val="0"/>
                </a:spcAft>
                <a:buClrTx/>
                <a:buSzTx/>
                <a:buFontTx/>
                <a:buNone/>
                <a:tabLst/>
                <a:defRPr/>
              </a:pPr>
              <a:t>1</a:t>
            </a:fld>
            <a:endParaRPr kumimoji="0" lang="en-AU" altLang="en-US" sz="1000" b="0" i="1"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17411" name="Rectangle 2">
            <a:extLst>
              <a:ext uri="{FF2B5EF4-FFF2-40B4-BE49-F238E27FC236}">
                <a16:creationId xmlns:a16="http://schemas.microsoft.com/office/drawing/2014/main" id="{2E8BFD7E-3D1D-4FE3-A452-0F240FB174D3}"/>
              </a:ext>
            </a:extLst>
          </p:cNvPr>
          <p:cNvSpPr>
            <a:spLocks noGrp="1" noRot="1" noChangeAspect="1" noChangeArrowheads="1" noTextEdit="1"/>
          </p:cNvSpPr>
          <p:nvPr>
            <p:ph type="sldImg"/>
          </p:nvPr>
        </p:nvSpPr>
        <p:spPr>
          <a:xfrm>
            <a:off x="323850" y="860425"/>
            <a:ext cx="6149975" cy="3460750"/>
          </a:xfrm>
          <a:ln cap="flat"/>
        </p:spPr>
      </p:sp>
      <p:sp>
        <p:nvSpPr>
          <p:cNvPr id="17412" name="Rectangle 3">
            <a:extLst>
              <a:ext uri="{FF2B5EF4-FFF2-40B4-BE49-F238E27FC236}">
                <a16:creationId xmlns:a16="http://schemas.microsoft.com/office/drawing/2014/main" id="{14A6F9B2-D5F5-4C07-83E6-D48A1BC633E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sz="24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3697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IQ"/>
          </a:p>
        </p:txBody>
      </p:sp>
      <p:sp>
        <p:nvSpPr>
          <p:cNvPr id="4" name="Slide Number Placeholder 3"/>
          <p:cNvSpPr>
            <a:spLocks noGrp="1"/>
          </p:cNvSpPr>
          <p:nvPr>
            <p:ph type="sldNum" sz="quarter" idx="10"/>
          </p:nvPr>
        </p:nvSpPr>
        <p:spPr/>
        <p:txBody>
          <a:bodyPr/>
          <a:lstStyle/>
          <a:p>
            <a:fld id="{710769B3-2488-4318-B10A-EAB5E49ABFC1}" type="slidenum">
              <a:rPr lang="ar-SA" smtClean="0"/>
              <a:t>4</a:t>
            </a:fld>
            <a:endParaRPr lang="ar-SA"/>
          </a:p>
        </p:txBody>
      </p:sp>
    </p:spTree>
    <p:extLst>
      <p:ext uri="{BB962C8B-B14F-4D97-AF65-F5344CB8AC3E}">
        <p14:creationId xmlns:p14="http://schemas.microsoft.com/office/powerpoint/2010/main" val="3465368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r" rtl="1"/>
                <a:r>
                  <a:rPr lang="ar-SA" dirty="0"/>
                  <a:t>ملاحظة : انت مخير باستخدام واحدة من الطرق في الحل</a:t>
                </a:r>
              </a:p>
              <a:p>
                <a:pPr algn="r" rtl="1"/>
                <a:r>
                  <a:rPr lang="ar-SA" dirty="0"/>
                  <a:t>ملاحظة : لكي نعرف هل الرقم له معكوس او لا  شرط ان يكون القاسم المشترك الاكبر بين </a:t>
                </a:r>
                <a:r>
                  <a:rPr lang="ar-SA" dirty="0" err="1"/>
                  <a:t>المود</a:t>
                </a:r>
                <a:r>
                  <a:rPr lang="ar-SA" dirty="0"/>
                  <a:t> والمفتاح =1 أي </a:t>
                </a:r>
                <a:r>
                  <a:rPr lang="en-US" dirty="0" err="1"/>
                  <a:t>GCD</a:t>
                </a:r>
                <a:r>
                  <a:rPr lang="en-US" dirty="0"/>
                  <a:t>(</a:t>
                </a:r>
                <a:r>
                  <a:rPr lang="en-US" dirty="0" err="1"/>
                  <a:t>n,K</a:t>
                </a:r>
                <a:r>
                  <a:rPr lang="en-US" dirty="0"/>
                  <a:t>) =1 </a:t>
                </a:r>
                <a:r>
                  <a:rPr lang="ar-SA" dirty="0"/>
                  <a:t> كما وضحنا في </a:t>
                </a:r>
                <a:r>
                  <a:rPr lang="ar-SA" dirty="0" err="1"/>
                  <a:t>السلايد</a:t>
                </a:r>
                <a:r>
                  <a:rPr lang="ar-SA" dirty="0"/>
                  <a:t> رقم 11 و 12</a:t>
                </a:r>
              </a:p>
              <a:p>
                <a:pPr algn="r" rtl="1"/>
                <a:endParaRPr lang="ar-SA" dirty="0"/>
              </a:p>
              <a:p>
                <a:pPr algn="r" rtl="1"/>
                <a:r>
                  <a:rPr lang="ar-SA" dirty="0"/>
                  <a:t>الطريقة الاولى تستخدم عندما يكون </a:t>
                </a:r>
                <a:r>
                  <a:rPr lang="ar-SA" dirty="0" err="1"/>
                  <a:t>المود</a:t>
                </a:r>
                <a:r>
                  <a:rPr lang="ar-SA" dirty="0"/>
                  <a:t> عدد صغير  أي </a:t>
                </a:r>
                <a:r>
                  <a:rPr lang="ar-SA" dirty="0" err="1"/>
                  <a:t>بالامكان</a:t>
                </a:r>
                <a:r>
                  <a:rPr lang="ar-SA" dirty="0"/>
                  <a:t> اخذ الاحتمالات </a:t>
                </a:r>
              </a:p>
              <a:p>
                <a:pPr algn="r" rtl="1"/>
                <a:r>
                  <a:rPr lang="ar-SA" dirty="0"/>
                  <a:t>فكرة الطريقة فقط تطبيق قانون المعكوس  </a:t>
                </a:r>
              </a:p>
              <a:p>
                <a:pPr algn="r" rtl="1"/>
                <a14:m>
                  <m:oMathPara xmlns:m="http://schemas.openxmlformats.org/officeDocument/2006/math">
                    <m:oMathParaPr>
                      <m:jc m:val="centerGroup"/>
                    </m:oMathParaPr>
                    <m:oMath xmlns:m="http://schemas.openxmlformats.org/officeDocument/2006/math">
                      <m:r>
                        <a:rPr lang="da-DK" sz="1200" b="1" i="1" dirty="0" smtClean="0">
                          <a:solidFill>
                            <a:srgbClr val="0070C0"/>
                          </a:solidFill>
                          <a:latin typeface="Cambria Math" panose="02040503050406030204" pitchFamily="18" charset="0"/>
                        </a:rPr>
                        <m:t>(</m:t>
                      </m:r>
                      <m:r>
                        <a:rPr lang="da-DK" sz="1200" b="1" i="1" dirty="0" smtClean="0">
                          <a:solidFill>
                            <a:srgbClr val="0070C0"/>
                          </a:solidFill>
                          <a:latin typeface="Cambria Math" panose="02040503050406030204" pitchFamily="18" charset="0"/>
                        </a:rPr>
                        <m:t>𝑲</m:t>
                      </m:r>
                      <m:r>
                        <a:rPr lang="da-DK" sz="1200" b="1" i="1" dirty="0" smtClean="0">
                          <a:solidFill>
                            <a:srgbClr val="0070C0"/>
                          </a:solidFill>
                          <a:latin typeface="Cambria Math" panose="02040503050406030204" pitchFamily="18" charset="0"/>
                        </a:rPr>
                        <m:t>∗ </m:t>
                      </m:r>
                      <m:r>
                        <a:rPr lang="da-DK" sz="1200" b="1" i="1" dirty="0" smtClean="0">
                          <a:solidFill>
                            <a:srgbClr val="0070C0"/>
                          </a:solidFill>
                          <a:latin typeface="Cambria Math" panose="02040503050406030204" pitchFamily="18" charset="0"/>
                        </a:rPr>
                        <m:t>𝑰𝒏𝒗</m:t>
                      </m:r>
                      <m:r>
                        <a:rPr lang="da-DK" sz="1200" b="1" i="1" dirty="0" smtClean="0">
                          <a:solidFill>
                            <a:srgbClr val="0070C0"/>
                          </a:solidFill>
                          <a:latin typeface="Cambria Math" panose="02040503050406030204" pitchFamily="18" charset="0"/>
                        </a:rPr>
                        <m:t>( </m:t>
                      </m:r>
                      <m:r>
                        <a:rPr lang="da-DK" sz="1200" b="1" i="1" dirty="0" smtClean="0">
                          <a:solidFill>
                            <a:srgbClr val="0070C0"/>
                          </a:solidFill>
                          <a:latin typeface="Cambria Math" panose="02040503050406030204" pitchFamily="18" charset="0"/>
                        </a:rPr>
                        <m:t>𝑲</m:t>
                      </m:r>
                      <m:r>
                        <a:rPr lang="da-DK" sz="1200" b="1" i="1" dirty="0" smtClean="0">
                          <a:solidFill>
                            <a:srgbClr val="0070C0"/>
                          </a:solidFill>
                          <a:latin typeface="Cambria Math" panose="02040503050406030204" pitchFamily="18" charset="0"/>
                        </a:rPr>
                        <m:t>)) </m:t>
                      </m:r>
                      <m:r>
                        <a:rPr lang="en-US" sz="1200" b="1" i="1" dirty="0" smtClean="0">
                          <a:solidFill>
                            <a:srgbClr val="0070C0"/>
                          </a:solidFill>
                          <a:latin typeface="Cambria Math" panose="02040503050406030204" pitchFamily="18" charset="0"/>
                        </a:rPr>
                        <m:t>𝒎</m:t>
                      </m:r>
                      <m:r>
                        <a:rPr lang="da-DK" sz="1200" b="1" i="1" dirty="0" smtClean="0">
                          <a:solidFill>
                            <a:srgbClr val="0070C0"/>
                          </a:solidFill>
                          <a:latin typeface="Cambria Math" panose="02040503050406030204" pitchFamily="18" charset="0"/>
                        </a:rPr>
                        <m:t>𝒐𝒅</m:t>
                      </m:r>
                      <m:r>
                        <a:rPr lang="da-DK" sz="1200" b="1" i="1" dirty="0" smtClean="0">
                          <a:solidFill>
                            <a:srgbClr val="0070C0"/>
                          </a:solidFill>
                          <a:latin typeface="Cambria Math" panose="02040503050406030204" pitchFamily="18" charset="0"/>
                        </a:rPr>
                        <m:t> </m:t>
                      </m:r>
                      <m:r>
                        <a:rPr lang="da-DK" sz="1200" b="1" i="1" dirty="0" smtClean="0">
                          <a:solidFill>
                            <a:srgbClr val="0070C0"/>
                          </a:solidFill>
                          <a:latin typeface="Cambria Math" panose="02040503050406030204" pitchFamily="18" charset="0"/>
                        </a:rPr>
                        <m:t>𝒏</m:t>
                      </m:r>
                      <m:r>
                        <a:rPr lang="da-DK" sz="1200" b="1" i="1" dirty="0" smtClean="0">
                          <a:solidFill>
                            <a:srgbClr val="0070C0"/>
                          </a:solidFill>
                          <a:latin typeface="Cambria Math" panose="02040503050406030204" pitchFamily="18" charset="0"/>
                        </a:rPr>
                        <m:t> =</m:t>
                      </m:r>
                      <m:r>
                        <a:rPr lang="da-DK" sz="1200" b="1" i="1" dirty="0" smtClean="0">
                          <a:solidFill>
                            <a:srgbClr val="0070C0"/>
                          </a:solidFill>
                          <a:latin typeface="Cambria Math" panose="02040503050406030204" pitchFamily="18" charset="0"/>
                        </a:rPr>
                        <m:t>𝟏</m:t>
                      </m:r>
                    </m:oMath>
                  </m:oMathPara>
                </a14:m>
                <a:endParaRPr lang="en-US" dirty="0"/>
              </a:p>
              <a:p>
                <a:pPr algn="r" rtl="1"/>
                <a:r>
                  <a:rPr lang="ar-SA" dirty="0" err="1"/>
                  <a:t>ناخذ</a:t>
                </a:r>
                <a:r>
                  <a:rPr lang="ar-SA" dirty="0"/>
                  <a:t> كل الاحتمالات التي هي اقل من رقم </a:t>
                </a:r>
                <a:r>
                  <a:rPr lang="ar-SA" dirty="0" err="1"/>
                  <a:t>المود</a:t>
                </a:r>
                <a:r>
                  <a:rPr lang="ar-SA" dirty="0"/>
                  <a:t> الى ان نصل الى حل يكون </a:t>
                </a:r>
              </a:p>
              <a:p>
                <a:pPr algn="r" rtl="1"/>
                <a:r>
                  <a:rPr lang="ar-SA" dirty="0"/>
                  <a:t>ضرب العدد * معكوسة / </a:t>
                </a:r>
                <a:r>
                  <a:rPr lang="ar-SA" dirty="0" err="1"/>
                  <a:t>المود</a:t>
                </a:r>
                <a:r>
                  <a:rPr lang="ar-SA" dirty="0"/>
                  <a:t> = 1 .... الواحد هو باقي القسمة </a:t>
                </a:r>
              </a:p>
              <a:p>
                <a:pPr algn="r" rtl="1"/>
                <a:endParaRPr lang="ar-SA" dirty="0"/>
              </a:p>
            </p:txBody>
          </p:sp>
        </mc:Choice>
        <mc:Fallback xmlns="">
          <p:sp>
            <p:nvSpPr>
              <p:cNvPr id="3" name="Notes Placeholder 2"/>
              <p:cNvSpPr>
                <a:spLocks noGrp="1"/>
              </p:cNvSpPr>
              <p:nvPr>
                <p:ph type="body" idx="1"/>
              </p:nvPr>
            </p:nvSpPr>
            <p:spPr/>
            <p:txBody>
              <a:bodyPr/>
              <a:lstStyle/>
              <a:p>
                <a:pPr algn="r" rtl="1"/>
                <a:r>
                  <a:rPr lang="ar-SA" dirty="0"/>
                  <a:t>ملاحظة : انت مخير باستخدام واحدة من الطرق في الحل</a:t>
                </a:r>
              </a:p>
              <a:p>
                <a:pPr algn="r" rtl="1"/>
                <a:r>
                  <a:rPr lang="ar-SA" dirty="0"/>
                  <a:t>ملاحظة : لكي نعرف هل الرقم له معكوس او لا  شرط ان يكون القاسم المشترك الاكبر بين </a:t>
                </a:r>
                <a:r>
                  <a:rPr lang="ar-SA" dirty="0" err="1"/>
                  <a:t>المود</a:t>
                </a:r>
                <a:r>
                  <a:rPr lang="ar-SA" dirty="0"/>
                  <a:t> والمفتاح =1 أي </a:t>
                </a:r>
                <a:r>
                  <a:rPr lang="en-US" dirty="0" err="1"/>
                  <a:t>GCD</a:t>
                </a:r>
                <a:r>
                  <a:rPr lang="en-US" dirty="0"/>
                  <a:t>(</a:t>
                </a:r>
                <a:r>
                  <a:rPr lang="en-US" dirty="0" err="1"/>
                  <a:t>n,K</a:t>
                </a:r>
                <a:r>
                  <a:rPr lang="en-US" dirty="0"/>
                  <a:t>) =1 </a:t>
                </a:r>
                <a:r>
                  <a:rPr lang="ar-SA" dirty="0"/>
                  <a:t> كما وضحنا في </a:t>
                </a:r>
                <a:r>
                  <a:rPr lang="ar-SA" dirty="0" err="1"/>
                  <a:t>السلايد</a:t>
                </a:r>
                <a:r>
                  <a:rPr lang="ar-SA" dirty="0"/>
                  <a:t> رقم 11 و 12</a:t>
                </a:r>
              </a:p>
              <a:p>
                <a:pPr algn="r" rtl="1"/>
                <a:endParaRPr lang="ar-SA" dirty="0"/>
              </a:p>
              <a:p>
                <a:pPr algn="r" rtl="1"/>
                <a:r>
                  <a:rPr lang="ar-SA" dirty="0"/>
                  <a:t>الطريقة الاولى تستخدم عندما يكون </a:t>
                </a:r>
                <a:r>
                  <a:rPr lang="ar-SA" dirty="0" err="1"/>
                  <a:t>المود</a:t>
                </a:r>
                <a:r>
                  <a:rPr lang="ar-SA" dirty="0"/>
                  <a:t> عدد صغير  أي </a:t>
                </a:r>
                <a:r>
                  <a:rPr lang="ar-SA" dirty="0" err="1"/>
                  <a:t>بالامكان</a:t>
                </a:r>
                <a:r>
                  <a:rPr lang="ar-SA" dirty="0"/>
                  <a:t> اخذ الاحتمالات </a:t>
                </a:r>
              </a:p>
              <a:p>
                <a:pPr algn="r" rtl="1"/>
                <a:r>
                  <a:rPr lang="ar-SA" dirty="0"/>
                  <a:t>فكرة الطريقة فقط تطبيق قانون المعكوس  </a:t>
                </a:r>
              </a:p>
              <a:p>
                <a:pPr algn="r" rtl="1"/>
                <a:r>
                  <a:rPr lang="da-DK" sz="1200" b="1" i="0" dirty="0">
                    <a:solidFill>
                      <a:srgbClr val="0070C0"/>
                    </a:solidFill>
                    <a:latin typeface="Cambria Math" panose="02040503050406030204" pitchFamily="18" charset="0"/>
                  </a:rPr>
                  <a:t>(𝑲∗ 𝑰𝒏𝒗( 𝑲)) </a:t>
                </a:r>
                <a:r>
                  <a:rPr lang="en-US" sz="1200" b="1" i="0" dirty="0">
                    <a:solidFill>
                      <a:srgbClr val="0070C0"/>
                    </a:solidFill>
                    <a:latin typeface="Cambria Math" panose="02040503050406030204" pitchFamily="18" charset="0"/>
                  </a:rPr>
                  <a:t>𝒎</a:t>
                </a:r>
                <a:r>
                  <a:rPr lang="da-DK" sz="1200" b="1" i="0" dirty="0">
                    <a:solidFill>
                      <a:srgbClr val="0070C0"/>
                    </a:solidFill>
                    <a:latin typeface="Cambria Math" panose="02040503050406030204" pitchFamily="18" charset="0"/>
                  </a:rPr>
                  <a:t>𝒐𝒅 𝒏 =𝟏</a:t>
                </a:r>
                <a:endParaRPr lang="en-US" dirty="0"/>
              </a:p>
              <a:p>
                <a:pPr algn="r" rtl="1"/>
                <a:r>
                  <a:rPr lang="ar-SA" dirty="0" err="1"/>
                  <a:t>ناخذ</a:t>
                </a:r>
                <a:r>
                  <a:rPr lang="ar-SA" dirty="0"/>
                  <a:t> كل الاحتمالات التي هي اقل من رقم </a:t>
                </a:r>
                <a:r>
                  <a:rPr lang="ar-SA" dirty="0" err="1"/>
                  <a:t>المود</a:t>
                </a:r>
                <a:r>
                  <a:rPr lang="ar-SA" dirty="0"/>
                  <a:t> الى ان نصل الى حل يكون </a:t>
                </a:r>
              </a:p>
              <a:p>
                <a:pPr algn="r" rtl="1"/>
                <a:r>
                  <a:rPr lang="ar-SA" dirty="0"/>
                  <a:t>ضرب العدد * معكوسة / </a:t>
                </a:r>
                <a:r>
                  <a:rPr lang="ar-SA" dirty="0" err="1"/>
                  <a:t>المود</a:t>
                </a:r>
                <a:r>
                  <a:rPr lang="ar-SA" dirty="0"/>
                  <a:t> = 1 .... الواحد هو باقي القسمة </a:t>
                </a:r>
              </a:p>
              <a:p>
                <a:pPr algn="r" rtl="1"/>
                <a:endParaRPr lang="ar-SA" dirty="0"/>
              </a:p>
            </p:txBody>
          </p:sp>
        </mc:Fallback>
      </mc:AlternateContent>
      <p:sp>
        <p:nvSpPr>
          <p:cNvPr id="4" name="Slide Number Placeholder 3"/>
          <p:cNvSpPr>
            <a:spLocks noGrp="1"/>
          </p:cNvSpPr>
          <p:nvPr>
            <p:ph type="sldNum" sz="quarter" idx="5"/>
          </p:nvPr>
        </p:nvSpPr>
        <p:spPr/>
        <p:txBody>
          <a:bodyPr/>
          <a:lstStyle/>
          <a:p>
            <a:fld id="{710769B3-2488-4318-B10A-EAB5E49ABFC1}" type="slidenum">
              <a:rPr lang="ar-SA" smtClean="0"/>
              <a:t>13</a:t>
            </a:fld>
            <a:endParaRPr lang="ar-SA"/>
          </a:p>
        </p:txBody>
      </p:sp>
    </p:spTree>
    <p:extLst>
      <p:ext uri="{BB962C8B-B14F-4D97-AF65-F5344CB8AC3E}">
        <p14:creationId xmlns:p14="http://schemas.microsoft.com/office/powerpoint/2010/main" val="4245112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200" b="1" kern="1200" dirty="0">
                <a:solidFill>
                  <a:schemeClr val="tx1"/>
                </a:solidFill>
                <a:effectLst/>
                <a:latin typeface="+mn-lt"/>
                <a:ea typeface="+mn-ea"/>
                <a:cs typeface="+mn-cs"/>
              </a:rPr>
              <a:t>الطريقة الثالثة هي ابسط طريقة </a:t>
            </a:r>
          </a:p>
          <a:p>
            <a:pPr marL="0" marR="0" lvl="0" indent="0" algn="r" defTabSz="914400" rtl="1" eaLnBrk="1" fontAlgn="auto" latinLnBrk="0" hangingPunct="1">
              <a:lnSpc>
                <a:spcPct val="100000"/>
              </a:lnSpc>
              <a:spcBef>
                <a:spcPts val="0"/>
              </a:spcBef>
              <a:spcAft>
                <a:spcPts val="0"/>
              </a:spcAft>
              <a:buClrTx/>
              <a:buSzTx/>
              <a:buFontTx/>
              <a:buNone/>
              <a:tabLst/>
              <a:defRPr/>
            </a:pPr>
            <a:r>
              <a:rPr lang="ar-SA" sz="1200" b="1" kern="1200" dirty="0">
                <a:solidFill>
                  <a:schemeClr val="tx1"/>
                </a:solidFill>
                <a:effectLst/>
                <a:latin typeface="+mn-lt"/>
                <a:ea typeface="+mn-ea"/>
                <a:cs typeface="+mn-cs"/>
              </a:rPr>
              <a:t>1- في البداية نجد مضاعفات العدد 29  أي نضربها بالأعداد من 1 الى 9 كالتالي</a:t>
            </a:r>
            <a:r>
              <a:rPr lang="en-US" sz="1200" b="1" kern="1200" dirty="0">
                <a:solidFill>
                  <a:schemeClr val="tx1"/>
                </a:solidFill>
                <a:effectLst/>
                <a:latin typeface="+mn-lt"/>
                <a:ea typeface="+mn-ea"/>
                <a:cs typeface="+mn-cs"/>
              </a:rPr>
              <a:t>: </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29*1 = 29</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29*2 = 58</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29*3= 87</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29*4= 116</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29*5=145</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29*6=174</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29*7=203</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29*8=232</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29*9=261</a:t>
            </a:r>
            <a:br>
              <a:rPr lang="en-US" sz="1200" b="1" kern="1200" dirty="0">
                <a:solidFill>
                  <a:schemeClr val="tx1"/>
                </a:solidFill>
                <a:effectLst/>
                <a:latin typeface="+mn-lt"/>
                <a:ea typeface="+mn-ea"/>
                <a:cs typeface="+mn-cs"/>
              </a:rPr>
            </a:br>
            <a:br>
              <a:rPr lang="en-US" sz="1200" b="1" kern="1200" dirty="0">
                <a:solidFill>
                  <a:schemeClr val="tx1"/>
                </a:solidFill>
                <a:effectLst/>
                <a:latin typeface="+mn-lt"/>
                <a:ea typeface="+mn-ea"/>
                <a:cs typeface="+mn-cs"/>
              </a:rPr>
            </a:br>
            <a:r>
              <a:rPr lang="ar-SA" sz="1200" b="1" kern="1200" dirty="0">
                <a:solidFill>
                  <a:schemeClr val="tx1"/>
                </a:solidFill>
                <a:effectLst/>
                <a:latin typeface="+mn-lt"/>
                <a:ea typeface="+mn-ea"/>
                <a:cs typeface="+mn-cs"/>
              </a:rPr>
              <a:t> 2- الخطوة التالية هي إضافة العدد 1 إلى قائمة نواتج الضرب من الخطوة الاولى لتصبح القائمة كالتالي</a:t>
            </a:r>
            <a:r>
              <a:rPr lang="en-US" sz="1200" b="1" kern="1200" dirty="0">
                <a:solidFill>
                  <a:schemeClr val="tx1"/>
                </a:solidFill>
                <a:effectLst/>
                <a:latin typeface="+mn-lt"/>
                <a:ea typeface="+mn-ea"/>
                <a:cs typeface="+mn-cs"/>
              </a:rPr>
              <a:t>: </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30</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59</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88</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117</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146</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175</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204</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233</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262</a:t>
            </a:r>
            <a:br>
              <a:rPr lang="en-US" sz="1200" b="1" kern="1200" dirty="0">
                <a:solidFill>
                  <a:schemeClr val="tx1"/>
                </a:solidFill>
                <a:effectLst/>
                <a:latin typeface="+mn-lt"/>
                <a:ea typeface="+mn-ea"/>
                <a:cs typeface="+mn-cs"/>
              </a:rPr>
            </a:br>
            <a:br>
              <a:rPr lang="en-US" sz="1200" b="1" kern="1200" dirty="0">
                <a:solidFill>
                  <a:schemeClr val="tx1"/>
                </a:solidFill>
                <a:effectLst/>
                <a:latin typeface="+mn-lt"/>
                <a:ea typeface="+mn-ea"/>
                <a:cs typeface="+mn-cs"/>
              </a:rPr>
            </a:br>
            <a:r>
              <a:rPr lang="ar-SA" sz="1200" b="1" kern="1200" dirty="0">
                <a:solidFill>
                  <a:schemeClr val="tx1"/>
                </a:solidFill>
                <a:effectLst/>
                <a:latin typeface="+mn-lt"/>
                <a:ea typeface="+mn-ea"/>
                <a:cs typeface="+mn-cs"/>
              </a:rPr>
              <a:t>3- الخطوة الأخيرة هي تجربة أي من الأعداد في القائمة يقبل القسمة على المفتاح (في المفتاح 11) بدون باقي</a:t>
            </a:r>
            <a:br>
              <a:rPr lang="en-US" sz="1200" b="1" kern="1200" dirty="0">
                <a:solidFill>
                  <a:schemeClr val="tx1"/>
                </a:solidFill>
                <a:effectLst/>
                <a:latin typeface="+mn-lt"/>
                <a:ea typeface="+mn-ea"/>
                <a:cs typeface="+mn-cs"/>
              </a:rPr>
            </a:br>
            <a:br>
              <a:rPr lang="en-US" sz="1200" b="1" kern="1200" dirty="0">
                <a:solidFill>
                  <a:schemeClr val="tx1"/>
                </a:solidFill>
                <a:effectLst/>
                <a:latin typeface="+mn-lt"/>
                <a:ea typeface="+mn-ea"/>
                <a:cs typeface="+mn-cs"/>
              </a:rPr>
            </a:br>
            <a:r>
              <a:rPr lang="ar-SA" sz="1200" b="1" kern="1200" dirty="0">
                <a:solidFill>
                  <a:schemeClr val="tx1"/>
                </a:solidFill>
                <a:effectLst/>
                <a:latin typeface="+mn-lt"/>
                <a:ea typeface="+mn-ea"/>
                <a:cs typeface="+mn-cs"/>
              </a:rPr>
              <a:t>نجد أن العدد (88) يقبل القسمة على (11) والناتج هو</a:t>
            </a:r>
            <a:r>
              <a:rPr lang="en-US" sz="1200" b="1" kern="1200" dirty="0">
                <a:solidFill>
                  <a:schemeClr val="tx1"/>
                </a:solidFill>
                <a:effectLst/>
                <a:latin typeface="+mn-lt"/>
                <a:ea typeface="+mn-ea"/>
                <a:cs typeface="+mn-cs"/>
              </a:rPr>
              <a:t> (8)</a:t>
            </a:r>
            <a:r>
              <a:rPr lang="ar-SA" sz="1200" b="1" kern="1200" dirty="0">
                <a:solidFill>
                  <a:schemeClr val="tx1"/>
                </a:solidFill>
                <a:effectLst/>
                <a:latin typeface="+mn-lt"/>
                <a:ea typeface="+mn-ea"/>
                <a:cs typeface="+mn-cs"/>
              </a:rPr>
              <a:t>بدون باقي</a:t>
            </a:r>
            <a:br>
              <a:rPr lang="en-US" sz="1200" b="1" kern="1200" dirty="0">
                <a:solidFill>
                  <a:schemeClr val="tx1"/>
                </a:solidFill>
                <a:effectLst/>
                <a:latin typeface="+mn-lt"/>
                <a:ea typeface="+mn-ea"/>
                <a:cs typeface="+mn-cs"/>
              </a:rPr>
            </a:br>
            <a:br>
              <a:rPr lang="en-US" sz="1200" b="1" kern="1200" dirty="0">
                <a:solidFill>
                  <a:schemeClr val="tx1"/>
                </a:solidFill>
                <a:effectLst/>
                <a:latin typeface="+mn-lt"/>
                <a:ea typeface="+mn-ea"/>
                <a:cs typeface="+mn-cs"/>
              </a:rPr>
            </a:br>
            <a:r>
              <a:rPr lang="ar-SA" sz="1200" b="1" kern="1200" dirty="0">
                <a:solidFill>
                  <a:schemeClr val="tx1"/>
                </a:solidFill>
                <a:effectLst/>
                <a:latin typeface="+mn-lt"/>
                <a:ea typeface="+mn-ea"/>
                <a:cs typeface="+mn-cs"/>
              </a:rPr>
              <a:t>إذن , المعكوس </a:t>
            </a:r>
            <a:r>
              <a:rPr lang="ar-SA" sz="1200" b="1" kern="1200" dirty="0" err="1">
                <a:solidFill>
                  <a:schemeClr val="tx1"/>
                </a:solidFill>
                <a:effectLst/>
                <a:latin typeface="+mn-lt"/>
                <a:ea typeface="+mn-ea"/>
                <a:cs typeface="+mn-cs"/>
              </a:rPr>
              <a:t>الضربي</a:t>
            </a:r>
            <a:r>
              <a:rPr lang="ar-SA" sz="1200" b="1" kern="1200" dirty="0">
                <a:solidFill>
                  <a:schemeClr val="tx1"/>
                </a:solidFill>
                <a:effectLst/>
                <a:latin typeface="+mn-lt"/>
                <a:ea typeface="+mn-ea"/>
                <a:cs typeface="+mn-cs"/>
              </a:rPr>
              <a:t> للمفتاح 11 تحت مود 29 هو 8</a:t>
            </a:r>
            <a:br>
              <a:rPr lang="en-US" sz="1200" b="1" kern="1200" dirty="0">
                <a:solidFill>
                  <a:schemeClr val="tx1"/>
                </a:solidFill>
                <a:effectLst/>
                <a:latin typeface="+mn-lt"/>
                <a:ea typeface="+mn-ea"/>
                <a:cs typeface="+mn-cs"/>
              </a:rPr>
            </a:br>
            <a:br>
              <a:rPr lang="en-US" sz="1200" b="1" kern="1200" dirty="0">
                <a:solidFill>
                  <a:schemeClr val="tx1"/>
                </a:solidFill>
                <a:effectLst/>
                <a:latin typeface="+mn-lt"/>
                <a:ea typeface="+mn-ea"/>
                <a:cs typeface="+mn-cs"/>
              </a:rPr>
            </a:br>
            <a:r>
              <a:rPr lang="ar-SA" sz="1200" b="1" kern="1200" dirty="0">
                <a:solidFill>
                  <a:schemeClr val="tx1"/>
                </a:solidFill>
                <a:effectLst/>
                <a:latin typeface="+mn-lt"/>
                <a:ea typeface="+mn-ea"/>
                <a:cs typeface="+mn-cs"/>
              </a:rPr>
              <a:t>للـتأكد من الحل</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11*8= 88</a:t>
            </a:r>
            <a:br>
              <a:rPr lang="en-US" sz="1200" b="1"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88/29= 3 </a:t>
            </a:r>
            <a:r>
              <a:rPr lang="ar-SA" sz="1200" b="1" kern="1200" dirty="0">
                <a:solidFill>
                  <a:schemeClr val="tx1"/>
                </a:solidFill>
                <a:effectLst/>
                <a:latin typeface="+mn-lt"/>
                <a:ea typeface="+mn-ea"/>
                <a:cs typeface="+mn-cs"/>
              </a:rPr>
              <a:t>والباقي 1</a:t>
            </a:r>
          </a:p>
          <a:p>
            <a:pPr marL="0" marR="0" lvl="0" indent="0" algn="r" defTabSz="914400" rtl="1" eaLnBrk="1" fontAlgn="auto" latinLnBrk="0" hangingPunct="1">
              <a:lnSpc>
                <a:spcPct val="100000"/>
              </a:lnSpc>
              <a:spcBef>
                <a:spcPts val="0"/>
              </a:spcBef>
              <a:spcAft>
                <a:spcPts val="0"/>
              </a:spcAft>
              <a:buClrTx/>
              <a:buSzTx/>
              <a:buFontTx/>
              <a:buNone/>
              <a:tabLst/>
              <a:defRPr/>
            </a:pPr>
            <a:r>
              <a:rPr lang="ar-SA" sz="1200" b="1" kern="1200" dirty="0">
                <a:solidFill>
                  <a:schemeClr val="tx1"/>
                </a:solidFill>
                <a:effectLst/>
                <a:latin typeface="+mn-lt"/>
                <a:ea typeface="+mn-ea"/>
                <a:cs typeface="+mn-cs"/>
              </a:rPr>
              <a:t>ملاحظة : هناك طرق اخرى </a:t>
            </a:r>
            <a:r>
              <a:rPr lang="ar-SA" sz="1200" b="1" kern="1200" dirty="0" err="1">
                <a:solidFill>
                  <a:schemeClr val="tx1"/>
                </a:solidFill>
                <a:effectLst/>
                <a:latin typeface="+mn-lt"/>
                <a:ea typeface="+mn-ea"/>
                <a:cs typeface="+mn-cs"/>
              </a:rPr>
              <a:t>لايجاد</a:t>
            </a:r>
            <a:r>
              <a:rPr lang="ar-SA" sz="1200" b="1" kern="1200" dirty="0">
                <a:solidFill>
                  <a:schemeClr val="tx1"/>
                </a:solidFill>
                <a:effectLst/>
                <a:latin typeface="+mn-lt"/>
                <a:ea typeface="+mn-ea"/>
                <a:cs typeface="+mn-cs"/>
              </a:rPr>
              <a:t> المعكوس ومن اشهرها طريقة استخدام خوارزمية اقليدس (طريقة الحل باستخدام الجدول او معادلة)</a:t>
            </a:r>
            <a:endParaRPr lang="en-US" sz="1200" kern="1200" dirty="0">
              <a:solidFill>
                <a:schemeClr val="tx1"/>
              </a:solidFill>
              <a:effectLst/>
              <a:latin typeface="+mn-lt"/>
              <a:ea typeface="+mn-ea"/>
              <a:cs typeface="+mn-cs"/>
            </a:endParaRPr>
          </a:p>
          <a:p>
            <a:pPr algn="r" rtl="1"/>
            <a:endParaRPr lang="ar-SA" dirty="0"/>
          </a:p>
        </p:txBody>
      </p:sp>
      <p:sp>
        <p:nvSpPr>
          <p:cNvPr id="4" name="Slide Number Placeholder 3"/>
          <p:cNvSpPr>
            <a:spLocks noGrp="1"/>
          </p:cNvSpPr>
          <p:nvPr>
            <p:ph type="sldNum" sz="quarter" idx="5"/>
          </p:nvPr>
        </p:nvSpPr>
        <p:spPr/>
        <p:txBody>
          <a:bodyPr/>
          <a:lstStyle/>
          <a:p>
            <a:fld id="{710769B3-2488-4318-B10A-EAB5E49ABFC1}" type="slidenum">
              <a:rPr lang="ar-SA" smtClean="0"/>
              <a:t>19</a:t>
            </a:fld>
            <a:endParaRPr lang="ar-SA"/>
          </a:p>
        </p:txBody>
      </p:sp>
    </p:spTree>
    <p:extLst>
      <p:ext uri="{BB962C8B-B14F-4D97-AF65-F5344CB8AC3E}">
        <p14:creationId xmlns:p14="http://schemas.microsoft.com/office/powerpoint/2010/main" val="131336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Pr>
        <a:solidFill>
          <a:schemeClr val="bg2"/>
        </a:solidFill>
        <a:effectLst/>
      </p:bgPr>
    </p:bg>
    <p:spTree>
      <p:nvGrpSpPr>
        <p:cNvPr id="1" name=""/>
        <p:cNvGrpSpPr/>
        <p:nvPr/>
      </p:nvGrpSpPr>
      <p:grpSpPr>
        <a:xfrm>
          <a:off x="0" y="0"/>
          <a:ext cx="0" cy="0"/>
          <a:chOff x="0" y="0"/>
          <a:chExt cx="0" cy="0"/>
        </a:xfrm>
      </p:grpSpPr>
      <p:sp>
        <p:nvSpPr>
          <p:cNvPr id="4" name="مستطيل 9">
            <a:extLst>
              <a:ext uri="{FF2B5EF4-FFF2-40B4-BE49-F238E27FC236}">
                <a16:creationId xmlns:a16="http://schemas.microsoft.com/office/drawing/2014/main" id="{2CC3B48B-BAAE-4724-A62F-59262DFEF8F7}"/>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5" name="مستطيل 10">
            <a:extLst>
              <a:ext uri="{FF2B5EF4-FFF2-40B4-BE49-F238E27FC236}">
                <a16:creationId xmlns:a16="http://schemas.microsoft.com/office/drawing/2014/main" id="{F931FE39-BA2C-427B-83C0-AEA5721D09E8}"/>
              </a:ext>
            </a:extLst>
          </p:cNvPr>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6" name="مستطيل 11">
            <a:extLst>
              <a:ext uri="{FF2B5EF4-FFF2-40B4-BE49-F238E27FC236}">
                <a16:creationId xmlns:a16="http://schemas.microsoft.com/office/drawing/2014/main" id="{07B223FA-4B51-42CA-B3B8-A0DCA4989825}"/>
              </a:ext>
            </a:extLst>
          </p:cNvPr>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8" name="عنوان 7"/>
          <p:cNvSpPr>
            <a:spLocks noGrp="1"/>
          </p:cNvSpPr>
          <p:nvPr>
            <p:ph type="ctrTitle"/>
          </p:nvPr>
        </p:nvSpPr>
        <p:spPr>
          <a:xfrm>
            <a:off x="3149600" y="4038600"/>
            <a:ext cx="8636000" cy="1828800"/>
          </a:xfrm>
        </p:spPr>
        <p:txBody>
          <a:bodyPr anchor="b"/>
          <a:lstStyle>
            <a:lvl1pPr>
              <a:defRPr cap="all" baseline="0"/>
            </a:lvl1pPr>
          </a:lstStyle>
          <a:p>
            <a:r>
              <a:rPr lang="en-US"/>
              <a:t>Click to edit Master title style</a:t>
            </a:r>
          </a:p>
        </p:txBody>
      </p:sp>
      <p:sp>
        <p:nvSpPr>
          <p:cNvPr id="9" name="عنوان فرعي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عنصر نائب للتاريخ 27">
            <a:extLst>
              <a:ext uri="{FF2B5EF4-FFF2-40B4-BE49-F238E27FC236}">
                <a16:creationId xmlns:a16="http://schemas.microsoft.com/office/drawing/2014/main" id="{6317E704-946D-4147-A1A7-9674922781D2}"/>
              </a:ext>
            </a:extLst>
          </p:cNvPr>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fld id="{BDD4527E-C362-4A1B-9ACA-6D05271E686A}" type="uaqdatetime1">
              <a:rPr lang="ar-SA" smtClean="0"/>
              <a:t>23/07/1441</a:t>
            </a:fld>
            <a:endParaRPr lang="ar-SA"/>
          </a:p>
        </p:txBody>
      </p:sp>
      <p:sp>
        <p:nvSpPr>
          <p:cNvPr id="10" name="عنصر نائب للتذييل 16">
            <a:extLst>
              <a:ext uri="{FF2B5EF4-FFF2-40B4-BE49-F238E27FC236}">
                <a16:creationId xmlns:a16="http://schemas.microsoft.com/office/drawing/2014/main" id="{400CE7A0-062D-4A47-BD5E-CC482D8D7F0E}"/>
              </a:ext>
            </a:extLst>
          </p:cNvPr>
          <p:cNvSpPr>
            <a:spLocks noGrp="1"/>
          </p:cNvSpPr>
          <p:nvPr>
            <p:ph type="ftr" sz="quarter" idx="11"/>
          </p:nvPr>
        </p:nvSpPr>
        <p:spPr>
          <a:xfrm>
            <a:off x="2781300" y="236539"/>
            <a:ext cx="7823200" cy="365125"/>
          </a:xfrm>
        </p:spPr>
        <p:txBody>
          <a:bodyPr/>
          <a:lstStyle>
            <a:lvl1pPr algn="r">
              <a:defRPr>
                <a:solidFill>
                  <a:schemeClr val="tx2"/>
                </a:solidFill>
              </a:defRPr>
            </a:lvl1pPr>
          </a:lstStyle>
          <a:p>
            <a:endParaRPr lang="ar-SA"/>
          </a:p>
        </p:txBody>
      </p:sp>
      <p:sp>
        <p:nvSpPr>
          <p:cNvPr id="11" name="عنصر نائب لرقم الشريحة 28">
            <a:extLst>
              <a:ext uri="{FF2B5EF4-FFF2-40B4-BE49-F238E27FC236}">
                <a16:creationId xmlns:a16="http://schemas.microsoft.com/office/drawing/2014/main" id="{A0A0CFCB-DAEC-4D36-B8FE-7DEC6552C0F3}"/>
              </a:ext>
            </a:extLst>
          </p:cNvPr>
          <p:cNvSpPr>
            <a:spLocks noGrp="1"/>
          </p:cNvSpPr>
          <p:nvPr>
            <p:ph type="sldNum" sz="quarter" idx="12"/>
          </p:nvPr>
        </p:nvSpPr>
        <p:spPr>
          <a:xfrm>
            <a:off x="10668000" y="228600"/>
            <a:ext cx="1117600" cy="381000"/>
          </a:xfrm>
        </p:spPr>
        <p:txBody>
          <a:bodyPr/>
          <a:lstStyle>
            <a:lvl1pPr>
              <a:defRPr>
                <a:solidFill>
                  <a:schemeClr val="tx2"/>
                </a:solidFill>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8608069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عنوان العمودي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تاريخ 13">
            <a:extLst>
              <a:ext uri="{FF2B5EF4-FFF2-40B4-BE49-F238E27FC236}">
                <a16:creationId xmlns:a16="http://schemas.microsoft.com/office/drawing/2014/main" id="{9B1FF179-0367-42A1-AF2F-64ED7927940E}"/>
              </a:ext>
            </a:extLst>
          </p:cNvPr>
          <p:cNvSpPr>
            <a:spLocks noGrp="1"/>
          </p:cNvSpPr>
          <p:nvPr>
            <p:ph type="dt" sz="half" idx="10"/>
          </p:nvPr>
        </p:nvSpPr>
        <p:spPr/>
        <p:txBody>
          <a:bodyPr/>
          <a:lstStyle>
            <a:lvl1pPr>
              <a:defRPr/>
            </a:lvl1pPr>
          </a:lstStyle>
          <a:p>
            <a:fld id="{CFCCCF8D-105C-45E8-8A7D-4B90681E0F23}" type="uaqdatetime1">
              <a:rPr lang="ar-SA" smtClean="0"/>
              <a:t>23/07/1441</a:t>
            </a:fld>
            <a:endParaRPr lang="ar-SA"/>
          </a:p>
        </p:txBody>
      </p:sp>
      <p:sp>
        <p:nvSpPr>
          <p:cNvPr id="5" name="عنصر نائب للتذييل 2">
            <a:extLst>
              <a:ext uri="{FF2B5EF4-FFF2-40B4-BE49-F238E27FC236}">
                <a16:creationId xmlns:a16="http://schemas.microsoft.com/office/drawing/2014/main" id="{FBE753B9-AD3D-4E8C-81E7-0BD91FA3B044}"/>
              </a:ext>
            </a:extLst>
          </p:cNvPr>
          <p:cNvSpPr>
            <a:spLocks noGrp="1"/>
          </p:cNvSpPr>
          <p:nvPr>
            <p:ph type="ftr" sz="quarter" idx="11"/>
          </p:nvPr>
        </p:nvSpPr>
        <p:spPr/>
        <p:txBody>
          <a:bodyPr/>
          <a:lstStyle>
            <a:lvl1pPr>
              <a:defRPr/>
            </a:lvl1pPr>
          </a:lstStyle>
          <a:p>
            <a:endParaRPr lang="ar-SA"/>
          </a:p>
        </p:txBody>
      </p:sp>
      <p:sp>
        <p:nvSpPr>
          <p:cNvPr id="6" name="عنصر نائب لرقم الشريحة 22">
            <a:extLst>
              <a:ext uri="{FF2B5EF4-FFF2-40B4-BE49-F238E27FC236}">
                <a16:creationId xmlns:a16="http://schemas.microsoft.com/office/drawing/2014/main" id="{E5082448-4A3E-4D74-9E21-03A6D3F7460D}"/>
              </a:ext>
            </a:extLst>
          </p:cNvPr>
          <p:cNvSpPr>
            <a:spLocks noGrp="1"/>
          </p:cNvSpPr>
          <p:nvPr>
            <p:ph type="sldNum" sz="quarter" idx="12"/>
          </p:nvPr>
        </p:nvSpPr>
        <p:spPr/>
        <p:txBody>
          <a:bodyPr/>
          <a:lstStyle>
            <a:lvl1pPr>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50942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4" name="مستطيل 9">
            <a:extLst>
              <a:ext uri="{FF2B5EF4-FFF2-40B4-BE49-F238E27FC236}">
                <a16:creationId xmlns:a16="http://schemas.microsoft.com/office/drawing/2014/main" id="{6D5BD947-3145-4CAB-90B4-3F507ADCC8F0}"/>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5" name="مستطيل 10">
            <a:extLst>
              <a:ext uri="{FF2B5EF4-FFF2-40B4-BE49-F238E27FC236}">
                <a16:creationId xmlns:a16="http://schemas.microsoft.com/office/drawing/2014/main" id="{48E8109D-29AF-4328-8467-521E09CFFEB0}"/>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6" name="مستطيل 11">
            <a:extLst>
              <a:ext uri="{FF2B5EF4-FFF2-40B4-BE49-F238E27FC236}">
                <a16:creationId xmlns:a16="http://schemas.microsoft.com/office/drawing/2014/main" id="{A23FEB97-FFA8-4EDB-B0D6-F8BE9B1227A1}"/>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2" name="عنوان عمودي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عنصر نائب للعنوان العمودي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عنصر نائب للتاريخ 3">
            <a:extLst>
              <a:ext uri="{FF2B5EF4-FFF2-40B4-BE49-F238E27FC236}">
                <a16:creationId xmlns:a16="http://schemas.microsoft.com/office/drawing/2014/main" id="{09F09DD8-9028-4DFE-B820-31C69A8A2309}"/>
              </a:ext>
            </a:extLst>
          </p:cNvPr>
          <p:cNvSpPr>
            <a:spLocks noGrp="1"/>
          </p:cNvSpPr>
          <p:nvPr>
            <p:ph type="dt" sz="half" idx="10"/>
          </p:nvPr>
        </p:nvSpPr>
        <p:spPr>
          <a:xfrm>
            <a:off x="8737600" y="6248401"/>
            <a:ext cx="2946400" cy="365125"/>
          </a:xfrm>
        </p:spPr>
        <p:txBody>
          <a:bodyPr/>
          <a:lstStyle>
            <a:lvl1pPr>
              <a:defRPr/>
            </a:lvl1pPr>
          </a:lstStyle>
          <a:p>
            <a:fld id="{C7292B15-36D1-4F8B-9E41-A065B2F27846}" type="uaqdatetime1">
              <a:rPr lang="ar-SA" smtClean="0"/>
              <a:t>23/07/1441</a:t>
            </a:fld>
            <a:endParaRPr lang="ar-SA"/>
          </a:p>
        </p:txBody>
      </p:sp>
      <p:sp>
        <p:nvSpPr>
          <p:cNvPr id="8" name="عنصر نائب للتذييل 4">
            <a:extLst>
              <a:ext uri="{FF2B5EF4-FFF2-40B4-BE49-F238E27FC236}">
                <a16:creationId xmlns:a16="http://schemas.microsoft.com/office/drawing/2014/main" id="{178D8275-9E0B-4A95-828A-7BB17358F5AB}"/>
              </a:ext>
            </a:extLst>
          </p:cNvPr>
          <p:cNvSpPr>
            <a:spLocks noGrp="1"/>
          </p:cNvSpPr>
          <p:nvPr>
            <p:ph type="ftr" sz="quarter" idx="11"/>
          </p:nvPr>
        </p:nvSpPr>
        <p:spPr>
          <a:xfrm>
            <a:off x="609601" y="6248401"/>
            <a:ext cx="7431617" cy="365125"/>
          </a:xfrm>
        </p:spPr>
        <p:txBody>
          <a:bodyPr/>
          <a:lstStyle>
            <a:lvl1pPr>
              <a:defRPr/>
            </a:lvl1pPr>
          </a:lstStyle>
          <a:p>
            <a:endParaRPr lang="ar-SA"/>
          </a:p>
        </p:txBody>
      </p:sp>
      <p:sp>
        <p:nvSpPr>
          <p:cNvPr id="9" name="عنصر نائب لرقم الشريحة 5">
            <a:extLst>
              <a:ext uri="{FF2B5EF4-FFF2-40B4-BE49-F238E27FC236}">
                <a16:creationId xmlns:a16="http://schemas.microsoft.com/office/drawing/2014/main" id="{D01D2B9E-3E41-4D7C-8EB8-5DC0301F34E0}"/>
              </a:ext>
            </a:extLst>
          </p:cNvPr>
          <p:cNvSpPr>
            <a:spLocks noGrp="1"/>
          </p:cNvSpPr>
          <p:nvPr>
            <p:ph type="sldNum" sz="quarter" idx="12"/>
          </p:nvPr>
        </p:nvSpPr>
        <p:spPr>
          <a:xfrm rot="5400000">
            <a:off x="8075084" y="103717"/>
            <a:ext cx="533400" cy="325967"/>
          </a:xfrm>
        </p:spPr>
        <p:txBody>
          <a:bodyPr/>
          <a:lstStyle>
            <a:lvl1pPr>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134470986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91F5AA8-AAC9-46DE-BF44-74BD8DACBE8A}"/>
              </a:ext>
            </a:extLst>
          </p:cNvPr>
          <p:cNvSpPr>
            <a:spLocks noGrp="1"/>
          </p:cNvSpPr>
          <p:nvPr>
            <p:ph type="dt" sz="half" idx="14"/>
          </p:nvPr>
        </p:nvSpPr>
        <p:spPr/>
        <p:txBody>
          <a:bodyPr/>
          <a:lstStyle>
            <a:lvl1pPr>
              <a:defRPr/>
            </a:lvl1pPr>
          </a:lstStyle>
          <a:p>
            <a:fld id="{6BFC2FC4-1E2D-4697-88D1-46FAC1841B6D}" type="uaqdatetime1">
              <a:rPr lang="ar-SA" smtClean="0"/>
              <a:t>23/07/1441</a:t>
            </a:fld>
            <a:endParaRPr lang="ar-SA"/>
          </a:p>
        </p:txBody>
      </p:sp>
      <p:sp>
        <p:nvSpPr>
          <p:cNvPr id="5" name="Footer Placeholder 4">
            <a:extLst>
              <a:ext uri="{FF2B5EF4-FFF2-40B4-BE49-F238E27FC236}">
                <a16:creationId xmlns:a16="http://schemas.microsoft.com/office/drawing/2014/main" id="{E25B85CB-8442-47B7-8BAB-F43AEA312C39}"/>
              </a:ext>
            </a:extLst>
          </p:cNvPr>
          <p:cNvSpPr>
            <a:spLocks noGrp="1"/>
          </p:cNvSpPr>
          <p:nvPr>
            <p:ph type="ftr" sz="quarter" idx="15"/>
          </p:nvPr>
        </p:nvSpPr>
        <p:spPr/>
        <p:txBody>
          <a:bodyPr/>
          <a:lstStyle>
            <a:lvl1pPr>
              <a:defRPr/>
            </a:lvl1pPr>
          </a:lstStyle>
          <a:p>
            <a:endParaRPr lang="ar-SA"/>
          </a:p>
        </p:txBody>
      </p:sp>
      <p:sp>
        <p:nvSpPr>
          <p:cNvPr id="6" name="Slide Number Placeholder 5">
            <a:extLst>
              <a:ext uri="{FF2B5EF4-FFF2-40B4-BE49-F238E27FC236}">
                <a16:creationId xmlns:a16="http://schemas.microsoft.com/office/drawing/2014/main" id="{CD13F843-E6A0-4434-80B8-25B09290291B}"/>
              </a:ext>
            </a:extLst>
          </p:cNvPr>
          <p:cNvSpPr>
            <a:spLocks noGrp="1"/>
          </p:cNvSpPr>
          <p:nvPr>
            <p:ph type="sldNum" sz="quarter" idx="16"/>
          </p:nvPr>
        </p:nvSpPr>
        <p:spPr/>
        <p:txBody>
          <a:bodyPr/>
          <a:lstStyle>
            <a:lvl1pPr>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4007869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Pr>
        <a:solidFill>
          <a:schemeClr val="bg2"/>
        </a:solidFill>
        <a:effectLst/>
      </p:bgPr>
    </p:bg>
    <p:spTree>
      <p:nvGrpSpPr>
        <p:cNvPr id="1" name=""/>
        <p:cNvGrpSpPr/>
        <p:nvPr/>
      </p:nvGrpSpPr>
      <p:grpSpPr>
        <a:xfrm>
          <a:off x="0" y="0"/>
          <a:ext cx="0" cy="0"/>
          <a:chOff x="0" y="0"/>
          <a:chExt cx="0" cy="0"/>
        </a:xfrm>
      </p:grpSpPr>
      <p:sp>
        <p:nvSpPr>
          <p:cNvPr id="4" name="مستطيل 9">
            <a:extLst>
              <a:ext uri="{FF2B5EF4-FFF2-40B4-BE49-F238E27FC236}">
                <a16:creationId xmlns:a16="http://schemas.microsoft.com/office/drawing/2014/main" id="{2CC3B48B-BAAE-4724-A62F-59262DFEF8F7}"/>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5" name="مستطيل 10">
            <a:extLst>
              <a:ext uri="{FF2B5EF4-FFF2-40B4-BE49-F238E27FC236}">
                <a16:creationId xmlns:a16="http://schemas.microsoft.com/office/drawing/2014/main" id="{F931FE39-BA2C-427B-83C0-AEA5721D09E8}"/>
              </a:ext>
            </a:extLst>
          </p:cNvPr>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6" name="مستطيل 11">
            <a:extLst>
              <a:ext uri="{FF2B5EF4-FFF2-40B4-BE49-F238E27FC236}">
                <a16:creationId xmlns:a16="http://schemas.microsoft.com/office/drawing/2014/main" id="{07B223FA-4B51-42CA-B3B8-A0DCA4989825}"/>
              </a:ext>
            </a:extLst>
          </p:cNvPr>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8" name="عنوان 7"/>
          <p:cNvSpPr>
            <a:spLocks noGrp="1"/>
          </p:cNvSpPr>
          <p:nvPr>
            <p:ph type="ctrTitle"/>
          </p:nvPr>
        </p:nvSpPr>
        <p:spPr>
          <a:xfrm>
            <a:off x="3149600" y="4038600"/>
            <a:ext cx="8636000" cy="1828800"/>
          </a:xfrm>
        </p:spPr>
        <p:txBody>
          <a:bodyPr anchor="b"/>
          <a:lstStyle>
            <a:lvl1pPr>
              <a:defRPr cap="all" baseline="0"/>
            </a:lvl1pPr>
          </a:lstStyle>
          <a:p>
            <a:r>
              <a:rPr lang="en-US"/>
              <a:t>Click to edit Master title style</a:t>
            </a:r>
          </a:p>
        </p:txBody>
      </p:sp>
      <p:sp>
        <p:nvSpPr>
          <p:cNvPr id="9" name="عنوان فرعي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عنصر نائب للتاريخ 27">
            <a:extLst>
              <a:ext uri="{FF2B5EF4-FFF2-40B4-BE49-F238E27FC236}">
                <a16:creationId xmlns:a16="http://schemas.microsoft.com/office/drawing/2014/main" id="{6317E704-946D-4147-A1A7-9674922781D2}"/>
              </a:ext>
            </a:extLst>
          </p:cNvPr>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pPr>
              <a:defRPr/>
            </a:pPr>
            <a:fld id="{9D8DC4FA-19DC-4471-A0B7-475EFF6B1FCB}" type="uaqdatetime1">
              <a:rPr lang="ar-SA" smtClean="0"/>
              <a:t>23/07/1441</a:t>
            </a:fld>
            <a:endParaRPr lang="en-AU"/>
          </a:p>
        </p:txBody>
      </p:sp>
      <p:sp>
        <p:nvSpPr>
          <p:cNvPr id="10" name="عنصر نائب للتذييل 16">
            <a:extLst>
              <a:ext uri="{FF2B5EF4-FFF2-40B4-BE49-F238E27FC236}">
                <a16:creationId xmlns:a16="http://schemas.microsoft.com/office/drawing/2014/main" id="{400CE7A0-062D-4A47-BD5E-CC482D8D7F0E}"/>
              </a:ext>
            </a:extLst>
          </p:cNvPr>
          <p:cNvSpPr>
            <a:spLocks noGrp="1"/>
          </p:cNvSpPr>
          <p:nvPr>
            <p:ph type="ftr" sz="quarter" idx="11"/>
          </p:nvPr>
        </p:nvSpPr>
        <p:spPr>
          <a:xfrm>
            <a:off x="2781300" y="236539"/>
            <a:ext cx="7823200" cy="365125"/>
          </a:xfrm>
        </p:spPr>
        <p:txBody>
          <a:bodyPr/>
          <a:lstStyle>
            <a:lvl1pPr algn="r">
              <a:defRPr>
                <a:solidFill>
                  <a:schemeClr val="tx2"/>
                </a:solidFill>
              </a:defRPr>
            </a:lvl1pPr>
          </a:lstStyle>
          <a:p>
            <a:pPr>
              <a:defRPr/>
            </a:pPr>
            <a:endParaRPr lang="en-AU">
              <a:solidFill>
                <a:schemeClr val="tx1"/>
              </a:solidFill>
            </a:endParaRPr>
          </a:p>
        </p:txBody>
      </p:sp>
      <p:sp>
        <p:nvSpPr>
          <p:cNvPr id="11" name="عنصر نائب لرقم الشريحة 28">
            <a:extLst>
              <a:ext uri="{FF2B5EF4-FFF2-40B4-BE49-F238E27FC236}">
                <a16:creationId xmlns:a16="http://schemas.microsoft.com/office/drawing/2014/main" id="{A0A0CFCB-DAEC-4D36-B8FE-7DEC6552C0F3}"/>
              </a:ext>
            </a:extLst>
          </p:cNvPr>
          <p:cNvSpPr>
            <a:spLocks noGrp="1"/>
          </p:cNvSpPr>
          <p:nvPr>
            <p:ph type="sldNum" sz="quarter" idx="12"/>
          </p:nvPr>
        </p:nvSpPr>
        <p:spPr>
          <a:xfrm>
            <a:off x="10668000" y="228600"/>
            <a:ext cx="1117600" cy="381000"/>
          </a:xfrm>
        </p:spPr>
        <p:txBody>
          <a:bodyPr/>
          <a:lstStyle>
            <a:lvl1pPr>
              <a:defRPr>
                <a:solidFill>
                  <a:schemeClr val="tx2"/>
                </a:solidFill>
              </a:defRPr>
            </a:lvl1pPr>
          </a:lstStyle>
          <a:p>
            <a:pPr>
              <a:defRPr/>
            </a:pPr>
            <a:fld id="{D7FCF47B-4C60-43A1-AC03-71B8E90D611B}" type="slidenum">
              <a:rPr lang="en-AU" altLang="en-US"/>
              <a:pPr>
                <a:defRPr/>
              </a:pPr>
              <a:t>‹#›</a:t>
            </a:fld>
            <a:endParaRPr lang="en-AU" altLang="en-US">
              <a:solidFill>
                <a:schemeClr val="tx1"/>
              </a:solidFill>
            </a:endParaRPr>
          </a:p>
        </p:txBody>
      </p:sp>
    </p:spTree>
    <p:extLst>
      <p:ext uri="{BB962C8B-B14F-4D97-AF65-F5344CB8AC3E}">
        <p14:creationId xmlns:p14="http://schemas.microsoft.com/office/powerpoint/2010/main" val="63120034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816864" y="228600"/>
            <a:ext cx="10871200" cy="990600"/>
          </a:xfrm>
        </p:spPr>
        <p:txBody>
          <a:bodyPr/>
          <a:lstStyle/>
          <a:p>
            <a:r>
              <a:rPr lang="en-US"/>
              <a:t>Click to edit Master title style</a:t>
            </a:r>
          </a:p>
        </p:txBody>
      </p:sp>
      <p:sp>
        <p:nvSpPr>
          <p:cNvPr id="8" name="عنصر نائب للمحتوى 7"/>
          <p:cNvSpPr>
            <a:spLocks noGrp="1"/>
          </p:cNvSpPr>
          <p:nvPr>
            <p:ph sz="quarter" idx="1"/>
          </p:nvPr>
        </p:nvSpPr>
        <p:spPr>
          <a:xfrm>
            <a:off x="816864" y="1600200"/>
            <a:ext cx="108712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تاريخ 13">
            <a:extLst>
              <a:ext uri="{FF2B5EF4-FFF2-40B4-BE49-F238E27FC236}">
                <a16:creationId xmlns:a16="http://schemas.microsoft.com/office/drawing/2014/main" id="{9520AA56-23E8-4502-ADA8-FAFE247AA2E1}"/>
              </a:ext>
            </a:extLst>
          </p:cNvPr>
          <p:cNvSpPr>
            <a:spLocks noGrp="1"/>
          </p:cNvSpPr>
          <p:nvPr>
            <p:ph type="dt" sz="half" idx="10"/>
          </p:nvPr>
        </p:nvSpPr>
        <p:spPr/>
        <p:txBody>
          <a:bodyPr/>
          <a:lstStyle>
            <a:lvl1pPr>
              <a:defRPr/>
            </a:lvl1pPr>
          </a:lstStyle>
          <a:p>
            <a:pPr>
              <a:defRPr/>
            </a:pPr>
            <a:fld id="{A8994CE6-54AC-4804-8E7E-BBED0454739F}" type="uaqdatetime1">
              <a:rPr lang="ar-SA" smtClean="0"/>
              <a:t>23/07/1441</a:t>
            </a:fld>
            <a:endParaRPr lang="en-AU"/>
          </a:p>
        </p:txBody>
      </p:sp>
      <p:sp>
        <p:nvSpPr>
          <p:cNvPr id="5" name="عنصر نائب للتذييل 2">
            <a:extLst>
              <a:ext uri="{FF2B5EF4-FFF2-40B4-BE49-F238E27FC236}">
                <a16:creationId xmlns:a16="http://schemas.microsoft.com/office/drawing/2014/main" id="{9560EDA7-F6C0-4DEA-8BAB-4B154627187C}"/>
              </a:ext>
            </a:extLst>
          </p:cNvPr>
          <p:cNvSpPr>
            <a:spLocks noGrp="1"/>
          </p:cNvSpPr>
          <p:nvPr>
            <p:ph type="ftr" sz="quarter" idx="11"/>
          </p:nvPr>
        </p:nvSpPr>
        <p:spPr/>
        <p:txBody>
          <a:bodyPr/>
          <a:lstStyle>
            <a:lvl1pPr>
              <a:defRPr/>
            </a:lvl1pPr>
          </a:lstStyle>
          <a:p>
            <a:pPr>
              <a:defRPr/>
            </a:pPr>
            <a:endParaRPr lang="en-AU">
              <a:solidFill>
                <a:schemeClr val="tx1"/>
              </a:solidFill>
            </a:endParaRPr>
          </a:p>
        </p:txBody>
      </p:sp>
      <p:sp>
        <p:nvSpPr>
          <p:cNvPr id="6" name="عنصر نائب لرقم الشريحة 22">
            <a:extLst>
              <a:ext uri="{FF2B5EF4-FFF2-40B4-BE49-F238E27FC236}">
                <a16:creationId xmlns:a16="http://schemas.microsoft.com/office/drawing/2014/main" id="{EAEB3B1D-0456-4DA3-A999-33FF4DFB89D0}"/>
              </a:ext>
            </a:extLst>
          </p:cNvPr>
          <p:cNvSpPr>
            <a:spLocks noGrp="1"/>
          </p:cNvSpPr>
          <p:nvPr>
            <p:ph type="sldNum" sz="quarter" idx="12"/>
          </p:nvPr>
        </p:nvSpPr>
        <p:spPr/>
        <p:txBody>
          <a:bodyPr/>
          <a:lstStyle>
            <a:lvl1pPr>
              <a:defRPr/>
            </a:lvl1pPr>
          </a:lstStyle>
          <a:p>
            <a:pPr>
              <a:defRPr/>
            </a:pPr>
            <a:fld id="{E90B7FED-CB8D-4DC9-95AA-EC7E90371026}" type="slidenum">
              <a:rPr lang="en-AU" altLang="en-US"/>
              <a:pPr>
                <a:defRPr/>
              </a:pPr>
              <a:t>‹#›</a:t>
            </a:fld>
            <a:endParaRPr lang="en-AU" altLang="en-US">
              <a:solidFill>
                <a:schemeClr val="tx1"/>
              </a:solidFill>
            </a:endParaRPr>
          </a:p>
        </p:txBody>
      </p:sp>
    </p:spTree>
    <p:extLst>
      <p:ext uri="{BB962C8B-B14F-4D97-AF65-F5344CB8AC3E}">
        <p14:creationId xmlns:p14="http://schemas.microsoft.com/office/powerpoint/2010/main" val="56326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مستطيل 9">
            <a:extLst>
              <a:ext uri="{FF2B5EF4-FFF2-40B4-BE49-F238E27FC236}">
                <a16:creationId xmlns:a16="http://schemas.microsoft.com/office/drawing/2014/main" id="{AFFF0F7B-E915-40D7-9BC8-06BB56BF3E32}"/>
              </a:ext>
            </a:extLst>
          </p:cNvPr>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5" name="مستطيل 10">
            <a:extLst>
              <a:ext uri="{FF2B5EF4-FFF2-40B4-BE49-F238E27FC236}">
                <a16:creationId xmlns:a16="http://schemas.microsoft.com/office/drawing/2014/main" id="{E1AA9E79-72E7-46A4-A282-28C780DE1949}"/>
              </a:ext>
            </a:extLst>
          </p:cNvPr>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6" name="مستطيل 11">
            <a:extLst>
              <a:ext uri="{FF2B5EF4-FFF2-40B4-BE49-F238E27FC236}">
                <a16:creationId xmlns:a16="http://schemas.microsoft.com/office/drawing/2014/main" id="{91E28377-8700-4504-A8DB-E880D654CE9E}"/>
              </a:ext>
            </a:extLst>
          </p:cNvPr>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3" name="عنصر نائب للنص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عنوان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a:t>Click to edit Master title style</a:t>
            </a:r>
          </a:p>
        </p:txBody>
      </p:sp>
      <p:sp>
        <p:nvSpPr>
          <p:cNvPr id="7" name="عنصر نائب للتاريخ 11">
            <a:extLst>
              <a:ext uri="{FF2B5EF4-FFF2-40B4-BE49-F238E27FC236}">
                <a16:creationId xmlns:a16="http://schemas.microsoft.com/office/drawing/2014/main" id="{636112CF-4C73-4B11-A5BE-24F8091FB4F8}"/>
              </a:ext>
            </a:extLst>
          </p:cNvPr>
          <p:cNvSpPr>
            <a:spLocks noGrp="1"/>
          </p:cNvSpPr>
          <p:nvPr>
            <p:ph type="dt" sz="half" idx="10"/>
          </p:nvPr>
        </p:nvSpPr>
        <p:spPr/>
        <p:txBody>
          <a:bodyPr/>
          <a:lstStyle>
            <a:lvl1pPr>
              <a:defRPr/>
            </a:lvl1pPr>
          </a:lstStyle>
          <a:p>
            <a:pPr>
              <a:defRPr/>
            </a:pPr>
            <a:fld id="{7250247F-1BF9-47FE-91A3-9892115C049D}" type="uaqdatetime1">
              <a:rPr lang="ar-SA" smtClean="0"/>
              <a:t>23/07/1441</a:t>
            </a:fld>
            <a:endParaRPr lang="en-AU"/>
          </a:p>
        </p:txBody>
      </p:sp>
      <p:sp>
        <p:nvSpPr>
          <p:cNvPr id="8" name="عنصر نائب لرقم الشريحة 12">
            <a:extLst>
              <a:ext uri="{FF2B5EF4-FFF2-40B4-BE49-F238E27FC236}">
                <a16:creationId xmlns:a16="http://schemas.microsoft.com/office/drawing/2014/main" id="{5E470DC8-EFB7-4F50-8DE7-456F97B7CC24}"/>
              </a:ext>
            </a:extLst>
          </p:cNvPr>
          <p:cNvSpPr>
            <a:spLocks noGrp="1"/>
          </p:cNvSpPr>
          <p:nvPr>
            <p:ph type="sldNum" sz="quarter" idx="11"/>
          </p:nvPr>
        </p:nvSpPr>
        <p:spPr>
          <a:xfrm>
            <a:off x="0" y="1752601"/>
            <a:ext cx="1727200" cy="701675"/>
          </a:xfrm>
        </p:spPr>
        <p:txBody>
          <a:bodyPr>
            <a:noAutofit/>
          </a:bodyPr>
          <a:lstStyle>
            <a:lvl1pPr>
              <a:defRPr sz="2400"/>
            </a:lvl1pPr>
          </a:lstStyle>
          <a:p>
            <a:pPr>
              <a:defRPr/>
            </a:pPr>
            <a:fld id="{5DF790C1-AE17-40B2-9DC9-DB98D49362F0}" type="slidenum">
              <a:rPr lang="en-AU" altLang="en-US"/>
              <a:pPr>
                <a:defRPr/>
              </a:pPr>
              <a:t>‹#›</a:t>
            </a:fld>
            <a:endParaRPr lang="en-AU" altLang="en-US">
              <a:solidFill>
                <a:schemeClr val="tx1"/>
              </a:solidFill>
            </a:endParaRPr>
          </a:p>
        </p:txBody>
      </p:sp>
      <p:sp>
        <p:nvSpPr>
          <p:cNvPr id="9" name="عنصر نائب للتذييل 13">
            <a:extLst>
              <a:ext uri="{FF2B5EF4-FFF2-40B4-BE49-F238E27FC236}">
                <a16:creationId xmlns:a16="http://schemas.microsoft.com/office/drawing/2014/main" id="{223CB90A-4B3D-4784-B084-0D9F0AFCC21D}"/>
              </a:ext>
            </a:extLst>
          </p:cNvPr>
          <p:cNvSpPr>
            <a:spLocks noGrp="1"/>
          </p:cNvSpPr>
          <p:nvPr>
            <p:ph type="ftr" sz="quarter" idx="12"/>
          </p:nvPr>
        </p:nvSpPr>
        <p:spPr/>
        <p:txBody>
          <a:bodyPr/>
          <a:lstStyle>
            <a:lvl1pPr>
              <a:defRPr/>
            </a:lvl1pPr>
          </a:lstStyle>
          <a:p>
            <a:pPr>
              <a:defRPr/>
            </a:pPr>
            <a:endParaRPr lang="en-AU">
              <a:solidFill>
                <a:schemeClr val="tx1"/>
              </a:solidFill>
            </a:endParaRPr>
          </a:p>
        </p:txBody>
      </p:sp>
    </p:spTree>
    <p:extLst>
      <p:ext uri="{BB962C8B-B14F-4D97-AF65-F5344CB8AC3E}">
        <p14:creationId xmlns:p14="http://schemas.microsoft.com/office/powerpoint/2010/main" val="3336387556"/>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9" name="عنصر نائب للمحتوى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عنصر نائب للمحتوى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عنصر نائب للتاريخ 7">
            <a:extLst>
              <a:ext uri="{FF2B5EF4-FFF2-40B4-BE49-F238E27FC236}">
                <a16:creationId xmlns:a16="http://schemas.microsoft.com/office/drawing/2014/main" id="{3B5A5F2E-7562-4200-809F-4DC1E085E909}"/>
              </a:ext>
            </a:extLst>
          </p:cNvPr>
          <p:cNvSpPr>
            <a:spLocks noGrp="1"/>
          </p:cNvSpPr>
          <p:nvPr>
            <p:ph type="dt" sz="half" idx="10"/>
          </p:nvPr>
        </p:nvSpPr>
        <p:spPr/>
        <p:txBody>
          <a:bodyPr rtlCol="0"/>
          <a:lstStyle>
            <a:lvl1pPr>
              <a:defRPr/>
            </a:lvl1pPr>
          </a:lstStyle>
          <a:p>
            <a:pPr>
              <a:defRPr/>
            </a:pPr>
            <a:fld id="{5A6B4D33-22EE-4292-8671-D92A771730CE}" type="uaqdatetime1">
              <a:rPr lang="ar-SA" smtClean="0"/>
              <a:t>23/07/1441</a:t>
            </a:fld>
            <a:endParaRPr lang="en-AU"/>
          </a:p>
        </p:txBody>
      </p:sp>
      <p:sp>
        <p:nvSpPr>
          <p:cNvPr id="6" name="عنصر نائب لرقم الشريحة 9">
            <a:extLst>
              <a:ext uri="{FF2B5EF4-FFF2-40B4-BE49-F238E27FC236}">
                <a16:creationId xmlns:a16="http://schemas.microsoft.com/office/drawing/2014/main" id="{8A4C4751-663C-4C90-A7C2-A6FE4B5FF9D0}"/>
              </a:ext>
            </a:extLst>
          </p:cNvPr>
          <p:cNvSpPr>
            <a:spLocks noGrp="1"/>
          </p:cNvSpPr>
          <p:nvPr>
            <p:ph type="sldNum" sz="quarter" idx="11"/>
          </p:nvPr>
        </p:nvSpPr>
        <p:spPr/>
        <p:txBody>
          <a:bodyPr/>
          <a:lstStyle>
            <a:lvl1pPr>
              <a:defRPr/>
            </a:lvl1pPr>
          </a:lstStyle>
          <a:p>
            <a:pPr>
              <a:defRPr/>
            </a:pPr>
            <a:fld id="{88AB9381-F9D2-465A-9F98-D80F0D9DF70F}" type="slidenum">
              <a:rPr lang="en-AU" altLang="en-US"/>
              <a:pPr>
                <a:defRPr/>
              </a:pPr>
              <a:t>‹#›</a:t>
            </a:fld>
            <a:endParaRPr lang="en-AU" altLang="en-US">
              <a:solidFill>
                <a:schemeClr val="tx1"/>
              </a:solidFill>
            </a:endParaRPr>
          </a:p>
        </p:txBody>
      </p:sp>
      <p:sp>
        <p:nvSpPr>
          <p:cNvPr id="7" name="عنصر نائب للتذييل 11">
            <a:extLst>
              <a:ext uri="{FF2B5EF4-FFF2-40B4-BE49-F238E27FC236}">
                <a16:creationId xmlns:a16="http://schemas.microsoft.com/office/drawing/2014/main" id="{6C123861-2C46-4117-B80E-2390512CBD8C}"/>
              </a:ext>
            </a:extLst>
          </p:cNvPr>
          <p:cNvSpPr>
            <a:spLocks noGrp="1"/>
          </p:cNvSpPr>
          <p:nvPr>
            <p:ph type="ftr" sz="quarter" idx="12"/>
          </p:nvPr>
        </p:nvSpPr>
        <p:spPr/>
        <p:txBody>
          <a:bodyPr rtlCol="0"/>
          <a:lstStyle>
            <a:lvl1pPr>
              <a:defRPr/>
            </a:lvl1pPr>
          </a:lstStyle>
          <a:p>
            <a:pPr>
              <a:defRPr/>
            </a:pPr>
            <a:endParaRPr lang="en-AU">
              <a:solidFill>
                <a:schemeClr val="tx1"/>
              </a:solidFill>
            </a:endParaRPr>
          </a:p>
        </p:txBody>
      </p:sp>
    </p:spTree>
    <p:extLst>
      <p:ext uri="{BB962C8B-B14F-4D97-AF65-F5344CB8AC3E}">
        <p14:creationId xmlns:p14="http://schemas.microsoft.com/office/powerpoint/2010/main" val="2016028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711200" y="273050"/>
            <a:ext cx="10871200" cy="869950"/>
          </a:xfrm>
        </p:spPr>
        <p:txBody>
          <a:bodyPr/>
          <a:lstStyle>
            <a:lvl1pPr>
              <a:defRPr/>
            </a:lvl1pPr>
          </a:lstStyle>
          <a:p>
            <a:r>
              <a:rPr lang="en-US"/>
              <a:t>Click to edit Master title style</a:t>
            </a:r>
          </a:p>
        </p:txBody>
      </p:sp>
      <p:sp>
        <p:nvSpPr>
          <p:cNvPr id="11" name="عنصر نائب للمحتوى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عنصر نائب للمحتوى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عنصر نائب للنص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عنصر نائب للنص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عنصر نائب للتاريخ 9">
            <a:extLst>
              <a:ext uri="{FF2B5EF4-FFF2-40B4-BE49-F238E27FC236}">
                <a16:creationId xmlns:a16="http://schemas.microsoft.com/office/drawing/2014/main" id="{6DC89A5C-8BDA-4DAF-9474-087A4B2105FC}"/>
              </a:ext>
            </a:extLst>
          </p:cNvPr>
          <p:cNvSpPr>
            <a:spLocks noGrp="1"/>
          </p:cNvSpPr>
          <p:nvPr>
            <p:ph type="dt" sz="half" idx="10"/>
          </p:nvPr>
        </p:nvSpPr>
        <p:spPr/>
        <p:txBody>
          <a:bodyPr rtlCol="0"/>
          <a:lstStyle>
            <a:lvl1pPr>
              <a:defRPr/>
            </a:lvl1pPr>
          </a:lstStyle>
          <a:p>
            <a:pPr>
              <a:defRPr/>
            </a:pPr>
            <a:fld id="{BC040E3B-17CF-49A2-9614-01FDC99018AE}" type="uaqdatetime1">
              <a:rPr lang="ar-SA" smtClean="0"/>
              <a:t>23/07/1441</a:t>
            </a:fld>
            <a:endParaRPr lang="en-AU"/>
          </a:p>
        </p:txBody>
      </p:sp>
      <p:sp>
        <p:nvSpPr>
          <p:cNvPr id="8" name="عنصر نائب لرقم الشريحة 11">
            <a:extLst>
              <a:ext uri="{FF2B5EF4-FFF2-40B4-BE49-F238E27FC236}">
                <a16:creationId xmlns:a16="http://schemas.microsoft.com/office/drawing/2014/main" id="{51D79A52-88A0-4F5B-8F94-DED1A92B670D}"/>
              </a:ext>
            </a:extLst>
          </p:cNvPr>
          <p:cNvSpPr>
            <a:spLocks noGrp="1"/>
          </p:cNvSpPr>
          <p:nvPr>
            <p:ph type="sldNum" sz="quarter" idx="11"/>
          </p:nvPr>
        </p:nvSpPr>
        <p:spPr/>
        <p:txBody>
          <a:bodyPr/>
          <a:lstStyle>
            <a:lvl1pPr>
              <a:defRPr/>
            </a:lvl1pPr>
          </a:lstStyle>
          <a:p>
            <a:pPr>
              <a:defRPr/>
            </a:pPr>
            <a:fld id="{005BF2E6-53AF-4B05-B61B-A687721DEE3C}" type="slidenum">
              <a:rPr lang="en-AU" altLang="en-US"/>
              <a:pPr>
                <a:defRPr/>
              </a:pPr>
              <a:t>‹#›</a:t>
            </a:fld>
            <a:endParaRPr lang="en-AU" altLang="en-US">
              <a:solidFill>
                <a:schemeClr val="tx1"/>
              </a:solidFill>
            </a:endParaRPr>
          </a:p>
        </p:txBody>
      </p:sp>
      <p:sp>
        <p:nvSpPr>
          <p:cNvPr id="9" name="عنصر نائب للتذييل 13">
            <a:extLst>
              <a:ext uri="{FF2B5EF4-FFF2-40B4-BE49-F238E27FC236}">
                <a16:creationId xmlns:a16="http://schemas.microsoft.com/office/drawing/2014/main" id="{EC405396-6A1C-4AB6-B9E3-4716A698CB5A}"/>
              </a:ext>
            </a:extLst>
          </p:cNvPr>
          <p:cNvSpPr>
            <a:spLocks noGrp="1"/>
          </p:cNvSpPr>
          <p:nvPr>
            <p:ph type="ftr" sz="quarter" idx="12"/>
          </p:nvPr>
        </p:nvSpPr>
        <p:spPr/>
        <p:txBody>
          <a:bodyPr rtlCol="0"/>
          <a:lstStyle>
            <a:lvl1pPr>
              <a:defRPr/>
            </a:lvl1pPr>
          </a:lstStyle>
          <a:p>
            <a:pPr>
              <a:defRPr/>
            </a:pPr>
            <a:endParaRPr lang="en-AU">
              <a:solidFill>
                <a:schemeClr val="tx1"/>
              </a:solidFill>
            </a:endParaRPr>
          </a:p>
        </p:txBody>
      </p:sp>
    </p:spTree>
    <p:extLst>
      <p:ext uri="{BB962C8B-B14F-4D97-AF65-F5344CB8AC3E}">
        <p14:creationId xmlns:p14="http://schemas.microsoft.com/office/powerpoint/2010/main" val="3787032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تاريخ 13">
            <a:extLst>
              <a:ext uri="{FF2B5EF4-FFF2-40B4-BE49-F238E27FC236}">
                <a16:creationId xmlns:a16="http://schemas.microsoft.com/office/drawing/2014/main" id="{416F382F-48D8-4D04-B041-BE160282CC3A}"/>
              </a:ext>
            </a:extLst>
          </p:cNvPr>
          <p:cNvSpPr>
            <a:spLocks noGrp="1"/>
          </p:cNvSpPr>
          <p:nvPr>
            <p:ph type="dt" sz="half" idx="10"/>
          </p:nvPr>
        </p:nvSpPr>
        <p:spPr/>
        <p:txBody>
          <a:bodyPr/>
          <a:lstStyle>
            <a:lvl1pPr>
              <a:defRPr/>
            </a:lvl1pPr>
          </a:lstStyle>
          <a:p>
            <a:pPr>
              <a:defRPr/>
            </a:pPr>
            <a:fld id="{FCD80E54-1922-4E5C-A8F8-8AF83D3384FE}" type="uaqdatetime1">
              <a:rPr lang="ar-SA" smtClean="0"/>
              <a:t>23/07/1441</a:t>
            </a:fld>
            <a:endParaRPr lang="en-AU"/>
          </a:p>
        </p:txBody>
      </p:sp>
      <p:sp>
        <p:nvSpPr>
          <p:cNvPr id="4" name="عنصر نائب للتذييل 2">
            <a:extLst>
              <a:ext uri="{FF2B5EF4-FFF2-40B4-BE49-F238E27FC236}">
                <a16:creationId xmlns:a16="http://schemas.microsoft.com/office/drawing/2014/main" id="{353D59F3-6D5F-4032-B83B-3F804E3356EA}"/>
              </a:ext>
            </a:extLst>
          </p:cNvPr>
          <p:cNvSpPr>
            <a:spLocks noGrp="1"/>
          </p:cNvSpPr>
          <p:nvPr>
            <p:ph type="ftr" sz="quarter" idx="11"/>
          </p:nvPr>
        </p:nvSpPr>
        <p:spPr/>
        <p:txBody>
          <a:bodyPr/>
          <a:lstStyle>
            <a:lvl1pPr>
              <a:defRPr/>
            </a:lvl1pPr>
          </a:lstStyle>
          <a:p>
            <a:pPr>
              <a:defRPr/>
            </a:pPr>
            <a:endParaRPr lang="en-AU">
              <a:solidFill>
                <a:schemeClr val="tx1"/>
              </a:solidFill>
            </a:endParaRPr>
          </a:p>
        </p:txBody>
      </p:sp>
      <p:sp>
        <p:nvSpPr>
          <p:cNvPr id="5" name="عنصر نائب لرقم الشريحة 22">
            <a:extLst>
              <a:ext uri="{FF2B5EF4-FFF2-40B4-BE49-F238E27FC236}">
                <a16:creationId xmlns:a16="http://schemas.microsoft.com/office/drawing/2014/main" id="{B9EC4719-DDF8-4831-A711-1B0227A1B38B}"/>
              </a:ext>
            </a:extLst>
          </p:cNvPr>
          <p:cNvSpPr>
            <a:spLocks noGrp="1"/>
          </p:cNvSpPr>
          <p:nvPr>
            <p:ph type="sldNum" sz="quarter" idx="12"/>
          </p:nvPr>
        </p:nvSpPr>
        <p:spPr/>
        <p:txBody>
          <a:bodyPr/>
          <a:lstStyle>
            <a:lvl1pPr>
              <a:defRPr/>
            </a:lvl1pPr>
          </a:lstStyle>
          <a:p>
            <a:pPr>
              <a:defRPr/>
            </a:pPr>
            <a:fld id="{1766EF5C-CE4A-4154-BE1D-315B396A8FFA}" type="slidenum">
              <a:rPr lang="en-AU" altLang="en-US"/>
              <a:pPr>
                <a:defRPr/>
              </a:pPr>
              <a:t>‹#›</a:t>
            </a:fld>
            <a:endParaRPr lang="en-AU" altLang="en-US">
              <a:solidFill>
                <a:schemeClr val="tx1"/>
              </a:solidFill>
            </a:endParaRPr>
          </a:p>
        </p:txBody>
      </p:sp>
    </p:spTree>
    <p:extLst>
      <p:ext uri="{BB962C8B-B14F-4D97-AF65-F5344CB8AC3E}">
        <p14:creationId xmlns:p14="http://schemas.microsoft.com/office/powerpoint/2010/main" val="3790081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EBBDFA29-EDCF-4944-8F00-EDBA432DC8C9}"/>
              </a:ext>
            </a:extLst>
          </p:cNvPr>
          <p:cNvSpPr>
            <a:spLocks noGrp="1"/>
          </p:cNvSpPr>
          <p:nvPr>
            <p:ph type="dt" sz="half" idx="10"/>
          </p:nvPr>
        </p:nvSpPr>
        <p:spPr/>
        <p:txBody>
          <a:bodyPr/>
          <a:lstStyle>
            <a:lvl1pPr>
              <a:defRPr/>
            </a:lvl1pPr>
          </a:lstStyle>
          <a:p>
            <a:pPr>
              <a:defRPr/>
            </a:pPr>
            <a:fld id="{FA7936DB-4CD4-4E91-BAB0-80776F3711B5}" type="uaqdatetime1">
              <a:rPr lang="ar-SA" smtClean="0"/>
              <a:t>23/07/1441</a:t>
            </a:fld>
            <a:endParaRPr lang="en-AU"/>
          </a:p>
        </p:txBody>
      </p:sp>
      <p:sp>
        <p:nvSpPr>
          <p:cNvPr id="3" name="عنصر نائب للتذييل 2">
            <a:extLst>
              <a:ext uri="{FF2B5EF4-FFF2-40B4-BE49-F238E27FC236}">
                <a16:creationId xmlns:a16="http://schemas.microsoft.com/office/drawing/2014/main" id="{61397CAC-1F34-40F6-A51A-DB95661B58C5}"/>
              </a:ext>
            </a:extLst>
          </p:cNvPr>
          <p:cNvSpPr>
            <a:spLocks noGrp="1"/>
          </p:cNvSpPr>
          <p:nvPr>
            <p:ph type="ftr" sz="quarter" idx="11"/>
          </p:nvPr>
        </p:nvSpPr>
        <p:spPr/>
        <p:txBody>
          <a:bodyPr/>
          <a:lstStyle>
            <a:lvl1pPr>
              <a:defRPr/>
            </a:lvl1pPr>
          </a:lstStyle>
          <a:p>
            <a:pPr>
              <a:defRPr/>
            </a:pPr>
            <a:endParaRPr lang="en-AU">
              <a:solidFill>
                <a:schemeClr val="tx1"/>
              </a:solidFill>
            </a:endParaRPr>
          </a:p>
        </p:txBody>
      </p:sp>
      <p:sp>
        <p:nvSpPr>
          <p:cNvPr id="4" name="عنصر نائب لرقم الشريحة 3">
            <a:extLst>
              <a:ext uri="{FF2B5EF4-FFF2-40B4-BE49-F238E27FC236}">
                <a16:creationId xmlns:a16="http://schemas.microsoft.com/office/drawing/2014/main" id="{DA6A6C36-C46A-4AF4-AAA9-EAC995FB2337}"/>
              </a:ext>
            </a:extLst>
          </p:cNvPr>
          <p:cNvSpPr>
            <a:spLocks noGrp="1"/>
          </p:cNvSpPr>
          <p:nvPr>
            <p:ph type="sldNum" sz="quarter" idx="12"/>
          </p:nvPr>
        </p:nvSpPr>
        <p:spPr>
          <a:xfrm>
            <a:off x="0" y="6248400"/>
            <a:ext cx="711200" cy="381000"/>
          </a:xfrm>
        </p:spPr>
        <p:txBody>
          <a:bodyPr/>
          <a:lstStyle>
            <a:lvl1pPr>
              <a:defRPr>
                <a:solidFill>
                  <a:schemeClr val="tx2"/>
                </a:solidFill>
              </a:defRPr>
            </a:lvl1pPr>
          </a:lstStyle>
          <a:p>
            <a:pPr>
              <a:defRPr/>
            </a:pPr>
            <a:fld id="{7DCA5F15-EC3B-4947-9D6B-6272DE37DA73}" type="slidenum">
              <a:rPr lang="en-AU" altLang="en-US"/>
              <a:pPr>
                <a:defRPr/>
              </a:pPr>
              <a:t>‹#›</a:t>
            </a:fld>
            <a:endParaRPr lang="en-AU" altLang="en-US">
              <a:solidFill>
                <a:schemeClr val="tx1"/>
              </a:solidFill>
            </a:endParaRPr>
          </a:p>
        </p:txBody>
      </p:sp>
    </p:spTree>
    <p:extLst>
      <p:ext uri="{BB962C8B-B14F-4D97-AF65-F5344CB8AC3E}">
        <p14:creationId xmlns:p14="http://schemas.microsoft.com/office/powerpoint/2010/main" val="3361122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816864" y="228600"/>
            <a:ext cx="10871200" cy="990600"/>
          </a:xfrm>
        </p:spPr>
        <p:txBody>
          <a:bodyPr/>
          <a:lstStyle/>
          <a:p>
            <a:r>
              <a:rPr lang="en-US"/>
              <a:t>Click to edit Master title style</a:t>
            </a:r>
          </a:p>
        </p:txBody>
      </p:sp>
      <p:sp>
        <p:nvSpPr>
          <p:cNvPr id="8" name="عنصر نائب للمحتوى 7"/>
          <p:cNvSpPr>
            <a:spLocks noGrp="1"/>
          </p:cNvSpPr>
          <p:nvPr>
            <p:ph sz="quarter" idx="1"/>
          </p:nvPr>
        </p:nvSpPr>
        <p:spPr>
          <a:xfrm>
            <a:off x="816864" y="1600200"/>
            <a:ext cx="108712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تاريخ 13">
            <a:extLst>
              <a:ext uri="{FF2B5EF4-FFF2-40B4-BE49-F238E27FC236}">
                <a16:creationId xmlns:a16="http://schemas.microsoft.com/office/drawing/2014/main" id="{9520AA56-23E8-4502-ADA8-FAFE247AA2E1}"/>
              </a:ext>
            </a:extLst>
          </p:cNvPr>
          <p:cNvSpPr>
            <a:spLocks noGrp="1"/>
          </p:cNvSpPr>
          <p:nvPr>
            <p:ph type="dt" sz="half" idx="10"/>
          </p:nvPr>
        </p:nvSpPr>
        <p:spPr/>
        <p:txBody>
          <a:bodyPr/>
          <a:lstStyle>
            <a:lvl1pPr>
              <a:defRPr/>
            </a:lvl1pPr>
          </a:lstStyle>
          <a:p>
            <a:fld id="{C8F9777A-3EA3-4126-ABE4-DA6B0FA8BCAF}" type="uaqdatetime1">
              <a:rPr lang="ar-SA" smtClean="0"/>
              <a:t>23/07/1441</a:t>
            </a:fld>
            <a:endParaRPr lang="ar-SA"/>
          </a:p>
        </p:txBody>
      </p:sp>
      <p:sp>
        <p:nvSpPr>
          <p:cNvPr id="5" name="عنصر نائب للتذييل 2">
            <a:extLst>
              <a:ext uri="{FF2B5EF4-FFF2-40B4-BE49-F238E27FC236}">
                <a16:creationId xmlns:a16="http://schemas.microsoft.com/office/drawing/2014/main" id="{9560EDA7-F6C0-4DEA-8BAB-4B154627187C}"/>
              </a:ext>
            </a:extLst>
          </p:cNvPr>
          <p:cNvSpPr>
            <a:spLocks noGrp="1"/>
          </p:cNvSpPr>
          <p:nvPr>
            <p:ph type="ftr" sz="quarter" idx="11"/>
          </p:nvPr>
        </p:nvSpPr>
        <p:spPr/>
        <p:txBody>
          <a:bodyPr/>
          <a:lstStyle>
            <a:lvl1pPr>
              <a:defRPr/>
            </a:lvl1pPr>
          </a:lstStyle>
          <a:p>
            <a:endParaRPr lang="ar-SA"/>
          </a:p>
        </p:txBody>
      </p:sp>
      <p:sp>
        <p:nvSpPr>
          <p:cNvPr id="6" name="عنصر نائب لرقم الشريحة 22">
            <a:extLst>
              <a:ext uri="{FF2B5EF4-FFF2-40B4-BE49-F238E27FC236}">
                <a16:creationId xmlns:a16="http://schemas.microsoft.com/office/drawing/2014/main" id="{EAEB3B1D-0456-4DA3-A999-33FF4DFB89D0}"/>
              </a:ext>
            </a:extLst>
          </p:cNvPr>
          <p:cNvSpPr>
            <a:spLocks noGrp="1"/>
          </p:cNvSpPr>
          <p:nvPr>
            <p:ph type="sldNum" sz="quarter" idx="12"/>
          </p:nvPr>
        </p:nvSpPr>
        <p:spPr/>
        <p:txBody>
          <a:bodyPr/>
          <a:lstStyle>
            <a:lvl1pPr>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2260705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p>
        </p:txBody>
      </p:sp>
      <p:sp>
        <p:nvSpPr>
          <p:cNvPr id="3" name="عنصر نائب للنص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عنصر نائب للمحتوى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عنصر نائب للتاريخ 13">
            <a:extLst>
              <a:ext uri="{FF2B5EF4-FFF2-40B4-BE49-F238E27FC236}">
                <a16:creationId xmlns:a16="http://schemas.microsoft.com/office/drawing/2014/main" id="{3F6F2F77-17DD-4E8D-985F-7A32017A1FDD}"/>
              </a:ext>
            </a:extLst>
          </p:cNvPr>
          <p:cNvSpPr>
            <a:spLocks noGrp="1"/>
          </p:cNvSpPr>
          <p:nvPr>
            <p:ph type="dt" sz="half" idx="10"/>
          </p:nvPr>
        </p:nvSpPr>
        <p:spPr/>
        <p:txBody>
          <a:bodyPr/>
          <a:lstStyle>
            <a:lvl1pPr>
              <a:defRPr/>
            </a:lvl1pPr>
          </a:lstStyle>
          <a:p>
            <a:pPr>
              <a:defRPr/>
            </a:pPr>
            <a:fld id="{9A14876D-51A6-4EE5-B9A6-9849698DA72F}" type="uaqdatetime1">
              <a:rPr lang="ar-SA" smtClean="0"/>
              <a:t>23/07/1441</a:t>
            </a:fld>
            <a:endParaRPr lang="en-AU"/>
          </a:p>
        </p:txBody>
      </p:sp>
      <p:sp>
        <p:nvSpPr>
          <p:cNvPr id="6" name="عنصر نائب للتذييل 2">
            <a:extLst>
              <a:ext uri="{FF2B5EF4-FFF2-40B4-BE49-F238E27FC236}">
                <a16:creationId xmlns:a16="http://schemas.microsoft.com/office/drawing/2014/main" id="{77F787FF-07E6-4C66-9DED-B1E5F9156080}"/>
              </a:ext>
            </a:extLst>
          </p:cNvPr>
          <p:cNvSpPr>
            <a:spLocks noGrp="1"/>
          </p:cNvSpPr>
          <p:nvPr>
            <p:ph type="ftr" sz="quarter" idx="11"/>
          </p:nvPr>
        </p:nvSpPr>
        <p:spPr/>
        <p:txBody>
          <a:bodyPr/>
          <a:lstStyle>
            <a:lvl1pPr>
              <a:defRPr/>
            </a:lvl1pPr>
          </a:lstStyle>
          <a:p>
            <a:pPr>
              <a:defRPr/>
            </a:pPr>
            <a:endParaRPr lang="en-AU">
              <a:solidFill>
                <a:schemeClr val="tx1"/>
              </a:solidFill>
            </a:endParaRPr>
          </a:p>
        </p:txBody>
      </p:sp>
      <p:sp>
        <p:nvSpPr>
          <p:cNvPr id="7" name="عنصر نائب لرقم الشريحة 22">
            <a:extLst>
              <a:ext uri="{FF2B5EF4-FFF2-40B4-BE49-F238E27FC236}">
                <a16:creationId xmlns:a16="http://schemas.microsoft.com/office/drawing/2014/main" id="{4B9AC977-684A-4635-B6E9-1C820A7FF1AF}"/>
              </a:ext>
            </a:extLst>
          </p:cNvPr>
          <p:cNvSpPr>
            <a:spLocks noGrp="1"/>
          </p:cNvSpPr>
          <p:nvPr>
            <p:ph type="sldNum" sz="quarter" idx="12"/>
          </p:nvPr>
        </p:nvSpPr>
        <p:spPr/>
        <p:txBody>
          <a:bodyPr/>
          <a:lstStyle>
            <a:lvl1pPr>
              <a:defRPr/>
            </a:lvl1pPr>
          </a:lstStyle>
          <a:p>
            <a:pPr>
              <a:defRPr/>
            </a:pPr>
            <a:fld id="{B1B8915E-B94E-42AA-BE1E-550BD62C3095}" type="slidenum">
              <a:rPr lang="en-AU" altLang="en-US"/>
              <a:pPr>
                <a:defRPr/>
              </a:pPr>
              <a:t>‹#›</a:t>
            </a:fld>
            <a:endParaRPr lang="en-AU" altLang="en-US">
              <a:solidFill>
                <a:schemeClr val="tx1"/>
              </a:solidFill>
            </a:endParaRPr>
          </a:p>
        </p:txBody>
      </p:sp>
    </p:spTree>
    <p:extLst>
      <p:ext uri="{BB962C8B-B14F-4D97-AF65-F5344CB8AC3E}">
        <p14:creationId xmlns:p14="http://schemas.microsoft.com/office/powerpoint/2010/main" val="13544346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مستطيل 9">
            <a:extLst>
              <a:ext uri="{FF2B5EF4-FFF2-40B4-BE49-F238E27FC236}">
                <a16:creationId xmlns:a16="http://schemas.microsoft.com/office/drawing/2014/main" id="{1F9B1021-3CD5-4E98-B3E2-BFE0AC7D257F}"/>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6" name="مستطيل 10">
            <a:extLst>
              <a:ext uri="{FF2B5EF4-FFF2-40B4-BE49-F238E27FC236}">
                <a16:creationId xmlns:a16="http://schemas.microsoft.com/office/drawing/2014/main" id="{D9036DE7-4326-443D-B456-077558D4E50E}"/>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7" name="مستطيل 11">
            <a:extLst>
              <a:ext uri="{FF2B5EF4-FFF2-40B4-BE49-F238E27FC236}">
                <a16:creationId xmlns:a16="http://schemas.microsoft.com/office/drawing/2014/main" id="{EFB7FDCA-55D9-4E3E-B46D-90866F6F747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8" name="مستطيل 12">
            <a:extLst>
              <a:ext uri="{FF2B5EF4-FFF2-40B4-BE49-F238E27FC236}">
                <a16:creationId xmlns:a16="http://schemas.microsoft.com/office/drawing/2014/main" id="{397E295F-69A8-449F-B1ED-7CA0FEBEC351}"/>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4" name="عنصر نائب للنص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عنوان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عنصر نائب للصورة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عنصر نائب للتاريخ 11">
            <a:extLst>
              <a:ext uri="{FF2B5EF4-FFF2-40B4-BE49-F238E27FC236}">
                <a16:creationId xmlns:a16="http://schemas.microsoft.com/office/drawing/2014/main" id="{7AB3C256-0CBB-4871-B64E-9880EADFC908}"/>
              </a:ext>
            </a:extLst>
          </p:cNvPr>
          <p:cNvSpPr>
            <a:spLocks noGrp="1"/>
          </p:cNvSpPr>
          <p:nvPr>
            <p:ph type="dt" sz="half" idx="10"/>
          </p:nvPr>
        </p:nvSpPr>
        <p:spPr>
          <a:xfrm>
            <a:off x="8331200" y="6248401"/>
            <a:ext cx="3556000" cy="365125"/>
          </a:xfrm>
        </p:spPr>
        <p:txBody>
          <a:bodyPr rtlCol="0"/>
          <a:lstStyle>
            <a:lvl1pPr>
              <a:defRPr/>
            </a:lvl1pPr>
          </a:lstStyle>
          <a:p>
            <a:pPr>
              <a:defRPr/>
            </a:pPr>
            <a:fld id="{B96032DE-6C3C-49BE-B77E-9EAB16DB6963}" type="uaqdatetime1">
              <a:rPr lang="ar-SA" smtClean="0"/>
              <a:t>23/07/1441</a:t>
            </a:fld>
            <a:endParaRPr lang="en-AU"/>
          </a:p>
        </p:txBody>
      </p:sp>
      <p:sp>
        <p:nvSpPr>
          <p:cNvPr id="10" name="عنصر نائب لرقم الشريحة 12">
            <a:extLst>
              <a:ext uri="{FF2B5EF4-FFF2-40B4-BE49-F238E27FC236}">
                <a16:creationId xmlns:a16="http://schemas.microsoft.com/office/drawing/2014/main" id="{B27212A0-0032-4F0D-ACF5-A6C9814D3A46}"/>
              </a:ext>
            </a:extLst>
          </p:cNvPr>
          <p:cNvSpPr>
            <a:spLocks noGrp="1"/>
          </p:cNvSpPr>
          <p:nvPr>
            <p:ph type="sldNum" sz="quarter" idx="11"/>
          </p:nvPr>
        </p:nvSpPr>
        <p:spPr>
          <a:xfrm>
            <a:off x="0" y="4667251"/>
            <a:ext cx="1930400" cy="663575"/>
          </a:xfrm>
        </p:spPr>
        <p:txBody>
          <a:bodyPr/>
          <a:lstStyle>
            <a:lvl1pPr>
              <a:defRPr sz="2800"/>
            </a:lvl1pPr>
          </a:lstStyle>
          <a:p>
            <a:pPr>
              <a:defRPr/>
            </a:pPr>
            <a:fld id="{F5E4C7B4-BB94-49AC-96E3-469F7573207B}" type="slidenum">
              <a:rPr lang="en-AU" altLang="en-US"/>
              <a:pPr>
                <a:defRPr/>
              </a:pPr>
              <a:t>‹#›</a:t>
            </a:fld>
            <a:endParaRPr lang="en-AU" altLang="en-US">
              <a:solidFill>
                <a:schemeClr val="tx1"/>
              </a:solidFill>
            </a:endParaRPr>
          </a:p>
        </p:txBody>
      </p:sp>
      <p:sp>
        <p:nvSpPr>
          <p:cNvPr id="11" name="عنصر نائب للتذييل 13">
            <a:extLst>
              <a:ext uri="{FF2B5EF4-FFF2-40B4-BE49-F238E27FC236}">
                <a16:creationId xmlns:a16="http://schemas.microsoft.com/office/drawing/2014/main" id="{F7A78A07-0AEC-483E-89A6-D052F36F56B0}"/>
              </a:ext>
            </a:extLst>
          </p:cNvPr>
          <p:cNvSpPr>
            <a:spLocks noGrp="1"/>
          </p:cNvSpPr>
          <p:nvPr>
            <p:ph type="ftr" sz="quarter" idx="12"/>
          </p:nvPr>
        </p:nvSpPr>
        <p:spPr>
          <a:xfrm>
            <a:off x="2133600" y="6248401"/>
            <a:ext cx="6096000" cy="365125"/>
          </a:xfrm>
        </p:spPr>
        <p:txBody>
          <a:bodyPr rtlCol="0"/>
          <a:lstStyle>
            <a:lvl1pPr>
              <a:defRPr/>
            </a:lvl1pPr>
          </a:lstStyle>
          <a:p>
            <a:pPr>
              <a:defRPr/>
            </a:pPr>
            <a:endParaRPr lang="en-AU">
              <a:solidFill>
                <a:schemeClr val="tx1"/>
              </a:solidFill>
            </a:endParaRPr>
          </a:p>
        </p:txBody>
      </p:sp>
    </p:spTree>
    <p:extLst>
      <p:ext uri="{BB962C8B-B14F-4D97-AF65-F5344CB8AC3E}">
        <p14:creationId xmlns:p14="http://schemas.microsoft.com/office/powerpoint/2010/main" val="100941699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عنوان العمودي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عنصر نائب للتاريخ 13">
            <a:extLst>
              <a:ext uri="{FF2B5EF4-FFF2-40B4-BE49-F238E27FC236}">
                <a16:creationId xmlns:a16="http://schemas.microsoft.com/office/drawing/2014/main" id="{9B1FF179-0367-42A1-AF2F-64ED7927940E}"/>
              </a:ext>
            </a:extLst>
          </p:cNvPr>
          <p:cNvSpPr>
            <a:spLocks noGrp="1"/>
          </p:cNvSpPr>
          <p:nvPr>
            <p:ph type="dt" sz="half" idx="10"/>
          </p:nvPr>
        </p:nvSpPr>
        <p:spPr/>
        <p:txBody>
          <a:bodyPr/>
          <a:lstStyle>
            <a:lvl1pPr>
              <a:defRPr/>
            </a:lvl1pPr>
          </a:lstStyle>
          <a:p>
            <a:pPr>
              <a:defRPr/>
            </a:pPr>
            <a:fld id="{65C190A6-CBD4-42FE-BEC2-C69DD8BCF6D1}" type="uaqdatetime1">
              <a:rPr lang="ar-SA" smtClean="0"/>
              <a:t>23/07/1441</a:t>
            </a:fld>
            <a:endParaRPr lang="en-AU"/>
          </a:p>
        </p:txBody>
      </p:sp>
      <p:sp>
        <p:nvSpPr>
          <p:cNvPr id="5" name="عنصر نائب للتذييل 2">
            <a:extLst>
              <a:ext uri="{FF2B5EF4-FFF2-40B4-BE49-F238E27FC236}">
                <a16:creationId xmlns:a16="http://schemas.microsoft.com/office/drawing/2014/main" id="{FBE753B9-AD3D-4E8C-81E7-0BD91FA3B044}"/>
              </a:ext>
            </a:extLst>
          </p:cNvPr>
          <p:cNvSpPr>
            <a:spLocks noGrp="1"/>
          </p:cNvSpPr>
          <p:nvPr>
            <p:ph type="ftr" sz="quarter" idx="11"/>
          </p:nvPr>
        </p:nvSpPr>
        <p:spPr/>
        <p:txBody>
          <a:bodyPr/>
          <a:lstStyle>
            <a:lvl1pPr>
              <a:defRPr/>
            </a:lvl1pPr>
          </a:lstStyle>
          <a:p>
            <a:pPr>
              <a:defRPr/>
            </a:pPr>
            <a:endParaRPr lang="en-AU">
              <a:solidFill>
                <a:schemeClr val="tx1"/>
              </a:solidFill>
            </a:endParaRPr>
          </a:p>
        </p:txBody>
      </p:sp>
      <p:sp>
        <p:nvSpPr>
          <p:cNvPr id="6" name="عنصر نائب لرقم الشريحة 22">
            <a:extLst>
              <a:ext uri="{FF2B5EF4-FFF2-40B4-BE49-F238E27FC236}">
                <a16:creationId xmlns:a16="http://schemas.microsoft.com/office/drawing/2014/main" id="{E5082448-4A3E-4D74-9E21-03A6D3F7460D}"/>
              </a:ext>
            </a:extLst>
          </p:cNvPr>
          <p:cNvSpPr>
            <a:spLocks noGrp="1"/>
          </p:cNvSpPr>
          <p:nvPr>
            <p:ph type="sldNum" sz="quarter" idx="12"/>
          </p:nvPr>
        </p:nvSpPr>
        <p:spPr/>
        <p:txBody>
          <a:bodyPr/>
          <a:lstStyle>
            <a:lvl1pPr>
              <a:defRPr/>
            </a:lvl1pPr>
          </a:lstStyle>
          <a:p>
            <a:pPr>
              <a:defRPr/>
            </a:pPr>
            <a:fld id="{2E893E88-8E8A-4AE6-B08C-84EFD2A1205C}" type="slidenum">
              <a:rPr lang="en-AU" altLang="en-US"/>
              <a:pPr>
                <a:defRPr/>
              </a:pPr>
              <a:t>‹#›</a:t>
            </a:fld>
            <a:endParaRPr lang="en-AU" altLang="en-US">
              <a:solidFill>
                <a:schemeClr val="tx1"/>
              </a:solidFill>
            </a:endParaRPr>
          </a:p>
        </p:txBody>
      </p:sp>
    </p:spTree>
    <p:extLst>
      <p:ext uri="{BB962C8B-B14F-4D97-AF65-F5344CB8AC3E}">
        <p14:creationId xmlns:p14="http://schemas.microsoft.com/office/powerpoint/2010/main" val="22733616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4" name="مستطيل 9">
            <a:extLst>
              <a:ext uri="{FF2B5EF4-FFF2-40B4-BE49-F238E27FC236}">
                <a16:creationId xmlns:a16="http://schemas.microsoft.com/office/drawing/2014/main" id="{6D5BD947-3145-4CAB-90B4-3F507ADCC8F0}"/>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5" name="مستطيل 10">
            <a:extLst>
              <a:ext uri="{FF2B5EF4-FFF2-40B4-BE49-F238E27FC236}">
                <a16:creationId xmlns:a16="http://schemas.microsoft.com/office/drawing/2014/main" id="{48E8109D-29AF-4328-8467-521E09CFFEB0}"/>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6" name="مستطيل 11">
            <a:extLst>
              <a:ext uri="{FF2B5EF4-FFF2-40B4-BE49-F238E27FC236}">
                <a16:creationId xmlns:a16="http://schemas.microsoft.com/office/drawing/2014/main" id="{A23FEB97-FFA8-4EDB-B0D6-F8BE9B1227A1}"/>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2" name="عنوان عمودي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عنصر نائب للعنوان العمودي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عنصر نائب للتاريخ 3">
            <a:extLst>
              <a:ext uri="{FF2B5EF4-FFF2-40B4-BE49-F238E27FC236}">
                <a16:creationId xmlns:a16="http://schemas.microsoft.com/office/drawing/2014/main" id="{09F09DD8-9028-4DFE-B820-31C69A8A2309}"/>
              </a:ext>
            </a:extLst>
          </p:cNvPr>
          <p:cNvSpPr>
            <a:spLocks noGrp="1"/>
          </p:cNvSpPr>
          <p:nvPr>
            <p:ph type="dt" sz="half" idx="10"/>
          </p:nvPr>
        </p:nvSpPr>
        <p:spPr>
          <a:xfrm>
            <a:off x="8737600" y="6248401"/>
            <a:ext cx="2946400" cy="365125"/>
          </a:xfrm>
        </p:spPr>
        <p:txBody>
          <a:bodyPr/>
          <a:lstStyle>
            <a:lvl1pPr>
              <a:defRPr/>
            </a:lvl1pPr>
          </a:lstStyle>
          <a:p>
            <a:pPr>
              <a:defRPr/>
            </a:pPr>
            <a:fld id="{ADDA91AB-D707-4C38-922F-4E8FFF63F2CC}" type="uaqdatetime1">
              <a:rPr lang="ar-SA" smtClean="0"/>
              <a:t>23/07/1441</a:t>
            </a:fld>
            <a:endParaRPr lang="en-AU"/>
          </a:p>
        </p:txBody>
      </p:sp>
      <p:sp>
        <p:nvSpPr>
          <p:cNvPr id="8" name="عنصر نائب للتذييل 4">
            <a:extLst>
              <a:ext uri="{FF2B5EF4-FFF2-40B4-BE49-F238E27FC236}">
                <a16:creationId xmlns:a16="http://schemas.microsoft.com/office/drawing/2014/main" id="{178D8275-9E0B-4A95-828A-7BB17358F5AB}"/>
              </a:ext>
            </a:extLst>
          </p:cNvPr>
          <p:cNvSpPr>
            <a:spLocks noGrp="1"/>
          </p:cNvSpPr>
          <p:nvPr>
            <p:ph type="ftr" sz="quarter" idx="11"/>
          </p:nvPr>
        </p:nvSpPr>
        <p:spPr>
          <a:xfrm>
            <a:off x="609601" y="6248401"/>
            <a:ext cx="7431617" cy="365125"/>
          </a:xfrm>
        </p:spPr>
        <p:txBody>
          <a:bodyPr/>
          <a:lstStyle>
            <a:lvl1pPr>
              <a:defRPr/>
            </a:lvl1pPr>
          </a:lstStyle>
          <a:p>
            <a:pPr>
              <a:defRPr/>
            </a:pPr>
            <a:endParaRPr lang="en-AU">
              <a:solidFill>
                <a:schemeClr val="tx1"/>
              </a:solidFill>
            </a:endParaRPr>
          </a:p>
        </p:txBody>
      </p:sp>
      <p:sp>
        <p:nvSpPr>
          <p:cNvPr id="9" name="عنصر نائب لرقم الشريحة 5">
            <a:extLst>
              <a:ext uri="{FF2B5EF4-FFF2-40B4-BE49-F238E27FC236}">
                <a16:creationId xmlns:a16="http://schemas.microsoft.com/office/drawing/2014/main" id="{D01D2B9E-3E41-4D7C-8EB8-5DC0301F34E0}"/>
              </a:ext>
            </a:extLst>
          </p:cNvPr>
          <p:cNvSpPr>
            <a:spLocks noGrp="1"/>
          </p:cNvSpPr>
          <p:nvPr>
            <p:ph type="sldNum" sz="quarter" idx="12"/>
          </p:nvPr>
        </p:nvSpPr>
        <p:spPr>
          <a:xfrm rot="5400000">
            <a:off x="8075084" y="103717"/>
            <a:ext cx="533400" cy="325967"/>
          </a:xfrm>
        </p:spPr>
        <p:txBody>
          <a:bodyPr/>
          <a:lstStyle>
            <a:lvl1pPr>
              <a:defRPr/>
            </a:lvl1pPr>
          </a:lstStyle>
          <a:p>
            <a:pPr>
              <a:defRPr/>
            </a:pPr>
            <a:fld id="{2B5BF73F-B2A1-45AD-AE69-A2CE5E64F9A3}" type="slidenum">
              <a:rPr lang="en-AU" altLang="en-US"/>
              <a:pPr>
                <a:defRPr/>
              </a:pPr>
              <a:t>‹#›</a:t>
            </a:fld>
            <a:endParaRPr lang="en-AU" altLang="en-US">
              <a:solidFill>
                <a:schemeClr val="tx1"/>
              </a:solidFill>
            </a:endParaRPr>
          </a:p>
        </p:txBody>
      </p:sp>
    </p:spTree>
    <p:extLst>
      <p:ext uri="{BB962C8B-B14F-4D97-AF65-F5344CB8AC3E}">
        <p14:creationId xmlns:p14="http://schemas.microsoft.com/office/powerpoint/2010/main" val="97669281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3" y="2367094"/>
            <a:ext cx="10363827"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91F5AA8-AAC9-46DE-BF44-74BD8DACBE8A}"/>
              </a:ext>
            </a:extLst>
          </p:cNvPr>
          <p:cNvSpPr>
            <a:spLocks noGrp="1"/>
          </p:cNvSpPr>
          <p:nvPr>
            <p:ph type="dt" sz="half" idx="14"/>
          </p:nvPr>
        </p:nvSpPr>
        <p:spPr/>
        <p:txBody>
          <a:bodyPr/>
          <a:lstStyle>
            <a:lvl1pPr>
              <a:defRPr/>
            </a:lvl1pPr>
          </a:lstStyle>
          <a:p>
            <a:pPr>
              <a:defRPr/>
            </a:pPr>
            <a:fld id="{A28A9AE0-B750-4C8D-AC59-A2B1A37CC6C4}" type="uaqdatetime1">
              <a:rPr lang="ar-SA" smtClean="0"/>
              <a:t>23/07/1441</a:t>
            </a:fld>
            <a:endParaRPr lang="en-US"/>
          </a:p>
        </p:txBody>
      </p:sp>
      <p:sp>
        <p:nvSpPr>
          <p:cNvPr id="5" name="Footer Placeholder 4">
            <a:extLst>
              <a:ext uri="{FF2B5EF4-FFF2-40B4-BE49-F238E27FC236}">
                <a16:creationId xmlns:a16="http://schemas.microsoft.com/office/drawing/2014/main" id="{E25B85CB-8442-47B7-8BAB-F43AEA312C39}"/>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D13F843-E6A0-4434-80B8-25B09290291B}"/>
              </a:ext>
            </a:extLst>
          </p:cNvPr>
          <p:cNvSpPr>
            <a:spLocks noGrp="1"/>
          </p:cNvSpPr>
          <p:nvPr>
            <p:ph type="sldNum" sz="quarter" idx="16"/>
          </p:nvPr>
        </p:nvSpPr>
        <p:spPr/>
        <p:txBody>
          <a:bodyPr/>
          <a:lstStyle>
            <a:lvl1pPr>
              <a:defRPr/>
            </a:lvl1pPr>
          </a:lstStyle>
          <a:p>
            <a:pPr>
              <a:defRPr/>
            </a:pPr>
            <a:fld id="{42764F76-CF1D-43D1-90FE-81A0E3E57F2C}" type="slidenum">
              <a:rPr lang="en-US" altLang="ar-SA"/>
              <a:pPr>
                <a:defRPr/>
              </a:pPr>
              <a:t>‹#›</a:t>
            </a:fld>
            <a:endParaRPr lang="en-US" altLang="ar-SA"/>
          </a:p>
        </p:txBody>
      </p:sp>
    </p:spTree>
    <p:extLst>
      <p:ext uri="{BB962C8B-B14F-4D97-AF65-F5344CB8AC3E}">
        <p14:creationId xmlns:p14="http://schemas.microsoft.com/office/powerpoint/2010/main" val="112272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مستطيل 9">
            <a:extLst>
              <a:ext uri="{FF2B5EF4-FFF2-40B4-BE49-F238E27FC236}">
                <a16:creationId xmlns:a16="http://schemas.microsoft.com/office/drawing/2014/main" id="{AFFF0F7B-E915-40D7-9BC8-06BB56BF3E32}"/>
              </a:ext>
            </a:extLst>
          </p:cNvPr>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5" name="مستطيل 10">
            <a:extLst>
              <a:ext uri="{FF2B5EF4-FFF2-40B4-BE49-F238E27FC236}">
                <a16:creationId xmlns:a16="http://schemas.microsoft.com/office/drawing/2014/main" id="{E1AA9E79-72E7-46A4-A282-28C780DE1949}"/>
              </a:ext>
            </a:extLst>
          </p:cNvPr>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6" name="مستطيل 11">
            <a:extLst>
              <a:ext uri="{FF2B5EF4-FFF2-40B4-BE49-F238E27FC236}">
                <a16:creationId xmlns:a16="http://schemas.microsoft.com/office/drawing/2014/main" id="{91E28377-8700-4504-A8DB-E880D654CE9E}"/>
              </a:ext>
            </a:extLst>
          </p:cNvPr>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3" name="عنصر نائب للنص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عنوان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a:t>Click to edit Master title style</a:t>
            </a:r>
          </a:p>
        </p:txBody>
      </p:sp>
      <p:sp>
        <p:nvSpPr>
          <p:cNvPr id="7" name="عنصر نائب للتاريخ 11">
            <a:extLst>
              <a:ext uri="{FF2B5EF4-FFF2-40B4-BE49-F238E27FC236}">
                <a16:creationId xmlns:a16="http://schemas.microsoft.com/office/drawing/2014/main" id="{636112CF-4C73-4B11-A5BE-24F8091FB4F8}"/>
              </a:ext>
            </a:extLst>
          </p:cNvPr>
          <p:cNvSpPr>
            <a:spLocks noGrp="1"/>
          </p:cNvSpPr>
          <p:nvPr>
            <p:ph type="dt" sz="half" idx="10"/>
          </p:nvPr>
        </p:nvSpPr>
        <p:spPr/>
        <p:txBody>
          <a:bodyPr/>
          <a:lstStyle>
            <a:lvl1pPr>
              <a:defRPr/>
            </a:lvl1pPr>
          </a:lstStyle>
          <a:p>
            <a:fld id="{1395DC1D-03D7-41F9-B12B-3DB26455A265}" type="uaqdatetime1">
              <a:rPr lang="ar-SA" smtClean="0"/>
              <a:t>23/07/1441</a:t>
            </a:fld>
            <a:endParaRPr lang="ar-SA"/>
          </a:p>
        </p:txBody>
      </p:sp>
      <p:sp>
        <p:nvSpPr>
          <p:cNvPr id="8" name="عنصر نائب لرقم الشريحة 12">
            <a:extLst>
              <a:ext uri="{FF2B5EF4-FFF2-40B4-BE49-F238E27FC236}">
                <a16:creationId xmlns:a16="http://schemas.microsoft.com/office/drawing/2014/main" id="{5E470DC8-EFB7-4F50-8DE7-456F97B7CC24}"/>
              </a:ext>
            </a:extLst>
          </p:cNvPr>
          <p:cNvSpPr>
            <a:spLocks noGrp="1"/>
          </p:cNvSpPr>
          <p:nvPr>
            <p:ph type="sldNum" sz="quarter" idx="11"/>
          </p:nvPr>
        </p:nvSpPr>
        <p:spPr>
          <a:xfrm>
            <a:off x="0" y="1752601"/>
            <a:ext cx="1727200" cy="701675"/>
          </a:xfrm>
        </p:spPr>
        <p:txBody>
          <a:bodyPr>
            <a:noAutofit/>
          </a:bodyPr>
          <a:lstStyle>
            <a:lvl1pPr>
              <a:defRPr sz="2400"/>
            </a:lvl1pPr>
          </a:lstStyle>
          <a:p>
            <a:fld id="{436F3251-483E-4203-8C62-539C307CE53F}" type="slidenum">
              <a:rPr lang="ar-SA" smtClean="0"/>
              <a:t>‹#›</a:t>
            </a:fld>
            <a:endParaRPr lang="ar-SA"/>
          </a:p>
        </p:txBody>
      </p:sp>
      <p:sp>
        <p:nvSpPr>
          <p:cNvPr id="9" name="عنصر نائب للتذييل 13">
            <a:extLst>
              <a:ext uri="{FF2B5EF4-FFF2-40B4-BE49-F238E27FC236}">
                <a16:creationId xmlns:a16="http://schemas.microsoft.com/office/drawing/2014/main" id="{223CB90A-4B3D-4784-B084-0D9F0AFCC21D}"/>
              </a:ext>
            </a:extLst>
          </p:cNvPr>
          <p:cNvSpPr>
            <a:spLocks noGrp="1"/>
          </p:cNvSpPr>
          <p:nvPr>
            <p:ph type="ftr" sz="quarter" idx="12"/>
          </p:nvPr>
        </p:nvSpPr>
        <p:spPr/>
        <p:txBody>
          <a:bodyPr/>
          <a:lstStyle>
            <a:lvl1pPr>
              <a:defRPr/>
            </a:lvl1pPr>
          </a:lstStyle>
          <a:p>
            <a:endParaRPr lang="ar-SA"/>
          </a:p>
        </p:txBody>
      </p:sp>
    </p:spTree>
    <p:extLst>
      <p:ext uri="{BB962C8B-B14F-4D97-AF65-F5344CB8AC3E}">
        <p14:creationId xmlns:p14="http://schemas.microsoft.com/office/powerpoint/2010/main" val="37746217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9" name="عنصر نائب للمحتوى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عنصر نائب للمحتوى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عنصر نائب للتاريخ 7">
            <a:extLst>
              <a:ext uri="{FF2B5EF4-FFF2-40B4-BE49-F238E27FC236}">
                <a16:creationId xmlns:a16="http://schemas.microsoft.com/office/drawing/2014/main" id="{3B5A5F2E-7562-4200-809F-4DC1E085E909}"/>
              </a:ext>
            </a:extLst>
          </p:cNvPr>
          <p:cNvSpPr>
            <a:spLocks noGrp="1"/>
          </p:cNvSpPr>
          <p:nvPr>
            <p:ph type="dt" sz="half" idx="10"/>
          </p:nvPr>
        </p:nvSpPr>
        <p:spPr/>
        <p:txBody>
          <a:bodyPr rtlCol="0"/>
          <a:lstStyle>
            <a:lvl1pPr>
              <a:defRPr/>
            </a:lvl1pPr>
          </a:lstStyle>
          <a:p>
            <a:fld id="{6B4D72C4-EAF4-4FEA-BC97-3B96DB79A3AF}" type="uaqdatetime1">
              <a:rPr lang="ar-SA" smtClean="0"/>
              <a:t>23/07/1441</a:t>
            </a:fld>
            <a:endParaRPr lang="ar-SA"/>
          </a:p>
        </p:txBody>
      </p:sp>
      <p:sp>
        <p:nvSpPr>
          <p:cNvPr id="6" name="عنصر نائب لرقم الشريحة 9">
            <a:extLst>
              <a:ext uri="{FF2B5EF4-FFF2-40B4-BE49-F238E27FC236}">
                <a16:creationId xmlns:a16="http://schemas.microsoft.com/office/drawing/2014/main" id="{8A4C4751-663C-4C90-A7C2-A6FE4B5FF9D0}"/>
              </a:ext>
            </a:extLst>
          </p:cNvPr>
          <p:cNvSpPr>
            <a:spLocks noGrp="1"/>
          </p:cNvSpPr>
          <p:nvPr>
            <p:ph type="sldNum" sz="quarter" idx="11"/>
          </p:nvPr>
        </p:nvSpPr>
        <p:spPr/>
        <p:txBody>
          <a:bodyPr/>
          <a:lstStyle>
            <a:lvl1pPr>
              <a:defRPr/>
            </a:lvl1pPr>
          </a:lstStyle>
          <a:p>
            <a:fld id="{436F3251-483E-4203-8C62-539C307CE53F}" type="slidenum">
              <a:rPr lang="ar-SA" smtClean="0"/>
              <a:t>‹#›</a:t>
            </a:fld>
            <a:endParaRPr lang="ar-SA"/>
          </a:p>
        </p:txBody>
      </p:sp>
      <p:sp>
        <p:nvSpPr>
          <p:cNvPr id="7" name="عنصر نائب للتذييل 11">
            <a:extLst>
              <a:ext uri="{FF2B5EF4-FFF2-40B4-BE49-F238E27FC236}">
                <a16:creationId xmlns:a16="http://schemas.microsoft.com/office/drawing/2014/main" id="{6C123861-2C46-4117-B80E-2390512CBD8C}"/>
              </a:ext>
            </a:extLst>
          </p:cNvPr>
          <p:cNvSpPr>
            <a:spLocks noGrp="1"/>
          </p:cNvSpPr>
          <p:nvPr>
            <p:ph type="ftr" sz="quarter" idx="12"/>
          </p:nvPr>
        </p:nvSpPr>
        <p:spPr/>
        <p:txBody>
          <a:bodyPr rtlCol="0"/>
          <a:lstStyle>
            <a:lvl1pPr>
              <a:defRPr/>
            </a:lvl1pPr>
          </a:lstStyle>
          <a:p>
            <a:endParaRPr lang="ar-SA"/>
          </a:p>
        </p:txBody>
      </p:sp>
    </p:spTree>
    <p:extLst>
      <p:ext uri="{BB962C8B-B14F-4D97-AF65-F5344CB8AC3E}">
        <p14:creationId xmlns:p14="http://schemas.microsoft.com/office/powerpoint/2010/main" val="297938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711200" y="273050"/>
            <a:ext cx="10871200" cy="869950"/>
          </a:xfrm>
        </p:spPr>
        <p:txBody>
          <a:bodyPr/>
          <a:lstStyle>
            <a:lvl1pPr>
              <a:defRPr/>
            </a:lvl1pPr>
          </a:lstStyle>
          <a:p>
            <a:r>
              <a:rPr lang="en-US"/>
              <a:t>Click to edit Master title style</a:t>
            </a:r>
          </a:p>
        </p:txBody>
      </p:sp>
      <p:sp>
        <p:nvSpPr>
          <p:cNvPr id="11" name="عنصر نائب للمحتوى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عنصر نائب للمحتوى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عنصر نائب للنص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عنصر نائب للنص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عنصر نائب للتاريخ 9">
            <a:extLst>
              <a:ext uri="{FF2B5EF4-FFF2-40B4-BE49-F238E27FC236}">
                <a16:creationId xmlns:a16="http://schemas.microsoft.com/office/drawing/2014/main" id="{6DC89A5C-8BDA-4DAF-9474-087A4B2105FC}"/>
              </a:ext>
            </a:extLst>
          </p:cNvPr>
          <p:cNvSpPr>
            <a:spLocks noGrp="1"/>
          </p:cNvSpPr>
          <p:nvPr>
            <p:ph type="dt" sz="half" idx="10"/>
          </p:nvPr>
        </p:nvSpPr>
        <p:spPr/>
        <p:txBody>
          <a:bodyPr rtlCol="0"/>
          <a:lstStyle>
            <a:lvl1pPr>
              <a:defRPr/>
            </a:lvl1pPr>
          </a:lstStyle>
          <a:p>
            <a:fld id="{1FB1783E-F952-4A1F-9EE9-B53394AE7E09}" type="uaqdatetime1">
              <a:rPr lang="ar-SA" smtClean="0"/>
              <a:t>23/07/1441</a:t>
            </a:fld>
            <a:endParaRPr lang="ar-SA"/>
          </a:p>
        </p:txBody>
      </p:sp>
      <p:sp>
        <p:nvSpPr>
          <p:cNvPr id="8" name="عنصر نائب لرقم الشريحة 11">
            <a:extLst>
              <a:ext uri="{FF2B5EF4-FFF2-40B4-BE49-F238E27FC236}">
                <a16:creationId xmlns:a16="http://schemas.microsoft.com/office/drawing/2014/main" id="{51D79A52-88A0-4F5B-8F94-DED1A92B670D}"/>
              </a:ext>
            </a:extLst>
          </p:cNvPr>
          <p:cNvSpPr>
            <a:spLocks noGrp="1"/>
          </p:cNvSpPr>
          <p:nvPr>
            <p:ph type="sldNum" sz="quarter" idx="11"/>
          </p:nvPr>
        </p:nvSpPr>
        <p:spPr/>
        <p:txBody>
          <a:bodyPr/>
          <a:lstStyle>
            <a:lvl1pPr>
              <a:defRPr/>
            </a:lvl1pPr>
          </a:lstStyle>
          <a:p>
            <a:fld id="{436F3251-483E-4203-8C62-539C307CE53F}" type="slidenum">
              <a:rPr lang="ar-SA" smtClean="0"/>
              <a:t>‹#›</a:t>
            </a:fld>
            <a:endParaRPr lang="ar-SA"/>
          </a:p>
        </p:txBody>
      </p:sp>
      <p:sp>
        <p:nvSpPr>
          <p:cNvPr id="9" name="عنصر نائب للتذييل 13">
            <a:extLst>
              <a:ext uri="{FF2B5EF4-FFF2-40B4-BE49-F238E27FC236}">
                <a16:creationId xmlns:a16="http://schemas.microsoft.com/office/drawing/2014/main" id="{EC405396-6A1C-4AB6-B9E3-4716A698CB5A}"/>
              </a:ext>
            </a:extLst>
          </p:cNvPr>
          <p:cNvSpPr>
            <a:spLocks noGrp="1"/>
          </p:cNvSpPr>
          <p:nvPr>
            <p:ph type="ftr" sz="quarter" idx="12"/>
          </p:nvPr>
        </p:nvSpPr>
        <p:spPr/>
        <p:txBody>
          <a:bodyPr rtlCol="0"/>
          <a:lstStyle>
            <a:lvl1pPr>
              <a:defRPr/>
            </a:lvl1pPr>
          </a:lstStyle>
          <a:p>
            <a:endParaRPr lang="ar-SA"/>
          </a:p>
        </p:txBody>
      </p:sp>
    </p:spTree>
    <p:extLst>
      <p:ext uri="{BB962C8B-B14F-4D97-AF65-F5344CB8AC3E}">
        <p14:creationId xmlns:p14="http://schemas.microsoft.com/office/powerpoint/2010/main" val="2380747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a:t>Click to edit Master title style</a:t>
            </a:r>
          </a:p>
        </p:txBody>
      </p:sp>
      <p:sp>
        <p:nvSpPr>
          <p:cNvPr id="3" name="عنصر نائب للتاريخ 13">
            <a:extLst>
              <a:ext uri="{FF2B5EF4-FFF2-40B4-BE49-F238E27FC236}">
                <a16:creationId xmlns:a16="http://schemas.microsoft.com/office/drawing/2014/main" id="{416F382F-48D8-4D04-B041-BE160282CC3A}"/>
              </a:ext>
            </a:extLst>
          </p:cNvPr>
          <p:cNvSpPr>
            <a:spLocks noGrp="1"/>
          </p:cNvSpPr>
          <p:nvPr>
            <p:ph type="dt" sz="half" idx="10"/>
          </p:nvPr>
        </p:nvSpPr>
        <p:spPr/>
        <p:txBody>
          <a:bodyPr/>
          <a:lstStyle>
            <a:lvl1pPr>
              <a:defRPr/>
            </a:lvl1pPr>
          </a:lstStyle>
          <a:p>
            <a:fld id="{1C1BA211-47BF-4371-837F-74E6C181E71D}" type="uaqdatetime1">
              <a:rPr lang="ar-SA" smtClean="0"/>
              <a:t>23/07/1441</a:t>
            </a:fld>
            <a:endParaRPr lang="ar-SA"/>
          </a:p>
        </p:txBody>
      </p:sp>
      <p:sp>
        <p:nvSpPr>
          <p:cNvPr id="4" name="عنصر نائب للتذييل 2">
            <a:extLst>
              <a:ext uri="{FF2B5EF4-FFF2-40B4-BE49-F238E27FC236}">
                <a16:creationId xmlns:a16="http://schemas.microsoft.com/office/drawing/2014/main" id="{353D59F3-6D5F-4032-B83B-3F804E3356EA}"/>
              </a:ext>
            </a:extLst>
          </p:cNvPr>
          <p:cNvSpPr>
            <a:spLocks noGrp="1"/>
          </p:cNvSpPr>
          <p:nvPr>
            <p:ph type="ftr" sz="quarter" idx="11"/>
          </p:nvPr>
        </p:nvSpPr>
        <p:spPr/>
        <p:txBody>
          <a:bodyPr/>
          <a:lstStyle>
            <a:lvl1pPr>
              <a:defRPr/>
            </a:lvl1pPr>
          </a:lstStyle>
          <a:p>
            <a:endParaRPr lang="ar-SA"/>
          </a:p>
        </p:txBody>
      </p:sp>
      <p:sp>
        <p:nvSpPr>
          <p:cNvPr id="5" name="عنصر نائب لرقم الشريحة 22">
            <a:extLst>
              <a:ext uri="{FF2B5EF4-FFF2-40B4-BE49-F238E27FC236}">
                <a16:creationId xmlns:a16="http://schemas.microsoft.com/office/drawing/2014/main" id="{B9EC4719-DDF8-4831-A711-1B0227A1B38B}"/>
              </a:ext>
            </a:extLst>
          </p:cNvPr>
          <p:cNvSpPr>
            <a:spLocks noGrp="1"/>
          </p:cNvSpPr>
          <p:nvPr>
            <p:ph type="sldNum" sz="quarter" idx="12"/>
          </p:nvPr>
        </p:nvSpPr>
        <p:spPr/>
        <p:txBody>
          <a:bodyPr/>
          <a:lstStyle>
            <a:lvl1pPr>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396747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EBBDFA29-EDCF-4944-8F00-EDBA432DC8C9}"/>
              </a:ext>
            </a:extLst>
          </p:cNvPr>
          <p:cNvSpPr>
            <a:spLocks noGrp="1"/>
          </p:cNvSpPr>
          <p:nvPr>
            <p:ph type="dt" sz="half" idx="10"/>
          </p:nvPr>
        </p:nvSpPr>
        <p:spPr/>
        <p:txBody>
          <a:bodyPr/>
          <a:lstStyle>
            <a:lvl1pPr>
              <a:defRPr/>
            </a:lvl1pPr>
          </a:lstStyle>
          <a:p>
            <a:fld id="{DE0A2B10-9308-453A-9060-6CB05B849301}" type="uaqdatetime1">
              <a:rPr lang="ar-SA" smtClean="0"/>
              <a:t>23/07/1441</a:t>
            </a:fld>
            <a:endParaRPr lang="ar-SA"/>
          </a:p>
        </p:txBody>
      </p:sp>
      <p:sp>
        <p:nvSpPr>
          <p:cNvPr id="3" name="عنصر نائب للتذييل 2">
            <a:extLst>
              <a:ext uri="{FF2B5EF4-FFF2-40B4-BE49-F238E27FC236}">
                <a16:creationId xmlns:a16="http://schemas.microsoft.com/office/drawing/2014/main" id="{61397CAC-1F34-40F6-A51A-DB95661B58C5}"/>
              </a:ext>
            </a:extLst>
          </p:cNvPr>
          <p:cNvSpPr>
            <a:spLocks noGrp="1"/>
          </p:cNvSpPr>
          <p:nvPr>
            <p:ph type="ftr" sz="quarter" idx="11"/>
          </p:nvPr>
        </p:nvSpPr>
        <p:spPr/>
        <p:txBody>
          <a:bodyPr/>
          <a:lstStyle>
            <a:lvl1pPr>
              <a:defRPr/>
            </a:lvl1pPr>
          </a:lstStyle>
          <a:p>
            <a:endParaRPr lang="ar-SA"/>
          </a:p>
        </p:txBody>
      </p:sp>
      <p:sp>
        <p:nvSpPr>
          <p:cNvPr id="4" name="عنصر نائب لرقم الشريحة 3">
            <a:extLst>
              <a:ext uri="{FF2B5EF4-FFF2-40B4-BE49-F238E27FC236}">
                <a16:creationId xmlns:a16="http://schemas.microsoft.com/office/drawing/2014/main" id="{DA6A6C36-C46A-4AF4-AAA9-EAC995FB2337}"/>
              </a:ext>
            </a:extLst>
          </p:cNvPr>
          <p:cNvSpPr>
            <a:spLocks noGrp="1"/>
          </p:cNvSpPr>
          <p:nvPr>
            <p:ph type="sldNum" sz="quarter" idx="12"/>
          </p:nvPr>
        </p:nvSpPr>
        <p:spPr>
          <a:xfrm>
            <a:off x="0" y="6248400"/>
            <a:ext cx="711200" cy="381000"/>
          </a:xfrm>
        </p:spPr>
        <p:txBody>
          <a:bodyPr/>
          <a:lstStyle>
            <a:lvl1pPr>
              <a:defRPr>
                <a:solidFill>
                  <a:schemeClr val="tx2"/>
                </a:solidFill>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124219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p>
        </p:txBody>
      </p:sp>
      <p:sp>
        <p:nvSpPr>
          <p:cNvPr id="3" name="عنصر نائب للنص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عنصر نائب للمحتوى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عنصر نائب للتاريخ 13">
            <a:extLst>
              <a:ext uri="{FF2B5EF4-FFF2-40B4-BE49-F238E27FC236}">
                <a16:creationId xmlns:a16="http://schemas.microsoft.com/office/drawing/2014/main" id="{3F6F2F77-17DD-4E8D-985F-7A32017A1FDD}"/>
              </a:ext>
            </a:extLst>
          </p:cNvPr>
          <p:cNvSpPr>
            <a:spLocks noGrp="1"/>
          </p:cNvSpPr>
          <p:nvPr>
            <p:ph type="dt" sz="half" idx="10"/>
          </p:nvPr>
        </p:nvSpPr>
        <p:spPr/>
        <p:txBody>
          <a:bodyPr/>
          <a:lstStyle>
            <a:lvl1pPr>
              <a:defRPr/>
            </a:lvl1pPr>
          </a:lstStyle>
          <a:p>
            <a:fld id="{A65DEFA5-FC3D-4731-A1AF-22463033B39A}" type="uaqdatetime1">
              <a:rPr lang="ar-SA" smtClean="0"/>
              <a:t>23/07/1441</a:t>
            </a:fld>
            <a:endParaRPr lang="ar-SA"/>
          </a:p>
        </p:txBody>
      </p:sp>
      <p:sp>
        <p:nvSpPr>
          <p:cNvPr id="6" name="عنصر نائب للتذييل 2">
            <a:extLst>
              <a:ext uri="{FF2B5EF4-FFF2-40B4-BE49-F238E27FC236}">
                <a16:creationId xmlns:a16="http://schemas.microsoft.com/office/drawing/2014/main" id="{77F787FF-07E6-4C66-9DED-B1E5F9156080}"/>
              </a:ext>
            </a:extLst>
          </p:cNvPr>
          <p:cNvSpPr>
            <a:spLocks noGrp="1"/>
          </p:cNvSpPr>
          <p:nvPr>
            <p:ph type="ftr" sz="quarter" idx="11"/>
          </p:nvPr>
        </p:nvSpPr>
        <p:spPr/>
        <p:txBody>
          <a:bodyPr/>
          <a:lstStyle>
            <a:lvl1pPr>
              <a:defRPr/>
            </a:lvl1pPr>
          </a:lstStyle>
          <a:p>
            <a:endParaRPr lang="ar-SA"/>
          </a:p>
        </p:txBody>
      </p:sp>
      <p:sp>
        <p:nvSpPr>
          <p:cNvPr id="7" name="عنصر نائب لرقم الشريحة 22">
            <a:extLst>
              <a:ext uri="{FF2B5EF4-FFF2-40B4-BE49-F238E27FC236}">
                <a16:creationId xmlns:a16="http://schemas.microsoft.com/office/drawing/2014/main" id="{4B9AC977-684A-4635-B6E9-1C820A7FF1AF}"/>
              </a:ext>
            </a:extLst>
          </p:cNvPr>
          <p:cNvSpPr>
            <a:spLocks noGrp="1"/>
          </p:cNvSpPr>
          <p:nvPr>
            <p:ph type="sldNum" sz="quarter" idx="12"/>
          </p:nvPr>
        </p:nvSpPr>
        <p:spPr/>
        <p:txBody>
          <a:bodyPr/>
          <a:lstStyle>
            <a:lvl1pPr>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263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مستطيل 9">
            <a:extLst>
              <a:ext uri="{FF2B5EF4-FFF2-40B4-BE49-F238E27FC236}">
                <a16:creationId xmlns:a16="http://schemas.microsoft.com/office/drawing/2014/main" id="{1F9B1021-3CD5-4E98-B3E2-BFE0AC7D257F}"/>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6" name="مستطيل 10">
            <a:extLst>
              <a:ext uri="{FF2B5EF4-FFF2-40B4-BE49-F238E27FC236}">
                <a16:creationId xmlns:a16="http://schemas.microsoft.com/office/drawing/2014/main" id="{D9036DE7-4326-443D-B456-077558D4E50E}"/>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7" name="مستطيل 11">
            <a:extLst>
              <a:ext uri="{FF2B5EF4-FFF2-40B4-BE49-F238E27FC236}">
                <a16:creationId xmlns:a16="http://schemas.microsoft.com/office/drawing/2014/main" id="{EFB7FDCA-55D9-4E3E-B46D-90866F6F747F}"/>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8" name="مستطيل 12">
            <a:extLst>
              <a:ext uri="{FF2B5EF4-FFF2-40B4-BE49-F238E27FC236}">
                <a16:creationId xmlns:a16="http://schemas.microsoft.com/office/drawing/2014/main" id="{397E295F-69A8-449F-B1ED-7CA0FEBEC351}"/>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4" name="عنصر نائب للنص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عنوان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عنصر نائب للصورة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عنصر نائب للتاريخ 11">
            <a:extLst>
              <a:ext uri="{FF2B5EF4-FFF2-40B4-BE49-F238E27FC236}">
                <a16:creationId xmlns:a16="http://schemas.microsoft.com/office/drawing/2014/main" id="{7AB3C256-0CBB-4871-B64E-9880EADFC908}"/>
              </a:ext>
            </a:extLst>
          </p:cNvPr>
          <p:cNvSpPr>
            <a:spLocks noGrp="1"/>
          </p:cNvSpPr>
          <p:nvPr>
            <p:ph type="dt" sz="half" idx="10"/>
          </p:nvPr>
        </p:nvSpPr>
        <p:spPr>
          <a:xfrm>
            <a:off x="8331200" y="6248401"/>
            <a:ext cx="3556000" cy="365125"/>
          </a:xfrm>
        </p:spPr>
        <p:txBody>
          <a:bodyPr rtlCol="0"/>
          <a:lstStyle>
            <a:lvl1pPr>
              <a:defRPr/>
            </a:lvl1pPr>
          </a:lstStyle>
          <a:p>
            <a:fld id="{D65DEC8D-B132-42D7-8DD0-704DE37C8C4C}" type="uaqdatetime1">
              <a:rPr lang="ar-SA" smtClean="0"/>
              <a:t>23/07/1441</a:t>
            </a:fld>
            <a:endParaRPr lang="ar-SA"/>
          </a:p>
        </p:txBody>
      </p:sp>
      <p:sp>
        <p:nvSpPr>
          <p:cNvPr id="10" name="عنصر نائب لرقم الشريحة 12">
            <a:extLst>
              <a:ext uri="{FF2B5EF4-FFF2-40B4-BE49-F238E27FC236}">
                <a16:creationId xmlns:a16="http://schemas.microsoft.com/office/drawing/2014/main" id="{B27212A0-0032-4F0D-ACF5-A6C9814D3A46}"/>
              </a:ext>
            </a:extLst>
          </p:cNvPr>
          <p:cNvSpPr>
            <a:spLocks noGrp="1"/>
          </p:cNvSpPr>
          <p:nvPr>
            <p:ph type="sldNum" sz="quarter" idx="11"/>
          </p:nvPr>
        </p:nvSpPr>
        <p:spPr>
          <a:xfrm>
            <a:off x="0" y="4667251"/>
            <a:ext cx="1930400" cy="663575"/>
          </a:xfrm>
        </p:spPr>
        <p:txBody>
          <a:bodyPr/>
          <a:lstStyle>
            <a:lvl1pPr>
              <a:defRPr sz="2800"/>
            </a:lvl1pPr>
          </a:lstStyle>
          <a:p>
            <a:fld id="{436F3251-483E-4203-8C62-539C307CE53F}" type="slidenum">
              <a:rPr lang="ar-SA" smtClean="0"/>
              <a:t>‹#›</a:t>
            </a:fld>
            <a:endParaRPr lang="ar-SA"/>
          </a:p>
        </p:txBody>
      </p:sp>
      <p:sp>
        <p:nvSpPr>
          <p:cNvPr id="11" name="عنصر نائب للتذييل 13">
            <a:extLst>
              <a:ext uri="{FF2B5EF4-FFF2-40B4-BE49-F238E27FC236}">
                <a16:creationId xmlns:a16="http://schemas.microsoft.com/office/drawing/2014/main" id="{F7A78A07-0AEC-483E-89A6-D052F36F56B0}"/>
              </a:ext>
            </a:extLst>
          </p:cNvPr>
          <p:cNvSpPr>
            <a:spLocks noGrp="1"/>
          </p:cNvSpPr>
          <p:nvPr>
            <p:ph type="ftr" sz="quarter" idx="12"/>
          </p:nvPr>
        </p:nvSpPr>
        <p:spPr>
          <a:xfrm>
            <a:off x="2133600" y="6248401"/>
            <a:ext cx="6096000" cy="365125"/>
          </a:xfrm>
        </p:spPr>
        <p:txBody>
          <a:bodyPr rtlCol="0"/>
          <a:lstStyle>
            <a:lvl1pPr>
              <a:defRPr/>
            </a:lvl1pPr>
          </a:lstStyle>
          <a:p>
            <a:endParaRPr lang="ar-SA"/>
          </a:p>
        </p:txBody>
      </p:sp>
    </p:spTree>
    <p:extLst>
      <p:ext uri="{BB962C8B-B14F-4D97-AF65-F5344CB8AC3E}">
        <p14:creationId xmlns:p14="http://schemas.microsoft.com/office/powerpoint/2010/main" val="325024688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عنصر نائب للعنوان 21">
            <a:extLst>
              <a:ext uri="{FF2B5EF4-FFF2-40B4-BE49-F238E27FC236}">
                <a16:creationId xmlns:a16="http://schemas.microsoft.com/office/drawing/2014/main" id="{8ACE3B16-86D6-472F-B95F-2593F8E88B2C}"/>
              </a:ext>
            </a:extLst>
          </p:cNvPr>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ar-SA" altLang="ar-SA"/>
              <a:t>انقر لتحرير نمط العنوان الرئيسي</a:t>
            </a:r>
          </a:p>
        </p:txBody>
      </p:sp>
      <p:sp>
        <p:nvSpPr>
          <p:cNvPr id="1027" name="عنصر نائب للنص 12">
            <a:extLst>
              <a:ext uri="{FF2B5EF4-FFF2-40B4-BE49-F238E27FC236}">
                <a16:creationId xmlns:a16="http://schemas.microsoft.com/office/drawing/2014/main" id="{F5544021-F990-479D-A0A2-F38B63C388DC}"/>
              </a:ext>
            </a:extLst>
          </p:cNvPr>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ar-SA" altLang="ar-SA"/>
              <a:t>انقر لتحرير أنماط النص الرئيسي</a:t>
            </a:r>
          </a:p>
          <a:p>
            <a:pPr lvl="1"/>
            <a:r>
              <a:rPr lang="ar-SA" altLang="ar-SA"/>
              <a:t>المستوى الثاني</a:t>
            </a:r>
          </a:p>
          <a:p>
            <a:pPr lvl="2"/>
            <a:r>
              <a:rPr lang="ar-SA" altLang="ar-SA"/>
              <a:t>المستوى الثالث</a:t>
            </a:r>
          </a:p>
          <a:p>
            <a:pPr lvl="3"/>
            <a:r>
              <a:rPr lang="ar-SA" altLang="ar-SA"/>
              <a:t>المستوى الرابع</a:t>
            </a:r>
          </a:p>
          <a:p>
            <a:pPr lvl="4"/>
            <a:r>
              <a:rPr lang="ar-SA" altLang="ar-SA"/>
              <a:t>المستوى الخامس</a:t>
            </a:r>
          </a:p>
        </p:txBody>
      </p:sp>
      <p:sp>
        <p:nvSpPr>
          <p:cNvPr id="14" name="عنصر نائب للتاريخ 13">
            <a:extLst>
              <a:ext uri="{FF2B5EF4-FFF2-40B4-BE49-F238E27FC236}">
                <a16:creationId xmlns:a16="http://schemas.microsoft.com/office/drawing/2014/main" id="{B4C83898-F612-49F7-A51C-CF0581CD76E0}"/>
              </a:ext>
            </a:extLst>
          </p:cNvPr>
          <p:cNvSpPr>
            <a:spLocks noGrp="1"/>
          </p:cNvSpPr>
          <p:nvPr>
            <p:ph type="dt" sz="half" idx="2"/>
          </p:nvPr>
        </p:nvSpPr>
        <p:spPr>
          <a:xfrm>
            <a:off x="8128000" y="6248401"/>
            <a:ext cx="3556000" cy="365125"/>
          </a:xfrm>
          <a:prstGeom prst="rect">
            <a:avLst/>
          </a:prstGeom>
        </p:spPr>
        <p:txBody>
          <a:bodyPr vert="horz" anchor="ctr" anchorCtr="0"/>
          <a:lstStyle>
            <a:lvl1pPr algn="l" rtl="1" eaLnBrk="1" fontAlgn="auto" latinLnBrk="0" hangingPunct="1">
              <a:spcBef>
                <a:spcPts val="0"/>
              </a:spcBef>
              <a:spcAft>
                <a:spcPts val="0"/>
              </a:spcAft>
              <a:defRPr kumimoji="0" sz="1400">
                <a:solidFill>
                  <a:schemeClr val="tx2"/>
                </a:solidFill>
                <a:latin typeface="+mn-lt"/>
                <a:cs typeface="+mn-cs"/>
              </a:defRPr>
            </a:lvl1pPr>
          </a:lstStyle>
          <a:p>
            <a:fld id="{52A19137-13BD-4A3B-AFEF-32D0B914C805}" type="uaqdatetime1">
              <a:rPr lang="ar-SA" smtClean="0"/>
              <a:t>23/07/1441</a:t>
            </a:fld>
            <a:endParaRPr lang="ar-SA"/>
          </a:p>
        </p:txBody>
      </p:sp>
      <p:sp>
        <p:nvSpPr>
          <p:cNvPr id="3" name="عنصر نائب للتذييل 2">
            <a:extLst>
              <a:ext uri="{FF2B5EF4-FFF2-40B4-BE49-F238E27FC236}">
                <a16:creationId xmlns:a16="http://schemas.microsoft.com/office/drawing/2014/main" id="{6B6EC7CD-1FB1-4B41-9415-7D908E107E4C}"/>
              </a:ext>
            </a:extLst>
          </p:cNvPr>
          <p:cNvSpPr>
            <a:spLocks noGrp="1"/>
          </p:cNvSpPr>
          <p:nvPr>
            <p:ph type="ftr" sz="quarter" idx="3"/>
          </p:nvPr>
        </p:nvSpPr>
        <p:spPr>
          <a:xfrm>
            <a:off x="812801" y="6248401"/>
            <a:ext cx="7228417" cy="365125"/>
          </a:xfrm>
          <a:prstGeom prst="rect">
            <a:avLst/>
          </a:prstGeom>
        </p:spPr>
        <p:txBody>
          <a:bodyPr vert="horz" anchor="ctr"/>
          <a:lstStyle>
            <a:lvl1pPr algn="r" rtl="1" eaLnBrk="1" fontAlgn="auto" latinLnBrk="0" hangingPunct="1">
              <a:spcBef>
                <a:spcPts val="0"/>
              </a:spcBef>
              <a:spcAft>
                <a:spcPts val="0"/>
              </a:spcAft>
              <a:defRPr kumimoji="0" sz="1400">
                <a:solidFill>
                  <a:schemeClr val="tx2"/>
                </a:solidFill>
                <a:latin typeface="+mn-lt"/>
                <a:cs typeface="+mn-cs"/>
              </a:defRPr>
            </a:lvl1pPr>
          </a:lstStyle>
          <a:p>
            <a:endParaRPr lang="ar-SA"/>
          </a:p>
        </p:txBody>
      </p:sp>
      <p:sp>
        <p:nvSpPr>
          <p:cNvPr id="7" name="مستطيل 6">
            <a:extLst>
              <a:ext uri="{FF2B5EF4-FFF2-40B4-BE49-F238E27FC236}">
                <a16:creationId xmlns:a16="http://schemas.microsoft.com/office/drawing/2014/main" id="{3C97FC2E-25B7-4CAD-AB16-7D1A7709CE7A}"/>
              </a:ext>
            </a:extLst>
          </p:cNvPr>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8" name="مستطيل 7">
            <a:extLst>
              <a:ext uri="{FF2B5EF4-FFF2-40B4-BE49-F238E27FC236}">
                <a16:creationId xmlns:a16="http://schemas.microsoft.com/office/drawing/2014/main" id="{B67645C6-40D2-4B86-A0F9-71BC70528CDE}"/>
              </a:ext>
            </a:extLst>
          </p:cNvPr>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9" name="مستطيل 8">
            <a:extLst>
              <a:ext uri="{FF2B5EF4-FFF2-40B4-BE49-F238E27FC236}">
                <a16:creationId xmlns:a16="http://schemas.microsoft.com/office/drawing/2014/main" id="{9006B592-70ED-4C0E-A994-B83586C021C0}"/>
              </a:ext>
            </a:extLst>
          </p:cNvPr>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sz="1800"/>
          </a:p>
        </p:txBody>
      </p:sp>
      <p:sp>
        <p:nvSpPr>
          <p:cNvPr id="23" name="عنصر نائب لرقم الشريحة 22">
            <a:extLst>
              <a:ext uri="{FF2B5EF4-FFF2-40B4-BE49-F238E27FC236}">
                <a16:creationId xmlns:a16="http://schemas.microsoft.com/office/drawing/2014/main" id="{2CB93542-5E62-40C7-BC9F-5C1ED38E9A4C}"/>
              </a:ext>
            </a:extLst>
          </p:cNvPr>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rtl="1" eaLnBrk="1" hangingPunct="1">
              <a:defRPr sz="1400" b="1">
                <a:solidFill>
                  <a:srgbClr val="FFFFFF"/>
                </a:solidFill>
              </a:defRPr>
            </a:lvl1pPr>
          </a:lstStyle>
          <a:p>
            <a:fld id="{436F3251-483E-4203-8C62-539C307CE53F}" type="slidenum">
              <a:rPr lang="ar-SA" smtClean="0"/>
              <a:t>‹#›</a:t>
            </a:fld>
            <a:endParaRPr lang="ar-SA"/>
          </a:p>
        </p:txBody>
      </p:sp>
    </p:spTree>
    <p:extLst>
      <p:ext uri="{BB962C8B-B14F-4D97-AF65-F5344CB8AC3E}">
        <p14:creationId xmlns:p14="http://schemas.microsoft.com/office/powerpoint/2010/main" val="18240889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1" eaLnBrk="1" fontAlgn="base" hangingPunct="1">
        <a:spcBef>
          <a:spcPct val="0"/>
        </a:spcBef>
        <a:spcAft>
          <a:spcPct val="0"/>
        </a:spcAft>
        <a:defRPr sz="4400" kern="1200">
          <a:solidFill>
            <a:schemeClr val="tx2"/>
          </a:solidFill>
          <a:latin typeface="+mj-lt"/>
          <a:ea typeface="Microsoft JhengHei" pitchFamily="34" charset="-120"/>
          <a:cs typeface="Arial" pitchFamily="34" charset="0"/>
        </a:defRPr>
      </a:lvl1pPr>
      <a:lvl2pPr algn="l" rtl="1" eaLnBrk="1" fontAlgn="base" hangingPunct="1">
        <a:spcBef>
          <a:spcPct val="0"/>
        </a:spcBef>
        <a:spcAft>
          <a:spcPct val="0"/>
        </a:spcAft>
        <a:defRPr sz="4400">
          <a:solidFill>
            <a:schemeClr val="tx2"/>
          </a:solidFill>
          <a:latin typeface="Times New Roman" panose="02020603050405020304" pitchFamily="18" charset="0"/>
          <a:ea typeface="Microsoft JhengHei" pitchFamily="34" charset="-120"/>
          <a:cs typeface="Arial" pitchFamily="34" charset="0"/>
        </a:defRPr>
      </a:lvl2pPr>
      <a:lvl3pPr algn="l" rtl="1" eaLnBrk="1" fontAlgn="base" hangingPunct="1">
        <a:spcBef>
          <a:spcPct val="0"/>
        </a:spcBef>
        <a:spcAft>
          <a:spcPct val="0"/>
        </a:spcAft>
        <a:defRPr sz="4400">
          <a:solidFill>
            <a:schemeClr val="tx2"/>
          </a:solidFill>
          <a:latin typeface="Times New Roman" panose="02020603050405020304" pitchFamily="18" charset="0"/>
          <a:ea typeface="Microsoft JhengHei" pitchFamily="34" charset="-120"/>
          <a:cs typeface="Arial" pitchFamily="34" charset="0"/>
        </a:defRPr>
      </a:lvl3pPr>
      <a:lvl4pPr algn="l" rtl="1" eaLnBrk="1" fontAlgn="base" hangingPunct="1">
        <a:spcBef>
          <a:spcPct val="0"/>
        </a:spcBef>
        <a:spcAft>
          <a:spcPct val="0"/>
        </a:spcAft>
        <a:defRPr sz="4400">
          <a:solidFill>
            <a:schemeClr val="tx2"/>
          </a:solidFill>
          <a:latin typeface="Times New Roman" panose="02020603050405020304" pitchFamily="18" charset="0"/>
          <a:ea typeface="Microsoft JhengHei" pitchFamily="34" charset="-120"/>
          <a:cs typeface="Arial" pitchFamily="34" charset="0"/>
        </a:defRPr>
      </a:lvl4pPr>
      <a:lvl5pPr algn="l" rtl="1" eaLnBrk="1" fontAlgn="base" hangingPunct="1">
        <a:spcBef>
          <a:spcPct val="0"/>
        </a:spcBef>
        <a:spcAft>
          <a:spcPct val="0"/>
        </a:spcAft>
        <a:defRPr sz="4400">
          <a:solidFill>
            <a:schemeClr val="tx2"/>
          </a:solidFill>
          <a:latin typeface="Times New Roman" panose="02020603050405020304" pitchFamily="18" charset="0"/>
          <a:ea typeface="Microsoft JhengHei" pitchFamily="34" charset="-120"/>
          <a:cs typeface="Arial" pitchFamily="34" charset="0"/>
        </a:defRPr>
      </a:lvl5pPr>
      <a:lvl6pPr marL="457200" algn="l" rtl="1" eaLnBrk="1" fontAlgn="base" hangingPunct="1">
        <a:spcBef>
          <a:spcPct val="0"/>
        </a:spcBef>
        <a:spcAft>
          <a:spcPct val="0"/>
        </a:spcAft>
        <a:defRPr sz="4400">
          <a:solidFill>
            <a:schemeClr val="tx2"/>
          </a:solidFill>
          <a:latin typeface="Tw Cen MT" pitchFamily="34" charset="0"/>
          <a:ea typeface="Microsoft JhengHei" pitchFamily="34" charset="-120"/>
          <a:cs typeface="Arial" pitchFamily="34" charset="0"/>
        </a:defRPr>
      </a:lvl6pPr>
      <a:lvl7pPr marL="914400" algn="l" rtl="1" eaLnBrk="1" fontAlgn="base" hangingPunct="1">
        <a:spcBef>
          <a:spcPct val="0"/>
        </a:spcBef>
        <a:spcAft>
          <a:spcPct val="0"/>
        </a:spcAft>
        <a:defRPr sz="4400">
          <a:solidFill>
            <a:schemeClr val="tx2"/>
          </a:solidFill>
          <a:latin typeface="Tw Cen MT" pitchFamily="34" charset="0"/>
          <a:ea typeface="Microsoft JhengHei" pitchFamily="34" charset="-120"/>
          <a:cs typeface="Arial" pitchFamily="34" charset="0"/>
        </a:defRPr>
      </a:lvl7pPr>
      <a:lvl8pPr marL="1371600" algn="l" rtl="1" eaLnBrk="1" fontAlgn="base" hangingPunct="1">
        <a:spcBef>
          <a:spcPct val="0"/>
        </a:spcBef>
        <a:spcAft>
          <a:spcPct val="0"/>
        </a:spcAft>
        <a:defRPr sz="4400">
          <a:solidFill>
            <a:schemeClr val="tx2"/>
          </a:solidFill>
          <a:latin typeface="Tw Cen MT" pitchFamily="34" charset="0"/>
          <a:ea typeface="Microsoft JhengHei" pitchFamily="34" charset="-120"/>
          <a:cs typeface="Arial" pitchFamily="34" charset="0"/>
        </a:defRPr>
      </a:lvl8pPr>
      <a:lvl9pPr marL="1828800" algn="l" rtl="1" eaLnBrk="1" fontAlgn="base" hangingPunct="1">
        <a:spcBef>
          <a:spcPct val="0"/>
        </a:spcBef>
        <a:spcAft>
          <a:spcPct val="0"/>
        </a:spcAft>
        <a:defRPr sz="4400">
          <a:solidFill>
            <a:schemeClr val="tx2"/>
          </a:solidFill>
          <a:latin typeface="Tw Cen MT" pitchFamily="34" charset="0"/>
          <a:ea typeface="Microsoft JhengHei" pitchFamily="34" charset="-120"/>
          <a:cs typeface="Arial" pitchFamily="34" charset="0"/>
        </a:defRPr>
      </a:lvl9pPr>
    </p:titleStyle>
    <p:bodyStyle>
      <a:lvl1pPr marL="319088" indent="-319088" algn="r" rtl="1"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icrosoft JhengHei" pitchFamily="34" charset="-120"/>
          <a:cs typeface="Arial" pitchFamily="34" charset="0"/>
        </a:defRPr>
      </a:lvl1pPr>
      <a:lvl2pPr marL="639763" indent="-273050" algn="r" rtl="1"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icrosoft JhengHei" pitchFamily="34" charset="-120"/>
          <a:cs typeface="Arial" pitchFamily="34" charset="0"/>
        </a:defRPr>
      </a:lvl2pPr>
      <a:lvl3pPr marL="914400" indent="-228600" algn="r" rtl="1"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icrosoft JhengHei" pitchFamily="34" charset="-120"/>
          <a:cs typeface="Arial" pitchFamily="34" charset="0"/>
        </a:defRPr>
      </a:lvl3pPr>
      <a:lvl4pPr marL="1371600" indent="-228600" algn="r" rtl="1" eaLnBrk="1" fontAlgn="base" hangingPunct="1">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icrosoft JhengHei" pitchFamily="34" charset="-120"/>
          <a:cs typeface="Arial" pitchFamily="34" charset="0"/>
        </a:defRPr>
      </a:lvl4pPr>
      <a:lvl5pPr marL="1828800" indent="-228600" algn="r" rtl="1" eaLnBrk="1" fontAlgn="base" hangingPunct="1">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icrosoft JhengHei" pitchFamily="34" charset="-120"/>
          <a:cs typeface="Arial" pitchFamily="34" charset="0"/>
        </a:defRPr>
      </a:lvl5pPr>
      <a:lvl6pPr marL="2103120" indent="-228600" algn="r" rtl="1"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r" rtl="1"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r" rtl="1"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r" rtl="1"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عنصر نائب للعنوان 21">
            <a:extLst>
              <a:ext uri="{FF2B5EF4-FFF2-40B4-BE49-F238E27FC236}">
                <a16:creationId xmlns:a16="http://schemas.microsoft.com/office/drawing/2014/main" id="{8ACE3B16-86D6-472F-B95F-2593F8E88B2C}"/>
              </a:ext>
            </a:extLst>
          </p:cNvPr>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ar-SA" altLang="ar-SA"/>
              <a:t>انقر لتحرير نمط العنوان الرئيسي</a:t>
            </a:r>
          </a:p>
        </p:txBody>
      </p:sp>
      <p:sp>
        <p:nvSpPr>
          <p:cNvPr id="1027" name="عنصر نائب للنص 12">
            <a:extLst>
              <a:ext uri="{FF2B5EF4-FFF2-40B4-BE49-F238E27FC236}">
                <a16:creationId xmlns:a16="http://schemas.microsoft.com/office/drawing/2014/main" id="{F5544021-F990-479D-A0A2-F38B63C388DC}"/>
              </a:ext>
            </a:extLst>
          </p:cNvPr>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ar-SA" altLang="ar-SA"/>
              <a:t>انقر لتحرير أنماط النص الرئيسي</a:t>
            </a:r>
          </a:p>
          <a:p>
            <a:pPr lvl="1"/>
            <a:r>
              <a:rPr lang="ar-SA" altLang="ar-SA"/>
              <a:t>المستوى الثاني</a:t>
            </a:r>
          </a:p>
          <a:p>
            <a:pPr lvl="2"/>
            <a:r>
              <a:rPr lang="ar-SA" altLang="ar-SA"/>
              <a:t>المستوى الثالث</a:t>
            </a:r>
          </a:p>
          <a:p>
            <a:pPr lvl="3"/>
            <a:r>
              <a:rPr lang="ar-SA" altLang="ar-SA"/>
              <a:t>المستوى الرابع</a:t>
            </a:r>
          </a:p>
          <a:p>
            <a:pPr lvl="4"/>
            <a:r>
              <a:rPr lang="ar-SA" altLang="ar-SA"/>
              <a:t>المستوى الخامس</a:t>
            </a:r>
          </a:p>
        </p:txBody>
      </p:sp>
      <p:sp>
        <p:nvSpPr>
          <p:cNvPr id="14" name="عنصر نائب للتاريخ 13">
            <a:extLst>
              <a:ext uri="{FF2B5EF4-FFF2-40B4-BE49-F238E27FC236}">
                <a16:creationId xmlns:a16="http://schemas.microsoft.com/office/drawing/2014/main" id="{B4C83898-F612-49F7-A51C-CF0581CD76E0}"/>
              </a:ext>
            </a:extLst>
          </p:cNvPr>
          <p:cNvSpPr>
            <a:spLocks noGrp="1"/>
          </p:cNvSpPr>
          <p:nvPr>
            <p:ph type="dt" sz="half" idx="2"/>
          </p:nvPr>
        </p:nvSpPr>
        <p:spPr>
          <a:xfrm>
            <a:off x="8128000" y="6248401"/>
            <a:ext cx="3556000" cy="365125"/>
          </a:xfrm>
          <a:prstGeom prst="rect">
            <a:avLst/>
          </a:prstGeom>
        </p:spPr>
        <p:txBody>
          <a:bodyPr vert="horz" anchor="ctr" anchorCtr="0"/>
          <a:lstStyle>
            <a:lvl1pPr algn="l" rtl="1" eaLnBrk="1" fontAlgn="auto" latinLnBrk="0" hangingPunct="1">
              <a:spcBef>
                <a:spcPts val="0"/>
              </a:spcBef>
              <a:spcAft>
                <a:spcPts val="0"/>
              </a:spcAft>
              <a:defRPr kumimoji="0" sz="1400">
                <a:solidFill>
                  <a:schemeClr val="tx2"/>
                </a:solidFill>
                <a:latin typeface="+mn-lt"/>
                <a:cs typeface="+mn-cs"/>
              </a:defRPr>
            </a:lvl1pPr>
          </a:lstStyle>
          <a:p>
            <a:pPr>
              <a:defRPr/>
            </a:pPr>
            <a:fld id="{57407A59-15CA-4F48-885A-0D652B839BAA}" type="uaqdatetime1">
              <a:rPr lang="ar-SA" smtClean="0"/>
              <a:t>23/07/1441</a:t>
            </a:fld>
            <a:endParaRPr lang="en-AU"/>
          </a:p>
        </p:txBody>
      </p:sp>
      <p:sp>
        <p:nvSpPr>
          <p:cNvPr id="3" name="عنصر نائب للتذييل 2">
            <a:extLst>
              <a:ext uri="{FF2B5EF4-FFF2-40B4-BE49-F238E27FC236}">
                <a16:creationId xmlns:a16="http://schemas.microsoft.com/office/drawing/2014/main" id="{6B6EC7CD-1FB1-4B41-9415-7D908E107E4C}"/>
              </a:ext>
            </a:extLst>
          </p:cNvPr>
          <p:cNvSpPr>
            <a:spLocks noGrp="1"/>
          </p:cNvSpPr>
          <p:nvPr>
            <p:ph type="ftr" sz="quarter" idx="3"/>
          </p:nvPr>
        </p:nvSpPr>
        <p:spPr>
          <a:xfrm>
            <a:off x="812801" y="6248401"/>
            <a:ext cx="7228417" cy="365125"/>
          </a:xfrm>
          <a:prstGeom prst="rect">
            <a:avLst/>
          </a:prstGeom>
        </p:spPr>
        <p:txBody>
          <a:bodyPr vert="horz" anchor="ctr"/>
          <a:lstStyle>
            <a:lvl1pPr algn="r" rtl="1" eaLnBrk="1" fontAlgn="auto" latinLnBrk="0" hangingPunct="1">
              <a:spcBef>
                <a:spcPts val="0"/>
              </a:spcBef>
              <a:spcAft>
                <a:spcPts val="0"/>
              </a:spcAft>
              <a:defRPr kumimoji="0" sz="1400">
                <a:solidFill>
                  <a:schemeClr val="tx2"/>
                </a:solidFill>
                <a:latin typeface="+mn-lt"/>
                <a:cs typeface="+mn-cs"/>
              </a:defRPr>
            </a:lvl1pPr>
          </a:lstStyle>
          <a:p>
            <a:pPr>
              <a:defRPr/>
            </a:pPr>
            <a:endParaRPr lang="en-AU">
              <a:solidFill>
                <a:schemeClr val="tx1"/>
              </a:solidFill>
            </a:endParaRPr>
          </a:p>
        </p:txBody>
      </p:sp>
      <p:sp>
        <p:nvSpPr>
          <p:cNvPr id="7" name="مستطيل 6">
            <a:extLst>
              <a:ext uri="{FF2B5EF4-FFF2-40B4-BE49-F238E27FC236}">
                <a16:creationId xmlns:a16="http://schemas.microsoft.com/office/drawing/2014/main" id="{3C97FC2E-25B7-4CAD-AB16-7D1A7709CE7A}"/>
              </a:ext>
            </a:extLst>
          </p:cNvPr>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8" name="مستطيل 7">
            <a:extLst>
              <a:ext uri="{FF2B5EF4-FFF2-40B4-BE49-F238E27FC236}">
                <a16:creationId xmlns:a16="http://schemas.microsoft.com/office/drawing/2014/main" id="{B67645C6-40D2-4B86-A0F9-71BC70528CDE}"/>
              </a:ext>
            </a:extLst>
          </p:cNvPr>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9" name="مستطيل 8">
            <a:extLst>
              <a:ext uri="{FF2B5EF4-FFF2-40B4-BE49-F238E27FC236}">
                <a16:creationId xmlns:a16="http://schemas.microsoft.com/office/drawing/2014/main" id="{9006B592-70ED-4C0E-A994-B83586C021C0}"/>
              </a:ext>
            </a:extLst>
          </p:cNvPr>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rtl="1" eaLnBrk="1" fontAlgn="auto" hangingPunct="1">
              <a:spcBef>
                <a:spcPts val="0"/>
              </a:spcBef>
              <a:spcAft>
                <a:spcPts val="0"/>
              </a:spcAft>
              <a:defRPr/>
            </a:pPr>
            <a:endParaRPr lang="en-US"/>
          </a:p>
        </p:txBody>
      </p:sp>
      <p:sp>
        <p:nvSpPr>
          <p:cNvPr id="23" name="عنصر نائب لرقم الشريحة 22">
            <a:extLst>
              <a:ext uri="{FF2B5EF4-FFF2-40B4-BE49-F238E27FC236}">
                <a16:creationId xmlns:a16="http://schemas.microsoft.com/office/drawing/2014/main" id="{2CB93542-5E62-40C7-BC9F-5C1ED38E9A4C}"/>
              </a:ext>
            </a:extLst>
          </p:cNvPr>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rtl="1" eaLnBrk="1" hangingPunct="1">
              <a:defRPr sz="1400" b="1">
                <a:solidFill>
                  <a:srgbClr val="FFFFFF"/>
                </a:solidFill>
              </a:defRPr>
            </a:lvl1pPr>
          </a:lstStyle>
          <a:p>
            <a:pPr>
              <a:defRPr/>
            </a:pPr>
            <a:fld id="{CF1AC18F-283D-4906-9E3E-3329F34591C1}" type="slidenum">
              <a:rPr lang="en-AU" altLang="en-US"/>
              <a:pPr>
                <a:defRPr/>
              </a:pPr>
              <a:t>‹#›</a:t>
            </a:fld>
            <a:endParaRPr lang="en-AU" altLang="en-US"/>
          </a:p>
        </p:txBody>
      </p:sp>
    </p:spTree>
    <p:extLst>
      <p:ext uri="{BB962C8B-B14F-4D97-AF65-F5344CB8AC3E}">
        <p14:creationId xmlns:p14="http://schemas.microsoft.com/office/powerpoint/2010/main" val="381758723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hdr="0" ftr="0" dt="0"/>
  <p:txStyles>
    <p:titleStyle>
      <a:lvl1pPr algn="l" rtl="1" eaLnBrk="0" fontAlgn="base" hangingPunct="0">
        <a:spcBef>
          <a:spcPct val="0"/>
        </a:spcBef>
        <a:spcAft>
          <a:spcPct val="0"/>
        </a:spcAft>
        <a:defRPr sz="4400" kern="1200">
          <a:solidFill>
            <a:schemeClr val="tx2"/>
          </a:solidFill>
          <a:latin typeface="+mj-lt"/>
          <a:ea typeface="Microsoft JhengHei" pitchFamily="34" charset="-120"/>
          <a:cs typeface="Arial" pitchFamily="34" charset="0"/>
        </a:defRPr>
      </a:lvl1pPr>
      <a:lvl2pPr algn="l" rtl="1" eaLnBrk="0" fontAlgn="base" hangingPunct="0">
        <a:spcBef>
          <a:spcPct val="0"/>
        </a:spcBef>
        <a:spcAft>
          <a:spcPct val="0"/>
        </a:spcAft>
        <a:defRPr sz="4400">
          <a:solidFill>
            <a:schemeClr val="tx2"/>
          </a:solidFill>
          <a:latin typeface="Times New Roman" panose="02020603050405020304" pitchFamily="18" charset="0"/>
          <a:ea typeface="Microsoft JhengHei" pitchFamily="34" charset="-120"/>
          <a:cs typeface="Arial" pitchFamily="34" charset="0"/>
        </a:defRPr>
      </a:lvl2pPr>
      <a:lvl3pPr algn="l" rtl="1" eaLnBrk="0" fontAlgn="base" hangingPunct="0">
        <a:spcBef>
          <a:spcPct val="0"/>
        </a:spcBef>
        <a:spcAft>
          <a:spcPct val="0"/>
        </a:spcAft>
        <a:defRPr sz="4400">
          <a:solidFill>
            <a:schemeClr val="tx2"/>
          </a:solidFill>
          <a:latin typeface="Times New Roman" panose="02020603050405020304" pitchFamily="18" charset="0"/>
          <a:ea typeface="Microsoft JhengHei" pitchFamily="34" charset="-120"/>
          <a:cs typeface="Arial" pitchFamily="34" charset="0"/>
        </a:defRPr>
      </a:lvl3pPr>
      <a:lvl4pPr algn="l" rtl="1" eaLnBrk="0" fontAlgn="base" hangingPunct="0">
        <a:spcBef>
          <a:spcPct val="0"/>
        </a:spcBef>
        <a:spcAft>
          <a:spcPct val="0"/>
        </a:spcAft>
        <a:defRPr sz="4400">
          <a:solidFill>
            <a:schemeClr val="tx2"/>
          </a:solidFill>
          <a:latin typeface="Times New Roman" panose="02020603050405020304" pitchFamily="18" charset="0"/>
          <a:ea typeface="Microsoft JhengHei" pitchFamily="34" charset="-120"/>
          <a:cs typeface="Arial" pitchFamily="34" charset="0"/>
        </a:defRPr>
      </a:lvl4pPr>
      <a:lvl5pPr algn="l" rtl="1" eaLnBrk="0" fontAlgn="base" hangingPunct="0">
        <a:spcBef>
          <a:spcPct val="0"/>
        </a:spcBef>
        <a:spcAft>
          <a:spcPct val="0"/>
        </a:spcAft>
        <a:defRPr sz="4400">
          <a:solidFill>
            <a:schemeClr val="tx2"/>
          </a:solidFill>
          <a:latin typeface="Times New Roman" panose="02020603050405020304" pitchFamily="18" charset="0"/>
          <a:ea typeface="Microsoft JhengHei" pitchFamily="34" charset="-120"/>
          <a:cs typeface="Arial" pitchFamily="34" charset="0"/>
        </a:defRPr>
      </a:lvl5pPr>
      <a:lvl6pPr marL="457200" algn="l" rtl="1" eaLnBrk="1" fontAlgn="base" hangingPunct="1">
        <a:spcBef>
          <a:spcPct val="0"/>
        </a:spcBef>
        <a:spcAft>
          <a:spcPct val="0"/>
        </a:spcAft>
        <a:defRPr sz="4400">
          <a:solidFill>
            <a:schemeClr val="tx2"/>
          </a:solidFill>
          <a:latin typeface="Tw Cen MT" pitchFamily="34" charset="0"/>
          <a:ea typeface="Microsoft JhengHei" pitchFamily="34" charset="-120"/>
          <a:cs typeface="Arial" pitchFamily="34" charset="0"/>
        </a:defRPr>
      </a:lvl6pPr>
      <a:lvl7pPr marL="914400" algn="l" rtl="1" eaLnBrk="1" fontAlgn="base" hangingPunct="1">
        <a:spcBef>
          <a:spcPct val="0"/>
        </a:spcBef>
        <a:spcAft>
          <a:spcPct val="0"/>
        </a:spcAft>
        <a:defRPr sz="4400">
          <a:solidFill>
            <a:schemeClr val="tx2"/>
          </a:solidFill>
          <a:latin typeface="Tw Cen MT" pitchFamily="34" charset="0"/>
          <a:ea typeface="Microsoft JhengHei" pitchFamily="34" charset="-120"/>
          <a:cs typeface="Arial" pitchFamily="34" charset="0"/>
        </a:defRPr>
      </a:lvl7pPr>
      <a:lvl8pPr marL="1371600" algn="l" rtl="1" eaLnBrk="1" fontAlgn="base" hangingPunct="1">
        <a:spcBef>
          <a:spcPct val="0"/>
        </a:spcBef>
        <a:spcAft>
          <a:spcPct val="0"/>
        </a:spcAft>
        <a:defRPr sz="4400">
          <a:solidFill>
            <a:schemeClr val="tx2"/>
          </a:solidFill>
          <a:latin typeface="Tw Cen MT" pitchFamily="34" charset="0"/>
          <a:ea typeface="Microsoft JhengHei" pitchFamily="34" charset="-120"/>
          <a:cs typeface="Arial" pitchFamily="34" charset="0"/>
        </a:defRPr>
      </a:lvl8pPr>
      <a:lvl9pPr marL="1828800" algn="l" rtl="1" eaLnBrk="1" fontAlgn="base" hangingPunct="1">
        <a:spcBef>
          <a:spcPct val="0"/>
        </a:spcBef>
        <a:spcAft>
          <a:spcPct val="0"/>
        </a:spcAft>
        <a:defRPr sz="4400">
          <a:solidFill>
            <a:schemeClr val="tx2"/>
          </a:solidFill>
          <a:latin typeface="Tw Cen MT" pitchFamily="34" charset="0"/>
          <a:ea typeface="Microsoft JhengHei" pitchFamily="34" charset="-120"/>
          <a:cs typeface="Arial" pitchFamily="34" charset="0"/>
        </a:defRPr>
      </a:lvl9pPr>
    </p:titleStyle>
    <p:bodyStyle>
      <a:lvl1pPr marL="319088" indent="-319088" algn="r" rtl="1"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icrosoft JhengHei" pitchFamily="34" charset="-120"/>
          <a:cs typeface="Arial" pitchFamily="34" charset="0"/>
        </a:defRPr>
      </a:lvl1pPr>
      <a:lvl2pPr marL="639763" indent="-273050" algn="r" rtl="1"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icrosoft JhengHei" pitchFamily="34" charset="-120"/>
          <a:cs typeface="Arial" pitchFamily="34" charset="0"/>
        </a:defRPr>
      </a:lvl2pPr>
      <a:lvl3pPr marL="914400" indent="-228600" algn="r" rtl="1"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icrosoft JhengHei" pitchFamily="34" charset="-120"/>
          <a:cs typeface="Arial" pitchFamily="34" charset="0"/>
        </a:defRPr>
      </a:lvl3pPr>
      <a:lvl4pPr marL="1371600" indent="-228600" algn="r" rtl="1"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icrosoft JhengHei" pitchFamily="34" charset="-120"/>
          <a:cs typeface="Arial" pitchFamily="34" charset="0"/>
        </a:defRPr>
      </a:lvl4pPr>
      <a:lvl5pPr marL="1828800" indent="-228600" algn="r" rtl="1"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icrosoft JhengHei" pitchFamily="34" charset="-120"/>
          <a:cs typeface="Arial" pitchFamily="34" charset="0"/>
        </a:defRPr>
      </a:lvl5pPr>
      <a:lvl6pPr marL="2103120" indent="-228600" algn="r" rtl="1"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r" rtl="1"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r" rtl="1"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r" rtl="1"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F7611A-FCDD-4C69-A8CC-8C0390F3ACD4}"/>
              </a:ext>
            </a:extLst>
          </p:cNvPr>
          <p:cNvPicPr>
            <a:picLocks noChangeAspect="1"/>
          </p:cNvPicPr>
          <p:nvPr/>
        </p:nvPicPr>
        <p:blipFill>
          <a:blip r:embed="rId3" cstate="print"/>
          <a:stretch>
            <a:fillRect/>
          </a:stretch>
        </p:blipFill>
        <p:spPr>
          <a:xfrm>
            <a:off x="0" y="0"/>
            <a:ext cx="2648320" cy="1965394"/>
          </a:xfrm>
          <a:prstGeom prst="rect">
            <a:avLst/>
          </a:prstGeom>
          <a:ln>
            <a:noFill/>
          </a:ln>
          <a:effectLst>
            <a:softEdge rad="112500"/>
          </a:effectLst>
        </p:spPr>
      </p:pic>
      <p:sp>
        <p:nvSpPr>
          <p:cNvPr id="16388" name="Title 1">
            <a:extLst>
              <a:ext uri="{FF2B5EF4-FFF2-40B4-BE49-F238E27FC236}">
                <a16:creationId xmlns:a16="http://schemas.microsoft.com/office/drawing/2014/main" id="{032D15AD-6D4A-4A19-9B28-E823197538C2}"/>
              </a:ext>
            </a:extLst>
          </p:cNvPr>
          <p:cNvSpPr>
            <a:spLocks noGrp="1"/>
          </p:cNvSpPr>
          <p:nvPr>
            <p:ph type="ctrTitle"/>
          </p:nvPr>
        </p:nvSpPr>
        <p:spPr>
          <a:xfrm>
            <a:off x="968187" y="2252978"/>
            <a:ext cx="10394577" cy="1163637"/>
          </a:xfrm>
        </p:spPr>
        <p:txBody>
          <a:bodyPr anchor="ctr"/>
          <a:lstStyle/>
          <a:p>
            <a:pPr algn="ctr" eaLnBrk="1" hangingPunct="1"/>
            <a:r>
              <a:rPr lang="en-US" altLang="ar-SA" sz="5400" b="1" cap="none" dirty="0">
                <a:solidFill>
                  <a:srgbClr val="C00000"/>
                </a:solidFill>
                <a:latin typeface="Andalus" panose="02020603050405020304" pitchFamily="18" charset="-78"/>
                <a:cs typeface="Andalus" panose="02020603050405020304" pitchFamily="18" charset="-78"/>
              </a:rPr>
              <a:t>Classical Cryptographic Techniques</a:t>
            </a:r>
            <a:endParaRPr lang="ar-SA" altLang="ar-SA" sz="5400" b="1" cap="none" dirty="0">
              <a:solidFill>
                <a:srgbClr val="C00000"/>
              </a:solidFill>
              <a:latin typeface="Andalus" panose="02020603050405020304" pitchFamily="18" charset="-78"/>
              <a:cs typeface="Andalus" panose="02020603050405020304" pitchFamily="18" charset="-78"/>
            </a:endParaRPr>
          </a:p>
        </p:txBody>
      </p:sp>
      <p:pic>
        <p:nvPicPr>
          <p:cNvPr id="6" name="Picture 5">
            <a:extLst>
              <a:ext uri="{FF2B5EF4-FFF2-40B4-BE49-F238E27FC236}">
                <a16:creationId xmlns:a16="http://schemas.microsoft.com/office/drawing/2014/main" id="{7A6760D9-4A00-49B9-8FED-EC82FAEE4076}"/>
              </a:ext>
            </a:extLst>
          </p:cNvPr>
          <p:cNvPicPr>
            <a:picLocks noChangeAspect="1"/>
          </p:cNvPicPr>
          <p:nvPr/>
        </p:nvPicPr>
        <p:blipFill>
          <a:blip r:embed="rId4" cstate="print"/>
          <a:stretch>
            <a:fillRect/>
          </a:stretch>
        </p:blipFill>
        <p:spPr>
          <a:xfrm>
            <a:off x="9524628" y="-16511"/>
            <a:ext cx="2667372" cy="1965394"/>
          </a:xfrm>
          <a:prstGeom prst="rect">
            <a:avLst/>
          </a:prstGeom>
          <a:ln>
            <a:noFill/>
          </a:ln>
          <a:effectLst>
            <a:softEdge rad="112500"/>
          </a:effectLst>
        </p:spPr>
      </p:pic>
      <p:sp>
        <p:nvSpPr>
          <p:cNvPr id="16390" name="Slide Number Placeholder 1">
            <a:extLst>
              <a:ext uri="{FF2B5EF4-FFF2-40B4-BE49-F238E27FC236}">
                <a16:creationId xmlns:a16="http://schemas.microsoft.com/office/drawing/2014/main" id="{617B1C82-8256-49BF-BB6D-48235898A33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Arial" panose="020B0604020202020204" pitchFamily="34" charset="0"/>
                <a:ea typeface="Microsoft JhengHei" panose="020B0604030504040204" pitchFamily="34" charset="-12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Arial" panose="020B0604020202020204" pitchFamily="34" charset="0"/>
                <a:ea typeface="Microsoft JhengHei" panose="020B0604030504040204" pitchFamily="34" charset="-12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Arial" panose="020B0604020202020204" pitchFamily="34" charset="0"/>
                <a:ea typeface="Microsoft JhengHei" panose="020B0604030504040204" pitchFamily="34" charset="-12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9pPr>
          </a:lstStyle>
          <a:p>
            <a:pPr algn="ctr">
              <a:spcBef>
                <a:spcPct val="0"/>
              </a:spcBef>
              <a:buClrTx/>
              <a:buSzTx/>
              <a:buNone/>
            </a:pPr>
            <a:fld id="{4B7EF054-F71E-4B93-A091-083A4A48945D}" type="slidenum">
              <a:rPr lang="en-AU" altLang="en-US" sz="1400">
                <a:solidFill>
                  <a:srgbClr val="EEECE1"/>
                </a:solidFill>
                <a:latin typeface="Tw Cen MT" panose="020B0602020104020603" pitchFamily="34" charset="0"/>
              </a:rPr>
              <a:pPr algn="ctr">
                <a:spcBef>
                  <a:spcPct val="0"/>
                </a:spcBef>
                <a:buClrTx/>
                <a:buSzTx/>
                <a:buNone/>
              </a:pPr>
              <a:t>1</a:t>
            </a:fld>
            <a:endParaRPr lang="en-AU" altLang="en-US" sz="1400">
              <a:solidFill>
                <a:prstClr val="white"/>
              </a:solidFill>
              <a:latin typeface="Tw Cen MT" panose="020B0602020104020603" pitchFamily="34" charset="0"/>
            </a:endParaRPr>
          </a:p>
        </p:txBody>
      </p:sp>
      <p:sp>
        <p:nvSpPr>
          <p:cNvPr id="8" name="Rectangle 3">
            <a:extLst>
              <a:ext uri="{FF2B5EF4-FFF2-40B4-BE49-F238E27FC236}">
                <a16:creationId xmlns:a16="http://schemas.microsoft.com/office/drawing/2014/main" id="{E66583E5-D770-4783-94BF-F2B37E2657F2}"/>
              </a:ext>
            </a:extLst>
          </p:cNvPr>
          <p:cNvSpPr>
            <a:spLocks noGrp="1" noChangeArrowheads="1"/>
          </p:cNvSpPr>
          <p:nvPr>
            <p:ph type="subTitle" idx="1"/>
          </p:nvPr>
        </p:nvSpPr>
        <p:spPr>
          <a:xfrm>
            <a:off x="2129118" y="3566599"/>
            <a:ext cx="7848600" cy="3251830"/>
          </a:xfrm>
        </p:spPr>
        <p:txBody>
          <a:bodyPr/>
          <a:lstStyle/>
          <a:p>
            <a:pPr marL="342900" indent="-342900" algn="ctr" rtl="0" eaLnBrk="1" hangingPunct="1">
              <a:defRPr/>
            </a:pPr>
            <a:r>
              <a:rPr lang="ar-IQ" sz="2800" b="1" dirty="0">
                <a:solidFill>
                  <a:schemeClr val="accent1">
                    <a:lumMod val="75000"/>
                  </a:schemeClr>
                </a:solidFill>
                <a:latin typeface="+mj-lt"/>
              </a:rPr>
              <a:t>Lect</a:t>
            </a:r>
            <a:r>
              <a:rPr lang="en-US" sz="2800" b="1" dirty="0">
                <a:solidFill>
                  <a:schemeClr val="accent1">
                    <a:lumMod val="75000"/>
                  </a:schemeClr>
                </a:solidFill>
                <a:latin typeface="+mj-lt"/>
              </a:rPr>
              <a:t>rue 2</a:t>
            </a:r>
          </a:p>
          <a:p>
            <a:pPr marL="342900" indent="-342900" algn="ctr" rtl="0" eaLnBrk="1" hangingPunct="1">
              <a:defRPr/>
            </a:pPr>
            <a:r>
              <a:rPr lang="en-US" sz="2800" b="1" dirty="0">
                <a:solidFill>
                  <a:schemeClr val="accent1">
                    <a:lumMod val="75000"/>
                  </a:schemeClr>
                </a:solidFill>
                <a:latin typeface="+mj-lt"/>
              </a:rPr>
              <a:t>Assistant Lecturer </a:t>
            </a:r>
            <a:endParaRPr lang="ar-IQ" sz="2800" b="1" dirty="0">
              <a:solidFill>
                <a:schemeClr val="accent1">
                  <a:lumMod val="75000"/>
                </a:schemeClr>
              </a:solidFill>
              <a:latin typeface="+mj-lt"/>
            </a:endParaRPr>
          </a:p>
          <a:p>
            <a:pPr marL="342900" indent="-342900" algn="ctr" rtl="0" eaLnBrk="1" hangingPunct="1">
              <a:defRPr/>
            </a:pPr>
            <a:r>
              <a:rPr lang="ar-IQ" sz="2800" b="1" dirty="0">
                <a:solidFill>
                  <a:schemeClr val="accent1">
                    <a:lumMod val="75000"/>
                  </a:schemeClr>
                </a:solidFill>
                <a:latin typeface="+mj-lt"/>
              </a:rPr>
              <a:t>Rasha Hussein</a:t>
            </a:r>
          </a:p>
          <a:p>
            <a:pPr marL="342900" indent="-342900" algn="ctr" rtl="0" eaLnBrk="1" hangingPunct="1">
              <a:defRPr/>
            </a:pPr>
            <a:r>
              <a:rPr lang="af-ZA" sz="2800" b="1" dirty="0">
                <a:solidFill>
                  <a:schemeClr val="accent1">
                    <a:lumMod val="75000"/>
                  </a:schemeClr>
                </a:solidFill>
                <a:latin typeface="+mj-lt"/>
              </a:rPr>
              <a:t>Network </a:t>
            </a:r>
            <a:r>
              <a:rPr lang="ar-IQ" sz="2800" b="1" dirty="0">
                <a:solidFill>
                  <a:schemeClr val="accent1">
                    <a:lumMod val="75000"/>
                  </a:schemeClr>
                </a:solidFill>
                <a:latin typeface="+mj-lt"/>
              </a:rPr>
              <a:t>Securty Theory &amp; Algorithms</a:t>
            </a:r>
            <a:r>
              <a:rPr lang="en-US" sz="2800" b="1" dirty="0">
                <a:solidFill>
                  <a:schemeClr val="accent1">
                    <a:lumMod val="75000"/>
                  </a:schemeClr>
                </a:solidFill>
                <a:latin typeface="+mj-lt"/>
              </a:rPr>
              <a:t> </a:t>
            </a:r>
          </a:p>
          <a:p>
            <a:pPr marL="342900" indent="-342900" algn="ctr" rtl="0" eaLnBrk="1" hangingPunct="1">
              <a:defRPr/>
            </a:pPr>
            <a:r>
              <a:rPr lang="af-ZA" sz="2800" b="1" dirty="0">
                <a:solidFill>
                  <a:schemeClr val="accent1">
                    <a:lumMod val="75000"/>
                  </a:schemeClr>
                </a:solidFill>
                <a:latin typeface="+mj-lt"/>
              </a:rPr>
              <a:t>3rd Class-First Course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EA43-779C-46D7-9A04-22300108CC11}"/>
              </a:ext>
            </a:extLst>
          </p:cNvPr>
          <p:cNvSpPr>
            <a:spLocks noGrp="1"/>
          </p:cNvSpPr>
          <p:nvPr>
            <p:ph type="title"/>
          </p:nvPr>
        </p:nvSpPr>
        <p:spPr/>
        <p:txBody>
          <a:bodyPr/>
          <a:lstStyle/>
          <a:p>
            <a:r>
              <a:rPr lang="en-US" b="1" dirty="0">
                <a:solidFill>
                  <a:srgbClr val="C00000"/>
                </a:solidFill>
              </a:rPr>
              <a:t>Multiplicative Cipher</a:t>
            </a:r>
            <a:endParaRPr lang="ar-SA" dirty="0"/>
          </a:p>
        </p:txBody>
      </p:sp>
      <p:pic>
        <p:nvPicPr>
          <p:cNvPr id="5" name="Content Placeholder 4">
            <a:extLst>
              <a:ext uri="{FF2B5EF4-FFF2-40B4-BE49-F238E27FC236}">
                <a16:creationId xmlns:a16="http://schemas.microsoft.com/office/drawing/2014/main" id="{CF021680-6863-49B3-987D-5CC829794C1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252464" y="1510145"/>
            <a:ext cx="4498663" cy="5223164"/>
          </a:xfrm>
        </p:spPr>
      </p:pic>
      <p:sp>
        <p:nvSpPr>
          <p:cNvPr id="6" name="TextBox 5">
            <a:extLst>
              <a:ext uri="{FF2B5EF4-FFF2-40B4-BE49-F238E27FC236}">
                <a16:creationId xmlns:a16="http://schemas.microsoft.com/office/drawing/2014/main" id="{B3C296C9-F2B4-4B96-9976-5A73A2C0FB0C}"/>
              </a:ext>
            </a:extLst>
          </p:cNvPr>
          <p:cNvSpPr txBox="1"/>
          <p:nvPr/>
        </p:nvSpPr>
        <p:spPr>
          <a:xfrm>
            <a:off x="816864" y="1731818"/>
            <a:ext cx="5435600" cy="1323439"/>
          </a:xfrm>
          <a:prstGeom prst="rect">
            <a:avLst/>
          </a:prstGeom>
          <a:noFill/>
        </p:spPr>
        <p:txBody>
          <a:bodyPr wrap="square" rtlCol="1">
            <a:spAutoFit/>
          </a:bodyPr>
          <a:lstStyle/>
          <a:p>
            <a:pPr marL="342900" indent="-342900">
              <a:buFont typeface="Wingdings" panose="05000000000000000000" pitchFamily="2" charset="2"/>
              <a:buChar char="q"/>
            </a:pPr>
            <a:r>
              <a:rPr lang="en-US" sz="2000" dirty="0"/>
              <a:t>If k=7 and implementation  Multiplicative Cipher for English aliphatic as table.</a:t>
            </a:r>
          </a:p>
          <a:p>
            <a:pPr marL="342900" indent="-342900">
              <a:buFont typeface="Wingdings" panose="05000000000000000000" pitchFamily="2" charset="2"/>
              <a:buChar char="q"/>
            </a:pPr>
            <a:endParaRPr lang="en-US" sz="2000" dirty="0"/>
          </a:p>
          <a:p>
            <a:endParaRPr lang="ar-SA" sz="2000" dirty="0"/>
          </a:p>
        </p:txBody>
      </p:sp>
      <p:sp>
        <p:nvSpPr>
          <p:cNvPr id="3" name="Slide Number Placeholder 2"/>
          <p:cNvSpPr>
            <a:spLocks noGrp="1"/>
          </p:cNvSpPr>
          <p:nvPr>
            <p:ph type="sldNum" sz="quarter" idx="12"/>
          </p:nvPr>
        </p:nvSpPr>
        <p:spPr/>
        <p:txBody>
          <a:bodyPr>
            <a:normAutofit fontScale="85000" lnSpcReduction="20000"/>
          </a:bodyPr>
          <a:lstStyle/>
          <a:p>
            <a:fld id="{436F3251-483E-4203-8C62-539C307CE53F}" type="slidenum">
              <a:rPr lang="ar-SA" smtClean="0"/>
              <a:t>10</a:t>
            </a:fld>
            <a:endParaRPr lang="ar-SA"/>
          </a:p>
        </p:txBody>
      </p:sp>
    </p:spTree>
    <p:extLst>
      <p:ext uri="{BB962C8B-B14F-4D97-AF65-F5344CB8AC3E}">
        <p14:creationId xmlns:p14="http://schemas.microsoft.com/office/powerpoint/2010/main" val="1433648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EF3C-E71F-4E09-B295-FD064203D36D}"/>
              </a:ext>
            </a:extLst>
          </p:cNvPr>
          <p:cNvSpPr>
            <a:spLocks noGrp="1"/>
          </p:cNvSpPr>
          <p:nvPr>
            <p:ph type="title"/>
          </p:nvPr>
        </p:nvSpPr>
        <p:spPr/>
        <p:txBody>
          <a:bodyPr/>
          <a:lstStyle/>
          <a:p>
            <a:r>
              <a:rPr lang="en-US" b="1" dirty="0">
                <a:solidFill>
                  <a:srgbClr val="C00000"/>
                </a:solidFill>
              </a:rPr>
              <a:t>Modular Multiplicative Inverse</a:t>
            </a:r>
            <a:endParaRPr lang="ar-S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648083-AD07-4F26-A0D8-62DEB10BA96E}"/>
                  </a:ext>
                </a:extLst>
              </p:cNvPr>
              <p:cNvSpPr>
                <a:spLocks noGrp="1"/>
              </p:cNvSpPr>
              <p:nvPr>
                <p:ph sz="quarter" idx="1"/>
              </p:nvPr>
            </p:nvSpPr>
            <p:spPr>
              <a:xfrm>
                <a:off x="816863" y="1600200"/>
                <a:ext cx="11098045" cy="4495800"/>
              </a:xfrm>
            </p:spPr>
            <p:txBody>
              <a:bodyPr/>
              <a:lstStyle/>
              <a:p>
                <a:pPr marL="342900" indent="-342900" algn="l" rtl="0">
                  <a:buFont typeface="Wingdings" panose="05000000000000000000" pitchFamily="2" charset="2"/>
                  <a:buChar char="q"/>
                </a:pPr>
                <a:r>
                  <a:rPr lang="en-US" sz="3200" dirty="0">
                    <a:solidFill>
                      <a:schemeClr val="tx1"/>
                    </a:solidFill>
                    <a:latin typeface="+mj-lt"/>
                  </a:rPr>
                  <a:t>Given two integers ‘k</a:t>
                </a:r>
                <a:r>
                  <a:rPr lang="en-US" sz="3200" dirty="0">
                    <a:latin typeface="+mj-lt"/>
                  </a:rPr>
                  <a:t>’</a:t>
                </a:r>
                <a:r>
                  <a:rPr lang="en-US" sz="3200" dirty="0">
                    <a:solidFill>
                      <a:schemeClr val="tx1"/>
                    </a:solidFill>
                    <a:latin typeface="+mj-lt"/>
                  </a:rPr>
                  <a:t> and ‘n’, find modular multiplicative inverse of ‘k’ under modulo ‘n’.</a:t>
                </a:r>
              </a:p>
              <a:p>
                <a:pPr marL="342900" indent="-342900" algn="l" rtl="0">
                  <a:buFont typeface="Wingdings" panose="05000000000000000000" pitchFamily="2" charset="2"/>
                  <a:buChar char="q"/>
                </a:pPr>
                <a:r>
                  <a:rPr lang="en-US" sz="3200" dirty="0">
                    <a:solidFill>
                      <a:schemeClr val="tx1"/>
                    </a:solidFill>
                    <a:latin typeface="+mj-lt"/>
                  </a:rPr>
                  <a:t>The modular multiplicative inverse is an integer ‘k’ such that.</a:t>
                </a:r>
              </a:p>
              <a:p>
                <a:pPr marL="0" indent="0" algn="ctr" rtl="0">
                  <a:buNone/>
                </a:pPr>
                <a:r>
                  <a:rPr lang="en-US" sz="3200" dirty="0">
                    <a:solidFill>
                      <a:schemeClr val="tx1"/>
                    </a:solidFill>
                    <a:latin typeface="+mj-lt"/>
                  </a:rPr>
                  <a:t> </a:t>
                </a:r>
                <a14:m>
                  <m:oMath xmlns:m="http://schemas.openxmlformats.org/officeDocument/2006/math">
                    <m:r>
                      <a:rPr lang="en-US" sz="2800"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𝑲</m:t>
                    </m:r>
                    <m:r>
                      <a:rPr lang="en-US" sz="2800" b="1" i="1" dirty="0" smtClean="0">
                        <a:solidFill>
                          <a:schemeClr val="tx1"/>
                        </a:solidFill>
                        <a:latin typeface="Cambria Math" panose="02040503050406030204" pitchFamily="18" charset="0"/>
                      </a:rPr>
                      <m:t>∗ </m:t>
                    </m:r>
                    <m:sSup>
                      <m:sSupPr>
                        <m:ctrlPr>
                          <a:rPr lang="en-US" sz="2800" b="1" i="1" dirty="0" smtClean="0">
                            <a:solidFill>
                              <a:schemeClr val="tx1"/>
                            </a:solidFill>
                            <a:latin typeface="Cambria Math" panose="02040503050406030204" pitchFamily="18" charset="0"/>
                          </a:rPr>
                        </m:ctrlPr>
                      </m:sSupPr>
                      <m:e>
                        <m:r>
                          <a:rPr lang="en-US" sz="2800" b="1" i="1" dirty="0" smtClean="0">
                            <a:solidFill>
                              <a:schemeClr val="tx1"/>
                            </a:solidFill>
                            <a:latin typeface="Cambria Math" panose="02040503050406030204" pitchFamily="18" charset="0"/>
                          </a:rPr>
                          <m:t>𝑲</m:t>
                        </m:r>
                      </m:e>
                      <m:sup>
                        <m:r>
                          <a:rPr lang="en-US" sz="2800" b="1" i="1" dirty="0" smtClean="0">
                            <a:solidFill>
                              <a:schemeClr val="tx1"/>
                            </a:solidFill>
                            <a:latin typeface="Cambria Math" panose="02040503050406030204" pitchFamily="18" charset="0"/>
                          </a:rPr>
                          <m:t>−</m:t>
                        </m:r>
                        <m:r>
                          <a:rPr lang="en-US" sz="2800" b="1" i="1" dirty="0" smtClean="0">
                            <a:solidFill>
                              <a:schemeClr val="tx1"/>
                            </a:solidFill>
                            <a:latin typeface="Cambria Math" panose="02040503050406030204" pitchFamily="18" charset="0"/>
                          </a:rPr>
                          <m:t>𝟏</m:t>
                        </m:r>
                      </m:sup>
                    </m:sSup>
                    <m:r>
                      <a:rPr lang="en-US" sz="2800" b="1" i="1" dirty="0" smtClean="0">
                        <a:solidFill>
                          <a:schemeClr val="tx1"/>
                        </a:solidFill>
                        <a:latin typeface="Cambria Math" panose="02040503050406030204" pitchFamily="18" charset="0"/>
                      </a:rPr>
                      <m:t> ≡ </m:t>
                    </m:r>
                    <m:r>
                      <a:rPr lang="en-US" sz="2800" b="1" i="1" dirty="0" smtClean="0">
                        <a:solidFill>
                          <a:schemeClr val="tx1"/>
                        </a:solidFill>
                        <a:latin typeface="Cambria Math" panose="02040503050406030204" pitchFamily="18" charset="0"/>
                      </a:rPr>
                      <m:t>𝟏</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𝒎𝒐𝒅</m:t>
                    </m:r>
                    <m:r>
                      <a:rPr lang="en-US" sz="2800" b="1" i="1" dirty="0" smtClean="0">
                        <a:solidFill>
                          <a:schemeClr val="tx1"/>
                        </a:solidFill>
                        <a:latin typeface="Cambria Math" panose="02040503050406030204" pitchFamily="18" charset="0"/>
                      </a:rPr>
                      <m:t> </m:t>
                    </m:r>
                    <m:r>
                      <a:rPr lang="en-US" sz="2800" b="1" i="1" dirty="0" smtClean="0">
                        <a:solidFill>
                          <a:schemeClr val="tx1"/>
                        </a:solidFill>
                        <a:latin typeface="Cambria Math" panose="02040503050406030204" pitchFamily="18" charset="0"/>
                      </a:rPr>
                      <m:t>𝒏</m:t>
                    </m:r>
                    <m:r>
                      <a:rPr lang="en-US" sz="2800" b="1" i="1" dirty="0" smtClean="0">
                        <a:solidFill>
                          <a:schemeClr val="tx1"/>
                        </a:solidFill>
                        <a:latin typeface="Cambria Math" panose="02040503050406030204" pitchFamily="18" charset="0"/>
                      </a:rPr>
                      <m:t>) </m:t>
                    </m:r>
                  </m:oMath>
                </a14:m>
                <a:endParaRPr lang="en-US" sz="3200" b="1" dirty="0">
                  <a:solidFill>
                    <a:schemeClr val="tx1"/>
                  </a:solidFill>
                  <a:latin typeface="+mj-lt"/>
                </a:endParaRPr>
              </a:p>
              <a:p>
                <a:pPr marL="342900" indent="-342900" algn="l" rtl="0">
                  <a:buFont typeface="Wingdings" panose="05000000000000000000" pitchFamily="2" charset="2"/>
                  <a:buChar char="q"/>
                </a:pPr>
                <a:r>
                  <a:rPr lang="en-US" sz="3200" dirty="0">
                    <a:solidFill>
                      <a:schemeClr val="tx1"/>
                    </a:solidFill>
                    <a:latin typeface="+mj-lt"/>
                  </a:rPr>
                  <a:t>The value of </a:t>
                </a:r>
                <a:r>
                  <a:rPr lang="en-US" sz="3200" b="1" dirty="0">
                    <a:solidFill>
                      <a:schemeClr val="tx1"/>
                    </a:solidFill>
                    <a:latin typeface="+mj-lt"/>
                  </a:rPr>
                  <a:t>k</a:t>
                </a:r>
                <a:r>
                  <a:rPr lang="en-US" sz="3200" dirty="0">
                    <a:solidFill>
                      <a:schemeClr val="tx1"/>
                    </a:solidFill>
                    <a:latin typeface="+mj-lt"/>
                  </a:rPr>
                  <a:t> should be in {0, 1, 2, … n-1}, i.e., in the range of integer modulo n.</a:t>
                </a:r>
              </a:p>
              <a:p>
                <a:pPr marL="342900" indent="-342900" algn="l" rtl="0">
                  <a:buFont typeface="Wingdings" panose="05000000000000000000" pitchFamily="2" charset="2"/>
                  <a:buChar char="q"/>
                </a:pPr>
                <a:r>
                  <a:rPr lang="en-US" sz="3200" b="1" dirty="0">
                    <a:solidFill>
                      <a:srgbClr val="0070C0"/>
                    </a:solidFill>
                    <a:latin typeface="+mj-lt"/>
                  </a:rPr>
                  <a:t>Note: The multiplicative inverse of “ k</a:t>
                </a:r>
                <a14:m>
                  <m:oMath xmlns:m="http://schemas.openxmlformats.org/officeDocument/2006/math">
                    <m:r>
                      <a:rPr lang="en-US" sz="3200" b="1" i="1" dirty="0" smtClean="0">
                        <a:solidFill>
                          <a:srgbClr val="0070C0"/>
                        </a:solidFill>
                        <a:latin typeface="Cambria Math" panose="02040503050406030204" pitchFamily="18" charset="0"/>
                      </a:rPr>
                      <m:t> </m:t>
                    </m:r>
                    <m:r>
                      <a:rPr lang="en-US" sz="3200" b="1" i="1" dirty="0" smtClean="0">
                        <a:solidFill>
                          <a:srgbClr val="0070C0"/>
                        </a:solidFill>
                        <a:latin typeface="Cambria Math" panose="02040503050406030204" pitchFamily="18" charset="0"/>
                      </a:rPr>
                      <m:t>𝒎𝒐𝒅𝒖𝒍𝒐</m:t>
                    </m:r>
                    <m:r>
                      <a:rPr lang="en-US" sz="3200" b="1" i="1" dirty="0" smtClean="0">
                        <a:solidFill>
                          <a:srgbClr val="0070C0"/>
                        </a:solidFill>
                        <a:latin typeface="Cambria Math" panose="02040503050406030204" pitchFamily="18" charset="0"/>
                      </a:rPr>
                      <m:t> </m:t>
                    </m:r>
                    <m:r>
                      <a:rPr lang="en-US" sz="3200" b="1" i="1" dirty="0" smtClean="0">
                        <a:solidFill>
                          <a:srgbClr val="0070C0"/>
                        </a:solidFill>
                        <a:latin typeface="Cambria Math" panose="02040503050406030204" pitchFamily="18" charset="0"/>
                      </a:rPr>
                      <m:t>𝒏</m:t>
                    </m:r>
                    <m:r>
                      <a:rPr lang="en-US" sz="3200" b="1" i="1" dirty="0" smtClean="0">
                        <a:solidFill>
                          <a:srgbClr val="0070C0"/>
                        </a:solidFill>
                        <a:latin typeface="Cambria Math" panose="02040503050406030204" pitchFamily="18" charset="0"/>
                      </a:rPr>
                      <m:t> </m:t>
                    </m:r>
                  </m:oMath>
                </a14:m>
                <a:r>
                  <a:rPr lang="en-US" sz="3200" b="1" dirty="0">
                    <a:solidFill>
                      <a:srgbClr val="0070C0"/>
                    </a:solidFill>
                    <a:latin typeface="+mj-lt"/>
                  </a:rPr>
                  <a:t> “ exists if and only if </a:t>
                </a:r>
                <a:r>
                  <a:rPr lang="en-US" sz="3200" b="1" dirty="0">
                    <a:solidFill>
                      <a:srgbClr val="C00000"/>
                    </a:solidFill>
                    <a:latin typeface="+mj-lt"/>
                  </a:rPr>
                  <a:t>k and n </a:t>
                </a:r>
                <a:r>
                  <a:rPr lang="en-US" sz="3200" b="1" dirty="0">
                    <a:solidFill>
                      <a:srgbClr val="0070C0"/>
                    </a:solidFill>
                    <a:latin typeface="+mj-lt"/>
                  </a:rPr>
                  <a:t>are </a:t>
                </a:r>
                <a:r>
                  <a:rPr lang="en-US" sz="3200" b="1" dirty="0">
                    <a:solidFill>
                      <a:srgbClr val="C00000"/>
                    </a:solidFill>
                    <a:latin typeface="+mj-lt"/>
                  </a:rPr>
                  <a:t>relatively prime </a:t>
                </a:r>
                <a:r>
                  <a:rPr lang="en-US" sz="3200" b="1" dirty="0">
                    <a:solidFill>
                      <a:srgbClr val="0070C0"/>
                    </a:solidFill>
                    <a:latin typeface="+mj-lt"/>
                  </a:rPr>
                  <a:t>i.e., if </a:t>
                </a:r>
                <a:r>
                  <a:rPr lang="en-US" sz="3200" b="1" dirty="0" err="1">
                    <a:solidFill>
                      <a:srgbClr val="C00000"/>
                    </a:solidFill>
                    <a:latin typeface="+mj-lt"/>
                  </a:rPr>
                  <a:t>gcd</a:t>
                </a:r>
                <a:r>
                  <a:rPr lang="en-US" sz="3200" b="1" dirty="0">
                    <a:solidFill>
                      <a:srgbClr val="C00000"/>
                    </a:solidFill>
                    <a:latin typeface="+mj-lt"/>
                  </a:rPr>
                  <a:t>(k, n) = 1</a:t>
                </a:r>
                <a:r>
                  <a:rPr lang="en-US" sz="3200" b="1" dirty="0">
                    <a:solidFill>
                      <a:srgbClr val="0070C0"/>
                    </a:solidFill>
                    <a:latin typeface="+mj-lt"/>
                  </a:rPr>
                  <a:t>, else there is </a:t>
                </a:r>
                <a:r>
                  <a:rPr lang="en-US" sz="3200" b="1" dirty="0">
                    <a:solidFill>
                      <a:srgbClr val="C00000"/>
                    </a:solidFill>
                    <a:latin typeface="+mj-lt"/>
                  </a:rPr>
                  <a:t>no multiplicative inverse for k.</a:t>
                </a:r>
                <a:endParaRPr lang="da-DK" sz="3200" b="1" dirty="0">
                  <a:solidFill>
                    <a:srgbClr val="C00000"/>
                  </a:solidFill>
                  <a:latin typeface="+mj-lt"/>
                </a:endParaRPr>
              </a:p>
            </p:txBody>
          </p:sp>
        </mc:Choice>
        <mc:Fallback xmlns="">
          <p:sp>
            <p:nvSpPr>
              <p:cNvPr id="3" name="Content Placeholder 2">
                <a:extLst>
                  <a:ext uri="{FF2B5EF4-FFF2-40B4-BE49-F238E27FC236}">
                    <a16:creationId xmlns:a16="http://schemas.microsoft.com/office/drawing/2014/main" id="{E6648083-AD07-4F26-A0D8-62DEB10BA96E}"/>
                  </a:ext>
                </a:extLst>
              </p:cNvPr>
              <p:cNvSpPr>
                <a:spLocks noGrp="1" noRot="1" noChangeAspect="1" noMove="1" noResize="1" noEditPoints="1" noAdjustHandles="1" noChangeArrowheads="1" noChangeShapeType="1" noTextEdit="1"/>
              </p:cNvSpPr>
              <p:nvPr>
                <p:ph sz="quarter" idx="1"/>
              </p:nvPr>
            </p:nvSpPr>
            <p:spPr>
              <a:xfrm>
                <a:off x="816863" y="1600200"/>
                <a:ext cx="11098045" cy="4495800"/>
              </a:xfrm>
              <a:blipFill>
                <a:blip r:embed="rId2"/>
                <a:stretch>
                  <a:fillRect l="-384" t="-1900" r="-1538" b="-11940"/>
                </a:stretch>
              </a:blipFill>
            </p:spPr>
            <p:txBody>
              <a:bodyPr/>
              <a:lstStyle/>
              <a:p>
                <a:r>
                  <a:rPr lang="ar-SA">
                    <a:noFill/>
                  </a:rPr>
                  <a:t> </a:t>
                </a:r>
              </a:p>
            </p:txBody>
          </p:sp>
        </mc:Fallback>
      </mc:AlternateContent>
      <p:sp>
        <p:nvSpPr>
          <p:cNvPr id="4" name="Slide Number Placeholder 3">
            <a:extLst>
              <a:ext uri="{FF2B5EF4-FFF2-40B4-BE49-F238E27FC236}">
                <a16:creationId xmlns:a16="http://schemas.microsoft.com/office/drawing/2014/main" id="{32D1CA34-B8CB-4349-A3C6-85A77302C75D}"/>
              </a:ext>
            </a:extLst>
          </p:cNvPr>
          <p:cNvSpPr>
            <a:spLocks noGrp="1"/>
          </p:cNvSpPr>
          <p:nvPr>
            <p:ph type="sldNum" sz="quarter" idx="12"/>
          </p:nvPr>
        </p:nvSpPr>
        <p:spPr/>
        <p:txBody>
          <a:bodyPr>
            <a:normAutofit fontScale="85000" lnSpcReduction="20000"/>
          </a:bodyPr>
          <a:lstStyle/>
          <a:p>
            <a:fld id="{436F3251-483E-4203-8C62-539C307CE53F}" type="slidenum">
              <a:rPr lang="ar-SA" smtClean="0"/>
              <a:t>11</a:t>
            </a:fld>
            <a:endParaRPr lang="ar-SA"/>
          </a:p>
        </p:txBody>
      </p:sp>
    </p:spTree>
    <p:extLst>
      <p:ext uri="{BB962C8B-B14F-4D97-AF65-F5344CB8AC3E}">
        <p14:creationId xmlns:p14="http://schemas.microsoft.com/office/powerpoint/2010/main" val="1339860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D47DB-6076-4256-AB7E-ADC64671F0A7}"/>
                  </a:ext>
                </a:extLst>
              </p:cNvPr>
              <p:cNvSpPr>
                <a:spLocks noGrp="1"/>
              </p:cNvSpPr>
              <p:nvPr>
                <p:ph sz="quarter" idx="1"/>
              </p:nvPr>
            </p:nvSpPr>
            <p:spPr/>
            <p:txBody>
              <a:bodyPr/>
              <a:lstStyle/>
              <a:p>
                <a:pPr algn="just" rtl="0"/>
                <a:r>
                  <a:rPr lang="en-US" sz="3200" b="1" dirty="0">
                    <a:solidFill>
                      <a:srgbClr val="0070C0"/>
                    </a:solidFill>
                    <a:latin typeface="+mj-lt"/>
                  </a:rPr>
                  <a:t>Example 1 : </a:t>
                </a:r>
                <a:r>
                  <a:rPr lang="en-US" sz="3200" dirty="0">
                    <a:solidFill>
                      <a:srgbClr val="000000"/>
                    </a:solidFill>
                    <a:latin typeface="+mj-lt"/>
                  </a:rPr>
                  <a:t>Find the multiplicative inverse of 8 in </a:t>
                </a:r>
                <a14:m>
                  <m:oMath xmlns:m="http://schemas.openxmlformats.org/officeDocument/2006/math">
                    <m:sSub>
                      <m:sSubPr>
                        <m:ctrlPr>
                          <a:rPr lang="en-US" sz="3200" i="1" dirty="0">
                            <a:solidFill>
                              <a:srgbClr val="000000"/>
                            </a:solidFill>
                            <a:latin typeface="Cambria Math" panose="02040503050406030204" pitchFamily="18" charset="0"/>
                          </a:rPr>
                        </m:ctrlPr>
                      </m:sSubPr>
                      <m:e>
                        <m:r>
                          <a:rPr lang="en-US" sz="3200" i="1" dirty="0">
                            <a:solidFill>
                              <a:srgbClr val="000000"/>
                            </a:solidFill>
                            <a:latin typeface="Cambria Math" panose="02040503050406030204" pitchFamily="18" charset="0"/>
                          </a:rPr>
                          <m:t>𝑍</m:t>
                        </m:r>
                      </m:e>
                      <m:sub>
                        <m:r>
                          <a:rPr lang="en-US" sz="3200" i="1" dirty="0">
                            <a:solidFill>
                              <a:srgbClr val="000000"/>
                            </a:solidFill>
                            <a:latin typeface="Cambria Math" panose="02040503050406030204" pitchFamily="18" charset="0"/>
                          </a:rPr>
                          <m:t>10</m:t>
                        </m:r>
                      </m:sub>
                    </m:sSub>
                  </m:oMath>
                </a14:m>
                <a:r>
                  <a:rPr lang="en-US" sz="3200" dirty="0">
                    <a:solidFill>
                      <a:srgbClr val="000000"/>
                    </a:solidFill>
                    <a:latin typeface="+mj-lt"/>
                  </a:rPr>
                  <a:t>.</a:t>
                </a:r>
              </a:p>
              <a:p>
                <a:pPr algn="just" rtl="0"/>
                <a:r>
                  <a:rPr lang="en-US" sz="3200" dirty="0">
                    <a:latin typeface="+mj-lt"/>
                  </a:rPr>
                  <a:t> </a:t>
                </a:r>
                <a:r>
                  <a:rPr lang="en-US" sz="3200" b="1" dirty="0">
                    <a:solidFill>
                      <a:srgbClr val="0070C0"/>
                    </a:solidFill>
                    <a:latin typeface="+mj-lt"/>
                  </a:rPr>
                  <a:t>Sol</a:t>
                </a:r>
                <a:r>
                  <a:rPr lang="en-US" sz="3200" dirty="0">
                    <a:solidFill>
                      <a:srgbClr val="0000FF"/>
                    </a:solidFill>
                    <a:latin typeface="+mj-lt"/>
                  </a:rPr>
                  <a:t> : </a:t>
                </a:r>
                <a:r>
                  <a:rPr lang="en-US" sz="3200" dirty="0">
                    <a:solidFill>
                      <a:srgbClr val="000000"/>
                    </a:solidFill>
                    <a:latin typeface="+mj-lt"/>
                  </a:rPr>
                  <a:t>There is no multiplicative inverse because </a:t>
                </a:r>
                <a:r>
                  <a:rPr lang="en-US" sz="3200" dirty="0" err="1">
                    <a:solidFill>
                      <a:srgbClr val="000000"/>
                    </a:solidFill>
                    <a:latin typeface="+mj-lt"/>
                  </a:rPr>
                  <a:t>GCD</a:t>
                </a:r>
                <a:r>
                  <a:rPr lang="en-US" sz="3200" dirty="0">
                    <a:solidFill>
                      <a:srgbClr val="000000"/>
                    </a:solidFill>
                    <a:latin typeface="+mj-lt"/>
                  </a:rPr>
                  <a:t>(10,8) =2 and 2 ≠ 1. In other words, we cannot find any number between 0 and 9 such that when multiplied by 8, the result is congruent to</a:t>
                </a:r>
                <a:r>
                  <a:rPr lang="en-US" sz="3200" dirty="0">
                    <a:latin typeface="+mj-lt"/>
                  </a:rPr>
                  <a:t> 1.</a:t>
                </a:r>
                <a:endParaRPr lang="en-US" sz="3200" b="1" dirty="0">
                  <a:solidFill>
                    <a:srgbClr val="0070C0"/>
                  </a:solidFill>
                  <a:latin typeface="+mj-lt"/>
                </a:endParaRPr>
              </a:p>
              <a:p>
                <a:pPr algn="just" rtl="0"/>
                <a:r>
                  <a:rPr lang="en-US" sz="3200" b="1" dirty="0">
                    <a:solidFill>
                      <a:srgbClr val="0070C0"/>
                    </a:solidFill>
                    <a:latin typeface="+mj-lt"/>
                  </a:rPr>
                  <a:t>Example 2 : </a:t>
                </a:r>
                <a:r>
                  <a:rPr lang="en-US" sz="3200" dirty="0">
                    <a:solidFill>
                      <a:srgbClr val="000000"/>
                    </a:solidFill>
                    <a:latin typeface="+mj-lt"/>
                  </a:rPr>
                  <a:t>Find all multiplicative inverses in </a:t>
                </a:r>
                <a14:m>
                  <m:oMath xmlns:m="http://schemas.openxmlformats.org/officeDocument/2006/math">
                    <m:sSub>
                      <m:sSubPr>
                        <m:ctrlPr>
                          <a:rPr lang="en-US" sz="3200" i="1" dirty="0">
                            <a:solidFill>
                              <a:srgbClr val="000000"/>
                            </a:solidFill>
                            <a:latin typeface="Cambria Math" panose="02040503050406030204" pitchFamily="18" charset="0"/>
                          </a:rPr>
                        </m:ctrlPr>
                      </m:sSubPr>
                      <m:e>
                        <m:r>
                          <a:rPr lang="en-US" sz="3200" i="1" dirty="0">
                            <a:solidFill>
                              <a:srgbClr val="000000"/>
                            </a:solidFill>
                            <a:latin typeface="Cambria Math" panose="02040503050406030204" pitchFamily="18" charset="0"/>
                          </a:rPr>
                          <m:t>𝑍</m:t>
                        </m:r>
                      </m:e>
                      <m:sub>
                        <m:r>
                          <a:rPr lang="en-US" sz="3200" i="1" dirty="0">
                            <a:solidFill>
                              <a:srgbClr val="000000"/>
                            </a:solidFill>
                            <a:latin typeface="Cambria Math" panose="02040503050406030204" pitchFamily="18" charset="0"/>
                          </a:rPr>
                          <m:t>10</m:t>
                        </m:r>
                      </m:sub>
                    </m:sSub>
                  </m:oMath>
                </a14:m>
                <a:r>
                  <a:rPr lang="en-US" sz="3200" dirty="0">
                    <a:solidFill>
                      <a:srgbClr val="000000"/>
                    </a:solidFill>
                    <a:latin typeface="+mj-lt"/>
                  </a:rPr>
                  <a:t>.</a:t>
                </a:r>
              </a:p>
              <a:p>
                <a:pPr algn="just" rtl="0"/>
                <a:r>
                  <a:rPr lang="en-US" sz="3200" dirty="0">
                    <a:latin typeface="+mj-lt"/>
                  </a:rPr>
                  <a:t> </a:t>
                </a:r>
                <a:r>
                  <a:rPr lang="en-US" sz="3200" b="1" dirty="0">
                    <a:solidFill>
                      <a:srgbClr val="0070C0"/>
                    </a:solidFill>
                    <a:latin typeface="+mj-lt"/>
                  </a:rPr>
                  <a:t>Sol : </a:t>
                </a:r>
                <a:r>
                  <a:rPr lang="en-US" sz="3200" dirty="0">
                    <a:latin typeface="+mj-lt"/>
                  </a:rPr>
                  <a:t>There are only three pairs:(1,1), (3,7)and (9,9).The numbers 0, 2, 4, 5, 6, and 8 do not have a multiplicative inverse. </a:t>
                </a:r>
              </a:p>
            </p:txBody>
          </p:sp>
        </mc:Choice>
        <mc:Fallback xmlns="">
          <p:sp>
            <p:nvSpPr>
              <p:cNvPr id="3" name="Content Placeholder 2">
                <a:extLst>
                  <a:ext uri="{FF2B5EF4-FFF2-40B4-BE49-F238E27FC236}">
                    <a16:creationId xmlns:a16="http://schemas.microsoft.com/office/drawing/2014/main" id="{AB5D47DB-6076-4256-AB7E-ADC64671F0A7}"/>
                  </a:ext>
                </a:extLst>
              </p:cNvPr>
              <p:cNvSpPr>
                <a:spLocks noGrp="1" noRot="1" noChangeAspect="1" noMove="1" noResize="1" noEditPoints="1" noAdjustHandles="1" noChangeArrowheads="1" noChangeShapeType="1" noTextEdit="1"/>
              </p:cNvSpPr>
              <p:nvPr>
                <p:ph sz="quarter" idx="1"/>
              </p:nvPr>
            </p:nvSpPr>
            <p:spPr>
              <a:blipFill>
                <a:blip r:embed="rId2"/>
                <a:stretch>
                  <a:fillRect l="-393" t="-1900" r="-1402" b="-9905"/>
                </a:stretch>
              </a:blipFill>
            </p:spPr>
            <p:txBody>
              <a:bodyPr/>
              <a:lstStyle/>
              <a:p>
                <a:r>
                  <a:rPr lang="ar-SA">
                    <a:noFill/>
                  </a:rPr>
                  <a:t> </a:t>
                </a:r>
              </a:p>
            </p:txBody>
          </p:sp>
        </mc:Fallback>
      </mc:AlternateContent>
      <p:sp>
        <p:nvSpPr>
          <p:cNvPr id="4" name="Slide Number Placeholder 3">
            <a:extLst>
              <a:ext uri="{FF2B5EF4-FFF2-40B4-BE49-F238E27FC236}">
                <a16:creationId xmlns:a16="http://schemas.microsoft.com/office/drawing/2014/main" id="{69A61B4F-84E5-467C-9C45-D3594535784C}"/>
              </a:ext>
            </a:extLst>
          </p:cNvPr>
          <p:cNvSpPr>
            <a:spLocks noGrp="1"/>
          </p:cNvSpPr>
          <p:nvPr>
            <p:ph type="sldNum" sz="quarter" idx="12"/>
          </p:nvPr>
        </p:nvSpPr>
        <p:spPr/>
        <p:txBody>
          <a:bodyPr>
            <a:normAutofit fontScale="85000" lnSpcReduction="20000"/>
          </a:bodyPr>
          <a:lstStyle/>
          <a:p>
            <a:fld id="{436F3251-483E-4203-8C62-539C307CE53F}" type="slidenum">
              <a:rPr lang="ar-SA" smtClean="0"/>
              <a:t>12</a:t>
            </a:fld>
            <a:endParaRPr lang="ar-SA"/>
          </a:p>
        </p:txBody>
      </p:sp>
      <p:sp>
        <p:nvSpPr>
          <p:cNvPr id="7" name="Title 1">
            <a:extLst>
              <a:ext uri="{FF2B5EF4-FFF2-40B4-BE49-F238E27FC236}">
                <a16:creationId xmlns:a16="http://schemas.microsoft.com/office/drawing/2014/main" id="{643E1BA7-03A2-4E6E-83C9-3334C211ED5C}"/>
              </a:ext>
            </a:extLst>
          </p:cNvPr>
          <p:cNvSpPr>
            <a:spLocks noGrp="1"/>
          </p:cNvSpPr>
          <p:nvPr>
            <p:ph type="title"/>
          </p:nvPr>
        </p:nvSpPr>
        <p:spPr>
          <a:xfrm>
            <a:off x="816864" y="228600"/>
            <a:ext cx="10871200" cy="990600"/>
          </a:xfrm>
        </p:spPr>
        <p:txBody>
          <a:bodyPr/>
          <a:lstStyle/>
          <a:p>
            <a:r>
              <a:rPr lang="en-US" b="1" dirty="0">
                <a:solidFill>
                  <a:srgbClr val="C00000"/>
                </a:solidFill>
              </a:rPr>
              <a:t>Modular Multiplicative Inverse</a:t>
            </a:r>
            <a:endParaRPr lang="ar-SA" dirty="0"/>
          </a:p>
        </p:txBody>
      </p:sp>
    </p:spTree>
    <p:extLst>
      <p:ext uri="{BB962C8B-B14F-4D97-AF65-F5344CB8AC3E}">
        <p14:creationId xmlns:p14="http://schemas.microsoft.com/office/powerpoint/2010/main" val="2544075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1146-6B0D-4439-AE86-31996B874689}"/>
              </a:ext>
            </a:extLst>
          </p:cNvPr>
          <p:cNvSpPr>
            <a:spLocks noGrp="1"/>
          </p:cNvSpPr>
          <p:nvPr>
            <p:ph type="title"/>
          </p:nvPr>
        </p:nvSpPr>
        <p:spPr/>
        <p:txBody>
          <a:bodyPr/>
          <a:lstStyle/>
          <a:p>
            <a:r>
              <a:rPr lang="en-US" sz="3200" b="1" dirty="0">
                <a:solidFill>
                  <a:srgbClr val="C00000"/>
                </a:solidFill>
              </a:rPr>
              <a:t>Methods For Finding The Modular Multiplicative Inverse</a:t>
            </a:r>
            <a:endParaRPr lang="ar-SA" sz="3200" b="1"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AF3A3-EA54-4BFB-82C3-4488CB188839}"/>
                  </a:ext>
                </a:extLst>
              </p:cNvPr>
              <p:cNvSpPr>
                <a:spLocks noGrp="1"/>
              </p:cNvSpPr>
              <p:nvPr>
                <p:ph sz="quarter" idx="1"/>
              </p:nvPr>
            </p:nvSpPr>
            <p:spPr>
              <a:xfrm>
                <a:off x="816864" y="1516064"/>
                <a:ext cx="11070336" cy="5341936"/>
              </a:xfrm>
            </p:spPr>
            <p:txBody>
              <a:bodyPr/>
              <a:lstStyle/>
              <a:p>
                <a:pPr marL="0" indent="0" algn="l" rtl="0">
                  <a:buNone/>
                </a:pPr>
                <a:r>
                  <a:rPr lang="en-US" sz="3200" b="1" dirty="0">
                    <a:solidFill>
                      <a:srgbClr val="002060"/>
                    </a:solidFill>
                    <a:latin typeface="+mj-lt"/>
                  </a:rPr>
                  <a:t>1.  First Method (Brute-force, or trial-and-error method) </a:t>
                </a:r>
              </a:p>
              <a:p>
                <a:pPr algn="l" rtl="0"/>
                <a:r>
                  <a:rPr lang="en-US" sz="2800" dirty="0">
                    <a:latin typeface="+mj-lt"/>
                  </a:rPr>
                  <a:t>We shall use the trial-and-error method on a small example. This method becomes cumbersome for larger values of </a:t>
                </a:r>
                <a14:m>
                  <m:oMath xmlns:m="http://schemas.openxmlformats.org/officeDocument/2006/math">
                    <m:r>
                      <m:rPr>
                        <m:sty m:val="p"/>
                      </m:rPr>
                      <a:rPr lang="en-US" sz="2800" b="0" i="0">
                        <a:latin typeface="Cambria Math" panose="02040503050406030204" pitchFamily="18" charset="0"/>
                      </a:rPr>
                      <m:t>K</m:t>
                    </m:r>
                    <m:r>
                      <a:rPr lang="en-US" sz="2800" b="0" i="0" smtClean="0">
                        <a:latin typeface="Cambria Math" panose="02040503050406030204" pitchFamily="18" charset="0"/>
                      </a:rPr>
                      <m:t>,</m:t>
                    </m:r>
                    <m:sSup>
                      <m:sSupPr>
                        <m:ctrlPr>
                          <a:rPr lang="en-US" sz="2800" i="1">
                            <a:latin typeface="Cambria Math" panose="02040503050406030204" pitchFamily="18" charset="0"/>
                          </a:rPr>
                        </m:ctrlPr>
                      </m:sSupPr>
                      <m:e>
                        <m:r>
                          <m:rPr>
                            <m:sty m:val="p"/>
                          </m:rPr>
                          <a:rPr lang="en-US" sz="2800" b="0" i="0">
                            <a:latin typeface="Cambria Math" panose="02040503050406030204" pitchFamily="18" charset="0"/>
                          </a:rPr>
                          <m:t>K</m:t>
                        </m:r>
                      </m:e>
                      <m:sup>
                        <m:r>
                          <a:rPr lang="en-US" sz="2800" b="0" i="0">
                            <a:latin typeface="Cambria Math" panose="02040503050406030204" pitchFamily="18" charset="0"/>
                          </a:rPr>
                          <m:t>−</m:t>
                        </m:r>
                        <m:r>
                          <a:rPr lang="en-US" sz="2800" b="0" i="0">
                            <a:latin typeface="Cambria Math" panose="02040503050406030204" pitchFamily="18" charset="0"/>
                          </a:rPr>
                          <m:t>1</m:t>
                        </m:r>
                        <m:r>
                          <a:rPr lang="en-US" sz="2800" b="0" i="0">
                            <a:latin typeface="Cambria Math" panose="02040503050406030204" pitchFamily="18" charset="0"/>
                          </a:rPr>
                          <m:t> </m:t>
                        </m:r>
                      </m:sup>
                    </m:sSup>
                  </m:oMath>
                </a14:m>
                <a:r>
                  <a:rPr lang="en-US" sz="2800" dirty="0">
                    <a:latin typeface="+mj-lt"/>
                  </a:rPr>
                  <a:t>or n. In which case, the second method comes in handy. </a:t>
                </a:r>
              </a:p>
              <a:p>
                <a:pPr algn="l" rtl="0"/>
                <a:r>
                  <a:rPr lang="en-US" sz="2800" dirty="0">
                    <a:latin typeface="+mj-lt"/>
                  </a:rPr>
                  <a:t>First method is to try all numbers from 1 to n. For every number k and the value of </a:t>
                </a:r>
                <a:r>
                  <a:rPr lang="en-US" sz="2800" b="1" dirty="0">
                    <a:latin typeface="+mj-lt"/>
                  </a:rPr>
                  <a:t>k</a:t>
                </a:r>
                <a:r>
                  <a:rPr lang="en-US" sz="2800" dirty="0">
                    <a:latin typeface="+mj-lt"/>
                  </a:rPr>
                  <a:t> should be in {0, 1, 2, … n-1},  check if </a:t>
                </a:r>
                <a:r>
                  <a:rPr lang="en-US" sz="2800" dirty="0">
                    <a:solidFill>
                      <a:schemeClr val="tx1"/>
                    </a:solidFill>
                    <a:latin typeface="+mj-lt"/>
                  </a:rPr>
                  <a:t>(</a:t>
                </a:r>
                <a14:m>
                  <m:oMath xmlns:m="http://schemas.openxmlformats.org/officeDocument/2006/math">
                    <m:r>
                      <a:rPr lang="en-US" sz="2800" b="0" i="1" smtClean="0">
                        <a:solidFill>
                          <a:schemeClr val="tx1"/>
                        </a:solidFill>
                        <a:latin typeface="Cambria Math" panose="02040503050406030204" pitchFamily="18" charset="0"/>
                      </a:rPr>
                      <m:t>𝐾</m:t>
                    </m:r>
                    <m:r>
                      <a:rPr lang="en-US" sz="2800" b="0" i="1" smtClean="0">
                        <a:solidFill>
                          <a:schemeClr val="tx1"/>
                        </a:solidFill>
                        <a:latin typeface="Cambria Math" panose="02040503050406030204" pitchFamily="18" charset="0"/>
                      </a:rPr>
                      <m:t>∗</m:t>
                    </m:r>
                    <m:sSup>
                      <m:sSupPr>
                        <m:ctrlPr>
                          <a:rPr lang="en-US" sz="2800" i="1" smtClean="0">
                            <a:solidFill>
                              <a:schemeClr val="tx1"/>
                            </a:solidFill>
                            <a:latin typeface="Cambria Math" panose="02040503050406030204" pitchFamily="18" charset="0"/>
                          </a:rPr>
                        </m:ctrlPr>
                      </m:sSupPr>
                      <m:e>
                        <m:r>
                          <a:rPr lang="en-US" sz="2800" b="0" i="1">
                            <a:solidFill>
                              <a:schemeClr val="tx1"/>
                            </a:solidFill>
                            <a:latin typeface="Cambria Math" panose="02040503050406030204" pitchFamily="18" charset="0"/>
                          </a:rPr>
                          <m:t>𝐾</m:t>
                        </m:r>
                      </m:e>
                      <m:sup>
                        <m:r>
                          <a:rPr lang="en-US" sz="2800" b="0" i="1">
                            <a:solidFill>
                              <a:schemeClr val="tx1"/>
                            </a:solidFill>
                            <a:latin typeface="Cambria Math" panose="02040503050406030204" pitchFamily="18" charset="0"/>
                          </a:rPr>
                          <m:t>−</m:t>
                        </m:r>
                        <m:r>
                          <a:rPr lang="en-US" sz="2800" b="0" i="1">
                            <a:solidFill>
                              <a:schemeClr val="tx1"/>
                            </a:solidFill>
                            <a:latin typeface="Cambria Math" panose="02040503050406030204" pitchFamily="18" charset="0"/>
                          </a:rPr>
                          <m:t>1</m:t>
                        </m:r>
                        <m:r>
                          <a:rPr lang="en-US" sz="2800" b="0" i="1">
                            <a:solidFill>
                              <a:schemeClr val="tx1"/>
                            </a:solidFill>
                            <a:latin typeface="Cambria Math" panose="02040503050406030204" pitchFamily="18" charset="0"/>
                          </a:rPr>
                          <m:t> </m:t>
                        </m:r>
                      </m:sup>
                    </m:sSup>
                  </m:oMath>
                </a14:m>
                <a:r>
                  <a:rPr lang="en-US" sz="2800" dirty="0">
                    <a:latin typeface="+mj-lt"/>
                  </a:rPr>
                  <a:t>) mod n is 1.</a:t>
                </a:r>
                <a:endParaRPr lang="en-US" sz="2800" b="1" dirty="0">
                  <a:solidFill>
                    <a:srgbClr val="0070C0"/>
                  </a:solidFill>
                  <a:latin typeface="+mj-lt"/>
                </a:endParaRPr>
              </a:p>
              <a:p>
                <a:pPr algn="l" rtl="0"/>
                <a:r>
                  <a:rPr lang="en-US" sz="2800" dirty="0">
                    <a:latin typeface="+mj-lt"/>
                  </a:rPr>
                  <a:t>we can find the inv(key) as following </a:t>
                </a:r>
              </a:p>
              <a:p>
                <a:pPr algn="l" rtl="0"/>
                <a:endParaRPr lang="en-US" sz="2800" dirty="0">
                  <a:latin typeface="+mj-lt"/>
                </a:endParaRPr>
              </a:p>
              <a:p>
                <a:pPr marL="0" indent="0" algn="ctr" rtl="0">
                  <a:buNone/>
                </a:pPr>
                <a14:m>
                  <m:oMath xmlns:m="http://schemas.openxmlformats.org/officeDocument/2006/math">
                    <m:r>
                      <a:rPr lang="da-DK" sz="2800" b="1" i="1" dirty="0" smtClean="0">
                        <a:solidFill>
                          <a:srgbClr val="0070C0"/>
                        </a:solidFill>
                        <a:latin typeface="Cambria Math" panose="02040503050406030204" pitchFamily="18" charset="0"/>
                      </a:rPr>
                      <m:t>(</m:t>
                    </m:r>
                    <m:r>
                      <a:rPr lang="da-DK" sz="2800" b="1" i="1" dirty="0" smtClean="0">
                        <a:solidFill>
                          <a:srgbClr val="0070C0"/>
                        </a:solidFill>
                        <a:latin typeface="Cambria Math" panose="02040503050406030204" pitchFamily="18" charset="0"/>
                      </a:rPr>
                      <m:t>𝑲</m:t>
                    </m:r>
                    <m:r>
                      <a:rPr lang="da-DK" sz="2800" b="1" i="1" dirty="0" smtClean="0">
                        <a:solidFill>
                          <a:srgbClr val="0070C0"/>
                        </a:solidFill>
                        <a:latin typeface="Cambria Math" panose="02040503050406030204" pitchFamily="18" charset="0"/>
                      </a:rPr>
                      <m:t>∗ </m:t>
                    </m:r>
                    <m:r>
                      <a:rPr lang="da-DK" sz="2800" b="1" i="1" dirty="0" smtClean="0">
                        <a:solidFill>
                          <a:srgbClr val="0070C0"/>
                        </a:solidFill>
                        <a:latin typeface="Cambria Math" panose="02040503050406030204" pitchFamily="18" charset="0"/>
                      </a:rPr>
                      <m:t>𝑰𝒏𝒗</m:t>
                    </m:r>
                    <m:r>
                      <a:rPr lang="da-DK" sz="2800" b="1" i="1" dirty="0" smtClean="0">
                        <a:solidFill>
                          <a:srgbClr val="0070C0"/>
                        </a:solidFill>
                        <a:latin typeface="Cambria Math" panose="02040503050406030204" pitchFamily="18" charset="0"/>
                      </a:rPr>
                      <m:t>( </m:t>
                    </m:r>
                    <m:r>
                      <a:rPr lang="da-DK" sz="2800" b="1" i="1" dirty="0" smtClean="0">
                        <a:solidFill>
                          <a:srgbClr val="0070C0"/>
                        </a:solidFill>
                        <a:latin typeface="Cambria Math" panose="02040503050406030204" pitchFamily="18" charset="0"/>
                      </a:rPr>
                      <m:t>𝑲</m:t>
                    </m:r>
                    <m:r>
                      <a:rPr lang="da-DK" sz="2800" b="1" i="1" dirty="0" smtClean="0">
                        <a:solidFill>
                          <a:srgbClr val="0070C0"/>
                        </a:solidFill>
                        <a:latin typeface="Cambria Math" panose="02040503050406030204" pitchFamily="18" charset="0"/>
                      </a:rPr>
                      <m:t>)) </m:t>
                    </m:r>
                    <m:r>
                      <a:rPr lang="en-US" sz="2800" b="1" i="1" dirty="0" smtClean="0">
                        <a:solidFill>
                          <a:srgbClr val="0070C0"/>
                        </a:solidFill>
                        <a:latin typeface="Cambria Math" panose="02040503050406030204" pitchFamily="18" charset="0"/>
                      </a:rPr>
                      <m:t>𝒎</m:t>
                    </m:r>
                    <m:r>
                      <a:rPr lang="da-DK" sz="2800" b="1" i="1" dirty="0" smtClean="0">
                        <a:solidFill>
                          <a:srgbClr val="0070C0"/>
                        </a:solidFill>
                        <a:latin typeface="Cambria Math" panose="02040503050406030204" pitchFamily="18" charset="0"/>
                      </a:rPr>
                      <m:t>𝒐𝒅</m:t>
                    </m:r>
                    <m:r>
                      <a:rPr lang="da-DK" sz="2800" b="1" i="1" dirty="0" smtClean="0">
                        <a:solidFill>
                          <a:srgbClr val="0070C0"/>
                        </a:solidFill>
                        <a:latin typeface="Cambria Math" panose="02040503050406030204" pitchFamily="18" charset="0"/>
                      </a:rPr>
                      <m:t> </m:t>
                    </m:r>
                    <m:r>
                      <a:rPr lang="da-DK" sz="2800" b="1" i="1" dirty="0" smtClean="0">
                        <a:solidFill>
                          <a:srgbClr val="0070C0"/>
                        </a:solidFill>
                        <a:latin typeface="Cambria Math" panose="02040503050406030204" pitchFamily="18" charset="0"/>
                      </a:rPr>
                      <m:t>𝒏</m:t>
                    </m:r>
                    <m:r>
                      <a:rPr lang="da-DK" sz="2800" b="1" i="1" dirty="0" smtClean="0">
                        <a:solidFill>
                          <a:srgbClr val="0070C0"/>
                        </a:solidFill>
                        <a:latin typeface="Cambria Math" panose="02040503050406030204" pitchFamily="18" charset="0"/>
                      </a:rPr>
                      <m:t> =</m:t>
                    </m:r>
                    <m:r>
                      <a:rPr lang="da-DK" sz="2800" b="1" i="1" dirty="0" smtClean="0">
                        <a:solidFill>
                          <a:srgbClr val="0070C0"/>
                        </a:solidFill>
                        <a:latin typeface="Cambria Math" panose="02040503050406030204" pitchFamily="18" charset="0"/>
                      </a:rPr>
                      <m:t>𝟏</m:t>
                    </m:r>
                    <m:r>
                      <a:rPr lang="da-DK" sz="2800" b="1" i="1" dirty="0" smtClean="0">
                        <a:solidFill>
                          <a:srgbClr val="0070C0"/>
                        </a:solidFill>
                        <a:latin typeface="Cambria Math" panose="02040503050406030204" pitchFamily="18" charset="0"/>
                      </a:rPr>
                      <m:t> </m:t>
                    </m:r>
                  </m:oMath>
                </a14:m>
                <a:r>
                  <a:rPr lang="da-DK" sz="2800" b="1" dirty="0">
                    <a:latin typeface="+mj-lt"/>
                  </a:rPr>
                  <a:t>or</a:t>
                </a:r>
                <a14:m>
                  <m:oMath xmlns:m="http://schemas.openxmlformats.org/officeDocument/2006/math">
                    <m:r>
                      <a:rPr lang="da-DK" sz="2800" b="1" i="1" dirty="0" smtClean="0">
                        <a:solidFill>
                          <a:srgbClr val="0070C0"/>
                        </a:solidFill>
                        <a:latin typeface="Cambria Math" panose="02040503050406030204" pitchFamily="18" charset="0"/>
                      </a:rPr>
                      <m:t> </m:t>
                    </m:r>
                    <m:r>
                      <a:rPr lang="en-US" sz="2800" b="1" i="1" smtClean="0">
                        <a:solidFill>
                          <a:srgbClr val="0070C0"/>
                        </a:solidFill>
                        <a:latin typeface="Cambria Math" panose="02040503050406030204" pitchFamily="18" charset="0"/>
                      </a:rPr>
                      <m:t>𝑲</m:t>
                    </m:r>
                    <m:r>
                      <a:rPr lang="en-US" sz="2800" b="1" i="1" smtClean="0">
                        <a:solidFill>
                          <a:srgbClr val="0070C0"/>
                        </a:solidFill>
                        <a:latin typeface="Cambria Math" panose="02040503050406030204" pitchFamily="18" charset="0"/>
                      </a:rPr>
                      <m:t>∗</m:t>
                    </m:r>
                    <m:sSup>
                      <m:sSupPr>
                        <m:ctrlPr>
                          <a:rPr lang="en-US" sz="2800" b="1" i="1" smtClean="0">
                            <a:solidFill>
                              <a:srgbClr val="0070C0"/>
                            </a:solidFill>
                            <a:latin typeface="Cambria Math" panose="02040503050406030204" pitchFamily="18" charset="0"/>
                          </a:rPr>
                        </m:ctrlPr>
                      </m:sSupPr>
                      <m:e>
                        <m:r>
                          <a:rPr lang="en-US" sz="2800" b="1" i="1" smtClean="0">
                            <a:solidFill>
                              <a:srgbClr val="0070C0"/>
                            </a:solidFill>
                            <a:latin typeface="Cambria Math" panose="02040503050406030204" pitchFamily="18" charset="0"/>
                          </a:rPr>
                          <m:t>𝑲</m:t>
                        </m:r>
                      </m:e>
                      <m:sup>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𝟏</m:t>
                        </m:r>
                        <m:r>
                          <a:rPr lang="en-US" sz="2800" b="1" i="1" smtClean="0">
                            <a:solidFill>
                              <a:srgbClr val="0070C0"/>
                            </a:solidFill>
                            <a:latin typeface="Cambria Math" panose="02040503050406030204" pitchFamily="18" charset="0"/>
                          </a:rPr>
                          <m:t> </m:t>
                        </m:r>
                      </m:sup>
                    </m:sSup>
                    <m:r>
                      <a:rPr lang="da-DK" sz="2800" b="1" i="1" dirty="0" smtClean="0">
                        <a:solidFill>
                          <a:srgbClr val="0070C0"/>
                        </a:solidFill>
                        <a:latin typeface="Cambria Math" panose="02040503050406030204" pitchFamily="18" charset="0"/>
                      </a:rPr>
                      <m:t>𝒎𝒐𝒅</m:t>
                    </m:r>
                    <m:r>
                      <a:rPr lang="da-DK" sz="2800" b="1" i="1" dirty="0" smtClean="0">
                        <a:solidFill>
                          <a:srgbClr val="0070C0"/>
                        </a:solidFill>
                        <a:latin typeface="Cambria Math" panose="02040503050406030204" pitchFamily="18" charset="0"/>
                      </a:rPr>
                      <m:t> </m:t>
                    </m:r>
                    <m:r>
                      <a:rPr lang="da-DK" sz="2800" b="1" i="1" dirty="0" smtClean="0">
                        <a:solidFill>
                          <a:srgbClr val="0070C0"/>
                        </a:solidFill>
                        <a:latin typeface="Cambria Math" panose="02040503050406030204" pitchFamily="18" charset="0"/>
                      </a:rPr>
                      <m:t>𝒏</m:t>
                    </m:r>
                    <m:r>
                      <a:rPr lang="da-DK" sz="2800" b="1" i="1" dirty="0" smtClean="0">
                        <a:solidFill>
                          <a:srgbClr val="0070C0"/>
                        </a:solidFill>
                        <a:latin typeface="Cambria Math" panose="02040503050406030204" pitchFamily="18" charset="0"/>
                      </a:rPr>
                      <m:t>=</m:t>
                    </m:r>
                    <m:r>
                      <a:rPr lang="da-DK" sz="2800" b="1" i="1" dirty="0" smtClean="0">
                        <a:solidFill>
                          <a:srgbClr val="0070C0"/>
                        </a:solidFill>
                        <a:latin typeface="Cambria Math" panose="02040503050406030204" pitchFamily="18" charset="0"/>
                      </a:rPr>
                      <m:t>𝟏</m:t>
                    </m:r>
                  </m:oMath>
                </a14:m>
                <a:endParaRPr lang="da-DK" sz="2800" b="1" dirty="0">
                  <a:solidFill>
                    <a:srgbClr val="0070C0"/>
                  </a:solidFill>
                  <a:latin typeface="+mj-lt"/>
                </a:endParaRPr>
              </a:p>
            </p:txBody>
          </p:sp>
        </mc:Choice>
        <mc:Fallback xmlns="">
          <p:sp>
            <p:nvSpPr>
              <p:cNvPr id="3" name="Content Placeholder 2">
                <a:extLst>
                  <a:ext uri="{FF2B5EF4-FFF2-40B4-BE49-F238E27FC236}">
                    <a16:creationId xmlns:a16="http://schemas.microsoft.com/office/drawing/2014/main" id="{B99AF3A3-EA54-4BFB-82C3-4488CB188839}"/>
                  </a:ext>
                </a:extLst>
              </p:cNvPr>
              <p:cNvSpPr>
                <a:spLocks noGrp="1" noRot="1" noChangeAspect="1" noMove="1" noResize="1" noEditPoints="1" noAdjustHandles="1" noChangeArrowheads="1" noChangeShapeType="1" noTextEdit="1"/>
              </p:cNvSpPr>
              <p:nvPr>
                <p:ph sz="quarter" idx="1"/>
              </p:nvPr>
            </p:nvSpPr>
            <p:spPr>
              <a:xfrm>
                <a:off x="816864" y="1516064"/>
                <a:ext cx="11070336" cy="5341936"/>
              </a:xfrm>
              <a:blipFill>
                <a:blip r:embed="rId3"/>
                <a:stretch>
                  <a:fillRect l="-1377" t="-1598" r="-1542"/>
                </a:stretch>
              </a:blipFill>
            </p:spPr>
            <p:txBody>
              <a:bodyPr/>
              <a:lstStyle/>
              <a:p>
                <a:r>
                  <a:rPr lang="ar-SA">
                    <a:noFill/>
                  </a:rPr>
                  <a:t> </a:t>
                </a:r>
              </a:p>
            </p:txBody>
          </p:sp>
        </mc:Fallback>
      </mc:AlternateContent>
      <p:sp>
        <p:nvSpPr>
          <p:cNvPr id="4" name="Slide Number Placeholder 3"/>
          <p:cNvSpPr>
            <a:spLocks noGrp="1"/>
          </p:cNvSpPr>
          <p:nvPr>
            <p:ph type="sldNum" sz="quarter" idx="12"/>
          </p:nvPr>
        </p:nvSpPr>
        <p:spPr/>
        <p:txBody>
          <a:bodyPr>
            <a:normAutofit fontScale="85000" lnSpcReduction="20000"/>
          </a:bodyPr>
          <a:lstStyle/>
          <a:p>
            <a:fld id="{436F3251-483E-4203-8C62-539C307CE53F}" type="slidenum">
              <a:rPr lang="ar-SA" smtClean="0"/>
              <a:t>13</a:t>
            </a:fld>
            <a:endParaRPr lang="ar-SA"/>
          </a:p>
        </p:txBody>
      </p:sp>
    </p:spTree>
    <p:extLst>
      <p:ext uri="{BB962C8B-B14F-4D97-AF65-F5344CB8AC3E}">
        <p14:creationId xmlns:p14="http://schemas.microsoft.com/office/powerpoint/2010/main" val="34362167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38A0-2A69-4664-B4EC-C4B0264F2C9B}"/>
              </a:ext>
            </a:extLst>
          </p:cNvPr>
          <p:cNvSpPr>
            <a:spLocks noGrp="1"/>
          </p:cNvSpPr>
          <p:nvPr>
            <p:ph type="title"/>
          </p:nvPr>
        </p:nvSpPr>
        <p:spPr/>
        <p:txBody>
          <a:bodyPr/>
          <a:lstStyle/>
          <a:p>
            <a:r>
              <a:rPr lang="en-US" b="1" dirty="0">
                <a:solidFill>
                  <a:srgbClr val="002060"/>
                </a:solidFill>
              </a:rPr>
              <a:t>Example of First Method</a:t>
            </a:r>
            <a:endParaRPr lang="ar-SA" dirty="0"/>
          </a:p>
        </p:txBody>
      </p:sp>
      <p:sp>
        <p:nvSpPr>
          <p:cNvPr id="3" name="Content Placeholder 2">
            <a:extLst>
              <a:ext uri="{FF2B5EF4-FFF2-40B4-BE49-F238E27FC236}">
                <a16:creationId xmlns:a16="http://schemas.microsoft.com/office/drawing/2014/main" id="{82845A9B-2356-4E9B-A167-36394296CBF3}"/>
              </a:ext>
            </a:extLst>
          </p:cNvPr>
          <p:cNvSpPr>
            <a:spLocks noGrp="1"/>
          </p:cNvSpPr>
          <p:nvPr>
            <p:ph sz="quarter" idx="1"/>
          </p:nvPr>
        </p:nvSpPr>
        <p:spPr/>
        <p:txBody>
          <a:bodyPr/>
          <a:lstStyle/>
          <a:p>
            <a:pPr algn="l" rtl="0"/>
            <a:r>
              <a:rPr lang="da-DK" sz="3600" b="1" dirty="0">
                <a:solidFill>
                  <a:srgbClr val="0070C0"/>
                </a:solidFill>
                <a:latin typeface="+mj-lt"/>
              </a:rPr>
              <a:t>Example</a:t>
            </a:r>
            <a:r>
              <a:rPr lang="da-DK" sz="3600" dirty="0">
                <a:latin typeface="+mj-lt"/>
              </a:rPr>
              <a:t>: </a:t>
            </a:r>
            <a:r>
              <a:rPr lang="da-DK" sz="3200" dirty="0">
                <a:latin typeface="+mj-lt"/>
              </a:rPr>
              <a:t>Let Key=3, n=26 and key=3 , n=11 find inv(key)</a:t>
            </a:r>
            <a:endParaRPr lang="da-DK" sz="3600" dirty="0">
              <a:latin typeface="+mj-lt"/>
            </a:endParaRPr>
          </a:p>
          <a:p>
            <a:pPr algn="l" rtl="0"/>
            <a:r>
              <a:rPr lang="da-DK" sz="3600" b="1" dirty="0">
                <a:solidFill>
                  <a:srgbClr val="0070C0"/>
                </a:solidFill>
                <a:latin typeface="+mj-lt"/>
              </a:rPr>
              <a:t>Sol</a:t>
            </a:r>
            <a:r>
              <a:rPr lang="da-DK" sz="3600" b="1" dirty="0">
                <a:latin typeface="+mj-lt"/>
              </a:rPr>
              <a:t>:</a:t>
            </a:r>
            <a:endParaRPr lang="ar-SA" sz="3600" b="1" dirty="0">
              <a:latin typeface="+mj-lt"/>
            </a:endParaRPr>
          </a:p>
        </p:txBody>
      </p:sp>
      <p:sp>
        <p:nvSpPr>
          <p:cNvPr id="4" name="Slide Number Placeholder 3">
            <a:extLst>
              <a:ext uri="{FF2B5EF4-FFF2-40B4-BE49-F238E27FC236}">
                <a16:creationId xmlns:a16="http://schemas.microsoft.com/office/drawing/2014/main" id="{7DDDE5CE-4D2C-4C3B-AAF0-0C7A07C90F66}"/>
              </a:ext>
            </a:extLst>
          </p:cNvPr>
          <p:cNvSpPr>
            <a:spLocks noGrp="1"/>
          </p:cNvSpPr>
          <p:nvPr>
            <p:ph type="sldNum" sz="quarter" idx="12"/>
          </p:nvPr>
        </p:nvSpPr>
        <p:spPr/>
        <p:txBody>
          <a:bodyPr>
            <a:normAutofit fontScale="85000" lnSpcReduction="20000"/>
          </a:bodyPr>
          <a:lstStyle/>
          <a:p>
            <a:fld id="{436F3251-483E-4203-8C62-539C307CE53F}" type="slidenum">
              <a:rPr lang="ar-SA" smtClean="0"/>
              <a:t>14</a:t>
            </a:fld>
            <a:endParaRPr lang="ar-SA"/>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A92C3222-F2FB-4017-BB4F-20CD189B8396}"/>
                  </a:ext>
                </a:extLst>
              </p:cNvPr>
              <p:cNvGraphicFramePr>
                <a:graphicFrameLocks noGrp="1"/>
              </p:cNvGraphicFramePr>
              <p:nvPr>
                <p:extLst>
                  <p:ext uri="{D42A27DB-BD31-4B8C-83A1-F6EECF244321}">
                    <p14:modId xmlns:p14="http://schemas.microsoft.com/office/powerpoint/2010/main" val="2824357475"/>
                  </p:ext>
                </p:extLst>
              </p:nvPr>
            </p:nvGraphicFramePr>
            <p:xfrm>
              <a:off x="1267691" y="3041073"/>
              <a:ext cx="9656618" cy="3048000"/>
            </p:xfrm>
            <a:graphic>
              <a:graphicData uri="http://schemas.openxmlformats.org/drawingml/2006/table">
                <a:tbl>
                  <a:tblPr rtl="1" firstRow="1" bandRow="1">
                    <a:tableStyleId>{5940675A-B579-460E-94D1-54222C63F5DA}</a:tableStyleId>
                  </a:tblPr>
                  <a:tblGrid>
                    <a:gridCol w="5327073">
                      <a:extLst>
                        <a:ext uri="{9D8B030D-6E8A-4147-A177-3AD203B41FA5}">
                          <a16:colId xmlns:a16="http://schemas.microsoft.com/office/drawing/2014/main" val="2299676361"/>
                        </a:ext>
                      </a:extLst>
                    </a:gridCol>
                    <a:gridCol w="4329545">
                      <a:extLst>
                        <a:ext uri="{9D8B030D-6E8A-4147-A177-3AD203B41FA5}">
                          <a16:colId xmlns:a16="http://schemas.microsoft.com/office/drawing/2014/main" val="3489700648"/>
                        </a:ext>
                      </a:extLst>
                    </a:gridCol>
                  </a:tblGrid>
                  <a:tr h="427858">
                    <a:tc>
                      <a:txBody>
                        <a:bodyPr/>
                        <a:lstStyle/>
                        <a:p>
                          <a:pPr algn="ctr" rtl="0">
                            <a:lnSpc>
                              <a:spcPct val="100000"/>
                            </a:lnSpc>
                          </a:pPr>
                          <a:r>
                            <a:rPr lang="en-US" sz="1800" b="1" dirty="0">
                              <a:latin typeface="+mj-lt"/>
                            </a:rPr>
                            <a:t>K=3 ,n =11</a:t>
                          </a:r>
                          <a:endParaRPr lang="ar-SA" sz="1800" b="1" dirty="0">
                            <a:latin typeface="+mj-lt"/>
                          </a:endParaRPr>
                        </a:p>
                      </a:txBody>
                      <a:tcPr/>
                    </a:tc>
                    <a:tc>
                      <a:txBody>
                        <a:bodyPr/>
                        <a:lstStyle/>
                        <a:p>
                          <a:pPr algn="ctr" rtl="0">
                            <a:lnSpc>
                              <a:spcPct val="100000"/>
                            </a:lnSpc>
                          </a:pPr>
                          <a:r>
                            <a:rPr lang="en-US" sz="1800" b="1" dirty="0">
                              <a:latin typeface="+mj-lt"/>
                            </a:rPr>
                            <a:t>K=3, n=26</a:t>
                          </a:r>
                          <a:endParaRPr lang="ar-SA" sz="1800" b="1" dirty="0">
                            <a:latin typeface="+mj-lt"/>
                          </a:endParaRPr>
                        </a:p>
                      </a:txBody>
                      <a:tcPr/>
                    </a:tc>
                    <a:extLst>
                      <a:ext uri="{0D108BD9-81ED-4DB2-BD59-A6C34878D82A}">
                        <a16:rowId xmlns:a16="http://schemas.microsoft.com/office/drawing/2014/main" val="2334018262"/>
                      </a:ext>
                    </a:extLst>
                  </a:tr>
                  <a:tr h="26201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𝑲</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m:t>
                              </m:r>
                              <m:sSup>
                                <m:sSupPr>
                                  <m:ctrlP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ctrlPr>
                                </m:sSupPr>
                                <m:e>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𝑲</m:t>
                                  </m:r>
                                </m:e>
                                <m:sup>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𝟏</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 </m:t>
                                  </m:r>
                                </m:sup>
                              </m:sSup>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𝒎𝒐𝒅</m:t>
                              </m:r>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 </m:t>
                              </m:r>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𝒏</m:t>
                              </m:r>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m:t>
                              </m:r>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𝟏</m:t>
                              </m:r>
                            </m:oMath>
                          </a14:m>
                          <a:r>
                            <a:rPr kumimoji="0" lang="da-DK" sz="1600" kern="1200" dirty="0">
                              <a:solidFill>
                                <a:schemeClr val="tx1"/>
                              </a:solidFill>
                              <a:latin typeface="+mj-lt"/>
                              <a:ea typeface="+mn-ea"/>
                              <a:cs typeface="+mn-cs"/>
                            </a:rPr>
                            <a:t>         by first method (trial – and – error)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600" kern="1200" dirty="0">
                              <a:solidFill>
                                <a:schemeClr val="dk1"/>
                              </a:solidFill>
                              <a:latin typeface="+mj-lt"/>
                            </a:rPr>
                            <a:t>(3 * </a:t>
                          </a:r>
                          <a14:m>
                            <m:oMath xmlns:m="http://schemas.openxmlformats.org/officeDocument/2006/math">
                              <m:sSup>
                                <m:sSupPr>
                                  <m:ctrlP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ctrlPr>
                                </m:sSupPr>
                                <m:e>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𝑲</m:t>
                                  </m:r>
                                </m:e>
                                <m:sup>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𝟏</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 </m:t>
                                  </m:r>
                                </m:sup>
                              </m:sSup>
                            </m:oMath>
                          </a14:m>
                          <a:r>
                            <a:rPr kumimoji="0" lang="da-DK" sz="1600" kern="1200" dirty="0">
                              <a:solidFill>
                                <a:schemeClr val="dk1"/>
                              </a:solidFill>
                              <a:latin typeface="+mj-lt"/>
                            </a:rPr>
                            <a:t>) mod 11</a:t>
                          </a:r>
                          <a:r>
                            <a:rPr kumimoji="0" lang="da-DK" sz="1600" kern="1200" baseline="0" dirty="0">
                              <a:solidFill>
                                <a:schemeClr val="dk1"/>
                              </a:solidFill>
                              <a:latin typeface="+mj-lt"/>
                            </a:rPr>
                            <a:t> </a:t>
                          </a:r>
                          <a:r>
                            <a:rPr kumimoji="0" lang="da-DK" sz="1600" kern="1200" dirty="0">
                              <a:solidFill>
                                <a:schemeClr val="dk1"/>
                              </a:solidFill>
                              <a:latin typeface="+mj-lt"/>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600" kern="1200" dirty="0">
                              <a:solidFill>
                                <a:schemeClr val="dk1"/>
                              </a:solidFill>
                              <a:latin typeface="+mj-lt"/>
                            </a:rPr>
                            <a:t>(3*1) mod 11 </a:t>
                          </a:r>
                          <a:r>
                            <a:rPr kumimoji="0" lang="da-DK" sz="1600" kern="1200" dirty="0">
                              <a:solidFill>
                                <a:schemeClr val="dk1"/>
                              </a:solidFill>
                              <a:latin typeface="+mn-lt"/>
                              <a:ea typeface="+mn-ea"/>
                              <a:cs typeface="+mn-cs"/>
                            </a:rPr>
                            <a:t>≠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600" b="1" kern="1200" dirty="0">
                              <a:solidFill>
                                <a:schemeClr val="dk1"/>
                              </a:solidFill>
                              <a:latin typeface="+mj-lt"/>
                            </a:rPr>
                            <a:t>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600" kern="1200" dirty="0">
                              <a:solidFill>
                                <a:schemeClr val="dk1"/>
                              </a:solidFill>
                              <a:latin typeface="+mj-lt"/>
                            </a:rPr>
                            <a:t>(3*4) mod 11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600" kern="1200" dirty="0">
                              <a:solidFill>
                                <a:schemeClr val="dk1"/>
                              </a:solidFill>
                              <a:latin typeface="+mj-lt"/>
                            </a:rPr>
                            <a:t>Inv(3) = 4.</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kern="1200" dirty="0">
                              <a:solidFill>
                                <a:srgbClr val="0070C0"/>
                              </a:solidFill>
                              <a:latin typeface="+mj-lt"/>
                            </a:rPr>
                            <a:t>One might think, 15 also as a valid output as "(15*3) mod 11"  is also 1, but 15 is not in ring mod 11 {0, 1, 2, ... 10}, so not  valid.</a:t>
                          </a:r>
                          <a:endParaRPr kumimoji="0" lang="da-DK" sz="1600" b="1" kern="1200" dirty="0">
                            <a:solidFill>
                              <a:srgbClr val="0070C0"/>
                            </a:solidFill>
                            <a:latin typeface="+mj-lt"/>
                          </a:endParaRPr>
                        </a:p>
                      </a:txBody>
                      <a:tcPr/>
                    </a:tc>
                    <a:tc>
                      <a:txBody>
                        <a:bodyPr/>
                        <a:lstStyle/>
                        <a:p>
                          <a:pPr marL="0" marR="0" lvl="0" indent="0" algn="ctr" defTabSz="914400" rtl="0" eaLnBrk="1" fontAlgn="base" latinLnBrk="0" hangingPunct="1">
                            <a:lnSpc>
                              <a:spcPct val="100000"/>
                            </a:lnSpc>
                            <a:spcBef>
                              <a:spcPts val="700"/>
                            </a:spcBef>
                            <a:spcAft>
                              <a:spcPct val="0"/>
                            </a:spcAft>
                            <a:buClr>
                              <a:srgbClr val="C0504D"/>
                            </a:buClr>
                            <a:buSzPct val="60000"/>
                            <a:buFont typeface="Wingdings" panose="05000000000000000000" pitchFamily="2" charset="2"/>
                            <a:buNone/>
                            <a:tabLst/>
                            <a:defRPr/>
                          </a:pPr>
                          <a14:m>
                            <m:oMathPara xmlns:m="http://schemas.openxmlformats.org/officeDocument/2006/math">
                              <m:oMathParaPr>
                                <m:jc m:val="left"/>
                              </m:oMathParaPr>
                              <m:oMath xmlns:m="http://schemas.openxmlformats.org/officeDocument/2006/math">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𝑲</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m:t>
                                </m:r>
                                <m:sSup>
                                  <m:sSupPr>
                                    <m:ctrlP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ctrlPr>
                                  </m:sSupPr>
                                  <m:e>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𝑲</m:t>
                                    </m:r>
                                  </m:e>
                                  <m:sup>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𝟏</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 </m:t>
                                    </m:r>
                                  </m:sup>
                                </m:sSup>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𝒎𝒐𝒅</m:t>
                                </m:r>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 </m:t>
                                </m:r>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𝒏</m:t>
                                </m:r>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m:t>
                                </m:r>
                                <m:r>
                                  <a:rPr kumimoji="0" lang="da-DK" sz="1600" b="1" i="1" u="none" strike="noStrike" kern="1200" cap="none" spc="0" normalizeH="0" baseline="0" noProof="0" dirty="0" smtClean="0">
                                    <a:ln>
                                      <a:noFill/>
                                    </a:ln>
                                    <a:solidFill>
                                      <a:schemeClr val="tx1"/>
                                    </a:solidFill>
                                    <a:effectLst/>
                                    <a:uLnTx/>
                                    <a:uFillTx/>
                                    <a:latin typeface="Cambria Math" panose="02040503050406030204" pitchFamily="18" charset="0"/>
                                  </a:rPr>
                                  <m:t>𝟏</m:t>
                                </m:r>
                              </m:oMath>
                            </m:oMathPara>
                          </a14:m>
                          <a:endParaRPr kumimoji="0" lang="da-DK" sz="1600" kern="1200" dirty="0">
                            <a:solidFill>
                              <a:schemeClr val="tx1"/>
                            </a:solidFill>
                            <a:latin typeface="+mj-lt"/>
                          </a:endParaRPr>
                        </a:p>
                        <a:p>
                          <a:pPr marL="0" indent="0" algn="l" rtl="0">
                            <a:lnSpc>
                              <a:spcPct val="100000"/>
                            </a:lnSpc>
                            <a:buNone/>
                          </a:pPr>
                          <a:r>
                            <a:rPr kumimoji="0" lang="da-DK" sz="1600" kern="1200" dirty="0">
                              <a:solidFill>
                                <a:schemeClr val="dk1"/>
                              </a:solidFill>
                              <a:latin typeface="+mj-lt"/>
                            </a:rPr>
                            <a:t>(3 * </a:t>
                          </a:r>
                          <a14:m>
                            <m:oMath xmlns:m="http://schemas.openxmlformats.org/officeDocument/2006/math">
                              <m:sSup>
                                <m:sSupPr>
                                  <m:ctrlP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ctrlPr>
                                </m:sSupPr>
                                <m:e>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𝑲</m:t>
                                  </m:r>
                                </m:e>
                                <m:sup>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𝟏</m:t>
                                  </m:r>
                                  <m:r>
                                    <a:rPr kumimoji="0" lang="en-US" sz="1600" b="1" i="1" u="none" strike="noStrike" kern="1200" cap="none" spc="0" normalizeH="0" baseline="0" noProof="0" smtClean="0">
                                      <a:ln>
                                        <a:noFill/>
                                      </a:ln>
                                      <a:solidFill>
                                        <a:schemeClr val="tx1"/>
                                      </a:solidFill>
                                      <a:effectLst/>
                                      <a:uLnTx/>
                                      <a:uFillTx/>
                                      <a:latin typeface="Cambria Math" panose="02040503050406030204" pitchFamily="18" charset="0"/>
                                    </a:rPr>
                                    <m:t> </m:t>
                                  </m:r>
                                </m:sup>
                              </m:sSup>
                            </m:oMath>
                          </a14:m>
                          <a:r>
                            <a:rPr kumimoji="0" lang="da-DK" sz="1600" kern="1200" dirty="0">
                              <a:solidFill>
                                <a:schemeClr val="dk1"/>
                              </a:solidFill>
                              <a:latin typeface="+mj-lt"/>
                            </a:rPr>
                            <a:t>) mod 26=1 by trial –and</a:t>
                          </a:r>
                          <a:r>
                            <a:rPr kumimoji="0" lang="da-DK" sz="1600" kern="1200" baseline="0" dirty="0">
                              <a:solidFill>
                                <a:schemeClr val="dk1"/>
                              </a:solidFill>
                              <a:latin typeface="+mj-lt"/>
                            </a:rPr>
                            <a:t> -error</a:t>
                          </a:r>
                          <a:endParaRPr kumimoji="0" lang="da-DK" sz="1600" kern="1200" dirty="0">
                            <a:solidFill>
                              <a:schemeClr val="dk1"/>
                            </a:solidFill>
                            <a:latin typeface="+mj-lt"/>
                          </a:endParaRPr>
                        </a:p>
                        <a:p>
                          <a:pPr marL="0" indent="0" algn="l" rtl="0">
                            <a:lnSpc>
                              <a:spcPct val="100000"/>
                            </a:lnSpc>
                            <a:buNone/>
                          </a:pPr>
                          <a:r>
                            <a:rPr kumimoji="0" lang="da-DK" sz="1600" kern="1200" dirty="0">
                              <a:solidFill>
                                <a:schemeClr val="dk1"/>
                              </a:solidFill>
                              <a:latin typeface="+mj-lt"/>
                            </a:rPr>
                            <a:t>(3*1) mod 26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600" kern="1200" dirty="0">
                              <a:solidFill>
                                <a:schemeClr val="dk1"/>
                              </a:solidFill>
                              <a:latin typeface="+mj-lt"/>
                            </a:rPr>
                            <a:t>(3*2) mod 26 </a:t>
                          </a:r>
                          <a:r>
                            <a:rPr kumimoji="0" lang="da-DK" sz="1600" kern="1200" dirty="0">
                              <a:solidFill>
                                <a:schemeClr val="dk1"/>
                              </a:solidFill>
                              <a:latin typeface="+mn-lt"/>
                              <a:ea typeface="+mn-ea"/>
                              <a:cs typeface="+mn-cs"/>
                            </a:rPr>
                            <a:t>≠ 1</a:t>
                          </a:r>
                        </a:p>
                        <a:p>
                          <a:pPr marL="0" indent="0" algn="l" rtl="0">
                            <a:lnSpc>
                              <a:spcPct val="100000"/>
                            </a:lnSpc>
                            <a:buNone/>
                          </a:pPr>
                          <a:r>
                            <a:rPr kumimoji="0" lang="da-DK" sz="1600" b="1" kern="1200" dirty="0">
                              <a:solidFill>
                                <a:schemeClr val="dk1"/>
                              </a:solidFill>
                              <a:latin typeface="+mj-lt"/>
                            </a:rPr>
                            <a:t>   :     </a:t>
                          </a:r>
                        </a:p>
                        <a:p>
                          <a:pPr marL="0" indent="0" algn="l" rtl="0">
                            <a:lnSpc>
                              <a:spcPct val="100000"/>
                            </a:lnSpc>
                            <a:buNone/>
                          </a:pPr>
                          <a:r>
                            <a:rPr kumimoji="0" lang="da-DK" sz="1600" b="1" kern="1200" dirty="0">
                              <a:solidFill>
                                <a:schemeClr val="dk1"/>
                              </a:solidFill>
                              <a:latin typeface="+mj-lt"/>
                            </a:rPr>
                            <a:t>   : </a:t>
                          </a:r>
                        </a:p>
                        <a:p>
                          <a:pPr marL="0" indent="0" algn="l" rtl="0">
                            <a:lnSpc>
                              <a:spcPct val="100000"/>
                            </a:lnSpc>
                            <a:buNone/>
                          </a:pPr>
                          <a:r>
                            <a:rPr kumimoji="0" lang="da-DK" sz="1600" kern="1200" dirty="0">
                              <a:solidFill>
                                <a:schemeClr val="dk1"/>
                              </a:solidFill>
                              <a:latin typeface="+mj-lt"/>
                            </a:rPr>
                            <a:t>( 3*9) mod 26 =1</a:t>
                          </a:r>
                        </a:p>
                        <a:p>
                          <a:pPr marL="0" indent="0" algn="l" rtl="0">
                            <a:lnSpc>
                              <a:spcPct val="100000"/>
                            </a:lnSpc>
                            <a:buNone/>
                          </a:pPr>
                          <a:r>
                            <a:rPr kumimoji="0" lang="da-DK" sz="1600" kern="1200" dirty="0">
                              <a:solidFill>
                                <a:schemeClr val="dk1"/>
                              </a:solidFill>
                              <a:latin typeface="+mj-lt"/>
                            </a:rPr>
                            <a:t>27 mod 26 =1 </a:t>
                          </a:r>
                        </a:p>
                        <a:p>
                          <a:pPr marL="0" indent="0" algn="l" rtl="0">
                            <a:lnSpc>
                              <a:spcPct val="100000"/>
                            </a:lnSpc>
                            <a:buNone/>
                          </a:pPr>
                          <a:r>
                            <a:rPr kumimoji="0" lang="da-DK" sz="1600" kern="1200" dirty="0">
                              <a:solidFill>
                                <a:schemeClr val="dk1"/>
                              </a:solidFill>
                              <a:latin typeface="+mj-lt"/>
                            </a:rPr>
                            <a:t>inv(3) = 9</a:t>
                          </a:r>
                          <a:endParaRPr kumimoji="0" lang="ar-SA" sz="1600" kern="1200" dirty="0">
                            <a:solidFill>
                              <a:schemeClr val="dk1"/>
                            </a:solidFill>
                            <a:latin typeface="+mj-lt"/>
                          </a:endParaRPr>
                        </a:p>
                      </a:txBody>
                      <a:tcPr/>
                    </a:tc>
                    <a:extLst>
                      <a:ext uri="{0D108BD9-81ED-4DB2-BD59-A6C34878D82A}">
                        <a16:rowId xmlns:a16="http://schemas.microsoft.com/office/drawing/2014/main" val="2002643211"/>
                      </a:ext>
                    </a:extLst>
                  </a:tr>
                </a:tbl>
              </a:graphicData>
            </a:graphic>
          </p:graphicFrame>
        </mc:Choice>
        <mc:Fallback xmlns="">
          <p:graphicFrame>
            <p:nvGraphicFramePr>
              <p:cNvPr id="5" name="Table 5">
                <a:extLst>
                  <a:ext uri="{FF2B5EF4-FFF2-40B4-BE49-F238E27FC236}">
                    <a16:creationId xmlns:a16="http://schemas.microsoft.com/office/drawing/2014/main" id="{A92C3222-F2FB-4017-BB4F-20CD189B8396}"/>
                  </a:ext>
                </a:extLst>
              </p:cNvPr>
              <p:cNvGraphicFramePr>
                <a:graphicFrameLocks noGrp="1"/>
              </p:cNvGraphicFramePr>
              <p:nvPr>
                <p:extLst>
                  <p:ext uri="{D42A27DB-BD31-4B8C-83A1-F6EECF244321}">
                    <p14:modId xmlns:p14="http://schemas.microsoft.com/office/powerpoint/2010/main" val="2824357475"/>
                  </p:ext>
                </p:extLst>
              </p:nvPr>
            </p:nvGraphicFramePr>
            <p:xfrm>
              <a:off x="1267691" y="3041073"/>
              <a:ext cx="9656618" cy="3048000"/>
            </p:xfrm>
            <a:graphic>
              <a:graphicData uri="http://schemas.openxmlformats.org/drawingml/2006/table">
                <a:tbl>
                  <a:tblPr rtl="1" firstRow="1" bandRow="1">
                    <a:tableStyleId>{5940675A-B579-460E-94D1-54222C63F5DA}</a:tableStyleId>
                  </a:tblPr>
                  <a:tblGrid>
                    <a:gridCol w="5327073">
                      <a:extLst>
                        <a:ext uri="{9D8B030D-6E8A-4147-A177-3AD203B41FA5}">
                          <a16:colId xmlns:a16="http://schemas.microsoft.com/office/drawing/2014/main" val="2299676361"/>
                        </a:ext>
                      </a:extLst>
                    </a:gridCol>
                    <a:gridCol w="4329545">
                      <a:extLst>
                        <a:ext uri="{9D8B030D-6E8A-4147-A177-3AD203B41FA5}">
                          <a16:colId xmlns:a16="http://schemas.microsoft.com/office/drawing/2014/main" val="3489700648"/>
                        </a:ext>
                      </a:extLst>
                    </a:gridCol>
                  </a:tblGrid>
                  <a:tr h="427858">
                    <a:tc>
                      <a:txBody>
                        <a:bodyPr/>
                        <a:lstStyle/>
                        <a:p>
                          <a:pPr algn="ctr" rtl="0">
                            <a:lnSpc>
                              <a:spcPct val="100000"/>
                            </a:lnSpc>
                          </a:pPr>
                          <a:r>
                            <a:rPr lang="en-US" sz="1800" b="1" dirty="0">
                              <a:latin typeface="+mj-lt"/>
                            </a:rPr>
                            <a:t>K=3 ,n =11</a:t>
                          </a:r>
                          <a:endParaRPr lang="ar-SA" sz="1800" b="1" dirty="0">
                            <a:latin typeface="+mj-lt"/>
                          </a:endParaRPr>
                        </a:p>
                      </a:txBody>
                      <a:tcPr/>
                    </a:tc>
                    <a:tc>
                      <a:txBody>
                        <a:bodyPr/>
                        <a:lstStyle/>
                        <a:p>
                          <a:pPr algn="ctr" rtl="0">
                            <a:lnSpc>
                              <a:spcPct val="100000"/>
                            </a:lnSpc>
                          </a:pPr>
                          <a:r>
                            <a:rPr lang="en-US" sz="1800" b="1" dirty="0">
                              <a:latin typeface="+mj-lt"/>
                            </a:rPr>
                            <a:t>K=3, n=26</a:t>
                          </a:r>
                          <a:endParaRPr lang="ar-SA" sz="1800" b="1" dirty="0">
                            <a:latin typeface="+mj-lt"/>
                          </a:endParaRPr>
                        </a:p>
                      </a:txBody>
                      <a:tcPr/>
                    </a:tc>
                    <a:extLst>
                      <a:ext uri="{0D108BD9-81ED-4DB2-BD59-A6C34878D82A}">
                        <a16:rowId xmlns:a16="http://schemas.microsoft.com/office/drawing/2014/main" val="2334018262"/>
                      </a:ext>
                    </a:extLst>
                  </a:tr>
                  <a:tr h="2620142">
                    <a:tc>
                      <a:txBody>
                        <a:bodyPr/>
                        <a:lstStyle/>
                        <a:p>
                          <a:endParaRPr lang="ar-SA"/>
                        </a:p>
                      </a:txBody>
                      <a:tcPr>
                        <a:blipFill>
                          <a:blip r:embed="rId2"/>
                          <a:stretch>
                            <a:fillRect l="-114" t="-17401" r="-81486" b="-464"/>
                          </a:stretch>
                        </a:blipFill>
                      </a:tcPr>
                    </a:tc>
                    <a:tc>
                      <a:txBody>
                        <a:bodyPr/>
                        <a:lstStyle/>
                        <a:p>
                          <a:endParaRPr lang="ar-SA"/>
                        </a:p>
                      </a:txBody>
                      <a:tcPr>
                        <a:blipFill>
                          <a:blip r:embed="rId2"/>
                          <a:stretch>
                            <a:fillRect l="-123207" t="-17401" r="-281" b="-464"/>
                          </a:stretch>
                        </a:blipFill>
                      </a:tcPr>
                    </a:tc>
                    <a:extLst>
                      <a:ext uri="{0D108BD9-81ED-4DB2-BD59-A6C34878D82A}">
                        <a16:rowId xmlns:a16="http://schemas.microsoft.com/office/drawing/2014/main" val="2002643211"/>
                      </a:ext>
                    </a:extLst>
                  </a:tr>
                </a:tbl>
              </a:graphicData>
            </a:graphic>
          </p:graphicFrame>
        </mc:Fallback>
      </mc:AlternateContent>
    </p:spTree>
    <p:extLst>
      <p:ext uri="{BB962C8B-B14F-4D97-AF65-F5344CB8AC3E}">
        <p14:creationId xmlns:p14="http://schemas.microsoft.com/office/powerpoint/2010/main" val="534555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2">
            <a:extLst>
              <a:ext uri="{FF2B5EF4-FFF2-40B4-BE49-F238E27FC236}">
                <a16:creationId xmlns:a16="http://schemas.microsoft.com/office/drawing/2014/main" id="{89935851-D282-4FAC-B13D-45087430B2F4}"/>
              </a:ext>
            </a:extLst>
          </p:cNvPr>
          <p:cNvGraphicFramePr>
            <a:graphicFrameLocks noGrp="1"/>
          </p:cNvGraphicFramePr>
          <p:nvPr>
            <p:ph sz="quarter" idx="1"/>
            <p:extLst>
              <p:ext uri="{D42A27DB-BD31-4B8C-83A1-F6EECF244321}">
                <p14:modId xmlns:p14="http://schemas.microsoft.com/office/powerpoint/2010/main" val="3032230500"/>
              </p:ext>
            </p:extLst>
          </p:nvPr>
        </p:nvGraphicFramePr>
        <p:xfrm>
          <a:off x="6252464" y="1593273"/>
          <a:ext cx="4197994" cy="5172714"/>
        </p:xfrm>
        <a:graphic>
          <a:graphicData uri="http://schemas.openxmlformats.org/drawingml/2006/table">
            <a:tbl>
              <a:tblPr rtl="1" firstRow="1" bandRow="1">
                <a:tableStyleId>{5C22544A-7EE6-4342-B048-85BDC9FD1C3A}</a:tableStyleId>
              </a:tblPr>
              <a:tblGrid>
                <a:gridCol w="2098997">
                  <a:extLst>
                    <a:ext uri="{9D8B030D-6E8A-4147-A177-3AD203B41FA5}">
                      <a16:colId xmlns:a16="http://schemas.microsoft.com/office/drawing/2014/main" val="879931129"/>
                    </a:ext>
                  </a:extLst>
                </a:gridCol>
                <a:gridCol w="2098997">
                  <a:extLst>
                    <a:ext uri="{9D8B030D-6E8A-4147-A177-3AD203B41FA5}">
                      <a16:colId xmlns:a16="http://schemas.microsoft.com/office/drawing/2014/main" val="543667573"/>
                    </a:ext>
                  </a:extLst>
                </a:gridCol>
              </a:tblGrid>
              <a:tr h="462786">
                <a:tc>
                  <a:txBody>
                    <a:bodyPr/>
                    <a:lstStyle/>
                    <a:p>
                      <a:pPr algn="ctr" rtl="0"/>
                      <a:r>
                        <a:rPr lang="en-US" dirty="0"/>
                        <a:t>Inverse Key</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a:r>
                        <a:rPr lang="en-US" dirty="0"/>
                        <a:t>Key</a:t>
                      </a:r>
                      <a:endParaRPr lang="ar-S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746552"/>
                  </a:ext>
                </a:extLst>
              </a:tr>
              <a:tr h="392494">
                <a:tc>
                  <a:txBody>
                    <a:bodyPr/>
                    <a:lstStyle/>
                    <a:p>
                      <a:pPr algn="ctr" rtl="0"/>
                      <a:r>
                        <a:rPr lang="en-US" b="1" dirty="0"/>
                        <a:t>1</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1</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92494">
                <a:tc>
                  <a:txBody>
                    <a:bodyPr/>
                    <a:lstStyle/>
                    <a:p>
                      <a:pPr algn="ctr" rtl="0"/>
                      <a:r>
                        <a:rPr lang="en-US" b="1" dirty="0"/>
                        <a:t>9</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3</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2899511"/>
                  </a:ext>
                </a:extLst>
              </a:tr>
              <a:tr h="392494">
                <a:tc>
                  <a:txBody>
                    <a:bodyPr/>
                    <a:lstStyle/>
                    <a:p>
                      <a:pPr algn="ctr" rtl="0"/>
                      <a:r>
                        <a:rPr lang="en-US" b="1" dirty="0"/>
                        <a:t>21</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5</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39677547"/>
                  </a:ext>
                </a:extLst>
              </a:tr>
              <a:tr h="392494">
                <a:tc>
                  <a:txBody>
                    <a:bodyPr/>
                    <a:lstStyle/>
                    <a:p>
                      <a:pPr algn="ctr" rtl="0"/>
                      <a:r>
                        <a:rPr lang="en-US" b="1" dirty="0"/>
                        <a:t>15</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7</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92494">
                <a:tc>
                  <a:txBody>
                    <a:bodyPr/>
                    <a:lstStyle/>
                    <a:p>
                      <a:pPr algn="ctr" rtl="0"/>
                      <a:r>
                        <a:rPr lang="en-US" b="1" dirty="0"/>
                        <a:t>3</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9</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2272871"/>
                  </a:ext>
                </a:extLst>
              </a:tr>
              <a:tr h="392494">
                <a:tc>
                  <a:txBody>
                    <a:bodyPr/>
                    <a:lstStyle/>
                    <a:p>
                      <a:pPr algn="ctr" rtl="0"/>
                      <a:r>
                        <a:rPr lang="en-US" b="1" dirty="0"/>
                        <a:t>19</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11</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0507936"/>
                  </a:ext>
                </a:extLst>
              </a:tr>
              <a:tr h="392494">
                <a:tc>
                  <a:txBody>
                    <a:bodyPr/>
                    <a:lstStyle/>
                    <a:p>
                      <a:pPr algn="ctr" rtl="0"/>
                      <a:r>
                        <a:rPr lang="en-US" b="1" dirty="0"/>
                        <a:t>7</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15</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817923"/>
                  </a:ext>
                </a:extLst>
              </a:tr>
              <a:tr h="392494">
                <a:tc>
                  <a:txBody>
                    <a:bodyPr/>
                    <a:lstStyle/>
                    <a:p>
                      <a:pPr algn="ctr" rtl="0"/>
                      <a:r>
                        <a:rPr lang="en-US" b="1" dirty="0"/>
                        <a:t>23</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17</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3634632"/>
                  </a:ext>
                </a:extLst>
              </a:tr>
              <a:tr h="392494">
                <a:tc>
                  <a:txBody>
                    <a:bodyPr/>
                    <a:lstStyle/>
                    <a:p>
                      <a:pPr algn="ctr" rtl="0"/>
                      <a:r>
                        <a:rPr lang="en-US" b="1" dirty="0"/>
                        <a:t>11</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19</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1902273"/>
                  </a:ext>
                </a:extLst>
              </a:tr>
              <a:tr h="392494">
                <a:tc>
                  <a:txBody>
                    <a:bodyPr/>
                    <a:lstStyle/>
                    <a:p>
                      <a:pPr algn="ctr" rtl="0"/>
                      <a:r>
                        <a:rPr lang="en-US" b="1" dirty="0"/>
                        <a:t>5</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21</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1164562"/>
                  </a:ext>
                </a:extLst>
              </a:tr>
              <a:tr h="392494">
                <a:tc>
                  <a:txBody>
                    <a:bodyPr/>
                    <a:lstStyle/>
                    <a:p>
                      <a:pPr algn="ctr" rtl="0"/>
                      <a:r>
                        <a:rPr lang="en-US" b="1" dirty="0"/>
                        <a:t>17</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23</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3701681"/>
                  </a:ext>
                </a:extLst>
              </a:tr>
              <a:tr h="392494">
                <a:tc>
                  <a:txBody>
                    <a:bodyPr/>
                    <a:lstStyle/>
                    <a:p>
                      <a:pPr algn="ctr" rtl="0"/>
                      <a:r>
                        <a:rPr lang="en-US" b="1" dirty="0"/>
                        <a:t>25</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a:r>
                        <a:rPr lang="en-US" b="1" dirty="0"/>
                        <a:t>25</a:t>
                      </a:r>
                      <a:endParaRPr lang="ar-SA"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9131634"/>
                  </a:ext>
                </a:extLst>
              </a:tr>
            </a:tbl>
          </a:graphicData>
        </a:graphic>
      </p:graphicFrame>
      <p:sp>
        <p:nvSpPr>
          <p:cNvPr id="4" name="TextBox 3"/>
          <p:cNvSpPr txBox="1"/>
          <p:nvPr/>
        </p:nvSpPr>
        <p:spPr>
          <a:xfrm>
            <a:off x="816864" y="1563795"/>
            <a:ext cx="5435600" cy="1200329"/>
          </a:xfrm>
          <a:prstGeom prst="rect">
            <a:avLst/>
          </a:prstGeom>
          <a:noFill/>
        </p:spPr>
        <p:txBody>
          <a:bodyPr wrap="square" rtlCol="1">
            <a:spAutoFit/>
          </a:bodyPr>
          <a:lstStyle/>
          <a:p>
            <a:pPr marL="285750" indent="-285750">
              <a:buFont typeface="Arial" panose="020B0604020202020204" pitchFamily="34" charset="0"/>
              <a:buChar char="•"/>
            </a:pPr>
            <a:r>
              <a:rPr lang="en-US" b="1" dirty="0"/>
              <a:t>Note: The number of useful key in multiplicative inverse</a:t>
            </a:r>
            <a:r>
              <a:rPr lang="en-US" dirty="0"/>
              <a:t> </a:t>
            </a:r>
            <a:br>
              <a:rPr lang="en-US" dirty="0"/>
            </a:br>
            <a:endParaRPr lang="en-US" b="1" dirty="0"/>
          </a:p>
          <a:p>
            <a:r>
              <a:rPr lang="en-US" b="1" dirty="0"/>
              <a:t>Table 2: Examples of Invers Numbers if mod =26</a:t>
            </a:r>
            <a:endParaRPr lang="ar-IQ" b="1" dirty="0"/>
          </a:p>
        </p:txBody>
      </p:sp>
      <p:sp>
        <p:nvSpPr>
          <p:cNvPr id="3" name="Slide Number Placeholder 2"/>
          <p:cNvSpPr>
            <a:spLocks noGrp="1"/>
          </p:cNvSpPr>
          <p:nvPr>
            <p:ph type="sldNum" sz="quarter" idx="12"/>
          </p:nvPr>
        </p:nvSpPr>
        <p:spPr/>
        <p:txBody>
          <a:bodyPr>
            <a:normAutofit fontScale="85000" lnSpcReduction="20000"/>
          </a:bodyPr>
          <a:lstStyle/>
          <a:p>
            <a:fld id="{436F3251-483E-4203-8C62-539C307CE53F}" type="slidenum">
              <a:rPr lang="ar-SA" smtClean="0"/>
              <a:t>15</a:t>
            </a:fld>
            <a:endParaRPr lang="ar-SA"/>
          </a:p>
        </p:txBody>
      </p:sp>
      <p:sp>
        <p:nvSpPr>
          <p:cNvPr id="7" name="Title 1">
            <a:extLst>
              <a:ext uri="{FF2B5EF4-FFF2-40B4-BE49-F238E27FC236}">
                <a16:creationId xmlns:a16="http://schemas.microsoft.com/office/drawing/2014/main" id="{F5762396-9A39-484B-A671-110DC575D34E}"/>
              </a:ext>
            </a:extLst>
          </p:cNvPr>
          <p:cNvSpPr>
            <a:spLocks noGrp="1"/>
          </p:cNvSpPr>
          <p:nvPr>
            <p:ph type="title"/>
          </p:nvPr>
        </p:nvSpPr>
        <p:spPr>
          <a:xfrm>
            <a:off x="816864" y="228600"/>
            <a:ext cx="10871200" cy="990600"/>
          </a:xfrm>
        </p:spPr>
        <p:txBody>
          <a:bodyPr/>
          <a:lstStyle/>
          <a:p>
            <a:r>
              <a:rPr lang="en-US" sz="3200" b="1" dirty="0">
                <a:solidFill>
                  <a:srgbClr val="C00000"/>
                </a:solidFill>
              </a:rPr>
              <a:t>Methods For Finding The Modular Multiplicative Inverse</a:t>
            </a:r>
            <a:endParaRPr lang="ar-SA" sz="3200" b="1" dirty="0">
              <a:solidFill>
                <a:srgbClr val="C00000"/>
              </a:solidFill>
            </a:endParaRPr>
          </a:p>
        </p:txBody>
      </p:sp>
    </p:spTree>
    <p:extLst>
      <p:ext uri="{BB962C8B-B14F-4D97-AF65-F5344CB8AC3E}">
        <p14:creationId xmlns:p14="http://schemas.microsoft.com/office/powerpoint/2010/main" val="24222712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2840CA-5213-4A04-89F8-B50FA86A2BB7}"/>
              </a:ext>
            </a:extLst>
          </p:cNvPr>
          <p:cNvSpPr>
            <a:spLocks noGrp="1"/>
          </p:cNvSpPr>
          <p:nvPr>
            <p:ph sz="quarter" idx="1"/>
          </p:nvPr>
        </p:nvSpPr>
        <p:spPr/>
        <p:txBody>
          <a:bodyPr/>
          <a:lstStyle/>
          <a:p>
            <a:pPr marL="0" indent="0" algn="l" rtl="0">
              <a:buNone/>
            </a:pPr>
            <a:r>
              <a:rPr lang="en-US" sz="3200" b="1" dirty="0">
                <a:solidFill>
                  <a:srgbClr val="002060"/>
                </a:solidFill>
                <a:latin typeface="+mj-lt"/>
              </a:rPr>
              <a:t>2. Second Method </a:t>
            </a:r>
          </a:p>
          <a:p>
            <a:pPr marL="514350" indent="-514350" algn="l" rtl="0">
              <a:buFont typeface="+mj-lt"/>
              <a:buAutoNum type="arabicPeriod"/>
            </a:pPr>
            <a:r>
              <a:rPr lang="en-US" sz="2800" dirty="0">
                <a:latin typeface="+mj-lt"/>
              </a:rPr>
              <a:t>Find the multiples of modular</a:t>
            </a:r>
          </a:p>
          <a:p>
            <a:pPr marL="514350" indent="-514350" algn="l" rtl="0">
              <a:buFont typeface="+mj-lt"/>
              <a:buAutoNum type="arabicPeriod"/>
            </a:pPr>
            <a:r>
              <a:rPr lang="en-US" sz="2800" dirty="0">
                <a:latin typeface="+mj-lt"/>
              </a:rPr>
              <a:t>Add number 1 for the results of step 1</a:t>
            </a:r>
          </a:p>
          <a:p>
            <a:pPr marL="514350" indent="-514350" algn="l" rtl="0">
              <a:buFont typeface="+mj-lt"/>
              <a:buAutoNum type="arabicPeriod"/>
            </a:pPr>
            <a:r>
              <a:rPr lang="en-US" sz="2800" dirty="0">
                <a:latin typeface="+mj-lt"/>
              </a:rPr>
              <a:t>Try all numbers that output of the previous step that are divisible by the key without a remainder.</a:t>
            </a:r>
          </a:p>
        </p:txBody>
      </p:sp>
      <p:sp>
        <p:nvSpPr>
          <p:cNvPr id="4" name="Slide Number Placeholder 3">
            <a:extLst>
              <a:ext uri="{FF2B5EF4-FFF2-40B4-BE49-F238E27FC236}">
                <a16:creationId xmlns:a16="http://schemas.microsoft.com/office/drawing/2014/main" id="{4BC3357F-BEBF-4E46-BECC-A04088FA2439}"/>
              </a:ext>
            </a:extLst>
          </p:cNvPr>
          <p:cNvSpPr>
            <a:spLocks noGrp="1"/>
          </p:cNvSpPr>
          <p:nvPr>
            <p:ph type="sldNum" sz="quarter" idx="12"/>
          </p:nvPr>
        </p:nvSpPr>
        <p:spPr/>
        <p:txBody>
          <a:bodyPr>
            <a:normAutofit fontScale="85000" lnSpcReduction="20000"/>
          </a:bodyPr>
          <a:lstStyle/>
          <a:p>
            <a:fld id="{436F3251-483E-4203-8C62-539C307CE53F}" type="slidenum">
              <a:rPr lang="ar-SA" smtClean="0"/>
              <a:t>16</a:t>
            </a:fld>
            <a:endParaRPr lang="ar-SA"/>
          </a:p>
        </p:txBody>
      </p:sp>
      <p:sp>
        <p:nvSpPr>
          <p:cNvPr id="5" name="Title 1">
            <a:extLst>
              <a:ext uri="{FF2B5EF4-FFF2-40B4-BE49-F238E27FC236}">
                <a16:creationId xmlns:a16="http://schemas.microsoft.com/office/drawing/2014/main" id="{BE75B9E9-9656-40E6-9EB5-665570C2EC5F}"/>
              </a:ext>
            </a:extLst>
          </p:cNvPr>
          <p:cNvSpPr>
            <a:spLocks noGrp="1"/>
          </p:cNvSpPr>
          <p:nvPr>
            <p:ph type="title"/>
          </p:nvPr>
        </p:nvSpPr>
        <p:spPr>
          <a:xfrm>
            <a:off x="816864" y="228600"/>
            <a:ext cx="10871200" cy="990600"/>
          </a:xfrm>
        </p:spPr>
        <p:txBody>
          <a:bodyPr/>
          <a:lstStyle/>
          <a:p>
            <a:r>
              <a:rPr lang="en-US" sz="3200" b="1" dirty="0">
                <a:solidFill>
                  <a:srgbClr val="C00000"/>
                </a:solidFill>
              </a:rPr>
              <a:t>Methods For Finding The Modular Multiplicative Inverse</a:t>
            </a:r>
            <a:endParaRPr lang="ar-SA" sz="3200" b="1" dirty="0">
              <a:solidFill>
                <a:srgbClr val="C00000"/>
              </a:solidFill>
            </a:endParaRPr>
          </a:p>
        </p:txBody>
      </p:sp>
    </p:spTree>
    <p:extLst>
      <p:ext uri="{BB962C8B-B14F-4D97-AF65-F5344CB8AC3E}">
        <p14:creationId xmlns:p14="http://schemas.microsoft.com/office/powerpoint/2010/main" val="3050225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65F5-142D-42B7-9F41-F7B4976C5A66}"/>
              </a:ext>
            </a:extLst>
          </p:cNvPr>
          <p:cNvSpPr>
            <a:spLocks noGrp="1"/>
          </p:cNvSpPr>
          <p:nvPr>
            <p:ph type="title"/>
          </p:nvPr>
        </p:nvSpPr>
        <p:spPr/>
        <p:txBody>
          <a:bodyPr/>
          <a:lstStyle/>
          <a:p>
            <a:r>
              <a:rPr lang="en-US" b="1" dirty="0"/>
              <a:t>Example of Second Method </a:t>
            </a:r>
            <a:endParaRPr lang="ar-SA"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E79A87-3A88-48DF-A56D-D7D7B2C64886}"/>
                  </a:ext>
                </a:extLst>
              </p:cNvPr>
              <p:cNvSpPr>
                <a:spLocks noGrp="1"/>
              </p:cNvSpPr>
              <p:nvPr>
                <p:ph sz="quarter" idx="1"/>
              </p:nvPr>
            </p:nvSpPr>
            <p:spPr/>
            <p:txBody>
              <a:bodyPr/>
              <a:lstStyle/>
              <a:p>
                <a:pPr algn="l" rtl="0"/>
                <a:r>
                  <a:rPr lang="en-US" sz="2400" b="1" dirty="0">
                    <a:solidFill>
                      <a:srgbClr val="0070C0"/>
                    </a:solidFill>
                    <a:latin typeface="+mj-lt"/>
                  </a:rPr>
                  <a:t>Example</a:t>
                </a:r>
                <a:r>
                  <a:rPr lang="en-US" sz="2400" dirty="0">
                    <a:latin typeface="+mj-lt"/>
                  </a:rPr>
                  <a:t> : Find the multiplicative inverse of 11 in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𝑍</m:t>
                        </m:r>
                      </m:e>
                      <m:sub>
                        <m:r>
                          <a:rPr lang="en-US" sz="2400" i="1">
                            <a:latin typeface="Cambria Math" panose="02040503050406030204" pitchFamily="18" charset="0"/>
                          </a:rPr>
                          <m:t>29</m:t>
                        </m:r>
                      </m:sub>
                    </m:sSub>
                  </m:oMath>
                </a14:m>
                <a:r>
                  <a:rPr lang="en-US" sz="2400" dirty="0">
                    <a:latin typeface="+mj-lt"/>
                  </a:rPr>
                  <a:t>  or </a:t>
                </a:r>
                <a14:m>
                  <m:oMath xmlns:m="http://schemas.openxmlformats.org/officeDocument/2006/math">
                    <m:r>
                      <a:rPr lang="en-US" sz="2400" i="1">
                        <a:latin typeface="Cambria Math" panose="02040503050406030204" pitchFamily="18" charset="0"/>
                      </a:rPr>
                      <m:t>11</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𝐾</m:t>
                        </m:r>
                      </m:e>
                      <m:sup>
                        <m:r>
                          <a:rPr lang="en-US" sz="2400" i="1">
                            <a:latin typeface="Cambria Math" panose="02040503050406030204" pitchFamily="18" charset="0"/>
                          </a:rPr>
                          <m:t>−</m:t>
                        </m:r>
                        <m:r>
                          <a:rPr lang="en-US" sz="2400" i="1">
                            <a:latin typeface="Cambria Math" panose="02040503050406030204" pitchFamily="18" charset="0"/>
                          </a:rPr>
                          <m:t>1</m:t>
                        </m:r>
                      </m:sup>
                    </m:sSup>
                    <m:r>
                      <a:rPr lang="en-US" sz="2400" i="1">
                        <a:latin typeface="Cambria Math" panose="02040503050406030204" pitchFamily="18" charset="0"/>
                      </a:rPr>
                      <m:t> </m:t>
                    </m:r>
                    <m:r>
                      <a:rPr lang="en-US" sz="2400" i="1">
                        <a:latin typeface="Cambria Math" panose="02040503050406030204" pitchFamily="18" charset="0"/>
                      </a:rPr>
                      <m:t>𝑚𝑜𝑑</m:t>
                    </m:r>
                    <m:r>
                      <a:rPr lang="en-US" sz="2400" i="1">
                        <a:latin typeface="Cambria Math" panose="02040503050406030204" pitchFamily="18" charset="0"/>
                      </a:rPr>
                      <m:t> </m:t>
                    </m:r>
                    <m:r>
                      <a:rPr lang="en-US" sz="2400" i="1">
                        <a:latin typeface="Cambria Math" panose="02040503050406030204" pitchFamily="18" charset="0"/>
                      </a:rPr>
                      <m:t>29</m:t>
                    </m:r>
                  </m:oMath>
                </a14:m>
                <a:endParaRPr lang="en-US" sz="2400" dirty="0">
                  <a:latin typeface="+mj-lt"/>
                </a:endParaRPr>
              </a:p>
              <a:p>
                <a:pPr algn="l" rtl="0"/>
                <a:r>
                  <a:rPr lang="en-US" sz="2400" b="1" dirty="0">
                    <a:solidFill>
                      <a:srgbClr val="0070C0"/>
                    </a:solidFill>
                    <a:latin typeface="+mj-lt"/>
                  </a:rPr>
                  <a:t>Sol:  </a:t>
                </a:r>
              </a:p>
              <a:p>
                <a:pPr marL="0" indent="0" algn="l" rtl="0">
                  <a:buNone/>
                </a:pPr>
                <a:r>
                  <a:rPr lang="en-US" sz="2000" dirty="0">
                    <a:solidFill>
                      <a:schemeClr val="accent6">
                        <a:lumMod val="75000"/>
                      </a:schemeClr>
                    </a:solidFill>
                    <a:latin typeface="+mj-lt"/>
                  </a:rPr>
                  <a:t>1</a:t>
                </a:r>
                <a:r>
                  <a:rPr lang="en-US" sz="2400" dirty="0">
                    <a:solidFill>
                      <a:schemeClr val="accent6">
                        <a:lumMod val="75000"/>
                      </a:schemeClr>
                    </a:solidFill>
                    <a:latin typeface="+mj-lt"/>
                  </a:rPr>
                  <a:t>. </a:t>
                </a:r>
                <a:r>
                  <a:rPr lang="en-US" sz="2400" dirty="0">
                    <a:latin typeface="+mj-lt"/>
                  </a:rPr>
                  <a:t>First we find the multiples of  modular 29 as follows:</a:t>
                </a:r>
              </a:p>
              <a:p>
                <a:pPr marL="0" indent="539750" algn="l" rtl="0">
                  <a:buNone/>
                </a:pPr>
                <a:r>
                  <a:rPr lang="en-US" sz="2000" dirty="0">
                    <a:latin typeface="+mj-lt"/>
                  </a:rPr>
                  <a:t>29 * 1 = 29</a:t>
                </a:r>
              </a:p>
              <a:p>
                <a:pPr marL="0" indent="539750" algn="l" rtl="0">
                  <a:buNone/>
                </a:pPr>
                <a:r>
                  <a:rPr lang="en-US" sz="2000" dirty="0">
                    <a:latin typeface="+mj-lt"/>
                  </a:rPr>
                  <a:t>29 * 2 = 58</a:t>
                </a:r>
              </a:p>
              <a:p>
                <a:pPr marL="0" indent="539750" algn="l" rtl="0">
                  <a:buNone/>
                </a:pPr>
                <a:r>
                  <a:rPr lang="en-US" sz="2000" dirty="0">
                    <a:latin typeface="+mj-lt"/>
                  </a:rPr>
                  <a:t>29 * 3 = 87</a:t>
                </a:r>
              </a:p>
              <a:p>
                <a:pPr marL="0" indent="539750" algn="l" rtl="0">
                  <a:buNone/>
                </a:pPr>
                <a:r>
                  <a:rPr lang="en-US" sz="2000" dirty="0">
                    <a:latin typeface="+mj-lt"/>
                  </a:rPr>
                  <a:t>29 * 4 = 116</a:t>
                </a:r>
              </a:p>
              <a:p>
                <a:pPr marL="0" indent="539750" algn="l" rtl="0">
                  <a:buNone/>
                </a:pPr>
                <a:r>
                  <a:rPr lang="en-US" sz="2000" dirty="0">
                    <a:latin typeface="+mj-lt"/>
                  </a:rPr>
                  <a:t>29 * 5 = 145</a:t>
                </a:r>
              </a:p>
              <a:p>
                <a:pPr marL="0" indent="539750" algn="l" rtl="0">
                  <a:buNone/>
                </a:pPr>
                <a:r>
                  <a:rPr lang="en-US" sz="2000" dirty="0">
                    <a:latin typeface="+mj-lt"/>
                  </a:rPr>
                  <a:t>29 * 6 = 174</a:t>
                </a:r>
              </a:p>
              <a:p>
                <a:pPr marL="0" indent="539750" algn="l" rtl="0">
                  <a:buNone/>
                </a:pPr>
                <a:r>
                  <a:rPr lang="en-US" sz="2000" dirty="0">
                    <a:latin typeface="+mj-lt"/>
                  </a:rPr>
                  <a:t>29 * 7 = 203</a:t>
                </a:r>
              </a:p>
              <a:p>
                <a:pPr marL="0" indent="539750" algn="l" rtl="0">
                  <a:buNone/>
                </a:pPr>
                <a:r>
                  <a:rPr lang="en-US" sz="2000" dirty="0">
                    <a:latin typeface="+mj-lt"/>
                  </a:rPr>
                  <a:t>29 * 8 = 232</a:t>
                </a:r>
              </a:p>
              <a:p>
                <a:pPr marL="0" indent="539750" algn="l" rtl="0">
                  <a:buNone/>
                </a:pPr>
                <a:r>
                  <a:rPr lang="en-US" sz="2000" dirty="0">
                    <a:latin typeface="+mj-lt"/>
                  </a:rPr>
                  <a:t>29 * 9 = 261</a:t>
                </a:r>
                <a:endParaRPr lang="ar-SA" sz="2000" dirty="0">
                  <a:latin typeface="+mj-lt"/>
                </a:endParaRPr>
              </a:p>
            </p:txBody>
          </p:sp>
        </mc:Choice>
        <mc:Fallback xmlns="">
          <p:sp>
            <p:nvSpPr>
              <p:cNvPr id="3" name="Content Placeholder 2">
                <a:extLst>
                  <a:ext uri="{FF2B5EF4-FFF2-40B4-BE49-F238E27FC236}">
                    <a16:creationId xmlns:a16="http://schemas.microsoft.com/office/drawing/2014/main" id="{5EE79A87-3A88-48DF-A56D-D7D7B2C64886}"/>
                  </a:ext>
                </a:extLst>
              </p:cNvPr>
              <p:cNvSpPr>
                <a:spLocks noGrp="1" noRot="1" noChangeAspect="1" noMove="1" noResize="1" noEditPoints="1" noAdjustHandles="1" noChangeArrowheads="1" noChangeShapeType="1" noTextEdit="1"/>
              </p:cNvSpPr>
              <p:nvPr>
                <p:ph sz="quarter" idx="1"/>
              </p:nvPr>
            </p:nvSpPr>
            <p:spPr>
              <a:blipFill>
                <a:blip r:embed="rId2"/>
                <a:stretch>
                  <a:fillRect l="-561" t="-1085" b="-11669"/>
                </a:stretch>
              </a:blipFill>
            </p:spPr>
            <p:txBody>
              <a:bodyPr/>
              <a:lstStyle/>
              <a:p>
                <a:r>
                  <a:rPr lang="ar-SA">
                    <a:noFill/>
                  </a:rPr>
                  <a:t> </a:t>
                </a:r>
              </a:p>
            </p:txBody>
          </p:sp>
        </mc:Fallback>
      </mc:AlternateContent>
      <p:sp>
        <p:nvSpPr>
          <p:cNvPr id="4" name="Slide Number Placeholder 3">
            <a:extLst>
              <a:ext uri="{FF2B5EF4-FFF2-40B4-BE49-F238E27FC236}">
                <a16:creationId xmlns:a16="http://schemas.microsoft.com/office/drawing/2014/main" id="{3AD55A53-228C-4A27-869C-879F6A450C86}"/>
              </a:ext>
            </a:extLst>
          </p:cNvPr>
          <p:cNvSpPr>
            <a:spLocks noGrp="1"/>
          </p:cNvSpPr>
          <p:nvPr>
            <p:ph type="sldNum" sz="quarter" idx="12"/>
          </p:nvPr>
        </p:nvSpPr>
        <p:spPr/>
        <p:txBody>
          <a:bodyPr>
            <a:normAutofit fontScale="85000" lnSpcReduction="20000"/>
          </a:bodyPr>
          <a:lstStyle/>
          <a:p>
            <a:fld id="{436F3251-483E-4203-8C62-539C307CE53F}" type="slidenum">
              <a:rPr lang="ar-SA" smtClean="0"/>
              <a:t>17</a:t>
            </a:fld>
            <a:endParaRPr lang="ar-SA"/>
          </a:p>
        </p:txBody>
      </p:sp>
    </p:spTree>
    <p:extLst>
      <p:ext uri="{BB962C8B-B14F-4D97-AF65-F5344CB8AC3E}">
        <p14:creationId xmlns:p14="http://schemas.microsoft.com/office/powerpoint/2010/main" val="16713233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C35E75-207B-4AFF-B26F-1E007E9B1B70}"/>
              </a:ext>
            </a:extLst>
          </p:cNvPr>
          <p:cNvSpPr>
            <a:spLocks noGrp="1"/>
          </p:cNvSpPr>
          <p:nvPr>
            <p:ph sz="quarter" idx="1"/>
          </p:nvPr>
        </p:nvSpPr>
        <p:spPr/>
        <p:txBody>
          <a:bodyPr/>
          <a:lstStyle/>
          <a:p>
            <a:pPr marL="0" indent="0" algn="l" rtl="0">
              <a:buNone/>
            </a:pPr>
            <a:r>
              <a:rPr lang="en-US" sz="2400" dirty="0">
                <a:solidFill>
                  <a:schemeClr val="accent6">
                    <a:lumMod val="75000"/>
                  </a:schemeClr>
                </a:solidFill>
                <a:latin typeface="+mj-lt"/>
              </a:rPr>
              <a:t>2. </a:t>
            </a:r>
            <a:r>
              <a:rPr lang="en-US" sz="2400" dirty="0">
                <a:latin typeface="+mj-lt"/>
              </a:rPr>
              <a:t>Add number 1 to the list of multiplication in first step so the list will be as follows:</a:t>
            </a:r>
          </a:p>
          <a:p>
            <a:pPr marL="0" indent="0" algn="l" rtl="0">
              <a:buNone/>
            </a:pPr>
            <a:r>
              <a:rPr lang="en-US" sz="2400" dirty="0">
                <a:latin typeface="+mj-lt"/>
              </a:rPr>
              <a:t>       29 +1=30</a:t>
            </a:r>
          </a:p>
          <a:p>
            <a:pPr marL="0" indent="539750" algn="l" rtl="0">
              <a:buNone/>
            </a:pPr>
            <a:r>
              <a:rPr lang="en-US" sz="2400" dirty="0">
                <a:latin typeface="+mj-lt"/>
              </a:rPr>
              <a:t>58 +1=59</a:t>
            </a:r>
          </a:p>
          <a:p>
            <a:pPr marL="0" indent="539750" algn="l" rtl="0">
              <a:buNone/>
            </a:pPr>
            <a:r>
              <a:rPr lang="en-US" sz="2400" dirty="0">
                <a:latin typeface="+mj-lt"/>
              </a:rPr>
              <a:t>87 +1=88</a:t>
            </a:r>
          </a:p>
          <a:p>
            <a:pPr marL="0" indent="539750" algn="l" rtl="0">
              <a:buNone/>
            </a:pPr>
            <a:r>
              <a:rPr lang="en-US" sz="2400" dirty="0">
                <a:latin typeface="+mj-lt"/>
              </a:rPr>
              <a:t>116 +1= 117</a:t>
            </a:r>
          </a:p>
          <a:p>
            <a:pPr marL="0" indent="539750" algn="l" rtl="0">
              <a:buNone/>
            </a:pPr>
            <a:r>
              <a:rPr lang="en-US" sz="2400" dirty="0">
                <a:latin typeface="+mj-lt"/>
              </a:rPr>
              <a:t>145 +1=146</a:t>
            </a:r>
          </a:p>
          <a:p>
            <a:pPr marL="0" indent="539750" algn="l" rtl="0">
              <a:buNone/>
            </a:pPr>
            <a:r>
              <a:rPr lang="en-US" sz="2400" dirty="0">
                <a:latin typeface="+mj-lt"/>
              </a:rPr>
              <a:t>174 +1=175</a:t>
            </a:r>
          </a:p>
          <a:p>
            <a:pPr marL="0" indent="539750" algn="l" rtl="0">
              <a:buNone/>
            </a:pPr>
            <a:r>
              <a:rPr lang="en-US" sz="2400" dirty="0">
                <a:latin typeface="+mj-lt"/>
              </a:rPr>
              <a:t>203 +1= 204</a:t>
            </a:r>
          </a:p>
          <a:p>
            <a:pPr marL="0" indent="539750" algn="l" rtl="0">
              <a:buNone/>
            </a:pPr>
            <a:r>
              <a:rPr lang="en-US" sz="2400" dirty="0">
                <a:latin typeface="+mj-lt"/>
              </a:rPr>
              <a:t>232 +1= 233</a:t>
            </a:r>
          </a:p>
          <a:p>
            <a:pPr marL="0" indent="539750" algn="l" rtl="0">
              <a:buNone/>
            </a:pPr>
            <a:r>
              <a:rPr lang="en-US" sz="2400" dirty="0">
                <a:latin typeface="+mj-lt"/>
              </a:rPr>
              <a:t>261 +1= 262</a:t>
            </a:r>
          </a:p>
          <a:p>
            <a:pPr marL="0" indent="0" algn="l" rtl="0">
              <a:buNone/>
            </a:pPr>
            <a:endParaRPr lang="ar-SA" sz="2400" dirty="0">
              <a:latin typeface="+mj-lt"/>
            </a:endParaRPr>
          </a:p>
        </p:txBody>
      </p:sp>
      <p:sp>
        <p:nvSpPr>
          <p:cNvPr id="4" name="Slide Number Placeholder 3">
            <a:extLst>
              <a:ext uri="{FF2B5EF4-FFF2-40B4-BE49-F238E27FC236}">
                <a16:creationId xmlns:a16="http://schemas.microsoft.com/office/drawing/2014/main" id="{2E28FE74-F608-462E-8C80-99A4D3536D75}"/>
              </a:ext>
            </a:extLst>
          </p:cNvPr>
          <p:cNvSpPr>
            <a:spLocks noGrp="1"/>
          </p:cNvSpPr>
          <p:nvPr>
            <p:ph type="sldNum" sz="quarter" idx="12"/>
          </p:nvPr>
        </p:nvSpPr>
        <p:spPr/>
        <p:txBody>
          <a:bodyPr>
            <a:normAutofit fontScale="85000" lnSpcReduction="20000"/>
          </a:bodyPr>
          <a:lstStyle/>
          <a:p>
            <a:fld id="{436F3251-483E-4203-8C62-539C307CE53F}" type="slidenum">
              <a:rPr lang="ar-SA" smtClean="0"/>
              <a:t>18</a:t>
            </a:fld>
            <a:endParaRPr lang="ar-SA"/>
          </a:p>
        </p:txBody>
      </p:sp>
      <p:sp>
        <p:nvSpPr>
          <p:cNvPr id="5" name="Title 1">
            <a:extLst>
              <a:ext uri="{FF2B5EF4-FFF2-40B4-BE49-F238E27FC236}">
                <a16:creationId xmlns:a16="http://schemas.microsoft.com/office/drawing/2014/main" id="{53FC4B35-4A9E-4E6D-A51B-934DB1A056DB}"/>
              </a:ext>
            </a:extLst>
          </p:cNvPr>
          <p:cNvSpPr>
            <a:spLocks noGrp="1"/>
          </p:cNvSpPr>
          <p:nvPr>
            <p:ph type="title"/>
          </p:nvPr>
        </p:nvSpPr>
        <p:spPr>
          <a:xfrm>
            <a:off x="816864" y="228600"/>
            <a:ext cx="10871200" cy="990600"/>
          </a:xfrm>
        </p:spPr>
        <p:txBody>
          <a:bodyPr/>
          <a:lstStyle/>
          <a:p>
            <a:r>
              <a:rPr lang="en-US" sz="3200" b="1" dirty="0">
                <a:solidFill>
                  <a:srgbClr val="C00000"/>
                </a:solidFill>
              </a:rPr>
              <a:t>Methods For Finding The Modular Multiplicative Inverse</a:t>
            </a:r>
            <a:endParaRPr lang="ar-SA" sz="3200" b="1" dirty="0">
              <a:solidFill>
                <a:srgbClr val="C00000"/>
              </a:solidFill>
            </a:endParaRPr>
          </a:p>
        </p:txBody>
      </p:sp>
    </p:spTree>
    <p:extLst>
      <p:ext uri="{BB962C8B-B14F-4D97-AF65-F5344CB8AC3E}">
        <p14:creationId xmlns:p14="http://schemas.microsoft.com/office/powerpoint/2010/main" val="8460528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DE780-696A-4DF4-865F-F7D648B6DA2B}"/>
              </a:ext>
            </a:extLst>
          </p:cNvPr>
          <p:cNvSpPr>
            <a:spLocks noGrp="1"/>
          </p:cNvSpPr>
          <p:nvPr>
            <p:ph sz="quarter" idx="1"/>
          </p:nvPr>
        </p:nvSpPr>
        <p:spPr/>
        <p:txBody>
          <a:bodyPr/>
          <a:lstStyle/>
          <a:p>
            <a:pPr marL="0" indent="0" algn="l" rtl="0">
              <a:buNone/>
            </a:pPr>
            <a:r>
              <a:rPr lang="en-US" sz="2800" dirty="0">
                <a:solidFill>
                  <a:schemeClr val="accent6">
                    <a:lumMod val="75000"/>
                  </a:schemeClr>
                </a:solidFill>
                <a:latin typeface="+mj-lt"/>
              </a:rPr>
              <a:t>3. </a:t>
            </a:r>
            <a:r>
              <a:rPr lang="en-US" sz="2800" dirty="0">
                <a:latin typeface="+mj-lt"/>
              </a:rPr>
              <a:t>The last step is to try the numbers that resulted from step 2  in order to find which one of them can be divisible by the key (11) without remainder.</a:t>
            </a:r>
          </a:p>
          <a:p>
            <a:pPr algn="l" rtl="0"/>
            <a:r>
              <a:rPr lang="en-US" sz="2800" dirty="0">
                <a:latin typeface="+mj-lt"/>
              </a:rPr>
              <a:t>We find that the number (88) is divisible by (11), and the result is (8).</a:t>
            </a:r>
          </a:p>
          <a:p>
            <a:pPr marL="0" indent="0" algn="l" rtl="0">
              <a:buNone/>
            </a:pPr>
            <a:r>
              <a:rPr lang="en-US" sz="2800" dirty="0">
                <a:latin typeface="+mj-lt"/>
              </a:rPr>
              <a:t>Therefore, The inverse of key 11 mod 29 is 8</a:t>
            </a:r>
          </a:p>
          <a:p>
            <a:pPr algn="l" rtl="0"/>
            <a:r>
              <a:rPr lang="en-US" sz="2800" dirty="0">
                <a:latin typeface="+mj-lt"/>
              </a:rPr>
              <a:t>To be sure</a:t>
            </a:r>
          </a:p>
          <a:p>
            <a:pPr marL="0" indent="0" algn="l" rtl="0">
              <a:buNone/>
            </a:pPr>
            <a:r>
              <a:rPr lang="en-US" sz="2800" dirty="0">
                <a:latin typeface="+mj-lt"/>
              </a:rPr>
              <a:t>11 * 8 = 88</a:t>
            </a:r>
          </a:p>
          <a:p>
            <a:pPr marL="0" indent="0" algn="l" rtl="0">
              <a:buNone/>
            </a:pPr>
            <a:r>
              <a:rPr lang="en-US" sz="2800" dirty="0">
                <a:latin typeface="+mj-lt"/>
              </a:rPr>
              <a:t>88/29 = 3 and the remainder is 1</a:t>
            </a:r>
          </a:p>
          <a:p>
            <a:pPr algn="just" rtl="0">
              <a:buFont typeface="Wingdings" panose="05000000000000000000" pitchFamily="2" charset="2"/>
              <a:buChar char="Ø"/>
            </a:pPr>
            <a:r>
              <a:rPr lang="en-US" sz="2800" dirty="0">
                <a:latin typeface="+mj-lt"/>
              </a:rPr>
              <a:t>Note : There are other methods to find the inverse , the most famous used “Extended Euclidean Algorithm “ and others.</a:t>
            </a:r>
            <a:endParaRPr lang="ar-SA" sz="2800" dirty="0">
              <a:latin typeface="+mj-lt"/>
            </a:endParaRPr>
          </a:p>
        </p:txBody>
      </p:sp>
      <p:sp>
        <p:nvSpPr>
          <p:cNvPr id="4" name="Slide Number Placeholder 3">
            <a:extLst>
              <a:ext uri="{FF2B5EF4-FFF2-40B4-BE49-F238E27FC236}">
                <a16:creationId xmlns:a16="http://schemas.microsoft.com/office/drawing/2014/main" id="{D7D809CB-D5C1-4CF6-84EA-12A5BC744881}"/>
              </a:ext>
            </a:extLst>
          </p:cNvPr>
          <p:cNvSpPr>
            <a:spLocks noGrp="1"/>
          </p:cNvSpPr>
          <p:nvPr>
            <p:ph type="sldNum" sz="quarter" idx="12"/>
          </p:nvPr>
        </p:nvSpPr>
        <p:spPr/>
        <p:txBody>
          <a:bodyPr>
            <a:normAutofit fontScale="85000" lnSpcReduction="20000"/>
          </a:bodyPr>
          <a:lstStyle/>
          <a:p>
            <a:fld id="{436F3251-483E-4203-8C62-539C307CE53F}" type="slidenum">
              <a:rPr lang="ar-SA" smtClean="0"/>
              <a:t>19</a:t>
            </a:fld>
            <a:endParaRPr lang="ar-SA"/>
          </a:p>
        </p:txBody>
      </p:sp>
      <p:sp>
        <p:nvSpPr>
          <p:cNvPr id="5" name="Title 1">
            <a:extLst>
              <a:ext uri="{FF2B5EF4-FFF2-40B4-BE49-F238E27FC236}">
                <a16:creationId xmlns:a16="http://schemas.microsoft.com/office/drawing/2014/main" id="{6AA1F425-65E1-4A6B-A64E-5A5F8549F577}"/>
              </a:ext>
            </a:extLst>
          </p:cNvPr>
          <p:cNvSpPr>
            <a:spLocks noGrp="1"/>
          </p:cNvSpPr>
          <p:nvPr>
            <p:ph type="title"/>
          </p:nvPr>
        </p:nvSpPr>
        <p:spPr>
          <a:xfrm>
            <a:off x="816864" y="228600"/>
            <a:ext cx="10871200" cy="990600"/>
          </a:xfrm>
        </p:spPr>
        <p:txBody>
          <a:bodyPr/>
          <a:lstStyle/>
          <a:p>
            <a:r>
              <a:rPr lang="en-US" sz="3200" b="1" dirty="0">
                <a:solidFill>
                  <a:srgbClr val="C00000"/>
                </a:solidFill>
              </a:rPr>
              <a:t>Methods For Finding The Modular Multiplicative Inverse</a:t>
            </a:r>
            <a:endParaRPr lang="ar-SA" sz="3200" b="1" dirty="0">
              <a:solidFill>
                <a:srgbClr val="C00000"/>
              </a:solidFill>
            </a:endParaRPr>
          </a:p>
        </p:txBody>
      </p:sp>
    </p:spTree>
    <p:extLst>
      <p:ext uri="{BB962C8B-B14F-4D97-AF65-F5344CB8AC3E}">
        <p14:creationId xmlns:p14="http://schemas.microsoft.com/office/powerpoint/2010/main" val="32383489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B488-90D0-4417-87F3-00F30596F601}"/>
              </a:ext>
            </a:extLst>
          </p:cNvPr>
          <p:cNvSpPr>
            <a:spLocks noGrp="1"/>
          </p:cNvSpPr>
          <p:nvPr>
            <p:ph type="title"/>
          </p:nvPr>
        </p:nvSpPr>
        <p:spPr/>
        <p:txBody>
          <a:bodyPr/>
          <a:lstStyle/>
          <a:p>
            <a:r>
              <a:rPr lang="en-AU" altLang="ar-SA" dirty="0">
                <a:solidFill>
                  <a:srgbClr val="C00000"/>
                </a:solidFill>
              </a:rPr>
              <a:t>Outline</a:t>
            </a:r>
            <a:endParaRPr lang="ar-SA" dirty="0">
              <a:solidFill>
                <a:srgbClr val="C00000"/>
              </a:solidFill>
            </a:endParaRPr>
          </a:p>
        </p:txBody>
      </p:sp>
      <p:sp>
        <p:nvSpPr>
          <p:cNvPr id="3" name="Content Placeholder 2">
            <a:extLst>
              <a:ext uri="{FF2B5EF4-FFF2-40B4-BE49-F238E27FC236}">
                <a16:creationId xmlns:a16="http://schemas.microsoft.com/office/drawing/2014/main" id="{520224B5-2369-45EA-8108-7A354CEED42C}"/>
              </a:ext>
            </a:extLst>
          </p:cNvPr>
          <p:cNvSpPr>
            <a:spLocks noGrp="1"/>
          </p:cNvSpPr>
          <p:nvPr>
            <p:ph sz="quarter" idx="1"/>
          </p:nvPr>
        </p:nvSpPr>
        <p:spPr/>
        <p:txBody>
          <a:bodyPr/>
          <a:lstStyle/>
          <a:p>
            <a:pPr algn="l" rtl="0"/>
            <a:r>
              <a:rPr lang="en-US" altLang="ar-SA" sz="2800" dirty="0">
                <a:latin typeface="+mj-lt"/>
                <a:cs typeface="+mj-cs"/>
              </a:rPr>
              <a:t>Classical Cryptography Techniques</a:t>
            </a:r>
          </a:p>
          <a:p>
            <a:pPr algn="l" rtl="0"/>
            <a:r>
              <a:rPr lang="en-US" sz="2800" dirty="0">
                <a:latin typeface="+mj-lt"/>
                <a:cs typeface="+mj-cs"/>
              </a:rPr>
              <a:t>Substitution Cipher Categorized</a:t>
            </a:r>
          </a:p>
          <a:p>
            <a:pPr marL="1081088" indent="-638175" algn="l" rtl="0"/>
            <a:r>
              <a:rPr lang="en-US" sz="2800" dirty="0">
                <a:latin typeface="+mj-lt"/>
                <a:cs typeface="+mj-cs"/>
              </a:rPr>
              <a:t>Monoalphabetic Substitution Cipher</a:t>
            </a:r>
          </a:p>
          <a:p>
            <a:pPr marL="1344613" indent="-444500" algn="l" rtl="0"/>
            <a:r>
              <a:rPr lang="en-US" sz="2800" dirty="0">
                <a:latin typeface="+mj-lt"/>
                <a:cs typeface="+mj-cs"/>
              </a:rPr>
              <a:t>Additive Cipher</a:t>
            </a:r>
          </a:p>
          <a:p>
            <a:pPr marL="1344613" indent="-444500" algn="l" rtl="0"/>
            <a:r>
              <a:rPr lang="en-US" sz="2800" dirty="0">
                <a:latin typeface="+mj-lt"/>
                <a:cs typeface="+mj-cs"/>
              </a:rPr>
              <a:t>Multiplicative </a:t>
            </a:r>
            <a:r>
              <a:rPr lang="en-US" sz="2800" dirty="0">
                <a:latin typeface="+mj-lt"/>
              </a:rPr>
              <a:t>Cipher</a:t>
            </a:r>
            <a:r>
              <a:rPr lang="en-US" sz="2800" dirty="0">
                <a:latin typeface="+mj-lt"/>
                <a:cs typeface="+mj-cs"/>
              </a:rPr>
              <a:t> </a:t>
            </a:r>
          </a:p>
          <a:p>
            <a:pPr marL="1344613" indent="-444500" algn="l" rtl="0"/>
            <a:r>
              <a:rPr lang="en-US" sz="2800" dirty="0">
                <a:latin typeface="+mj-lt"/>
                <a:cs typeface="+mj-cs"/>
              </a:rPr>
              <a:t>Methods For Finding The Modular Multiplicative Inverse</a:t>
            </a:r>
          </a:p>
          <a:p>
            <a:pPr marL="1344613" indent="-444500" algn="l" rtl="0"/>
            <a:r>
              <a:rPr lang="en-US" sz="2800" dirty="0">
                <a:latin typeface="+mj-lt"/>
                <a:cs typeface="+mj-cs"/>
              </a:rPr>
              <a:t>Affine </a:t>
            </a:r>
            <a:r>
              <a:rPr lang="en-US" sz="2800" dirty="0">
                <a:latin typeface="+mj-lt"/>
              </a:rPr>
              <a:t>Cipher</a:t>
            </a:r>
            <a:endParaRPr lang="en-US" sz="2800" dirty="0">
              <a:latin typeface="+mj-lt"/>
              <a:cs typeface="+mj-cs"/>
            </a:endParaRPr>
          </a:p>
          <a:p>
            <a:pPr algn="l" rtl="0"/>
            <a:endParaRPr lang="en-US" altLang="ar-SA" sz="2800" dirty="0">
              <a:latin typeface="+mj-lt"/>
            </a:endParaRPr>
          </a:p>
          <a:p>
            <a:pPr algn="l" rtl="0"/>
            <a:endParaRPr lang="ar-SA" sz="2800" dirty="0">
              <a:latin typeface="+mj-lt"/>
            </a:endParaRPr>
          </a:p>
        </p:txBody>
      </p:sp>
      <p:sp>
        <p:nvSpPr>
          <p:cNvPr id="4" name="Slide Number Placeholder 3">
            <a:extLst>
              <a:ext uri="{FF2B5EF4-FFF2-40B4-BE49-F238E27FC236}">
                <a16:creationId xmlns:a16="http://schemas.microsoft.com/office/drawing/2014/main" id="{48FD27FF-0C6E-4604-A582-731E8AFC8CEE}"/>
              </a:ext>
            </a:extLst>
          </p:cNvPr>
          <p:cNvSpPr>
            <a:spLocks noGrp="1"/>
          </p:cNvSpPr>
          <p:nvPr>
            <p:ph type="sldNum" sz="quarter" idx="12"/>
          </p:nvPr>
        </p:nvSpPr>
        <p:spPr/>
        <p:txBody>
          <a:bodyPr>
            <a:normAutofit fontScale="85000" lnSpcReduction="20000"/>
          </a:bodyPr>
          <a:lstStyle/>
          <a:p>
            <a:pPr>
              <a:defRPr/>
            </a:pPr>
            <a:fld id="{E90B7FED-CB8D-4DC9-95AA-EC7E90371026}" type="slidenum">
              <a:rPr lang="en-AU" altLang="en-US" smtClean="0"/>
              <a:pPr>
                <a:defRPr/>
              </a:pPr>
              <a:t>2</a:t>
            </a:fld>
            <a:endParaRPr lang="en-AU" altLang="en-US">
              <a:solidFill>
                <a:schemeClr val="tx1"/>
              </a:solidFill>
            </a:endParaRPr>
          </a:p>
        </p:txBody>
      </p:sp>
    </p:spTree>
    <p:extLst>
      <p:ext uri="{BB962C8B-B14F-4D97-AF65-F5344CB8AC3E}">
        <p14:creationId xmlns:p14="http://schemas.microsoft.com/office/powerpoint/2010/main" val="32111504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The Affine cipher</a:t>
            </a:r>
            <a:endParaRPr lang="ar-IQ"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82394" y="1519517"/>
                <a:ext cx="10871200" cy="4495800"/>
              </a:xfrm>
            </p:spPr>
            <p:txBody>
              <a:bodyPr/>
              <a:lstStyle/>
              <a:p>
                <a:pPr algn="just" rtl="0"/>
                <a:r>
                  <a:rPr lang="en-US" sz="2200" dirty="0">
                    <a:latin typeface="+mj-lt"/>
                  </a:rPr>
                  <a:t>We can combine the additive and multiplicative cipher to get what is called </a:t>
                </a:r>
                <a:r>
                  <a:rPr lang="en-US" sz="2200" b="1" dirty="0">
                    <a:latin typeface="+mj-lt"/>
                  </a:rPr>
                  <a:t>the affine cipher </a:t>
                </a:r>
                <a:r>
                  <a:rPr lang="en-US" sz="2200" dirty="0">
                    <a:latin typeface="+mj-lt"/>
                  </a:rPr>
                  <a:t>– a combination of both ciphers with a pair of keys. </a:t>
                </a:r>
                <a:r>
                  <a:rPr lang="en-US" sz="2200" b="1" dirty="0">
                    <a:latin typeface="+mj-lt"/>
                  </a:rPr>
                  <a:t>The first key is used with the multiplicative cipher , the second key is used with additive cipher. Figure 4 shows that affine cipher is actually two ciphers, applied one after another</a:t>
                </a:r>
                <a:r>
                  <a:rPr lang="en-US" sz="2200" dirty="0">
                    <a:latin typeface="+mj-lt"/>
                  </a:rPr>
                  <a:t>. We could have shown only one complex operation for the encryption or decryption such as </a:t>
                </a:r>
                <a14:m>
                  <m:oMath xmlns:m="http://schemas.openxmlformats.org/officeDocument/2006/math">
                    <m:r>
                      <a:rPr lang="en-US" sz="2200" i="1" dirty="0" smtClean="0">
                        <a:latin typeface="Cambria Math" panose="02040503050406030204" pitchFamily="18" charset="0"/>
                      </a:rPr>
                      <m:t>𝐶</m:t>
                    </m:r>
                    <m:r>
                      <a:rPr lang="en-US" sz="2200" i="1" dirty="0" smtClean="0">
                        <a:latin typeface="Cambria Math" panose="02040503050406030204" pitchFamily="18" charset="0"/>
                      </a:rPr>
                      <m:t>=(</m:t>
                    </m:r>
                    <m:r>
                      <a:rPr lang="en-US" sz="2200" i="1" dirty="0" smtClean="0">
                        <a:latin typeface="Cambria Math" panose="02040503050406030204" pitchFamily="18" charset="0"/>
                      </a:rPr>
                      <m:t>𝑃</m:t>
                    </m:r>
                    <m:r>
                      <a:rPr lang="en-US" sz="2200" i="1" dirty="0" smtClean="0">
                        <a:latin typeface="Cambria Math" panose="02040503050406030204" pitchFamily="18" charset="0"/>
                      </a:rPr>
                      <m:t>∗</m:t>
                    </m:r>
                    <m:r>
                      <a:rPr lang="en-US" sz="2200" i="1" dirty="0" err="1" smtClean="0">
                        <a:latin typeface="Cambria Math" panose="02040503050406030204" pitchFamily="18" charset="0"/>
                      </a:rPr>
                      <m:t>𝐾</m:t>
                    </m:r>
                    <m:r>
                      <a:rPr lang="en-US" sz="2200" i="1" dirty="0" err="1" smtClean="0">
                        <a:latin typeface="Cambria Math" panose="02040503050406030204" pitchFamily="18" charset="0"/>
                      </a:rPr>
                      <m:t>1</m:t>
                    </m:r>
                    <m:r>
                      <a:rPr lang="en-US" sz="2200" i="1" dirty="0" err="1" smtClean="0">
                        <a:latin typeface="Cambria Math" panose="02040503050406030204" pitchFamily="18" charset="0"/>
                      </a:rPr>
                      <m:t>+</m:t>
                    </m:r>
                    <m:r>
                      <a:rPr lang="en-US" sz="2200" i="1" dirty="0" err="1" smtClean="0">
                        <a:latin typeface="Cambria Math" panose="02040503050406030204" pitchFamily="18" charset="0"/>
                      </a:rPr>
                      <m:t>𝐾</m:t>
                    </m:r>
                    <m:r>
                      <a:rPr lang="en-US" sz="2200" i="1" dirty="0" err="1" smtClean="0">
                        <a:latin typeface="Cambria Math" panose="02040503050406030204" pitchFamily="18" charset="0"/>
                      </a:rPr>
                      <m:t>2</m:t>
                    </m:r>
                    <m:r>
                      <a:rPr lang="en-US" sz="2200" i="1" dirty="0" smtClean="0">
                        <a:latin typeface="Cambria Math" panose="02040503050406030204" pitchFamily="18" charset="0"/>
                      </a:rPr>
                      <m:t>) </m:t>
                    </m:r>
                    <m:r>
                      <a:rPr lang="en-US" sz="2200" i="1" dirty="0" smtClean="0">
                        <a:latin typeface="Cambria Math" panose="02040503050406030204" pitchFamily="18" charset="0"/>
                      </a:rPr>
                      <m:t>𝑚𝑜𝑑</m:t>
                    </m:r>
                    <m:r>
                      <a:rPr lang="en-US" sz="2200" i="1" dirty="0" smtClean="0">
                        <a:latin typeface="Cambria Math" panose="02040503050406030204" pitchFamily="18" charset="0"/>
                      </a:rPr>
                      <m:t> </m:t>
                    </m:r>
                    <m:r>
                      <a:rPr lang="en-US" sz="2200" i="1" dirty="0" smtClean="0">
                        <a:latin typeface="Cambria Math" panose="02040503050406030204" pitchFamily="18" charset="0"/>
                      </a:rPr>
                      <m:t>26</m:t>
                    </m:r>
                    <m:r>
                      <a:rPr lang="en-US" sz="2200" i="1" dirty="0" smtClean="0">
                        <a:latin typeface="Cambria Math" panose="02040503050406030204" pitchFamily="18" charset="0"/>
                      </a:rPr>
                      <m:t> </m:t>
                    </m:r>
                  </m:oMath>
                </a14:m>
                <a:r>
                  <a:rPr lang="en-US" sz="2200" dirty="0">
                    <a:latin typeface="+mj-lt"/>
                  </a:rPr>
                  <a:t>and </a:t>
                </a:r>
                <a14:m>
                  <m:oMath xmlns:m="http://schemas.openxmlformats.org/officeDocument/2006/math">
                    <m:r>
                      <a:rPr lang="en-US" sz="2200" i="1" dirty="0" smtClean="0">
                        <a:latin typeface="Cambria Math" panose="02040503050406030204" pitchFamily="18" charset="0"/>
                      </a:rPr>
                      <m:t>𝑃</m:t>
                    </m:r>
                    <m:r>
                      <a:rPr lang="en-US" sz="2200" i="1" dirty="0" smtClean="0">
                        <a:latin typeface="Cambria Math" panose="02040503050406030204" pitchFamily="18" charset="0"/>
                      </a:rPr>
                      <m:t>=((</m:t>
                    </m:r>
                    <m:r>
                      <a:rPr lang="en-US" sz="2200" i="1" dirty="0" smtClean="0">
                        <a:latin typeface="Cambria Math" panose="02040503050406030204" pitchFamily="18" charset="0"/>
                      </a:rPr>
                      <m:t>𝐶</m:t>
                    </m:r>
                    <m:r>
                      <a:rPr lang="en-US" sz="2200" i="1" dirty="0" smtClean="0">
                        <a:latin typeface="Cambria Math" panose="02040503050406030204" pitchFamily="18" charset="0"/>
                      </a:rPr>
                      <m:t>−</m:t>
                    </m:r>
                    <m:r>
                      <a:rPr lang="en-US" sz="2200" i="1" dirty="0" smtClean="0">
                        <a:latin typeface="Cambria Math" panose="02040503050406030204" pitchFamily="18" charset="0"/>
                      </a:rPr>
                      <m:t>𝐾</m:t>
                    </m:r>
                    <m:r>
                      <a:rPr lang="en-US" sz="2200" i="1" dirty="0" smtClean="0">
                        <a:latin typeface="Cambria Math" panose="02040503050406030204" pitchFamily="18" charset="0"/>
                      </a:rPr>
                      <m:t>2</m:t>
                    </m:r>
                    <m:r>
                      <a:rPr lang="en-US" sz="2200" i="1" dirty="0" smtClean="0">
                        <a:latin typeface="Cambria Math" panose="02040503050406030204" pitchFamily="18" charset="0"/>
                      </a:rPr>
                      <m:t>)∗</m:t>
                    </m:r>
                    <m:sSubSup>
                      <m:sSubSupPr>
                        <m:ctrlPr>
                          <a:rPr lang="en-US" sz="2200" i="1" dirty="0" smtClean="0">
                            <a:latin typeface="Cambria Math" panose="02040503050406030204" pitchFamily="18" charset="0"/>
                          </a:rPr>
                        </m:ctrlPr>
                      </m:sSubSupPr>
                      <m:e>
                        <m:r>
                          <a:rPr lang="en-US" sz="2200" b="0" i="1" dirty="0" smtClean="0">
                            <a:latin typeface="Cambria Math" panose="02040503050406030204" pitchFamily="18" charset="0"/>
                          </a:rPr>
                          <m:t>𝐾</m:t>
                        </m:r>
                      </m:e>
                      <m:sub>
                        <m:r>
                          <a:rPr lang="en-US" sz="2200" b="0" i="1" dirty="0" smtClean="0">
                            <a:latin typeface="Cambria Math" panose="02040503050406030204" pitchFamily="18" charset="0"/>
                          </a:rPr>
                          <m:t>1</m:t>
                        </m:r>
                      </m:sub>
                      <m:sup>
                        <m:r>
                          <a:rPr lang="en-US" sz="2200" b="0" i="1" dirty="0" smtClean="0">
                            <a:latin typeface="Cambria Math" panose="02040503050406030204" pitchFamily="18" charset="0"/>
                          </a:rPr>
                          <m:t>−</m:t>
                        </m:r>
                        <m:r>
                          <a:rPr lang="en-US" sz="2200" b="0" i="1" dirty="0" smtClean="0">
                            <a:latin typeface="Cambria Math" panose="02040503050406030204" pitchFamily="18" charset="0"/>
                          </a:rPr>
                          <m:t>1</m:t>
                        </m:r>
                      </m:sup>
                    </m:sSubSup>
                  </m:oMath>
                </a14:m>
                <a:r>
                  <a:rPr lang="en-US" sz="2200" dirty="0">
                    <a:latin typeface="+mj-lt"/>
                  </a:rPr>
                  <a:t>) mod 26. However, we have used a temporary result(T) and have indicated two separate operations to show that whenever we use a combination of ciphers we should be sure that each one has an inverse at the other side of the line and that they are used in inverse order in the encryption and decryption.  If addition is the last operation in encryption , then subtraction should be the first in decryption.</a:t>
                </a:r>
              </a:p>
              <a:p>
                <a:pPr algn="just" rtl="0"/>
                <a:r>
                  <a:rPr lang="en-US" sz="2200" dirty="0">
                    <a:latin typeface="+mj-lt"/>
                  </a:rPr>
                  <a:t> The ‘key’ for the Affine cipher consists of 2 numbers, we’ll call them a and b. The following discussion assumes the use of a 26 character alphabet (m = 26). a should be chosen to be relatively prime to m (i.e. a should have no factors in common with m).</a:t>
                </a:r>
                <a:endParaRPr lang="ar-SA" sz="22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82394" y="1519517"/>
                <a:ext cx="10871200" cy="4495800"/>
              </a:xfrm>
              <a:blipFill rotWithShape="0">
                <a:blip r:embed="rId2"/>
                <a:stretch>
                  <a:fillRect l="-56" t="-813" r="-729" b="-3794"/>
                </a:stretch>
              </a:blipFill>
            </p:spPr>
            <p:txBody>
              <a:bodyPr/>
              <a:lstStyle/>
              <a:p>
                <a:r>
                  <a:rPr lang="ar-IQ">
                    <a:noFill/>
                  </a:rPr>
                  <a:t> </a:t>
                </a:r>
              </a:p>
            </p:txBody>
          </p:sp>
        </mc:Fallback>
      </mc:AlternateContent>
      <p:sp>
        <p:nvSpPr>
          <p:cNvPr id="4" name="Slide Number Placeholder 3"/>
          <p:cNvSpPr>
            <a:spLocks noGrp="1"/>
          </p:cNvSpPr>
          <p:nvPr>
            <p:ph type="sldNum" sz="quarter" idx="12"/>
          </p:nvPr>
        </p:nvSpPr>
        <p:spPr/>
        <p:txBody>
          <a:bodyPr>
            <a:normAutofit fontScale="85000" lnSpcReduction="20000"/>
          </a:bodyPr>
          <a:lstStyle/>
          <a:p>
            <a:fld id="{436F3251-483E-4203-8C62-539C307CE53F}" type="slidenum">
              <a:rPr lang="ar-SA" smtClean="0"/>
              <a:t>20</a:t>
            </a:fld>
            <a:endParaRPr lang="ar-SA"/>
          </a:p>
        </p:txBody>
      </p:sp>
    </p:spTree>
    <p:extLst>
      <p:ext uri="{BB962C8B-B14F-4D97-AF65-F5344CB8AC3E}">
        <p14:creationId xmlns:p14="http://schemas.microsoft.com/office/powerpoint/2010/main" val="27180024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49B8-D490-4A1E-A4FD-6B455DEBDDE1}"/>
              </a:ext>
            </a:extLst>
          </p:cNvPr>
          <p:cNvSpPr>
            <a:spLocks noGrp="1"/>
          </p:cNvSpPr>
          <p:nvPr>
            <p:ph type="title"/>
          </p:nvPr>
        </p:nvSpPr>
        <p:spPr/>
        <p:txBody>
          <a:bodyPr/>
          <a:lstStyle/>
          <a:p>
            <a:r>
              <a:rPr lang="en-US" b="1" dirty="0">
                <a:solidFill>
                  <a:srgbClr val="C00000"/>
                </a:solidFill>
              </a:rPr>
              <a:t>The Affine Cipher</a:t>
            </a:r>
            <a:endParaRPr lang="ar-SA" b="1" dirty="0">
              <a:solidFill>
                <a:srgbClr val="C00000"/>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33514" y="1608738"/>
            <a:ext cx="9254845" cy="2887180"/>
          </a:xfrm>
        </p:spPr>
      </p:pic>
      <p:sp>
        <p:nvSpPr>
          <p:cNvPr id="6" name="TextBox 5"/>
          <p:cNvSpPr txBox="1"/>
          <p:nvPr/>
        </p:nvSpPr>
        <p:spPr>
          <a:xfrm>
            <a:off x="4783820" y="4658413"/>
            <a:ext cx="2432334" cy="369332"/>
          </a:xfrm>
          <a:prstGeom prst="rect">
            <a:avLst/>
          </a:prstGeom>
          <a:noFill/>
        </p:spPr>
        <p:txBody>
          <a:bodyPr wrap="none" rtlCol="1">
            <a:spAutoFit/>
          </a:bodyPr>
          <a:lstStyle/>
          <a:p>
            <a:pPr algn="ctr"/>
            <a:r>
              <a:rPr lang="en-US" b="1" dirty="0"/>
              <a:t>Figure 4 : Affine Cipher</a:t>
            </a:r>
            <a:endParaRPr lang="ar-IQ"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93" y="5315510"/>
            <a:ext cx="10058400" cy="1299580"/>
          </a:xfrm>
          <a:prstGeom prst="rect">
            <a:avLst/>
          </a:prstGeom>
        </p:spPr>
      </p:pic>
      <p:sp>
        <p:nvSpPr>
          <p:cNvPr id="3" name="Slide Number Placeholder 2"/>
          <p:cNvSpPr>
            <a:spLocks noGrp="1"/>
          </p:cNvSpPr>
          <p:nvPr>
            <p:ph type="sldNum" sz="quarter" idx="12"/>
          </p:nvPr>
        </p:nvSpPr>
        <p:spPr/>
        <p:txBody>
          <a:bodyPr>
            <a:normAutofit fontScale="85000" lnSpcReduction="20000"/>
          </a:bodyPr>
          <a:lstStyle/>
          <a:p>
            <a:fld id="{436F3251-483E-4203-8C62-539C307CE53F}" type="slidenum">
              <a:rPr lang="ar-SA" smtClean="0"/>
              <a:t>21</a:t>
            </a:fld>
            <a:endParaRPr lang="ar-SA"/>
          </a:p>
        </p:txBody>
      </p:sp>
    </p:spTree>
    <p:extLst>
      <p:ext uri="{BB962C8B-B14F-4D97-AF65-F5344CB8AC3E}">
        <p14:creationId xmlns:p14="http://schemas.microsoft.com/office/powerpoint/2010/main" val="30356864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01184-5DED-4F30-AB95-4476785EFC9E}"/>
              </a:ext>
            </a:extLst>
          </p:cNvPr>
          <p:cNvSpPr>
            <a:spLocks noGrp="1"/>
          </p:cNvSpPr>
          <p:nvPr>
            <p:ph type="title"/>
          </p:nvPr>
        </p:nvSpPr>
        <p:spPr/>
        <p:txBody>
          <a:bodyPr/>
          <a:lstStyle/>
          <a:p>
            <a:r>
              <a:rPr lang="en-US" dirty="0">
                <a:solidFill>
                  <a:srgbClr val="C00000"/>
                </a:solidFill>
              </a:rPr>
              <a:t>Example</a:t>
            </a:r>
            <a:endParaRPr lang="ar-SA"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A72037-90DE-4E64-8DFF-5D3C9AC2A231}"/>
                  </a:ext>
                </a:extLst>
              </p:cNvPr>
              <p:cNvSpPr>
                <a:spLocks noGrp="1"/>
              </p:cNvSpPr>
              <p:nvPr>
                <p:ph sz="quarter" idx="1"/>
              </p:nvPr>
            </p:nvSpPr>
            <p:spPr/>
            <p:txBody>
              <a:bodyPr/>
              <a:lstStyle/>
              <a:p>
                <a:pPr algn="l" rtl="0"/>
                <a:r>
                  <a:rPr lang="en-US" dirty="0">
                    <a:latin typeface="+mj-lt"/>
                  </a:rPr>
                  <a:t>The affine cipher uses a pair of keys in which the first key is from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𝑍</m:t>
                        </m:r>
                      </m:e>
                      <m:sub>
                        <m:r>
                          <a:rPr lang="en-US" sz="2800" i="1" dirty="0">
                            <a:latin typeface="Cambria Math" panose="02040503050406030204" pitchFamily="18" charset="0"/>
                          </a:rPr>
                          <m:t>26</m:t>
                        </m:r>
                      </m:sub>
                    </m:sSub>
                  </m:oMath>
                </a14:m>
                <a:r>
                  <a:rPr lang="en-US" dirty="0">
                    <a:latin typeface="+mj-lt"/>
                  </a:rPr>
                  <a:t> * and the second is from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𝑍</m:t>
                        </m:r>
                      </m:e>
                      <m:sub>
                        <m:r>
                          <a:rPr lang="en-US" sz="2800" i="1" dirty="0">
                            <a:latin typeface="Cambria Math" panose="02040503050406030204" pitchFamily="18" charset="0"/>
                          </a:rPr>
                          <m:t>26</m:t>
                        </m:r>
                      </m:sub>
                    </m:sSub>
                  </m:oMath>
                </a14:m>
                <a:r>
                  <a:rPr lang="en-US" dirty="0">
                    <a:latin typeface="+mj-lt"/>
                  </a:rPr>
                  <a:t>. The size of the key domain is 25 × 11 = 275.</a:t>
                </a:r>
              </a:p>
              <a:p>
                <a:pPr algn="l" rtl="0"/>
                <a:r>
                  <a:rPr lang="en-US" dirty="0">
                    <a:latin typeface="+mj-lt"/>
                  </a:rPr>
                  <a:t>Example 1: Use an affine cipher to encrypt the message “hello” with the key pair (7, 2).</a:t>
                </a:r>
              </a:p>
              <a:p>
                <a:pPr algn="l" rtl="0"/>
                <a:endParaRPr lang="ar-SA" dirty="0">
                  <a:latin typeface="+mj-lt"/>
                </a:endParaRPr>
              </a:p>
            </p:txBody>
          </p:sp>
        </mc:Choice>
        <mc:Fallback xmlns="">
          <p:sp>
            <p:nvSpPr>
              <p:cNvPr id="3" name="Content Placeholder 2">
                <a:extLst>
                  <a:ext uri="{FF2B5EF4-FFF2-40B4-BE49-F238E27FC236}">
                    <a16:creationId xmlns:a16="http://schemas.microsoft.com/office/drawing/2014/main" xmlns="" id="{87A72037-90DE-4E64-8DFF-5D3C9AC2A231}"/>
                  </a:ext>
                </a:extLst>
              </p:cNvPr>
              <p:cNvSpPr>
                <a:spLocks noGrp="1" noRot="1" noChangeAspect="1" noMove="1" noResize="1" noEditPoints="1" noAdjustHandles="1" noChangeArrowheads="1" noChangeShapeType="1" noTextEdit="1"/>
              </p:cNvSpPr>
              <p:nvPr>
                <p:ph sz="quarter" idx="1"/>
              </p:nvPr>
            </p:nvSpPr>
            <p:spPr>
              <a:blipFill rotWithShape="0">
                <a:blip r:embed="rId2"/>
                <a:stretch>
                  <a:fillRect l="-280" t="-1493" r="-1346"/>
                </a:stretch>
              </a:blipFill>
            </p:spPr>
            <p:txBody>
              <a:bodyPr/>
              <a:lstStyle/>
              <a:p>
                <a:r>
                  <a:rPr lang="ar-IQ">
                    <a:noFill/>
                  </a:rPr>
                  <a:t> </a:t>
                </a:r>
              </a:p>
            </p:txBody>
          </p:sp>
        </mc:Fallback>
      </mc:AlternateContent>
      <p:pic>
        <p:nvPicPr>
          <p:cNvPr id="5" name="Picture 4">
            <a:extLst>
              <a:ext uri="{FF2B5EF4-FFF2-40B4-BE49-F238E27FC236}">
                <a16:creationId xmlns:a16="http://schemas.microsoft.com/office/drawing/2014/main" id="{7AE4D3EE-0C71-4B68-A4D3-EAB747C947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4564" y="4329112"/>
            <a:ext cx="9843654" cy="1877724"/>
          </a:xfrm>
          <a:prstGeom prst="rect">
            <a:avLst/>
          </a:prstGeom>
        </p:spPr>
      </p:pic>
      <p:sp>
        <p:nvSpPr>
          <p:cNvPr id="4" name="Slide Number Placeholder 3"/>
          <p:cNvSpPr>
            <a:spLocks noGrp="1"/>
          </p:cNvSpPr>
          <p:nvPr>
            <p:ph type="sldNum" sz="quarter" idx="12"/>
          </p:nvPr>
        </p:nvSpPr>
        <p:spPr/>
        <p:txBody>
          <a:bodyPr>
            <a:normAutofit fontScale="85000" lnSpcReduction="20000"/>
          </a:bodyPr>
          <a:lstStyle/>
          <a:p>
            <a:fld id="{436F3251-483E-4203-8C62-539C307CE53F}" type="slidenum">
              <a:rPr lang="ar-SA" smtClean="0"/>
              <a:t>22</a:t>
            </a:fld>
            <a:endParaRPr lang="ar-SA"/>
          </a:p>
        </p:txBody>
      </p:sp>
    </p:spTree>
    <p:extLst>
      <p:ext uri="{BB962C8B-B14F-4D97-AF65-F5344CB8AC3E}">
        <p14:creationId xmlns:p14="http://schemas.microsoft.com/office/powerpoint/2010/main" val="2764226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EB49-04DC-44A5-9EB0-89DF42A6DBC6}"/>
              </a:ext>
            </a:extLst>
          </p:cNvPr>
          <p:cNvSpPr>
            <a:spLocks noGrp="1"/>
          </p:cNvSpPr>
          <p:nvPr>
            <p:ph type="title"/>
          </p:nvPr>
        </p:nvSpPr>
        <p:spPr/>
        <p:txBody>
          <a:bodyPr/>
          <a:lstStyle/>
          <a:p>
            <a:r>
              <a:rPr lang="en-US" dirty="0">
                <a:solidFill>
                  <a:srgbClr val="C00000"/>
                </a:solidFill>
              </a:rPr>
              <a:t>Example </a:t>
            </a:r>
            <a:endParaRPr lang="ar-SA" dirty="0">
              <a:solidFill>
                <a:srgbClr val="C00000"/>
              </a:solidFill>
            </a:endParaRPr>
          </a:p>
        </p:txBody>
      </p:sp>
      <p:sp>
        <p:nvSpPr>
          <p:cNvPr id="3" name="Content Placeholder 2">
            <a:extLst>
              <a:ext uri="{FF2B5EF4-FFF2-40B4-BE49-F238E27FC236}">
                <a16:creationId xmlns:a16="http://schemas.microsoft.com/office/drawing/2014/main" id="{548AF5DC-ADBB-49FC-9D0D-4541563B3F3C}"/>
              </a:ext>
            </a:extLst>
          </p:cNvPr>
          <p:cNvSpPr>
            <a:spLocks noGrp="1"/>
          </p:cNvSpPr>
          <p:nvPr>
            <p:ph sz="quarter" idx="1"/>
          </p:nvPr>
        </p:nvSpPr>
        <p:spPr/>
        <p:txBody>
          <a:bodyPr/>
          <a:lstStyle/>
          <a:p>
            <a:pPr algn="l" rtl="0"/>
            <a:r>
              <a:rPr lang="en-US" dirty="0">
                <a:latin typeface="+mj-lt"/>
              </a:rPr>
              <a:t>Example 2: Use the affine cipher to decrypt the message “</a:t>
            </a:r>
            <a:r>
              <a:rPr lang="en-US" dirty="0" err="1">
                <a:latin typeface="+mj-lt"/>
              </a:rPr>
              <a:t>ZEBBW</a:t>
            </a:r>
            <a:r>
              <a:rPr lang="en-US" dirty="0">
                <a:latin typeface="+mj-lt"/>
              </a:rPr>
              <a:t>” with the key pair (7, 2) in modulus 26.</a:t>
            </a:r>
          </a:p>
          <a:p>
            <a:pPr algn="l" rtl="0"/>
            <a:endParaRPr lang="ar-SA" dirty="0">
              <a:latin typeface="+mj-lt"/>
            </a:endParaRPr>
          </a:p>
        </p:txBody>
      </p:sp>
      <p:pic>
        <p:nvPicPr>
          <p:cNvPr id="5" name="Picture 4">
            <a:extLst>
              <a:ext uri="{FF2B5EF4-FFF2-40B4-BE49-F238E27FC236}">
                <a16:creationId xmlns:a16="http://schemas.microsoft.com/office/drawing/2014/main" id="{5BAB11B9-D0D6-45D9-9867-89AFA4BE7C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311" y="2840182"/>
            <a:ext cx="9506816" cy="2131868"/>
          </a:xfrm>
          <a:prstGeom prst="rect">
            <a:avLst/>
          </a:prstGeom>
        </p:spPr>
      </p:pic>
      <p:sp>
        <p:nvSpPr>
          <p:cNvPr id="6" name="Rectangle 5">
            <a:extLst>
              <a:ext uri="{FF2B5EF4-FFF2-40B4-BE49-F238E27FC236}">
                <a16:creationId xmlns:a16="http://schemas.microsoft.com/office/drawing/2014/main" id="{C16E427A-309C-4086-8328-40F4FC2D5E04}"/>
              </a:ext>
            </a:extLst>
          </p:cNvPr>
          <p:cNvSpPr/>
          <p:nvPr/>
        </p:nvSpPr>
        <p:spPr>
          <a:xfrm>
            <a:off x="1080653" y="5288702"/>
            <a:ext cx="9670473" cy="830997"/>
          </a:xfrm>
          <a:prstGeom prst="rect">
            <a:avLst/>
          </a:prstGeom>
        </p:spPr>
        <p:txBody>
          <a:bodyPr wrap="square">
            <a:spAutoFit/>
          </a:bodyPr>
          <a:lstStyle/>
          <a:p>
            <a:r>
              <a:rPr lang="en-US" sz="2400" dirty="0">
                <a:latin typeface="+mj-lt"/>
              </a:rPr>
              <a:t>The additive cipher is a special case of an affine cipher in which </a:t>
            </a:r>
            <a:r>
              <a:rPr lang="en-US" sz="2400" dirty="0" err="1">
                <a:latin typeface="+mj-lt"/>
              </a:rPr>
              <a:t>k1</a:t>
            </a:r>
            <a:r>
              <a:rPr lang="en-US" sz="2400" dirty="0">
                <a:latin typeface="+mj-lt"/>
              </a:rPr>
              <a:t> = 1. The multiplicative cipher is a special case of affine cipher in which </a:t>
            </a:r>
            <a:r>
              <a:rPr lang="en-US" sz="2400" dirty="0" err="1">
                <a:latin typeface="+mj-lt"/>
              </a:rPr>
              <a:t>k2</a:t>
            </a:r>
            <a:r>
              <a:rPr lang="en-US" sz="2400" dirty="0">
                <a:latin typeface="+mj-lt"/>
              </a:rPr>
              <a:t> = 0.</a:t>
            </a:r>
            <a:endParaRPr lang="ar-SA" sz="2400" dirty="0">
              <a:latin typeface="+mj-lt"/>
            </a:endParaRPr>
          </a:p>
        </p:txBody>
      </p:sp>
      <p:sp>
        <p:nvSpPr>
          <p:cNvPr id="4" name="Slide Number Placeholder 3"/>
          <p:cNvSpPr>
            <a:spLocks noGrp="1"/>
          </p:cNvSpPr>
          <p:nvPr>
            <p:ph type="sldNum" sz="quarter" idx="12"/>
          </p:nvPr>
        </p:nvSpPr>
        <p:spPr/>
        <p:txBody>
          <a:bodyPr>
            <a:normAutofit fontScale="85000" lnSpcReduction="20000"/>
          </a:bodyPr>
          <a:lstStyle/>
          <a:p>
            <a:fld id="{436F3251-483E-4203-8C62-539C307CE53F}" type="slidenum">
              <a:rPr lang="ar-SA" smtClean="0"/>
              <a:t>23</a:t>
            </a:fld>
            <a:endParaRPr lang="ar-SA"/>
          </a:p>
        </p:txBody>
      </p:sp>
    </p:spTree>
    <p:extLst>
      <p:ext uri="{BB962C8B-B14F-4D97-AF65-F5344CB8AC3E}">
        <p14:creationId xmlns:p14="http://schemas.microsoft.com/office/powerpoint/2010/main" val="29832140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alpha val="27000"/>
          </a:schemeClr>
        </a:solidFill>
        <a:effectLst/>
      </p:bgPr>
    </p:bg>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4B5A2A15-6CEA-483E-A427-E04D461816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Arial" panose="020B0604020202020204" pitchFamily="34" charset="0"/>
                <a:ea typeface="Microsoft JhengHei" panose="020B0604030504040204" pitchFamily="34" charset="-12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Arial" panose="020B0604020202020204" pitchFamily="34" charset="0"/>
                <a:ea typeface="Microsoft JhengHei" panose="020B0604030504040204" pitchFamily="34" charset="-12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Arial" panose="020B0604020202020204" pitchFamily="34" charset="0"/>
                <a:ea typeface="Microsoft JhengHei" panose="020B0604030504040204" pitchFamily="34" charset="-12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9pPr>
          </a:lstStyle>
          <a:p>
            <a:pPr algn="ctr">
              <a:lnSpc>
                <a:spcPct val="80000"/>
              </a:lnSpc>
              <a:spcBef>
                <a:spcPct val="0"/>
              </a:spcBef>
              <a:buClrTx/>
              <a:buSzTx/>
              <a:buNone/>
            </a:pPr>
            <a:fld id="{4D78DCFF-59E3-4264-8930-285E61A5071C}" type="slidenum">
              <a:rPr lang="en-AU" altLang="en-US" sz="1200">
                <a:solidFill>
                  <a:srgbClr val="FFFFFF"/>
                </a:solidFill>
                <a:latin typeface="Tw Cen MT" panose="020B0602020104020603" pitchFamily="34" charset="0"/>
              </a:rPr>
              <a:pPr algn="ctr">
                <a:lnSpc>
                  <a:spcPct val="80000"/>
                </a:lnSpc>
                <a:spcBef>
                  <a:spcPct val="0"/>
                </a:spcBef>
                <a:buClrTx/>
                <a:buSzTx/>
                <a:buNone/>
              </a:pPr>
              <a:t>24</a:t>
            </a:fld>
            <a:endParaRPr lang="en-AU" altLang="en-US" sz="1200">
              <a:solidFill>
                <a:prstClr val="black"/>
              </a:solidFill>
              <a:latin typeface="Tw Cen MT" panose="020B0602020104020603" pitchFamily="34" charset="0"/>
            </a:endParaRPr>
          </a:p>
        </p:txBody>
      </p:sp>
      <p:sp>
        <p:nvSpPr>
          <p:cNvPr id="3" name="Rectangle 2">
            <a:extLst>
              <a:ext uri="{FF2B5EF4-FFF2-40B4-BE49-F238E27FC236}">
                <a16:creationId xmlns:a16="http://schemas.microsoft.com/office/drawing/2014/main" id="{92F60D9E-75F9-48A3-A86B-DE9B57DEF007}"/>
              </a:ext>
            </a:extLst>
          </p:cNvPr>
          <p:cNvSpPr/>
          <p:nvPr/>
        </p:nvSpPr>
        <p:spPr>
          <a:xfrm>
            <a:off x="1120802" y="1738071"/>
            <a:ext cx="9900417" cy="3030060"/>
          </a:xfrm>
          <a:prstGeom prst="rect">
            <a:avLst/>
          </a:prstGeom>
        </p:spPr>
        <p:txBody>
          <a:bodyPr wrap="square">
            <a:spAutoFit/>
          </a:bodyPr>
          <a:lstStyle/>
          <a:p>
            <a:pPr algn="ctr">
              <a:lnSpc>
                <a:spcPct val="120000"/>
              </a:lnSpc>
              <a:spcBef>
                <a:spcPts val="1000"/>
              </a:spcBef>
              <a:buClr>
                <a:prstClr val="black"/>
              </a:buClr>
              <a:defRPr/>
            </a:pPr>
            <a:r>
              <a:rPr lang="en-US" sz="16600" b="1" dirty="0">
                <a:ln w="0"/>
                <a:gradFill>
                  <a:gsLst>
                    <a:gs pos="0">
                      <a:srgbClr val="BA3F51">
                        <a:lumMod val="50000"/>
                      </a:srgbClr>
                    </a:gs>
                    <a:gs pos="50000">
                      <a:srgbClr val="BA3F51"/>
                    </a:gs>
                    <a:gs pos="100000">
                      <a:srgbClr val="BA3F51">
                        <a:lumMod val="60000"/>
                        <a:lumOff val="40000"/>
                      </a:srgbClr>
                    </a:gs>
                  </a:gsLst>
                  <a:lin ang="5400000"/>
                </a:gradFill>
                <a:effectLst>
                  <a:innerShdw blurRad="63500" dist="50800" dir="13500000">
                    <a:prstClr val="black">
                      <a:alpha val="50000"/>
                    </a:prstClr>
                  </a:innerShdw>
                  <a:reflection blurRad="6350" stA="53000" endA="300" endPos="35500" dir="5400000" sy="-90000" algn="bl" rotWithShape="0"/>
                </a:effectLst>
                <a:latin typeface="Buxton Sketch" panose="03080500000500000004" pitchFamily="66" charset="0"/>
              </a:rPr>
              <a:t>Thank You</a:t>
            </a:r>
            <a:endParaRPr lang="ar-IQ" sz="16600" b="1" dirty="0">
              <a:ln w="0"/>
              <a:gradFill>
                <a:gsLst>
                  <a:gs pos="0">
                    <a:srgbClr val="BA3F51">
                      <a:lumMod val="50000"/>
                    </a:srgbClr>
                  </a:gs>
                  <a:gs pos="50000">
                    <a:srgbClr val="BA3F51"/>
                  </a:gs>
                  <a:gs pos="100000">
                    <a:srgbClr val="BA3F51">
                      <a:lumMod val="60000"/>
                      <a:lumOff val="40000"/>
                    </a:srgbClr>
                  </a:gs>
                </a:gsLst>
                <a:lin ang="5400000"/>
              </a:gradFill>
              <a:effectLst>
                <a:innerShdw blurRad="63500" dist="50800" dir="13500000">
                  <a:prstClr val="black">
                    <a:alpha val="50000"/>
                  </a:prstClr>
                </a:innerShdw>
                <a:reflection blurRad="6350" stA="53000" endA="300" endPos="35500" dir="5400000" sy="-90000" algn="bl" rotWithShape="0"/>
              </a:effectLst>
              <a:latin typeface="Buxton Sketch" panose="03080500000500000004" pitchFamily="66"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C8E7B19-5726-4D4F-A1FD-B168E7ED2127}"/>
              </a:ext>
            </a:extLst>
          </p:cNvPr>
          <p:cNvSpPr>
            <a:spLocks noGrp="1"/>
          </p:cNvSpPr>
          <p:nvPr>
            <p:ph type="title"/>
          </p:nvPr>
        </p:nvSpPr>
        <p:spPr>
          <a:xfrm>
            <a:off x="900545" y="228600"/>
            <a:ext cx="9389631" cy="990600"/>
          </a:xfrm>
        </p:spPr>
        <p:txBody>
          <a:bodyPr/>
          <a:lstStyle/>
          <a:p>
            <a:pPr eaLnBrk="1" hangingPunct="1"/>
            <a:r>
              <a:rPr lang="en-US" altLang="ar-SA" sz="4000" b="1" dirty="0">
                <a:solidFill>
                  <a:srgbClr val="C00000"/>
                </a:solidFill>
              </a:rPr>
              <a:t>Classical Cryptography Techniques</a:t>
            </a:r>
            <a:endParaRPr lang="ar-SA" altLang="ar-SA" sz="4000" b="1" dirty="0">
              <a:solidFill>
                <a:srgbClr val="C00000"/>
              </a:solidFill>
            </a:endParaRPr>
          </a:p>
        </p:txBody>
      </p:sp>
      <p:sp>
        <p:nvSpPr>
          <p:cNvPr id="43011" name="Content Placeholder 2">
            <a:extLst>
              <a:ext uri="{FF2B5EF4-FFF2-40B4-BE49-F238E27FC236}">
                <a16:creationId xmlns:a16="http://schemas.microsoft.com/office/drawing/2014/main" id="{163CF37C-4AD9-48BC-B0C7-553582C113D1}"/>
              </a:ext>
            </a:extLst>
          </p:cNvPr>
          <p:cNvSpPr>
            <a:spLocks noGrp="1"/>
          </p:cNvSpPr>
          <p:nvPr>
            <p:ph sz="quarter" idx="1"/>
          </p:nvPr>
        </p:nvSpPr>
        <p:spPr>
          <a:xfrm>
            <a:off x="900544" y="1600200"/>
            <a:ext cx="9389631" cy="4495800"/>
          </a:xfrm>
        </p:spPr>
        <p:txBody>
          <a:bodyPr/>
          <a:lstStyle/>
          <a:p>
            <a:pPr algn="l" rtl="0" eaLnBrk="1" hangingPunct="1"/>
            <a:r>
              <a:rPr lang="en-US" altLang="ar-SA" dirty="0">
                <a:latin typeface="+mj-lt"/>
              </a:rPr>
              <a:t>Have two basic components of classical: Substitution and Transposition.</a:t>
            </a:r>
          </a:p>
          <a:p>
            <a:pPr algn="l" rtl="0" eaLnBrk="1" hangingPunct="1"/>
            <a:endParaRPr lang="en-US" altLang="ar-SA" dirty="0">
              <a:latin typeface="+mj-lt"/>
            </a:endParaRPr>
          </a:p>
          <a:p>
            <a:pPr algn="l" rtl="0" eaLnBrk="1" hangingPunct="1"/>
            <a:endParaRPr lang="en-US" altLang="ar-SA" dirty="0">
              <a:latin typeface="+mj-lt"/>
            </a:endParaRPr>
          </a:p>
          <a:p>
            <a:pPr algn="l" rtl="0" eaLnBrk="1" hangingPunct="1"/>
            <a:endParaRPr lang="en-US" altLang="ar-SA" dirty="0">
              <a:latin typeface="+mj-lt"/>
            </a:endParaRPr>
          </a:p>
          <a:p>
            <a:pPr marL="0" indent="0" algn="l" rtl="0" eaLnBrk="1" hangingPunct="1">
              <a:buNone/>
            </a:pPr>
            <a:endParaRPr lang="ar-SA" altLang="ar-SA" dirty="0">
              <a:latin typeface="+mj-lt"/>
            </a:endParaRPr>
          </a:p>
        </p:txBody>
      </p:sp>
      <p:sp>
        <p:nvSpPr>
          <p:cNvPr id="43012" name="Slide Number Placeholder 4">
            <a:extLst>
              <a:ext uri="{FF2B5EF4-FFF2-40B4-BE49-F238E27FC236}">
                <a16:creationId xmlns:a16="http://schemas.microsoft.com/office/drawing/2014/main" id="{E771CCAE-98AE-4ECE-BC49-4554868F69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Arial" panose="020B0604020202020204" pitchFamily="34" charset="0"/>
                <a:ea typeface="Microsoft JhengHei" panose="020B0604030504040204" pitchFamily="34" charset="-12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Arial" panose="020B0604020202020204" pitchFamily="34" charset="0"/>
                <a:ea typeface="Microsoft JhengHei" panose="020B0604030504040204" pitchFamily="34" charset="-12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Arial" panose="020B0604020202020204" pitchFamily="34" charset="0"/>
                <a:ea typeface="Microsoft JhengHei" panose="020B0604030504040204" pitchFamily="34" charset="-12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9pPr>
          </a:lstStyle>
          <a:p>
            <a:pPr algn="ctr">
              <a:lnSpc>
                <a:spcPct val="80000"/>
              </a:lnSpc>
              <a:spcBef>
                <a:spcPct val="0"/>
              </a:spcBef>
              <a:buClrTx/>
              <a:buSzTx/>
              <a:buNone/>
            </a:pPr>
            <a:fld id="{B3FAEB39-7BE1-4EC0-9C3E-709F511075EE}" type="slidenum">
              <a:rPr lang="en-AU" altLang="en-US" sz="1200">
                <a:solidFill>
                  <a:srgbClr val="FFFFFF"/>
                </a:solidFill>
                <a:latin typeface="Tw Cen MT" panose="020B0602020104020603" pitchFamily="34" charset="0"/>
              </a:rPr>
              <a:pPr algn="ctr">
                <a:lnSpc>
                  <a:spcPct val="80000"/>
                </a:lnSpc>
                <a:spcBef>
                  <a:spcPct val="0"/>
                </a:spcBef>
                <a:buClrTx/>
                <a:buSzTx/>
                <a:buNone/>
              </a:pPr>
              <a:t>3</a:t>
            </a:fld>
            <a:endParaRPr lang="en-AU" altLang="en-US" sz="1200">
              <a:solidFill>
                <a:prstClr val="black"/>
              </a:solidFill>
              <a:latin typeface="Tw Cen MT" panose="020B0602020104020603" pitchFamily="34" charset="0"/>
            </a:endParaRPr>
          </a:p>
        </p:txBody>
      </p:sp>
      <p:sp>
        <p:nvSpPr>
          <p:cNvPr id="43014" name="مربع نص 12">
            <a:extLst>
              <a:ext uri="{FF2B5EF4-FFF2-40B4-BE49-F238E27FC236}">
                <a16:creationId xmlns:a16="http://schemas.microsoft.com/office/drawing/2014/main" id="{8BDB28E8-9776-4E8E-BB17-13FB846DF8DF}"/>
              </a:ext>
            </a:extLst>
          </p:cNvPr>
          <p:cNvSpPr txBox="1">
            <a:spLocks noChangeArrowheads="1"/>
          </p:cNvSpPr>
          <p:nvPr/>
        </p:nvSpPr>
        <p:spPr bwMode="auto">
          <a:xfrm>
            <a:off x="3511064" y="6263371"/>
            <a:ext cx="50131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rtl="1">
              <a:spcBef>
                <a:spcPts val="700"/>
              </a:spcBef>
              <a:buClr>
                <a:schemeClr val="accent2"/>
              </a:buClr>
              <a:buSzPct val="60000"/>
              <a:buFont typeface="Wingdings" panose="05000000000000000000" pitchFamily="2" charset="2"/>
              <a:buChar char=""/>
              <a:defRPr sz="2900">
                <a:solidFill>
                  <a:schemeClr val="tx1"/>
                </a:solidFill>
                <a:latin typeface="Arial" panose="020B0604020202020204" pitchFamily="34" charset="0"/>
                <a:ea typeface="Microsoft JhengHei" panose="020B0604030504040204" pitchFamily="34" charset="-120"/>
                <a:cs typeface="Arial" panose="020B0604020202020204" pitchFamily="34" charset="0"/>
              </a:defRPr>
            </a:lvl1pPr>
            <a:lvl2pPr marL="742950" indent="-285750" algn="r" rtl="1">
              <a:spcBef>
                <a:spcPts val="550"/>
              </a:spcBef>
              <a:buClr>
                <a:schemeClr val="accent1"/>
              </a:buClr>
              <a:buSzPct val="70000"/>
              <a:buFont typeface="Wingdings 2" panose="05020102010507070707" pitchFamily="18" charset="2"/>
              <a:buChar char=""/>
              <a:defRPr sz="2600">
                <a:solidFill>
                  <a:schemeClr val="tx1"/>
                </a:solidFill>
                <a:latin typeface="Arial" panose="020B0604020202020204" pitchFamily="34" charset="0"/>
                <a:ea typeface="Microsoft JhengHei" panose="020B0604030504040204" pitchFamily="34" charset="-120"/>
                <a:cs typeface="Arial" panose="020B0604020202020204" pitchFamily="34" charset="0"/>
              </a:defRPr>
            </a:lvl2pPr>
            <a:lvl3pPr marL="1143000" indent="-228600" algn="r" rtl="1">
              <a:spcBef>
                <a:spcPts val="500"/>
              </a:spcBef>
              <a:buClr>
                <a:schemeClr val="accent2"/>
              </a:buClr>
              <a:buSzPct val="75000"/>
              <a:buFont typeface="Wingdings" panose="05000000000000000000" pitchFamily="2" charset="2"/>
              <a:buChar char=""/>
              <a:defRPr sz="2300">
                <a:solidFill>
                  <a:schemeClr val="tx1"/>
                </a:solidFill>
                <a:latin typeface="Arial" panose="020B0604020202020204" pitchFamily="34" charset="0"/>
                <a:ea typeface="Microsoft JhengHei" panose="020B0604030504040204" pitchFamily="34" charset="-120"/>
                <a:cs typeface="Arial" panose="020B0604020202020204" pitchFamily="34" charset="0"/>
              </a:defRPr>
            </a:lvl3pPr>
            <a:lvl4pPr marL="1600200" indent="-228600" algn="r" rtl="1">
              <a:spcBef>
                <a:spcPts val="400"/>
              </a:spcBef>
              <a:buClr>
                <a:srgbClr val="A5AB81"/>
              </a:buClr>
              <a:buSzPct val="7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4pPr>
            <a:lvl5pPr marL="2057400" indent="-228600" algn="r" rtl="1">
              <a:spcBef>
                <a:spcPts val="400"/>
              </a:spcBef>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5pPr>
            <a:lvl6pPr marL="25146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6pPr>
            <a:lvl7pPr marL="29718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7pPr>
            <a:lvl8pPr marL="34290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8pPr>
            <a:lvl9pPr marL="3886200" indent="-228600" algn="r" rtl="1"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Arial" panose="020B0604020202020204" pitchFamily="34" charset="0"/>
                <a:ea typeface="Microsoft JhengHei" panose="020B0604030504040204" pitchFamily="34" charset="-120"/>
                <a:cs typeface="Arial" panose="020B0604020202020204" pitchFamily="34" charset="0"/>
              </a:defRPr>
            </a:lvl9pPr>
          </a:lstStyle>
          <a:p>
            <a:pPr algn="l" rtl="0">
              <a:spcBef>
                <a:spcPct val="0"/>
              </a:spcBef>
              <a:buClrTx/>
              <a:buSzTx/>
              <a:buNone/>
            </a:pPr>
            <a:r>
              <a:rPr lang="en-US" altLang="ar-SA" sz="1800" b="1" dirty="0">
                <a:solidFill>
                  <a:prstClr val="black"/>
                </a:solidFill>
                <a:latin typeface="Tw Cen MT" panose="020B0602020104020603" pitchFamily="34" charset="0"/>
              </a:rPr>
              <a:t>Figure 1 : </a:t>
            </a:r>
            <a:r>
              <a:rPr lang="en-US" altLang="ar-SA" sz="1800" b="1" dirty="0">
                <a:solidFill>
                  <a:prstClr val="black"/>
                </a:solidFill>
                <a:latin typeface="Times New Roman" panose="02020603050405020304" pitchFamily="18" charset="0"/>
                <a:cs typeface="Calibri" panose="020F0502020204030204" pitchFamily="34" charset="0"/>
              </a:rPr>
              <a:t>Most Important Classical Cipher Types</a:t>
            </a:r>
            <a:endParaRPr lang="en-US" altLang="ar-SA" sz="3200" b="1" dirty="0">
              <a:solidFill>
                <a:prstClr val="black"/>
              </a:solidFill>
              <a:latin typeface="Tw Cen MT" panose="020B0602020104020603" pitchFamily="34" charset="0"/>
              <a:cs typeface="Calibri" panose="020F0502020204030204" pitchFamily="34" charset="0"/>
            </a:endParaRPr>
          </a:p>
          <a:p>
            <a:pPr algn="l" rtl="0">
              <a:spcBef>
                <a:spcPct val="0"/>
              </a:spcBef>
              <a:buClrTx/>
              <a:buSzTx/>
              <a:buNone/>
            </a:pPr>
            <a:endParaRPr lang="ar-SA" altLang="ar-SA" sz="1800" b="1" dirty="0">
              <a:solidFill>
                <a:prstClr val="black"/>
              </a:solidFill>
              <a:latin typeface="Tw Cen MT" panose="020B0602020104020603" pitchFamily="34" charset="0"/>
              <a:cs typeface="Calibri" panose="020F0502020204030204" pitchFamily="34" charset="0"/>
            </a:endParaRPr>
          </a:p>
        </p:txBody>
      </p:sp>
      <p:grpSp>
        <p:nvGrpSpPr>
          <p:cNvPr id="60" name="Group 59">
            <a:extLst>
              <a:ext uri="{FF2B5EF4-FFF2-40B4-BE49-F238E27FC236}">
                <a16:creationId xmlns:a16="http://schemas.microsoft.com/office/drawing/2014/main" id="{58197976-8C8A-4EE3-A7CB-5A2A4EF479D8}"/>
              </a:ext>
            </a:extLst>
          </p:cNvPr>
          <p:cNvGrpSpPr/>
          <p:nvPr/>
        </p:nvGrpSpPr>
        <p:grpSpPr>
          <a:xfrm>
            <a:off x="91064" y="2368572"/>
            <a:ext cx="12009872" cy="3631995"/>
            <a:chOff x="91064" y="2368572"/>
            <a:chExt cx="12009872" cy="3631995"/>
          </a:xfrm>
        </p:grpSpPr>
        <p:sp>
          <p:nvSpPr>
            <p:cNvPr id="15" name="Rectangle 14">
              <a:extLst>
                <a:ext uri="{FF2B5EF4-FFF2-40B4-BE49-F238E27FC236}">
                  <a16:creationId xmlns:a16="http://schemas.microsoft.com/office/drawing/2014/main" id="{9AED6A85-71C5-4B69-BC2D-DBE091B4D800}"/>
                </a:ext>
              </a:extLst>
            </p:cNvPr>
            <p:cNvSpPr/>
            <p:nvPr/>
          </p:nvSpPr>
          <p:spPr>
            <a:xfrm>
              <a:off x="2267986" y="4534135"/>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Polyalphabetic</a:t>
              </a:r>
              <a:endParaRPr lang="ar-IQ" b="1" dirty="0">
                <a:solidFill>
                  <a:schemeClr val="tx1"/>
                </a:solidFill>
                <a:latin typeface="+mj-lt"/>
              </a:endParaRPr>
            </a:p>
          </p:txBody>
        </p:sp>
        <p:grpSp>
          <p:nvGrpSpPr>
            <p:cNvPr id="59" name="Group 58">
              <a:extLst>
                <a:ext uri="{FF2B5EF4-FFF2-40B4-BE49-F238E27FC236}">
                  <a16:creationId xmlns:a16="http://schemas.microsoft.com/office/drawing/2014/main" id="{58A0008E-546E-4BF8-A5B1-E77AC4AC35D4}"/>
                </a:ext>
              </a:extLst>
            </p:cNvPr>
            <p:cNvGrpSpPr/>
            <p:nvPr/>
          </p:nvGrpSpPr>
          <p:grpSpPr>
            <a:xfrm>
              <a:off x="91064" y="2368572"/>
              <a:ext cx="12009872" cy="3631995"/>
              <a:chOff x="91064" y="2368572"/>
              <a:chExt cx="12009872" cy="3631995"/>
            </a:xfrm>
          </p:grpSpPr>
          <p:grpSp>
            <p:nvGrpSpPr>
              <p:cNvPr id="22" name="Group 21"/>
              <p:cNvGrpSpPr/>
              <p:nvPr/>
            </p:nvGrpSpPr>
            <p:grpSpPr>
              <a:xfrm>
                <a:off x="2192585" y="2368572"/>
                <a:ext cx="7898856" cy="1705293"/>
                <a:chOff x="-317008" y="3153336"/>
                <a:chExt cx="11772691" cy="2455104"/>
              </a:xfrm>
              <a:solidFill>
                <a:schemeClr val="accent1">
                  <a:lumMod val="60000"/>
                  <a:lumOff val="40000"/>
                </a:schemeClr>
              </a:solidFill>
            </p:grpSpPr>
            <p:sp>
              <p:nvSpPr>
                <p:cNvPr id="5" name="Rectangle 4"/>
                <p:cNvSpPr/>
                <p:nvPr/>
              </p:nvSpPr>
              <p:spPr>
                <a:xfrm>
                  <a:off x="3941370" y="3153336"/>
                  <a:ext cx="3307977" cy="726141"/>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solidFill>
                        <a:schemeClr val="tx1"/>
                      </a:solidFill>
                      <a:latin typeface="+mj-lt"/>
                    </a:rPr>
                    <a:t>Classical Cipher</a:t>
                  </a:r>
                  <a:endParaRPr lang="ar-IQ" sz="2000" b="1" dirty="0">
                    <a:solidFill>
                      <a:schemeClr val="tx1"/>
                    </a:solidFill>
                    <a:latin typeface="+mj-lt"/>
                  </a:endParaRPr>
                </a:p>
              </p:txBody>
            </p:sp>
            <p:sp>
              <p:nvSpPr>
                <p:cNvPr id="19" name="Rectangle 18"/>
                <p:cNvSpPr/>
                <p:nvPr/>
              </p:nvSpPr>
              <p:spPr>
                <a:xfrm>
                  <a:off x="8147705" y="4882299"/>
                  <a:ext cx="3307978" cy="726141"/>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solidFill>
                        <a:schemeClr val="tx1"/>
                      </a:solidFill>
                      <a:latin typeface="+mj-lt"/>
                    </a:rPr>
                    <a:t>Transposition</a:t>
                  </a:r>
                  <a:endParaRPr lang="ar-IQ" sz="2000" b="1" dirty="0">
                    <a:solidFill>
                      <a:schemeClr val="tx1"/>
                    </a:solidFill>
                    <a:latin typeface="+mj-lt"/>
                  </a:endParaRPr>
                </a:p>
              </p:txBody>
            </p:sp>
            <p:sp>
              <p:nvSpPr>
                <p:cNvPr id="20" name="Rectangle 19"/>
                <p:cNvSpPr/>
                <p:nvPr/>
              </p:nvSpPr>
              <p:spPr>
                <a:xfrm>
                  <a:off x="-317008" y="4882299"/>
                  <a:ext cx="3307976" cy="726141"/>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000" b="1" dirty="0">
                      <a:solidFill>
                        <a:schemeClr val="tx1"/>
                      </a:solidFill>
                      <a:latin typeface="+mj-lt"/>
                    </a:rPr>
                    <a:t>Substitution</a:t>
                  </a:r>
                  <a:endParaRPr lang="ar-IQ" sz="2000" b="1" dirty="0">
                    <a:solidFill>
                      <a:schemeClr val="tx1"/>
                    </a:solidFill>
                    <a:latin typeface="+mj-lt"/>
                  </a:endParaRPr>
                </a:p>
              </p:txBody>
            </p:sp>
            <p:cxnSp>
              <p:nvCxnSpPr>
                <p:cNvPr id="13" name="Elbow Connector 12"/>
                <p:cNvCxnSpPr>
                  <a:stCxn id="5" idx="2"/>
                  <a:endCxn id="20" idx="0"/>
                </p:cNvCxnSpPr>
                <p:nvPr/>
              </p:nvCxnSpPr>
              <p:spPr>
                <a:xfrm rot="5400000">
                  <a:off x="2964759" y="2251699"/>
                  <a:ext cx="1002822" cy="4258377"/>
                </a:xfrm>
                <a:prstGeom prst="bentConnector3">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cxnSpLocks/>
                  <a:endCxn id="19" idx="0"/>
                </p:cNvCxnSpPr>
                <p:nvPr/>
              </p:nvCxnSpPr>
              <p:spPr>
                <a:xfrm>
                  <a:off x="5543315" y="4380887"/>
                  <a:ext cx="4258380" cy="501412"/>
                </a:xfrm>
                <a:prstGeom prst="bentConnector2">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B5490352-6C84-46FB-A6FE-C3632F881E9C}"/>
                  </a:ext>
                </a:extLst>
              </p:cNvPr>
              <p:cNvSpPr/>
              <p:nvPr/>
            </p:nvSpPr>
            <p:spPr>
              <a:xfrm>
                <a:off x="3302324" y="5454675"/>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Homophonic</a:t>
                </a:r>
                <a:endParaRPr lang="ar-IQ" b="1" dirty="0">
                  <a:solidFill>
                    <a:schemeClr val="tx1"/>
                  </a:solidFill>
                  <a:latin typeface="+mj-lt"/>
                </a:endParaRPr>
              </a:p>
            </p:txBody>
          </p:sp>
          <p:sp>
            <p:nvSpPr>
              <p:cNvPr id="14" name="Rectangle 13">
                <a:extLst>
                  <a:ext uri="{FF2B5EF4-FFF2-40B4-BE49-F238E27FC236}">
                    <a16:creationId xmlns:a16="http://schemas.microsoft.com/office/drawing/2014/main" id="{76A76BFA-1DC6-4916-B082-4843E84B6569}"/>
                  </a:ext>
                </a:extLst>
              </p:cNvPr>
              <p:cNvSpPr/>
              <p:nvPr/>
            </p:nvSpPr>
            <p:spPr>
              <a:xfrm>
                <a:off x="4299029" y="4551342"/>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Polygram</a:t>
                </a:r>
                <a:endParaRPr lang="ar-IQ" b="1" dirty="0">
                  <a:solidFill>
                    <a:schemeClr val="tx1"/>
                  </a:solidFill>
                  <a:latin typeface="+mj-lt"/>
                </a:endParaRPr>
              </a:p>
            </p:txBody>
          </p:sp>
          <p:sp>
            <p:nvSpPr>
              <p:cNvPr id="16" name="Rectangle 15">
                <a:extLst>
                  <a:ext uri="{FF2B5EF4-FFF2-40B4-BE49-F238E27FC236}">
                    <a16:creationId xmlns:a16="http://schemas.microsoft.com/office/drawing/2014/main" id="{0C7E187C-26CC-41D4-AB7D-B77E20A976EF}"/>
                  </a:ext>
                </a:extLst>
              </p:cNvPr>
              <p:cNvSpPr/>
              <p:nvPr/>
            </p:nvSpPr>
            <p:spPr>
              <a:xfrm>
                <a:off x="91064" y="4534135"/>
                <a:ext cx="1947171"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Monoalphabetic</a:t>
                </a:r>
                <a:endParaRPr lang="ar-IQ" b="1" dirty="0">
                  <a:solidFill>
                    <a:schemeClr val="tx1"/>
                  </a:solidFill>
                  <a:latin typeface="+mj-lt"/>
                </a:endParaRPr>
              </a:p>
            </p:txBody>
          </p:sp>
          <p:sp>
            <p:nvSpPr>
              <p:cNvPr id="17" name="Rectangle 16">
                <a:extLst>
                  <a:ext uri="{FF2B5EF4-FFF2-40B4-BE49-F238E27FC236}">
                    <a16:creationId xmlns:a16="http://schemas.microsoft.com/office/drawing/2014/main" id="{F7CD1A13-5741-4236-9C83-CCA09594BEC7}"/>
                  </a:ext>
                </a:extLst>
              </p:cNvPr>
              <p:cNvSpPr/>
              <p:nvPr/>
            </p:nvSpPr>
            <p:spPr>
              <a:xfrm>
                <a:off x="6713817" y="4551342"/>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Rail Fence</a:t>
                </a:r>
                <a:endParaRPr lang="ar-IQ" b="1" dirty="0">
                  <a:solidFill>
                    <a:schemeClr val="tx1"/>
                  </a:solidFill>
                  <a:latin typeface="+mj-lt"/>
                </a:endParaRPr>
              </a:p>
            </p:txBody>
          </p:sp>
          <p:sp>
            <p:nvSpPr>
              <p:cNvPr id="18" name="Rectangle 17">
                <a:extLst>
                  <a:ext uri="{FF2B5EF4-FFF2-40B4-BE49-F238E27FC236}">
                    <a16:creationId xmlns:a16="http://schemas.microsoft.com/office/drawing/2014/main" id="{487441E7-F8C1-4872-A397-AAB895F2751F}"/>
                  </a:ext>
                </a:extLst>
              </p:cNvPr>
              <p:cNvSpPr/>
              <p:nvPr/>
            </p:nvSpPr>
            <p:spPr>
              <a:xfrm>
                <a:off x="8613968" y="4522607"/>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Columnar Tran.*</a:t>
                </a:r>
                <a:endParaRPr lang="ar-IQ" b="1" dirty="0">
                  <a:solidFill>
                    <a:schemeClr val="tx1"/>
                  </a:solidFill>
                  <a:latin typeface="+mj-lt"/>
                </a:endParaRPr>
              </a:p>
            </p:txBody>
          </p:sp>
          <p:sp>
            <p:nvSpPr>
              <p:cNvPr id="23" name="Rectangle 22">
                <a:extLst>
                  <a:ext uri="{FF2B5EF4-FFF2-40B4-BE49-F238E27FC236}">
                    <a16:creationId xmlns:a16="http://schemas.microsoft.com/office/drawing/2014/main" id="{1E1C95EB-C46F-410B-9586-3437170775B7}"/>
                  </a:ext>
                </a:extLst>
              </p:cNvPr>
              <p:cNvSpPr/>
              <p:nvPr/>
            </p:nvSpPr>
            <p:spPr>
              <a:xfrm>
                <a:off x="10430536" y="4522607"/>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Disrupted Tran.</a:t>
                </a:r>
                <a:endParaRPr lang="ar-IQ" b="1" dirty="0">
                  <a:solidFill>
                    <a:schemeClr val="tx1"/>
                  </a:solidFill>
                  <a:latin typeface="+mj-lt"/>
                </a:endParaRPr>
              </a:p>
            </p:txBody>
          </p:sp>
          <p:sp>
            <p:nvSpPr>
              <p:cNvPr id="24" name="Rectangle 23">
                <a:extLst>
                  <a:ext uri="{FF2B5EF4-FFF2-40B4-BE49-F238E27FC236}">
                    <a16:creationId xmlns:a16="http://schemas.microsoft.com/office/drawing/2014/main" id="{C23D8AE1-C7B3-428C-BEAB-4366CBF863D1}"/>
                  </a:ext>
                </a:extLst>
              </p:cNvPr>
              <p:cNvSpPr/>
              <p:nvPr/>
            </p:nvSpPr>
            <p:spPr>
              <a:xfrm>
                <a:off x="6713817" y="5436713"/>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Route Cipher</a:t>
                </a:r>
                <a:endParaRPr lang="ar-IQ" b="1" dirty="0">
                  <a:solidFill>
                    <a:schemeClr val="tx1"/>
                  </a:solidFill>
                  <a:latin typeface="+mj-lt"/>
                </a:endParaRPr>
              </a:p>
            </p:txBody>
          </p:sp>
          <p:sp>
            <p:nvSpPr>
              <p:cNvPr id="25" name="Rectangle 24">
                <a:extLst>
                  <a:ext uri="{FF2B5EF4-FFF2-40B4-BE49-F238E27FC236}">
                    <a16:creationId xmlns:a16="http://schemas.microsoft.com/office/drawing/2014/main" id="{4B0A443E-7B26-4D87-8D7E-526B6ACDCA42}"/>
                  </a:ext>
                </a:extLst>
              </p:cNvPr>
              <p:cNvSpPr/>
              <p:nvPr/>
            </p:nvSpPr>
            <p:spPr>
              <a:xfrm>
                <a:off x="8613968" y="5496196"/>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Double Tran.</a:t>
                </a:r>
                <a:endParaRPr lang="ar-IQ" b="1" dirty="0">
                  <a:solidFill>
                    <a:schemeClr val="tx1"/>
                  </a:solidFill>
                  <a:latin typeface="+mj-lt"/>
                </a:endParaRPr>
              </a:p>
            </p:txBody>
          </p:sp>
          <p:sp>
            <p:nvSpPr>
              <p:cNvPr id="26" name="Rectangle 25">
                <a:extLst>
                  <a:ext uri="{FF2B5EF4-FFF2-40B4-BE49-F238E27FC236}">
                    <a16:creationId xmlns:a16="http://schemas.microsoft.com/office/drawing/2014/main" id="{00EAD144-FD62-4E22-BB32-C1D8A9775931}"/>
                  </a:ext>
                </a:extLst>
              </p:cNvPr>
              <p:cNvSpPr/>
              <p:nvPr/>
            </p:nvSpPr>
            <p:spPr>
              <a:xfrm>
                <a:off x="10430536" y="5496196"/>
                <a:ext cx="1670400" cy="504371"/>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solidFill>
                      <a:schemeClr val="tx1"/>
                    </a:solidFill>
                    <a:latin typeface="+mj-lt"/>
                  </a:rPr>
                  <a:t>Fractionation</a:t>
                </a:r>
                <a:endParaRPr lang="ar-IQ" b="1" dirty="0">
                  <a:solidFill>
                    <a:schemeClr val="tx1"/>
                  </a:solidFill>
                  <a:latin typeface="+mj-lt"/>
                </a:endParaRPr>
              </a:p>
            </p:txBody>
          </p:sp>
          <p:cxnSp>
            <p:nvCxnSpPr>
              <p:cNvPr id="7" name="Connector: Elbow 6">
                <a:extLst>
                  <a:ext uri="{FF2B5EF4-FFF2-40B4-BE49-F238E27FC236}">
                    <a16:creationId xmlns:a16="http://schemas.microsoft.com/office/drawing/2014/main" id="{0BBF6F58-9BB9-4017-A64D-283B763ED16A}"/>
                  </a:ext>
                </a:extLst>
              </p:cNvPr>
              <p:cNvCxnSpPr>
                <a:cxnSpLocks/>
                <a:stCxn id="20" idx="2"/>
                <a:endCxn id="16" idx="0"/>
              </p:cNvCxnSpPr>
              <p:nvPr/>
            </p:nvCxnSpPr>
            <p:spPr>
              <a:xfrm rot="5400000">
                <a:off x="1953352" y="3185163"/>
                <a:ext cx="460270" cy="223767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A07D645-2532-4093-AF66-B2849A2F85CD}"/>
                  </a:ext>
                </a:extLst>
              </p:cNvPr>
              <p:cNvCxnSpPr>
                <a:stCxn id="20" idx="2"/>
                <a:endCxn id="14" idx="0"/>
              </p:cNvCxnSpPr>
              <p:nvPr/>
            </p:nvCxnSpPr>
            <p:spPr>
              <a:xfrm rot="16200000" flipH="1">
                <a:off x="3979538" y="3396650"/>
                <a:ext cx="477477" cy="183190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241E420B-1DED-4E30-983A-1C9F0240CBCA}"/>
                  </a:ext>
                </a:extLst>
              </p:cNvPr>
              <p:cNvCxnSpPr>
                <a:stCxn id="20" idx="2"/>
                <a:endCxn id="15" idx="0"/>
              </p:cNvCxnSpPr>
              <p:nvPr/>
            </p:nvCxnSpPr>
            <p:spPr>
              <a:xfrm rot="5400000">
                <a:off x="2972620" y="4204431"/>
                <a:ext cx="460270" cy="19913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810B6A39-39D5-4881-9D8A-4A8C41BDDFA3}"/>
                  </a:ext>
                </a:extLst>
              </p:cNvPr>
              <p:cNvCxnSpPr>
                <a:stCxn id="20" idx="2"/>
                <a:endCxn id="12" idx="0"/>
              </p:cNvCxnSpPr>
              <p:nvPr/>
            </p:nvCxnSpPr>
            <p:spPr>
              <a:xfrm rot="16200000" flipH="1">
                <a:off x="3029519" y="4346670"/>
                <a:ext cx="1380810" cy="835200"/>
              </a:xfrm>
              <a:prstGeom prst="bentConnector3">
                <a:avLst>
                  <a:gd name="adj1" fmla="val 1688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8EA6D520-2D9B-4BFC-861E-496A0184F8CA}"/>
                  </a:ext>
                </a:extLst>
              </p:cNvPr>
              <p:cNvCxnSpPr>
                <a:stCxn id="19" idx="2"/>
                <a:endCxn id="18" idx="0"/>
              </p:cNvCxnSpPr>
              <p:nvPr/>
            </p:nvCxnSpPr>
            <p:spPr>
              <a:xfrm rot="16200000" flipH="1">
                <a:off x="8991064" y="4064503"/>
                <a:ext cx="448742" cy="46746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9A28099A-E393-4290-BA23-0D5C861A9453}"/>
                  </a:ext>
                </a:extLst>
              </p:cNvPr>
              <p:cNvCxnSpPr>
                <a:stCxn id="19" idx="2"/>
                <a:endCxn id="17" idx="0"/>
              </p:cNvCxnSpPr>
              <p:nvPr/>
            </p:nvCxnSpPr>
            <p:spPr>
              <a:xfrm rot="5400000">
                <a:off x="8026622" y="3596261"/>
                <a:ext cx="477477" cy="143268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306A96D0-1E3C-4C48-B62B-14AAD94A3E58}"/>
                  </a:ext>
                </a:extLst>
              </p:cNvPr>
              <p:cNvCxnSpPr>
                <a:stCxn id="19" idx="2"/>
                <a:endCxn id="23" idx="0"/>
              </p:cNvCxnSpPr>
              <p:nvPr/>
            </p:nvCxnSpPr>
            <p:spPr>
              <a:xfrm rot="16200000" flipH="1">
                <a:off x="9899348" y="3156219"/>
                <a:ext cx="448742" cy="2284034"/>
              </a:xfrm>
              <a:prstGeom prst="bentConnector3">
                <a:avLst>
                  <a:gd name="adj1" fmla="val 530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9E0BD201-4C3F-4FA0-B9CB-746C05C3645C}"/>
                  </a:ext>
                </a:extLst>
              </p:cNvPr>
              <p:cNvCxnSpPr>
                <a:cxnSpLocks/>
                <a:endCxn id="24" idx="0"/>
              </p:cNvCxnSpPr>
              <p:nvPr/>
            </p:nvCxnSpPr>
            <p:spPr>
              <a:xfrm rot="5400000">
                <a:off x="7465841" y="4407533"/>
                <a:ext cx="1112357" cy="946003"/>
              </a:xfrm>
              <a:prstGeom prst="bentConnector3">
                <a:avLst>
                  <a:gd name="adj1" fmla="val 7491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AAA3DCA7-3D4E-4C9C-B579-6FAAB7F7A334}"/>
                  </a:ext>
                </a:extLst>
              </p:cNvPr>
              <p:cNvCxnSpPr>
                <a:endCxn id="26" idx="0"/>
              </p:cNvCxnSpPr>
              <p:nvPr/>
            </p:nvCxnSpPr>
            <p:spPr>
              <a:xfrm rot="16200000" flipH="1">
                <a:off x="10198834" y="4429294"/>
                <a:ext cx="1183594" cy="950210"/>
              </a:xfrm>
              <a:prstGeom prst="bentConnector3">
                <a:avLst>
                  <a:gd name="adj1" fmla="val 7341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D7759FF-5876-4011-AB0D-DA6E16CD0BA9}"/>
                  </a:ext>
                </a:extLst>
              </p:cNvPr>
              <p:cNvCxnSpPr>
                <a:endCxn id="25" idx="0"/>
              </p:cNvCxnSpPr>
              <p:nvPr/>
            </p:nvCxnSpPr>
            <p:spPr>
              <a:xfrm>
                <a:off x="8495021" y="5153891"/>
                <a:ext cx="954147" cy="34230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61" name="TextBox 60">
            <a:extLst>
              <a:ext uri="{FF2B5EF4-FFF2-40B4-BE49-F238E27FC236}">
                <a16:creationId xmlns:a16="http://schemas.microsoft.com/office/drawing/2014/main" id="{FEA84634-91A6-4B48-B10E-2B5813951C06}"/>
              </a:ext>
            </a:extLst>
          </p:cNvPr>
          <p:cNvSpPr txBox="1"/>
          <p:nvPr/>
        </p:nvSpPr>
        <p:spPr>
          <a:xfrm>
            <a:off x="296022" y="6440081"/>
            <a:ext cx="2807164" cy="369332"/>
          </a:xfrm>
          <a:prstGeom prst="rect">
            <a:avLst/>
          </a:prstGeom>
          <a:noFill/>
        </p:spPr>
        <p:txBody>
          <a:bodyPr wrap="square" rtlCol="1">
            <a:spAutoFit/>
          </a:bodyPr>
          <a:lstStyle/>
          <a:p>
            <a:r>
              <a:rPr lang="en-US" dirty="0"/>
              <a:t>* Tran. = Transposition</a:t>
            </a:r>
            <a:endParaRPr lang="ar-SA"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FEEE-7AFB-49CF-B4FA-66CCFAFA209A}"/>
              </a:ext>
            </a:extLst>
          </p:cNvPr>
          <p:cNvSpPr>
            <a:spLocks noGrp="1"/>
          </p:cNvSpPr>
          <p:nvPr>
            <p:ph type="title"/>
          </p:nvPr>
        </p:nvSpPr>
        <p:spPr/>
        <p:txBody>
          <a:bodyPr/>
          <a:lstStyle/>
          <a:p>
            <a:r>
              <a:rPr lang="en-US" altLang="ar-SA" b="1" dirty="0">
                <a:solidFill>
                  <a:srgbClr val="C00000"/>
                </a:solidFill>
              </a:rPr>
              <a:t>Classical Cryptographic Techniques</a:t>
            </a:r>
            <a:endParaRPr lang="ar-SA" dirty="0">
              <a:solidFill>
                <a:srgbClr val="C00000"/>
              </a:solidFill>
            </a:endParaRPr>
          </a:p>
        </p:txBody>
      </p:sp>
      <p:sp>
        <p:nvSpPr>
          <p:cNvPr id="3" name="Content Placeholder 2">
            <a:extLst>
              <a:ext uri="{FF2B5EF4-FFF2-40B4-BE49-F238E27FC236}">
                <a16:creationId xmlns:a16="http://schemas.microsoft.com/office/drawing/2014/main" id="{D457C045-EABB-4B4E-B5E1-388E04505A9B}"/>
              </a:ext>
            </a:extLst>
          </p:cNvPr>
          <p:cNvSpPr>
            <a:spLocks noGrp="1"/>
          </p:cNvSpPr>
          <p:nvPr>
            <p:ph sz="quarter" idx="1"/>
          </p:nvPr>
        </p:nvSpPr>
        <p:spPr/>
        <p:txBody>
          <a:bodyPr/>
          <a:lstStyle/>
          <a:p>
            <a:pPr algn="just" rtl="0"/>
            <a:r>
              <a:rPr lang="en-US" b="1" dirty="0">
                <a:latin typeface="+mj-lt"/>
                <a:cs typeface="+mj-cs"/>
              </a:rPr>
              <a:t>Transposition/</a:t>
            </a:r>
            <a:r>
              <a:rPr lang="en-US" b="1" dirty="0">
                <a:latin typeface="+mj-lt"/>
              </a:rPr>
              <a:t>permutation</a:t>
            </a:r>
            <a:r>
              <a:rPr lang="en-US" b="1" dirty="0">
                <a:latin typeface="+mj-lt"/>
                <a:cs typeface="+mj-cs"/>
              </a:rPr>
              <a:t> Ciphering</a:t>
            </a:r>
            <a:r>
              <a:rPr lang="en-US" dirty="0">
                <a:latin typeface="+mj-lt"/>
                <a:cs typeface="+mj-cs"/>
              </a:rPr>
              <a:t>: It is the process of reorders the letters, numbers and symbols in the plain text or data to be encrypted and placed in a different of location from its original on in the plain text or data. A symbol in first position of the plaintext may appear in the tenth position in the ciphertext.</a:t>
            </a:r>
            <a:endParaRPr lang="en-US" sz="2800" b="1" dirty="0">
              <a:latin typeface="+mj-lt"/>
              <a:cs typeface="+mj-cs"/>
            </a:endParaRPr>
          </a:p>
          <a:p>
            <a:pPr algn="just" rtl="0"/>
            <a:r>
              <a:rPr lang="en-US" sz="2800" b="1" dirty="0">
                <a:latin typeface="+mj-lt"/>
                <a:cs typeface="+mj-cs"/>
              </a:rPr>
              <a:t>Substitution Ciphering</a:t>
            </a:r>
            <a:r>
              <a:rPr lang="en-US" sz="2800" dirty="0">
                <a:latin typeface="+mj-lt"/>
                <a:cs typeface="+mj-cs"/>
              </a:rPr>
              <a:t>: replaces one symbol with another. If symbols in the plaintext are alphabetic characters, we replace one character with another. For example, we can replace letter A with letter D , and letter T with letter Z. if the symbols are digits ( 0 to 9) , we can replace 3 with 7 , and 2 with 6. </a:t>
            </a:r>
            <a:endParaRPr lang="ar-SA" sz="2800" dirty="0">
              <a:latin typeface="+mj-lt"/>
              <a:cs typeface="+mj-cs"/>
            </a:endParaRPr>
          </a:p>
        </p:txBody>
      </p:sp>
      <p:sp>
        <p:nvSpPr>
          <p:cNvPr id="4" name="Slide Number Placeholder 3"/>
          <p:cNvSpPr>
            <a:spLocks noGrp="1"/>
          </p:cNvSpPr>
          <p:nvPr>
            <p:ph type="sldNum" sz="quarter" idx="12"/>
          </p:nvPr>
        </p:nvSpPr>
        <p:spPr/>
        <p:txBody>
          <a:bodyPr>
            <a:normAutofit fontScale="85000" lnSpcReduction="20000"/>
          </a:bodyPr>
          <a:lstStyle/>
          <a:p>
            <a:fld id="{436F3251-483E-4203-8C62-539C307CE53F}" type="slidenum">
              <a:rPr lang="ar-SA" smtClean="0"/>
              <a:t>4</a:t>
            </a:fld>
            <a:endParaRPr lang="ar-SA"/>
          </a:p>
        </p:txBody>
      </p:sp>
    </p:spTree>
    <p:extLst>
      <p:ext uri="{BB962C8B-B14F-4D97-AF65-F5344CB8AC3E}">
        <p14:creationId xmlns:p14="http://schemas.microsoft.com/office/powerpoint/2010/main" val="16965181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C03B-6010-4693-A795-AD4C7DB8FC93}"/>
              </a:ext>
            </a:extLst>
          </p:cNvPr>
          <p:cNvSpPr>
            <a:spLocks noGrp="1"/>
          </p:cNvSpPr>
          <p:nvPr>
            <p:ph type="title"/>
          </p:nvPr>
        </p:nvSpPr>
        <p:spPr/>
        <p:txBody>
          <a:bodyPr/>
          <a:lstStyle/>
          <a:p>
            <a:r>
              <a:rPr lang="en-US" b="1" dirty="0">
                <a:solidFill>
                  <a:srgbClr val="C00000"/>
                </a:solidFill>
              </a:rPr>
              <a:t>Substitution Cipher Categorized</a:t>
            </a:r>
            <a:endParaRPr lang="ar-SA" b="1" dirty="0">
              <a:solidFill>
                <a:srgbClr val="C00000"/>
              </a:solidFill>
            </a:endParaRPr>
          </a:p>
        </p:txBody>
      </p:sp>
      <p:sp>
        <p:nvSpPr>
          <p:cNvPr id="3" name="Content Placeholder 2">
            <a:extLst>
              <a:ext uri="{FF2B5EF4-FFF2-40B4-BE49-F238E27FC236}">
                <a16:creationId xmlns:a16="http://schemas.microsoft.com/office/drawing/2014/main" id="{2420EBB3-7F80-43C4-8ED1-FABBA0B8794D}"/>
              </a:ext>
            </a:extLst>
          </p:cNvPr>
          <p:cNvSpPr>
            <a:spLocks noGrp="1"/>
          </p:cNvSpPr>
          <p:nvPr>
            <p:ph sz="quarter" idx="1"/>
          </p:nvPr>
        </p:nvSpPr>
        <p:spPr/>
        <p:txBody>
          <a:bodyPr/>
          <a:lstStyle/>
          <a:p>
            <a:pPr marL="0" indent="0" algn="just" rtl="0">
              <a:buNone/>
            </a:pPr>
            <a:r>
              <a:rPr lang="en-US" sz="3200" dirty="0">
                <a:latin typeface="+mj-lt"/>
              </a:rPr>
              <a:t>Substitution cipher categorized into</a:t>
            </a:r>
          </a:p>
          <a:p>
            <a:pPr marL="514350" indent="-514350" algn="just" rtl="0">
              <a:buFont typeface="+mj-lt"/>
              <a:buAutoNum type="arabicPeriod"/>
            </a:pPr>
            <a:r>
              <a:rPr lang="en-US" sz="3200" dirty="0">
                <a:latin typeface="+mj-lt"/>
              </a:rPr>
              <a:t>Monoalphabetic (Simple) Substitution Cipher</a:t>
            </a:r>
          </a:p>
          <a:p>
            <a:pPr marL="514350" indent="-514350" algn="just" rtl="0">
              <a:buFont typeface="+mj-lt"/>
              <a:buAutoNum type="arabicPeriod"/>
            </a:pPr>
            <a:r>
              <a:rPr lang="en-US" sz="3200" dirty="0">
                <a:latin typeface="+mj-lt"/>
              </a:rPr>
              <a:t>Polyalphabetic Substitution Cipher</a:t>
            </a:r>
          </a:p>
          <a:p>
            <a:pPr marL="514350" indent="-514350" algn="just" rtl="0">
              <a:buFont typeface="+mj-lt"/>
              <a:buAutoNum type="arabicPeriod"/>
            </a:pPr>
            <a:r>
              <a:rPr lang="en-US" sz="3200" dirty="0">
                <a:latin typeface="+mj-lt"/>
              </a:rPr>
              <a:t>Polygram Substitution Cipher</a:t>
            </a:r>
          </a:p>
          <a:p>
            <a:pPr marL="514350" indent="-514350" algn="just" rtl="0">
              <a:buFont typeface="+mj-lt"/>
              <a:buAutoNum type="arabicPeriod"/>
            </a:pPr>
            <a:r>
              <a:rPr lang="en-US" sz="3200" dirty="0">
                <a:latin typeface="+mj-lt"/>
              </a:rPr>
              <a:t>Homophonic Substitution Cipher </a:t>
            </a:r>
          </a:p>
          <a:p>
            <a:pPr marL="0" indent="0" algn="l" rtl="0">
              <a:buNone/>
            </a:pPr>
            <a:endParaRPr lang="ar-SA" dirty="0"/>
          </a:p>
        </p:txBody>
      </p:sp>
      <p:sp>
        <p:nvSpPr>
          <p:cNvPr id="4" name="Slide Number Placeholder 3"/>
          <p:cNvSpPr>
            <a:spLocks noGrp="1"/>
          </p:cNvSpPr>
          <p:nvPr>
            <p:ph type="sldNum" sz="quarter" idx="12"/>
          </p:nvPr>
        </p:nvSpPr>
        <p:spPr/>
        <p:txBody>
          <a:bodyPr>
            <a:normAutofit fontScale="85000" lnSpcReduction="20000"/>
          </a:bodyPr>
          <a:lstStyle/>
          <a:p>
            <a:fld id="{436F3251-483E-4203-8C62-539C307CE53F}" type="slidenum">
              <a:rPr lang="ar-SA" smtClean="0"/>
              <a:t>5</a:t>
            </a:fld>
            <a:endParaRPr lang="ar-SA"/>
          </a:p>
        </p:txBody>
      </p:sp>
    </p:spTree>
    <p:extLst>
      <p:ext uri="{BB962C8B-B14F-4D97-AF65-F5344CB8AC3E}">
        <p14:creationId xmlns:p14="http://schemas.microsoft.com/office/powerpoint/2010/main" val="2700442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75AA-A69B-4D01-BDE6-983EBA09F28F}"/>
              </a:ext>
            </a:extLst>
          </p:cNvPr>
          <p:cNvSpPr>
            <a:spLocks noGrp="1"/>
          </p:cNvSpPr>
          <p:nvPr>
            <p:ph type="title"/>
          </p:nvPr>
        </p:nvSpPr>
        <p:spPr/>
        <p:txBody>
          <a:bodyPr/>
          <a:lstStyle/>
          <a:p>
            <a:r>
              <a:rPr lang="en-US" b="1" dirty="0">
                <a:solidFill>
                  <a:srgbClr val="C00000"/>
                </a:solidFill>
              </a:rPr>
              <a:t>1- Monoalphabetic Substitution Cipher</a:t>
            </a:r>
            <a:endParaRPr lang="ar-SA" b="1" dirty="0">
              <a:solidFill>
                <a:srgbClr val="C00000"/>
              </a:solidFill>
            </a:endParaRPr>
          </a:p>
        </p:txBody>
      </p:sp>
      <p:sp>
        <p:nvSpPr>
          <p:cNvPr id="3" name="Content Placeholder 2">
            <a:extLst>
              <a:ext uri="{FF2B5EF4-FFF2-40B4-BE49-F238E27FC236}">
                <a16:creationId xmlns:a16="http://schemas.microsoft.com/office/drawing/2014/main" id="{6E69E77B-7C21-4FFE-9CBC-8D561981C82E}"/>
              </a:ext>
            </a:extLst>
          </p:cNvPr>
          <p:cNvSpPr>
            <a:spLocks noGrp="1"/>
          </p:cNvSpPr>
          <p:nvPr>
            <p:ph sz="quarter" idx="1"/>
          </p:nvPr>
        </p:nvSpPr>
        <p:spPr/>
        <p:txBody>
          <a:bodyPr/>
          <a:lstStyle/>
          <a:p>
            <a:pPr algn="just" rtl="0"/>
            <a:r>
              <a:rPr lang="en-US" sz="2800" dirty="0">
                <a:latin typeface="+mj-lt"/>
              </a:rPr>
              <a:t>Monoalphabetic substitution ciphers:  a character ( or a symbol) in the plaintext is always changed to the same character ( or symbol) in the cipher text regardless of its position in the text. For example, if the algorithm says that letter A in the plaintext is changed to letter D, every letter A is changed to letter D. In  other word , the relationship between letters (symbol) in the plaintext and the cipher text is </a:t>
            </a:r>
            <a:r>
              <a:rPr lang="en-US" sz="2800" b="1" dirty="0">
                <a:latin typeface="+mj-lt"/>
              </a:rPr>
              <a:t>one-to-one.</a:t>
            </a:r>
          </a:p>
          <a:p>
            <a:pPr algn="l" rtl="0"/>
            <a:r>
              <a:rPr lang="en-US" sz="2000" b="1" dirty="0">
                <a:latin typeface="+mj-lt"/>
              </a:rPr>
              <a:t>Additive Cipher</a:t>
            </a:r>
          </a:p>
          <a:p>
            <a:pPr algn="l" rtl="0"/>
            <a:r>
              <a:rPr lang="en-US" sz="2000" b="1" dirty="0">
                <a:latin typeface="+mj-lt"/>
              </a:rPr>
              <a:t>Multiplicative Cipher</a:t>
            </a:r>
          </a:p>
          <a:p>
            <a:pPr algn="l" rtl="0"/>
            <a:r>
              <a:rPr lang="en-US" sz="2000" b="1" dirty="0">
                <a:latin typeface="+mj-lt"/>
              </a:rPr>
              <a:t>Affine Cipher </a:t>
            </a:r>
          </a:p>
          <a:p>
            <a:pPr algn="l" rtl="0"/>
            <a:r>
              <a:rPr lang="en-US" sz="2000" b="1" dirty="0">
                <a:latin typeface="+mj-lt"/>
              </a:rPr>
              <a:t>Reverse Cipher</a:t>
            </a:r>
            <a:endParaRPr lang="ar-SA" sz="2800" dirty="0">
              <a:latin typeface="+mj-lt"/>
            </a:endParaRPr>
          </a:p>
        </p:txBody>
      </p:sp>
      <p:sp>
        <p:nvSpPr>
          <p:cNvPr id="4" name="Slide Number Placeholder 3"/>
          <p:cNvSpPr>
            <a:spLocks noGrp="1"/>
          </p:cNvSpPr>
          <p:nvPr>
            <p:ph type="sldNum" sz="quarter" idx="12"/>
          </p:nvPr>
        </p:nvSpPr>
        <p:spPr>
          <a:xfrm>
            <a:off x="0" y="1324349"/>
            <a:ext cx="711200" cy="244475"/>
          </a:xfrm>
        </p:spPr>
        <p:txBody>
          <a:bodyPr>
            <a:normAutofit fontScale="85000" lnSpcReduction="20000"/>
          </a:bodyPr>
          <a:lstStyle/>
          <a:p>
            <a:fld id="{436F3251-483E-4203-8C62-539C307CE53F}" type="slidenum">
              <a:rPr lang="ar-SA" smtClean="0"/>
              <a:t>6</a:t>
            </a:fld>
            <a:endParaRPr lang="ar-SA" dirty="0"/>
          </a:p>
        </p:txBody>
      </p:sp>
    </p:spTree>
    <p:extLst>
      <p:ext uri="{BB962C8B-B14F-4D97-AF65-F5344CB8AC3E}">
        <p14:creationId xmlns:p14="http://schemas.microsoft.com/office/powerpoint/2010/main" val="42665996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Additive Cipher (The Caesar Cipher)</a:t>
            </a:r>
            <a:endParaRPr lang="ar-IQ" dirty="0"/>
          </a:p>
        </p:txBody>
      </p:sp>
      <p:sp>
        <p:nvSpPr>
          <p:cNvPr id="3" name="Content Placeholder 2"/>
          <p:cNvSpPr>
            <a:spLocks noGrp="1"/>
          </p:cNvSpPr>
          <p:nvPr>
            <p:ph sz="quarter" idx="1"/>
          </p:nvPr>
        </p:nvSpPr>
        <p:spPr/>
        <p:txBody>
          <a:bodyPr/>
          <a:lstStyle/>
          <a:p>
            <a:pPr algn="just" rtl="0"/>
            <a:r>
              <a:rPr lang="en-US" sz="2800" dirty="0">
                <a:latin typeface="+mj-lt"/>
              </a:rPr>
              <a:t>This cipher is sometimes called </a:t>
            </a:r>
            <a:r>
              <a:rPr lang="en-US" sz="2800" b="1" dirty="0">
                <a:latin typeface="+mj-lt"/>
              </a:rPr>
              <a:t>a shift cipher or Caesar cipher</a:t>
            </a:r>
            <a:r>
              <a:rPr lang="en-US" sz="2800" dirty="0">
                <a:latin typeface="+mj-lt"/>
              </a:rPr>
              <a:t>.</a:t>
            </a:r>
          </a:p>
          <a:p>
            <a:pPr algn="just" rtl="0"/>
            <a:r>
              <a:rPr lang="en-US" sz="2800" dirty="0">
                <a:latin typeface="+mj-lt"/>
              </a:rPr>
              <a:t>Assume that the plaintext consist of lowercase letters ( a to z) , and that the cipher text consists of uppercase letters ( A to Z). To be able to apply mathematical operations on the plaintext and cipher text , we assign numerical values to each letter ( lower or uppercase ) as shown in Table 1 </a:t>
            </a:r>
          </a:p>
          <a:p>
            <a:pPr marL="0" indent="0" algn="l" rtl="0">
              <a:buNone/>
            </a:pPr>
            <a:endParaRPr lang="en-US" sz="2800" dirty="0"/>
          </a:p>
          <a:p>
            <a:pPr marL="0" indent="0" algn="l" rtl="0">
              <a:buNone/>
            </a:pPr>
            <a:r>
              <a:rPr lang="en-US" sz="2800" dirty="0"/>
              <a:t> </a:t>
            </a:r>
            <a:endParaRPr lang="ar-IQ" dirty="0"/>
          </a:p>
        </p:txBody>
      </p:sp>
      <p:graphicFrame>
        <p:nvGraphicFramePr>
          <p:cNvPr id="4" name="Table 3"/>
          <p:cNvGraphicFramePr>
            <a:graphicFrameLocks noGrp="1"/>
          </p:cNvGraphicFramePr>
          <p:nvPr>
            <p:extLst>
              <p:ext uri="{D42A27DB-BD31-4B8C-83A1-F6EECF244321}">
                <p14:modId xmlns:p14="http://schemas.microsoft.com/office/powerpoint/2010/main" val="373086673"/>
              </p:ext>
            </p:extLst>
          </p:nvPr>
        </p:nvGraphicFramePr>
        <p:xfrm>
          <a:off x="322250" y="4788729"/>
          <a:ext cx="12017667" cy="1307271"/>
        </p:xfrm>
        <a:graphic>
          <a:graphicData uri="http://schemas.openxmlformats.org/drawingml/2006/table">
            <a:tbl>
              <a:tblPr rtl="1" firstRow="1" bandRow="1">
                <a:tableStyleId>{3B4B98B0-60AC-42C2-AFA5-B58CD77FA1E5}</a:tableStyleId>
              </a:tblPr>
              <a:tblGrid>
                <a:gridCol w="532637">
                  <a:extLst>
                    <a:ext uri="{9D8B030D-6E8A-4147-A177-3AD203B41FA5}">
                      <a16:colId xmlns:a16="http://schemas.microsoft.com/office/drawing/2014/main" val="20000"/>
                    </a:ext>
                  </a:extLst>
                </a:gridCol>
                <a:gridCol w="567353">
                  <a:extLst>
                    <a:ext uri="{9D8B030D-6E8A-4147-A177-3AD203B41FA5}">
                      <a16:colId xmlns:a16="http://schemas.microsoft.com/office/drawing/2014/main" val="20001"/>
                    </a:ext>
                  </a:extLst>
                </a:gridCol>
                <a:gridCol w="478411">
                  <a:extLst>
                    <a:ext uri="{9D8B030D-6E8A-4147-A177-3AD203B41FA5}">
                      <a16:colId xmlns:a16="http://schemas.microsoft.com/office/drawing/2014/main" val="20002"/>
                    </a:ext>
                  </a:extLst>
                </a:gridCol>
                <a:gridCol w="437708">
                  <a:extLst>
                    <a:ext uri="{9D8B030D-6E8A-4147-A177-3AD203B41FA5}">
                      <a16:colId xmlns:a16="http://schemas.microsoft.com/office/drawing/2014/main" val="20003"/>
                    </a:ext>
                  </a:extLst>
                </a:gridCol>
                <a:gridCol w="437708">
                  <a:extLst>
                    <a:ext uri="{9D8B030D-6E8A-4147-A177-3AD203B41FA5}">
                      <a16:colId xmlns:a16="http://schemas.microsoft.com/office/drawing/2014/main" val="20004"/>
                    </a:ext>
                  </a:extLst>
                </a:gridCol>
                <a:gridCol w="459825">
                  <a:extLst>
                    <a:ext uri="{9D8B030D-6E8A-4147-A177-3AD203B41FA5}">
                      <a16:colId xmlns:a16="http://schemas.microsoft.com/office/drawing/2014/main" val="20005"/>
                    </a:ext>
                  </a:extLst>
                </a:gridCol>
                <a:gridCol w="455383">
                  <a:extLst>
                    <a:ext uri="{9D8B030D-6E8A-4147-A177-3AD203B41FA5}">
                      <a16:colId xmlns:a16="http://schemas.microsoft.com/office/drawing/2014/main" val="20006"/>
                    </a:ext>
                  </a:extLst>
                </a:gridCol>
                <a:gridCol w="437708">
                  <a:extLst>
                    <a:ext uri="{9D8B030D-6E8A-4147-A177-3AD203B41FA5}">
                      <a16:colId xmlns:a16="http://schemas.microsoft.com/office/drawing/2014/main" val="20007"/>
                    </a:ext>
                  </a:extLst>
                </a:gridCol>
                <a:gridCol w="481170">
                  <a:extLst>
                    <a:ext uri="{9D8B030D-6E8A-4147-A177-3AD203B41FA5}">
                      <a16:colId xmlns:a16="http://schemas.microsoft.com/office/drawing/2014/main" val="20008"/>
                    </a:ext>
                  </a:extLst>
                </a:gridCol>
                <a:gridCol w="513622">
                  <a:extLst>
                    <a:ext uri="{9D8B030D-6E8A-4147-A177-3AD203B41FA5}">
                      <a16:colId xmlns:a16="http://schemas.microsoft.com/office/drawing/2014/main" val="20009"/>
                    </a:ext>
                  </a:extLst>
                </a:gridCol>
                <a:gridCol w="450972">
                  <a:extLst>
                    <a:ext uri="{9D8B030D-6E8A-4147-A177-3AD203B41FA5}">
                      <a16:colId xmlns:a16="http://schemas.microsoft.com/office/drawing/2014/main" val="20010"/>
                    </a:ext>
                  </a:extLst>
                </a:gridCol>
                <a:gridCol w="517291">
                  <a:extLst>
                    <a:ext uri="{9D8B030D-6E8A-4147-A177-3AD203B41FA5}">
                      <a16:colId xmlns:a16="http://schemas.microsoft.com/office/drawing/2014/main" val="20011"/>
                    </a:ext>
                  </a:extLst>
                </a:gridCol>
                <a:gridCol w="450972">
                  <a:extLst>
                    <a:ext uri="{9D8B030D-6E8A-4147-A177-3AD203B41FA5}">
                      <a16:colId xmlns:a16="http://schemas.microsoft.com/office/drawing/2014/main" val="20012"/>
                    </a:ext>
                  </a:extLst>
                </a:gridCol>
                <a:gridCol w="517291">
                  <a:extLst>
                    <a:ext uri="{9D8B030D-6E8A-4147-A177-3AD203B41FA5}">
                      <a16:colId xmlns:a16="http://schemas.microsoft.com/office/drawing/2014/main" val="20013"/>
                    </a:ext>
                  </a:extLst>
                </a:gridCol>
                <a:gridCol w="450972">
                  <a:extLst>
                    <a:ext uri="{9D8B030D-6E8A-4147-A177-3AD203B41FA5}">
                      <a16:colId xmlns:a16="http://schemas.microsoft.com/office/drawing/2014/main" val="20014"/>
                    </a:ext>
                  </a:extLst>
                </a:gridCol>
                <a:gridCol w="504028">
                  <a:extLst>
                    <a:ext uri="{9D8B030D-6E8A-4147-A177-3AD203B41FA5}">
                      <a16:colId xmlns:a16="http://schemas.microsoft.com/office/drawing/2014/main" val="20015"/>
                    </a:ext>
                  </a:extLst>
                </a:gridCol>
                <a:gridCol w="305069">
                  <a:extLst>
                    <a:ext uri="{9D8B030D-6E8A-4147-A177-3AD203B41FA5}">
                      <a16:colId xmlns:a16="http://schemas.microsoft.com/office/drawing/2014/main" val="20016"/>
                    </a:ext>
                  </a:extLst>
                </a:gridCol>
                <a:gridCol w="278541">
                  <a:extLst>
                    <a:ext uri="{9D8B030D-6E8A-4147-A177-3AD203B41FA5}">
                      <a16:colId xmlns:a16="http://schemas.microsoft.com/office/drawing/2014/main" val="20017"/>
                    </a:ext>
                  </a:extLst>
                </a:gridCol>
                <a:gridCol w="371389">
                  <a:extLst>
                    <a:ext uri="{9D8B030D-6E8A-4147-A177-3AD203B41FA5}">
                      <a16:colId xmlns:a16="http://schemas.microsoft.com/office/drawing/2014/main" val="20018"/>
                    </a:ext>
                  </a:extLst>
                </a:gridCol>
                <a:gridCol w="371388">
                  <a:extLst>
                    <a:ext uri="{9D8B030D-6E8A-4147-A177-3AD203B41FA5}">
                      <a16:colId xmlns:a16="http://schemas.microsoft.com/office/drawing/2014/main" val="20019"/>
                    </a:ext>
                  </a:extLst>
                </a:gridCol>
                <a:gridCol w="358125">
                  <a:extLst>
                    <a:ext uri="{9D8B030D-6E8A-4147-A177-3AD203B41FA5}">
                      <a16:colId xmlns:a16="http://schemas.microsoft.com/office/drawing/2014/main" val="20020"/>
                    </a:ext>
                  </a:extLst>
                </a:gridCol>
                <a:gridCol w="437708">
                  <a:extLst>
                    <a:ext uri="{9D8B030D-6E8A-4147-A177-3AD203B41FA5}">
                      <a16:colId xmlns:a16="http://schemas.microsoft.com/office/drawing/2014/main" val="20021"/>
                    </a:ext>
                  </a:extLst>
                </a:gridCol>
                <a:gridCol w="346189">
                  <a:extLst>
                    <a:ext uri="{9D8B030D-6E8A-4147-A177-3AD203B41FA5}">
                      <a16:colId xmlns:a16="http://schemas.microsoft.com/office/drawing/2014/main" val="20022"/>
                    </a:ext>
                  </a:extLst>
                </a:gridCol>
                <a:gridCol w="411480">
                  <a:extLst>
                    <a:ext uri="{9D8B030D-6E8A-4147-A177-3AD203B41FA5}">
                      <a16:colId xmlns:a16="http://schemas.microsoft.com/office/drawing/2014/main" val="20023"/>
                    </a:ext>
                  </a:extLst>
                </a:gridCol>
                <a:gridCol w="235506">
                  <a:extLst>
                    <a:ext uri="{9D8B030D-6E8A-4147-A177-3AD203B41FA5}">
                      <a16:colId xmlns:a16="http://schemas.microsoft.com/office/drawing/2014/main" val="20024"/>
                    </a:ext>
                  </a:extLst>
                </a:gridCol>
                <a:gridCol w="393348">
                  <a:extLst>
                    <a:ext uri="{9D8B030D-6E8A-4147-A177-3AD203B41FA5}">
                      <a16:colId xmlns:a16="http://schemas.microsoft.com/office/drawing/2014/main" val="20025"/>
                    </a:ext>
                  </a:extLst>
                </a:gridCol>
                <a:gridCol w="815873">
                  <a:extLst>
                    <a:ext uri="{9D8B030D-6E8A-4147-A177-3AD203B41FA5}">
                      <a16:colId xmlns:a16="http://schemas.microsoft.com/office/drawing/2014/main" val="20026"/>
                    </a:ext>
                  </a:extLst>
                </a:gridCol>
              </a:tblGrid>
              <a:tr h="0">
                <a:tc>
                  <a:txBody>
                    <a:bodyPr/>
                    <a:lstStyle/>
                    <a:p>
                      <a:pPr algn="ctr" rtl="1"/>
                      <a:r>
                        <a:rPr lang="en-US" dirty="0"/>
                        <a:t>z</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y</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x</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w</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v</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u</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t</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s</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r</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q</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p</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o</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n</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m</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l</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k</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j</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err="1"/>
                        <a:t>i</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h</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g</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f</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e</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d</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c</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b</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a</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P</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10000"/>
                  </a:ext>
                </a:extLst>
              </a:tr>
              <a:tr h="333570">
                <a:tc>
                  <a:txBody>
                    <a:bodyPr/>
                    <a:lstStyle/>
                    <a:p>
                      <a:pPr algn="ctr" rtl="1"/>
                      <a:r>
                        <a:rPr lang="en-US" dirty="0"/>
                        <a:t>Z</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Y</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X</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W</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V</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U</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T</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S</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R</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Q</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P</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O</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N</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M</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L</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K</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J</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I</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H</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G</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F</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E</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D</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C</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B</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A</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marL="0" indent="0" algn="ctr" rtl="1">
                        <a:buFont typeface="Arial" panose="020B0604020202020204" pitchFamily="34" charset="0"/>
                        <a:buNone/>
                      </a:pPr>
                      <a:r>
                        <a:rPr lang="en-US" dirty="0"/>
                        <a:t>C</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10001"/>
                  </a:ext>
                </a:extLst>
              </a:tr>
              <a:tr h="575751">
                <a:tc>
                  <a:txBody>
                    <a:bodyPr/>
                    <a:lstStyle/>
                    <a:p>
                      <a:pPr algn="ctr" rtl="1"/>
                      <a:r>
                        <a:rPr lang="en-US" dirty="0"/>
                        <a:t>25</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24</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23</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22</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21</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20</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19</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18</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17</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16</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15</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14</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13</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12</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11</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10</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9</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8</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7</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6</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5</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4</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3</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2</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1</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0</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tc>
                  <a:txBody>
                    <a:bodyPr/>
                    <a:lstStyle/>
                    <a:p>
                      <a:pPr algn="ctr" rtl="1"/>
                      <a:r>
                        <a:rPr lang="en-US" dirty="0"/>
                        <a:t>value</a:t>
                      </a:r>
                      <a:endParaRPr lang="ar-IQ" dirty="0"/>
                    </a:p>
                  </a:txBody>
                  <a:tcPr anchor="ctr">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1313330" y="4235824"/>
                <a:ext cx="10878670" cy="523220"/>
              </a:xfrm>
              <a:prstGeom prst="rect">
                <a:avLst/>
              </a:prstGeom>
              <a:noFill/>
            </p:spPr>
            <p:txBody>
              <a:bodyPr wrap="square" rtlCol="1">
                <a:spAutoFit/>
              </a:bodyPr>
              <a:lstStyle/>
              <a:p>
                <a:pPr lvl="0" algn="ctr" eaLnBrk="1" hangingPunct="1">
                  <a:spcBef>
                    <a:spcPts val="700"/>
                  </a:spcBef>
                  <a:buClr>
                    <a:srgbClr val="C0504D"/>
                  </a:buClr>
                  <a:buSzPct val="60000"/>
                </a:pPr>
                <a:r>
                  <a:rPr lang="en-US" sz="2800" dirty="0">
                    <a:solidFill>
                      <a:prstClr val="black"/>
                    </a:solidFill>
                    <a:latin typeface="Times New Roman" panose="02020603050405020304"/>
                    <a:ea typeface="Microsoft JhengHei" pitchFamily="34" charset="-120"/>
                  </a:rPr>
                  <a:t>Table 1 : Representation of plaintext and cipher text characters in </a:t>
                </a:r>
                <a14:m>
                  <m:oMath xmlns:m="http://schemas.openxmlformats.org/officeDocument/2006/math">
                    <m:sSub>
                      <m:sSubPr>
                        <m:ctrlPr>
                          <a:rPr lang="en-US" sz="2400" i="1" dirty="0">
                            <a:solidFill>
                              <a:prstClr val="black"/>
                            </a:solidFill>
                            <a:latin typeface="Cambria Math" panose="02040503050406030204" pitchFamily="18" charset="0"/>
                          </a:rPr>
                        </m:ctrlPr>
                      </m:sSubPr>
                      <m:e>
                        <m:r>
                          <a:rPr lang="en-US" sz="2400" i="1" dirty="0">
                            <a:solidFill>
                              <a:prstClr val="black"/>
                            </a:solidFill>
                            <a:latin typeface="Cambria Math" panose="02040503050406030204" pitchFamily="18" charset="0"/>
                          </a:rPr>
                          <m:t>𝑍</m:t>
                        </m:r>
                      </m:e>
                      <m:sub>
                        <m:r>
                          <a:rPr lang="en-US" sz="2400" i="1" dirty="0">
                            <a:solidFill>
                              <a:prstClr val="black"/>
                            </a:solidFill>
                            <a:latin typeface="Cambria Math" panose="02040503050406030204" pitchFamily="18" charset="0"/>
                          </a:rPr>
                          <m:t>26</m:t>
                        </m:r>
                      </m:sub>
                    </m:sSub>
                  </m:oMath>
                </a14:m>
                <a:r>
                  <a:rPr lang="en-US" sz="2800" dirty="0">
                    <a:solidFill>
                      <a:prstClr val="black"/>
                    </a:solidFill>
                    <a:latin typeface="Times New Roman" panose="02020603050405020304"/>
                    <a:ea typeface="Microsoft JhengHei" pitchFamily="34" charset="-120"/>
                  </a:rPr>
                  <a:t> </a:t>
                </a:r>
              </a:p>
            </p:txBody>
          </p:sp>
        </mc:Choice>
        <mc:Fallback xmlns="">
          <p:sp>
            <p:nvSpPr>
              <p:cNvPr id="6" name="TextBox 5"/>
              <p:cNvSpPr txBox="1">
                <a:spLocks noRot="1" noChangeAspect="1" noMove="1" noResize="1" noEditPoints="1" noAdjustHandles="1" noChangeArrowheads="1" noChangeShapeType="1" noTextEdit="1"/>
              </p:cNvSpPr>
              <p:nvPr/>
            </p:nvSpPr>
            <p:spPr>
              <a:xfrm>
                <a:off x="1313330" y="4235824"/>
                <a:ext cx="10878670" cy="523220"/>
              </a:xfrm>
              <a:prstGeom prst="rect">
                <a:avLst/>
              </a:prstGeom>
              <a:blipFill rotWithShape="0">
                <a:blip r:embed="rId2"/>
                <a:stretch>
                  <a:fillRect t="-12791" b="-31395"/>
                </a:stretch>
              </a:blipFill>
            </p:spPr>
            <p:txBody>
              <a:bodyPr/>
              <a:lstStyle/>
              <a:p>
                <a:r>
                  <a:rPr lang="ar-IQ">
                    <a:noFill/>
                  </a:rPr>
                  <a:t> </a:t>
                </a:r>
              </a:p>
            </p:txBody>
          </p:sp>
        </mc:Fallback>
      </mc:AlternateContent>
      <p:sp>
        <p:nvSpPr>
          <p:cNvPr id="7" name="TextBox 6"/>
          <p:cNvSpPr txBox="1"/>
          <p:nvPr/>
        </p:nvSpPr>
        <p:spPr>
          <a:xfrm>
            <a:off x="1313330" y="6276945"/>
            <a:ext cx="6185647" cy="400110"/>
          </a:xfrm>
          <a:prstGeom prst="rect">
            <a:avLst/>
          </a:prstGeom>
          <a:noFill/>
        </p:spPr>
        <p:txBody>
          <a:bodyPr wrap="square" rtlCol="1">
            <a:spAutoFit/>
          </a:bodyPr>
          <a:lstStyle/>
          <a:p>
            <a:r>
              <a:rPr lang="en-US" sz="2000" dirty="0">
                <a:latin typeface="+mj-lt"/>
              </a:rPr>
              <a:t>Note :In Table 1 , P=plain text and c = cipher text</a:t>
            </a:r>
            <a:endParaRPr lang="ar-IQ" sz="2000" dirty="0">
              <a:latin typeface="+mj-lt"/>
            </a:endParaRPr>
          </a:p>
        </p:txBody>
      </p:sp>
      <p:sp>
        <p:nvSpPr>
          <p:cNvPr id="5" name="Slide Number Placeholder 4"/>
          <p:cNvSpPr>
            <a:spLocks noGrp="1"/>
          </p:cNvSpPr>
          <p:nvPr>
            <p:ph type="sldNum" sz="quarter" idx="12"/>
          </p:nvPr>
        </p:nvSpPr>
        <p:spPr/>
        <p:txBody>
          <a:bodyPr>
            <a:normAutofit fontScale="85000" lnSpcReduction="20000"/>
          </a:bodyPr>
          <a:lstStyle/>
          <a:p>
            <a:fld id="{436F3251-483E-4203-8C62-539C307CE53F}" type="slidenum">
              <a:rPr lang="ar-SA" smtClean="0"/>
              <a:t>7</a:t>
            </a:fld>
            <a:endParaRPr lang="ar-SA"/>
          </a:p>
        </p:txBody>
      </p:sp>
    </p:spTree>
    <p:extLst>
      <p:ext uri="{BB962C8B-B14F-4D97-AF65-F5344CB8AC3E}">
        <p14:creationId xmlns:p14="http://schemas.microsoft.com/office/powerpoint/2010/main" val="12110563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1676-3E63-4FBE-9419-4AD3407DB8CD}"/>
              </a:ext>
            </a:extLst>
          </p:cNvPr>
          <p:cNvSpPr>
            <a:spLocks noGrp="1"/>
          </p:cNvSpPr>
          <p:nvPr>
            <p:ph type="title"/>
          </p:nvPr>
        </p:nvSpPr>
        <p:spPr/>
        <p:txBody>
          <a:bodyPr/>
          <a:lstStyle/>
          <a:p>
            <a:r>
              <a:rPr lang="en-US" b="1" dirty="0">
                <a:solidFill>
                  <a:srgbClr val="C00000"/>
                </a:solidFill>
              </a:rPr>
              <a:t>Additive Cipher (The Caesar Cipher)</a:t>
            </a:r>
            <a:endParaRPr lang="ar-SA" dirty="0">
              <a:solidFill>
                <a:srgbClr val="C00000"/>
              </a:solidFill>
            </a:endParaRPr>
          </a:p>
        </p:txBody>
      </p:sp>
      <p:pic>
        <p:nvPicPr>
          <p:cNvPr id="4" name="Content Placeholder 3">
            <a:extLst>
              <a:ext uri="{FF2B5EF4-FFF2-40B4-BE49-F238E27FC236}">
                <a16:creationId xmlns:a16="http://schemas.microsoft.com/office/drawing/2014/main" id="{7C372627-5888-48F0-A929-ECFCB18BBC86}"/>
              </a:ext>
            </a:extLst>
          </p:cNvPr>
          <p:cNvPicPr>
            <a:picLocks noGrp="1" noChangeAspect="1"/>
          </p:cNvPicPr>
          <p:nvPr>
            <p:ph sz="quarter" idx="1"/>
          </p:nvPr>
        </p:nvPicPr>
        <p:blipFill>
          <a:blip r:embed="rId2"/>
          <a:stretch>
            <a:fillRect/>
          </a:stretch>
        </p:blipFill>
        <p:spPr>
          <a:xfrm>
            <a:off x="2316788" y="3034489"/>
            <a:ext cx="7871351" cy="244216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2997954-E776-4D92-8B15-728433CF112A}"/>
                  </a:ext>
                </a:extLst>
              </p:cNvPr>
              <p:cNvSpPr txBox="1"/>
              <p:nvPr/>
            </p:nvSpPr>
            <p:spPr>
              <a:xfrm>
                <a:off x="1025236" y="1759527"/>
                <a:ext cx="10099964" cy="1077218"/>
              </a:xfrm>
              <a:prstGeom prst="rect">
                <a:avLst/>
              </a:prstGeom>
              <a:noFill/>
            </p:spPr>
            <p:txBody>
              <a:bodyPr wrap="square" rtlCol="1">
                <a:spAutoFit/>
              </a:bodyPr>
              <a:lstStyle/>
              <a:p>
                <a:pPr marL="457200" indent="-457200" algn="just">
                  <a:buFont typeface="Wingdings" panose="05000000000000000000" pitchFamily="2" charset="2"/>
                  <a:buChar char="Ø"/>
                </a:pPr>
                <a:r>
                  <a:rPr lang="en-US" sz="3200" dirty="0">
                    <a:latin typeface="+mj-lt"/>
                  </a:rPr>
                  <a:t>When the cipher is additive , the plaintext ,ciphertext , and key are integers in </a:t>
                </a:r>
                <a14:m>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𝑍</m:t>
                        </m:r>
                      </m:e>
                      <m:sub>
                        <m:r>
                          <a:rPr lang="en-US" sz="3200" b="0" i="1" dirty="0" smtClean="0">
                            <a:latin typeface="Cambria Math" panose="02040503050406030204" pitchFamily="18" charset="0"/>
                          </a:rPr>
                          <m:t>26</m:t>
                        </m:r>
                      </m:sub>
                    </m:sSub>
                  </m:oMath>
                </a14:m>
                <a:r>
                  <a:rPr lang="en-US" sz="3200" dirty="0">
                    <a:latin typeface="+mj-lt"/>
                  </a:rPr>
                  <a:t> </a:t>
                </a:r>
                <a:endParaRPr lang="ar-SA" sz="3200" dirty="0">
                  <a:latin typeface="+mj-lt"/>
                </a:endParaRPr>
              </a:p>
            </p:txBody>
          </p:sp>
        </mc:Choice>
        <mc:Fallback xmlns="">
          <p:sp>
            <p:nvSpPr>
              <p:cNvPr id="5" name="TextBox 4">
                <a:extLst>
                  <a:ext uri="{FF2B5EF4-FFF2-40B4-BE49-F238E27FC236}">
                    <a16:creationId xmlns:a16="http://schemas.microsoft.com/office/drawing/2014/main" xmlns:a14="http://schemas.microsoft.com/office/drawing/2010/main" xmlns="" id="{B2997954-E776-4D92-8B15-728433CF112A}"/>
                  </a:ext>
                </a:extLst>
              </p:cNvPr>
              <p:cNvSpPr txBox="1">
                <a:spLocks noRot="1" noChangeAspect="1" noMove="1" noResize="1" noEditPoints="1" noAdjustHandles="1" noChangeArrowheads="1" noChangeShapeType="1" noTextEdit="1"/>
              </p:cNvSpPr>
              <p:nvPr/>
            </p:nvSpPr>
            <p:spPr>
              <a:xfrm>
                <a:off x="1025236" y="1759527"/>
                <a:ext cx="10099964" cy="1077218"/>
              </a:xfrm>
              <a:prstGeom prst="rect">
                <a:avLst/>
              </a:prstGeom>
              <a:blipFill rotWithShape="0">
                <a:blip r:embed="rId3"/>
                <a:stretch>
                  <a:fillRect l="-1328" t="-7955" r="-1569" b="-17614"/>
                </a:stretch>
              </a:blipFill>
            </p:spPr>
            <p:txBody>
              <a:bodyPr/>
              <a:lstStyle/>
              <a:p>
                <a:r>
                  <a:rPr lang="ar-IQ">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5F268FE-E0EE-4F0F-877B-3ACECA84CBB4}"/>
                  </a:ext>
                </a:extLst>
              </p:cNvPr>
              <p:cNvSpPr/>
              <p:nvPr/>
            </p:nvSpPr>
            <p:spPr>
              <a:xfrm>
                <a:off x="1025236" y="5756310"/>
                <a:ext cx="9324109" cy="1292662"/>
              </a:xfrm>
              <a:prstGeom prst="rect">
                <a:avLst/>
              </a:prstGeom>
            </p:spPr>
            <p:txBody>
              <a:bodyPr wrap="square">
                <a:spAutoFit/>
              </a:bodyPr>
              <a:lstStyle/>
              <a:p>
                <a:pPr marL="285750" indent="-285750">
                  <a:buFont typeface="Arial" panose="020B0604020202020204" pitchFamily="34" charset="0"/>
                  <a:buChar char="•"/>
                </a:pPr>
                <a:r>
                  <a:rPr lang="en-US" sz="2000" dirty="0"/>
                  <a:t>Let C= Cipher Text , P= Plain Text ,K= Key</a:t>
                </a:r>
              </a:p>
              <a:p>
                <a:pPr marL="285750" indent="-285750">
                  <a:buFont typeface="Arial" panose="020B0604020202020204" pitchFamily="34" charset="0"/>
                  <a:buChar char="•"/>
                </a:pPr>
                <a:r>
                  <a:rPr lang="en-US" sz="2000" dirty="0"/>
                  <a:t>Mod is Modular system , Mod= n =26 , of English alphabetic.</a:t>
                </a:r>
              </a:p>
              <a:p>
                <a:pPr marL="285750" indent="-285750">
                  <a:buFont typeface="Arial" panose="020B0604020202020204" pitchFamily="34" charset="0"/>
                  <a:buChar char="•"/>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𝑍</m:t>
                        </m:r>
                      </m:e>
                      <m:sub>
                        <m:r>
                          <a:rPr lang="en-US" sz="2000" b="0" i="1" dirty="0" smtClean="0">
                            <a:latin typeface="Cambria Math" panose="02040503050406030204" pitchFamily="18" charset="0"/>
                          </a:rPr>
                          <m:t>𝑛</m:t>
                        </m:r>
                      </m:sub>
                    </m:sSub>
                  </m:oMath>
                </a14:m>
                <a:r>
                  <a:rPr lang="en-US" sz="2000" dirty="0"/>
                  <a:t> </a:t>
                </a:r>
                <a:r>
                  <a:rPr lang="en-US" dirty="0"/>
                  <a:t>where </a:t>
                </a:r>
                <a:r>
                  <a:rPr lang="en-US" i="1" dirty="0"/>
                  <a:t>n </a:t>
                </a:r>
                <a:r>
                  <a:rPr lang="en-US" dirty="0"/>
                  <a:t>is the modulus.</a:t>
                </a:r>
                <a:r>
                  <a:rPr lang="en-US" sz="2000" dirty="0"/>
                  <a:t> </a:t>
                </a:r>
                <a:br>
                  <a:rPr lang="en-US" sz="2000" dirty="0"/>
                </a:br>
                <a:r>
                  <a:rPr lang="en-US" dirty="0"/>
                  <a:t> </a:t>
                </a:r>
                <a:endParaRPr lang="ar-SA" dirty="0"/>
              </a:p>
            </p:txBody>
          </p:sp>
        </mc:Choice>
        <mc:Fallback xmlns="">
          <p:sp>
            <p:nvSpPr>
              <p:cNvPr id="7" name="Rectangle 6">
                <a:extLst>
                  <a:ext uri="{FF2B5EF4-FFF2-40B4-BE49-F238E27FC236}">
                    <a16:creationId xmlns:a16="http://schemas.microsoft.com/office/drawing/2014/main" id="{15F268FE-E0EE-4F0F-877B-3ACECA84CBB4}"/>
                  </a:ext>
                </a:extLst>
              </p:cNvPr>
              <p:cNvSpPr>
                <a:spLocks noRot="1" noChangeAspect="1" noMove="1" noResize="1" noEditPoints="1" noAdjustHandles="1" noChangeArrowheads="1" noChangeShapeType="1" noTextEdit="1"/>
              </p:cNvSpPr>
              <p:nvPr/>
            </p:nvSpPr>
            <p:spPr>
              <a:xfrm>
                <a:off x="1025236" y="5756310"/>
                <a:ext cx="9324109" cy="1292662"/>
              </a:xfrm>
              <a:prstGeom prst="rect">
                <a:avLst/>
              </a:prstGeom>
              <a:blipFill>
                <a:blip r:embed="rId4"/>
                <a:stretch>
                  <a:fillRect l="-588" t="-2358"/>
                </a:stretch>
              </a:blipFill>
            </p:spPr>
            <p:txBody>
              <a:bodyPr/>
              <a:lstStyle/>
              <a:p>
                <a:r>
                  <a:rPr lang="ar-SA">
                    <a:noFill/>
                  </a:rPr>
                  <a:t> </a:t>
                </a:r>
              </a:p>
            </p:txBody>
          </p:sp>
        </mc:Fallback>
      </mc:AlternateContent>
      <p:sp>
        <p:nvSpPr>
          <p:cNvPr id="3" name="TextBox 2"/>
          <p:cNvSpPr txBox="1"/>
          <p:nvPr/>
        </p:nvSpPr>
        <p:spPr>
          <a:xfrm>
            <a:off x="5061976" y="5503783"/>
            <a:ext cx="2641236" cy="369332"/>
          </a:xfrm>
          <a:prstGeom prst="rect">
            <a:avLst/>
          </a:prstGeom>
          <a:noFill/>
        </p:spPr>
        <p:txBody>
          <a:bodyPr wrap="none" rtlCol="1">
            <a:spAutoFit/>
          </a:bodyPr>
          <a:lstStyle/>
          <a:p>
            <a:r>
              <a:rPr lang="en-US" b="1" dirty="0"/>
              <a:t>Figure 2 : Additive Cipher</a:t>
            </a:r>
            <a:endParaRPr lang="ar-IQ" b="1" dirty="0"/>
          </a:p>
        </p:txBody>
      </p:sp>
      <p:sp>
        <p:nvSpPr>
          <p:cNvPr id="6" name="Slide Number Placeholder 5"/>
          <p:cNvSpPr>
            <a:spLocks noGrp="1"/>
          </p:cNvSpPr>
          <p:nvPr>
            <p:ph type="sldNum" sz="quarter" idx="12"/>
          </p:nvPr>
        </p:nvSpPr>
        <p:spPr/>
        <p:txBody>
          <a:bodyPr>
            <a:normAutofit fontScale="85000" lnSpcReduction="20000"/>
          </a:bodyPr>
          <a:lstStyle/>
          <a:p>
            <a:fld id="{436F3251-483E-4203-8C62-539C307CE53F}" type="slidenum">
              <a:rPr lang="ar-SA" smtClean="0"/>
              <a:t>8</a:t>
            </a:fld>
            <a:endParaRPr lang="ar-SA"/>
          </a:p>
        </p:txBody>
      </p:sp>
    </p:spTree>
    <p:extLst>
      <p:ext uri="{BB962C8B-B14F-4D97-AF65-F5344CB8AC3E}">
        <p14:creationId xmlns:p14="http://schemas.microsoft.com/office/powerpoint/2010/main" val="21784720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54BB-2AA7-4730-945F-3A7AEB327DFC}"/>
              </a:ext>
            </a:extLst>
          </p:cNvPr>
          <p:cNvSpPr>
            <a:spLocks noGrp="1"/>
          </p:cNvSpPr>
          <p:nvPr>
            <p:ph type="title"/>
          </p:nvPr>
        </p:nvSpPr>
        <p:spPr/>
        <p:txBody>
          <a:bodyPr/>
          <a:lstStyle/>
          <a:p>
            <a:r>
              <a:rPr lang="en-US" b="1" dirty="0">
                <a:solidFill>
                  <a:srgbClr val="C00000"/>
                </a:solidFill>
              </a:rPr>
              <a:t>Multiplicative Cipher</a:t>
            </a:r>
            <a:endParaRPr lang="ar-SA" dirty="0">
              <a:solidFill>
                <a:srgbClr val="C00000"/>
              </a:solidFill>
            </a:endParaRPr>
          </a:p>
        </p:txBody>
      </p:sp>
      <p:pic>
        <p:nvPicPr>
          <p:cNvPr id="4" name="Content Placeholder 3">
            <a:extLst>
              <a:ext uri="{FF2B5EF4-FFF2-40B4-BE49-F238E27FC236}">
                <a16:creationId xmlns:a16="http://schemas.microsoft.com/office/drawing/2014/main" id="{2B38B81C-1D0E-461A-B3CF-6D1080EA1FF4}"/>
              </a:ext>
            </a:extLst>
          </p:cNvPr>
          <p:cNvPicPr>
            <a:picLocks noGrp="1" noChangeAspect="1"/>
          </p:cNvPicPr>
          <p:nvPr>
            <p:ph sz="quarter" idx="1"/>
          </p:nvPr>
        </p:nvPicPr>
        <p:blipFill>
          <a:blip r:embed="rId2"/>
          <a:stretch>
            <a:fillRect/>
          </a:stretch>
        </p:blipFill>
        <p:spPr>
          <a:xfrm>
            <a:off x="816864" y="3004052"/>
            <a:ext cx="9196108" cy="232540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070B64-129D-4AC4-B275-69C2FAE12099}"/>
                  </a:ext>
                </a:extLst>
              </p:cNvPr>
              <p:cNvSpPr txBox="1"/>
              <p:nvPr/>
            </p:nvSpPr>
            <p:spPr>
              <a:xfrm>
                <a:off x="816864" y="1662546"/>
                <a:ext cx="10317301" cy="1200329"/>
              </a:xfrm>
              <a:prstGeom prst="rect">
                <a:avLst/>
              </a:prstGeom>
              <a:noFill/>
            </p:spPr>
            <p:txBody>
              <a:bodyPr wrap="square" rtlCol="1">
                <a:spAutoFit/>
              </a:bodyPr>
              <a:lstStyle/>
              <a:p>
                <a:pPr marL="342900" indent="-342900" algn="just">
                  <a:buFont typeface="Wingdings" panose="05000000000000000000" pitchFamily="2" charset="2"/>
                  <a:buChar char="Ø"/>
                </a:pPr>
                <a:r>
                  <a:rPr lang="en-US" sz="2400" dirty="0"/>
                  <a:t>In a multiplicative cipher , the plaintext and ciphertext are integers in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𝑍</m:t>
                        </m:r>
                      </m:e>
                      <m:sub>
                        <m:r>
                          <a:rPr lang="en-US" sz="2400" i="1" dirty="0">
                            <a:latin typeface="Cambria Math" panose="02040503050406030204" pitchFamily="18" charset="0"/>
                          </a:rPr>
                          <m:t>26</m:t>
                        </m:r>
                      </m:sub>
                    </m:sSub>
                  </m:oMath>
                </a14:m>
                <a:r>
                  <a:rPr lang="en-US" sz="2400" dirty="0"/>
                  <a:t> , the key is an integer in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𝑍</m:t>
                        </m:r>
                      </m:e>
                      <m:sub>
                        <m:r>
                          <a:rPr lang="en-US" sz="2400" i="1" dirty="0">
                            <a:latin typeface="Cambria Math" panose="02040503050406030204" pitchFamily="18" charset="0"/>
                          </a:rPr>
                          <m:t>26</m:t>
                        </m:r>
                      </m:sub>
                    </m:sSub>
                  </m:oMath>
                </a14:m>
                <a:r>
                  <a:rPr lang="en-US" sz="2400" dirty="0"/>
                  <a:t> * (which is a subset of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𝑍</m:t>
                        </m:r>
                      </m:e>
                      <m:sub>
                        <m:r>
                          <a:rPr lang="en-US" sz="2400" i="1" dirty="0">
                            <a:latin typeface="Cambria Math" panose="02040503050406030204" pitchFamily="18" charset="0"/>
                          </a:rPr>
                          <m:t>26</m:t>
                        </m:r>
                      </m:sub>
                    </m:sSub>
                  </m:oMath>
                </a14:m>
                <a:r>
                  <a:rPr lang="en-US" sz="2400" dirty="0"/>
                  <a:t> that includes only integer in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𝑍</m:t>
                        </m:r>
                      </m:e>
                      <m:sub>
                        <m:r>
                          <a:rPr lang="en-US" sz="2400" i="1" dirty="0">
                            <a:latin typeface="Cambria Math" panose="02040503050406030204" pitchFamily="18" charset="0"/>
                          </a:rPr>
                          <m:t>26</m:t>
                        </m:r>
                      </m:sub>
                    </m:sSub>
                  </m:oMath>
                </a14:m>
                <a:r>
                  <a:rPr lang="en-US" sz="2400" dirty="0"/>
                  <a:t> that have a unique multiplicative inverse </a:t>
                </a:r>
                <a:endParaRPr lang="ar-SA" sz="2400" dirty="0"/>
              </a:p>
            </p:txBody>
          </p:sp>
        </mc:Choice>
        <mc:Fallback xmlns="">
          <p:sp>
            <p:nvSpPr>
              <p:cNvPr id="6" name="TextBox 5">
                <a:extLst>
                  <a:ext uri="{FF2B5EF4-FFF2-40B4-BE49-F238E27FC236}">
                    <a16:creationId xmlns:a16="http://schemas.microsoft.com/office/drawing/2014/main" xmlns:a14="http://schemas.microsoft.com/office/drawing/2010/main" xmlns="" id="{8A070B64-129D-4AC4-B275-69C2FAE12099}"/>
                  </a:ext>
                </a:extLst>
              </p:cNvPr>
              <p:cNvSpPr txBox="1">
                <a:spLocks noRot="1" noChangeAspect="1" noMove="1" noResize="1" noEditPoints="1" noAdjustHandles="1" noChangeArrowheads="1" noChangeShapeType="1" noTextEdit="1"/>
              </p:cNvSpPr>
              <p:nvPr/>
            </p:nvSpPr>
            <p:spPr>
              <a:xfrm>
                <a:off x="816864" y="1662546"/>
                <a:ext cx="10317301" cy="1200329"/>
              </a:xfrm>
              <a:prstGeom prst="rect">
                <a:avLst/>
              </a:prstGeom>
              <a:blipFill rotWithShape="0">
                <a:blip r:embed="rId3"/>
                <a:stretch>
                  <a:fillRect l="-768" t="-4061" r="-887" b="-10660"/>
                </a:stretch>
              </a:blipFill>
            </p:spPr>
            <p:txBody>
              <a:bodyPr/>
              <a:lstStyle/>
              <a:p>
                <a:r>
                  <a:rPr lang="ar-IQ">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67DECBE-2089-4ABB-A96A-6362E0B30137}"/>
                  </a:ext>
                </a:extLst>
              </p:cNvPr>
              <p:cNvSpPr/>
              <p:nvPr/>
            </p:nvSpPr>
            <p:spPr>
              <a:xfrm>
                <a:off x="816864" y="5257562"/>
                <a:ext cx="9324109" cy="1600438"/>
              </a:xfrm>
              <a:prstGeom prst="rect">
                <a:avLst/>
              </a:prstGeom>
            </p:spPr>
            <p:txBody>
              <a:bodyPr wrap="square">
                <a:spAutoFit/>
              </a:bodyPr>
              <a:lstStyle/>
              <a:p>
                <a:pPr marL="285750" indent="-285750">
                  <a:buFont typeface="Arial" panose="020B0604020202020204" pitchFamily="34" charset="0"/>
                  <a:buChar char="•"/>
                </a:pPr>
                <a:r>
                  <a:rPr lang="en-US" sz="2000" dirty="0"/>
                  <a:t>Let C= Cipher Text</a:t>
                </a:r>
              </a:p>
              <a:p>
                <a:pPr marL="285750" indent="-285750">
                  <a:buFont typeface="Arial" panose="020B0604020202020204" pitchFamily="34" charset="0"/>
                  <a:buChar char="•"/>
                </a:pPr>
                <a:r>
                  <a:rPr lang="en-US" sz="2000" dirty="0"/>
                  <a:t>P= Plain Text</a:t>
                </a:r>
              </a:p>
              <a:p>
                <a:pPr marL="285750" indent="-285750">
                  <a:buFont typeface="Arial" panose="020B0604020202020204" pitchFamily="34" charset="0"/>
                  <a:buChar char="•"/>
                </a:pPr>
                <a:r>
                  <a:rPr lang="en-US" sz="2000" dirty="0"/>
                  <a:t>K= Key;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m:t>
                        </m:r>
                        <m:r>
                          <a:rPr lang="en-US" sz="2000" b="0" i="1" smtClean="0">
                            <a:latin typeface="Cambria Math" panose="02040503050406030204" pitchFamily="18" charset="0"/>
                          </a:rPr>
                          <m:t>1</m:t>
                        </m:r>
                      </m:sup>
                    </m:sSup>
                  </m:oMath>
                </a14:m>
                <a:r>
                  <a:rPr lang="en-US" sz="2000" dirty="0"/>
                  <a:t>= Multiplicative Inverse of Key (inv(key))</a:t>
                </a:r>
              </a:p>
              <a:p>
                <a:pPr marL="285750" indent="-285750">
                  <a:buFont typeface="Arial" panose="020B0604020202020204" pitchFamily="34" charset="0"/>
                  <a:buChar char="•"/>
                </a:pPr>
                <a:r>
                  <a:rPr lang="en-US" sz="2000" dirty="0"/>
                  <a:t>Mod is Modular system , Mod= n =26 , of English alphabetic</a:t>
                </a:r>
              </a:p>
              <a:p>
                <a:r>
                  <a:rPr lang="en-US" dirty="0"/>
                  <a:t> </a:t>
                </a:r>
                <a:endParaRPr lang="ar-SA" dirty="0"/>
              </a:p>
            </p:txBody>
          </p:sp>
        </mc:Choice>
        <mc:Fallback xmlns="">
          <p:sp>
            <p:nvSpPr>
              <p:cNvPr id="7" name="Rectangle 6">
                <a:extLst>
                  <a:ext uri="{FF2B5EF4-FFF2-40B4-BE49-F238E27FC236}">
                    <a16:creationId xmlns:a16="http://schemas.microsoft.com/office/drawing/2014/main" id="{367DECBE-2089-4ABB-A96A-6362E0B30137}"/>
                  </a:ext>
                </a:extLst>
              </p:cNvPr>
              <p:cNvSpPr>
                <a:spLocks noRot="1" noChangeAspect="1" noMove="1" noResize="1" noEditPoints="1" noAdjustHandles="1" noChangeArrowheads="1" noChangeShapeType="1" noTextEdit="1"/>
              </p:cNvSpPr>
              <p:nvPr/>
            </p:nvSpPr>
            <p:spPr>
              <a:xfrm>
                <a:off x="816864" y="5257562"/>
                <a:ext cx="9324109" cy="1600438"/>
              </a:xfrm>
              <a:prstGeom prst="rect">
                <a:avLst/>
              </a:prstGeom>
              <a:blipFill>
                <a:blip r:embed="rId4"/>
                <a:stretch>
                  <a:fillRect l="-588" t="-1901"/>
                </a:stretch>
              </a:blipFill>
            </p:spPr>
            <p:txBody>
              <a:bodyPr/>
              <a:lstStyle/>
              <a:p>
                <a:r>
                  <a:rPr lang="ar-SA">
                    <a:noFill/>
                  </a:rPr>
                  <a:t> </a:t>
                </a:r>
              </a:p>
            </p:txBody>
          </p:sp>
        </mc:Fallback>
      </mc:AlternateContent>
      <p:sp>
        <p:nvSpPr>
          <p:cNvPr id="8" name="TextBox 7"/>
          <p:cNvSpPr txBox="1"/>
          <p:nvPr/>
        </p:nvSpPr>
        <p:spPr>
          <a:xfrm>
            <a:off x="5061976" y="5503783"/>
            <a:ext cx="3121945" cy="369332"/>
          </a:xfrm>
          <a:prstGeom prst="rect">
            <a:avLst/>
          </a:prstGeom>
          <a:noFill/>
        </p:spPr>
        <p:txBody>
          <a:bodyPr wrap="none" rtlCol="1">
            <a:spAutoFit/>
          </a:bodyPr>
          <a:lstStyle/>
          <a:p>
            <a:r>
              <a:rPr lang="en-US" b="1" dirty="0"/>
              <a:t>Figure 3 : Multiplicative Cipher</a:t>
            </a:r>
            <a:endParaRPr lang="ar-IQ" b="1" dirty="0"/>
          </a:p>
        </p:txBody>
      </p:sp>
      <p:sp>
        <p:nvSpPr>
          <p:cNvPr id="3" name="Slide Number Placeholder 2"/>
          <p:cNvSpPr>
            <a:spLocks noGrp="1"/>
          </p:cNvSpPr>
          <p:nvPr>
            <p:ph type="sldNum" sz="quarter" idx="12"/>
          </p:nvPr>
        </p:nvSpPr>
        <p:spPr/>
        <p:txBody>
          <a:bodyPr>
            <a:normAutofit fontScale="85000" lnSpcReduction="20000"/>
          </a:bodyPr>
          <a:lstStyle/>
          <a:p>
            <a:fld id="{436F3251-483E-4203-8C62-539C307CE53F}" type="slidenum">
              <a:rPr lang="ar-SA" smtClean="0"/>
              <a:t>9</a:t>
            </a:fld>
            <a:endParaRPr lang="ar-SA"/>
          </a:p>
        </p:txBody>
      </p:sp>
    </p:spTree>
    <p:extLst>
      <p:ext uri="{BB962C8B-B14F-4D97-AF65-F5344CB8AC3E}">
        <p14:creationId xmlns:p14="http://schemas.microsoft.com/office/powerpoint/2010/main" val="2280869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ألوان متوسطة">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ألوان متوسطة">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Lec 1</Template>
  <TotalTime>2598</TotalTime>
  <Words>2302</Words>
  <Application>Microsoft Office PowerPoint</Application>
  <PresentationFormat>Widescreen</PresentationFormat>
  <Paragraphs>308</Paragraphs>
  <Slides>24</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Andalus</vt:lpstr>
      <vt:lpstr>Arial</vt:lpstr>
      <vt:lpstr>Buxton Sketch</vt:lpstr>
      <vt:lpstr>Calibri</vt:lpstr>
      <vt:lpstr>Cambria Math</vt:lpstr>
      <vt:lpstr>Times New Roman</vt:lpstr>
      <vt:lpstr>Tw Cen MT</vt:lpstr>
      <vt:lpstr>Wingdings</vt:lpstr>
      <vt:lpstr>Wingdings 2</vt:lpstr>
      <vt:lpstr>ألوان متوسطة</vt:lpstr>
      <vt:lpstr>1_ألوان متوسطة</vt:lpstr>
      <vt:lpstr>Classical Cryptographic Techniques</vt:lpstr>
      <vt:lpstr>Outline</vt:lpstr>
      <vt:lpstr>Classical Cryptography Techniques</vt:lpstr>
      <vt:lpstr>Classical Cryptographic Techniques</vt:lpstr>
      <vt:lpstr>Substitution Cipher Categorized</vt:lpstr>
      <vt:lpstr>1- Monoalphabetic Substitution Cipher</vt:lpstr>
      <vt:lpstr>Additive Cipher (The Caesar Cipher)</vt:lpstr>
      <vt:lpstr>Additive Cipher (The Caesar Cipher)</vt:lpstr>
      <vt:lpstr>Multiplicative Cipher</vt:lpstr>
      <vt:lpstr>Multiplicative Cipher</vt:lpstr>
      <vt:lpstr>Modular Multiplicative Inverse</vt:lpstr>
      <vt:lpstr>Modular Multiplicative Inverse</vt:lpstr>
      <vt:lpstr>Methods For Finding The Modular Multiplicative Inverse</vt:lpstr>
      <vt:lpstr>Example of First Method</vt:lpstr>
      <vt:lpstr>Methods For Finding The Modular Multiplicative Inverse</vt:lpstr>
      <vt:lpstr>Methods For Finding The Modular Multiplicative Inverse</vt:lpstr>
      <vt:lpstr>Example of Second Method </vt:lpstr>
      <vt:lpstr>Methods For Finding The Modular Multiplicative Inverse</vt:lpstr>
      <vt:lpstr>Methods For Finding The Modular Multiplicative Inverse</vt:lpstr>
      <vt:lpstr>The Affine cipher</vt:lpstr>
      <vt:lpstr>The Affine Cipher</vt:lpstr>
      <vt:lpstr>Example</vt:lpstr>
      <vt:lpstr>Example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dc:creator>
  <cp:lastModifiedBy>Rasha</cp:lastModifiedBy>
  <cp:revision>157</cp:revision>
  <dcterms:created xsi:type="dcterms:W3CDTF">2020-02-21T17:39:03Z</dcterms:created>
  <dcterms:modified xsi:type="dcterms:W3CDTF">2020-03-18T21:24:45Z</dcterms:modified>
</cp:coreProperties>
</file>