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_rels/presentation.xml.rels" ContentType="application/vnd.openxmlformats-package.relationships+xml"/>
  <Override PartName="/ppt/media/image5.png" ContentType="image/png"/>
  <Override PartName="/ppt/media/image10.png" ContentType="image/png"/>
  <Override PartName="/ppt/media/image4.png" ContentType="image/png"/>
  <Override PartName="/ppt/media/image3.png" ContentType="image/png"/>
  <Override PartName="/ppt/media/image1.png" ContentType="image/png"/>
  <Override PartName="/ppt/media/image2.png" ContentType="image/png"/>
  <Override PartName="/ppt/media/image8.png" ContentType="image/png"/>
  <Override PartName="/ppt/media/image9.png" ContentType="image/png"/>
  <Override PartName="/ppt/media/image7.png" ContentType="image/png"/>
  <Override PartName="/ppt/media/image11.png" ContentType="image/png"/>
  <Override PartName="/ppt/media/image6.png" ContentType="image/png"/>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slideLayouts/_rels/slideLayout46.xml.rels" ContentType="application/vnd.openxmlformats-package.relationships+xml"/>
  <Override PartName="/ppt/slideLayouts/_rels/slideLayout22.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371600" y="685800"/>
            <a:ext cx="9600840" cy="68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6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7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1"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4"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8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1371600" y="685800"/>
            <a:ext cx="9600840" cy="68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0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1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1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2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1371600" y="685800"/>
            <a:ext cx="9600840" cy="68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4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5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5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5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5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6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6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6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6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6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6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17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371600" y="685800"/>
            <a:ext cx="9600840" cy="68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371600" y="685800"/>
            <a:ext cx="9600840" cy="148572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000" spc="-1" strike="noStrike">
              <a:solidFill>
                <a:srgbClr val="191b0e"/>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0" name="CustomShape 1"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915200" y="1788480"/>
            <a:ext cx="8361000" cy="2097720"/>
          </a:xfrm>
          <a:prstGeom prst="rect">
            <a:avLst/>
          </a:prstGeom>
        </p:spPr>
        <p:txBody>
          <a:bodyPr anchor="b">
            <a:noAutofit/>
          </a:bodyPr>
          <a:p>
            <a:pPr algn="ctr">
              <a:lnSpc>
                <a:spcPct val="89000"/>
              </a:lnSpc>
            </a:pPr>
            <a:r>
              <a:rPr b="0" lang="en-US" sz="7200" spc="-1" strike="noStrike" cap="all">
                <a:solidFill>
                  <a:srgbClr val="191b0e"/>
                </a:solidFill>
                <a:latin typeface="Franklin Gothic Book"/>
              </a:rPr>
              <a:t>Click to edit Master title style</a:t>
            </a:r>
            <a:endParaRPr b="0" lang="en-US" sz="7200" spc="-1" strike="noStrike">
              <a:solidFill>
                <a:srgbClr val="000000"/>
              </a:solidFill>
              <a:latin typeface="Franklin Gothic Book"/>
            </a:endParaRPr>
          </a:p>
        </p:txBody>
      </p:sp>
      <p:sp>
        <p:nvSpPr>
          <p:cNvPr id="2" name="PlaceHolder 3"/>
          <p:cNvSpPr>
            <a:spLocks noGrp="1"/>
          </p:cNvSpPr>
          <p:nvPr>
            <p:ph type="dt"/>
          </p:nvPr>
        </p:nvSpPr>
        <p:spPr>
          <a:xfrm>
            <a:off x="752760" y="6453360"/>
            <a:ext cx="1607760" cy="404280"/>
          </a:xfrm>
          <a:prstGeom prst="rect">
            <a:avLst/>
          </a:prstGeom>
        </p:spPr>
        <p:txBody>
          <a:bodyPr anchor="ctr">
            <a:noAutofit/>
          </a:bodyPr>
          <a:p>
            <a:pPr>
              <a:lnSpc>
                <a:spcPct val="100000"/>
              </a:lnSpc>
            </a:pPr>
            <a:fld id="{7EA06848-7471-4211-9EF3-142BF078F6C4}"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3" name="PlaceHolder 4"/>
          <p:cNvSpPr>
            <a:spLocks noGrp="1"/>
          </p:cNvSpPr>
          <p:nvPr>
            <p:ph type="ftr"/>
          </p:nvPr>
        </p:nvSpPr>
        <p:spPr>
          <a:xfrm>
            <a:off x="2584080" y="6453360"/>
            <a:ext cx="7022880" cy="404280"/>
          </a:xfrm>
          <a:prstGeom prst="rect">
            <a:avLst/>
          </a:prstGeom>
        </p:spPr>
        <p:txBody>
          <a:bodyPr anchor="ctr">
            <a:noAutofit/>
          </a:bodyPr>
          <a:p>
            <a:pPr algn="ct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4" name="PlaceHolder 5"/>
          <p:cNvSpPr>
            <a:spLocks noGrp="1"/>
          </p:cNvSpPr>
          <p:nvPr>
            <p:ph type="sldNum"/>
          </p:nvPr>
        </p:nvSpPr>
        <p:spPr>
          <a:xfrm>
            <a:off x="9830520" y="6453360"/>
            <a:ext cx="1595880" cy="404280"/>
          </a:xfrm>
          <a:prstGeom prst="rect">
            <a:avLst/>
          </a:prstGeom>
        </p:spPr>
        <p:txBody>
          <a:bodyPr anchor="ctr">
            <a:noAutofit/>
          </a:bodyPr>
          <a:p>
            <a:pPr algn="r">
              <a:lnSpc>
                <a:spcPct val="100000"/>
              </a:lnSpc>
            </a:pPr>
            <a:fld id="{16B75470-61BD-4B24-BEAC-7D3EB37F559E}" type="slidenum">
              <a:rPr b="0" lang="en-US" sz="1200" spc="-1" strike="noStrike">
                <a:solidFill>
                  <a:srgbClr val="191b0e"/>
                </a:solidFill>
                <a:latin typeface="Franklin Gothic Book"/>
              </a:rPr>
              <a:t>&lt;number&gt;</a:t>
            </a:fld>
            <a:endParaRPr b="0" lang="en-US" sz="1200" spc="-1" strike="noStrike">
              <a:latin typeface="Times New Roman"/>
            </a:endParaRPr>
          </a:p>
        </p:txBody>
      </p:sp>
      <p:grpSp>
        <p:nvGrpSpPr>
          <p:cNvPr id="5" name="Group 6"/>
          <p:cNvGrpSpPr/>
          <p:nvPr/>
        </p:nvGrpSpPr>
        <p:grpSpPr>
          <a:xfrm>
            <a:off x="752760" y="744120"/>
            <a:ext cx="10673640" cy="5349600"/>
            <a:chOff x="752760" y="744120"/>
            <a:chExt cx="10673640" cy="5349600"/>
          </a:xfrm>
        </p:grpSpPr>
        <p:sp>
          <p:nvSpPr>
            <p:cNvPr id="6" name="CustomShape 7"/>
            <p:cNvSpPr/>
            <p:nvPr/>
          </p:nvSpPr>
          <p:spPr>
            <a:xfrm>
              <a:off x="8151840" y="1685520"/>
              <a:ext cx="3274560" cy="4408200"/>
            </a:xfrm>
            <a:custGeom>
              <a:avLst/>
              <a:gdLst/>
              <a:ah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a:noFill/>
            </a:ln>
          </p:spPr>
          <p:style>
            <a:lnRef idx="0"/>
            <a:fillRef idx="0"/>
            <a:effectRef idx="0"/>
            <a:fontRef idx="minor"/>
          </p:style>
        </p:sp>
        <p:sp>
          <p:nvSpPr>
            <p:cNvPr id="7" name="CustomShape 8"/>
            <p:cNvSpPr/>
            <p:nvPr/>
          </p:nvSpPr>
          <p:spPr>
            <a:xfrm flipH="1" flipV="1">
              <a:off x="752400" y="743760"/>
              <a:ext cx="3275280" cy="4408200"/>
            </a:xfrm>
            <a:custGeom>
              <a:avLst/>
              <a:gdLst/>
              <a:ah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a:noFill/>
            </a:ln>
          </p:spPr>
          <p:style>
            <a:lnRef idx="0"/>
            <a:fillRef idx="0"/>
            <a:effectRef idx="0"/>
            <a:fontRef idx="minor"/>
          </p:style>
        </p:sp>
      </p:gr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191b0e"/>
                </a:solidFill>
                <a:latin typeface="Franklin Gothic Book"/>
              </a:rPr>
              <a:t>Click to edit the outline text format</a:t>
            </a:r>
            <a:endParaRPr b="0" lang="en-US" sz="2000" spc="-1" strike="noStrike">
              <a:solidFill>
                <a:srgbClr val="191b0e"/>
              </a:solidFill>
              <a:latin typeface="Franklin Gothic Book"/>
            </a:endParaRPr>
          </a:p>
          <a:p>
            <a:pPr lvl="1" marL="864000" indent="-324000">
              <a:spcBef>
                <a:spcPts val="1134"/>
              </a:spcBef>
              <a:buClr>
                <a:srgbClr val="000000"/>
              </a:buClr>
              <a:buSzPct val="75000"/>
              <a:buFont typeface="Symbol" charset="2"/>
              <a:buChar char=""/>
            </a:pPr>
            <a:r>
              <a:rPr b="0" lang="en-US" sz="1800" spc="-1" strike="noStrike">
                <a:solidFill>
                  <a:srgbClr val="191b0e"/>
                </a:solidFill>
                <a:latin typeface="Franklin Gothic Book"/>
              </a:rPr>
              <a:t>Second Outline Level</a:t>
            </a:r>
            <a:endParaRPr b="0" lang="en-US" sz="1800" spc="-1" strike="noStrike">
              <a:solidFill>
                <a:srgbClr val="191b0e"/>
              </a:solidFill>
              <a:latin typeface="Franklin Gothic Book"/>
            </a:endParaRPr>
          </a:p>
          <a:p>
            <a:pPr lvl="2" marL="1296000" indent="-288000">
              <a:spcBef>
                <a:spcPts val="850"/>
              </a:spcBef>
              <a:buClr>
                <a:srgbClr val="000000"/>
              </a:buClr>
              <a:buSzPct val="45000"/>
              <a:buFont typeface="Wingdings" charset="2"/>
              <a:buChar char=""/>
            </a:pPr>
            <a:r>
              <a:rPr b="0" i="1" lang="en-US" sz="1800" spc="-1" strike="noStrike">
                <a:solidFill>
                  <a:srgbClr val="191b0e"/>
                </a:solidFill>
                <a:latin typeface="Franklin Gothic Book"/>
              </a:rPr>
              <a:t>Third Outline Level</a:t>
            </a:r>
            <a:endParaRPr b="0" i="1" lang="en-US" sz="1800" spc="-1" strike="noStrike">
              <a:solidFill>
                <a:srgbClr val="191b0e"/>
              </a:solidFill>
              <a:latin typeface="Franklin Gothic Book"/>
            </a:endParaRPr>
          </a:p>
          <a:p>
            <a:pPr lvl="3" marL="1728000" indent="-216000">
              <a:spcBef>
                <a:spcPts val="567"/>
              </a:spcBef>
              <a:buClr>
                <a:srgbClr val="000000"/>
              </a:buClr>
              <a:buSzPct val="75000"/>
              <a:buFont typeface="Symbol" charset="2"/>
              <a:buChar char=""/>
            </a:pPr>
            <a:r>
              <a:rPr b="0" lang="en-US" sz="1600" spc="-1" strike="noStrike">
                <a:solidFill>
                  <a:srgbClr val="191b0e"/>
                </a:solidFill>
                <a:latin typeface="Franklin Gothic Book"/>
              </a:rPr>
              <a:t>Fourth Outline Level</a:t>
            </a:r>
            <a:endParaRPr b="0" lang="en-US" sz="1600" spc="-1" strike="noStrike">
              <a:solidFill>
                <a:srgbClr val="191b0e"/>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Fifth Outline Level</a:t>
            </a:r>
            <a:endParaRPr b="0" lang="en-US" sz="2000" spc="-1" strike="noStrike">
              <a:solidFill>
                <a:srgbClr val="191b0e"/>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Sixth Outline Level</a:t>
            </a:r>
            <a:endParaRPr b="0" lang="en-US" sz="2000" spc="-1" strike="noStrike">
              <a:solidFill>
                <a:srgbClr val="191b0e"/>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Seventh Outline Level</a:t>
            </a:r>
            <a:endParaRPr b="0" lang="en-US"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45"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6" name="PlaceHolder 2"/>
          <p:cNvSpPr>
            <a:spLocks noGrp="1"/>
          </p:cNvSpPr>
          <p:nvPr>
            <p:ph type="title"/>
          </p:nvPr>
        </p:nvSpPr>
        <p:spPr>
          <a:xfrm>
            <a:off x="1371600" y="685800"/>
            <a:ext cx="9600840" cy="1485720"/>
          </a:xfrm>
          <a:prstGeom prst="rect">
            <a:avLst/>
          </a:prstGeom>
        </p:spPr>
        <p:txBody>
          <a:bodyPr>
            <a:noAutofit/>
          </a:bodyPr>
          <a:p>
            <a:pPr>
              <a:lnSpc>
                <a:spcPct val="89000"/>
              </a:lnSpc>
            </a:pPr>
            <a:r>
              <a:rPr b="0" lang="en-US" sz="4400" spc="-1" strike="noStrike">
                <a:solidFill>
                  <a:srgbClr val="191b0e"/>
                </a:solidFill>
                <a:latin typeface="Franklin Gothic Book"/>
              </a:rPr>
              <a:t>Click to edit Master title style</a:t>
            </a:r>
            <a:endParaRPr b="0" lang="en-US" sz="4400" spc="-1" strike="noStrike">
              <a:solidFill>
                <a:srgbClr val="000000"/>
              </a:solidFill>
              <a:latin typeface="Franklin Gothic Book"/>
            </a:endParaRPr>
          </a:p>
        </p:txBody>
      </p:sp>
      <p:sp>
        <p:nvSpPr>
          <p:cNvPr id="47" name="PlaceHolder 3"/>
          <p:cNvSpPr>
            <a:spLocks noGrp="1"/>
          </p:cNvSpPr>
          <p:nvPr>
            <p:ph type="body"/>
          </p:nvPr>
        </p:nvSpPr>
        <p:spPr>
          <a:xfrm>
            <a:off x="1371600" y="2286000"/>
            <a:ext cx="9600840" cy="3580920"/>
          </a:xfrm>
          <a:prstGeom prst="rect">
            <a:avLst/>
          </a:prstGeom>
        </p:spPr>
        <p:txBody>
          <a:bodyPr>
            <a:noAutofit/>
          </a:bodyPr>
          <a:p>
            <a:pPr marL="384120" indent="-38376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Edit Master text styles</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Second level</a:t>
            </a:r>
            <a:endParaRPr b="0" lang="en-US" sz="2000" spc="-1" strike="noStrike">
              <a:solidFill>
                <a:srgbClr val="191b0e"/>
              </a:solidFill>
              <a:latin typeface="Franklin Gothic Book"/>
            </a:endParaRPr>
          </a:p>
          <a:p>
            <a:pPr lvl="2" marL="1371600" indent="-383760">
              <a:lnSpc>
                <a:spcPct val="94000"/>
              </a:lnSpc>
              <a:spcBef>
                <a:spcPts val="499"/>
              </a:spcBef>
              <a:spcAft>
                <a:spcPts val="201"/>
              </a:spcAft>
              <a:buClr>
                <a:srgbClr val="191b0e"/>
              </a:buClr>
              <a:buFont typeface="Franklin Gothic Book"/>
              <a:buChar char="■"/>
            </a:pPr>
            <a:r>
              <a:rPr b="0" lang="en-US" sz="1800" spc="-1" strike="noStrike">
                <a:solidFill>
                  <a:srgbClr val="191b0e"/>
                </a:solidFill>
                <a:latin typeface="Franklin Gothic Book"/>
              </a:rPr>
              <a:t>Third level</a:t>
            </a:r>
            <a:endParaRPr b="0" i="1" lang="en-US" sz="1800" spc="-1" strike="noStrike">
              <a:solidFill>
                <a:srgbClr val="191b0e"/>
              </a:solidFill>
              <a:latin typeface="Franklin Gothic Book"/>
            </a:endParaRPr>
          </a:p>
          <a:p>
            <a:pPr lvl="3" marL="1828800" indent="-383760">
              <a:lnSpc>
                <a:spcPct val="94000"/>
              </a:lnSpc>
              <a:spcBef>
                <a:spcPts val="499"/>
              </a:spcBef>
              <a:spcAft>
                <a:spcPts val="201"/>
              </a:spcAft>
              <a:buClr>
                <a:srgbClr val="191b0e"/>
              </a:buClr>
              <a:buFont typeface="Franklin Gothic Book"/>
              <a:buChar char="–"/>
            </a:pPr>
            <a:r>
              <a:rPr b="0" i="1" lang="en-US" sz="1800" spc="-1" strike="noStrike">
                <a:solidFill>
                  <a:srgbClr val="191b0e"/>
                </a:solidFill>
                <a:latin typeface="Franklin Gothic Book"/>
              </a:rPr>
              <a:t>Fourth level</a:t>
            </a:r>
            <a:endParaRPr b="0" lang="en-US" sz="1800" spc="-1" strike="noStrike">
              <a:solidFill>
                <a:srgbClr val="191b0e"/>
              </a:solidFill>
              <a:latin typeface="Franklin Gothic Book"/>
            </a:endParaRPr>
          </a:p>
          <a:p>
            <a:pPr lvl="4" marL="2286000" indent="-383760">
              <a:lnSpc>
                <a:spcPct val="94000"/>
              </a:lnSpc>
              <a:spcBef>
                <a:spcPts val="499"/>
              </a:spcBef>
              <a:spcAft>
                <a:spcPts val="201"/>
              </a:spcAft>
              <a:buClr>
                <a:srgbClr val="191b0e"/>
              </a:buClr>
              <a:buFont typeface="Franklin Gothic Book"/>
              <a:buChar char="■"/>
            </a:pPr>
            <a:r>
              <a:rPr b="0" lang="en-US" sz="1600" spc="-1" strike="noStrike">
                <a:solidFill>
                  <a:srgbClr val="191b0e"/>
                </a:solidFill>
                <a:latin typeface="Franklin Gothic Book"/>
              </a:rPr>
              <a:t>Fifth level</a:t>
            </a:r>
            <a:endParaRPr b="0" lang="en-US" sz="1600" spc="-1" strike="noStrike">
              <a:solidFill>
                <a:srgbClr val="191b0e"/>
              </a:solidFill>
              <a:latin typeface="Franklin Gothic Book"/>
            </a:endParaRPr>
          </a:p>
        </p:txBody>
      </p:sp>
      <p:sp>
        <p:nvSpPr>
          <p:cNvPr id="48" name="PlaceHolder 4"/>
          <p:cNvSpPr>
            <a:spLocks noGrp="1"/>
          </p:cNvSpPr>
          <p:nvPr>
            <p:ph type="dt"/>
          </p:nvPr>
        </p:nvSpPr>
        <p:spPr>
          <a:xfrm>
            <a:off x="1390680" y="6453360"/>
            <a:ext cx="1204200" cy="404280"/>
          </a:xfrm>
          <a:prstGeom prst="rect">
            <a:avLst/>
          </a:prstGeom>
        </p:spPr>
        <p:txBody>
          <a:bodyPr anchor="ctr">
            <a:noAutofit/>
          </a:bodyPr>
          <a:p>
            <a:pPr>
              <a:lnSpc>
                <a:spcPct val="100000"/>
              </a:lnSpc>
            </a:pPr>
            <a:fld id="{C72D7099-57EE-42BD-9725-FDBADB5725BF}"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49" name="PlaceHolder 5"/>
          <p:cNvSpPr>
            <a:spLocks noGrp="1"/>
          </p:cNvSpPr>
          <p:nvPr>
            <p:ph type="ftr"/>
          </p:nvPr>
        </p:nvSpPr>
        <p:spPr>
          <a:xfrm>
            <a:off x="2893680" y="6453360"/>
            <a:ext cx="6280560" cy="404280"/>
          </a:xfrm>
          <a:prstGeom prst="rect">
            <a:avLst/>
          </a:prstGeom>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50" name="PlaceHolder 6"/>
          <p:cNvSpPr>
            <a:spLocks noGrp="1"/>
          </p:cNvSpPr>
          <p:nvPr>
            <p:ph type="sldNum"/>
          </p:nvPr>
        </p:nvSpPr>
        <p:spPr>
          <a:xfrm>
            <a:off x="9472680" y="6453360"/>
            <a:ext cx="1595880" cy="404280"/>
          </a:xfrm>
          <a:prstGeom prst="rect">
            <a:avLst/>
          </a:prstGeom>
        </p:spPr>
        <p:txBody>
          <a:bodyPr anchor="ctr">
            <a:noAutofit/>
          </a:bodyPr>
          <a:p>
            <a:pPr algn="r">
              <a:lnSpc>
                <a:spcPct val="100000"/>
              </a:lnSpc>
            </a:pPr>
            <a:fld id="{DA9F85EA-7242-4858-AFE3-554D180C35D8}"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87"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8" name="PlaceHolder 2"/>
          <p:cNvSpPr>
            <a:spLocks noGrp="1"/>
          </p:cNvSpPr>
          <p:nvPr>
            <p:ph type="title"/>
          </p:nvPr>
        </p:nvSpPr>
        <p:spPr>
          <a:xfrm>
            <a:off x="1371600" y="685800"/>
            <a:ext cx="9600840" cy="1485720"/>
          </a:xfrm>
          <a:prstGeom prst="rect">
            <a:avLst/>
          </a:prstGeom>
        </p:spPr>
        <p:txBody>
          <a:bodyPr>
            <a:noAutofit/>
          </a:bodyPr>
          <a:p>
            <a:pPr>
              <a:lnSpc>
                <a:spcPct val="89000"/>
              </a:lnSpc>
            </a:pPr>
            <a:r>
              <a:rPr b="0" lang="en-US" sz="4400" spc="-1" strike="noStrike">
                <a:solidFill>
                  <a:srgbClr val="191b0e"/>
                </a:solidFill>
                <a:latin typeface="Franklin Gothic Book"/>
              </a:rPr>
              <a:t>Click to edit Master title style</a:t>
            </a:r>
            <a:endParaRPr b="0" lang="en-US" sz="4400" spc="-1" strike="noStrike">
              <a:solidFill>
                <a:srgbClr val="000000"/>
              </a:solidFill>
              <a:latin typeface="Franklin Gothic Book"/>
            </a:endParaRPr>
          </a:p>
        </p:txBody>
      </p:sp>
      <p:sp>
        <p:nvSpPr>
          <p:cNvPr id="89" name="PlaceHolder 3"/>
          <p:cNvSpPr>
            <a:spLocks noGrp="1"/>
          </p:cNvSpPr>
          <p:nvPr>
            <p:ph type="dt"/>
          </p:nvPr>
        </p:nvSpPr>
        <p:spPr>
          <a:xfrm>
            <a:off x="1390680" y="6453360"/>
            <a:ext cx="1204200" cy="404280"/>
          </a:xfrm>
          <a:prstGeom prst="rect">
            <a:avLst/>
          </a:prstGeom>
        </p:spPr>
        <p:txBody>
          <a:bodyPr anchor="ctr">
            <a:noAutofit/>
          </a:bodyPr>
          <a:p>
            <a:pPr>
              <a:lnSpc>
                <a:spcPct val="100000"/>
              </a:lnSpc>
            </a:pPr>
            <a:fld id="{B1577FD2-0CC9-48EA-92ED-BE5DBCF8F26B}"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90" name="PlaceHolder 4"/>
          <p:cNvSpPr>
            <a:spLocks noGrp="1"/>
          </p:cNvSpPr>
          <p:nvPr>
            <p:ph type="ftr"/>
          </p:nvPr>
        </p:nvSpPr>
        <p:spPr>
          <a:xfrm>
            <a:off x="2893680" y="6453360"/>
            <a:ext cx="6280560" cy="404280"/>
          </a:xfrm>
          <a:prstGeom prst="rect">
            <a:avLst/>
          </a:prstGeom>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91" name="PlaceHolder 5"/>
          <p:cNvSpPr>
            <a:spLocks noGrp="1"/>
          </p:cNvSpPr>
          <p:nvPr>
            <p:ph type="sldNum"/>
          </p:nvPr>
        </p:nvSpPr>
        <p:spPr>
          <a:xfrm>
            <a:off x="9472680" y="6453360"/>
            <a:ext cx="1595880" cy="404280"/>
          </a:xfrm>
          <a:prstGeom prst="rect">
            <a:avLst/>
          </a:prstGeom>
        </p:spPr>
        <p:txBody>
          <a:bodyPr anchor="ctr">
            <a:noAutofit/>
          </a:bodyPr>
          <a:p>
            <a:pPr algn="r">
              <a:lnSpc>
                <a:spcPct val="100000"/>
              </a:lnSpc>
            </a:pPr>
            <a:fld id="{7A6E4518-2692-4F05-879C-873C6CCB7BBD}" type="slidenum">
              <a:rPr b="0" lang="en-US" sz="1200" spc="-1" strike="noStrike">
                <a:solidFill>
                  <a:srgbClr val="191b0e"/>
                </a:solidFill>
                <a:latin typeface="Franklin Gothic Book"/>
              </a:rPr>
              <a:t>&lt;number&gt;</a:t>
            </a:fld>
            <a:endParaRPr b="0" lang="en-US" sz="1200" spc="-1" strike="noStrike">
              <a:latin typeface="Times New Roman"/>
            </a:endParaRPr>
          </a:p>
        </p:txBody>
      </p:sp>
      <p:sp>
        <p:nvSpPr>
          <p:cNvPr id="92"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191b0e"/>
                </a:solidFill>
                <a:latin typeface="Franklin Gothic Book"/>
              </a:rPr>
              <a:t>Click to edit the outline text format</a:t>
            </a:r>
            <a:endParaRPr b="0" lang="en-US" sz="2000" spc="-1" strike="noStrike">
              <a:solidFill>
                <a:srgbClr val="191b0e"/>
              </a:solidFill>
              <a:latin typeface="Franklin Gothic Book"/>
            </a:endParaRPr>
          </a:p>
          <a:p>
            <a:pPr lvl="1" marL="864000" indent="-324000">
              <a:spcBef>
                <a:spcPts val="1134"/>
              </a:spcBef>
              <a:buClr>
                <a:srgbClr val="000000"/>
              </a:buClr>
              <a:buSzPct val="75000"/>
              <a:buFont typeface="Symbol" charset="2"/>
              <a:buChar char=""/>
            </a:pPr>
            <a:r>
              <a:rPr b="0" lang="en-US" sz="1800" spc="-1" strike="noStrike">
                <a:solidFill>
                  <a:srgbClr val="191b0e"/>
                </a:solidFill>
                <a:latin typeface="Franklin Gothic Book"/>
              </a:rPr>
              <a:t>Second Outline Level</a:t>
            </a:r>
            <a:endParaRPr b="0" lang="en-US" sz="1800" spc="-1" strike="noStrike">
              <a:solidFill>
                <a:srgbClr val="191b0e"/>
              </a:solidFill>
              <a:latin typeface="Franklin Gothic Book"/>
            </a:endParaRPr>
          </a:p>
          <a:p>
            <a:pPr lvl="2" marL="1296000" indent="-288000">
              <a:spcBef>
                <a:spcPts val="850"/>
              </a:spcBef>
              <a:buClr>
                <a:srgbClr val="000000"/>
              </a:buClr>
              <a:buSzPct val="45000"/>
              <a:buFont typeface="Wingdings" charset="2"/>
              <a:buChar char=""/>
            </a:pPr>
            <a:r>
              <a:rPr b="0" i="1" lang="en-US" sz="1800" spc="-1" strike="noStrike">
                <a:solidFill>
                  <a:srgbClr val="191b0e"/>
                </a:solidFill>
                <a:latin typeface="Franklin Gothic Book"/>
              </a:rPr>
              <a:t>Third Outline Level</a:t>
            </a:r>
            <a:endParaRPr b="0" i="1" lang="en-US" sz="1800" spc="-1" strike="noStrike">
              <a:solidFill>
                <a:srgbClr val="191b0e"/>
              </a:solidFill>
              <a:latin typeface="Franklin Gothic Book"/>
            </a:endParaRPr>
          </a:p>
          <a:p>
            <a:pPr lvl="3" marL="1728000" indent="-216000">
              <a:spcBef>
                <a:spcPts val="567"/>
              </a:spcBef>
              <a:buClr>
                <a:srgbClr val="000000"/>
              </a:buClr>
              <a:buSzPct val="75000"/>
              <a:buFont typeface="Symbol" charset="2"/>
              <a:buChar char=""/>
            </a:pPr>
            <a:r>
              <a:rPr b="0" lang="en-US" sz="1600" spc="-1" strike="noStrike">
                <a:solidFill>
                  <a:srgbClr val="191b0e"/>
                </a:solidFill>
                <a:latin typeface="Franklin Gothic Book"/>
              </a:rPr>
              <a:t>Fourth Outline Level</a:t>
            </a:r>
            <a:endParaRPr b="0" lang="en-US" sz="1600" spc="-1" strike="noStrike">
              <a:solidFill>
                <a:srgbClr val="191b0e"/>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Fifth Outline Level</a:t>
            </a:r>
            <a:endParaRPr b="0" lang="en-US" sz="2000" spc="-1" strike="noStrike">
              <a:solidFill>
                <a:srgbClr val="191b0e"/>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Sixth Outline Level</a:t>
            </a:r>
            <a:endParaRPr b="0" lang="en-US" sz="2000" spc="-1" strike="noStrike">
              <a:solidFill>
                <a:srgbClr val="191b0e"/>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Seventh Outline Level</a:t>
            </a:r>
            <a:endParaRPr b="0" lang="en-US"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de3"/>
        </a:solidFill>
      </p:bgPr>
    </p:bg>
    <p:spTree>
      <p:nvGrpSpPr>
        <p:cNvPr id="1" name=""/>
        <p:cNvGrpSpPr/>
        <p:nvPr/>
      </p:nvGrpSpPr>
      <p:grpSpPr>
        <a:xfrm>
          <a:off x="0" y="0"/>
          <a:ext cx="0" cy="0"/>
          <a:chOff x="0" y="0"/>
          <a:chExt cx="0" cy="0"/>
        </a:xfrm>
      </p:grpSpPr>
      <p:sp>
        <p:nvSpPr>
          <p:cNvPr id="129" name="CustomShape 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30" name="PlaceHolder 2"/>
          <p:cNvSpPr>
            <a:spLocks noGrp="1"/>
          </p:cNvSpPr>
          <p:nvPr>
            <p:ph type="dt"/>
          </p:nvPr>
        </p:nvSpPr>
        <p:spPr>
          <a:xfrm>
            <a:off x="1390680" y="6453360"/>
            <a:ext cx="1204200" cy="404280"/>
          </a:xfrm>
          <a:prstGeom prst="rect">
            <a:avLst/>
          </a:prstGeom>
        </p:spPr>
        <p:txBody>
          <a:bodyPr anchor="ctr">
            <a:noAutofit/>
          </a:bodyPr>
          <a:p>
            <a:pPr>
              <a:lnSpc>
                <a:spcPct val="100000"/>
              </a:lnSpc>
            </a:pPr>
            <a:fld id="{9BA5B966-0088-486C-91BE-74E801DB415B}"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131" name="PlaceHolder 3"/>
          <p:cNvSpPr>
            <a:spLocks noGrp="1"/>
          </p:cNvSpPr>
          <p:nvPr>
            <p:ph type="ftr"/>
          </p:nvPr>
        </p:nvSpPr>
        <p:spPr>
          <a:xfrm>
            <a:off x="2893680" y="6453360"/>
            <a:ext cx="6280560" cy="404280"/>
          </a:xfrm>
          <a:prstGeom prst="rect">
            <a:avLst/>
          </a:prstGeom>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132" name="PlaceHolder 4"/>
          <p:cNvSpPr>
            <a:spLocks noGrp="1"/>
          </p:cNvSpPr>
          <p:nvPr>
            <p:ph type="sldNum"/>
          </p:nvPr>
        </p:nvSpPr>
        <p:spPr>
          <a:xfrm>
            <a:off x="9472680" y="6453360"/>
            <a:ext cx="1595880" cy="404280"/>
          </a:xfrm>
          <a:prstGeom prst="rect">
            <a:avLst/>
          </a:prstGeom>
        </p:spPr>
        <p:txBody>
          <a:bodyPr anchor="ctr">
            <a:noAutofit/>
          </a:bodyPr>
          <a:p>
            <a:pPr algn="r">
              <a:lnSpc>
                <a:spcPct val="100000"/>
              </a:lnSpc>
            </a:pPr>
            <a:fld id="{8BFE1B71-311E-4C8E-AB0D-5875BB2CF173}" type="slidenum">
              <a:rPr b="0" lang="en-US" sz="1200" spc="-1" strike="noStrike">
                <a:solidFill>
                  <a:srgbClr val="191b0e"/>
                </a:solidFill>
                <a:latin typeface="Franklin Gothic Book"/>
              </a:rPr>
              <a:t>&lt;number&gt;</a:t>
            </a:fld>
            <a:endParaRPr b="0" lang="en-US" sz="1200" spc="-1" strike="noStrike">
              <a:latin typeface="Times New Roman"/>
            </a:endParaRPr>
          </a:p>
        </p:txBody>
      </p:sp>
      <p:sp>
        <p:nvSpPr>
          <p:cNvPr id="133"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Franklin Gothic Book"/>
              </a:rPr>
              <a:t>Click to edit the title text format</a:t>
            </a:r>
            <a:endParaRPr b="0" lang="en-US" sz="1800" spc="-1" strike="noStrike">
              <a:solidFill>
                <a:srgbClr val="000000"/>
              </a:solidFill>
              <a:latin typeface="Franklin Gothic Book"/>
            </a:endParaRPr>
          </a:p>
        </p:txBody>
      </p:sp>
      <p:sp>
        <p:nvSpPr>
          <p:cNvPr id="134"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191b0e"/>
                </a:solidFill>
                <a:latin typeface="Franklin Gothic Book"/>
              </a:rPr>
              <a:t>Click to edit the outline text format</a:t>
            </a:r>
            <a:endParaRPr b="0" lang="en-US" sz="2000" spc="-1" strike="noStrike">
              <a:solidFill>
                <a:srgbClr val="191b0e"/>
              </a:solidFill>
              <a:latin typeface="Franklin Gothic Book"/>
            </a:endParaRPr>
          </a:p>
          <a:p>
            <a:pPr lvl="1" marL="864000" indent="-324000">
              <a:spcBef>
                <a:spcPts val="1134"/>
              </a:spcBef>
              <a:buClr>
                <a:srgbClr val="000000"/>
              </a:buClr>
              <a:buSzPct val="75000"/>
              <a:buFont typeface="Symbol" charset="2"/>
              <a:buChar char=""/>
            </a:pPr>
            <a:r>
              <a:rPr b="0" lang="en-US" sz="1800" spc="-1" strike="noStrike">
                <a:solidFill>
                  <a:srgbClr val="191b0e"/>
                </a:solidFill>
                <a:latin typeface="Franklin Gothic Book"/>
              </a:rPr>
              <a:t>Second Outline Level</a:t>
            </a:r>
            <a:endParaRPr b="0" lang="en-US" sz="1800" spc="-1" strike="noStrike">
              <a:solidFill>
                <a:srgbClr val="191b0e"/>
              </a:solidFill>
              <a:latin typeface="Franklin Gothic Book"/>
            </a:endParaRPr>
          </a:p>
          <a:p>
            <a:pPr lvl="2" marL="1296000" indent="-288000">
              <a:spcBef>
                <a:spcPts val="850"/>
              </a:spcBef>
              <a:buClr>
                <a:srgbClr val="000000"/>
              </a:buClr>
              <a:buSzPct val="45000"/>
              <a:buFont typeface="Wingdings" charset="2"/>
              <a:buChar char=""/>
            </a:pPr>
            <a:r>
              <a:rPr b="0" i="1" lang="en-US" sz="1800" spc="-1" strike="noStrike">
                <a:solidFill>
                  <a:srgbClr val="191b0e"/>
                </a:solidFill>
                <a:latin typeface="Franklin Gothic Book"/>
              </a:rPr>
              <a:t>Third Outline Level</a:t>
            </a:r>
            <a:endParaRPr b="0" i="1" lang="en-US" sz="1800" spc="-1" strike="noStrike">
              <a:solidFill>
                <a:srgbClr val="191b0e"/>
              </a:solidFill>
              <a:latin typeface="Franklin Gothic Book"/>
            </a:endParaRPr>
          </a:p>
          <a:p>
            <a:pPr lvl="3" marL="1728000" indent="-216000">
              <a:spcBef>
                <a:spcPts val="567"/>
              </a:spcBef>
              <a:buClr>
                <a:srgbClr val="000000"/>
              </a:buClr>
              <a:buSzPct val="75000"/>
              <a:buFont typeface="Symbol" charset="2"/>
              <a:buChar char=""/>
            </a:pPr>
            <a:r>
              <a:rPr b="0" lang="en-US" sz="1600" spc="-1" strike="noStrike">
                <a:solidFill>
                  <a:srgbClr val="191b0e"/>
                </a:solidFill>
                <a:latin typeface="Franklin Gothic Book"/>
              </a:rPr>
              <a:t>Fourth Outline Level</a:t>
            </a:r>
            <a:endParaRPr b="0" lang="en-US" sz="1600" spc="-1" strike="noStrike">
              <a:solidFill>
                <a:srgbClr val="191b0e"/>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Fifth Outline Level</a:t>
            </a:r>
            <a:endParaRPr b="0" lang="en-US" sz="2000" spc="-1" strike="noStrike">
              <a:solidFill>
                <a:srgbClr val="191b0e"/>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Sixth Outline Level</a:t>
            </a:r>
            <a:endParaRPr b="0" lang="en-US" sz="2000" spc="-1" strike="noStrike">
              <a:solidFill>
                <a:srgbClr val="191b0e"/>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191b0e"/>
                </a:solidFill>
                <a:latin typeface="Franklin Gothic Book"/>
              </a:rPr>
              <a:t>Seventh Outline Level</a:t>
            </a:r>
            <a:endParaRPr b="0" lang="en-US" sz="2000" spc="-1" strike="noStrike">
              <a:solidFill>
                <a:srgbClr val="191b0e"/>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915200" y="1788480"/>
            <a:ext cx="8361000" cy="2097720"/>
          </a:xfrm>
          <a:prstGeom prst="rect">
            <a:avLst/>
          </a:prstGeom>
          <a:noFill/>
          <a:ln>
            <a:noFill/>
          </a:ln>
        </p:spPr>
        <p:txBody>
          <a:bodyPr anchor="b">
            <a:noAutofit/>
          </a:bodyPr>
          <a:p>
            <a:pPr algn="ctr">
              <a:lnSpc>
                <a:spcPct val="89000"/>
              </a:lnSpc>
            </a:pPr>
            <a:r>
              <a:rPr b="0" lang="en-US" sz="7200" spc="-1" strike="noStrike" cap="all">
                <a:solidFill>
                  <a:srgbClr val="191b0e"/>
                </a:solidFill>
                <a:latin typeface="Franklin Gothic Book"/>
              </a:rPr>
              <a:t>Web Design Principles</a:t>
            </a:r>
            <a:endParaRPr b="0" lang="en-US" sz="7200" spc="-1" strike="noStrike">
              <a:solidFill>
                <a:srgbClr val="000000"/>
              </a:solidFill>
              <a:latin typeface="Franklin Gothic Book"/>
            </a:endParaRPr>
          </a:p>
        </p:txBody>
      </p:sp>
      <p:sp>
        <p:nvSpPr>
          <p:cNvPr id="172" name="TextShape 2"/>
          <p:cNvSpPr txBox="1"/>
          <p:nvPr/>
        </p:nvSpPr>
        <p:spPr>
          <a:xfrm>
            <a:off x="1523880" y="3895920"/>
            <a:ext cx="9143640" cy="1655280"/>
          </a:xfrm>
          <a:prstGeom prst="rect">
            <a:avLst/>
          </a:prstGeom>
          <a:noFill/>
          <a:ln>
            <a:noFill/>
          </a:ln>
        </p:spPr>
        <p:txBody>
          <a:bodyPr>
            <a:normAutofit/>
          </a:bodyPr>
          <a:p>
            <a:pPr algn="ctr">
              <a:lnSpc>
                <a:spcPct val="112000"/>
              </a:lnSpc>
            </a:pPr>
            <a:r>
              <a:rPr b="1" lang="en-US" sz="2300" spc="-1" strike="noStrike">
                <a:solidFill>
                  <a:srgbClr val="191b0e"/>
                </a:solidFill>
                <a:latin typeface="Franklin Gothic Book"/>
              </a:rPr>
              <a:t>Riyam k.Marjan</a:t>
            </a:r>
            <a:endParaRPr b="0" lang="en-US" sz="2300" spc="-1" strike="noStrike">
              <a:latin typeface="Arial"/>
            </a:endParaRPr>
          </a:p>
          <a:p>
            <a:pPr algn="ctr">
              <a:lnSpc>
                <a:spcPct val="112000"/>
              </a:lnSpc>
            </a:pPr>
            <a:r>
              <a:rPr b="1" lang="en-US" sz="2300" spc="-1" strike="noStrike">
                <a:solidFill>
                  <a:srgbClr val="191b0e"/>
                </a:solidFill>
                <a:latin typeface="Franklin Gothic Book"/>
              </a:rPr>
              <a:t>University Of Babylon – Faculty of Information Technology</a:t>
            </a:r>
            <a:endParaRPr b="0" lang="en-US" sz="2300" spc="-1" strike="noStrike">
              <a:latin typeface="Arial"/>
            </a:endParaRPr>
          </a:p>
          <a:p>
            <a:pPr algn="ctr">
              <a:lnSpc>
                <a:spcPct val="112000"/>
              </a:lnSpc>
            </a:pPr>
            <a:r>
              <a:rPr b="1" lang="en-US" sz="2300" spc="-1" strike="noStrike">
                <a:solidFill>
                  <a:srgbClr val="191b0e"/>
                </a:solidFill>
                <a:latin typeface="Franklin Gothic Book"/>
              </a:rPr>
              <a:t>Third Stage – </a:t>
            </a:r>
            <a:r>
              <a:rPr b="1" lang="en-US" sz="2000" spc="-1" strike="noStrike">
                <a:solidFill>
                  <a:srgbClr val="191b0e"/>
                </a:solidFill>
                <a:latin typeface="Franklin Gothic Book"/>
              </a:rPr>
              <a:t>2019-2020</a:t>
            </a:r>
            <a:endParaRPr b="0" lang="en-US" sz="2000" spc="-1" strike="noStrike">
              <a:latin typeface="Arial"/>
            </a:endParaRPr>
          </a:p>
          <a:p>
            <a:pPr algn="ctr">
              <a:lnSpc>
                <a:spcPct val="112000"/>
              </a:lnSpc>
            </a:pPr>
            <a:endParaRPr b="0" lang="en-US" sz="2000" spc="-1" strike="noStrike">
              <a:latin typeface="Arial"/>
            </a:endParaRPr>
          </a:p>
        </p:txBody>
      </p:sp>
      <p:sp>
        <p:nvSpPr>
          <p:cNvPr id="173" name="TextShape 3"/>
          <p:cNvSpPr txBox="1"/>
          <p:nvPr/>
        </p:nvSpPr>
        <p:spPr>
          <a:xfrm>
            <a:off x="752760" y="6453360"/>
            <a:ext cx="1607760" cy="404280"/>
          </a:xfrm>
          <a:prstGeom prst="rect">
            <a:avLst/>
          </a:prstGeom>
          <a:noFill/>
          <a:ln>
            <a:noFill/>
          </a:ln>
        </p:spPr>
        <p:txBody>
          <a:bodyPr anchor="ctr">
            <a:noAutofit/>
          </a:bodyPr>
          <a:p>
            <a:pPr>
              <a:lnSpc>
                <a:spcPct val="100000"/>
              </a:lnSpc>
            </a:pPr>
            <a:fld id="{ED8D30DC-0DBE-4280-BF72-CA04567368BB}"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174" name="TextShape 4"/>
          <p:cNvSpPr txBox="1"/>
          <p:nvPr/>
        </p:nvSpPr>
        <p:spPr>
          <a:xfrm>
            <a:off x="2584080" y="6453360"/>
            <a:ext cx="7022880" cy="404280"/>
          </a:xfrm>
          <a:prstGeom prst="rect">
            <a:avLst/>
          </a:prstGeom>
          <a:noFill/>
          <a:ln>
            <a:noFill/>
          </a:ln>
        </p:spPr>
        <p:txBody>
          <a:bodyPr anchor="ctr">
            <a:noAutofit/>
          </a:bodyPr>
          <a:p>
            <a:pPr algn="ct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175" name="TextShape 5"/>
          <p:cNvSpPr txBox="1"/>
          <p:nvPr/>
        </p:nvSpPr>
        <p:spPr>
          <a:xfrm>
            <a:off x="9830520" y="6453360"/>
            <a:ext cx="1595880" cy="404280"/>
          </a:xfrm>
          <a:prstGeom prst="rect">
            <a:avLst/>
          </a:prstGeom>
          <a:noFill/>
          <a:ln>
            <a:noFill/>
          </a:ln>
        </p:spPr>
        <p:txBody>
          <a:bodyPr anchor="ctr">
            <a:noAutofit/>
          </a:bodyPr>
          <a:p>
            <a:pPr algn="r">
              <a:lnSpc>
                <a:spcPct val="100000"/>
              </a:lnSpc>
            </a:pPr>
            <a:fld id="{D1B0C880-963E-4959-905C-3340B7875EE4}"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1390680" y="6453360"/>
            <a:ext cx="1204200" cy="404280"/>
          </a:xfrm>
          <a:prstGeom prst="rect">
            <a:avLst/>
          </a:prstGeom>
          <a:noFill/>
          <a:ln>
            <a:noFill/>
          </a:ln>
        </p:spPr>
        <p:txBody>
          <a:bodyPr anchor="ctr">
            <a:noAutofit/>
          </a:bodyPr>
          <a:p>
            <a:pPr>
              <a:lnSpc>
                <a:spcPct val="100000"/>
              </a:lnSpc>
            </a:pPr>
            <a:fld id="{7DB8638C-33D9-4027-BDD5-245D0DA99AA8}"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17" name="TextShape 2"/>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18" name="TextShape 3"/>
          <p:cNvSpPr txBox="1"/>
          <p:nvPr/>
        </p:nvSpPr>
        <p:spPr>
          <a:xfrm>
            <a:off x="9472680" y="6453360"/>
            <a:ext cx="1595880" cy="404280"/>
          </a:xfrm>
          <a:prstGeom prst="rect">
            <a:avLst/>
          </a:prstGeom>
          <a:noFill/>
          <a:ln>
            <a:noFill/>
          </a:ln>
        </p:spPr>
        <p:txBody>
          <a:bodyPr anchor="ctr">
            <a:noAutofit/>
          </a:bodyPr>
          <a:p>
            <a:pPr algn="r">
              <a:lnSpc>
                <a:spcPct val="100000"/>
              </a:lnSpc>
            </a:pPr>
            <a:fld id="{6D8B37FA-6D30-4526-81B4-3FCDF579306F}" type="slidenum">
              <a:rPr b="0" lang="en-US" sz="1200" spc="-1" strike="noStrike">
                <a:solidFill>
                  <a:srgbClr val="191b0e"/>
                </a:solidFill>
                <a:latin typeface="Franklin Gothic Book"/>
              </a:rPr>
              <a:t>&lt;number&gt;</a:t>
            </a:fld>
            <a:endParaRPr b="0" lang="en-US" sz="1200" spc="-1" strike="noStrike">
              <a:latin typeface="Times New Roman"/>
            </a:endParaRPr>
          </a:p>
        </p:txBody>
      </p:sp>
      <p:pic>
        <p:nvPicPr>
          <p:cNvPr id="219" name="Picture 4" descr=""/>
          <p:cNvPicPr/>
          <p:nvPr/>
        </p:nvPicPr>
        <p:blipFill>
          <a:blip r:embed="rId1"/>
          <a:stretch/>
        </p:blipFill>
        <p:spPr>
          <a:xfrm>
            <a:off x="3810960" y="405000"/>
            <a:ext cx="5661360" cy="55908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1390680" y="6453360"/>
            <a:ext cx="1204200" cy="404280"/>
          </a:xfrm>
          <a:prstGeom prst="rect">
            <a:avLst/>
          </a:prstGeom>
          <a:noFill/>
          <a:ln>
            <a:noFill/>
          </a:ln>
        </p:spPr>
        <p:txBody>
          <a:bodyPr anchor="ctr">
            <a:noAutofit/>
          </a:bodyPr>
          <a:p>
            <a:pPr>
              <a:lnSpc>
                <a:spcPct val="100000"/>
              </a:lnSpc>
            </a:pPr>
            <a:fld id="{3E6D6BD2-53AF-41E3-85CA-F055B36A854A}"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21" name="TextShape 2"/>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22" name="TextShape 3"/>
          <p:cNvSpPr txBox="1"/>
          <p:nvPr/>
        </p:nvSpPr>
        <p:spPr>
          <a:xfrm>
            <a:off x="9472680" y="6453360"/>
            <a:ext cx="1595880" cy="404280"/>
          </a:xfrm>
          <a:prstGeom prst="rect">
            <a:avLst/>
          </a:prstGeom>
          <a:noFill/>
          <a:ln>
            <a:noFill/>
          </a:ln>
        </p:spPr>
        <p:txBody>
          <a:bodyPr anchor="ctr">
            <a:noAutofit/>
          </a:bodyPr>
          <a:p>
            <a:pPr algn="r">
              <a:lnSpc>
                <a:spcPct val="100000"/>
              </a:lnSpc>
            </a:pPr>
            <a:fld id="{A32737E4-35A3-48FB-96CA-E8185B354F17}" type="slidenum">
              <a:rPr b="0" lang="en-US" sz="1200" spc="-1" strike="noStrike">
                <a:solidFill>
                  <a:srgbClr val="191b0e"/>
                </a:solidFill>
                <a:latin typeface="Franklin Gothic Book"/>
              </a:rPr>
              <a:t>&lt;number&gt;</a:t>
            </a:fld>
            <a:endParaRPr b="0" lang="en-US" sz="1200" spc="-1" strike="noStrike">
              <a:latin typeface="Times New Roman"/>
            </a:endParaRPr>
          </a:p>
        </p:txBody>
      </p:sp>
      <p:pic>
        <p:nvPicPr>
          <p:cNvPr id="223" name="Picture 4" descr=""/>
          <p:cNvPicPr/>
          <p:nvPr/>
        </p:nvPicPr>
        <p:blipFill>
          <a:blip r:embed="rId1"/>
          <a:srcRect l="19377" t="7855" r="19838" b="14517"/>
          <a:stretch/>
        </p:blipFill>
        <p:spPr>
          <a:xfrm>
            <a:off x="1390680" y="1717920"/>
            <a:ext cx="4839480" cy="2742840"/>
          </a:xfrm>
          <a:prstGeom prst="rect">
            <a:avLst/>
          </a:prstGeom>
          <a:ln>
            <a:noFill/>
          </a:ln>
        </p:spPr>
      </p:pic>
      <p:pic>
        <p:nvPicPr>
          <p:cNvPr id="224" name="Picture 5" descr=""/>
          <p:cNvPicPr/>
          <p:nvPr/>
        </p:nvPicPr>
        <p:blipFill>
          <a:blip r:embed="rId2"/>
          <a:stretch/>
        </p:blipFill>
        <p:spPr>
          <a:xfrm>
            <a:off x="6731280" y="1717920"/>
            <a:ext cx="4885920" cy="28094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1371600" y="685800"/>
            <a:ext cx="9600840" cy="1485720"/>
          </a:xfrm>
          <a:prstGeom prst="rect">
            <a:avLst/>
          </a:prstGeom>
          <a:noFill/>
          <a:ln>
            <a:noFill/>
          </a:ln>
        </p:spPr>
        <p:txBody>
          <a:bodyPr>
            <a:noAutofit/>
          </a:bodyPr>
          <a:p>
            <a:pPr>
              <a:lnSpc>
                <a:spcPct val="89000"/>
              </a:lnSpc>
            </a:pPr>
            <a:r>
              <a:rPr b="0" lang="en-US" sz="4400" spc="-1" strike="noStrike">
                <a:solidFill>
                  <a:srgbClr val="191b0e"/>
                </a:solidFill>
                <a:latin typeface="Franklin Gothic Book"/>
              </a:rPr>
              <a:t>Design Principles</a:t>
            </a:r>
            <a:endParaRPr b="0" lang="en-US" sz="4400" spc="-1" strike="noStrike">
              <a:solidFill>
                <a:srgbClr val="000000"/>
              </a:solidFill>
              <a:latin typeface="Franklin Gothic Book"/>
            </a:endParaRPr>
          </a:p>
        </p:txBody>
      </p:sp>
      <p:sp>
        <p:nvSpPr>
          <p:cNvPr id="226" name="TextShape 2"/>
          <p:cNvSpPr txBox="1"/>
          <p:nvPr/>
        </p:nvSpPr>
        <p:spPr>
          <a:xfrm>
            <a:off x="1371600" y="2286000"/>
            <a:ext cx="9600840" cy="358092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1" lang="en-US" sz="2000" spc="-1" strike="noStrike">
                <a:solidFill>
                  <a:srgbClr val="191b0e"/>
                </a:solidFill>
                <a:latin typeface="Franklin Gothic Book"/>
              </a:rPr>
              <a:t>Proximity</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lang="en-US" sz="2000" spc="-1" strike="noStrike">
                <a:solidFill>
                  <a:srgbClr val="191b0e"/>
                </a:solidFill>
                <a:latin typeface="Franklin Gothic Book"/>
              </a:rPr>
              <a:t>The principle of proximity states that elements that are associated with each other should be placed closely (grouped together), and vice versa.</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lang="en-US" sz="2000" spc="-1" strike="noStrike">
                <a:solidFill>
                  <a:srgbClr val="191b0e"/>
                </a:solidFill>
                <a:latin typeface="Franklin Gothic Book"/>
              </a:rPr>
              <a:t>The application of proximity, especially in web design, can lead to better user experience.</a:t>
            </a:r>
            <a:endParaRPr b="0" lang="en-US" sz="2000" spc="-1" strike="noStrike">
              <a:solidFill>
                <a:srgbClr val="191b0e"/>
              </a:solidFill>
              <a:latin typeface="Franklin Gothic Book"/>
            </a:endParaRPr>
          </a:p>
        </p:txBody>
      </p:sp>
      <p:sp>
        <p:nvSpPr>
          <p:cNvPr id="227" name="TextShape 3"/>
          <p:cNvSpPr txBox="1"/>
          <p:nvPr/>
        </p:nvSpPr>
        <p:spPr>
          <a:xfrm>
            <a:off x="1390680" y="6453360"/>
            <a:ext cx="1204200" cy="404280"/>
          </a:xfrm>
          <a:prstGeom prst="rect">
            <a:avLst/>
          </a:prstGeom>
          <a:noFill/>
          <a:ln>
            <a:noFill/>
          </a:ln>
        </p:spPr>
        <p:txBody>
          <a:bodyPr anchor="ctr">
            <a:noAutofit/>
          </a:bodyPr>
          <a:p>
            <a:pPr>
              <a:lnSpc>
                <a:spcPct val="100000"/>
              </a:lnSpc>
            </a:pPr>
            <a:fld id="{BB1C29E6-20D4-469B-B14D-FC1FD79337F8}"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28" name="TextShape 4"/>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29" name="TextShape 5"/>
          <p:cNvSpPr txBox="1"/>
          <p:nvPr/>
        </p:nvSpPr>
        <p:spPr>
          <a:xfrm>
            <a:off x="9472680" y="6453360"/>
            <a:ext cx="1595880" cy="404280"/>
          </a:xfrm>
          <a:prstGeom prst="rect">
            <a:avLst/>
          </a:prstGeom>
          <a:noFill/>
          <a:ln>
            <a:noFill/>
          </a:ln>
        </p:spPr>
        <p:txBody>
          <a:bodyPr anchor="ctr">
            <a:noAutofit/>
          </a:bodyPr>
          <a:p>
            <a:pPr algn="r">
              <a:lnSpc>
                <a:spcPct val="100000"/>
              </a:lnSpc>
            </a:pPr>
            <a:fld id="{E1CF653F-7F73-4C9D-8891-C661C11EFCDE}" type="slidenum">
              <a:rPr b="0" lang="en-US" sz="1200" spc="-1" strike="noStrike">
                <a:solidFill>
                  <a:srgbClr val="191b0e"/>
                </a:solidFill>
                <a:latin typeface="Franklin Gothic Book"/>
              </a:rPr>
              <a:t>&lt;number&gt;</a:t>
            </a:fld>
            <a:endParaRPr b="0" lang="en-US" sz="1200" spc="-1" strike="noStrike">
              <a:latin typeface="Times New Roman"/>
            </a:endParaRPr>
          </a:p>
        </p:txBody>
      </p:sp>
      <p:pic>
        <p:nvPicPr>
          <p:cNvPr id="230" name="Picture 6" descr=""/>
          <p:cNvPicPr/>
          <p:nvPr/>
        </p:nvPicPr>
        <p:blipFill>
          <a:blip r:embed="rId1"/>
          <a:stretch/>
        </p:blipFill>
        <p:spPr>
          <a:xfrm>
            <a:off x="5601600" y="4206240"/>
            <a:ext cx="5466960" cy="19998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1390680" y="6453360"/>
            <a:ext cx="1204200" cy="404280"/>
          </a:xfrm>
          <a:prstGeom prst="rect">
            <a:avLst/>
          </a:prstGeom>
          <a:noFill/>
          <a:ln>
            <a:noFill/>
          </a:ln>
        </p:spPr>
        <p:txBody>
          <a:bodyPr anchor="ctr">
            <a:noAutofit/>
          </a:bodyPr>
          <a:p>
            <a:pPr>
              <a:lnSpc>
                <a:spcPct val="100000"/>
              </a:lnSpc>
            </a:pPr>
            <a:fld id="{E0D15F38-3722-45FD-A02C-9F454C457820}"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32" name="TextShape 2"/>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33" name="TextShape 3"/>
          <p:cNvSpPr txBox="1"/>
          <p:nvPr/>
        </p:nvSpPr>
        <p:spPr>
          <a:xfrm>
            <a:off x="9472680" y="6453360"/>
            <a:ext cx="1595880" cy="404280"/>
          </a:xfrm>
          <a:prstGeom prst="rect">
            <a:avLst/>
          </a:prstGeom>
          <a:noFill/>
          <a:ln>
            <a:noFill/>
          </a:ln>
        </p:spPr>
        <p:txBody>
          <a:bodyPr anchor="ctr">
            <a:noAutofit/>
          </a:bodyPr>
          <a:p>
            <a:pPr algn="r">
              <a:lnSpc>
                <a:spcPct val="100000"/>
              </a:lnSpc>
            </a:pPr>
            <a:fld id="{6197F1F5-AD48-4258-8C53-BEB504D0875A}" type="slidenum">
              <a:rPr b="0" lang="en-US" sz="1200" spc="-1" strike="noStrike">
                <a:solidFill>
                  <a:srgbClr val="191b0e"/>
                </a:solidFill>
                <a:latin typeface="Franklin Gothic Book"/>
              </a:rPr>
              <a:t>&lt;number&gt;</a:t>
            </a:fld>
            <a:endParaRPr b="0" lang="en-US" sz="1200" spc="-1" strike="noStrike">
              <a:latin typeface="Times New Roman"/>
            </a:endParaRPr>
          </a:p>
        </p:txBody>
      </p:sp>
      <p:pic>
        <p:nvPicPr>
          <p:cNvPr id="234" name="Picture 5" descr=""/>
          <p:cNvPicPr/>
          <p:nvPr/>
        </p:nvPicPr>
        <p:blipFill>
          <a:blip r:embed="rId1"/>
          <a:stretch/>
        </p:blipFill>
        <p:spPr>
          <a:xfrm>
            <a:off x="1835280" y="1773360"/>
            <a:ext cx="9655560" cy="32011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1371600" y="685800"/>
            <a:ext cx="9600840" cy="1485720"/>
          </a:xfrm>
          <a:prstGeom prst="rect">
            <a:avLst/>
          </a:prstGeom>
          <a:noFill/>
          <a:ln>
            <a:noFill/>
          </a:ln>
        </p:spPr>
        <p:txBody>
          <a:bodyPr>
            <a:noAutofit/>
          </a:bodyPr>
          <a:p>
            <a:pPr>
              <a:lnSpc>
                <a:spcPct val="89000"/>
              </a:lnSpc>
            </a:pPr>
            <a:r>
              <a:rPr b="0" lang="en-US" sz="4400" spc="-1" strike="noStrike">
                <a:solidFill>
                  <a:srgbClr val="191b0e"/>
                </a:solidFill>
                <a:latin typeface="Franklin Gothic Book"/>
              </a:rPr>
              <a:t>Design Principles</a:t>
            </a:r>
            <a:endParaRPr b="0" lang="en-US" sz="4400" spc="-1" strike="noStrike">
              <a:solidFill>
                <a:srgbClr val="000000"/>
              </a:solidFill>
              <a:latin typeface="Franklin Gothic Book"/>
            </a:endParaRPr>
          </a:p>
        </p:txBody>
      </p:sp>
      <p:sp>
        <p:nvSpPr>
          <p:cNvPr id="236" name="TextShape 2"/>
          <p:cNvSpPr txBox="1"/>
          <p:nvPr/>
        </p:nvSpPr>
        <p:spPr>
          <a:xfrm>
            <a:off x="1371600" y="2286000"/>
            <a:ext cx="9600840" cy="358092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1" lang="en-US" sz="2000" spc="-1" strike="noStrike">
                <a:solidFill>
                  <a:srgbClr val="191b0e"/>
                </a:solidFill>
                <a:latin typeface="Franklin Gothic Book"/>
              </a:rPr>
              <a:t>Balance</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Balance provides stability and structure to a design. It’s the weight distributed in the design by the placement of your elements. The elements don’t necessarily need to be of the same size. Balance can be achieved by placing a large element on one side of your design and several small elements on the other side.</a:t>
            </a:r>
            <a:endParaRPr b="0" lang="en-US" sz="20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There are three main types of balance;</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Symmetrical Balance (formal)</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Asymmetrical Balance (informal)</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Radial Balance</a:t>
            </a:r>
            <a:endParaRPr b="0" lang="en-US" sz="2000" spc="-1" strike="noStrike">
              <a:solidFill>
                <a:srgbClr val="191b0e"/>
              </a:solidFill>
              <a:latin typeface="Franklin Gothic Book"/>
            </a:endParaRPr>
          </a:p>
          <a:p>
            <a:endParaRPr b="0" lang="en-US" sz="2000" spc="-1" strike="noStrike">
              <a:solidFill>
                <a:srgbClr val="191b0e"/>
              </a:solidFill>
              <a:latin typeface="Franklin Gothic Book"/>
            </a:endParaRPr>
          </a:p>
        </p:txBody>
      </p:sp>
      <p:sp>
        <p:nvSpPr>
          <p:cNvPr id="237" name="TextShape 3"/>
          <p:cNvSpPr txBox="1"/>
          <p:nvPr/>
        </p:nvSpPr>
        <p:spPr>
          <a:xfrm>
            <a:off x="1390680" y="6453360"/>
            <a:ext cx="1204200" cy="404280"/>
          </a:xfrm>
          <a:prstGeom prst="rect">
            <a:avLst/>
          </a:prstGeom>
          <a:noFill/>
          <a:ln>
            <a:noFill/>
          </a:ln>
        </p:spPr>
        <p:txBody>
          <a:bodyPr anchor="ctr">
            <a:noAutofit/>
          </a:bodyPr>
          <a:p>
            <a:pPr>
              <a:lnSpc>
                <a:spcPct val="100000"/>
              </a:lnSpc>
            </a:pPr>
            <a:fld id="{C0400CDC-A8EC-4F34-AFD5-11016F3F4904}"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38" name="TextShape 4"/>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39" name="TextShape 5"/>
          <p:cNvSpPr txBox="1"/>
          <p:nvPr/>
        </p:nvSpPr>
        <p:spPr>
          <a:xfrm>
            <a:off x="9472680" y="6453360"/>
            <a:ext cx="1595880" cy="404280"/>
          </a:xfrm>
          <a:prstGeom prst="rect">
            <a:avLst/>
          </a:prstGeom>
          <a:noFill/>
          <a:ln>
            <a:noFill/>
          </a:ln>
        </p:spPr>
        <p:txBody>
          <a:bodyPr anchor="ctr">
            <a:noAutofit/>
          </a:bodyPr>
          <a:p>
            <a:pPr algn="r">
              <a:lnSpc>
                <a:spcPct val="100000"/>
              </a:lnSpc>
            </a:pPr>
            <a:fld id="{49C3AD1E-5781-4488-9DF8-25F80FEDCA80}"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1390680" y="6453360"/>
            <a:ext cx="1204200" cy="404280"/>
          </a:xfrm>
          <a:prstGeom prst="rect">
            <a:avLst/>
          </a:prstGeom>
          <a:noFill/>
          <a:ln>
            <a:noFill/>
          </a:ln>
        </p:spPr>
        <p:txBody>
          <a:bodyPr anchor="ctr">
            <a:noAutofit/>
          </a:bodyPr>
          <a:p>
            <a:pPr>
              <a:lnSpc>
                <a:spcPct val="100000"/>
              </a:lnSpc>
            </a:pPr>
            <a:fld id="{87DF4F3E-F0A6-4FD5-BFFD-A4D5B604EF85}"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41" name="TextShape 2"/>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42" name="TextShape 3"/>
          <p:cNvSpPr txBox="1"/>
          <p:nvPr/>
        </p:nvSpPr>
        <p:spPr>
          <a:xfrm>
            <a:off x="9472680" y="6453360"/>
            <a:ext cx="1595880" cy="404280"/>
          </a:xfrm>
          <a:prstGeom prst="rect">
            <a:avLst/>
          </a:prstGeom>
          <a:noFill/>
          <a:ln>
            <a:noFill/>
          </a:ln>
        </p:spPr>
        <p:txBody>
          <a:bodyPr anchor="ctr">
            <a:noAutofit/>
          </a:bodyPr>
          <a:p>
            <a:pPr algn="r">
              <a:lnSpc>
                <a:spcPct val="100000"/>
              </a:lnSpc>
            </a:pPr>
            <a:fld id="{687A6118-A75D-4157-9E09-B9302B5BA1FA}" type="slidenum">
              <a:rPr b="0" lang="en-US" sz="1200" spc="-1" strike="noStrike">
                <a:solidFill>
                  <a:srgbClr val="191b0e"/>
                </a:solidFill>
                <a:latin typeface="Franklin Gothic Book"/>
              </a:rPr>
              <a:t>&lt;number&gt;</a:t>
            </a:fld>
            <a:endParaRPr b="0" lang="en-US" sz="1200" spc="-1" strike="noStrike">
              <a:latin typeface="Times New Roman"/>
            </a:endParaRPr>
          </a:p>
        </p:txBody>
      </p:sp>
      <p:pic>
        <p:nvPicPr>
          <p:cNvPr id="243" name="Picture 4" descr=""/>
          <p:cNvPicPr/>
          <p:nvPr/>
        </p:nvPicPr>
        <p:blipFill>
          <a:blip r:embed="rId1"/>
          <a:stretch/>
        </p:blipFill>
        <p:spPr>
          <a:xfrm>
            <a:off x="3144960" y="307800"/>
            <a:ext cx="6695640" cy="6038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1390680" y="6453360"/>
            <a:ext cx="1204200" cy="404280"/>
          </a:xfrm>
          <a:prstGeom prst="rect">
            <a:avLst/>
          </a:prstGeom>
          <a:noFill/>
          <a:ln>
            <a:noFill/>
          </a:ln>
        </p:spPr>
        <p:txBody>
          <a:bodyPr anchor="ctr">
            <a:noAutofit/>
          </a:bodyPr>
          <a:p>
            <a:pPr>
              <a:lnSpc>
                <a:spcPct val="100000"/>
              </a:lnSpc>
            </a:pPr>
            <a:fld id="{6EE60868-FE32-4203-9141-50AC2438C526}"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45" name="TextShape 2"/>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46" name="TextShape 3"/>
          <p:cNvSpPr txBox="1"/>
          <p:nvPr/>
        </p:nvSpPr>
        <p:spPr>
          <a:xfrm>
            <a:off x="9472680" y="6453360"/>
            <a:ext cx="1595880" cy="404280"/>
          </a:xfrm>
          <a:prstGeom prst="rect">
            <a:avLst/>
          </a:prstGeom>
          <a:noFill/>
          <a:ln>
            <a:noFill/>
          </a:ln>
        </p:spPr>
        <p:txBody>
          <a:bodyPr anchor="ctr">
            <a:noAutofit/>
          </a:bodyPr>
          <a:p>
            <a:pPr algn="r">
              <a:lnSpc>
                <a:spcPct val="100000"/>
              </a:lnSpc>
            </a:pPr>
            <a:fld id="{9FC375C2-8450-40FE-B0D3-0154E9797518}" type="slidenum">
              <a:rPr b="0" lang="en-US" sz="1200" spc="-1" strike="noStrike">
                <a:solidFill>
                  <a:srgbClr val="191b0e"/>
                </a:solidFill>
                <a:latin typeface="Franklin Gothic Book"/>
              </a:rPr>
              <a:t>&lt;number&gt;</a:t>
            </a:fld>
            <a:endParaRPr b="0" lang="en-US" sz="1200" spc="-1" strike="noStrike">
              <a:latin typeface="Times New Roman"/>
            </a:endParaRPr>
          </a:p>
        </p:txBody>
      </p:sp>
      <p:pic>
        <p:nvPicPr>
          <p:cNvPr id="247" name="Picture 4" descr=""/>
          <p:cNvPicPr/>
          <p:nvPr/>
        </p:nvPicPr>
        <p:blipFill>
          <a:blip r:embed="rId1"/>
          <a:stretch/>
        </p:blipFill>
        <p:spPr>
          <a:xfrm>
            <a:off x="1697040" y="609480"/>
            <a:ext cx="9610200" cy="56383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117240" y="2736360"/>
            <a:ext cx="7580880" cy="1087200"/>
          </a:xfrm>
          <a:prstGeom prst="rect">
            <a:avLst/>
          </a:prstGeom>
          <a:noFill/>
          <a:ln>
            <a:noFill/>
          </a:ln>
        </p:spPr>
        <p:txBody>
          <a:bodyPr>
            <a:noAutofit/>
          </a:bodyPr>
          <a:p>
            <a:pPr>
              <a:lnSpc>
                <a:spcPct val="89000"/>
              </a:lnSpc>
            </a:pPr>
            <a:r>
              <a:rPr b="1" lang="en-US" sz="4400" spc="-1" strike="noStrike">
                <a:solidFill>
                  <a:srgbClr val="191b0e"/>
                </a:solidFill>
                <a:latin typeface="Franklin Gothic Book"/>
              </a:rPr>
              <a:t>Elements of Graphic Design</a:t>
            </a:r>
            <a:endParaRPr b="0" lang="en-US" sz="4400" spc="-1" strike="noStrike">
              <a:solidFill>
                <a:srgbClr val="000000"/>
              </a:solidFill>
              <a:latin typeface="Franklin Gothic Book"/>
            </a:endParaRPr>
          </a:p>
        </p:txBody>
      </p:sp>
      <p:sp>
        <p:nvSpPr>
          <p:cNvPr id="249" name="TextShape 2"/>
          <p:cNvSpPr txBox="1"/>
          <p:nvPr/>
        </p:nvSpPr>
        <p:spPr>
          <a:xfrm>
            <a:off x="1390680" y="6453360"/>
            <a:ext cx="1204200" cy="404280"/>
          </a:xfrm>
          <a:prstGeom prst="rect">
            <a:avLst/>
          </a:prstGeom>
          <a:noFill/>
          <a:ln>
            <a:noFill/>
          </a:ln>
        </p:spPr>
        <p:txBody>
          <a:bodyPr anchor="ctr">
            <a:noAutofit/>
          </a:bodyPr>
          <a:p>
            <a:pPr>
              <a:lnSpc>
                <a:spcPct val="100000"/>
              </a:lnSpc>
            </a:pPr>
            <a:fld id="{8C17AA45-1620-46A9-91F5-6D3BDF542F42}"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50" name="TextShape 3"/>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51" name="TextShape 4"/>
          <p:cNvSpPr txBox="1"/>
          <p:nvPr/>
        </p:nvSpPr>
        <p:spPr>
          <a:xfrm>
            <a:off x="9472680" y="6453360"/>
            <a:ext cx="1595880" cy="404280"/>
          </a:xfrm>
          <a:prstGeom prst="rect">
            <a:avLst/>
          </a:prstGeom>
          <a:noFill/>
          <a:ln>
            <a:noFill/>
          </a:ln>
        </p:spPr>
        <p:txBody>
          <a:bodyPr anchor="ctr">
            <a:noAutofit/>
          </a:bodyPr>
          <a:p>
            <a:pPr algn="r">
              <a:lnSpc>
                <a:spcPct val="100000"/>
              </a:lnSpc>
            </a:pPr>
            <a:fld id="{AECEC293-97A4-4D50-B251-897044E87B4C}"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1390680" y="687600"/>
            <a:ext cx="10262520" cy="1498320"/>
          </a:xfrm>
          <a:prstGeom prst="rect">
            <a:avLst/>
          </a:prstGeom>
          <a:noFill/>
          <a:ln>
            <a:noFill/>
          </a:ln>
        </p:spPr>
        <p:txBody>
          <a:bodyPr>
            <a:noAutofit/>
          </a:bodyPr>
          <a:p>
            <a:pPr>
              <a:lnSpc>
                <a:spcPct val="89000"/>
              </a:lnSpc>
            </a:pPr>
            <a:r>
              <a:rPr b="0" lang="en-US" sz="2800" spc="-1" strike="noStrike">
                <a:solidFill>
                  <a:srgbClr val="191b0e"/>
                </a:solidFill>
                <a:latin typeface="Franklin Gothic Book"/>
              </a:rPr>
              <a:t>The elements of graphic design are the things that make up a design which are:</a:t>
            </a:r>
            <a:br/>
            <a:br/>
            <a:endParaRPr b="0" lang="en-US" sz="2800" spc="-1" strike="noStrike">
              <a:solidFill>
                <a:srgbClr val="000000"/>
              </a:solidFill>
              <a:latin typeface="Franklin Gothic Book"/>
            </a:endParaRPr>
          </a:p>
        </p:txBody>
      </p:sp>
      <p:sp>
        <p:nvSpPr>
          <p:cNvPr id="253" name="TextShape 2"/>
          <p:cNvSpPr txBox="1"/>
          <p:nvPr/>
        </p:nvSpPr>
        <p:spPr>
          <a:xfrm>
            <a:off x="1390680" y="6453360"/>
            <a:ext cx="1204200" cy="404280"/>
          </a:xfrm>
          <a:prstGeom prst="rect">
            <a:avLst/>
          </a:prstGeom>
          <a:noFill/>
          <a:ln>
            <a:noFill/>
          </a:ln>
        </p:spPr>
        <p:txBody>
          <a:bodyPr anchor="ctr">
            <a:noAutofit/>
          </a:bodyPr>
          <a:p>
            <a:pPr>
              <a:lnSpc>
                <a:spcPct val="100000"/>
              </a:lnSpc>
            </a:pPr>
            <a:fld id="{0209F2ED-9C56-4A56-BB94-89DD50AA6997}"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54" name="TextShape 3"/>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55" name="TextShape 4"/>
          <p:cNvSpPr txBox="1"/>
          <p:nvPr/>
        </p:nvSpPr>
        <p:spPr>
          <a:xfrm>
            <a:off x="9472680" y="6453360"/>
            <a:ext cx="1595880" cy="404280"/>
          </a:xfrm>
          <a:prstGeom prst="rect">
            <a:avLst/>
          </a:prstGeom>
          <a:noFill/>
          <a:ln>
            <a:noFill/>
          </a:ln>
        </p:spPr>
        <p:txBody>
          <a:bodyPr anchor="ctr">
            <a:noAutofit/>
          </a:bodyPr>
          <a:p>
            <a:pPr algn="r">
              <a:lnSpc>
                <a:spcPct val="100000"/>
              </a:lnSpc>
            </a:pPr>
            <a:fld id="{B9F06A4F-5BB1-424B-B6EA-E169A10AB8B2}" type="slidenum">
              <a:rPr b="0" lang="en-US" sz="1200" spc="-1" strike="noStrike">
                <a:solidFill>
                  <a:srgbClr val="191b0e"/>
                </a:solidFill>
                <a:latin typeface="Franklin Gothic Book"/>
              </a:rPr>
              <a:t>&lt;number&gt;</a:t>
            </a:fld>
            <a:endParaRPr b="0" lang="en-US" sz="1200" spc="-1" strike="noStrike">
              <a:latin typeface="Times New Roman"/>
            </a:endParaRPr>
          </a:p>
        </p:txBody>
      </p:sp>
      <p:sp>
        <p:nvSpPr>
          <p:cNvPr id="256" name="CustomShape 5"/>
          <p:cNvSpPr/>
          <p:nvPr/>
        </p:nvSpPr>
        <p:spPr>
          <a:xfrm>
            <a:off x="1737360" y="2185920"/>
            <a:ext cx="9722880" cy="22849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buClr>
                <a:srgbClr val="000000"/>
              </a:buClr>
              <a:buFont typeface="Arial"/>
              <a:buChar char="•"/>
            </a:pPr>
            <a:r>
              <a:rPr b="1" lang="en-US" sz="2400" spc="-1" strike="noStrike">
                <a:solidFill>
                  <a:srgbClr val="000000"/>
                </a:solidFill>
                <a:latin typeface="Franklin Gothic Book"/>
              </a:rPr>
              <a:t>Line</a:t>
            </a:r>
            <a:endParaRPr b="0" lang="en-US" sz="2400" spc="-1" strike="noStrike">
              <a:latin typeface="Arial"/>
            </a:endParaRPr>
          </a:p>
          <a:p>
            <a:pPr marL="285840" indent="-285480">
              <a:lnSpc>
                <a:spcPct val="100000"/>
              </a:lnSpc>
              <a:buClr>
                <a:srgbClr val="000000"/>
              </a:buClr>
              <a:buFont typeface="Arial"/>
              <a:buChar char="•"/>
            </a:pPr>
            <a:r>
              <a:rPr b="1" lang="en-US" sz="2400" spc="-1" strike="noStrike">
                <a:solidFill>
                  <a:srgbClr val="000000"/>
                </a:solidFill>
                <a:latin typeface="Franklin Gothic Book"/>
              </a:rPr>
              <a:t>Shape</a:t>
            </a:r>
            <a:endParaRPr b="0" lang="en-US" sz="2400" spc="-1" strike="noStrike">
              <a:latin typeface="Arial"/>
            </a:endParaRPr>
          </a:p>
          <a:p>
            <a:pPr marL="285840" indent="-285480">
              <a:lnSpc>
                <a:spcPct val="100000"/>
              </a:lnSpc>
              <a:buClr>
                <a:srgbClr val="000000"/>
              </a:buClr>
              <a:buFont typeface="Arial"/>
              <a:buChar char="•"/>
            </a:pPr>
            <a:r>
              <a:rPr b="1" lang="en-US" sz="2400" spc="-1" strike="noStrike">
                <a:solidFill>
                  <a:srgbClr val="000000"/>
                </a:solidFill>
                <a:latin typeface="Franklin Gothic Book"/>
              </a:rPr>
              <a:t>Direction</a:t>
            </a:r>
            <a:endParaRPr b="0" lang="en-US" sz="2400" spc="-1" strike="noStrike">
              <a:latin typeface="Arial"/>
            </a:endParaRPr>
          </a:p>
          <a:p>
            <a:pPr marL="285840" indent="-285480">
              <a:lnSpc>
                <a:spcPct val="100000"/>
              </a:lnSpc>
              <a:buClr>
                <a:srgbClr val="000000"/>
              </a:buClr>
              <a:buFont typeface="Arial"/>
              <a:buChar char="•"/>
            </a:pPr>
            <a:r>
              <a:rPr b="1" lang="en-US" sz="2400" spc="-1" strike="noStrike">
                <a:solidFill>
                  <a:srgbClr val="000000"/>
                </a:solidFill>
                <a:latin typeface="Franklin Gothic Book"/>
              </a:rPr>
              <a:t>Size</a:t>
            </a:r>
            <a:endParaRPr b="0" lang="en-US" sz="2400" spc="-1" strike="noStrike">
              <a:latin typeface="Arial"/>
            </a:endParaRPr>
          </a:p>
          <a:p>
            <a:pPr marL="285840" indent="-285480">
              <a:lnSpc>
                <a:spcPct val="100000"/>
              </a:lnSpc>
              <a:buClr>
                <a:srgbClr val="000000"/>
              </a:buClr>
              <a:buFont typeface="Arial"/>
              <a:buChar char="•"/>
            </a:pPr>
            <a:r>
              <a:rPr b="1" lang="en-US" sz="2400" spc="-1" strike="noStrike">
                <a:solidFill>
                  <a:srgbClr val="000000"/>
                </a:solidFill>
                <a:latin typeface="Franklin Gothic Book"/>
              </a:rPr>
              <a:t>Texture</a:t>
            </a:r>
            <a:endParaRPr b="0" lang="en-US" sz="2400" spc="-1" strike="noStrike">
              <a:latin typeface="Arial"/>
            </a:endParaRPr>
          </a:p>
          <a:p>
            <a:pPr marL="285840" indent="-285480">
              <a:lnSpc>
                <a:spcPct val="100000"/>
              </a:lnSpc>
              <a:buClr>
                <a:srgbClr val="000000"/>
              </a:buClr>
              <a:buFont typeface="Arial"/>
              <a:buChar char="•"/>
            </a:pPr>
            <a:r>
              <a:rPr b="1" lang="en-US" sz="2400" spc="-1" strike="noStrike">
                <a:solidFill>
                  <a:srgbClr val="000000"/>
                </a:solidFill>
                <a:latin typeface="Franklin Gothic Book"/>
              </a:rPr>
              <a:t>Color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1731960" y="2870280"/>
            <a:ext cx="9600840" cy="1485720"/>
          </a:xfrm>
          <a:prstGeom prst="rect">
            <a:avLst/>
          </a:prstGeom>
          <a:noFill/>
          <a:ln>
            <a:noFill/>
          </a:ln>
        </p:spPr>
        <p:txBody>
          <a:bodyPr>
            <a:noAutofit/>
          </a:bodyPr>
          <a:p>
            <a:pPr algn="ctr">
              <a:lnSpc>
                <a:spcPct val="89000"/>
              </a:lnSpc>
            </a:pPr>
            <a:r>
              <a:rPr b="1" lang="en-US" sz="4400" spc="-1" strike="noStrike">
                <a:solidFill>
                  <a:srgbClr val="191b0e"/>
                </a:solidFill>
                <a:latin typeface="Franklin Gothic Book"/>
              </a:rPr>
              <a:t>Thank you </a:t>
            </a:r>
            <a:endParaRPr b="0" lang="en-US" sz="4400" spc="-1" strike="noStrike">
              <a:solidFill>
                <a:srgbClr val="000000"/>
              </a:solidFill>
              <a:latin typeface="Franklin Gothic Book"/>
            </a:endParaRPr>
          </a:p>
        </p:txBody>
      </p:sp>
      <p:sp>
        <p:nvSpPr>
          <p:cNvPr id="258" name="TextShape 2"/>
          <p:cNvSpPr txBox="1"/>
          <p:nvPr/>
        </p:nvSpPr>
        <p:spPr>
          <a:xfrm>
            <a:off x="1390680" y="6453360"/>
            <a:ext cx="1204200" cy="404280"/>
          </a:xfrm>
          <a:prstGeom prst="rect">
            <a:avLst/>
          </a:prstGeom>
          <a:noFill/>
          <a:ln>
            <a:noFill/>
          </a:ln>
        </p:spPr>
        <p:txBody>
          <a:bodyPr anchor="ctr">
            <a:noAutofit/>
          </a:bodyPr>
          <a:p>
            <a:pPr>
              <a:lnSpc>
                <a:spcPct val="100000"/>
              </a:lnSpc>
            </a:pPr>
            <a:fld id="{7A5D4F68-3DA4-474A-822A-0EA6A3A7503C}"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59" name="TextShape 3"/>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60" name="TextShape 4"/>
          <p:cNvSpPr txBox="1"/>
          <p:nvPr/>
        </p:nvSpPr>
        <p:spPr>
          <a:xfrm>
            <a:off x="9472680" y="6453360"/>
            <a:ext cx="1595880" cy="404280"/>
          </a:xfrm>
          <a:prstGeom prst="rect">
            <a:avLst/>
          </a:prstGeom>
          <a:noFill/>
          <a:ln>
            <a:noFill/>
          </a:ln>
        </p:spPr>
        <p:txBody>
          <a:bodyPr anchor="ctr">
            <a:noAutofit/>
          </a:bodyPr>
          <a:p>
            <a:pPr algn="r">
              <a:lnSpc>
                <a:spcPct val="100000"/>
              </a:lnSpc>
            </a:pPr>
            <a:fld id="{99907F74-0176-4825-ACE8-F71245A6FD7E}"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371600" y="685800"/>
            <a:ext cx="9600840" cy="1485720"/>
          </a:xfrm>
          <a:prstGeom prst="rect">
            <a:avLst/>
          </a:prstGeom>
          <a:noFill/>
          <a:ln>
            <a:noFill/>
          </a:ln>
        </p:spPr>
        <p:txBody>
          <a:bodyPr>
            <a:noAutofit/>
          </a:bodyPr>
          <a:p>
            <a:pPr>
              <a:lnSpc>
                <a:spcPct val="89000"/>
              </a:lnSpc>
            </a:pPr>
            <a:r>
              <a:rPr b="0" lang="en-US" sz="4400" spc="-1" strike="noStrike">
                <a:solidFill>
                  <a:srgbClr val="191b0e"/>
                </a:solidFill>
                <a:latin typeface="Franklin Gothic Book"/>
              </a:rPr>
              <a:t>Outlines</a:t>
            </a:r>
            <a:endParaRPr b="0" lang="en-US" sz="4400" spc="-1" strike="noStrike">
              <a:solidFill>
                <a:srgbClr val="000000"/>
              </a:solidFill>
              <a:latin typeface="Franklin Gothic Book"/>
            </a:endParaRPr>
          </a:p>
        </p:txBody>
      </p:sp>
      <p:sp>
        <p:nvSpPr>
          <p:cNvPr id="177" name="TextShape 2"/>
          <p:cNvSpPr txBox="1"/>
          <p:nvPr/>
        </p:nvSpPr>
        <p:spPr>
          <a:xfrm>
            <a:off x="1371600" y="2286000"/>
            <a:ext cx="9600840" cy="358092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0" lang="en-US" sz="3600" spc="-1" strike="noStrike">
                <a:solidFill>
                  <a:srgbClr val="191b0e"/>
                </a:solidFill>
                <a:latin typeface="Franklin Gothic Book"/>
              </a:rPr>
              <a:t>Introduction </a:t>
            </a:r>
            <a:endParaRPr b="0" lang="en-US" sz="36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US" sz="3600" spc="-1" strike="noStrike">
                <a:solidFill>
                  <a:srgbClr val="191b0e"/>
                </a:solidFill>
                <a:latin typeface="Franklin Gothic Book"/>
              </a:rPr>
              <a:t>principles of Graphic Design</a:t>
            </a:r>
            <a:endParaRPr b="0" lang="en-US" sz="3600" spc="-1" strike="noStrike">
              <a:solidFill>
                <a:srgbClr val="191b0e"/>
              </a:solidFill>
              <a:latin typeface="Franklin Gothic Book"/>
            </a:endParaRPr>
          </a:p>
          <a:p>
            <a:pPr marL="384120" indent="-383760">
              <a:lnSpc>
                <a:spcPct val="94000"/>
              </a:lnSpc>
              <a:spcBef>
                <a:spcPts val="1001"/>
              </a:spcBef>
              <a:spcAft>
                <a:spcPts val="201"/>
              </a:spcAft>
              <a:buClr>
                <a:srgbClr val="191b0e"/>
              </a:buClr>
              <a:buFont typeface="Franklin Gothic Book"/>
              <a:buChar char="■"/>
            </a:pPr>
            <a:r>
              <a:rPr b="0" lang="en-US" sz="3600" spc="-1" strike="noStrike">
                <a:solidFill>
                  <a:srgbClr val="191b0e"/>
                </a:solidFill>
                <a:latin typeface="Franklin Gothic Book"/>
              </a:rPr>
              <a:t>The elements of Graphic Design</a:t>
            </a:r>
            <a:endParaRPr b="0" lang="en-US" sz="3600" spc="-1" strike="noStrike">
              <a:solidFill>
                <a:srgbClr val="191b0e"/>
              </a:solidFill>
              <a:latin typeface="Franklin Gothic Book"/>
            </a:endParaRPr>
          </a:p>
          <a:p>
            <a:pPr>
              <a:lnSpc>
                <a:spcPct val="94000"/>
              </a:lnSpc>
              <a:spcBef>
                <a:spcPts val="1001"/>
              </a:spcBef>
              <a:spcAft>
                <a:spcPts val="201"/>
              </a:spcAft>
            </a:pPr>
            <a:endParaRPr b="0" lang="en-US" sz="3600" spc="-1" strike="noStrike">
              <a:solidFill>
                <a:srgbClr val="191b0e"/>
              </a:solidFill>
              <a:latin typeface="Franklin Gothic Book"/>
            </a:endParaRPr>
          </a:p>
          <a:p>
            <a:pPr>
              <a:lnSpc>
                <a:spcPct val="94000"/>
              </a:lnSpc>
              <a:spcBef>
                <a:spcPts val="1001"/>
              </a:spcBef>
              <a:spcAft>
                <a:spcPts val="201"/>
              </a:spcAft>
            </a:pPr>
            <a:endParaRPr b="0" lang="en-US" sz="3600" spc="-1" strike="noStrike">
              <a:solidFill>
                <a:srgbClr val="191b0e"/>
              </a:solidFill>
              <a:latin typeface="Franklin Gothic Book"/>
            </a:endParaRPr>
          </a:p>
        </p:txBody>
      </p:sp>
      <p:sp>
        <p:nvSpPr>
          <p:cNvPr id="178" name="TextShape 3"/>
          <p:cNvSpPr txBox="1"/>
          <p:nvPr/>
        </p:nvSpPr>
        <p:spPr>
          <a:xfrm>
            <a:off x="1390680" y="6453360"/>
            <a:ext cx="1204200" cy="404280"/>
          </a:xfrm>
          <a:prstGeom prst="rect">
            <a:avLst/>
          </a:prstGeom>
          <a:noFill/>
          <a:ln>
            <a:noFill/>
          </a:ln>
        </p:spPr>
        <p:txBody>
          <a:bodyPr anchor="ctr">
            <a:noAutofit/>
          </a:bodyPr>
          <a:p>
            <a:pPr>
              <a:lnSpc>
                <a:spcPct val="100000"/>
              </a:lnSpc>
            </a:pPr>
            <a:fld id="{3F8EBEE6-00F1-4E6C-8078-2567691C52D1}"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179" name="TextShape 4"/>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180" name="TextShape 5"/>
          <p:cNvSpPr txBox="1"/>
          <p:nvPr/>
        </p:nvSpPr>
        <p:spPr>
          <a:xfrm>
            <a:off x="9472680" y="6453360"/>
            <a:ext cx="1595880" cy="404280"/>
          </a:xfrm>
          <a:prstGeom prst="rect">
            <a:avLst/>
          </a:prstGeom>
          <a:noFill/>
          <a:ln>
            <a:noFill/>
          </a:ln>
        </p:spPr>
        <p:txBody>
          <a:bodyPr anchor="ctr">
            <a:noAutofit/>
          </a:bodyPr>
          <a:p>
            <a:pPr algn="r">
              <a:lnSpc>
                <a:spcPct val="100000"/>
              </a:lnSpc>
            </a:pPr>
            <a:fld id="{A36E3F86-584B-4681-8B73-1699AE5D75FA}"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117240" y="2736360"/>
            <a:ext cx="7580880" cy="1087200"/>
          </a:xfrm>
          <a:prstGeom prst="rect">
            <a:avLst/>
          </a:prstGeom>
          <a:noFill/>
          <a:ln>
            <a:noFill/>
          </a:ln>
        </p:spPr>
        <p:txBody>
          <a:bodyPr>
            <a:noAutofit/>
          </a:bodyPr>
          <a:p>
            <a:pPr>
              <a:lnSpc>
                <a:spcPct val="89000"/>
              </a:lnSpc>
            </a:pPr>
            <a:r>
              <a:rPr b="1" lang="en-US" sz="4400" spc="-1" strike="noStrike">
                <a:solidFill>
                  <a:srgbClr val="191b0e"/>
                </a:solidFill>
                <a:latin typeface="Franklin Gothic Book"/>
              </a:rPr>
              <a:t>principles of Graphic Design</a:t>
            </a:r>
            <a:endParaRPr b="0" lang="en-US" sz="4400" spc="-1" strike="noStrike">
              <a:solidFill>
                <a:srgbClr val="000000"/>
              </a:solidFill>
              <a:latin typeface="Franklin Gothic Book"/>
            </a:endParaRPr>
          </a:p>
        </p:txBody>
      </p:sp>
      <p:sp>
        <p:nvSpPr>
          <p:cNvPr id="182" name="TextShape 2"/>
          <p:cNvSpPr txBox="1"/>
          <p:nvPr/>
        </p:nvSpPr>
        <p:spPr>
          <a:xfrm>
            <a:off x="1390680" y="6453360"/>
            <a:ext cx="1204200" cy="404280"/>
          </a:xfrm>
          <a:prstGeom prst="rect">
            <a:avLst/>
          </a:prstGeom>
          <a:noFill/>
          <a:ln>
            <a:noFill/>
          </a:ln>
        </p:spPr>
        <p:txBody>
          <a:bodyPr anchor="ctr">
            <a:noAutofit/>
          </a:bodyPr>
          <a:p>
            <a:pPr>
              <a:lnSpc>
                <a:spcPct val="100000"/>
              </a:lnSpc>
            </a:pPr>
            <a:fld id="{8B7DC72B-363E-4E4D-983F-61A6A6D16857}"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183" name="TextShape 3"/>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184" name="TextShape 4"/>
          <p:cNvSpPr txBox="1"/>
          <p:nvPr/>
        </p:nvSpPr>
        <p:spPr>
          <a:xfrm>
            <a:off x="9472680" y="6453360"/>
            <a:ext cx="1595880" cy="404280"/>
          </a:xfrm>
          <a:prstGeom prst="rect">
            <a:avLst/>
          </a:prstGeom>
          <a:noFill/>
          <a:ln>
            <a:noFill/>
          </a:ln>
        </p:spPr>
        <p:txBody>
          <a:bodyPr anchor="ctr">
            <a:noAutofit/>
          </a:bodyPr>
          <a:p>
            <a:pPr algn="r">
              <a:lnSpc>
                <a:spcPct val="100000"/>
              </a:lnSpc>
            </a:pPr>
            <a:fld id="{6ED6F65E-1B80-4A01-A6A3-B557CA39BF31}"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1371600" y="685800"/>
            <a:ext cx="9600840" cy="1485720"/>
          </a:xfrm>
          <a:prstGeom prst="rect">
            <a:avLst/>
          </a:prstGeom>
          <a:noFill/>
          <a:ln>
            <a:noFill/>
          </a:ln>
        </p:spPr>
        <p:txBody>
          <a:bodyPr>
            <a:noAutofit/>
          </a:bodyPr>
          <a:p>
            <a:pPr>
              <a:lnSpc>
                <a:spcPct val="89000"/>
              </a:lnSpc>
            </a:pPr>
            <a:r>
              <a:rPr b="0" lang="en-US" sz="4400" spc="-1" strike="noStrike">
                <a:solidFill>
                  <a:srgbClr val="191b0e"/>
                </a:solidFill>
                <a:latin typeface="Franklin Gothic Book"/>
              </a:rPr>
              <a:t>Introduction</a:t>
            </a:r>
            <a:endParaRPr b="0" lang="en-US" sz="4400" spc="-1" strike="noStrike">
              <a:solidFill>
                <a:srgbClr val="000000"/>
              </a:solidFill>
              <a:latin typeface="Franklin Gothic Book"/>
            </a:endParaRPr>
          </a:p>
        </p:txBody>
      </p:sp>
      <p:sp>
        <p:nvSpPr>
          <p:cNvPr id="186" name="TextShape 2"/>
          <p:cNvSpPr txBox="1"/>
          <p:nvPr/>
        </p:nvSpPr>
        <p:spPr>
          <a:xfrm>
            <a:off x="1371600" y="2286000"/>
            <a:ext cx="9600840" cy="3580920"/>
          </a:xfrm>
          <a:prstGeom prst="rect">
            <a:avLst/>
          </a:prstGeom>
          <a:noFill/>
          <a:ln>
            <a:noFill/>
          </a:ln>
        </p:spPr>
        <p:txBody>
          <a:bodyPr>
            <a:noAutofit/>
          </a:bodyPr>
          <a:p>
            <a:pPr marL="384120" indent="-383760" algn="just">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Good design, much like anything, starts with understanding the basics. Applying the following design principles will help you avoid design disasters and allow you to communicate your key theme. </a:t>
            </a:r>
            <a:endParaRPr b="0" lang="en-US" sz="2000" spc="-1" strike="noStrike">
              <a:solidFill>
                <a:srgbClr val="191b0e"/>
              </a:solidFill>
              <a:latin typeface="Franklin Gothic Book"/>
            </a:endParaRPr>
          </a:p>
        </p:txBody>
      </p:sp>
      <p:sp>
        <p:nvSpPr>
          <p:cNvPr id="187" name="TextShape 3"/>
          <p:cNvSpPr txBox="1"/>
          <p:nvPr/>
        </p:nvSpPr>
        <p:spPr>
          <a:xfrm>
            <a:off x="1390680" y="6453360"/>
            <a:ext cx="1204200" cy="404280"/>
          </a:xfrm>
          <a:prstGeom prst="rect">
            <a:avLst/>
          </a:prstGeom>
          <a:noFill/>
          <a:ln>
            <a:noFill/>
          </a:ln>
        </p:spPr>
        <p:txBody>
          <a:bodyPr anchor="ctr">
            <a:noAutofit/>
          </a:bodyPr>
          <a:p>
            <a:pPr>
              <a:lnSpc>
                <a:spcPct val="100000"/>
              </a:lnSpc>
            </a:pPr>
            <a:fld id="{56A9B3E9-BB11-4C89-BBF3-D9389660A516}"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188" name="TextShape 4"/>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189" name="TextShape 5"/>
          <p:cNvSpPr txBox="1"/>
          <p:nvPr/>
        </p:nvSpPr>
        <p:spPr>
          <a:xfrm>
            <a:off x="9472680" y="6453360"/>
            <a:ext cx="1595880" cy="404280"/>
          </a:xfrm>
          <a:prstGeom prst="rect">
            <a:avLst/>
          </a:prstGeom>
          <a:noFill/>
          <a:ln>
            <a:noFill/>
          </a:ln>
        </p:spPr>
        <p:txBody>
          <a:bodyPr anchor="ctr">
            <a:noAutofit/>
          </a:bodyPr>
          <a:p>
            <a:pPr algn="r">
              <a:lnSpc>
                <a:spcPct val="100000"/>
              </a:lnSpc>
            </a:pPr>
            <a:fld id="{4248E56F-00AC-4ECC-B1F4-DCCF938CDF7D}"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1371600" y="685800"/>
            <a:ext cx="9600840" cy="1485720"/>
          </a:xfrm>
          <a:prstGeom prst="rect">
            <a:avLst/>
          </a:prstGeom>
          <a:noFill/>
          <a:ln>
            <a:noFill/>
          </a:ln>
        </p:spPr>
        <p:txBody>
          <a:bodyPr>
            <a:noAutofit/>
          </a:bodyPr>
          <a:p>
            <a:pPr>
              <a:lnSpc>
                <a:spcPct val="89000"/>
              </a:lnSpc>
            </a:pPr>
            <a:r>
              <a:rPr b="0" lang="en-US" sz="4400" spc="-1" strike="noStrike">
                <a:solidFill>
                  <a:srgbClr val="191b0e"/>
                </a:solidFill>
                <a:latin typeface="Franklin Gothic Book"/>
              </a:rPr>
              <a:t>Design Principles</a:t>
            </a:r>
            <a:endParaRPr b="0" lang="en-US" sz="4400" spc="-1" strike="noStrike">
              <a:solidFill>
                <a:srgbClr val="000000"/>
              </a:solidFill>
              <a:latin typeface="Franklin Gothic Book"/>
            </a:endParaRPr>
          </a:p>
        </p:txBody>
      </p:sp>
      <p:sp>
        <p:nvSpPr>
          <p:cNvPr id="191" name="TextShape 2"/>
          <p:cNvSpPr txBox="1"/>
          <p:nvPr/>
        </p:nvSpPr>
        <p:spPr>
          <a:xfrm>
            <a:off x="1371600" y="2286000"/>
            <a:ext cx="9600840" cy="3580920"/>
          </a:xfrm>
          <a:prstGeom prst="rect">
            <a:avLst/>
          </a:prstGeom>
          <a:noFill/>
          <a:ln>
            <a:noFill/>
          </a:ln>
        </p:spPr>
        <p:txBody>
          <a:bodyPr>
            <a:noAutofit/>
          </a:bodyPr>
          <a:p>
            <a:pPr marL="384120" indent="-383760">
              <a:lnSpc>
                <a:spcPct val="94000"/>
              </a:lnSpc>
              <a:spcBef>
                <a:spcPts val="1001"/>
              </a:spcBef>
              <a:spcAft>
                <a:spcPts val="201"/>
              </a:spcAft>
              <a:buClr>
                <a:srgbClr val="191b0e"/>
              </a:buClr>
              <a:buFont typeface="Franklin Gothic Book"/>
              <a:buChar char="■"/>
            </a:pPr>
            <a:r>
              <a:rPr b="1" lang="en-US" sz="2000" spc="-1" strike="noStrike">
                <a:solidFill>
                  <a:srgbClr val="191b0e"/>
                </a:solidFill>
                <a:latin typeface="Franklin Gothic Book"/>
              </a:rPr>
              <a:t>Alignment</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Alignment creates a sharper, more ordered design. Aligning elements allows them to create a visual connection with each other. It tightens the design and eliminates the haphazard, messy effect which comes when items are placed randomly.</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Aligning elements which are not in close proximity with each other, helps to provide an invisible connection between them.</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Alignment is one of the most basic and important principles of design. It allows us to create order and organisation among elements.</a:t>
            </a:r>
            <a:endParaRPr b="0" lang="en-US" sz="2000" spc="-1" strike="noStrike">
              <a:solidFill>
                <a:srgbClr val="191b0e"/>
              </a:solidFill>
              <a:latin typeface="Franklin Gothic Book"/>
            </a:endParaRPr>
          </a:p>
          <a:p>
            <a:pPr>
              <a:lnSpc>
                <a:spcPct val="94000"/>
              </a:lnSpc>
              <a:spcBef>
                <a:spcPts val="1001"/>
              </a:spcBef>
              <a:spcAft>
                <a:spcPts val="201"/>
              </a:spcAft>
            </a:pPr>
            <a:endParaRPr b="0" lang="en-US" sz="2000" spc="-1" strike="noStrike">
              <a:solidFill>
                <a:srgbClr val="191b0e"/>
              </a:solidFill>
              <a:latin typeface="Franklin Gothic Book"/>
            </a:endParaRPr>
          </a:p>
        </p:txBody>
      </p:sp>
      <p:sp>
        <p:nvSpPr>
          <p:cNvPr id="192" name="TextShape 3"/>
          <p:cNvSpPr txBox="1"/>
          <p:nvPr/>
        </p:nvSpPr>
        <p:spPr>
          <a:xfrm>
            <a:off x="1390680" y="6453360"/>
            <a:ext cx="1204200" cy="404280"/>
          </a:xfrm>
          <a:prstGeom prst="rect">
            <a:avLst/>
          </a:prstGeom>
          <a:noFill/>
          <a:ln>
            <a:noFill/>
          </a:ln>
        </p:spPr>
        <p:txBody>
          <a:bodyPr anchor="ctr">
            <a:noAutofit/>
          </a:bodyPr>
          <a:p>
            <a:pPr>
              <a:lnSpc>
                <a:spcPct val="100000"/>
              </a:lnSpc>
            </a:pPr>
            <a:fld id="{57F815CA-20F9-48DA-BBFE-CB6941854221}"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193" name="TextShape 4"/>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194" name="TextShape 5"/>
          <p:cNvSpPr txBox="1"/>
          <p:nvPr/>
        </p:nvSpPr>
        <p:spPr>
          <a:xfrm>
            <a:off x="9472680" y="6453360"/>
            <a:ext cx="1595880" cy="404280"/>
          </a:xfrm>
          <a:prstGeom prst="rect">
            <a:avLst/>
          </a:prstGeom>
          <a:noFill/>
          <a:ln>
            <a:noFill/>
          </a:ln>
        </p:spPr>
        <p:txBody>
          <a:bodyPr anchor="ctr">
            <a:noAutofit/>
          </a:bodyPr>
          <a:p>
            <a:pPr algn="r">
              <a:lnSpc>
                <a:spcPct val="100000"/>
              </a:lnSpc>
            </a:pPr>
            <a:fld id="{73E6C492-0329-4CE7-B9A7-8F679A8597CA}"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1371600" y="685800"/>
            <a:ext cx="9600840" cy="1485720"/>
          </a:xfrm>
          <a:prstGeom prst="rect">
            <a:avLst/>
          </a:prstGeom>
          <a:noFill/>
          <a:ln>
            <a:noFill/>
          </a:ln>
        </p:spPr>
        <p:txBody>
          <a:bodyPr>
            <a:noAutofit/>
          </a:bodyPr>
          <a:p>
            <a:endParaRPr b="0" lang="en-US" sz="1800" spc="-1" strike="noStrike">
              <a:solidFill>
                <a:srgbClr val="000000"/>
              </a:solidFill>
              <a:latin typeface="Franklin Gothic Book"/>
            </a:endParaRPr>
          </a:p>
        </p:txBody>
      </p:sp>
      <p:pic>
        <p:nvPicPr>
          <p:cNvPr id="196" name="Content Placeholder 6" descr=""/>
          <p:cNvPicPr/>
          <p:nvPr/>
        </p:nvPicPr>
        <p:blipFill>
          <a:blip r:embed="rId1"/>
          <a:stretch/>
        </p:blipFill>
        <p:spPr>
          <a:xfrm>
            <a:off x="1390680" y="2910600"/>
            <a:ext cx="4671720" cy="2492280"/>
          </a:xfrm>
          <a:prstGeom prst="rect">
            <a:avLst/>
          </a:prstGeom>
          <a:ln>
            <a:noFill/>
          </a:ln>
        </p:spPr>
      </p:pic>
      <p:sp>
        <p:nvSpPr>
          <p:cNvPr id="197" name="TextShape 2"/>
          <p:cNvSpPr txBox="1"/>
          <p:nvPr/>
        </p:nvSpPr>
        <p:spPr>
          <a:xfrm>
            <a:off x="1390680" y="6453360"/>
            <a:ext cx="1204200" cy="404280"/>
          </a:xfrm>
          <a:prstGeom prst="rect">
            <a:avLst/>
          </a:prstGeom>
          <a:noFill/>
          <a:ln>
            <a:noFill/>
          </a:ln>
        </p:spPr>
        <p:txBody>
          <a:bodyPr anchor="ctr">
            <a:noAutofit/>
          </a:bodyPr>
          <a:p>
            <a:pPr>
              <a:lnSpc>
                <a:spcPct val="100000"/>
              </a:lnSpc>
            </a:pPr>
            <a:fld id="{15F60EC4-066C-49E9-A02A-0AD74A12722B}"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198" name="TextShape 3"/>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199" name="TextShape 4"/>
          <p:cNvSpPr txBox="1"/>
          <p:nvPr/>
        </p:nvSpPr>
        <p:spPr>
          <a:xfrm>
            <a:off x="9472680" y="6453360"/>
            <a:ext cx="1595880" cy="404280"/>
          </a:xfrm>
          <a:prstGeom prst="rect">
            <a:avLst/>
          </a:prstGeom>
          <a:noFill/>
          <a:ln>
            <a:noFill/>
          </a:ln>
        </p:spPr>
        <p:txBody>
          <a:bodyPr anchor="ctr">
            <a:noAutofit/>
          </a:bodyPr>
          <a:p>
            <a:pPr algn="r">
              <a:lnSpc>
                <a:spcPct val="100000"/>
              </a:lnSpc>
            </a:pPr>
            <a:fld id="{44BC1D9B-C7B7-425B-A1D1-E03E3F952A16}" type="slidenum">
              <a:rPr b="0" lang="en-US" sz="1200" spc="-1" strike="noStrike">
                <a:solidFill>
                  <a:srgbClr val="191b0e"/>
                </a:solidFill>
                <a:latin typeface="Franklin Gothic Book"/>
              </a:rPr>
              <a:t>&lt;number&gt;</a:t>
            </a:fld>
            <a:endParaRPr b="0" lang="en-US" sz="1200" spc="-1" strike="noStrike">
              <a:latin typeface="Times New Roman"/>
            </a:endParaRPr>
          </a:p>
        </p:txBody>
      </p:sp>
      <p:pic>
        <p:nvPicPr>
          <p:cNvPr id="200" name="Picture 7" descr=""/>
          <p:cNvPicPr/>
          <p:nvPr/>
        </p:nvPicPr>
        <p:blipFill>
          <a:blip r:embed="rId2"/>
          <a:srcRect l="33026" t="10520" r="0" b="0"/>
          <a:stretch/>
        </p:blipFill>
        <p:spPr>
          <a:xfrm>
            <a:off x="6465600" y="2661120"/>
            <a:ext cx="4993920" cy="2991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1390680" y="6453360"/>
            <a:ext cx="1204200" cy="404280"/>
          </a:xfrm>
          <a:prstGeom prst="rect">
            <a:avLst/>
          </a:prstGeom>
          <a:noFill/>
          <a:ln>
            <a:noFill/>
          </a:ln>
        </p:spPr>
        <p:txBody>
          <a:bodyPr anchor="ctr">
            <a:noAutofit/>
          </a:bodyPr>
          <a:p>
            <a:pPr>
              <a:lnSpc>
                <a:spcPct val="100000"/>
              </a:lnSpc>
            </a:pPr>
            <a:fld id="{42AA841A-66E6-40A8-9767-2F44ADCF3895}"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02" name="TextShape 2"/>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03" name="TextShape 3"/>
          <p:cNvSpPr txBox="1"/>
          <p:nvPr/>
        </p:nvSpPr>
        <p:spPr>
          <a:xfrm>
            <a:off x="9472680" y="6453360"/>
            <a:ext cx="1595880" cy="404280"/>
          </a:xfrm>
          <a:prstGeom prst="rect">
            <a:avLst/>
          </a:prstGeom>
          <a:noFill/>
          <a:ln>
            <a:noFill/>
          </a:ln>
        </p:spPr>
        <p:txBody>
          <a:bodyPr anchor="ctr">
            <a:noAutofit/>
          </a:bodyPr>
          <a:p>
            <a:pPr algn="r">
              <a:lnSpc>
                <a:spcPct val="100000"/>
              </a:lnSpc>
            </a:pPr>
            <a:fld id="{4DA8D9C0-8AAD-4966-A9F5-420DCBE53662}" type="slidenum">
              <a:rPr b="0" lang="en-US" sz="1200" spc="-1" strike="noStrike">
                <a:solidFill>
                  <a:srgbClr val="191b0e"/>
                </a:solidFill>
                <a:latin typeface="Franklin Gothic Book"/>
              </a:rPr>
              <a:t>&lt;number&gt;</a:t>
            </a:fld>
            <a:endParaRPr b="0" lang="en-US" sz="1200" spc="-1" strike="noStrike">
              <a:latin typeface="Times New Roman"/>
            </a:endParaRPr>
          </a:p>
        </p:txBody>
      </p:sp>
      <p:pic>
        <p:nvPicPr>
          <p:cNvPr id="204" name="Content Placeholder 6" descr=""/>
          <p:cNvPicPr/>
          <p:nvPr/>
        </p:nvPicPr>
        <p:blipFill>
          <a:blip r:embed="rId1"/>
          <a:stretch/>
        </p:blipFill>
        <p:spPr>
          <a:xfrm>
            <a:off x="1261440" y="1500840"/>
            <a:ext cx="4542120" cy="3988800"/>
          </a:xfrm>
          <a:prstGeom prst="rect">
            <a:avLst/>
          </a:prstGeom>
          <a:ln>
            <a:noFill/>
          </a:ln>
        </p:spPr>
      </p:pic>
      <p:pic>
        <p:nvPicPr>
          <p:cNvPr id="205" name="Picture 5" descr=""/>
          <p:cNvPicPr/>
          <p:nvPr/>
        </p:nvPicPr>
        <p:blipFill>
          <a:blip r:embed="rId2"/>
          <a:stretch/>
        </p:blipFill>
        <p:spPr>
          <a:xfrm>
            <a:off x="6895080" y="1527840"/>
            <a:ext cx="4558320" cy="3961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1371600" y="685800"/>
            <a:ext cx="9600840" cy="1485720"/>
          </a:xfrm>
          <a:prstGeom prst="rect">
            <a:avLst/>
          </a:prstGeom>
          <a:noFill/>
          <a:ln>
            <a:noFill/>
          </a:ln>
        </p:spPr>
        <p:txBody>
          <a:bodyPr>
            <a:noAutofit/>
          </a:bodyPr>
          <a:p>
            <a:pPr>
              <a:lnSpc>
                <a:spcPct val="89000"/>
              </a:lnSpc>
            </a:pPr>
            <a:r>
              <a:rPr b="0" lang="en-US" sz="4400" spc="-1" strike="noStrike">
                <a:solidFill>
                  <a:srgbClr val="191b0e"/>
                </a:solidFill>
                <a:latin typeface="Franklin Gothic Book"/>
              </a:rPr>
              <a:t>Design Principles</a:t>
            </a:r>
            <a:endParaRPr b="0" lang="en-US" sz="4400" spc="-1" strike="noStrike">
              <a:solidFill>
                <a:srgbClr val="000000"/>
              </a:solidFill>
              <a:latin typeface="Franklin Gothic Book"/>
            </a:endParaRPr>
          </a:p>
        </p:txBody>
      </p:sp>
      <p:sp>
        <p:nvSpPr>
          <p:cNvPr id="207" name="TextShape 2"/>
          <p:cNvSpPr txBox="1"/>
          <p:nvPr/>
        </p:nvSpPr>
        <p:spPr>
          <a:xfrm>
            <a:off x="1371600" y="2286000"/>
            <a:ext cx="9600840" cy="3580920"/>
          </a:xfrm>
          <a:prstGeom prst="rect">
            <a:avLst/>
          </a:prstGeom>
          <a:noFill/>
          <a:ln>
            <a:noFill/>
          </a:ln>
        </p:spPr>
        <p:txBody>
          <a:bodyPr>
            <a:noAutofit/>
          </a:bodyPr>
          <a:p>
            <a:pPr algn="just">
              <a:lnSpc>
                <a:spcPct val="94000"/>
              </a:lnSpc>
              <a:spcBef>
                <a:spcPts val="1001"/>
              </a:spcBef>
              <a:spcAft>
                <a:spcPts val="201"/>
              </a:spcAft>
            </a:pPr>
            <a:endParaRPr b="0" lang="en-US" sz="2000" spc="-1" strike="noStrike">
              <a:solidFill>
                <a:srgbClr val="191b0e"/>
              </a:solidFill>
              <a:latin typeface="Franklin Gothic Book"/>
            </a:endParaRPr>
          </a:p>
          <a:p>
            <a:pPr marL="384120" indent="-383760" algn="just">
              <a:lnSpc>
                <a:spcPct val="94000"/>
              </a:lnSpc>
              <a:spcBef>
                <a:spcPts val="1001"/>
              </a:spcBef>
              <a:spcAft>
                <a:spcPts val="201"/>
              </a:spcAft>
              <a:buClr>
                <a:srgbClr val="191b0e"/>
              </a:buClr>
              <a:buFont typeface="Franklin Gothic Book"/>
              <a:buChar char="■"/>
            </a:pPr>
            <a:r>
              <a:rPr b="0" lang="en-US" sz="2000" spc="-1" strike="noStrike">
                <a:solidFill>
                  <a:srgbClr val="191b0e"/>
                </a:solidFill>
                <a:latin typeface="Franklin Gothic Book"/>
              </a:rPr>
              <a:t>Repetition </a:t>
            </a:r>
            <a:endParaRPr b="0" lang="en-US" sz="2000" spc="-1" strike="noStrike">
              <a:solidFill>
                <a:srgbClr val="191b0e"/>
              </a:solidFill>
              <a:latin typeface="Franklin Gothic Book"/>
            </a:endParaRPr>
          </a:p>
          <a:p>
            <a:pPr lvl="1" marL="914400" indent="-383760" algn="just">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Repetition strengthens a design by tying together individual elements. It helps to create association and consistency.</a:t>
            </a:r>
            <a:endParaRPr b="0" lang="en-US" sz="2000" spc="-1" strike="noStrike">
              <a:solidFill>
                <a:srgbClr val="191b0e"/>
              </a:solidFill>
              <a:latin typeface="Franklin Gothic Book"/>
            </a:endParaRPr>
          </a:p>
          <a:p>
            <a:pPr lvl="1" marL="914400" indent="-383760" algn="just">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The consistent repetition of an element is widely used in multi-page documents &amp; websites. Elements can be as simple as colour, shapes, typefaces or even texture.</a:t>
            </a:r>
            <a:endParaRPr b="0" lang="en-US" sz="2000" spc="-1" strike="noStrike">
              <a:solidFill>
                <a:srgbClr val="191b0e"/>
              </a:solidFill>
              <a:latin typeface="Franklin Gothic Book"/>
            </a:endParaRPr>
          </a:p>
        </p:txBody>
      </p:sp>
      <p:sp>
        <p:nvSpPr>
          <p:cNvPr id="208" name="TextShape 3"/>
          <p:cNvSpPr txBox="1"/>
          <p:nvPr/>
        </p:nvSpPr>
        <p:spPr>
          <a:xfrm>
            <a:off x="1390680" y="6453360"/>
            <a:ext cx="1204200" cy="404280"/>
          </a:xfrm>
          <a:prstGeom prst="rect">
            <a:avLst/>
          </a:prstGeom>
          <a:noFill/>
          <a:ln>
            <a:noFill/>
          </a:ln>
        </p:spPr>
        <p:txBody>
          <a:bodyPr anchor="ctr">
            <a:noAutofit/>
          </a:bodyPr>
          <a:p>
            <a:pPr>
              <a:lnSpc>
                <a:spcPct val="100000"/>
              </a:lnSpc>
            </a:pPr>
            <a:fld id="{FB35BC8B-3278-4BB3-90F6-1E5877F8DAAA}"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09" name="TextShape 4"/>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10" name="TextShape 5"/>
          <p:cNvSpPr txBox="1"/>
          <p:nvPr/>
        </p:nvSpPr>
        <p:spPr>
          <a:xfrm>
            <a:off x="9472680" y="6453360"/>
            <a:ext cx="1595880" cy="404280"/>
          </a:xfrm>
          <a:prstGeom prst="rect">
            <a:avLst/>
          </a:prstGeom>
          <a:noFill/>
          <a:ln>
            <a:noFill/>
          </a:ln>
        </p:spPr>
        <p:txBody>
          <a:bodyPr anchor="ctr">
            <a:noAutofit/>
          </a:bodyPr>
          <a:p>
            <a:pPr algn="r">
              <a:lnSpc>
                <a:spcPct val="100000"/>
              </a:lnSpc>
            </a:pPr>
            <a:fld id="{1281A065-C545-4D95-8E36-5DF8E310B36E}"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1371600" y="685800"/>
            <a:ext cx="9600840" cy="1485720"/>
          </a:xfrm>
          <a:prstGeom prst="rect">
            <a:avLst/>
          </a:prstGeom>
          <a:noFill/>
          <a:ln>
            <a:noFill/>
          </a:ln>
        </p:spPr>
        <p:txBody>
          <a:bodyPr>
            <a:noAutofit/>
          </a:bodyPr>
          <a:p>
            <a:pPr>
              <a:lnSpc>
                <a:spcPct val="89000"/>
              </a:lnSpc>
            </a:pPr>
            <a:r>
              <a:rPr b="0" lang="en-US" sz="4400" spc="-1" strike="noStrike">
                <a:solidFill>
                  <a:srgbClr val="191b0e"/>
                </a:solidFill>
                <a:latin typeface="Franklin Gothic Book"/>
              </a:rPr>
              <a:t>Design Principles</a:t>
            </a:r>
            <a:endParaRPr b="0" lang="en-US" sz="4400" spc="-1" strike="noStrike">
              <a:solidFill>
                <a:srgbClr val="000000"/>
              </a:solidFill>
              <a:latin typeface="Franklin Gothic Book"/>
            </a:endParaRPr>
          </a:p>
        </p:txBody>
      </p:sp>
      <p:sp>
        <p:nvSpPr>
          <p:cNvPr id="212" name="TextShape 2"/>
          <p:cNvSpPr txBox="1"/>
          <p:nvPr/>
        </p:nvSpPr>
        <p:spPr>
          <a:xfrm>
            <a:off x="1371600" y="2286000"/>
            <a:ext cx="9600840" cy="3580920"/>
          </a:xfrm>
          <a:prstGeom prst="rect">
            <a:avLst/>
          </a:prstGeom>
          <a:noFill/>
          <a:ln>
            <a:noFill/>
          </a:ln>
        </p:spPr>
        <p:txBody>
          <a:bodyPr>
            <a:normAutofit/>
          </a:bodyPr>
          <a:p>
            <a:pPr marL="384120" indent="-383760">
              <a:lnSpc>
                <a:spcPct val="94000"/>
              </a:lnSpc>
              <a:spcBef>
                <a:spcPts val="1001"/>
              </a:spcBef>
              <a:spcAft>
                <a:spcPts val="201"/>
              </a:spcAft>
              <a:buClr>
                <a:srgbClr val="191b0e"/>
              </a:buClr>
              <a:buFont typeface="Franklin Gothic Book"/>
              <a:buChar char="■"/>
            </a:pPr>
            <a:r>
              <a:rPr b="1" lang="en-US" sz="2000" spc="-1" strike="noStrike">
                <a:solidFill>
                  <a:srgbClr val="191b0e"/>
                </a:solidFill>
                <a:latin typeface="Franklin Gothic Book"/>
              </a:rPr>
              <a:t>Contrast  </a:t>
            </a:r>
            <a:r>
              <a:rPr b="1" lang="en-US" sz="2000" spc="-1" strike="noStrike">
                <a:solidFill>
                  <a:srgbClr val="191b0e"/>
                </a:solidFill>
                <a:latin typeface="PakType Naskh Basic"/>
              </a:rPr>
              <a:t>التباين</a:t>
            </a:r>
            <a:r>
              <a:rPr b="1" lang="en-US" sz="2000" spc="-1" strike="noStrike">
                <a:solidFill>
                  <a:srgbClr val="191b0e"/>
                </a:solidFill>
                <a:latin typeface="Franklin Gothic Book"/>
              </a:rPr>
              <a:t> </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Contrast allows you to emphasize or highlight key elements within your design. Contrast is created when two elements are total opposites. </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This doesn’t necessarily have to be colours either. It can be achieved with fonts (classic/contemporary), lines (thick/thin) and shapes (big/small), just to name a few.</a:t>
            </a:r>
            <a:endParaRPr b="0" lang="en-US" sz="2000" spc="-1" strike="noStrike">
              <a:solidFill>
                <a:srgbClr val="191b0e"/>
              </a:solidFill>
              <a:latin typeface="Franklin Gothic Book"/>
            </a:endParaRPr>
          </a:p>
          <a:p>
            <a:pPr lvl="1" marL="914400" indent="-383760">
              <a:lnSpc>
                <a:spcPct val="94000"/>
              </a:lnSpc>
              <a:spcBef>
                <a:spcPts val="499"/>
              </a:spcBef>
              <a:spcAft>
                <a:spcPts val="201"/>
              </a:spcAft>
              <a:buClr>
                <a:srgbClr val="191b0e"/>
              </a:buClr>
              <a:buFont typeface="Franklin Gothic Book"/>
              <a:buChar char="–"/>
            </a:pPr>
            <a:r>
              <a:rPr b="0" i="1" lang="en-US" sz="2000" spc="-1" strike="noStrike">
                <a:solidFill>
                  <a:srgbClr val="191b0e"/>
                </a:solidFill>
                <a:latin typeface="Franklin Gothic Book"/>
              </a:rPr>
              <a:t>Contrast plays a crucial part in the organisation of information on a page. It will guide the reader to where they should look first or to the most important element. For it to work successfully though, it must be strong and obvious. It needs to make an impact.</a:t>
            </a:r>
            <a:endParaRPr b="0" lang="en-US" sz="2000" spc="-1" strike="noStrike">
              <a:solidFill>
                <a:srgbClr val="191b0e"/>
              </a:solidFill>
              <a:latin typeface="Franklin Gothic Book"/>
            </a:endParaRPr>
          </a:p>
          <a:p>
            <a:endParaRPr b="0" lang="en-US" sz="2000" spc="-1" strike="noStrike">
              <a:solidFill>
                <a:srgbClr val="191b0e"/>
              </a:solidFill>
              <a:latin typeface="Franklin Gothic Book"/>
            </a:endParaRPr>
          </a:p>
        </p:txBody>
      </p:sp>
      <p:sp>
        <p:nvSpPr>
          <p:cNvPr id="213" name="TextShape 3"/>
          <p:cNvSpPr txBox="1"/>
          <p:nvPr/>
        </p:nvSpPr>
        <p:spPr>
          <a:xfrm>
            <a:off x="1390680" y="6453360"/>
            <a:ext cx="1204200" cy="404280"/>
          </a:xfrm>
          <a:prstGeom prst="rect">
            <a:avLst/>
          </a:prstGeom>
          <a:noFill/>
          <a:ln>
            <a:noFill/>
          </a:ln>
        </p:spPr>
        <p:txBody>
          <a:bodyPr anchor="ctr">
            <a:noAutofit/>
          </a:bodyPr>
          <a:p>
            <a:pPr>
              <a:lnSpc>
                <a:spcPct val="100000"/>
              </a:lnSpc>
            </a:pPr>
            <a:fld id="{532C0155-50D7-465D-9955-BDA1539E44C6}" type="datetime1">
              <a:rPr b="0" lang="en-US" sz="1200" spc="-1" strike="noStrike">
                <a:solidFill>
                  <a:srgbClr val="191b0e"/>
                </a:solidFill>
                <a:latin typeface="Franklin Gothic Book"/>
              </a:rPr>
              <a:t>03/24/2020</a:t>
            </a:fld>
            <a:endParaRPr b="0" lang="en-US" sz="1200" spc="-1" strike="noStrike">
              <a:latin typeface="Times New Roman"/>
            </a:endParaRPr>
          </a:p>
        </p:txBody>
      </p:sp>
      <p:sp>
        <p:nvSpPr>
          <p:cNvPr id="214" name="TextShape 4"/>
          <p:cNvSpPr txBox="1"/>
          <p:nvPr/>
        </p:nvSpPr>
        <p:spPr>
          <a:xfrm>
            <a:off x="2893680" y="6453360"/>
            <a:ext cx="6280560" cy="404280"/>
          </a:xfrm>
          <a:prstGeom prst="rect">
            <a:avLst/>
          </a:prstGeom>
          <a:noFill/>
          <a:ln>
            <a:noFill/>
          </a:ln>
        </p:spPr>
        <p:txBody>
          <a:bodyPr anchor="ctr">
            <a:noAutofit/>
          </a:bodyPr>
          <a:p>
            <a:pPr>
              <a:lnSpc>
                <a:spcPct val="100000"/>
              </a:lnSpc>
            </a:pPr>
            <a:r>
              <a:rPr b="0" lang="en-US" sz="1200" spc="-1" strike="noStrike">
                <a:solidFill>
                  <a:srgbClr val="191b0e"/>
                </a:solidFill>
                <a:latin typeface="Franklin Gothic Book"/>
              </a:rPr>
              <a:t>MSc.Riyam K.Marjan</a:t>
            </a:r>
            <a:endParaRPr b="0" lang="en-US" sz="1200" spc="-1" strike="noStrike">
              <a:latin typeface="Times New Roman"/>
            </a:endParaRPr>
          </a:p>
        </p:txBody>
      </p:sp>
      <p:sp>
        <p:nvSpPr>
          <p:cNvPr id="215" name="TextShape 5"/>
          <p:cNvSpPr txBox="1"/>
          <p:nvPr/>
        </p:nvSpPr>
        <p:spPr>
          <a:xfrm>
            <a:off x="9472680" y="6453360"/>
            <a:ext cx="1595880" cy="404280"/>
          </a:xfrm>
          <a:prstGeom prst="rect">
            <a:avLst/>
          </a:prstGeom>
          <a:noFill/>
          <a:ln>
            <a:noFill/>
          </a:ln>
        </p:spPr>
        <p:txBody>
          <a:bodyPr anchor="ctr">
            <a:noAutofit/>
          </a:bodyPr>
          <a:p>
            <a:pPr algn="r">
              <a:lnSpc>
                <a:spcPct val="100000"/>
              </a:lnSpc>
            </a:pPr>
            <a:fld id="{88EEF810-ACBD-4994-89F8-B4405902D75B}" type="slidenum">
              <a:rPr b="0" lang="en-US" sz="1200" spc="-1" strike="noStrike">
                <a:solidFill>
                  <a:srgbClr val="191b0e"/>
                </a:solidFill>
                <a:latin typeface="Franklin Gothic Book"/>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Crop</Template>
  <TotalTime>135</TotalTime>
  <Application>LibreOffice/6.3.5.2$Linux_X86_64 LibreOffice_project/30$Build-2</Application>
  <Words>523</Words>
  <Paragraphs>103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2019-10-28T12:52:02Z</dcterms:created>
  <dc:creator>Windows User</dc:creator>
  <dc:description/>
  <dc:language>en-US</dc:language>
  <cp:lastModifiedBy/>
  <dcterms:modified xsi:type="dcterms:W3CDTF">2020-03-24T14:37:01Z</dcterms:modified>
  <cp:revision>44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