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3" r:id="rId5"/>
    <p:sldId id="264" r:id="rId6"/>
    <p:sldId id="258" r:id="rId7"/>
    <p:sldId id="261" r:id="rId8"/>
    <p:sldId id="266" r:id="rId9"/>
    <p:sldId id="277" r:id="rId10"/>
    <p:sldId id="273" r:id="rId11"/>
    <p:sldId id="278" r:id="rId12"/>
    <p:sldId id="285" r:id="rId13"/>
    <p:sldId id="269" r:id="rId14"/>
    <p:sldId id="286" r:id="rId15"/>
    <p:sldId id="295" r:id="rId16"/>
    <p:sldId id="296" r:id="rId17"/>
    <p:sldId id="265"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58" autoAdjust="0"/>
    <p:restoredTop sz="94660"/>
  </p:normalViewPr>
  <p:slideViewPr>
    <p:cSldViewPr snapToGrid="0">
      <p:cViewPr varScale="1">
        <p:scale>
          <a:sx n="87" d="100"/>
          <a:sy n="87"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8.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9.png"/><Relationship Id="rId6" Type="http://schemas.openxmlformats.org/officeDocument/2006/relationships/image" Target="../media/image18.sv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3.pn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17.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8.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9.png"/><Relationship Id="rId6" Type="http://schemas.openxmlformats.org/officeDocument/2006/relationships/image" Target="../media/image18.sv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17.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526AA-15DB-4D53-8F20-084ED5270D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869618-7AE9-4358-94F3-3D1FBC8677CA}">
      <dgm:prSet/>
      <dgm:spPr/>
      <dgm:t>
        <a:bodyPr/>
        <a:lstStyle/>
        <a:p>
          <a:r>
            <a:rPr lang="en-IN" b="1" i="0" baseline="0" dirty="0"/>
            <a:t>NAME </a:t>
          </a:r>
          <a:r>
            <a:rPr lang="en-IN" b="0" i="0" baseline="0" dirty="0"/>
            <a:t>	                               </a:t>
          </a:r>
          <a:r>
            <a:rPr lang="en-IN" b="1" i="0" baseline="0" dirty="0"/>
            <a:t>Register No. </a:t>
          </a:r>
          <a:r>
            <a:rPr lang="en-IN" b="0" i="0" baseline="0" dirty="0"/>
            <a:t>	</a:t>
          </a:r>
          <a:endParaRPr lang="en-US" dirty="0"/>
        </a:p>
      </dgm:t>
    </dgm:pt>
    <dgm:pt modelId="{E6270FEC-4C19-4725-BB75-5F5FE3D63C3C}" type="parTrans" cxnId="{A320BB79-1F6E-41DE-BA7E-D657F2E3A050}">
      <dgm:prSet/>
      <dgm:spPr/>
      <dgm:t>
        <a:bodyPr/>
        <a:lstStyle/>
        <a:p>
          <a:endParaRPr lang="en-US"/>
        </a:p>
      </dgm:t>
    </dgm:pt>
    <dgm:pt modelId="{3E48378D-7BDA-4B52-ACDE-5FD96C919570}" type="sibTrans" cxnId="{A320BB79-1F6E-41DE-BA7E-D657F2E3A050}">
      <dgm:prSet/>
      <dgm:spPr/>
      <dgm:t>
        <a:bodyPr/>
        <a:lstStyle/>
        <a:p>
          <a:endParaRPr lang="en-US"/>
        </a:p>
      </dgm:t>
    </dgm:pt>
    <dgm:pt modelId="{5FC6DF55-68C4-4CE2-B451-EF4F7944F9D3}">
      <dgm:prSet/>
      <dgm:spPr/>
      <dgm:t>
        <a:bodyPr/>
        <a:lstStyle/>
        <a:p>
          <a:r>
            <a:rPr lang="en-IN" b="0" i="0" baseline="0" dirty="0"/>
            <a:t>Aman Kumar 	                20MID0133 	</a:t>
          </a:r>
          <a:endParaRPr lang="en-US" dirty="0"/>
        </a:p>
      </dgm:t>
    </dgm:pt>
    <dgm:pt modelId="{448BAE81-174B-4033-83B3-6D15F35615FB}" type="parTrans" cxnId="{BFD1532B-D2CB-4486-BD0B-1C7982CEB6EF}">
      <dgm:prSet/>
      <dgm:spPr/>
      <dgm:t>
        <a:bodyPr/>
        <a:lstStyle/>
        <a:p>
          <a:endParaRPr lang="en-US"/>
        </a:p>
      </dgm:t>
    </dgm:pt>
    <dgm:pt modelId="{855A10AD-D24C-4EDB-9D2D-91CCEEF9CB68}" type="sibTrans" cxnId="{BFD1532B-D2CB-4486-BD0B-1C7982CEB6EF}">
      <dgm:prSet/>
      <dgm:spPr/>
      <dgm:t>
        <a:bodyPr/>
        <a:lstStyle/>
        <a:p>
          <a:endParaRPr lang="en-US"/>
        </a:p>
      </dgm:t>
    </dgm:pt>
    <dgm:pt modelId="{2D29172C-B6BF-4311-B8EA-570EA7A13FE9}">
      <dgm:prSet/>
      <dgm:spPr/>
      <dgm:t>
        <a:bodyPr/>
        <a:lstStyle/>
        <a:p>
          <a:r>
            <a:rPr lang="en-IN" b="0" i="0" baseline="0" dirty="0"/>
            <a:t>Sumail Alam 	                20MIC0027 	</a:t>
          </a:r>
          <a:endParaRPr lang="en-US" dirty="0"/>
        </a:p>
      </dgm:t>
    </dgm:pt>
    <dgm:pt modelId="{249FD954-33CC-4B9F-8D25-1E8E6BBEC508}" type="parTrans" cxnId="{733CD739-93C0-497F-B80A-D3B3AB89D534}">
      <dgm:prSet/>
      <dgm:spPr/>
      <dgm:t>
        <a:bodyPr/>
        <a:lstStyle/>
        <a:p>
          <a:endParaRPr lang="en-US"/>
        </a:p>
      </dgm:t>
    </dgm:pt>
    <dgm:pt modelId="{8DF30384-4507-486C-A880-7867EB0FB615}" type="sibTrans" cxnId="{733CD739-93C0-497F-B80A-D3B3AB89D534}">
      <dgm:prSet/>
      <dgm:spPr/>
      <dgm:t>
        <a:bodyPr/>
        <a:lstStyle/>
        <a:p>
          <a:endParaRPr lang="en-US"/>
        </a:p>
      </dgm:t>
    </dgm:pt>
    <dgm:pt modelId="{859472A2-103A-458E-9288-C20D4CC0014A}">
      <dgm:prSet/>
      <dgm:spPr/>
      <dgm:t>
        <a:bodyPr/>
        <a:lstStyle/>
        <a:p>
          <a:r>
            <a:rPr lang="en-IN" b="0" i="0" baseline="0"/>
            <a:t>Omkar Santaji Jadhav 	20MIC0056 	</a:t>
          </a:r>
          <a:endParaRPr lang="en-US"/>
        </a:p>
      </dgm:t>
    </dgm:pt>
    <dgm:pt modelId="{7B48FD77-F691-45CA-BB0C-20580B6FB62F}" type="parTrans" cxnId="{463D310D-107F-40B5-A37E-D98C4704DE9E}">
      <dgm:prSet/>
      <dgm:spPr/>
      <dgm:t>
        <a:bodyPr/>
        <a:lstStyle/>
        <a:p>
          <a:endParaRPr lang="en-US"/>
        </a:p>
      </dgm:t>
    </dgm:pt>
    <dgm:pt modelId="{3B97702A-5C1C-484F-8592-0C2681EFBFEB}" type="sibTrans" cxnId="{463D310D-107F-40B5-A37E-D98C4704DE9E}">
      <dgm:prSet/>
      <dgm:spPr/>
      <dgm:t>
        <a:bodyPr/>
        <a:lstStyle/>
        <a:p>
          <a:endParaRPr lang="en-US"/>
        </a:p>
      </dgm:t>
    </dgm:pt>
    <dgm:pt modelId="{B4262817-8CED-4501-96CC-2840D9E66F6D}">
      <dgm:prSet/>
      <dgm:spPr/>
      <dgm:t>
        <a:bodyPr/>
        <a:lstStyle/>
        <a:p>
          <a:r>
            <a:rPr lang="en-IN" b="0" i="0" baseline="0"/>
            <a:t>Vishal Maheshwari 	20MIC0128 	</a:t>
          </a:r>
          <a:endParaRPr lang="en-US"/>
        </a:p>
      </dgm:t>
    </dgm:pt>
    <dgm:pt modelId="{37E0374B-8F0F-4433-B439-082B070FB762}" type="parTrans" cxnId="{0031103A-1589-4FC4-AE77-FBF4A82446FD}">
      <dgm:prSet/>
      <dgm:spPr/>
      <dgm:t>
        <a:bodyPr/>
        <a:lstStyle/>
        <a:p>
          <a:endParaRPr lang="en-US"/>
        </a:p>
      </dgm:t>
    </dgm:pt>
    <dgm:pt modelId="{57B00A17-E51D-4A02-A2B5-3693804DB6FF}" type="sibTrans" cxnId="{0031103A-1589-4FC4-AE77-FBF4A82446FD}">
      <dgm:prSet/>
      <dgm:spPr/>
      <dgm:t>
        <a:bodyPr/>
        <a:lstStyle/>
        <a:p>
          <a:endParaRPr lang="en-US"/>
        </a:p>
      </dgm:t>
    </dgm:pt>
    <dgm:pt modelId="{98773C55-A6FB-4F69-AF81-D2CCA14A13C6}">
      <dgm:prSet/>
      <dgm:spPr/>
      <dgm:t>
        <a:bodyPr/>
        <a:lstStyle/>
        <a:p>
          <a:r>
            <a:rPr lang="en-IN" b="0" i="0" baseline="0"/>
            <a:t>Saksham Jain 	               20MIC0003 	</a:t>
          </a:r>
          <a:endParaRPr lang="en-US"/>
        </a:p>
      </dgm:t>
    </dgm:pt>
    <dgm:pt modelId="{9D7E9C19-3476-4E25-AE6A-9860A3D6FEA3}" type="parTrans" cxnId="{2E498FA1-90B8-4043-A6FF-5640796A7E0D}">
      <dgm:prSet/>
      <dgm:spPr/>
      <dgm:t>
        <a:bodyPr/>
        <a:lstStyle/>
        <a:p>
          <a:endParaRPr lang="en-US"/>
        </a:p>
      </dgm:t>
    </dgm:pt>
    <dgm:pt modelId="{65E4960E-E438-4A5F-9631-3987F65DEE8C}" type="sibTrans" cxnId="{2E498FA1-90B8-4043-A6FF-5640796A7E0D}">
      <dgm:prSet/>
      <dgm:spPr/>
      <dgm:t>
        <a:bodyPr/>
        <a:lstStyle/>
        <a:p>
          <a:endParaRPr lang="en-US"/>
        </a:p>
      </dgm:t>
    </dgm:pt>
    <dgm:pt modelId="{9661C75D-045B-4FD7-9BD6-1A01C6045C7B}" type="pres">
      <dgm:prSet presAssocID="{425526AA-15DB-4D53-8F20-084ED5270D9B}" presName="vert0" presStyleCnt="0">
        <dgm:presLayoutVars>
          <dgm:dir/>
          <dgm:animOne val="branch"/>
          <dgm:animLvl val="lvl"/>
        </dgm:presLayoutVars>
      </dgm:prSet>
      <dgm:spPr/>
      <dgm:t>
        <a:bodyPr/>
        <a:lstStyle/>
        <a:p>
          <a:endParaRPr lang="en-US"/>
        </a:p>
      </dgm:t>
    </dgm:pt>
    <dgm:pt modelId="{669FFA0B-864D-411B-B43D-E01A1A0ABE10}" type="pres">
      <dgm:prSet presAssocID="{C0869618-7AE9-4358-94F3-3D1FBC8677CA}" presName="thickLine" presStyleLbl="alignNode1" presStyleIdx="0" presStyleCnt="6"/>
      <dgm:spPr/>
    </dgm:pt>
    <dgm:pt modelId="{9FC48387-01E9-401C-B6EE-F694496065DF}" type="pres">
      <dgm:prSet presAssocID="{C0869618-7AE9-4358-94F3-3D1FBC8677CA}" presName="horz1" presStyleCnt="0"/>
      <dgm:spPr/>
    </dgm:pt>
    <dgm:pt modelId="{04DFCB54-ED44-4EA0-B825-850D56B787B6}" type="pres">
      <dgm:prSet presAssocID="{C0869618-7AE9-4358-94F3-3D1FBC8677CA}" presName="tx1" presStyleLbl="revTx" presStyleIdx="0" presStyleCnt="6"/>
      <dgm:spPr/>
      <dgm:t>
        <a:bodyPr/>
        <a:lstStyle/>
        <a:p>
          <a:endParaRPr lang="en-US"/>
        </a:p>
      </dgm:t>
    </dgm:pt>
    <dgm:pt modelId="{848E4F49-E7FD-4324-B0F5-F2A09AE47272}" type="pres">
      <dgm:prSet presAssocID="{C0869618-7AE9-4358-94F3-3D1FBC8677CA}" presName="vert1" presStyleCnt="0"/>
      <dgm:spPr/>
    </dgm:pt>
    <dgm:pt modelId="{FEC6E7F3-8CB8-44E0-A6C9-9FDE0CCABDEB}" type="pres">
      <dgm:prSet presAssocID="{5FC6DF55-68C4-4CE2-B451-EF4F7944F9D3}" presName="thickLine" presStyleLbl="alignNode1" presStyleIdx="1" presStyleCnt="6"/>
      <dgm:spPr/>
    </dgm:pt>
    <dgm:pt modelId="{01BFFFF8-B433-4228-9464-837693540498}" type="pres">
      <dgm:prSet presAssocID="{5FC6DF55-68C4-4CE2-B451-EF4F7944F9D3}" presName="horz1" presStyleCnt="0"/>
      <dgm:spPr/>
    </dgm:pt>
    <dgm:pt modelId="{2D6C6E30-8DA7-4BC4-97F5-A172BCF4000D}" type="pres">
      <dgm:prSet presAssocID="{5FC6DF55-68C4-4CE2-B451-EF4F7944F9D3}" presName="tx1" presStyleLbl="revTx" presStyleIdx="1" presStyleCnt="6"/>
      <dgm:spPr/>
      <dgm:t>
        <a:bodyPr/>
        <a:lstStyle/>
        <a:p>
          <a:endParaRPr lang="en-US"/>
        </a:p>
      </dgm:t>
    </dgm:pt>
    <dgm:pt modelId="{FA29ED20-6259-4B0D-9B42-0AADCC11485B}" type="pres">
      <dgm:prSet presAssocID="{5FC6DF55-68C4-4CE2-B451-EF4F7944F9D3}" presName="vert1" presStyleCnt="0"/>
      <dgm:spPr/>
    </dgm:pt>
    <dgm:pt modelId="{62A4F88F-8C4D-4BA8-97ED-C9210C1D0FC2}" type="pres">
      <dgm:prSet presAssocID="{2D29172C-B6BF-4311-B8EA-570EA7A13FE9}" presName="thickLine" presStyleLbl="alignNode1" presStyleIdx="2" presStyleCnt="6"/>
      <dgm:spPr/>
    </dgm:pt>
    <dgm:pt modelId="{6DF1BDE1-8F31-4E64-B4A9-F2210AEF27F9}" type="pres">
      <dgm:prSet presAssocID="{2D29172C-B6BF-4311-B8EA-570EA7A13FE9}" presName="horz1" presStyleCnt="0"/>
      <dgm:spPr/>
    </dgm:pt>
    <dgm:pt modelId="{D12E4A68-98E0-49FE-A34A-B38606F3BD75}" type="pres">
      <dgm:prSet presAssocID="{2D29172C-B6BF-4311-B8EA-570EA7A13FE9}" presName="tx1" presStyleLbl="revTx" presStyleIdx="2" presStyleCnt="6"/>
      <dgm:spPr/>
      <dgm:t>
        <a:bodyPr/>
        <a:lstStyle/>
        <a:p>
          <a:endParaRPr lang="en-US"/>
        </a:p>
      </dgm:t>
    </dgm:pt>
    <dgm:pt modelId="{0C4FD7CA-5208-4235-BF15-CA75FB64C9F2}" type="pres">
      <dgm:prSet presAssocID="{2D29172C-B6BF-4311-B8EA-570EA7A13FE9}" presName="vert1" presStyleCnt="0"/>
      <dgm:spPr/>
    </dgm:pt>
    <dgm:pt modelId="{3A9A340C-9EEA-4FB4-B717-A2D131A1BDDC}" type="pres">
      <dgm:prSet presAssocID="{859472A2-103A-458E-9288-C20D4CC0014A}" presName="thickLine" presStyleLbl="alignNode1" presStyleIdx="3" presStyleCnt="6"/>
      <dgm:spPr/>
    </dgm:pt>
    <dgm:pt modelId="{A55BCBB0-9D25-43D5-9EDD-229903B8FDD8}" type="pres">
      <dgm:prSet presAssocID="{859472A2-103A-458E-9288-C20D4CC0014A}" presName="horz1" presStyleCnt="0"/>
      <dgm:spPr/>
    </dgm:pt>
    <dgm:pt modelId="{4F279F30-1C18-4913-BFEC-7630EBD0B216}" type="pres">
      <dgm:prSet presAssocID="{859472A2-103A-458E-9288-C20D4CC0014A}" presName="tx1" presStyleLbl="revTx" presStyleIdx="3" presStyleCnt="6"/>
      <dgm:spPr/>
      <dgm:t>
        <a:bodyPr/>
        <a:lstStyle/>
        <a:p>
          <a:endParaRPr lang="en-US"/>
        </a:p>
      </dgm:t>
    </dgm:pt>
    <dgm:pt modelId="{40792D84-A93F-46BD-803C-B49101E9F77B}" type="pres">
      <dgm:prSet presAssocID="{859472A2-103A-458E-9288-C20D4CC0014A}" presName="vert1" presStyleCnt="0"/>
      <dgm:spPr/>
    </dgm:pt>
    <dgm:pt modelId="{DCE02F00-37F8-4C9C-9AD2-783865976C8A}" type="pres">
      <dgm:prSet presAssocID="{B4262817-8CED-4501-96CC-2840D9E66F6D}" presName="thickLine" presStyleLbl="alignNode1" presStyleIdx="4" presStyleCnt="6"/>
      <dgm:spPr/>
    </dgm:pt>
    <dgm:pt modelId="{8855E31D-B6E2-48C9-84D1-41EEB92BC7E3}" type="pres">
      <dgm:prSet presAssocID="{B4262817-8CED-4501-96CC-2840D9E66F6D}" presName="horz1" presStyleCnt="0"/>
      <dgm:spPr/>
    </dgm:pt>
    <dgm:pt modelId="{2110C5DC-C317-430E-8F93-A16362DE21B3}" type="pres">
      <dgm:prSet presAssocID="{B4262817-8CED-4501-96CC-2840D9E66F6D}" presName="tx1" presStyleLbl="revTx" presStyleIdx="4" presStyleCnt="6"/>
      <dgm:spPr/>
      <dgm:t>
        <a:bodyPr/>
        <a:lstStyle/>
        <a:p>
          <a:endParaRPr lang="en-US"/>
        </a:p>
      </dgm:t>
    </dgm:pt>
    <dgm:pt modelId="{DB7296C5-3E8B-4429-AE3C-5D33071CCFAE}" type="pres">
      <dgm:prSet presAssocID="{B4262817-8CED-4501-96CC-2840D9E66F6D}" presName="vert1" presStyleCnt="0"/>
      <dgm:spPr/>
    </dgm:pt>
    <dgm:pt modelId="{B654D4DC-EB06-45AD-A556-9F366AC210B8}" type="pres">
      <dgm:prSet presAssocID="{98773C55-A6FB-4F69-AF81-D2CCA14A13C6}" presName="thickLine" presStyleLbl="alignNode1" presStyleIdx="5" presStyleCnt="6"/>
      <dgm:spPr/>
    </dgm:pt>
    <dgm:pt modelId="{189F955D-FF50-40C7-AEC3-67775C4C2629}" type="pres">
      <dgm:prSet presAssocID="{98773C55-A6FB-4F69-AF81-D2CCA14A13C6}" presName="horz1" presStyleCnt="0"/>
      <dgm:spPr/>
    </dgm:pt>
    <dgm:pt modelId="{74D7F2EC-3E7A-4E48-9305-9C21EC40C2EC}" type="pres">
      <dgm:prSet presAssocID="{98773C55-A6FB-4F69-AF81-D2CCA14A13C6}" presName="tx1" presStyleLbl="revTx" presStyleIdx="5" presStyleCnt="6"/>
      <dgm:spPr/>
      <dgm:t>
        <a:bodyPr/>
        <a:lstStyle/>
        <a:p>
          <a:endParaRPr lang="en-US"/>
        </a:p>
      </dgm:t>
    </dgm:pt>
    <dgm:pt modelId="{0B22EF0B-0399-4219-A1E6-9C348CE8FCA0}" type="pres">
      <dgm:prSet presAssocID="{98773C55-A6FB-4F69-AF81-D2CCA14A13C6}" presName="vert1" presStyleCnt="0"/>
      <dgm:spPr/>
    </dgm:pt>
  </dgm:ptLst>
  <dgm:cxnLst>
    <dgm:cxn modelId="{B779091D-11F1-43DC-8AA1-F1D0A3D019D8}" type="presOf" srcId="{5FC6DF55-68C4-4CE2-B451-EF4F7944F9D3}" destId="{2D6C6E30-8DA7-4BC4-97F5-A172BCF4000D}" srcOrd="0" destOrd="0" presId="urn:microsoft.com/office/officeart/2008/layout/LinedList"/>
    <dgm:cxn modelId="{1D1C8650-5364-4765-A89B-5D8CCEC9B3BF}" type="presOf" srcId="{B4262817-8CED-4501-96CC-2840D9E66F6D}" destId="{2110C5DC-C317-430E-8F93-A16362DE21B3}" srcOrd="0" destOrd="0" presId="urn:microsoft.com/office/officeart/2008/layout/LinedList"/>
    <dgm:cxn modelId="{32B853FE-1417-4BF5-9653-282C81A5709C}" type="presOf" srcId="{2D29172C-B6BF-4311-B8EA-570EA7A13FE9}" destId="{D12E4A68-98E0-49FE-A34A-B38606F3BD75}" srcOrd="0" destOrd="0" presId="urn:microsoft.com/office/officeart/2008/layout/LinedList"/>
    <dgm:cxn modelId="{733CD739-93C0-497F-B80A-D3B3AB89D534}" srcId="{425526AA-15DB-4D53-8F20-084ED5270D9B}" destId="{2D29172C-B6BF-4311-B8EA-570EA7A13FE9}" srcOrd="2" destOrd="0" parTransId="{249FD954-33CC-4B9F-8D25-1E8E6BBEC508}" sibTransId="{8DF30384-4507-486C-A880-7867EB0FB615}"/>
    <dgm:cxn modelId="{463D310D-107F-40B5-A37E-D98C4704DE9E}" srcId="{425526AA-15DB-4D53-8F20-084ED5270D9B}" destId="{859472A2-103A-458E-9288-C20D4CC0014A}" srcOrd="3" destOrd="0" parTransId="{7B48FD77-F691-45CA-BB0C-20580B6FB62F}" sibTransId="{3B97702A-5C1C-484F-8592-0C2681EFBFEB}"/>
    <dgm:cxn modelId="{B8B4606E-2015-431B-9087-25EFCD2B889E}" type="presOf" srcId="{C0869618-7AE9-4358-94F3-3D1FBC8677CA}" destId="{04DFCB54-ED44-4EA0-B825-850D56B787B6}" srcOrd="0" destOrd="0" presId="urn:microsoft.com/office/officeart/2008/layout/LinedList"/>
    <dgm:cxn modelId="{0031103A-1589-4FC4-AE77-FBF4A82446FD}" srcId="{425526AA-15DB-4D53-8F20-084ED5270D9B}" destId="{B4262817-8CED-4501-96CC-2840D9E66F6D}" srcOrd="4" destOrd="0" parTransId="{37E0374B-8F0F-4433-B439-082B070FB762}" sibTransId="{57B00A17-E51D-4A02-A2B5-3693804DB6FF}"/>
    <dgm:cxn modelId="{5E5B9E74-1929-4944-B074-D5BBBAF738D1}" type="presOf" srcId="{98773C55-A6FB-4F69-AF81-D2CCA14A13C6}" destId="{74D7F2EC-3E7A-4E48-9305-9C21EC40C2EC}" srcOrd="0" destOrd="0" presId="urn:microsoft.com/office/officeart/2008/layout/LinedList"/>
    <dgm:cxn modelId="{25857E0C-A5E5-46EC-A9BD-428A5422CBD3}" type="presOf" srcId="{859472A2-103A-458E-9288-C20D4CC0014A}" destId="{4F279F30-1C18-4913-BFEC-7630EBD0B216}" srcOrd="0" destOrd="0" presId="urn:microsoft.com/office/officeart/2008/layout/LinedList"/>
    <dgm:cxn modelId="{BFD1532B-D2CB-4486-BD0B-1C7982CEB6EF}" srcId="{425526AA-15DB-4D53-8F20-084ED5270D9B}" destId="{5FC6DF55-68C4-4CE2-B451-EF4F7944F9D3}" srcOrd="1" destOrd="0" parTransId="{448BAE81-174B-4033-83B3-6D15F35615FB}" sibTransId="{855A10AD-D24C-4EDB-9D2D-91CCEEF9CB68}"/>
    <dgm:cxn modelId="{2E30D567-D37D-4250-961D-ABCC68AC5571}" type="presOf" srcId="{425526AA-15DB-4D53-8F20-084ED5270D9B}" destId="{9661C75D-045B-4FD7-9BD6-1A01C6045C7B}" srcOrd="0" destOrd="0" presId="urn:microsoft.com/office/officeart/2008/layout/LinedList"/>
    <dgm:cxn modelId="{A320BB79-1F6E-41DE-BA7E-D657F2E3A050}" srcId="{425526AA-15DB-4D53-8F20-084ED5270D9B}" destId="{C0869618-7AE9-4358-94F3-3D1FBC8677CA}" srcOrd="0" destOrd="0" parTransId="{E6270FEC-4C19-4725-BB75-5F5FE3D63C3C}" sibTransId="{3E48378D-7BDA-4B52-ACDE-5FD96C919570}"/>
    <dgm:cxn modelId="{2E498FA1-90B8-4043-A6FF-5640796A7E0D}" srcId="{425526AA-15DB-4D53-8F20-084ED5270D9B}" destId="{98773C55-A6FB-4F69-AF81-D2CCA14A13C6}" srcOrd="5" destOrd="0" parTransId="{9D7E9C19-3476-4E25-AE6A-9860A3D6FEA3}" sibTransId="{65E4960E-E438-4A5F-9631-3987F65DEE8C}"/>
    <dgm:cxn modelId="{FADD6F21-ACA7-4516-9D03-71D34B32E852}" type="presParOf" srcId="{9661C75D-045B-4FD7-9BD6-1A01C6045C7B}" destId="{669FFA0B-864D-411B-B43D-E01A1A0ABE10}" srcOrd="0" destOrd="0" presId="urn:microsoft.com/office/officeart/2008/layout/LinedList"/>
    <dgm:cxn modelId="{96529A1A-5D97-42B4-B6AF-7C430E9EDA00}" type="presParOf" srcId="{9661C75D-045B-4FD7-9BD6-1A01C6045C7B}" destId="{9FC48387-01E9-401C-B6EE-F694496065DF}" srcOrd="1" destOrd="0" presId="urn:microsoft.com/office/officeart/2008/layout/LinedList"/>
    <dgm:cxn modelId="{9B516399-3EC0-4B83-BFC0-1BFCD5206839}" type="presParOf" srcId="{9FC48387-01E9-401C-B6EE-F694496065DF}" destId="{04DFCB54-ED44-4EA0-B825-850D56B787B6}" srcOrd="0" destOrd="0" presId="urn:microsoft.com/office/officeart/2008/layout/LinedList"/>
    <dgm:cxn modelId="{CB9E1D35-3C0E-4314-8D19-BEEC5BC58A5D}" type="presParOf" srcId="{9FC48387-01E9-401C-B6EE-F694496065DF}" destId="{848E4F49-E7FD-4324-B0F5-F2A09AE47272}" srcOrd="1" destOrd="0" presId="urn:microsoft.com/office/officeart/2008/layout/LinedList"/>
    <dgm:cxn modelId="{9B34E8DF-3891-481A-BA56-B2B3E70255ED}" type="presParOf" srcId="{9661C75D-045B-4FD7-9BD6-1A01C6045C7B}" destId="{FEC6E7F3-8CB8-44E0-A6C9-9FDE0CCABDEB}" srcOrd="2" destOrd="0" presId="urn:microsoft.com/office/officeart/2008/layout/LinedList"/>
    <dgm:cxn modelId="{4FC780F7-3C3F-4753-871B-A3B52AECB49B}" type="presParOf" srcId="{9661C75D-045B-4FD7-9BD6-1A01C6045C7B}" destId="{01BFFFF8-B433-4228-9464-837693540498}" srcOrd="3" destOrd="0" presId="urn:microsoft.com/office/officeart/2008/layout/LinedList"/>
    <dgm:cxn modelId="{6C4C6A15-AE46-4868-AA0C-1CE61D9CAED2}" type="presParOf" srcId="{01BFFFF8-B433-4228-9464-837693540498}" destId="{2D6C6E30-8DA7-4BC4-97F5-A172BCF4000D}" srcOrd="0" destOrd="0" presId="urn:microsoft.com/office/officeart/2008/layout/LinedList"/>
    <dgm:cxn modelId="{9261581D-54EC-40E4-9439-F82365197EA0}" type="presParOf" srcId="{01BFFFF8-B433-4228-9464-837693540498}" destId="{FA29ED20-6259-4B0D-9B42-0AADCC11485B}" srcOrd="1" destOrd="0" presId="urn:microsoft.com/office/officeart/2008/layout/LinedList"/>
    <dgm:cxn modelId="{366CDA5A-80F7-471C-9A08-D42C3E5C7276}" type="presParOf" srcId="{9661C75D-045B-4FD7-9BD6-1A01C6045C7B}" destId="{62A4F88F-8C4D-4BA8-97ED-C9210C1D0FC2}" srcOrd="4" destOrd="0" presId="urn:microsoft.com/office/officeart/2008/layout/LinedList"/>
    <dgm:cxn modelId="{4EB83E39-5B42-4F0B-B9E5-A2521CA7824E}" type="presParOf" srcId="{9661C75D-045B-4FD7-9BD6-1A01C6045C7B}" destId="{6DF1BDE1-8F31-4E64-B4A9-F2210AEF27F9}" srcOrd="5" destOrd="0" presId="urn:microsoft.com/office/officeart/2008/layout/LinedList"/>
    <dgm:cxn modelId="{70B0AD8E-BBBC-42BE-9D77-72F4A07762BE}" type="presParOf" srcId="{6DF1BDE1-8F31-4E64-B4A9-F2210AEF27F9}" destId="{D12E4A68-98E0-49FE-A34A-B38606F3BD75}" srcOrd="0" destOrd="0" presId="urn:microsoft.com/office/officeart/2008/layout/LinedList"/>
    <dgm:cxn modelId="{C2B2077C-7A19-4093-BC11-FF246C4AB9D9}" type="presParOf" srcId="{6DF1BDE1-8F31-4E64-B4A9-F2210AEF27F9}" destId="{0C4FD7CA-5208-4235-BF15-CA75FB64C9F2}" srcOrd="1" destOrd="0" presId="urn:microsoft.com/office/officeart/2008/layout/LinedList"/>
    <dgm:cxn modelId="{A47074E4-375B-4A0B-9EA8-1AB01B48B0CB}" type="presParOf" srcId="{9661C75D-045B-4FD7-9BD6-1A01C6045C7B}" destId="{3A9A340C-9EEA-4FB4-B717-A2D131A1BDDC}" srcOrd="6" destOrd="0" presId="urn:microsoft.com/office/officeart/2008/layout/LinedList"/>
    <dgm:cxn modelId="{A769B4AD-451F-488B-BC8A-D8444452FD04}" type="presParOf" srcId="{9661C75D-045B-4FD7-9BD6-1A01C6045C7B}" destId="{A55BCBB0-9D25-43D5-9EDD-229903B8FDD8}" srcOrd="7" destOrd="0" presId="urn:microsoft.com/office/officeart/2008/layout/LinedList"/>
    <dgm:cxn modelId="{C7F04F81-A958-43AB-BD27-6210B16C3E23}" type="presParOf" srcId="{A55BCBB0-9D25-43D5-9EDD-229903B8FDD8}" destId="{4F279F30-1C18-4913-BFEC-7630EBD0B216}" srcOrd="0" destOrd="0" presId="urn:microsoft.com/office/officeart/2008/layout/LinedList"/>
    <dgm:cxn modelId="{92BDC9C3-FECF-4EFE-9B9A-6DC250D60BBC}" type="presParOf" srcId="{A55BCBB0-9D25-43D5-9EDD-229903B8FDD8}" destId="{40792D84-A93F-46BD-803C-B49101E9F77B}" srcOrd="1" destOrd="0" presId="urn:microsoft.com/office/officeart/2008/layout/LinedList"/>
    <dgm:cxn modelId="{5332D1F4-2A41-48BC-8027-4F2024EA3347}" type="presParOf" srcId="{9661C75D-045B-4FD7-9BD6-1A01C6045C7B}" destId="{DCE02F00-37F8-4C9C-9AD2-783865976C8A}" srcOrd="8" destOrd="0" presId="urn:microsoft.com/office/officeart/2008/layout/LinedList"/>
    <dgm:cxn modelId="{F8299F06-1CCD-4D27-AA4F-754A6614E3F5}" type="presParOf" srcId="{9661C75D-045B-4FD7-9BD6-1A01C6045C7B}" destId="{8855E31D-B6E2-48C9-84D1-41EEB92BC7E3}" srcOrd="9" destOrd="0" presId="urn:microsoft.com/office/officeart/2008/layout/LinedList"/>
    <dgm:cxn modelId="{840A405E-E706-4FB7-AB4E-ACC5D76B3833}" type="presParOf" srcId="{8855E31D-B6E2-48C9-84D1-41EEB92BC7E3}" destId="{2110C5DC-C317-430E-8F93-A16362DE21B3}" srcOrd="0" destOrd="0" presId="urn:microsoft.com/office/officeart/2008/layout/LinedList"/>
    <dgm:cxn modelId="{F0550596-31CE-4032-A5CB-E49D7E9D3B9D}" type="presParOf" srcId="{8855E31D-B6E2-48C9-84D1-41EEB92BC7E3}" destId="{DB7296C5-3E8B-4429-AE3C-5D33071CCFAE}" srcOrd="1" destOrd="0" presId="urn:microsoft.com/office/officeart/2008/layout/LinedList"/>
    <dgm:cxn modelId="{C9016CE5-DCF2-451A-9E7F-A3B14245C0E4}" type="presParOf" srcId="{9661C75D-045B-4FD7-9BD6-1A01C6045C7B}" destId="{B654D4DC-EB06-45AD-A556-9F366AC210B8}" srcOrd="10" destOrd="0" presId="urn:microsoft.com/office/officeart/2008/layout/LinedList"/>
    <dgm:cxn modelId="{8C2F8047-58A7-4F67-B618-E23DCAAB4601}" type="presParOf" srcId="{9661C75D-045B-4FD7-9BD6-1A01C6045C7B}" destId="{189F955D-FF50-40C7-AEC3-67775C4C2629}" srcOrd="11" destOrd="0" presId="urn:microsoft.com/office/officeart/2008/layout/LinedList"/>
    <dgm:cxn modelId="{938C4F58-22DC-4E3C-944B-3758B94EE3EB}" type="presParOf" srcId="{189F955D-FF50-40C7-AEC3-67775C4C2629}" destId="{74D7F2EC-3E7A-4E48-9305-9C21EC40C2EC}" srcOrd="0" destOrd="0" presId="urn:microsoft.com/office/officeart/2008/layout/LinedList"/>
    <dgm:cxn modelId="{98F7B36E-F642-47F9-BA6A-E06865B86C4A}" type="presParOf" srcId="{189F955D-FF50-40C7-AEC3-67775C4C2629}" destId="{0B22EF0B-0399-4219-A1E6-9C348CE8FCA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76E3E0-4823-48C5-AE77-A5FE7481F83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F08475A-5081-4A7A-B659-76BB98A3C7B9}">
      <dgm:prSet/>
      <dgm:spPr/>
      <dgm:t>
        <a:bodyPr/>
        <a:lstStyle/>
        <a:p>
          <a:r>
            <a:rPr lang="en-US" b="1"/>
            <a:t>Data Collection:</a:t>
          </a:r>
          <a:endParaRPr lang="en-US"/>
        </a:p>
      </dgm:t>
    </dgm:pt>
    <dgm:pt modelId="{78FF9D72-EF38-481A-81CB-46AB9968BB83}" type="parTrans" cxnId="{1DB4E858-7418-48A2-81C0-1D85DCA1D75E}">
      <dgm:prSet/>
      <dgm:spPr/>
      <dgm:t>
        <a:bodyPr/>
        <a:lstStyle/>
        <a:p>
          <a:endParaRPr lang="en-US"/>
        </a:p>
      </dgm:t>
    </dgm:pt>
    <dgm:pt modelId="{79F5BE92-587B-4D0D-A574-55EE5E6FE6C0}" type="sibTrans" cxnId="{1DB4E858-7418-48A2-81C0-1D85DCA1D75E}">
      <dgm:prSet/>
      <dgm:spPr/>
      <dgm:t>
        <a:bodyPr/>
        <a:lstStyle/>
        <a:p>
          <a:endParaRPr lang="en-US"/>
        </a:p>
      </dgm:t>
    </dgm:pt>
    <dgm:pt modelId="{359DB7CA-3A72-4EAC-9E84-B1DCDB27B2D7}">
      <dgm:prSet/>
      <dgm:spPr/>
      <dgm:t>
        <a:bodyPr/>
        <a:lstStyle/>
        <a:p>
          <a:r>
            <a:rPr lang="en-US"/>
            <a:t>Gather diverse datasets, including behavioral, medical, and genetic information related to autism.</a:t>
          </a:r>
        </a:p>
      </dgm:t>
    </dgm:pt>
    <dgm:pt modelId="{E436BFED-5613-4ECD-B0D5-068FA9B276A3}" type="parTrans" cxnId="{EA7C7A22-EC56-42A1-B8E6-16DC09BDFD92}">
      <dgm:prSet/>
      <dgm:spPr/>
      <dgm:t>
        <a:bodyPr/>
        <a:lstStyle/>
        <a:p>
          <a:endParaRPr lang="en-US"/>
        </a:p>
      </dgm:t>
    </dgm:pt>
    <dgm:pt modelId="{6DAB242F-5B5F-40A3-9D3D-CE1D65595438}" type="sibTrans" cxnId="{EA7C7A22-EC56-42A1-B8E6-16DC09BDFD92}">
      <dgm:prSet/>
      <dgm:spPr/>
      <dgm:t>
        <a:bodyPr/>
        <a:lstStyle/>
        <a:p>
          <a:endParaRPr lang="en-US"/>
        </a:p>
      </dgm:t>
    </dgm:pt>
    <dgm:pt modelId="{22139876-9AD5-422D-B452-B49FD2432E48}">
      <dgm:prSet/>
      <dgm:spPr/>
      <dgm:t>
        <a:bodyPr/>
        <a:lstStyle/>
        <a:p>
          <a:r>
            <a:rPr lang="en-US" b="1"/>
            <a:t>Data Preprocessing:</a:t>
          </a:r>
          <a:endParaRPr lang="en-US"/>
        </a:p>
      </dgm:t>
    </dgm:pt>
    <dgm:pt modelId="{1803189C-ECF8-4B99-B1D8-86DB381E1D88}" type="parTrans" cxnId="{45B413F6-858C-4DB8-9B44-526E065BBB52}">
      <dgm:prSet/>
      <dgm:spPr/>
      <dgm:t>
        <a:bodyPr/>
        <a:lstStyle/>
        <a:p>
          <a:endParaRPr lang="en-US"/>
        </a:p>
      </dgm:t>
    </dgm:pt>
    <dgm:pt modelId="{8157B8A6-B900-46E6-8087-7E9868B95A2B}" type="sibTrans" cxnId="{45B413F6-858C-4DB8-9B44-526E065BBB52}">
      <dgm:prSet/>
      <dgm:spPr/>
      <dgm:t>
        <a:bodyPr/>
        <a:lstStyle/>
        <a:p>
          <a:endParaRPr lang="en-US"/>
        </a:p>
      </dgm:t>
    </dgm:pt>
    <dgm:pt modelId="{09CF440C-92BC-48C5-8537-51A19749448E}">
      <dgm:prSet/>
      <dgm:spPr/>
      <dgm:t>
        <a:bodyPr/>
        <a:lstStyle/>
        <a:p>
          <a:r>
            <a:rPr lang="en-US"/>
            <a:t>Clean and standardize data, handling missing values and ensuring accurate labels.</a:t>
          </a:r>
        </a:p>
      </dgm:t>
    </dgm:pt>
    <dgm:pt modelId="{609C5AC9-EF34-49EA-8611-3653F1CED455}" type="parTrans" cxnId="{5BF97BAE-AA19-45A4-B92C-3AE576586393}">
      <dgm:prSet/>
      <dgm:spPr/>
      <dgm:t>
        <a:bodyPr/>
        <a:lstStyle/>
        <a:p>
          <a:endParaRPr lang="en-US"/>
        </a:p>
      </dgm:t>
    </dgm:pt>
    <dgm:pt modelId="{26C2579C-E7D9-48E1-8E24-FC54FEB2E7D5}" type="sibTrans" cxnId="{5BF97BAE-AA19-45A4-B92C-3AE576586393}">
      <dgm:prSet/>
      <dgm:spPr/>
      <dgm:t>
        <a:bodyPr/>
        <a:lstStyle/>
        <a:p>
          <a:endParaRPr lang="en-US"/>
        </a:p>
      </dgm:t>
    </dgm:pt>
    <dgm:pt modelId="{10022300-9506-43AA-9B42-3570D81EFDF1}">
      <dgm:prSet/>
      <dgm:spPr/>
      <dgm:t>
        <a:bodyPr/>
        <a:lstStyle/>
        <a:p>
          <a:r>
            <a:rPr lang="en-US" b="1"/>
            <a:t>Feature Extraction:</a:t>
          </a:r>
          <a:endParaRPr lang="en-US"/>
        </a:p>
      </dgm:t>
    </dgm:pt>
    <dgm:pt modelId="{B33F0A6A-E8D9-4EF7-B546-5D3749DDB62E}" type="parTrans" cxnId="{844542B0-B911-40FF-8ED1-5D0320E55B2C}">
      <dgm:prSet/>
      <dgm:spPr/>
      <dgm:t>
        <a:bodyPr/>
        <a:lstStyle/>
        <a:p>
          <a:endParaRPr lang="en-US"/>
        </a:p>
      </dgm:t>
    </dgm:pt>
    <dgm:pt modelId="{AB031789-398E-4811-A400-03A393CBAC8A}" type="sibTrans" cxnId="{844542B0-B911-40FF-8ED1-5D0320E55B2C}">
      <dgm:prSet/>
      <dgm:spPr/>
      <dgm:t>
        <a:bodyPr/>
        <a:lstStyle/>
        <a:p>
          <a:endParaRPr lang="en-US"/>
        </a:p>
      </dgm:t>
    </dgm:pt>
    <dgm:pt modelId="{73E056BC-2CFA-473C-BF5B-D2A9CCDFBE2F}">
      <dgm:prSet/>
      <dgm:spPr/>
      <dgm:t>
        <a:bodyPr/>
        <a:lstStyle/>
        <a:p>
          <a:r>
            <a:rPr lang="en-US"/>
            <a:t>Extract relevant features from the data to input into the deep learning model.</a:t>
          </a:r>
        </a:p>
      </dgm:t>
    </dgm:pt>
    <dgm:pt modelId="{95FE285A-A524-4BDC-B9E9-86409C7EF91F}" type="parTrans" cxnId="{6CB1F3A0-6103-491B-80E6-93B622680CDE}">
      <dgm:prSet/>
      <dgm:spPr/>
      <dgm:t>
        <a:bodyPr/>
        <a:lstStyle/>
        <a:p>
          <a:endParaRPr lang="en-US"/>
        </a:p>
      </dgm:t>
    </dgm:pt>
    <dgm:pt modelId="{3C28CA29-0243-4EE0-8E10-BEC69841818C}" type="sibTrans" cxnId="{6CB1F3A0-6103-491B-80E6-93B622680CDE}">
      <dgm:prSet/>
      <dgm:spPr/>
      <dgm:t>
        <a:bodyPr/>
        <a:lstStyle/>
        <a:p>
          <a:endParaRPr lang="en-US"/>
        </a:p>
      </dgm:t>
    </dgm:pt>
    <dgm:pt modelId="{8A036A9C-8380-4787-B7E9-0E262C187027}">
      <dgm:prSet/>
      <dgm:spPr/>
      <dgm:t>
        <a:bodyPr/>
        <a:lstStyle/>
        <a:p>
          <a:r>
            <a:rPr lang="en-US" b="1"/>
            <a:t>Model Selection:</a:t>
          </a:r>
          <a:endParaRPr lang="en-US"/>
        </a:p>
      </dgm:t>
    </dgm:pt>
    <dgm:pt modelId="{D0E1BA73-52B3-4318-BA55-125F5050A3B9}" type="parTrans" cxnId="{310E2E05-A135-487F-94A4-C0FE52200C51}">
      <dgm:prSet/>
      <dgm:spPr/>
      <dgm:t>
        <a:bodyPr/>
        <a:lstStyle/>
        <a:p>
          <a:endParaRPr lang="en-US"/>
        </a:p>
      </dgm:t>
    </dgm:pt>
    <dgm:pt modelId="{429B60D4-B5AA-43DE-879A-50C0B5550305}" type="sibTrans" cxnId="{310E2E05-A135-487F-94A4-C0FE52200C51}">
      <dgm:prSet/>
      <dgm:spPr/>
      <dgm:t>
        <a:bodyPr/>
        <a:lstStyle/>
        <a:p>
          <a:endParaRPr lang="en-US"/>
        </a:p>
      </dgm:t>
    </dgm:pt>
    <dgm:pt modelId="{47803A08-9E5E-4521-9B30-61F99F338BF4}">
      <dgm:prSet/>
      <dgm:spPr/>
      <dgm:t>
        <a:bodyPr/>
        <a:lstStyle/>
        <a:p>
          <a:r>
            <a:rPr lang="en-US"/>
            <a:t>Choose a suitable deep learning architecture (e.g., CNNs, RNNs) based on the nature of the data.</a:t>
          </a:r>
        </a:p>
      </dgm:t>
    </dgm:pt>
    <dgm:pt modelId="{F3A9F656-C38D-4228-A3AF-046ACA4BAB2A}" type="parTrans" cxnId="{1B343B91-DEFD-4571-AE73-1A67CC8CBE59}">
      <dgm:prSet/>
      <dgm:spPr/>
      <dgm:t>
        <a:bodyPr/>
        <a:lstStyle/>
        <a:p>
          <a:endParaRPr lang="en-US"/>
        </a:p>
      </dgm:t>
    </dgm:pt>
    <dgm:pt modelId="{6018931C-AA99-4575-895D-45979970E98E}" type="sibTrans" cxnId="{1B343B91-DEFD-4571-AE73-1A67CC8CBE59}">
      <dgm:prSet/>
      <dgm:spPr/>
      <dgm:t>
        <a:bodyPr/>
        <a:lstStyle/>
        <a:p>
          <a:endParaRPr lang="en-US"/>
        </a:p>
      </dgm:t>
    </dgm:pt>
    <dgm:pt modelId="{1D3A572A-6EFE-4D7C-ABF7-ACAD51CE7937}">
      <dgm:prSet/>
      <dgm:spPr/>
      <dgm:t>
        <a:bodyPr/>
        <a:lstStyle/>
        <a:p>
          <a:r>
            <a:rPr lang="en-US" b="1"/>
            <a:t>Model Training:</a:t>
          </a:r>
          <a:endParaRPr lang="en-US"/>
        </a:p>
      </dgm:t>
    </dgm:pt>
    <dgm:pt modelId="{54E3CB12-4DD2-49B6-911E-1C616AA27AD5}" type="parTrans" cxnId="{F6C61306-D0CD-4C48-9AA1-47B24E57869C}">
      <dgm:prSet/>
      <dgm:spPr/>
      <dgm:t>
        <a:bodyPr/>
        <a:lstStyle/>
        <a:p>
          <a:endParaRPr lang="en-US"/>
        </a:p>
      </dgm:t>
    </dgm:pt>
    <dgm:pt modelId="{0DA4F698-AA86-4FC7-ADA8-182D728776B3}" type="sibTrans" cxnId="{F6C61306-D0CD-4C48-9AA1-47B24E57869C}">
      <dgm:prSet/>
      <dgm:spPr/>
      <dgm:t>
        <a:bodyPr/>
        <a:lstStyle/>
        <a:p>
          <a:endParaRPr lang="en-US"/>
        </a:p>
      </dgm:t>
    </dgm:pt>
    <dgm:pt modelId="{BD756157-5FDF-4E2A-B652-0D8D35FE8BA6}">
      <dgm:prSet/>
      <dgm:spPr/>
      <dgm:t>
        <a:bodyPr/>
        <a:lstStyle/>
        <a:p>
          <a:r>
            <a:rPr lang="en-US"/>
            <a:t>Train the selected model using preprocessed data, adjusting parameters to minimize prediction errors.</a:t>
          </a:r>
        </a:p>
      </dgm:t>
    </dgm:pt>
    <dgm:pt modelId="{4202F0D6-61C7-4B48-BD5B-A152652F3A52}" type="parTrans" cxnId="{3B50E2E3-F770-49A2-AEB9-FAF18DB7BA84}">
      <dgm:prSet/>
      <dgm:spPr/>
      <dgm:t>
        <a:bodyPr/>
        <a:lstStyle/>
        <a:p>
          <a:endParaRPr lang="en-US"/>
        </a:p>
      </dgm:t>
    </dgm:pt>
    <dgm:pt modelId="{1F876D7D-6CEF-49D3-B457-259140E7E7C8}" type="sibTrans" cxnId="{3B50E2E3-F770-49A2-AEB9-FAF18DB7BA84}">
      <dgm:prSet/>
      <dgm:spPr/>
      <dgm:t>
        <a:bodyPr/>
        <a:lstStyle/>
        <a:p>
          <a:endParaRPr lang="en-US"/>
        </a:p>
      </dgm:t>
    </dgm:pt>
    <dgm:pt modelId="{44040848-4521-4618-B231-ADE01C5844E5}" type="pres">
      <dgm:prSet presAssocID="{5E76E3E0-4823-48C5-AE77-A5FE7481F83E}" presName="Name0" presStyleCnt="0">
        <dgm:presLayoutVars>
          <dgm:dir/>
          <dgm:animLvl val="lvl"/>
          <dgm:resizeHandles val="exact"/>
        </dgm:presLayoutVars>
      </dgm:prSet>
      <dgm:spPr/>
      <dgm:t>
        <a:bodyPr/>
        <a:lstStyle/>
        <a:p>
          <a:endParaRPr lang="en-US"/>
        </a:p>
      </dgm:t>
    </dgm:pt>
    <dgm:pt modelId="{74E91114-A16E-4674-8437-1F931C5765F6}" type="pres">
      <dgm:prSet presAssocID="{2F08475A-5081-4A7A-B659-76BB98A3C7B9}" presName="linNode" presStyleCnt="0"/>
      <dgm:spPr/>
    </dgm:pt>
    <dgm:pt modelId="{B86F5BC8-98EA-4E2F-820A-8607A2D6CE52}" type="pres">
      <dgm:prSet presAssocID="{2F08475A-5081-4A7A-B659-76BB98A3C7B9}" presName="parentText" presStyleLbl="node1" presStyleIdx="0" presStyleCnt="5">
        <dgm:presLayoutVars>
          <dgm:chMax val="1"/>
          <dgm:bulletEnabled val="1"/>
        </dgm:presLayoutVars>
      </dgm:prSet>
      <dgm:spPr/>
      <dgm:t>
        <a:bodyPr/>
        <a:lstStyle/>
        <a:p>
          <a:endParaRPr lang="en-US"/>
        </a:p>
      </dgm:t>
    </dgm:pt>
    <dgm:pt modelId="{661980AA-801E-48EB-A2F9-20D03A9A5931}" type="pres">
      <dgm:prSet presAssocID="{2F08475A-5081-4A7A-B659-76BB98A3C7B9}" presName="descendantText" presStyleLbl="alignAccFollowNode1" presStyleIdx="0" presStyleCnt="5">
        <dgm:presLayoutVars>
          <dgm:bulletEnabled val="1"/>
        </dgm:presLayoutVars>
      </dgm:prSet>
      <dgm:spPr/>
      <dgm:t>
        <a:bodyPr/>
        <a:lstStyle/>
        <a:p>
          <a:endParaRPr lang="en-US"/>
        </a:p>
      </dgm:t>
    </dgm:pt>
    <dgm:pt modelId="{412BF3DE-5811-417A-AC88-181049DE7FC2}" type="pres">
      <dgm:prSet presAssocID="{79F5BE92-587B-4D0D-A574-55EE5E6FE6C0}" presName="sp" presStyleCnt="0"/>
      <dgm:spPr/>
    </dgm:pt>
    <dgm:pt modelId="{13F96D15-8FC9-418A-836F-FBE0EC239B30}" type="pres">
      <dgm:prSet presAssocID="{22139876-9AD5-422D-B452-B49FD2432E48}" presName="linNode" presStyleCnt="0"/>
      <dgm:spPr/>
    </dgm:pt>
    <dgm:pt modelId="{C2A0C609-111A-4B5A-A82D-A569800B9C60}" type="pres">
      <dgm:prSet presAssocID="{22139876-9AD5-422D-B452-B49FD2432E48}" presName="parentText" presStyleLbl="node1" presStyleIdx="1" presStyleCnt="5">
        <dgm:presLayoutVars>
          <dgm:chMax val="1"/>
          <dgm:bulletEnabled val="1"/>
        </dgm:presLayoutVars>
      </dgm:prSet>
      <dgm:spPr/>
      <dgm:t>
        <a:bodyPr/>
        <a:lstStyle/>
        <a:p>
          <a:endParaRPr lang="en-US"/>
        </a:p>
      </dgm:t>
    </dgm:pt>
    <dgm:pt modelId="{DB787821-4E80-4852-92C6-FE505A3DFDBC}" type="pres">
      <dgm:prSet presAssocID="{22139876-9AD5-422D-B452-B49FD2432E48}" presName="descendantText" presStyleLbl="alignAccFollowNode1" presStyleIdx="1" presStyleCnt="5">
        <dgm:presLayoutVars>
          <dgm:bulletEnabled val="1"/>
        </dgm:presLayoutVars>
      </dgm:prSet>
      <dgm:spPr/>
      <dgm:t>
        <a:bodyPr/>
        <a:lstStyle/>
        <a:p>
          <a:endParaRPr lang="en-US"/>
        </a:p>
      </dgm:t>
    </dgm:pt>
    <dgm:pt modelId="{B8909480-8657-4E9D-A8FB-BBC485B3BD34}" type="pres">
      <dgm:prSet presAssocID="{8157B8A6-B900-46E6-8087-7E9868B95A2B}" presName="sp" presStyleCnt="0"/>
      <dgm:spPr/>
    </dgm:pt>
    <dgm:pt modelId="{E0775718-4C40-487E-8142-B9AF6BBB5B4F}" type="pres">
      <dgm:prSet presAssocID="{10022300-9506-43AA-9B42-3570D81EFDF1}" presName="linNode" presStyleCnt="0"/>
      <dgm:spPr/>
    </dgm:pt>
    <dgm:pt modelId="{7D30A92E-EABD-4E62-8C3A-E10C1C460218}" type="pres">
      <dgm:prSet presAssocID="{10022300-9506-43AA-9B42-3570D81EFDF1}" presName="parentText" presStyleLbl="node1" presStyleIdx="2" presStyleCnt="5">
        <dgm:presLayoutVars>
          <dgm:chMax val="1"/>
          <dgm:bulletEnabled val="1"/>
        </dgm:presLayoutVars>
      </dgm:prSet>
      <dgm:spPr/>
      <dgm:t>
        <a:bodyPr/>
        <a:lstStyle/>
        <a:p>
          <a:endParaRPr lang="en-US"/>
        </a:p>
      </dgm:t>
    </dgm:pt>
    <dgm:pt modelId="{0F7022DE-CDF0-4F10-8993-CB438E4DA3F7}" type="pres">
      <dgm:prSet presAssocID="{10022300-9506-43AA-9B42-3570D81EFDF1}" presName="descendantText" presStyleLbl="alignAccFollowNode1" presStyleIdx="2" presStyleCnt="5">
        <dgm:presLayoutVars>
          <dgm:bulletEnabled val="1"/>
        </dgm:presLayoutVars>
      </dgm:prSet>
      <dgm:spPr/>
      <dgm:t>
        <a:bodyPr/>
        <a:lstStyle/>
        <a:p>
          <a:endParaRPr lang="en-US"/>
        </a:p>
      </dgm:t>
    </dgm:pt>
    <dgm:pt modelId="{42737426-64DE-4921-8F1A-B18E1709C9E3}" type="pres">
      <dgm:prSet presAssocID="{AB031789-398E-4811-A400-03A393CBAC8A}" presName="sp" presStyleCnt="0"/>
      <dgm:spPr/>
    </dgm:pt>
    <dgm:pt modelId="{DC48198B-8C8B-4BC4-ACAF-2F0898199416}" type="pres">
      <dgm:prSet presAssocID="{8A036A9C-8380-4787-B7E9-0E262C187027}" presName="linNode" presStyleCnt="0"/>
      <dgm:spPr/>
    </dgm:pt>
    <dgm:pt modelId="{AAD295C2-B995-46E2-9C3B-884733E31EFB}" type="pres">
      <dgm:prSet presAssocID="{8A036A9C-8380-4787-B7E9-0E262C187027}" presName="parentText" presStyleLbl="node1" presStyleIdx="3" presStyleCnt="5">
        <dgm:presLayoutVars>
          <dgm:chMax val="1"/>
          <dgm:bulletEnabled val="1"/>
        </dgm:presLayoutVars>
      </dgm:prSet>
      <dgm:spPr/>
      <dgm:t>
        <a:bodyPr/>
        <a:lstStyle/>
        <a:p>
          <a:endParaRPr lang="en-US"/>
        </a:p>
      </dgm:t>
    </dgm:pt>
    <dgm:pt modelId="{31EC67BC-366F-41FF-AB1A-43D76C4B30AE}" type="pres">
      <dgm:prSet presAssocID="{8A036A9C-8380-4787-B7E9-0E262C187027}" presName="descendantText" presStyleLbl="alignAccFollowNode1" presStyleIdx="3" presStyleCnt="5">
        <dgm:presLayoutVars>
          <dgm:bulletEnabled val="1"/>
        </dgm:presLayoutVars>
      </dgm:prSet>
      <dgm:spPr/>
      <dgm:t>
        <a:bodyPr/>
        <a:lstStyle/>
        <a:p>
          <a:endParaRPr lang="en-US"/>
        </a:p>
      </dgm:t>
    </dgm:pt>
    <dgm:pt modelId="{CB821E8D-4A74-4633-A26A-874A084A6AED}" type="pres">
      <dgm:prSet presAssocID="{429B60D4-B5AA-43DE-879A-50C0B5550305}" presName="sp" presStyleCnt="0"/>
      <dgm:spPr/>
    </dgm:pt>
    <dgm:pt modelId="{1FFC0140-9255-4A8F-8B73-8EFA6284EAD2}" type="pres">
      <dgm:prSet presAssocID="{1D3A572A-6EFE-4D7C-ABF7-ACAD51CE7937}" presName="linNode" presStyleCnt="0"/>
      <dgm:spPr/>
    </dgm:pt>
    <dgm:pt modelId="{51C489ED-1C4A-4A6E-A249-D15B61DA87B9}" type="pres">
      <dgm:prSet presAssocID="{1D3A572A-6EFE-4D7C-ABF7-ACAD51CE7937}" presName="parentText" presStyleLbl="node1" presStyleIdx="4" presStyleCnt="5">
        <dgm:presLayoutVars>
          <dgm:chMax val="1"/>
          <dgm:bulletEnabled val="1"/>
        </dgm:presLayoutVars>
      </dgm:prSet>
      <dgm:spPr/>
      <dgm:t>
        <a:bodyPr/>
        <a:lstStyle/>
        <a:p>
          <a:endParaRPr lang="en-US"/>
        </a:p>
      </dgm:t>
    </dgm:pt>
    <dgm:pt modelId="{ADF68222-5A6B-4938-9908-F472068EFDA6}" type="pres">
      <dgm:prSet presAssocID="{1D3A572A-6EFE-4D7C-ABF7-ACAD51CE7937}" presName="descendantText" presStyleLbl="alignAccFollowNode1" presStyleIdx="4" presStyleCnt="5">
        <dgm:presLayoutVars>
          <dgm:bulletEnabled val="1"/>
        </dgm:presLayoutVars>
      </dgm:prSet>
      <dgm:spPr/>
      <dgm:t>
        <a:bodyPr/>
        <a:lstStyle/>
        <a:p>
          <a:endParaRPr lang="en-US"/>
        </a:p>
      </dgm:t>
    </dgm:pt>
  </dgm:ptLst>
  <dgm:cxnLst>
    <dgm:cxn modelId="{844542B0-B911-40FF-8ED1-5D0320E55B2C}" srcId="{5E76E3E0-4823-48C5-AE77-A5FE7481F83E}" destId="{10022300-9506-43AA-9B42-3570D81EFDF1}" srcOrd="2" destOrd="0" parTransId="{B33F0A6A-E8D9-4EF7-B546-5D3749DDB62E}" sibTransId="{AB031789-398E-4811-A400-03A393CBAC8A}"/>
    <dgm:cxn modelId="{1F5CDF75-D3C0-4C38-9F63-71FD5428E3F1}" type="presOf" srcId="{73E056BC-2CFA-473C-BF5B-D2A9CCDFBE2F}" destId="{0F7022DE-CDF0-4F10-8993-CB438E4DA3F7}" srcOrd="0" destOrd="0" presId="urn:microsoft.com/office/officeart/2005/8/layout/vList5"/>
    <dgm:cxn modelId="{67A8C1FB-1292-42A5-9DC6-7622A9C2462D}" type="presOf" srcId="{10022300-9506-43AA-9B42-3570D81EFDF1}" destId="{7D30A92E-EABD-4E62-8C3A-E10C1C460218}" srcOrd="0" destOrd="0" presId="urn:microsoft.com/office/officeart/2005/8/layout/vList5"/>
    <dgm:cxn modelId="{6CB1F3A0-6103-491B-80E6-93B622680CDE}" srcId="{10022300-9506-43AA-9B42-3570D81EFDF1}" destId="{73E056BC-2CFA-473C-BF5B-D2A9CCDFBE2F}" srcOrd="0" destOrd="0" parTransId="{95FE285A-A524-4BDC-B9E9-86409C7EF91F}" sibTransId="{3C28CA29-0243-4EE0-8E10-BEC69841818C}"/>
    <dgm:cxn modelId="{130231CE-C4B3-4617-9DC5-45C79DDF972F}" type="presOf" srcId="{5E76E3E0-4823-48C5-AE77-A5FE7481F83E}" destId="{44040848-4521-4618-B231-ADE01C5844E5}" srcOrd="0" destOrd="0" presId="urn:microsoft.com/office/officeart/2005/8/layout/vList5"/>
    <dgm:cxn modelId="{BF043461-BEFA-4358-B445-58EDA00264D5}" type="presOf" srcId="{8A036A9C-8380-4787-B7E9-0E262C187027}" destId="{AAD295C2-B995-46E2-9C3B-884733E31EFB}" srcOrd="0" destOrd="0" presId="urn:microsoft.com/office/officeart/2005/8/layout/vList5"/>
    <dgm:cxn modelId="{2F093A77-4E43-4444-B608-816475362299}" type="presOf" srcId="{22139876-9AD5-422D-B452-B49FD2432E48}" destId="{C2A0C609-111A-4B5A-A82D-A569800B9C60}" srcOrd="0" destOrd="0" presId="urn:microsoft.com/office/officeart/2005/8/layout/vList5"/>
    <dgm:cxn modelId="{1DB4E858-7418-48A2-81C0-1D85DCA1D75E}" srcId="{5E76E3E0-4823-48C5-AE77-A5FE7481F83E}" destId="{2F08475A-5081-4A7A-B659-76BB98A3C7B9}" srcOrd="0" destOrd="0" parTransId="{78FF9D72-EF38-481A-81CB-46AB9968BB83}" sibTransId="{79F5BE92-587B-4D0D-A574-55EE5E6FE6C0}"/>
    <dgm:cxn modelId="{3B50E2E3-F770-49A2-AEB9-FAF18DB7BA84}" srcId="{1D3A572A-6EFE-4D7C-ABF7-ACAD51CE7937}" destId="{BD756157-5FDF-4E2A-B652-0D8D35FE8BA6}" srcOrd="0" destOrd="0" parTransId="{4202F0D6-61C7-4B48-BD5B-A152652F3A52}" sibTransId="{1F876D7D-6CEF-49D3-B457-259140E7E7C8}"/>
    <dgm:cxn modelId="{310E2E05-A135-487F-94A4-C0FE52200C51}" srcId="{5E76E3E0-4823-48C5-AE77-A5FE7481F83E}" destId="{8A036A9C-8380-4787-B7E9-0E262C187027}" srcOrd="3" destOrd="0" parTransId="{D0E1BA73-52B3-4318-BA55-125F5050A3B9}" sibTransId="{429B60D4-B5AA-43DE-879A-50C0B5550305}"/>
    <dgm:cxn modelId="{5BF97BAE-AA19-45A4-B92C-3AE576586393}" srcId="{22139876-9AD5-422D-B452-B49FD2432E48}" destId="{09CF440C-92BC-48C5-8537-51A19749448E}" srcOrd="0" destOrd="0" parTransId="{609C5AC9-EF34-49EA-8611-3653F1CED455}" sibTransId="{26C2579C-E7D9-48E1-8E24-FC54FEB2E7D5}"/>
    <dgm:cxn modelId="{690694AA-DECC-4468-AEB3-EE72DDE4D908}" type="presOf" srcId="{359DB7CA-3A72-4EAC-9E84-B1DCDB27B2D7}" destId="{661980AA-801E-48EB-A2F9-20D03A9A5931}" srcOrd="0" destOrd="0" presId="urn:microsoft.com/office/officeart/2005/8/layout/vList5"/>
    <dgm:cxn modelId="{7A75C962-15C1-41CD-AA6F-E050205A9EF8}" type="presOf" srcId="{47803A08-9E5E-4521-9B30-61F99F338BF4}" destId="{31EC67BC-366F-41FF-AB1A-43D76C4B30AE}" srcOrd="0" destOrd="0" presId="urn:microsoft.com/office/officeart/2005/8/layout/vList5"/>
    <dgm:cxn modelId="{EC5AC229-3969-4C37-9047-64B922D0871C}" type="presOf" srcId="{BD756157-5FDF-4E2A-B652-0D8D35FE8BA6}" destId="{ADF68222-5A6B-4938-9908-F472068EFDA6}" srcOrd="0" destOrd="0" presId="urn:microsoft.com/office/officeart/2005/8/layout/vList5"/>
    <dgm:cxn modelId="{2375D46F-4FD4-49D2-9BD5-7D6497798F71}" type="presOf" srcId="{09CF440C-92BC-48C5-8537-51A19749448E}" destId="{DB787821-4E80-4852-92C6-FE505A3DFDBC}" srcOrd="0" destOrd="0" presId="urn:microsoft.com/office/officeart/2005/8/layout/vList5"/>
    <dgm:cxn modelId="{F6C61306-D0CD-4C48-9AA1-47B24E57869C}" srcId="{5E76E3E0-4823-48C5-AE77-A5FE7481F83E}" destId="{1D3A572A-6EFE-4D7C-ABF7-ACAD51CE7937}" srcOrd="4" destOrd="0" parTransId="{54E3CB12-4DD2-49B6-911E-1C616AA27AD5}" sibTransId="{0DA4F698-AA86-4FC7-ADA8-182D728776B3}"/>
    <dgm:cxn modelId="{A256B77B-81D6-4E02-B3A2-0EB16DC089F5}" type="presOf" srcId="{1D3A572A-6EFE-4D7C-ABF7-ACAD51CE7937}" destId="{51C489ED-1C4A-4A6E-A249-D15B61DA87B9}" srcOrd="0" destOrd="0" presId="urn:microsoft.com/office/officeart/2005/8/layout/vList5"/>
    <dgm:cxn modelId="{1B343B91-DEFD-4571-AE73-1A67CC8CBE59}" srcId="{8A036A9C-8380-4787-B7E9-0E262C187027}" destId="{47803A08-9E5E-4521-9B30-61F99F338BF4}" srcOrd="0" destOrd="0" parTransId="{F3A9F656-C38D-4228-A3AF-046ACA4BAB2A}" sibTransId="{6018931C-AA99-4575-895D-45979970E98E}"/>
    <dgm:cxn modelId="{63DB7305-97FF-47BE-BC0D-676F1BB79F23}" type="presOf" srcId="{2F08475A-5081-4A7A-B659-76BB98A3C7B9}" destId="{B86F5BC8-98EA-4E2F-820A-8607A2D6CE52}" srcOrd="0" destOrd="0" presId="urn:microsoft.com/office/officeart/2005/8/layout/vList5"/>
    <dgm:cxn modelId="{EA7C7A22-EC56-42A1-B8E6-16DC09BDFD92}" srcId="{2F08475A-5081-4A7A-B659-76BB98A3C7B9}" destId="{359DB7CA-3A72-4EAC-9E84-B1DCDB27B2D7}" srcOrd="0" destOrd="0" parTransId="{E436BFED-5613-4ECD-B0D5-068FA9B276A3}" sibTransId="{6DAB242F-5B5F-40A3-9D3D-CE1D65595438}"/>
    <dgm:cxn modelId="{45B413F6-858C-4DB8-9B44-526E065BBB52}" srcId="{5E76E3E0-4823-48C5-AE77-A5FE7481F83E}" destId="{22139876-9AD5-422D-B452-B49FD2432E48}" srcOrd="1" destOrd="0" parTransId="{1803189C-ECF8-4B99-B1D8-86DB381E1D88}" sibTransId="{8157B8A6-B900-46E6-8087-7E9868B95A2B}"/>
    <dgm:cxn modelId="{D9A4A734-F422-45D3-A06B-D7FAE7718982}" type="presParOf" srcId="{44040848-4521-4618-B231-ADE01C5844E5}" destId="{74E91114-A16E-4674-8437-1F931C5765F6}" srcOrd="0" destOrd="0" presId="urn:microsoft.com/office/officeart/2005/8/layout/vList5"/>
    <dgm:cxn modelId="{7A2094AF-CC93-4ECB-830C-908E0E19B88E}" type="presParOf" srcId="{74E91114-A16E-4674-8437-1F931C5765F6}" destId="{B86F5BC8-98EA-4E2F-820A-8607A2D6CE52}" srcOrd="0" destOrd="0" presId="urn:microsoft.com/office/officeart/2005/8/layout/vList5"/>
    <dgm:cxn modelId="{F138F887-DE86-431E-B2DB-D59A5F563260}" type="presParOf" srcId="{74E91114-A16E-4674-8437-1F931C5765F6}" destId="{661980AA-801E-48EB-A2F9-20D03A9A5931}" srcOrd="1" destOrd="0" presId="urn:microsoft.com/office/officeart/2005/8/layout/vList5"/>
    <dgm:cxn modelId="{E9075F0B-0565-4582-871A-02375604BB43}" type="presParOf" srcId="{44040848-4521-4618-B231-ADE01C5844E5}" destId="{412BF3DE-5811-417A-AC88-181049DE7FC2}" srcOrd="1" destOrd="0" presId="urn:microsoft.com/office/officeart/2005/8/layout/vList5"/>
    <dgm:cxn modelId="{5C267151-B0B6-45E4-B2E8-09A25C8F04D9}" type="presParOf" srcId="{44040848-4521-4618-B231-ADE01C5844E5}" destId="{13F96D15-8FC9-418A-836F-FBE0EC239B30}" srcOrd="2" destOrd="0" presId="urn:microsoft.com/office/officeart/2005/8/layout/vList5"/>
    <dgm:cxn modelId="{5F16AC34-EA4B-4C0A-9F57-5C9FAF032357}" type="presParOf" srcId="{13F96D15-8FC9-418A-836F-FBE0EC239B30}" destId="{C2A0C609-111A-4B5A-A82D-A569800B9C60}" srcOrd="0" destOrd="0" presId="urn:microsoft.com/office/officeart/2005/8/layout/vList5"/>
    <dgm:cxn modelId="{5EACE00F-3E4A-453B-A8F2-4686048A0396}" type="presParOf" srcId="{13F96D15-8FC9-418A-836F-FBE0EC239B30}" destId="{DB787821-4E80-4852-92C6-FE505A3DFDBC}" srcOrd="1" destOrd="0" presId="urn:microsoft.com/office/officeart/2005/8/layout/vList5"/>
    <dgm:cxn modelId="{37D528E7-B41D-4CE4-9A29-4966DB623F74}" type="presParOf" srcId="{44040848-4521-4618-B231-ADE01C5844E5}" destId="{B8909480-8657-4E9D-A8FB-BBC485B3BD34}" srcOrd="3" destOrd="0" presId="urn:microsoft.com/office/officeart/2005/8/layout/vList5"/>
    <dgm:cxn modelId="{A63E0080-2F2A-499A-B08B-192D80459250}" type="presParOf" srcId="{44040848-4521-4618-B231-ADE01C5844E5}" destId="{E0775718-4C40-487E-8142-B9AF6BBB5B4F}" srcOrd="4" destOrd="0" presId="urn:microsoft.com/office/officeart/2005/8/layout/vList5"/>
    <dgm:cxn modelId="{702D0346-0CCC-4C7E-8A15-F510F7DA2AF8}" type="presParOf" srcId="{E0775718-4C40-487E-8142-B9AF6BBB5B4F}" destId="{7D30A92E-EABD-4E62-8C3A-E10C1C460218}" srcOrd="0" destOrd="0" presId="urn:microsoft.com/office/officeart/2005/8/layout/vList5"/>
    <dgm:cxn modelId="{5C03B2DC-64F3-4655-957A-7A601CA3ECA8}" type="presParOf" srcId="{E0775718-4C40-487E-8142-B9AF6BBB5B4F}" destId="{0F7022DE-CDF0-4F10-8993-CB438E4DA3F7}" srcOrd="1" destOrd="0" presId="urn:microsoft.com/office/officeart/2005/8/layout/vList5"/>
    <dgm:cxn modelId="{3DDAD582-1C41-4721-85BE-582616F6861E}" type="presParOf" srcId="{44040848-4521-4618-B231-ADE01C5844E5}" destId="{42737426-64DE-4921-8F1A-B18E1709C9E3}" srcOrd="5" destOrd="0" presId="urn:microsoft.com/office/officeart/2005/8/layout/vList5"/>
    <dgm:cxn modelId="{73122DCF-C4B9-4A2E-9572-99DD46F939B7}" type="presParOf" srcId="{44040848-4521-4618-B231-ADE01C5844E5}" destId="{DC48198B-8C8B-4BC4-ACAF-2F0898199416}" srcOrd="6" destOrd="0" presId="urn:microsoft.com/office/officeart/2005/8/layout/vList5"/>
    <dgm:cxn modelId="{9905BEAE-DE0D-4E6A-A24F-45BC7FDE00E9}" type="presParOf" srcId="{DC48198B-8C8B-4BC4-ACAF-2F0898199416}" destId="{AAD295C2-B995-46E2-9C3B-884733E31EFB}" srcOrd="0" destOrd="0" presId="urn:microsoft.com/office/officeart/2005/8/layout/vList5"/>
    <dgm:cxn modelId="{856AE43E-1E59-4F71-B08A-4DBE73E868E1}" type="presParOf" srcId="{DC48198B-8C8B-4BC4-ACAF-2F0898199416}" destId="{31EC67BC-366F-41FF-AB1A-43D76C4B30AE}" srcOrd="1" destOrd="0" presId="urn:microsoft.com/office/officeart/2005/8/layout/vList5"/>
    <dgm:cxn modelId="{3134CE32-83E2-46A3-A1C1-0AF3D7D77F06}" type="presParOf" srcId="{44040848-4521-4618-B231-ADE01C5844E5}" destId="{CB821E8D-4A74-4633-A26A-874A084A6AED}" srcOrd="7" destOrd="0" presId="urn:microsoft.com/office/officeart/2005/8/layout/vList5"/>
    <dgm:cxn modelId="{76B956D0-2DD1-4206-8758-CEAF1ED72B76}" type="presParOf" srcId="{44040848-4521-4618-B231-ADE01C5844E5}" destId="{1FFC0140-9255-4A8F-8B73-8EFA6284EAD2}" srcOrd="8" destOrd="0" presId="urn:microsoft.com/office/officeart/2005/8/layout/vList5"/>
    <dgm:cxn modelId="{E85C66ED-2DDE-45BD-88E9-30E77B009902}" type="presParOf" srcId="{1FFC0140-9255-4A8F-8B73-8EFA6284EAD2}" destId="{51C489ED-1C4A-4A6E-A249-D15B61DA87B9}" srcOrd="0" destOrd="0" presId="urn:microsoft.com/office/officeart/2005/8/layout/vList5"/>
    <dgm:cxn modelId="{BCDEC16D-5887-4532-B851-2B58AA46A2CB}" type="presParOf" srcId="{1FFC0140-9255-4A8F-8B73-8EFA6284EAD2}" destId="{ADF68222-5A6B-4938-9908-F472068EFDA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76E3E0-4823-48C5-AE77-A5FE7481F83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F08475A-5081-4A7A-B659-76BB98A3C7B9}">
      <dgm:prSet/>
      <dgm:spPr/>
      <dgm:t>
        <a:bodyPr/>
        <a:lstStyle/>
        <a:p>
          <a:pPr>
            <a:buClrTx/>
            <a:buSzTx/>
            <a:buFontTx/>
            <a:buChar char="•"/>
          </a:pPr>
          <a:r>
            <a:rPr kumimoji="0" lang="en-US" altLang="en-US" b="1" i="0" u="none" strike="noStrike" cap="none" normalizeH="0" baseline="0" dirty="0">
              <a:ln>
                <a:noFill/>
              </a:ln>
              <a:effectLst/>
              <a:latin typeface="Arial" panose="020B0604020202020204" pitchFamily="34" charset="0"/>
            </a:rPr>
            <a:t>Validation and Testing:</a:t>
          </a:r>
          <a:endParaRPr lang="en-US" dirty="0"/>
        </a:p>
      </dgm:t>
    </dgm:pt>
    <dgm:pt modelId="{78FF9D72-EF38-481A-81CB-46AB9968BB83}" type="parTrans" cxnId="{1DB4E858-7418-48A2-81C0-1D85DCA1D75E}">
      <dgm:prSet/>
      <dgm:spPr/>
      <dgm:t>
        <a:bodyPr/>
        <a:lstStyle/>
        <a:p>
          <a:endParaRPr lang="en-US"/>
        </a:p>
      </dgm:t>
    </dgm:pt>
    <dgm:pt modelId="{79F5BE92-587B-4D0D-A574-55EE5E6FE6C0}" type="sibTrans" cxnId="{1DB4E858-7418-48A2-81C0-1D85DCA1D75E}">
      <dgm:prSet/>
      <dgm:spPr/>
      <dgm:t>
        <a:bodyPr/>
        <a:lstStyle/>
        <a:p>
          <a:endParaRPr lang="en-US"/>
        </a:p>
      </dgm:t>
    </dgm:pt>
    <dgm:pt modelId="{359DB7CA-3A72-4EAC-9E84-B1DCDB27B2D7}">
      <dgm:prSet/>
      <dgm:spPr/>
      <dgm:t>
        <a:bodyPr/>
        <a:lstStyle/>
        <a:p>
          <a:pPr>
            <a:buClrTx/>
            <a:buSzTx/>
            <a:buFontTx/>
            <a:buChar char="•"/>
          </a:pPr>
          <a:r>
            <a:rPr kumimoji="0" lang="en-US" altLang="en-US" b="0" i="0" u="none" strike="noStrike" cap="none" normalizeH="0" baseline="0" dirty="0">
              <a:ln>
                <a:noFill/>
              </a:ln>
              <a:effectLst/>
              <a:latin typeface="Arial" panose="020B0604020202020204" pitchFamily="34" charset="0"/>
            </a:rPr>
            <a:t>Validate the model's performance on a separate dataset, then test it on new, unseen data.</a:t>
          </a:r>
          <a:endParaRPr lang="en-US" dirty="0"/>
        </a:p>
      </dgm:t>
    </dgm:pt>
    <dgm:pt modelId="{E436BFED-5613-4ECD-B0D5-068FA9B276A3}" type="parTrans" cxnId="{EA7C7A22-EC56-42A1-B8E6-16DC09BDFD92}">
      <dgm:prSet/>
      <dgm:spPr/>
      <dgm:t>
        <a:bodyPr/>
        <a:lstStyle/>
        <a:p>
          <a:endParaRPr lang="en-US"/>
        </a:p>
      </dgm:t>
    </dgm:pt>
    <dgm:pt modelId="{6DAB242F-5B5F-40A3-9D3D-CE1D65595438}" type="sibTrans" cxnId="{EA7C7A22-EC56-42A1-B8E6-16DC09BDFD92}">
      <dgm:prSet/>
      <dgm:spPr/>
      <dgm:t>
        <a:bodyPr/>
        <a:lstStyle/>
        <a:p>
          <a:endParaRPr lang="en-US"/>
        </a:p>
      </dgm:t>
    </dgm:pt>
    <dgm:pt modelId="{22139876-9AD5-422D-B452-B49FD2432E48}">
      <dgm:prSet/>
      <dgm:spPr/>
      <dgm:t>
        <a:bodyPr/>
        <a:lstStyle/>
        <a:p>
          <a:pPr>
            <a:buClrTx/>
            <a:buSzTx/>
            <a:buFontTx/>
            <a:buChar char="•"/>
          </a:pPr>
          <a:r>
            <a:rPr kumimoji="0" lang="en-US" altLang="en-US" b="1" i="0" u="none" strike="noStrike" cap="none" normalizeH="0" baseline="0" dirty="0">
              <a:ln>
                <a:noFill/>
              </a:ln>
              <a:effectLst/>
              <a:latin typeface="Arial" panose="020B0604020202020204" pitchFamily="34" charset="0"/>
            </a:rPr>
            <a:t>Hyperparameter Tuning:</a:t>
          </a:r>
          <a:endParaRPr lang="en-US" dirty="0"/>
        </a:p>
      </dgm:t>
    </dgm:pt>
    <dgm:pt modelId="{1803189C-ECF8-4B99-B1D8-86DB381E1D88}" type="parTrans" cxnId="{45B413F6-858C-4DB8-9B44-526E065BBB52}">
      <dgm:prSet/>
      <dgm:spPr/>
      <dgm:t>
        <a:bodyPr/>
        <a:lstStyle/>
        <a:p>
          <a:endParaRPr lang="en-US"/>
        </a:p>
      </dgm:t>
    </dgm:pt>
    <dgm:pt modelId="{8157B8A6-B900-46E6-8087-7E9868B95A2B}" type="sibTrans" cxnId="{45B413F6-858C-4DB8-9B44-526E065BBB52}">
      <dgm:prSet/>
      <dgm:spPr/>
      <dgm:t>
        <a:bodyPr/>
        <a:lstStyle/>
        <a:p>
          <a:endParaRPr lang="en-US"/>
        </a:p>
      </dgm:t>
    </dgm:pt>
    <dgm:pt modelId="{09CF440C-92BC-48C5-8537-51A19749448E}">
      <dgm:prSet/>
      <dgm:spPr/>
      <dgm:t>
        <a:bodyPr/>
        <a:lstStyle/>
        <a:p>
          <a:pPr>
            <a:buClrTx/>
            <a:buSzTx/>
            <a:buFontTx/>
            <a:buChar char="•"/>
          </a:pPr>
          <a:r>
            <a:rPr kumimoji="0" lang="en-US" altLang="en-US" b="0" i="0" u="none" strike="noStrike" cap="none" normalizeH="0" baseline="0" dirty="0">
              <a:ln>
                <a:noFill/>
              </a:ln>
              <a:effectLst/>
              <a:latin typeface="Arial" panose="020B0604020202020204" pitchFamily="34" charset="0"/>
            </a:rPr>
            <a:t>Fine-tune model hyperparameters to improve accuracy and generalization.</a:t>
          </a:r>
          <a:endParaRPr lang="en-US" dirty="0"/>
        </a:p>
      </dgm:t>
    </dgm:pt>
    <dgm:pt modelId="{609C5AC9-EF34-49EA-8611-3653F1CED455}" type="parTrans" cxnId="{5BF97BAE-AA19-45A4-B92C-3AE576586393}">
      <dgm:prSet/>
      <dgm:spPr/>
      <dgm:t>
        <a:bodyPr/>
        <a:lstStyle/>
        <a:p>
          <a:endParaRPr lang="en-US"/>
        </a:p>
      </dgm:t>
    </dgm:pt>
    <dgm:pt modelId="{26C2579C-E7D9-48E1-8E24-FC54FEB2E7D5}" type="sibTrans" cxnId="{5BF97BAE-AA19-45A4-B92C-3AE576586393}">
      <dgm:prSet/>
      <dgm:spPr/>
      <dgm:t>
        <a:bodyPr/>
        <a:lstStyle/>
        <a:p>
          <a:endParaRPr lang="en-US"/>
        </a:p>
      </dgm:t>
    </dgm:pt>
    <dgm:pt modelId="{10022300-9506-43AA-9B42-3570D81EFDF1}">
      <dgm:prSet/>
      <dgm:spPr/>
      <dgm:t>
        <a:bodyPr/>
        <a:lstStyle/>
        <a:p>
          <a:pPr>
            <a:buClrTx/>
            <a:buSzTx/>
            <a:buFontTx/>
            <a:buChar char="•"/>
          </a:pPr>
          <a:r>
            <a:rPr kumimoji="0" lang="en-US" altLang="en-US" b="1" i="0" u="none" strike="noStrike" cap="none" normalizeH="0" baseline="0" dirty="0">
              <a:ln>
                <a:noFill/>
              </a:ln>
              <a:effectLst/>
              <a:latin typeface="Arial" panose="020B0604020202020204" pitchFamily="34" charset="0"/>
            </a:rPr>
            <a:t>Interpretability and </a:t>
          </a:r>
          <a:r>
            <a:rPr kumimoji="0" lang="en-US" altLang="en-US" b="1" i="0" u="none" strike="noStrike" cap="none" normalizeH="0" baseline="0" dirty="0" err="1">
              <a:ln>
                <a:noFill/>
              </a:ln>
              <a:effectLst/>
              <a:latin typeface="Arial" panose="020B0604020202020204" pitchFamily="34" charset="0"/>
            </a:rPr>
            <a:t>Explainability</a:t>
          </a:r>
          <a:r>
            <a:rPr kumimoji="0" lang="en-US" altLang="en-US" b="1" i="0" u="none" strike="noStrike" cap="none" normalizeH="0" baseline="0" dirty="0">
              <a:ln>
                <a:noFill/>
              </a:ln>
              <a:effectLst/>
              <a:latin typeface="Arial" panose="020B0604020202020204" pitchFamily="34" charset="0"/>
            </a:rPr>
            <a:t>:</a:t>
          </a:r>
          <a:endParaRPr lang="en-US" dirty="0"/>
        </a:p>
      </dgm:t>
    </dgm:pt>
    <dgm:pt modelId="{B33F0A6A-E8D9-4EF7-B546-5D3749DDB62E}" type="parTrans" cxnId="{844542B0-B911-40FF-8ED1-5D0320E55B2C}">
      <dgm:prSet/>
      <dgm:spPr/>
      <dgm:t>
        <a:bodyPr/>
        <a:lstStyle/>
        <a:p>
          <a:endParaRPr lang="en-US"/>
        </a:p>
      </dgm:t>
    </dgm:pt>
    <dgm:pt modelId="{AB031789-398E-4811-A400-03A393CBAC8A}" type="sibTrans" cxnId="{844542B0-B911-40FF-8ED1-5D0320E55B2C}">
      <dgm:prSet/>
      <dgm:spPr/>
      <dgm:t>
        <a:bodyPr/>
        <a:lstStyle/>
        <a:p>
          <a:endParaRPr lang="en-US"/>
        </a:p>
      </dgm:t>
    </dgm:pt>
    <dgm:pt modelId="{73E056BC-2CFA-473C-BF5B-D2A9CCDFBE2F}">
      <dgm:prSet/>
      <dgm:spPr/>
      <dgm:t>
        <a:bodyPr/>
        <a:lstStyle/>
        <a:p>
          <a:pPr>
            <a:buClrTx/>
            <a:buSzTx/>
            <a:buFontTx/>
            <a:buChar char="•"/>
          </a:pPr>
          <a:r>
            <a:rPr kumimoji="0" lang="en-US" altLang="en-US" b="0" i="0" u="none" strike="noStrike" cap="none" normalizeH="0" baseline="0" dirty="0">
              <a:ln>
                <a:noFill/>
              </a:ln>
              <a:effectLst/>
              <a:latin typeface="Arial" panose="020B0604020202020204" pitchFamily="34" charset="0"/>
            </a:rPr>
            <a:t>Ensure the model's decisions are interpretable, crucial for medical applications.</a:t>
          </a:r>
          <a:endParaRPr lang="en-US" dirty="0"/>
        </a:p>
      </dgm:t>
    </dgm:pt>
    <dgm:pt modelId="{95FE285A-A524-4BDC-B9E9-86409C7EF91F}" type="parTrans" cxnId="{6CB1F3A0-6103-491B-80E6-93B622680CDE}">
      <dgm:prSet/>
      <dgm:spPr/>
      <dgm:t>
        <a:bodyPr/>
        <a:lstStyle/>
        <a:p>
          <a:endParaRPr lang="en-US"/>
        </a:p>
      </dgm:t>
    </dgm:pt>
    <dgm:pt modelId="{3C28CA29-0243-4EE0-8E10-BEC69841818C}" type="sibTrans" cxnId="{6CB1F3A0-6103-491B-80E6-93B622680CDE}">
      <dgm:prSet/>
      <dgm:spPr/>
      <dgm:t>
        <a:bodyPr/>
        <a:lstStyle/>
        <a:p>
          <a:endParaRPr lang="en-US"/>
        </a:p>
      </dgm:t>
    </dgm:pt>
    <dgm:pt modelId="{8A036A9C-8380-4787-B7E9-0E262C187027}">
      <dgm:prSet/>
      <dgm:spPr/>
      <dgm:t>
        <a:bodyPr/>
        <a:lstStyle/>
        <a:p>
          <a:pPr>
            <a:buClrTx/>
            <a:buSzTx/>
            <a:buFontTx/>
            <a:buChar char="•"/>
          </a:pPr>
          <a:r>
            <a:rPr kumimoji="0" lang="en-US" altLang="en-US" b="1" i="0" u="none" strike="noStrike" cap="none" normalizeH="0" baseline="0" dirty="0">
              <a:ln>
                <a:noFill/>
              </a:ln>
              <a:effectLst/>
              <a:latin typeface="Arial" panose="020B0604020202020204" pitchFamily="34" charset="0"/>
            </a:rPr>
            <a:t>Ethical Considerations:</a:t>
          </a:r>
          <a:endParaRPr lang="en-US" dirty="0"/>
        </a:p>
      </dgm:t>
    </dgm:pt>
    <dgm:pt modelId="{D0E1BA73-52B3-4318-BA55-125F5050A3B9}" type="parTrans" cxnId="{310E2E05-A135-487F-94A4-C0FE52200C51}">
      <dgm:prSet/>
      <dgm:spPr/>
      <dgm:t>
        <a:bodyPr/>
        <a:lstStyle/>
        <a:p>
          <a:endParaRPr lang="en-US"/>
        </a:p>
      </dgm:t>
    </dgm:pt>
    <dgm:pt modelId="{429B60D4-B5AA-43DE-879A-50C0B5550305}" type="sibTrans" cxnId="{310E2E05-A135-487F-94A4-C0FE52200C51}">
      <dgm:prSet/>
      <dgm:spPr/>
      <dgm:t>
        <a:bodyPr/>
        <a:lstStyle/>
        <a:p>
          <a:endParaRPr lang="en-US"/>
        </a:p>
      </dgm:t>
    </dgm:pt>
    <dgm:pt modelId="{47803A08-9E5E-4521-9B30-61F99F338BF4}">
      <dgm:prSet/>
      <dgm:spPr/>
      <dgm:t>
        <a:bodyPr/>
        <a:lstStyle/>
        <a:p>
          <a:pPr>
            <a:buClrTx/>
            <a:buSzTx/>
            <a:buFontTx/>
            <a:buChar char="•"/>
          </a:pPr>
          <a:r>
            <a:rPr kumimoji="0" lang="en-US" altLang="en-US" b="0" i="0" u="none" strike="noStrike" cap="none" normalizeH="0" baseline="0" dirty="0">
              <a:ln>
                <a:noFill/>
              </a:ln>
              <a:effectLst/>
              <a:latin typeface="Arial" panose="020B0604020202020204" pitchFamily="34" charset="0"/>
            </a:rPr>
            <a:t>Address privacy concerns and potential biases in the data; obtain ethical approvals.</a:t>
          </a:r>
          <a:endParaRPr lang="en-US" dirty="0"/>
        </a:p>
      </dgm:t>
    </dgm:pt>
    <dgm:pt modelId="{F3A9F656-C38D-4228-A3AF-046ACA4BAB2A}" type="parTrans" cxnId="{1B343B91-DEFD-4571-AE73-1A67CC8CBE59}">
      <dgm:prSet/>
      <dgm:spPr/>
      <dgm:t>
        <a:bodyPr/>
        <a:lstStyle/>
        <a:p>
          <a:endParaRPr lang="en-US"/>
        </a:p>
      </dgm:t>
    </dgm:pt>
    <dgm:pt modelId="{6018931C-AA99-4575-895D-45979970E98E}" type="sibTrans" cxnId="{1B343B91-DEFD-4571-AE73-1A67CC8CBE59}">
      <dgm:prSet/>
      <dgm:spPr/>
      <dgm:t>
        <a:bodyPr/>
        <a:lstStyle/>
        <a:p>
          <a:endParaRPr lang="en-US"/>
        </a:p>
      </dgm:t>
    </dgm:pt>
    <dgm:pt modelId="{1D3A572A-6EFE-4D7C-ABF7-ACAD51CE7937}">
      <dgm:prSet/>
      <dgm:spPr/>
      <dgm:t>
        <a:bodyPr/>
        <a:lstStyle/>
        <a:p>
          <a:pPr>
            <a:buClrTx/>
            <a:buSzTx/>
            <a:buFontTx/>
            <a:buChar char="•"/>
          </a:pPr>
          <a:r>
            <a:rPr kumimoji="0" lang="en-US" altLang="en-US" b="1" i="0" u="none" strike="noStrike" cap="none" normalizeH="0" baseline="0" dirty="0">
              <a:ln>
                <a:noFill/>
              </a:ln>
              <a:effectLst/>
              <a:latin typeface="Arial" panose="020B0604020202020204" pitchFamily="34" charset="0"/>
            </a:rPr>
            <a:t>Continuous Improvement:</a:t>
          </a:r>
          <a:endParaRPr lang="en-US" dirty="0"/>
        </a:p>
      </dgm:t>
    </dgm:pt>
    <dgm:pt modelId="{54E3CB12-4DD2-49B6-911E-1C616AA27AD5}" type="parTrans" cxnId="{F6C61306-D0CD-4C48-9AA1-47B24E57869C}">
      <dgm:prSet/>
      <dgm:spPr/>
      <dgm:t>
        <a:bodyPr/>
        <a:lstStyle/>
        <a:p>
          <a:endParaRPr lang="en-US"/>
        </a:p>
      </dgm:t>
    </dgm:pt>
    <dgm:pt modelId="{0DA4F698-AA86-4FC7-ADA8-182D728776B3}" type="sibTrans" cxnId="{F6C61306-D0CD-4C48-9AA1-47B24E57869C}">
      <dgm:prSet/>
      <dgm:spPr/>
      <dgm:t>
        <a:bodyPr/>
        <a:lstStyle/>
        <a:p>
          <a:endParaRPr lang="en-US"/>
        </a:p>
      </dgm:t>
    </dgm:pt>
    <dgm:pt modelId="{BD756157-5FDF-4E2A-B652-0D8D35FE8BA6}">
      <dgm:prSet/>
      <dgm:spPr/>
      <dgm:t>
        <a:bodyPr/>
        <a:lstStyle/>
        <a:p>
          <a:pPr>
            <a:buClrTx/>
            <a:buSzTx/>
            <a:buFontTx/>
            <a:buChar char="•"/>
          </a:pPr>
          <a:r>
            <a:rPr kumimoji="0" lang="en-US" altLang="en-US" b="0" i="0" u="none" strike="noStrike" cap="none" normalizeH="0" baseline="0" dirty="0">
              <a:ln>
                <a:noFill/>
              </a:ln>
              <a:effectLst/>
              <a:latin typeface="Arial" panose="020B0604020202020204" pitchFamily="34" charset="0"/>
            </a:rPr>
            <a:t>Iterate on the model based on feedback and emerging data, ensuring ongoing refinement.</a:t>
          </a:r>
          <a:endParaRPr lang="en-US" dirty="0"/>
        </a:p>
      </dgm:t>
    </dgm:pt>
    <dgm:pt modelId="{4202F0D6-61C7-4B48-BD5B-A152652F3A52}" type="parTrans" cxnId="{3B50E2E3-F770-49A2-AEB9-FAF18DB7BA84}">
      <dgm:prSet/>
      <dgm:spPr/>
      <dgm:t>
        <a:bodyPr/>
        <a:lstStyle/>
        <a:p>
          <a:endParaRPr lang="en-US"/>
        </a:p>
      </dgm:t>
    </dgm:pt>
    <dgm:pt modelId="{1F876D7D-6CEF-49D3-B457-259140E7E7C8}" type="sibTrans" cxnId="{3B50E2E3-F770-49A2-AEB9-FAF18DB7BA84}">
      <dgm:prSet/>
      <dgm:spPr/>
      <dgm:t>
        <a:bodyPr/>
        <a:lstStyle/>
        <a:p>
          <a:endParaRPr lang="en-US"/>
        </a:p>
      </dgm:t>
    </dgm:pt>
    <dgm:pt modelId="{44040848-4521-4618-B231-ADE01C5844E5}" type="pres">
      <dgm:prSet presAssocID="{5E76E3E0-4823-48C5-AE77-A5FE7481F83E}" presName="Name0" presStyleCnt="0">
        <dgm:presLayoutVars>
          <dgm:dir/>
          <dgm:animLvl val="lvl"/>
          <dgm:resizeHandles val="exact"/>
        </dgm:presLayoutVars>
      </dgm:prSet>
      <dgm:spPr/>
      <dgm:t>
        <a:bodyPr/>
        <a:lstStyle/>
        <a:p>
          <a:endParaRPr lang="en-US"/>
        </a:p>
      </dgm:t>
    </dgm:pt>
    <dgm:pt modelId="{74E91114-A16E-4674-8437-1F931C5765F6}" type="pres">
      <dgm:prSet presAssocID="{2F08475A-5081-4A7A-B659-76BB98A3C7B9}" presName="linNode" presStyleCnt="0"/>
      <dgm:spPr/>
    </dgm:pt>
    <dgm:pt modelId="{B86F5BC8-98EA-4E2F-820A-8607A2D6CE52}" type="pres">
      <dgm:prSet presAssocID="{2F08475A-5081-4A7A-B659-76BB98A3C7B9}" presName="parentText" presStyleLbl="node1" presStyleIdx="0" presStyleCnt="5">
        <dgm:presLayoutVars>
          <dgm:chMax val="1"/>
          <dgm:bulletEnabled val="1"/>
        </dgm:presLayoutVars>
      </dgm:prSet>
      <dgm:spPr/>
      <dgm:t>
        <a:bodyPr/>
        <a:lstStyle/>
        <a:p>
          <a:endParaRPr lang="en-US"/>
        </a:p>
      </dgm:t>
    </dgm:pt>
    <dgm:pt modelId="{661980AA-801E-48EB-A2F9-20D03A9A5931}" type="pres">
      <dgm:prSet presAssocID="{2F08475A-5081-4A7A-B659-76BB98A3C7B9}" presName="descendantText" presStyleLbl="alignAccFollowNode1" presStyleIdx="0" presStyleCnt="5">
        <dgm:presLayoutVars>
          <dgm:bulletEnabled val="1"/>
        </dgm:presLayoutVars>
      </dgm:prSet>
      <dgm:spPr/>
      <dgm:t>
        <a:bodyPr/>
        <a:lstStyle/>
        <a:p>
          <a:endParaRPr lang="en-US"/>
        </a:p>
      </dgm:t>
    </dgm:pt>
    <dgm:pt modelId="{412BF3DE-5811-417A-AC88-181049DE7FC2}" type="pres">
      <dgm:prSet presAssocID="{79F5BE92-587B-4D0D-A574-55EE5E6FE6C0}" presName="sp" presStyleCnt="0"/>
      <dgm:spPr/>
    </dgm:pt>
    <dgm:pt modelId="{13F96D15-8FC9-418A-836F-FBE0EC239B30}" type="pres">
      <dgm:prSet presAssocID="{22139876-9AD5-422D-B452-B49FD2432E48}" presName="linNode" presStyleCnt="0"/>
      <dgm:spPr/>
    </dgm:pt>
    <dgm:pt modelId="{C2A0C609-111A-4B5A-A82D-A569800B9C60}" type="pres">
      <dgm:prSet presAssocID="{22139876-9AD5-422D-B452-B49FD2432E48}" presName="parentText" presStyleLbl="node1" presStyleIdx="1" presStyleCnt="5">
        <dgm:presLayoutVars>
          <dgm:chMax val="1"/>
          <dgm:bulletEnabled val="1"/>
        </dgm:presLayoutVars>
      </dgm:prSet>
      <dgm:spPr/>
      <dgm:t>
        <a:bodyPr/>
        <a:lstStyle/>
        <a:p>
          <a:endParaRPr lang="en-US"/>
        </a:p>
      </dgm:t>
    </dgm:pt>
    <dgm:pt modelId="{DB787821-4E80-4852-92C6-FE505A3DFDBC}" type="pres">
      <dgm:prSet presAssocID="{22139876-9AD5-422D-B452-B49FD2432E48}" presName="descendantText" presStyleLbl="alignAccFollowNode1" presStyleIdx="1" presStyleCnt="5">
        <dgm:presLayoutVars>
          <dgm:bulletEnabled val="1"/>
        </dgm:presLayoutVars>
      </dgm:prSet>
      <dgm:spPr/>
      <dgm:t>
        <a:bodyPr/>
        <a:lstStyle/>
        <a:p>
          <a:endParaRPr lang="en-US"/>
        </a:p>
      </dgm:t>
    </dgm:pt>
    <dgm:pt modelId="{B8909480-8657-4E9D-A8FB-BBC485B3BD34}" type="pres">
      <dgm:prSet presAssocID="{8157B8A6-B900-46E6-8087-7E9868B95A2B}" presName="sp" presStyleCnt="0"/>
      <dgm:spPr/>
    </dgm:pt>
    <dgm:pt modelId="{E0775718-4C40-487E-8142-B9AF6BBB5B4F}" type="pres">
      <dgm:prSet presAssocID="{10022300-9506-43AA-9B42-3570D81EFDF1}" presName="linNode" presStyleCnt="0"/>
      <dgm:spPr/>
    </dgm:pt>
    <dgm:pt modelId="{7D30A92E-EABD-4E62-8C3A-E10C1C460218}" type="pres">
      <dgm:prSet presAssocID="{10022300-9506-43AA-9B42-3570D81EFDF1}" presName="parentText" presStyleLbl="node1" presStyleIdx="2" presStyleCnt="5">
        <dgm:presLayoutVars>
          <dgm:chMax val="1"/>
          <dgm:bulletEnabled val="1"/>
        </dgm:presLayoutVars>
      </dgm:prSet>
      <dgm:spPr/>
      <dgm:t>
        <a:bodyPr/>
        <a:lstStyle/>
        <a:p>
          <a:endParaRPr lang="en-US"/>
        </a:p>
      </dgm:t>
    </dgm:pt>
    <dgm:pt modelId="{0F7022DE-CDF0-4F10-8993-CB438E4DA3F7}" type="pres">
      <dgm:prSet presAssocID="{10022300-9506-43AA-9B42-3570D81EFDF1}" presName="descendantText" presStyleLbl="alignAccFollowNode1" presStyleIdx="2" presStyleCnt="5">
        <dgm:presLayoutVars>
          <dgm:bulletEnabled val="1"/>
        </dgm:presLayoutVars>
      </dgm:prSet>
      <dgm:spPr/>
      <dgm:t>
        <a:bodyPr/>
        <a:lstStyle/>
        <a:p>
          <a:endParaRPr lang="en-US"/>
        </a:p>
      </dgm:t>
    </dgm:pt>
    <dgm:pt modelId="{42737426-64DE-4921-8F1A-B18E1709C9E3}" type="pres">
      <dgm:prSet presAssocID="{AB031789-398E-4811-A400-03A393CBAC8A}" presName="sp" presStyleCnt="0"/>
      <dgm:spPr/>
    </dgm:pt>
    <dgm:pt modelId="{DC48198B-8C8B-4BC4-ACAF-2F0898199416}" type="pres">
      <dgm:prSet presAssocID="{8A036A9C-8380-4787-B7E9-0E262C187027}" presName="linNode" presStyleCnt="0"/>
      <dgm:spPr/>
    </dgm:pt>
    <dgm:pt modelId="{AAD295C2-B995-46E2-9C3B-884733E31EFB}" type="pres">
      <dgm:prSet presAssocID="{8A036A9C-8380-4787-B7E9-0E262C187027}" presName="parentText" presStyleLbl="node1" presStyleIdx="3" presStyleCnt="5">
        <dgm:presLayoutVars>
          <dgm:chMax val="1"/>
          <dgm:bulletEnabled val="1"/>
        </dgm:presLayoutVars>
      </dgm:prSet>
      <dgm:spPr/>
      <dgm:t>
        <a:bodyPr/>
        <a:lstStyle/>
        <a:p>
          <a:endParaRPr lang="en-US"/>
        </a:p>
      </dgm:t>
    </dgm:pt>
    <dgm:pt modelId="{31EC67BC-366F-41FF-AB1A-43D76C4B30AE}" type="pres">
      <dgm:prSet presAssocID="{8A036A9C-8380-4787-B7E9-0E262C187027}" presName="descendantText" presStyleLbl="alignAccFollowNode1" presStyleIdx="3" presStyleCnt="5">
        <dgm:presLayoutVars>
          <dgm:bulletEnabled val="1"/>
        </dgm:presLayoutVars>
      </dgm:prSet>
      <dgm:spPr/>
      <dgm:t>
        <a:bodyPr/>
        <a:lstStyle/>
        <a:p>
          <a:endParaRPr lang="en-US"/>
        </a:p>
      </dgm:t>
    </dgm:pt>
    <dgm:pt modelId="{CB821E8D-4A74-4633-A26A-874A084A6AED}" type="pres">
      <dgm:prSet presAssocID="{429B60D4-B5AA-43DE-879A-50C0B5550305}" presName="sp" presStyleCnt="0"/>
      <dgm:spPr/>
    </dgm:pt>
    <dgm:pt modelId="{1FFC0140-9255-4A8F-8B73-8EFA6284EAD2}" type="pres">
      <dgm:prSet presAssocID="{1D3A572A-6EFE-4D7C-ABF7-ACAD51CE7937}" presName="linNode" presStyleCnt="0"/>
      <dgm:spPr/>
    </dgm:pt>
    <dgm:pt modelId="{51C489ED-1C4A-4A6E-A249-D15B61DA87B9}" type="pres">
      <dgm:prSet presAssocID="{1D3A572A-6EFE-4D7C-ABF7-ACAD51CE7937}" presName="parentText" presStyleLbl="node1" presStyleIdx="4" presStyleCnt="5">
        <dgm:presLayoutVars>
          <dgm:chMax val="1"/>
          <dgm:bulletEnabled val="1"/>
        </dgm:presLayoutVars>
      </dgm:prSet>
      <dgm:spPr/>
      <dgm:t>
        <a:bodyPr/>
        <a:lstStyle/>
        <a:p>
          <a:endParaRPr lang="en-US"/>
        </a:p>
      </dgm:t>
    </dgm:pt>
    <dgm:pt modelId="{ADF68222-5A6B-4938-9908-F472068EFDA6}" type="pres">
      <dgm:prSet presAssocID="{1D3A572A-6EFE-4D7C-ABF7-ACAD51CE7937}" presName="descendantText" presStyleLbl="alignAccFollowNode1" presStyleIdx="4" presStyleCnt="5">
        <dgm:presLayoutVars>
          <dgm:bulletEnabled val="1"/>
        </dgm:presLayoutVars>
      </dgm:prSet>
      <dgm:spPr/>
      <dgm:t>
        <a:bodyPr/>
        <a:lstStyle/>
        <a:p>
          <a:endParaRPr lang="en-US"/>
        </a:p>
      </dgm:t>
    </dgm:pt>
  </dgm:ptLst>
  <dgm:cxnLst>
    <dgm:cxn modelId="{844542B0-B911-40FF-8ED1-5D0320E55B2C}" srcId="{5E76E3E0-4823-48C5-AE77-A5FE7481F83E}" destId="{10022300-9506-43AA-9B42-3570D81EFDF1}" srcOrd="2" destOrd="0" parTransId="{B33F0A6A-E8D9-4EF7-B546-5D3749DDB62E}" sibTransId="{AB031789-398E-4811-A400-03A393CBAC8A}"/>
    <dgm:cxn modelId="{1F5CDF75-D3C0-4C38-9F63-71FD5428E3F1}" type="presOf" srcId="{73E056BC-2CFA-473C-BF5B-D2A9CCDFBE2F}" destId="{0F7022DE-CDF0-4F10-8993-CB438E4DA3F7}" srcOrd="0" destOrd="0" presId="urn:microsoft.com/office/officeart/2005/8/layout/vList5"/>
    <dgm:cxn modelId="{67A8C1FB-1292-42A5-9DC6-7622A9C2462D}" type="presOf" srcId="{10022300-9506-43AA-9B42-3570D81EFDF1}" destId="{7D30A92E-EABD-4E62-8C3A-E10C1C460218}" srcOrd="0" destOrd="0" presId="urn:microsoft.com/office/officeart/2005/8/layout/vList5"/>
    <dgm:cxn modelId="{6CB1F3A0-6103-491B-80E6-93B622680CDE}" srcId="{10022300-9506-43AA-9B42-3570D81EFDF1}" destId="{73E056BC-2CFA-473C-BF5B-D2A9CCDFBE2F}" srcOrd="0" destOrd="0" parTransId="{95FE285A-A524-4BDC-B9E9-86409C7EF91F}" sibTransId="{3C28CA29-0243-4EE0-8E10-BEC69841818C}"/>
    <dgm:cxn modelId="{130231CE-C4B3-4617-9DC5-45C79DDF972F}" type="presOf" srcId="{5E76E3E0-4823-48C5-AE77-A5FE7481F83E}" destId="{44040848-4521-4618-B231-ADE01C5844E5}" srcOrd="0" destOrd="0" presId="urn:microsoft.com/office/officeart/2005/8/layout/vList5"/>
    <dgm:cxn modelId="{BF043461-BEFA-4358-B445-58EDA00264D5}" type="presOf" srcId="{8A036A9C-8380-4787-B7E9-0E262C187027}" destId="{AAD295C2-B995-46E2-9C3B-884733E31EFB}" srcOrd="0" destOrd="0" presId="urn:microsoft.com/office/officeart/2005/8/layout/vList5"/>
    <dgm:cxn modelId="{2F093A77-4E43-4444-B608-816475362299}" type="presOf" srcId="{22139876-9AD5-422D-B452-B49FD2432E48}" destId="{C2A0C609-111A-4B5A-A82D-A569800B9C60}" srcOrd="0" destOrd="0" presId="urn:microsoft.com/office/officeart/2005/8/layout/vList5"/>
    <dgm:cxn modelId="{1DB4E858-7418-48A2-81C0-1D85DCA1D75E}" srcId="{5E76E3E0-4823-48C5-AE77-A5FE7481F83E}" destId="{2F08475A-5081-4A7A-B659-76BB98A3C7B9}" srcOrd="0" destOrd="0" parTransId="{78FF9D72-EF38-481A-81CB-46AB9968BB83}" sibTransId="{79F5BE92-587B-4D0D-A574-55EE5E6FE6C0}"/>
    <dgm:cxn modelId="{3B50E2E3-F770-49A2-AEB9-FAF18DB7BA84}" srcId="{1D3A572A-6EFE-4D7C-ABF7-ACAD51CE7937}" destId="{BD756157-5FDF-4E2A-B652-0D8D35FE8BA6}" srcOrd="0" destOrd="0" parTransId="{4202F0D6-61C7-4B48-BD5B-A152652F3A52}" sibTransId="{1F876D7D-6CEF-49D3-B457-259140E7E7C8}"/>
    <dgm:cxn modelId="{310E2E05-A135-487F-94A4-C0FE52200C51}" srcId="{5E76E3E0-4823-48C5-AE77-A5FE7481F83E}" destId="{8A036A9C-8380-4787-B7E9-0E262C187027}" srcOrd="3" destOrd="0" parTransId="{D0E1BA73-52B3-4318-BA55-125F5050A3B9}" sibTransId="{429B60D4-B5AA-43DE-879A-50C0B5550305}"/>
    <dgm:cxn modelId="{5BF97BAE-AA19-45A4-B92C-3AE576586393}" srcId="{22139876-9AD5-422D-B452-B49FD2432E48}" destId="{09CF440C-92BC-48C5-8537-51A19749448E}" srcOrd="0" destOrd="0" parTransId="{609C5AC9-EF34-49EA-8611-3653F1CED455}" sibTransId="{26C2579C-E7D9-48E1-8E24-FC54FEB2E7D5}"/>
    <dgm:cxn modelId="{690694AA-DECC-4468-AEB3-EE72DDE4D908}" type="presOf" srcId="{359DB7CA-3A72-4EAC-9E84-B1DCDB27B2D7}" destId="{661980AA-801E-48EB-A2F9-20D03A9A5931}" srcOrd="0" destOrd="0" presId="urn:microsoft.com/office/officeart/2005/8/layout/vList5"/>
    <dgm:cxn modelId="{7A75C962-15C1-41CD-AA6F-E050205A9EF8}" type="presOf" srcId="{47803A08-9E5E-4521-9B30-61F99F338BF4}" destId="{31EC67BC-366F-41FF-AB1A-43D76C4B30AE}" srcOrd="0" destOrd="0" presId="urn:microsoft.com/office/officeart/2005/8/layout/vList5"/>
    <dgm:cxn modelId="{EC5AC229-3969-4C37-9047-64B922D0871C}" type="presOf" srcId="{BD756157-5FDF-4E2A-B652-0D8D35FE8BA6}" destId="{ADF68222-5A6B-4938-9908-F472068EFDA6}" srcOrd="0" destOrd="0" presId="urn:microsoft.com/office/officeart/2005/8/layout/vList5"/>
    <dgm:cxn modelId="{2375D46F-4FD4-49D2-9BD5-7D6497798F71}" type="presOf" srcId="{09CF440C-92BC-48C5-8537-51A19749448E}" destId="{DB787821-4E80-4852-92C6-FE505A3DFDBC}" srcOrd="0" destOrd="0" presId="urn:microsoft.com/office/officeart/2005/8/layout/vList5"/>
    <dgm:cxn modelId="{F6C61306-D0CD-4C48-9AA1-47B24E57869C}" srcId="{5E76E3E0-4823-48C5-AE77-A5FE7481F83E}" destId="{1D3A572A-6EFE-4D7C-ABF7-ACAD51CE7937}" srcOrd="4" destOrd="0" parTransId="{54E3CB12-4DD2-49B6-911E-1C616AA27AD5}" sibTransId="{0DA4F698-AA86-4FC7-ADA8-182D728776B3}"/>
    <dgm:cxn modelId="{A256B77B-81D6-4E02-B3A2-0EB16DC089F5}" type="presOf" srcId="{1D3A572A-6EFE-4D7C-ABF7-ACAD51CE7937}" destId="{51C489ED-1C4A-4A6E-A249-D15B61DA87B9}" srcOrd="0" destOrd="0" presId="urn:microsoft.com/office/officeart/2005/8/layout/vList5"/>
    <dgm:cxn modelId="{1B343B91-DEFD-4571-AE73-1A67CC8CBE59}" srcId="{8A036A9C-8380-4787-B7E9-0E262C187027}" destId="{47803A08-9E5E-4521-9B30-61F99F338BF4}" srcOrd="0" destOrd="0" parTransId="{F3A9F656-C38D-4228-A3AF-046ACA4BAB2A}" sibTransId="{6018931C-AA99-4575-895D-45979970E98E}"/>
    <dgm:cxn modelId="{63DB7305-97FF-47BE-BC0D-676F1BB79F23}" type="presOf" srcId="{2F08475A-5081-4A7A-B659-76BB98A3C7B9}" destId="{B86F5BC8-98EA-4E2F-820A-8607A2D6CE52}" srcOrd="0" destOrd="0" presId="urn:microsoft.com/office/officeart/2005/8/layout/vList5"/>
    <dgm:cxn modelId="{EA7C7A22-EC56-42A1-B8E6-16DC09BDFD92}" srcId="{2F08475A-5081-4A7A-B659-76BB98A3C7B9}" destId="{359DB7CA-3A72-4EAC-9E84-B1DCDB27B2D7}" srcOrd="0" destOrd="0" parTransId="{E436BFED-5613-4ECD-B0D5-068FA9B276A3}" sibTransId="{6DAB242F-5B5F-40A3-9D3D-CE1D65595438}"/>
    <dgm:cxn modelId="{45B413F6-858C-4DB8-9B44-526E065BBB52}" srcId="{5E76E3E0-4823-48C5-AE77-A5FE7481F83E}" destId="{22139876-9AD5-422D-B452-B49FD2432E48}" srcOrd="1" destOrd="0" parTransId="{1803189C-ECF8-4B99-B1D8-86DB381E1D88}" sibTransId="{8157B8A6-B900-46E6-8087-7E9868B95A2B}"/>
    <dgm:cxn modelId="{D9A4A734-F422-45D3-A06B-D7FAE7718982}" type="presParOf" srcId="{44040848-4521-4618-B231-ADE01C5844E5}" destId="{74E91114-A16E-4674-8437-1F931C5765F6}" srcOrd="0" destOrd="0" presId="urn:microsoft.com/office/officeart/2005/8/layout/vList5"/>
    <dgm:cxn modelId="{7A2094AF-CC93-4ECB-830C-908E0E19B88E}" type="presParOf" srcId="{74E91114-A16E-4674-8437-1F931C5765F6}" destId="{B86F5BC8-98EA-4E2F-820A-8607A2D6CE52}" srcOrd="0" destOrd="0" presId="urn:microsoft.com/office/officeart/2005/8/layout/vList5"/>
    <dgm:cxn modelId="{F138F887-DE86-431E-B2DB-D59A5F563260}" type="presParOf" srcId="{74E91114-A16E-4674-8437-1F931C5765F6}" destId="{661980AA-801E-48EB-A2F9-20D03A9A5931}" srcOrd="1" destOrd="0" presId="urn:microsoft.com/office/officeart/2005/8/layout/vList5"/>
    <dgm:cxn modelId="{E9075F0B-0565-4582-871A-02375604BB43}" type="presParOf" srcId="{44040848-4521-4618-B231-ADE01C5844E5}" destId="{412BF3DE-5811-417A-AC88-181049DE7FC2}" srcOrd="1" destOrd="0" presId="urn:microsoft.com/office/officeart/2005/8/layout/vList5"/>
    <dgm:cxn modelId="{5C267151-B0B6-45E4-B2E8-09A25C8F04D9}" type="presParOf" srcId="{44040848-4521-4618-B231-ADE01C5844E5}" destId="{13F96D15-8FC9-418A-836F-FBE0EC239B30}" srcOrd="2" destOrd="0" presId="urn:microsoft.com/office/officeart/2005/8/layout/vList5"/>
    <dgm:cxn modelId="{5F16AC34-EA4B-4C0A-9F57-5C9FAF032357}" type="presParOf" srcId="{13F96D15-8FC9-418A-836F-FBE0EC239B30}" destId="{C2A0C609-111A-4B5A-A82D-A569800B9C60}" srcOrd="0" destOrd="0" presId="urn:microsoft.com/office/officeart/2005/8/layout/vList5"/>
    <dgm:cxn modelId="{5EACE00F-3E4A-453B-A8F2-4686048A0396}" type="presParOf" srcId="{13F96D15-8FC9-418A-836F-FBE0EC239B30}" destId="{DB787821-4E80-4852-92C6-FE505A3DFDBC}" srcOrd="1" destOrd="0" presId="urn:microsoft.com/office/officeart/2005/8/layout/vList5"/>
    <dgm:cxn modelId="{37D528E7-B41D-4CE4-9A29-4966DB623F74}" type="presParOf" srcId="{44040848-4521-4618-B231-ADE01C5844E5}" destId="{B8909480-8657-4E9D-A8FB-BBC485B3BD34}" srcOrd="3" destOrd="0" presId="urn:microsoft.com/office/officeart/2005/8/layout/vList5"/>
    <dgm:cxn modelId="{A63E0080-2F2A-499A-B08B-192D80459250}" type="presParOf" srcId="{44040848-4521-4618-B231-ADE01C5844E5}" destId="{E0775718-4C40-487E-8142-B9AF6BBB5B4F}" srcOrd="4" destOrd="0" presId="urn:microsoft.com/office/officeart/2005/8/layout/vList5"/>
    <dgm:cxn modelId="{702D0346-0CCC-4C7E-8A15-F510F7DA2AF8}" type="presParOf" srcId="{E0775718-4C40-487E-8142-B9AF6BBB5B4F}" destId="{7D30A92E-EABD-4E62-8C3A-E10C1C460218}" srcOrd="0" destOrd="0" presId="urn:microsoft.com/office/officeart/2005/8/layout/vList5"/>
    <dgm:cxn modelId="{5C03B2DC-64F3-4655-957A-7A601CA3ECA8}" type="presParOf" srcId="{E0775718-4C40-487E-8142-B9AF6BBB5B4F}" destId="{0F7022DE-CDF0-4F10-8993-CB438E4DA3F7}" srcOrd="1" destOrd="0" presId="urn:microsoft.com/office/officeart/2005/8/layout/vList5"/>
    <dgm:cxn modelId="{3DDAD582-1C41-4721-85BE-582616F6861E}" type="presParOf" srcId="{44040848-4521-4618-B231-ADE01C5844E5}" destId="{42737426-64DE-4921-8F1A-B18E1709C9E3}" srcOrd="5" destOrd="0" presId="urn:microsoft.com/office/officeart/2005/8/layout/vList5"/>
    <dgm:cxn modelId="{73122DCF-C4B9-4A2E-9572-99DD46F939B7}" type="presParOf" srcId="{44040848-4521-4618-B231-ADE01C5844E5}" destId="{DC48198B-8C8B-4BC4-ACAF-2F0898199416}" srcOrd="6" destOrd="0" presId="urn:microsoft.com/office/officeart/2005/8/layout/vList5"/>
    <dgm:cxn modelId="{9905BEAE-DE0D-4E6A-A24F-45BC7FDE00E9}" type="presParOf" srcId="{DC48198B-8C8B-4BC4-ACAF-2F0898199416}" destId="{AAD295C2-B995-46E2-9C3B-884733E31EFB}" srcOrd="0" destOrd="0" presId="urn:microsoft.com/office/officeart/2005/8/layout/vList5"/>
    <dgm:cxn modelId="{856AE43E-1E59-4F71-B08A-4DBE73E868E1}" type="presParOf" srcId="{DC48198B-8C8B-4BC4-ACAF-2F0898199416}" destId="{31EC67BC-366F-41FF-AB1A-43D76C4B30AE}" srcOrd="1" destOrd="0" presId="urn:microsoft.com/office/officeart/2005/8/layout/vList5"/>
    <dgm:cxn modelId="{3134CE32-83E2-46A3-A1C1-0AF3D7D77F06}" type="presParOf" srcId="{44040848-4521-4618-B231-ADE01C5844E5}" destId="{CB821E8D-4A74-4633-A26A-874A084A6AED}" srcOrd="7" destOrd="0" presId="urn:microsoft.com/office/officeart/2005/8/layout/vList5"/>
    <dgm:cxn modelId="{76B956D0-2DD1-4206-8758-CEAF1ED72B76}" type="presParOf" srcId="{44040848-4521-4618-B231-ADE01C5844E5}" destId="{1FFC0140-9255-4A8F-8B73-8EFA6284EAD2}" srcOrd="8" destOrd="0" presId="urn:microsoft.com/office/officeart/2005/8/layout/vList5"/>
    <dgm:cxn modelId="{E85C66ED-2DDE-45BD-88E9-30E77B009902}" type="presParOf" srcId="{1FFC0140-9255-4A8F-8B73-8EFA6284EAD2}" destId="{51C489ED-1C4A-4A6E-A249-D15B61DA87B9}" srcOrd="0" destOrd="0" presId="urn:microsoft.com/office/officeart/2005/8/layout/vList5"/>
    <dgm:cxn modelId="{BCDEC16D-5887-4532-B851-2B58AA46A2CB}" type="presParOf" srcId="{1FFC0140-9255-4A8F-8B73-8EFA6284EAD2}" destId="{ADF68222-5A6B-4938-9908-F472068EFDA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023BB8-290C-4506-B76C-4BE407184D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AFDFDF-4015-4C39-AF9A-6E3DD77F5C99}">
      <dgm:prSet/>
      <dgm:spPr/>
      <dgm:t>
        <a:bodyPr/>
        <a:lstStyle/>
        <a:p>
          <a:r>
            <a:rPr lang="en-US"/>
            <a:t>Convolutional Neural Networks (CNNs) are a type of deep learning model commonly used for image classification and recognition tasks. They are designed to automatically learn and extract meaningful features from images.</a:t>
          </a:r>
        </a:p>
      </dgm:t>
    </dgm:pt>
    <dgm:pt modelId="{25D9FB7A-4800-4274-8465-8E24B06DADBA}" type="parTrans" cxnId="{A7105418-EAD1-47E1-94BD-B5F4CE260506}">
      <dgm:prSet/>
      <dgm:spPr/>
      <dgm:t>
        <a:bodyPr/>
        <a:lstStyle/>
        <a:p>
          <a:endParaRPr lang="en-US"/>
        </a:p>
      </dgm:t>
    </dgm:pt>
    <dgm:pt modelId="{7ED03889-F0BE-4A0D-88AC-ECD000FD6E42}" type="sibTrans" cxnId="{A7105418-EAD1-47E1-94BD-B5F4CE260506}">
      <dgm:prSet/>
      <dgm:spPr/>
      <dgm:t>
        <a:bodyPr/>
        <a:lstStyle/>
        <a:p>
          <a:endParaRPr lang="en-US"/>
        </a:p>
      </dgm:t>
    </dgm:pt>
    <dgm:pt modelId="{91B19347-DEEB-44C7-A21D-93EFF73CF376}">
      <dgm:prSet/>
      <dgm:spPr/>
      <dgm:t>
        <a:bodyPr/>
        <a:lstStyle/>
        <a:p>
          <a:r>
            <a:rPr lang="en-US"/>
            <a:t>One of the key components of CNNs is the convolutional layer. Convolutional layers apply a set of learnable filters to the input image, performing a convolution operation. This operation involves sliding the filters over the image and computing the dot product between the filter weights and the corresponding pixels in the input. The result is a feature map that represents the presence of specific features or patterns in different regions of the image.</a:t>
          </a:r>
        </a:p>
      </dgm:t>
    </dgm:pt>
    <dgm:pt modelId="{7DD36D1B-2379-4B6B-8AF5-A805C4A60529}" type="parTrans" cxnId="{599A448F-D2C2-4982-B31E-3326F9543BCB}">
      <dgm:prSet/>
      <dgm:spPr/>
      <dgm:t>
        <a:bodyPr/>
        <a:lstStyle/>
        <a:p>
          <a:endParaRPr lang="en-US"/>
        </a:p>
      </dgm:t>
    </dgm:pt>
    <dgm:pt modelId="{A3730DB8-C6B3-41C1-887E-800CE95D544C}" type="sibTrans" cxnId="{599A448F-D2C2-4982-B31E-3326F9543BCB}">
      <dgm:prSet/>
      <dgm:spPr/>
      <dgm:t>
        <a:bodyPr/>
        <a:lstStyle/>
        <a:p>
          <a:endParaRPr lang="en-US"/>
        </a:p>
      </dgm:t>
    </dgm:pt>
    <dgm:pt modelId="{782CA64B-DFD4-4585-9BB3-1BEC4A40585B}">
      <dgm:prSet/>
      <dgm:spPr/>
      <dgm:t>
        <a:bodyPr/>
        <a:lstStyle/>
        <a:p>
          <a:r>
            <a:rPr lang="en-US"/>
            <a:t>After the convolutional layer, pooling layers are typically used to reduce the dimensionality of the data. Pooling involves dividing the feature map into non-overlapping regions and taking the maximum or average value within each region. This downsampling operation helps to reduce the spatial size of the feature map while preserving the most important information.</a:t>
          </a:r>
        </a:p>
      </dgm:t>
    </dgm:pt>
    <dgm:pt modelId="{00097365-552C-4788-B9FE-4029F7154340}" type="parTrans" cxnId="{9D3ADAA8-1799-449D-96FA-7485B932645C}">
      <dgm:prSet/>
      <dgm:spPr/>
      <dgm:t>
        <a:bodyPr/>
        <a:lstStyle/>
        <a:p>
          <a:endParaRPr lang="en-US"/>
        </a:p>
      </dgm:t>
    </dgm:pt>
    <dgm:pt modelId="{82FCF019-BF37-4165-9E3C-CCA4BE6A96E2}" type="sibTrans" cxnId="{9D3ADAA8-1799-449D-96FA-7485B932645C}">
      <dgm:prSet/>
      <dgm:spPr/>
      <dgm:t>
        <a:bodyPr/>
        <a:lstStyle/>
        <a:p>
          <a:endParaRPr lang="en-US"/>
        </a:p>
      </dgm:t>
    </dgm:pt>
    <dgm:pt modelId="{8CEB3FCF-A836-473B-A700-D0FDB3A2EE75}">
      <dgm:prSet/>
      <dgm:spPr/>
      <dgm:t>
        <a:bodyPr/>
        <a:lstStyle/>
        <a:p>
          <a:r>
            <a:rPr lang="en-US" dirty="0"/>
            <a:t>Finally, fully connected layers are employed to make predictions based on the extracted features. These layers connect every neuron in one layer to every neuron in the next layer, allowing for complex relationships to be learned. The output of the fully connected layers is passed through a </a:t>
          </a:r>
          <a:r>
            <a:rPr lang="en-US" dirty="0" err="1"/>
            <a:t>softmax</a:t>
          </a:r>
          <a:r>
            <a:rPr lang="en-US" dirty="0"/>
            <a:t> activation function to generate the final probabilities for different classes or labels.</a:t>
          </a:r>
        </a:p>
        <a:p>
          <a:r>
            <a:rPr lang="en-US" dirty="0"/>
            <a:t>By combining convolutional layers</a:t>
          </a:r>
        </a:p>
      </dgm:t>
    </dgm:pt>
    <dgm:pt modelId="{92E11D3D-99FA-45EB-AF5E-CA56925C5E88}" type="parTrans" cxnId="{5F15E021-2BB6-45B3-ABD9-F8579C42F629}">
      <dgm:prSet/>
      <dgm:spPr/>
      <dgm:t>
        <a:bodyPr/>
        <a:lstStyle/>
        <a:p>
          <a:endParaRPr lang="en-US"/>
        </a:p>
      </dgm:t>
    </dgm:pt>
    <dgm:pt modelId="{32E0AC2D-7BBA-48CB-A8F9-29F0E36B32D2}" type="sibTrans" cxnId="{5F15E021-2BB6-45B3-ABD9-F8579C42F629}">
      <dgm:prSet/>
      <dgm:spPr/>
      <dgm:t>
        <a:bodyPr/>
        <a:lstStyle/>
        <a:p>
          <a:endParaRPr lang="en-US"/>
        </a:p>
      </dgm:t>
    </dgm:pt>
    <dgm:pt modelId="{A5B6019B-EF9B-48B6-91C2-01E17FC226C5}" type="pres">
      <dgm:prSet presAssocID="{B4023BB8-290C-4506-B76C-4BE407184DBA}" presName="linear" presStyleCnt="0">
        <dgm:presLayoutVars>
          <dgm:animLvl val="lvl"/>
          <dgm:resizeHandles val="exact"/>
        </dgm:presLayoutVars>
      </dgm:prSet>
      <dgm:spPr/>
      <dgm:t>
        <a:bodyPr/>
        <a:lstStyle/>
        <a:p>
          <a:endParaRPr lang="en-US"/>
        </a:p>
      </dgm:t>
    </dgm:pt>
    <dgm:pt modelId="{24205555-2160-4722-A1BF-77FDF2B11762}" type="pres">
      <dgm:prSet presAssocID="{9DAFDFDF-4015-4C39-AF9A-6E3DD77F5C99}" presName="parentText" presStyleLbl="node1" presStyleIdx="0" presStyleCnt="4">
        <dgm:presLayoutVars>
          <dgm:chMax val="0"/>
          <dgm:bulletEnabled val="1"/>
        </dgm:presLayoutVars>
      </dgm:prSet>
      <dgm:spPr/>
      <dgm:t>
        <a:bodyPr/>
        <a:lstStyle/>
        <a:p>
          <a:endParaRPr lang="en-US"/>
        </a:p>
      </dgm:t>
    </dgm:pt>
    <dgm:pt modelId="{AF5149D0-27E4-4815-BD1E-BFAD6539EDBE}" type="pres">
      <dgm:prSet presAssocID="{7ED03889-F0BE-4A0D-88AC-ECD000FD6E42}" presName="spacer" presStyleCnt="0"/>
      <dgm:spPr/>
    </dgm:pt>
    <dgm:pt modelId="{65625A8D-CC8B-4246-841A-329FC85B2867}" type="pres">
      <dgm:prSet presAssocID="{91B19347-DEEB-44C7-A21D-93EFF73CF376}" presName="parentText" presStyleLbl="node1" presStyleIdx="1" presStyleCnt="4">
        <dgm:presLayoutVars>
          <dgm:chMax val="0"/>
          <dgm:bulletEnabled val="1"/>
        </dgm:presLayoutVars>
      </dgm:prSet>
      <dgm:spPr/>
      <dgm:t>
        <a:bodyPr/>
        <a:lstStyle/>
        <a:p>
          <a:endParaRPr lang="en-US"/>
        </a:p>
      </dgm:t>
    </dgm:pt>
    <dgm:pt modelId="{0447E2D2-6892-4993-A874-020FB4CE9D1C}" type="pres">
      <dgm:prSet presAssocID="{A3730DB8-C6B3-41C1-887E-800CE95D544C}" presName="spacer" presStyleCnt="0"/>
      <dgm:spPr/>
    </dgm:pt>
    <dgm:pt modelId="{9E0843B0-CFCD-4BC9-A5A5-F628AC2F268D}" type="pres">
      <dgm:prSet presAssocID="{782CA64B-DFD4-4585-9BB3-1BEC4A40585B}" presName="parentText" presStyleLbl="node1" presStyleIdx="2" presStyleCnt="4">
        <dgm:presLayoutVars>
          <dgm:chMax val="0"/>
          <dgm:bulletEnabled val="1"/>
        </dgm:presLayoutVars>
      </dgm:prSet>
      <dgm:spPr/>
      <dgm:t>
        <a:bodyPr/>
        <a:lstStyle/>
        <a:p>
          <a:endParaRPr lang="en-US"/>
        </a:p>
      </dgm:t>
    </dgm:pt>
    <dgm:pt modelId="{D98723AC-0B9D-4511-ADC6-7C7ACC54A2CF}" type="pres">
      <dgm:prSet presAssocID="{82FCF019-BF37-4165-9E3C-CCA4BE6A96E2}" presName="spacer" presStyleCnt="0"/>
      <dgm:spPr/>
    </dgm:pt>
    <dgm:pt modelId="{D5385E87-FAB7-48E0-B77A-B7E36F704B23}" type="pres">
      <dgm:prSet presAssocID="{8CEB3FCF-A836-473B-A700-D0FDB3A2EE75}" presName="parentText" presStyleLbl="node1" presStyleIdx="3" presStyleCnt="4">
        <dgm:presLayoutVars>
          <dgm:chMax val="0"/>
          <dgm:bulletEnabled val="1"/>
        </dgm:presLayoutVars>
      </dgm:prSet>
      <dgm:spPr/>
      <dgm:t>
        <a:bodyPr/>
        <a:lstStyle/>
        <a:p>
          <a:endParaRPr lang="en-US"/>
        </a:p>
      </dgm:t>
    </dgm:pt>
  </dgm:ptLst>
  <dgm:cxnLst>
    <dgm:cxn modelId="{2BA77D1D-636E-460A-A2B1-4768ECCEBBDA}" type="presOf" srcId="{9DAFDFDF-4015-4C39-AF9A-6E3DD77F5C99}" destId="{24205555-2160-4722-A1BF-77FDF2B11762}" srcOrd="0" destOrd="0" presId="urn:microsoft.com/office/officeart/2005/8/layout/vList2"/>
    <dgm:cxn modelId="{5F15E021-2BB6-45B3-ABD9-F8579C42F629}" srcId="{B4023BB8-290C-4506-B76C-4BE407184DBA}" destId="{8CEB3FCF-A836-473B-A700-D0FDB3A2EE75}" srcOrd="3" destOrd="0" parTransId="{92E11D3D-99FA-45EB-AF5E-CA56925C5E88}" sibTransId="{32E0AC2D-7BBA-48CB-A8F9-29F0E36B32D2}"/>
    <dgm:cxn modelId="{A7105418-EAD1-47E1-94BD-B5F4CE260506}" srcId="{B4023BB8-290C-4506-B76C-4BE407184DBA}" destId="{9DAFDFDF-4015-4C39-AF9A-6E3DD77F5C99}" srcOrd="0" destOrd="0" parTransId="{25D9FB7A-4800-4274-8465-8E24B06DADBA}" sibTransId="{7ED03889-F0BE-4A0D-88AC-ECD000FD6E42}"/>
    <dgm:cxn modelId="{599A448F-D2C2-4982-B31E-3326F9543BCB}" srcId="{B4023BB8-290C-4506-B76C-4BE407184DBA}" destId="{91B19347-DEEB-44C7-A21D-93EFF73CF376}" srcOrd="1" destOrd="0" parTransId="{7DD36D1B-2379-4B6B-8AF5-A805C4A60529}" sibTransId="{A3730DB8-C6B3-41C1-887E-800CE95D544C}"/>
    <dgm:cxn modelId="{724C4A1D-382E-4291-86C8-DFA1BB5386F1}" type="presOf" srcId="{782CA64B-DFD4-4585-9BB3-1BEC4A40585B}" destId="{9E0843B0-CFCD-4BC9-A5A5-F628AC2F268D}" srcOrd="0" destOrd="0" presId="urn:microsoft.com/office/officeart/2005/8/layout/vList2"/>
    <dgm:cxn modelId="{4AF43C61-8A43-420F-962D-C608164E04A1}" type="presOf" srcId="{8CEB3FCF-A836-473B-A700-D0FDB3A2EE75}" destId="{D5385E87-FAB7-48E0-B77A-B7E36F704B23}" srcOrd="0" destOrd="0" presId="urn:microsoft.com/office/officeart/2005/8/layout/vList2"/>
    <dgm:cxn modelId="{51BD32B6-19B2-4138-96C4-90D98F01CC89}" type="presOf" srcId="{B4023BB8-290C-4506-B76C-4BE407184DBA}" destId="{A5B6019B-EF9B-48B6-91C2-01E17FC226C5}" srcOrd="0" destOrd="0" presId="urn:microsoft.com/office/officeart/2005/8/layout/vList2"/>
    <dgm:cxn modelId="{9D3ADAA8-1799-449D-96FA-7485B932645C}" srcId="{B4023BB8-290C-4506-B76C-4BE407184DBA}" destId="{782CA64B-DFD4-4585-9BB3-1BEC4A40585B}" srcOrd="2" destOrd="0" parTransId="{00097365-552C-4788-B9FE-4029F7154340}" sibTransId="{82FCF019-BF37-4165-9E3C-CCA4BE6A96E2}"/>
    <dgm:cxn modelId="{271318A6-E125-4BFD-BF02-0C9802A26D6D}" type="presOf" srcId="{91B19347-DEEB-44C7-A21D-93EFF73CF376}" destId="{65625A8D-CC8B-4246-841A-329FC85B2867}" srcOrd="0" destOrd="0" presId="urn:microsoft.com/office/officeart/2005/8/layout/vList2"/>
    <dgm:cxn modelId="{A67C57BE-DD1D-4E21-917F-FF8E80A601E4}" type="presParOf" srcId="{A5B6019B-EF9B-48B6-91C2-01E17FC226C5}" destId="{24205555-2160-4722-A1BF-77FDF2B11762}" srcOrd="0" destOrd="0" presId="urn:microsoft.com/office/officeart/2005/8/layout/vList2"/>
    <dgm:cxn modelId="{C598A062-1143-45D1-8B08-B33F6784DD44}" type="presParOf" srcId="{A5B6019B-EF9B-48B6-91C2-01E17FC226C5}" destId="{AF5149D0-27E4-4815-BD1E-BFAD6539EDBE}" srcOrd="1" destOrd="0" presId="urn:microsoft.com/office/officeart/2005/8/layout/vList2"/>
    <dgm:cxn modelId="{90F1BC58-0DDF-4A13-8564-EFB953E918CA}" type="presParOf" srcId="{A5B6019B-EF9B-48B6-91C2-01E17FC226C5}" destId="{65625A8D-CC8B-4246-841A-329FC85B2867}" srcOrd="2" destOrd="0" presId="urn:microsoft.com/office/officeart/2005/8/layout/vList2"/>
    <dgm:cxn modelId="{8B31D27E-66A1-477A-9C37-ADDD2162D77D}" type="presParOf" srcId="{A5B6019B-EF9B-48B6-91C2-01E17FC226C5}" destId="{0447E2D2-6892-4993-A874-020FB4CE9D1C}" srcOrd="3" destOrd="0" presId="urn:microsoft.com/office/officeart/2005/8/layout/vList2"/>
    <dgm:cxn modelId="{325E4A4E-C93C-41FC-A819-C5E22701F0A1}" type="presParOf" srcId="{A5B6019B-EF9B-48B6-91C2-01E17FC226C5}" destId="{9E0843B0-CFCD-4BC9-A5A5-F628AC2F268D}" srcOrd="4" destOrd="0" presId="urn:microsoft.com/office/officeart/2005/8/layout/vList2"/>
    <dgm:cxn modelId="{CCD56343-848B-4FB6-A176-B50FB531E200}" type="presParOf" srcId="{A5B6019B-EF9B-48B6-91C2-01E17FC226C5}" destId="{D98723AC-0B9D-4511-ADC6-7C7ACC54A2CF}" srcOrd="5" destOrd="0" presId="urn:microsoft.com/office/officeart/2005/8/layout/vList2"/>
    <dgm:cxn modelId="{D78CC822-648D-4D7B-8B0C-09CBDFD67C96}" type="presParOf" srcId="{A5B6019B-EF9B-48B6-91C2-01E17FC226C5}" destId="{D5385E87-FAB7-48E0-B77A-B7E36F704B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8AF8CE-E978-4352-B65B-048C30D81F1B}"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9CD0172-74CB-4C21-825B-AD0DBD19DA55}">
      <dgm:prSet/>
      <dgm:spPr/>
      <dgm:t>
        <a:bodyPr/>
        <a:lstStyle/>
        <a:p>
          <a:pPr>
            <a:defRPr b="1"/>
          </a:pPr>
          <a:r>
            <a:rPr lang="en-US" b="1" i="0" baseline="0"/>
            <a:t>LeNet-5:</a:t>
          </a:r>
          <a:endParaRPr lang="en-US"/>
        </a:p>
      </dgm:t>
    </dgm:pt>
    <dgm:pt modelId="{DE2835C8-D88E-4BEF-AC84-028F56C64427}" type="parTrans" cxnId="{DC88BA20-8A7E-4E58-9E7C-7E126CEFFFCD}">
      <dgm:prSet/>
      <dgm:spPr/>
      <dgm:t>
        <a:bodyPr/>
        <a:lstStyle/>
        <a:p>
          <a:endParaRPr lang="en-US"/>
        </a:p>
      </dgm:t>
    </dgm:pt>
    <dgm:pt modelId="{DFB3C622-D473-43E4-A743-4A508B57E9E7}" type="sibTrans" cxnId="{DC88BA20-8A7E-4E58-9E7C-7E126CEFFFCD}">
      <dgm:prSet/>
      <dgm:spPr/>
      <dgm:t>
        <a:bodyPr/>
        <a:lstStyle/>
        <a:p>
          <a:endParaRPr lang="en-US"/>
        </a:p>
      </dgm:t>
    </dgm:pt>
    <dgm:pt modelId="{F2909169-FF50-4880-82EA-9817ED13F3A4}">
      <dgm:prSet/>
      <dgm:spPr/>
      <dgm:t>
        <a:bodyPr/>
        <a:lstStyle/>
        <a:p>
          <a:r>
            <a:rPr lang="en-US" b="0" i="0" baseline="0"/>
            <a:t>One of the early CNN architectures, designed for handwritten digit recognition. It consists of convolutional layers followed by fully connected layers.</a:t>
          </a:r>
          <a:endParaRPr lang="en-US"/>
        </a:p>
      </dgm:t>
    </dgm:pt>
    <dgm:pt modelId="{892415D0-97BF-4A1F-A39B-AFB5EF8699C0}" type="parTrans" cxnId="{0FB63FF2-D851-4F9A-ACA8-8C7DFD5C981B}">
      <dgm:prSet/>
      <dgm:spPr/>
      <dgm:t>
        <a:bodyPr/>
        <a:lstStyle/>
        <a:p>
          <a:endParaRPr lang="en-US"/>
        </a:p>
      </dgm:t>
    </dgm:pt>
    <dgm:pt modelId="{8C04236B-BE97-4B1A-B1A5-04E957A25DFE}" type="sibTrans" cxnId="{0FB63FF2-D851-4F9A-ACA8-8C7DFD5C981B}">
      <dgm:prSet/>
      <dgm:spPr/>
      <dgm:t>
        <a:bodyPr/>
        <a:lstStyle/>
        <a:p>
          <a:endParaRPr lang="en-US"/>
        </a:p>
      </dgm:t>
    </dgm:pt>
    <dgm:pt modelId="{C8AA4361-BEE8-4E9B-84BD-08742B96568E}">
      <dgm:prSet/>
      <dgm:spPr/>
      <dgm:t>
        <a:bodyPr/>
        <a:lstStyle/>
        <a:p>
          <a:pPr>
            <a:defRPr b="1"/>
          </a:pPr>
          <a:r>
            <a:rPr lang="en-US" b="1" i="0" baseline="0"/>
            <a:t>AlexNet:</a:t>
          </a:r>
          <a:endParaRPr lang="en-US"/>
        </a:p>
      </dgm:t>
    </dgm:pt>
    <dgm:pt modelId="{846FCA28-8BEC-4CDA-B992-DD5A4623ACDC}" type="parTrans" cxnId="{4B522607-8EF8-46CA-9B26-6C48F56271EC}">
      <dgm:prSet/>
      <dgm:spPr/>
      <dgm:t>
        <a:bodyPr/>
        <a:lstStyle/>
        <a:p>
          <a:endParaRPr lang="en-US"/>
        </a:p>
      </dgm:t>
    </dgm:pt>
    <dgm:pt modelId="{4934ED21-BFF8-4B96-BA32-3138C0307DF7}" type="sibTrans" cxnId="{4B522607-8EF8-46CA-9B26-6C48F56271EC}">
      <dgm:prSet/>
      <dgm:spPr/>
      <dgm:t>
        <a:bodyPr/>
        <a:lstStyle/>
        <a:p>
          <a:endParaRPr lang="en-US"/>
        </a:p>
      </dgm:t>
    </dgm:pt>
    <dgm:pt modelId="{087A33B4-6A14-41E1-85BD-B256D5516821}">
      <dgm:prSet/>
      <dgm:spPr/>
      <dgm:t>
        <a:bodyPr/>
        <a:lstStyle/>
        <a:p>
          <a:r>
            <a:rPr lang="en-US" b="0" i="0" baseline="0"/>
            <a:t>A deeper architecture that gained prominence for winning the ImageNet Large Scale Visual Recognition Challenge. It includes multiple convolutional and pooling layers.</a:t>
          </a:r>
          <a:endParaRPr lang="en-US"/>
        </a:p>
      </dgm:t>
    </dgm:pt>
    <dgm:pt modelId="{93956E94-E7BE-4D75-AEC4-D52E347C7F83}" type="parTrans" cxnId="{E71EC67C-552B-4B5E-BAB5-A976C72F7296}">
      <dgm:prSet/>
      <dgm:spPr/>
      <dgm:t>
        <a:bodyPr/>
        <a:lstStyle/>
        <a:p>
          <a:endParaRPr lang="en-US"/>
        </a:p>
      </dgm:t>
    </dgm:pt>
    <dgm:pt modelId="{155E2E2F-5CDC-414C-9854-EC3F43A50335}" type="sibTrans" cxnId="{E71EC67C-552B-4B5E-BAB5-A976C72F7296}">
      <dgm:prSet/>
      <dgm:spPr/>
      <dgm:t>
        <a:bodyPr/>
        <a:lstStyle/>
        <a:p>
          <a:endParaRPr lang="en-US"/>
        </a:p>
      </dgm:t>
    </dgm:pt>
    <dgm:pt modelId="{6AF6FF67-8190-43F3-8E63-8785BD12D962}">
      <dgm:prSet/>
      <dgm:spPr/>
      <dgm:t>
        <a:bodyPr/>
        <a:lstStyle/>
        <a:p>
          <a:pPr>
            <a:defRPr b="1"/>
          </a:pPr>
          <a:r>
            <a:rPr lang="en-US" b="1" i="0" baseline="0"/>
            <a:t>VGGNet:</a:t>
          </a:r>
          <a:endParaRPr lang="en-US"/>
        </a:p>
      </dgm:t>
    </dgm:pt>
    <dgm:pt modelId="{6E140681-5D40-4369-A1B0-81DE9AD0AD66}" type="parTrans" cxnId="{AEE28454-82EF-4002-B106-5E2875EF0780}">
      <dgm:prSet/>
      <dgm:spPr/>
      <dgm:t>
        <a:bodyPr/>
        <a:lstStyle/>
        <a:p>
          <a:endParaRPr lang="en-US"/>
        </a:p>
      </dgm:t>
    </dgm:pt>
    <dgm:pt modelId="{B538BB2F-B3DD-4425-8295-46616466028F}" type="sibTrans" cxnId="{AEE28454-82EF-4002-B106-5E2875EF0780}">
      <dgm:prSet/>
      <dgm:spPr/>
      <dgm:t>
        <a:bodyPr/>
        <a:lstStyle/>
        <a:p>
          <a:endParaRPr lang="en-US"/>
        </a:p>
      </dgm:t>
    </dgm:pt>
    <dgm:pt modelId="{F45BC5F9-A2EB-48EB-93EF-2CFB412B00A9}">
      <dgm:prSet/>
      <dgm:spPr/>
      <dgm:t>
        <a:bodyPr/>
        <a:lstStyle/>
        <a:p>
          <a:r>
            <a:rPr lang="en-US" b="0" i="0" baseline="0"/>
            <a:t>Known for its simplicity, VGGNet has a uniform architecture with small 3x3 convolutional filters stacked on top of each other.</a:t>
          </a:r>
          <a:endParaRPr lang="en-US"/>
        </a:p>
      </dgm:t>
    </dgm:pt>
    <dgm:pt modelId="{87EBE45A-7145-47AA-9A86-C6D6A3F57964}" type="parTrans" cxnId="{1BB392FF-9F04-480A-98F1-350B9CF1F7C5}">
      <dgm:prSet/>
      <dgm:spPr/>
      <dgm:t>
        <a:bodyPr/>
        <a:lstStyle/>
        <a:p>
          <a:endParaRPr lang="en-US"/>
        </a:p>
      </dgm:t>
    </dgm:pt>
    <dgm:pt modelId="{68A8219E-9BDF-48D8-AC21-2C95347437E2}" type="sibTrans" cxnId="{1BB392FF-9F04-480A-98F1-350B9CF1F7C5}">
      <dgm:prSet/>
      <dgm:spPr/>
      <dgm:t>
        <a:bodyPr/>
        <a:lstStyle/>
        <a:p>
          <a:endParaRPr lang="en-US"/>
        </a:p>
      </dgm:t>
    </dgm:pt>
    <dgm:pt modelId="{C1888E8A-53D7-404C-9544-CFD2ED11353C}" type="pres">
      <dgm:prSet presAssocID="{0D8AF8CE-E978-4352-B65B-048C30D81F1B}" presName="root" presStyleCnt="0">
        <dgm:presLayoutVars>
          <dgm:dir/>
          <dgm:resizeHandles val="exact"/>
        </dgm:presLayoutVars>
      </dgm:prSet>
      <dgm:spPr/>
      <dgm:t>
        <a:bodyPr/>
        <a:lstStyle/>
        <a:p>
          <a:endParaRPr lang="en-US"/>
        </a:p>
      </dgm:t>
    </dgm:pt>
    <dgm:pt modelId="{0388C0BE-B661-45D4-9803-E5E366A57274}" type="pres">
      <dgm:prSet presAssocID="{F9CD0172-74CB-4C21-825B-AD0DBD19DA55}" presName="compNode" presStyleCnt="0"/>
      <dgm:spPr/>
    </dgm:pt>
    <dgm:pt modelId="{4F349C41-53D6-4C1E-8AE5-FCCBCFC3A761}" type="pres">
      <dgm:prSet presAssocID="{F9CD0172-74CB-4C21-825B-AD0DBD19DA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Programmer"/>
        </a:ext>
      </dgm:extLst>
    </dgm:pt>
    <dgm:pt modelId="{1CBD73A7-4191-4D56-8061-8CA1A68DAC1B}" type="pres">
      <dgm:prSet presAssocID="{F9CD0172-74CB-4C21-825B-AD0DBD19DA55}" presName="iconSpace" presStyleCnt="0"/>
      <dgm:spPr/>
    </dgm:pt>
    <dgm:pt modelId="{ADE021A5-CD56-410A-BDAF-B3BB153609A4}" type="pres">
      <dgm:prSet presAssocID="{F9CD0172-74CB-4C21-825B-AD0DBD19DA55}" presName="parTx" presStyleLbl="revTx" presStyleIdx="0" presStyleCnt="6">
        <dgm:presLayoutVars>
          <dgm:chMax val="0"/>
          <dgm:chPref val="0"/>
        </dgm:presLayoutVars>
      </dgm:prSet>
      <dgm:spPr/>
      <dgm:t>
        <a:bodyPr/>
        <a:lstStyle/>
        <a:p>
          <a:endParaRPr lang="en-US"/>
        </a:p>
      </dgm:t>
    </dgm:pt>
    <dgm:pt modelId="{A8B2BAA8-BAAC-4DDA-A79C-BD0CBECF2330}" type="pres">
      <dgm:prSet presAssocID="{F9CD0172-74CB-4C21-825B-AD0DBD19DA55}" presName="txSpace" presStyleCnt="0"/>
      <dgm:spPr/>
    </dgm:pt>
    <dgm:pt modelId="{B24BB59E-F669-4FED-8747-B0DF2F9F16F0}" type="pres">
      <dgm:prSet presAssocID="{F9CD0172-74CB-4C21-825B-AD0DBD19DA55}" presName="desTx" presStyleLbl="revTx" presStyleIdx="1" presStyleCnt="6">
        <dgm:presLayoutVars/>
      </dgm:prSet>
      <dgm:spPr/>
      <dgm:t>
        <a:bodyPr/>
        <a:lstStyle/>
        <a:p>
          <a:endParaRPr lang="en-US"/>
        </a:p>
      </dgm:t>
    </dgm:pt>
    <dgm:pt modelId="{2ECAF48B-5E77-460B-BF2A-FFC422CE8068}" type="pres">
      <dgm:prSet presAssocID="{DFB3C622-D473-43E4-A743-4A508B57E9E7}" presName="sibTrans" presStyleCnt="0"/>
      <dgm:spPr/>
    </dgm:pt>
    <dgm:pt modelId="{534547B2-6905-4D1C-8599-20B363B66644}" type="pres">
      <dgm:prSet presAssocID="{C8AA4361-BEE8-4E9B-84BD-08742B96568E}" presName="compNode" presStyleCnt="0"/>
      <dgm:spPr/>
    </dgm:pt>
    <dgm:pt modelId="{59594AFA-B34C-4EE3-BF5D-E165CE25FA00}" type="pres">
      <dgm:prSet presAssocID="{C8AA4361-BEE8-4E9B-84BD-08742B9656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rawing Compass"/>
        </a:ext>
      </dgm:extLst>
    </dgm:pt>
    <dgm:pt modelId="{53FD10B8-71C3-4856-8E82-98380741B4AC}" type="pres">
      <dgm:prSet presAssocID="{C8AA4361-BEE8-4E9B-84BD-08742B96568E}" presName="iconSpace" presStyleCnt="0"/>
      <dgm:spPr/>
    </dgm:pt>
    <dgm:pt modelId="{EBC83706-3257-48B3-827F-7C428DBFAD25}" type="pres">
      <dgm:prSet presAssocID="{C8AA4361-BEE8-4E9B-84BD-08742B96568E}" presName="parTx" presStyleLbl="revTx" presStyleIdx="2" presStyleCnt="6">
        <dgm:presLayoutVars>
          <dgm:chMax val="0"/>
          <dgm:chPref val="0"/>
        </dgm:presLayoutVars>
      </dgm:prSet>
      <dgm:spPr/>
      <dgm:t>
        <a:bodyPr/>
        <a:lstStyle/>
        <a:p>
          <a:endParaRPr lang="en-US"/>
        </a:p>
      </dgm:t>
    </dgm:pt>
    <dgm:pt modelId="{A9B30C45-9647-421D-95FC-78902FF9A60B}" type="pres">
      <dgm:prSet presAssocID="{C8AA4361-BEE8-4E9B-84BD-08742B96568E}" presName="txSpace" presStyleCnt="0"/>
      <dgm:spPr/>
    </dgm:pt>
    <dgm:pt modelId="{C144510B-A811-440B-AEC6-6D4F5D35AC14}" type="pres">
      <dgm:prSet presAssocID="{C8AA4361-BEE8-4E9B-84BD-08742B96568E}" presName="desTx" presStyleLbl="revTx" presStyleIdx="3" presStyleCnt="6">
        <dgm:presLayoutVars/>
      </dgm:prSet>
      <dgm:spPr/>
      <dgm:t>
        <a:bodyPr/>
        <a:lstStyle/>
        <a:p>
          <a:endParaRPr lang="en-US"/>
        </a:p>
      </dgm:t>
    </dgm:pt>
    <dgm:pt modelId="{92B7B978-57E2-4A84-9E18-1101FA8DFA5E}" type="pres">
      <dgm:prSet presAssocID="{4934ED21-BFF8-4B96-BA32-3138C0307DF7}" presName="sibTrans" presStyleCnt="0"/>
      <dgm:spPr/>
    </dgm:pt>
    <dgm:pt modelId="{483E67C7-5AF9-40DA-BF1A-59021E6BE569}" type="pres">
      <dgm:prSet presAssocID="{6AF6FF67-8190-43F3-8E63-8785BD12D962}" presName="compNode" presStyleCnt="0"/>
      <dgm:spPr/>
    </dgm:pt>
    <dgm:pt modelId="{6FAD2DCB-2D1C-4E99-9383-0E826E944D0D}" type="pres">
      <dgm:prSet presAssocID="{6AF6FF67-8190-43F3-8E63-8785BD12D9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Filter"/>
        </a:ext>
      </dgm:extLst>
    </dgm:pt>
    <dgm:pt modelId="{D9159F9F-3A1D-47B5-8CF7-C4D56B90B1B6}" type="pres">
      <dgm:prSet presAssocID="{6AF6FF67-8190-43F3-8E63-8785BD12D962}" presName="iconSpace" presStyleCnt="0"/>
      <dgm:spPr/>
    </dgm:pt>
    <dgm:pt modelId="{8DC9E36D-01E0-445E-963B-15DF30139453}" type="pres">
      <dgm:prSet presAssocID="{6AF6FF67-8190-43F3-8E63-8785BD12D962}" presName="parTx" presStyleLbl="revTx" presStyleIdx="4" presStyleCnt="6">
        <dgm:presLayoutVars>
          <dgm:chMax val="0"/>
          <dgm:chPref val="0"/>
        </dgm:presLayoutVars>
      </dgm:prSet>
      <dgm:spPr/>
      <dgm:t>
        <a:bodyPr/>
        <a:lstStyle/>
        <a:p>
          <a:endParaRPr lang="en-US"/>
        </a:p>
      </dgm:t>
    </dgm:pt>
    <dgm:pt modelId="{3E8092BE-0B92-4ADB-8945-84024870FFD0}" type="pres">
      <dgm:prSet presAssocID="{6AF6FF67-8190-43F3-8E63-8785BD12D962}" presName="txSpace" presStyleCnt="0"/>
      <dgm:spPr/>
    </dgm:pt>
    <dgm:pt modelId="{4FEAA466-5ACA-4A52-8C48-0CCB734FCFE8}" type="pres">
      <dgm:prSet presAssocID="{6AF6FF67-8190-43F3-8E63-8785BD12D962}" presName="desTx" presStyleLbl="revTx" presStyleIdx="5" presStyleCnt="6">
        <dgm:presLayoutVars/>
      </dgm:prSet>
      <dgm:spPr/>
      <dgm:t>
        <a:bodyPr/>
        <a:lstStyle/>
        <a:p>
          <a:endParaRPr lang="en-US"/>
        </a:p>
      </dgm:t>
    </dgm:pt>
  </dgm:ptLst>
  <dgm:cxnLst>
    <dgm:cxn modelId="{E0080C97-8DA0-4CD7-9FE2-165F64D05F34}" type="presOf" srcId="{F45BC5F9-A2EB-48EB-93EF-2CFB412B00A9}" destId="{4FEAA466-5ACA-4A52-8C48-0CCB734FCFE8}" srcOrd="0" destOrd="0" presId="urn:microsoft.com/office/officeart/2018/5/layout/CenteredIconLabelDescriptionList"/>
    <dgm:cxn modelId="{410F51C2-8761-41F6-9E86-43D561A40BE6}" type="presOf" srcId="{6AF6FF67-8190-43F3-8E63-8785BD12D962}" destId="{8DC9E36D-01E0-445E-963B-15DF30139453}" srcOrd="0" destOrd="0" presId="urn:microsoft.com/office/officeart/2018/5/layout/CenteredIconLabelDescriptionList"/>
    <dgm:cxn modelId="{4B522607-8EF8-46CA-9B26-6C48F56271EC}" srcId="{0D8AF8CE-E978-4352-B65B-048C30D81F1B}" destId="{C8AA4361-BEE8-4E9B-84BD-08742B96568E}" srcOrd="1" destOrd="0" parTransId="{846FCA28-8BEC-4CDA-B992-DD5A4623ACDC}" sibTransId="{4934ED21-BFF8-4B96-BA32-3138C0307DF7}"/>
    <dgm:cxn modelId="{5A08F26F-ED09-4096-BE39-8795302CCBC0}" type="presOf" srcId="{C8AA4361-BEE8-4E9B-84BD-08742B96568E}" destId="{EBC83706-3257-48B3-827F-7C428DBFAD25}" srcOrd="0" destOrd="0" presId="urn:microsoft.com/office/officeart/2018/5/layout/CenteredIconLabelDescriptionList"/>
    <dgm:cxn modelId="{D359889F-1136-4434-BF6B-72F644D0A947}" type="presOf" srcId="{087A33B4-6A14-41E1-85BD-B256D5516821}" destId="{C144510B-A811-440B-AEC6-6D4F5D35AC14}" srcOrd="0" destOrd="0" presId="urn:microsoft.com/office/officeart/2018/5/layout/CenteredIconLabelDescriptionList"/>
    <dgm:cxn modelId="{86F27207-3094-48A1-9A49-8C1579872FAE}" type="presOf" srcId="{0D8AF8CE-E978-4352-B65B-048C30D81F1B}" destId="{C1888E8A-53D7-404C-9544-CFD2ED11353C}" srcOrd="0" destOrd="0" presId="urn:microsoft.com/office/officeart/2018/5/layout/CenteredIconLabelDescriptionList"/>
    <dgm:cxn modelId="{AEE28454-82EF-4002-B106-5E2875EF0780}" srcId="{0D8AF8CE-E978-4352-B65B-048C30D81F1B}" destId="{6AF6FF67-8190-43F3-8E63-8785BD12D962}" srcOrd="2" destOrd="0" parTransId="{6E140681-5D40-4369-A1B0-81DE9AD0AD66}" sibTransId="{B538BB2F-B3DD-4425-8295-46616466028F}"/>
    <dgm:cxn modelId="{E71EC67C-552B-4B5E-BAB5-A976C72F7296}" srcId="{C8AA4361-BEE8-4E9B-84BD-08742B96568E}" destId="{087A33B4-6A14-41E1-85BD-B256D5516821}" srcOrd="0" destOrd="0" parTransId="{93956E94-E7BE-4D75-AEC4-D52E347C7F83}" sibTransId="{155E2E2F-5CDC-414C-9854-EC3F43A50335}"/>
    <dgm:cxn modelId="{BD5394FF-8676-4FEA-A7BF-E359CA136AA1}" type="presOf" srcId="{F2909169-FF50-4880-82EA-9817ED13F3A4}" destId="{B24BB59E-F669-4FED-8747-B0DF2F9F16F0}" srcOrd="0" destOrd="0" presId="urn:microsoft.com/office/officeart/2018/5/layout/CenteredIconLabelDescriptionList"/>
    <dgm:cxn modelId="{ED1153DA-3585-414A-9B9B-9E20663CF18F}" type="presOf" srcId="{F9CD0172-74CB-4C21-825B-AD0DBD19DA55}" destId="{ADE021A5-CD56-410A-BDAF-B3BB153609A4}" srcOrd="0" destOrd="0" presId="urn:microsoft.com/office/officeart/2018/5/layout/CenteredIconLabelDescriptionList"/>
    <dgm:cxn modelId="{1BB392FF-9F04-480A-98F1-350B9CF1F7C5}" srcId="{6AF6FF67-8190-43F3-8E63-8785BD12D962}" destId="{F45BC5F9-A2EB-48EB-93EF-2CFB412B00A9}" srcOrd="0" destOrd="0" parTransId="{87EBE45A-7145-47AA-9A86-C6D6A3F57964}" sibTransId="{68A8219E-9BDF-48D8-AC21-2C95347437E2}"/>
    <dgm:cxn modelId="{DC88BA20-8A7E-4E58-9E7C-7E126CEFFFCD}" srcId="{0D8AF8CE-E978-4352-B65B-048C30D81F1B}" destId="{F9CD0172-74CB-4C21-825B-AD0DBD19DA55}" srcOrd="0" destOrd="0" parTransId="{DE2835C8-D88E-4BEF-AC84-028F56C64427}" sibTransId="{DFB3C622-D473-43E4-A743-4A508B57E9E7}"/>
    <dgm:cxn modelId="{0FB63FF2-D851-4F9A-ACA8-8C7DFD5C981B}" srcId="{F9CD0172-74CB-4C21-825B-AD0DBD19DA55}" destId="{F2909169-FF50-4880-82EA-9817ED13F3A4}" srcOrd="0" destOrd="0" parTransId="{892415D0-97BF-4A1F-A39B-AFB5EF8699C0}" sibTransId="{8C04236B-BE97-4B1A-B1A5-04E957A25DFE}"/>
    <dgm:cxn modelId="{9FBF29D1-A018-46C4-A983-76CBF173A918}" type="presParOf" srcId="{C1888E8A-53D7-404C-9544-CFD2ED11353C}" destId="{0388C0BE-B661-45D4-9803-E5E366A57274}" srcOrd="0" destOrd="0" presId="urn:microsoft.com/office/officeart/2018/5/layout/CenteredIconLabelDescriptionList"/>
    <dgm:cxn modelId="{AEE89A3E-8008-4A8F-AC77-A37CF12AEF49}" type="presParOf" srcId="{0388C0BE-B661-45D4-9803-E5E366A57274}" destId="{4F349C41-53D6-4C1E-8AE5-FCCBCFC3A761}" srcOrd="0" destOrd="0" presId="urn:microsoft.com/office/officeart/2018/5/layout/CenteredIconLabelDescriptionList"/>
    <dgm:cxn modelId="{49D1912B-89D0-4BA7-A5EA-54E1E1DFA528}" type="presParOf" srcId="{0388C0BE-B661-45D4-9803-E5E366A57274}" destId="{1CBD73A7-4191-4D56-8061-8CA1A68DAC1B}" srcOrd="1" destOrd="0" presId="urn:microsoft.com/office/officeart/2018/5/layout/CenteredIconLabelDescriptionList"/>
    <dgm:cxn modelId="{8A2413A1-9122-49BE-9D16-2D67542DE67C}" type="presParOf" srcId="{0388C0BE-B661-45D4-9803-E5E366A57274}" destId="{ADE021A5-CD56-410A-BDAF-B3BB153609A4}" srcOrd="2" destOrd="0" presId="urn:microsoft.com/office/officeart/2018/5/layout/CenteredIconLabelDescriptionList"/>
    <dgm:cxn modelId="{7B650616-D496-420A-9438-A45B990C351D}" type="presParOf" srcId="{0388C0BE-B661-45D4-9803-E5E366A57274}" destId="{A8B2BAA8-BAAC-4DDA-A79C-BD0CBECF2330}" srcOrd="3" destOrd="0" presId="urn:microsoft.com/office/officeart/2018/5/layout/CenteredIconLabelDescriptionList"/>
    <dgm:cxn modelId="{761CD6CF-9FC9-4C62-87F2-0BDE969D2E44}" type="presParOf" srcId="{0388C0BE-B661-45D4-9803-E5E366A57274}" destId="{B24BB59E-F669-4FED-8747-B0DF2F9F16F0}" srcOrd="4" destOrd="0" presId="urn:microsoft.com/office/officeart/2018/5/layout/CenteredIconLabelDescriptionList"/>
    <dgm:cxn modelId="{86648709-8780-4ABF-A407-06A0E10F8560}" type="presParOf" srcId="{C1888E8A-53D7-404C-9544-CFD2ED11353C}" destId="{2ECAF48B-5E77-460B-BF2A-FFC422CE8068}" srcOrd="1" destOrd="0" presId="urn:microsoft.com/office/officeart/2018/5/layout/CenteredIconLabelDescriptionList"/>
    <dgm:cxn modelId="{1431A5FD-257E-463E-81B5-6657856D1770}" type="presParOf" srcId="{C1888E8A-53D7-404C-9544-CFD2ED11353C}" destId="{534547B2-6905-4D1C-8599-20B363B66644}" srcOrd="2" destOrd="0" presId="urn:microsoft.com/office/officeart/2018/5/layout/CenteredIconLabelDescriptionList"/>
    <dgm:cxn modelId="{83D1B3E3-2CEC-430E-AC74-32F847E97A0F}" type="presParOf" srcId="{534547B2-6905-4D1C-8599-20B363B66644}" destId="{59594AFA-B34C-4EE3-BF5D-E165CE25FA00}" srcOrd="0" destOrd="0" presId="urn:microsoft.com/office/officeart/2018/5/layout/CenteredIconLabelDescriptionList"/>
    <dgm:cxn modelId="{A64F9171-2D63-4EFC-A043-34D36B796748}" type="presParOf" srcId="{534547B2-6905-4D1C-8599-20B363B66644}" destId="{53FD10B8-71C3-4856-8E82-98380741B4AC}" srcOrd="1" destOrd="0" presId="urn:microsoft.com/office/officeart/2018/5/layout/CenteredIconLabelDescriptionList"/>
    <dgm:cxn modelId="{17FA6F39-A4DD-4E3F-95EB-1F49867ED85F}" type="presParOf" srcId="{534547B2-6905-4D1C-8599-20B363B66644}" destId="{EBC83706-3257-48B3-827F-7C428DBFAD25}" srcOrd="2" destOrd="0" presId="urn:microsoft.com/office/officeart/2018/5/layout/CenteredIconLabelDescriptionList"/>
    <dgm:cxn modelId="{638AE50F-8D65-46A5-8257-F12B1B15FC07}" type="presParOf" srcId="{534547B2-6905-4D1C-8599-20B363B66644}" destId="{A9B30C45-9647-421D-95FC-78902FF9A60B}" srcOrd="3" destOrd="0" presId="urn:microsoft.com/office/officeart/2018/5/layout/CenteredIconLabelDescriptionList"/>
    <dgm:cxn modelId="{651077C8-DC99-4576-BA86-D042737753C4}" type="presParOf" srcId="{534547B2-6905-4D1C-8599-20B363B66644}" destId="{C144510B-A811-440B-AEC6-6D4F5D35AC14}" srcOrd="4" destOrd="0" presId="urn:microsoft.com/office/officeart/2018/5/layout/CenteredIconLabelDescriptionList"/>
    <dgm:cxn modelId="{9B488169-5BD6-4A0D-A765-73FFB7505272}" type="presParOf" srcId="{C1888E8A-53D7-404C-9544-CFD2ED11353C}" destId="{92B7B978-57E2-4A84-9E18-1101FA8DFA5E}" srcOrd="3" destOrd="0" presId="urn:microsoft.com/office/officeart/2018/5/layout/CenteredIconLabelDescriptionList"/>
    <dgm:cxn modelId="{C6E8D7DF-23DA-4D66-9546-9382EBBC03DB}" type="presParOf" srcId="{C1888E8A-53D7-404C-9544-CFD2ED11353C}" destId="{483E67C7-5AF9-40DA-BF1A-59021E6BE569}" srcOrd="4" destOrd="0" presId="urn:microsoft.com/office/officeart/2018/5/layout/CenteredIconLabelDescriptionList"/>
    <dgm:cxn modelId="{7A631493-76E5-44B0-9C43-4C57883A3F1D}" type="presParOf" srcId="{483E67C7-5AF9-40DA-BF1A-59021E6BE569}" destId="{6FAD2DCB-2D1C-4E99-9383-0E826E944D0D}" srcOrd="0" destOrd="0" presId="urn:microsoft.com/office/officeart/2018/5/layout/CenteredIconLabelDescriptionList"/>
    <dgm:cxn modelId="{AFA33602-3F3E-44B7-8F96-FDDD385C1451}" type="presParOf" srcId="{483E67C7-5AF9-40DA-BF1A-59021E6BE569}" destId="{D9159F9F-3A1D-47B5-8CF7-C4D56B90B1B6}" srcOrd="1" destOrd="0" presId="urn:microsoft.com/office/officeart/2018/5/layout/CenteredIconLabelDescriptionList"/>
    <dgm:cxn modelId="{CBF1E846-90AC-42C2-A803-AB0A5280211E}" type="presParOf" srcId="{483E67C7-5AF9-40DA-BF1A-59021E6BE569}" destId="{8DC9E36D-01E0-445E-963B-15DF30139453}" srcOrd="2" destOrd="0" presId="urn:microsoft.com/office/officeart/2018/5/layout/CenteredIconLabelDescriptionList"/>
    <dgm:cxn modelId="{70E496D3-48C4-4D50-99D8-73DE3093B8E7}" type="presParOf" srcId="{483E67C7-5AF9-40DA-BF1A-59021E6BE569}" destId="{3E8092BE-0B92-4ADB-8945-84024870FFD0}" srcOrd="3" destOrd="0" presId="urn:microsoft.com/office/officeart/2018/5/layout/CenteredIconLabelDescriptionList"/>
    <dgm:cxn modelId="{706F12D5-C5E0-4139-9B16-410F91EF2C5E}" type="presParOf" srcId="{483E67C7-5AF9-40DA-BF1A-59021E6BE569}" destId="{4FEAA466-5ACA-4A52-8C48-0CCB734FCFE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259525-28C2-453B-B4C5-C8EDE687F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4D6EA6-F606-4147-97B2-A936CEFF4788}">
      <dgm:prSet/>
      <dgm:spPr/>
      <dgm:t>
        <a:bodyPr/>
        <a:lstStyle/>
        <a:p>
          <a:r>
            <a:rPr lang="en-US" b="1" i="0" baseline="0"/>
            <a:t>GoogLeNet (Inception):</a:t>
          </a:r>
          <a:endParaRPr lang="en-US"/>
        </a:p>
      </dgm:t>
    </dgm:pt>
    <dgm:pt modelId="{54729A96-FD54-4AD7-8A4C-8AF3410ACF67}" type="parTrans" cxnId="{A8C62E7C-02C9-4808-82A7-49B793D9AD83}">
      <dgm:prSet/>
      <dgm:spPr/>
      <dgm:t>
        <a:bodyPr/>
        <a:lstStyle/>
        <a:p>
          <a:endParaRPr lang="en-US"/>
        </a:p>
      </dgm:t>
    </dgm:pt>
    <dgm:pt modelId="{AD0E3504-3341-4EBA-A351-D32EAA52AA6D}" type="sibTrans" cxnId="{A8C62E7C-02C9-4808-82A7-49B793D9AD83}">
      <dgm:prSet/>
      <dgm:spPr/>
      <dgm:t>
        <a:bodyPr/>
        <a:lstStyle/>
        <a:p>
          <a:endParaRPr lang="en-US"/>
        </a:p>
      </dgm:t>
    </dgm:pt>
    <dgm:pt modelId="{464ED480-9FAA-46D5-832E-912B9C32A006}">
      <dgm:prSet/>
      <dgm:spPr/>
      <dgm:t>
        <a:bodyPr/>
        <a:lstStyle/>
        <a:p>
          <a:r>
            <a:rPr lang="en-US" b="0" i="0" baseline="0"/>
            <a:t>Introduces the concept of inception modules, which use multiple filter sizes in parallel to capture features at different scales.</a:t>
          </a:r>
          <a:endParaRPr lang="en-US"/>
        </a:p>
      </dgm:t>
    </dgm:pt>
    <dgm:pt modelId="{167397A1-8B13-4A92-BE60-BEA700E4ACE9}" type="parTrans" cxnId="{4DAF5D14-A62B-4C89-8CA2-7700AFD0EDD8}">
      <dgm:prSet/>
      <dgm:spPr/>
      <dgm:t>
        <a:bodyPr/>
        <a:lstStyle/>
        <a:p>
          <a:endParaRPr lang="en-US"/>
        </a:p>
      </dgm:t>
    </dgm:pt>
    <dgm:pt modelId="{089F41B8-4FA2-450C-A41C-B81E15812C60}" type="sibTrans" cxnId="{4DAF5D14-A62B-4C89-8CA2-7700AFD0EDD8}">
      <dgm:prSet/>
      <dgm:spPr/>
      <dgm:t>
        <a:bodyPr/>
        <a:lstStyle/>
        <a:p>
          <a:endParaRPr lang="en-US"/>
        </a:p>
      </dgm:t>
    </dgm:pt>
    <dgm:pt modelId="{6536CA70-AE6E-48D1-AD50-342C7CAF9D01}">
      <dgm:prSet/>
      <dgm:spPr/>
      <dgm:t>
        <a:bodyPr/>
        <a:lstStyle/>
        <a:p>
          <a:r>
            <a:rPr lang="en-US" b="1" i="0" baseline="0"/>
            <a:t>ResNet (Residual Network):</a:t>
          </a:r>
          <a:endParaRPr lang="en-US"/>
        </a:p>
      </dgm:t>
    </dgm:pt>
    <dgm:pt modelId="{A9091C8A-3223-42F6-88CC-C1F5C7D11401}" type="parTrans" cxnId="{DB262C67-8DFE-40C7-9C7D-E6CA7E463623}">
      <dgm:prSet/>
      <dgm:spPr/>
      <dgm:t>
        <a:bodyPr/>
        <a:lstStyle/>
        <a:p>
          <a:endParaRPr lang="en-US"/>
        </a:p>
      </dgm:t>
    </dgm:pt>
    <dgm:pt modelId="{0CCCD6B4-D444-4858-86CB-B72D9A4D9C60}" type="sibTrans" cxnId="{DB262C67-8DFE-40C7-9C7D-E6CA7E463623}">
      <dgm:prSet/>
      <dgm:spPr/>
      <dgm:t>
        <a:bodyPr/>
        <a:lstStyle/>
        <a:p>
          <a:endParaRPr lang="en-US"/>
        </a:p>
      </dgm:t>
    </dgm:pt>
    <dgm:pt modelId="{563416BF-DEA2-459E-ACD7-21C3461D4513}">
      <dgm:prSet/>
      <dgm:spPr/>
      <dgm:t>
        <a:bodyPr/>
        <a:lstStyle/>
        <a:p>
          <a:r>
            <a:rPr lang="en-US" b="0" i="0" baseline="0"/>
            <a:t>Addresses the challenge of training very deep networks by introducing skip connections, allowing the model to skip one or more layers.</a:t>
          </a:r>
          <a:endParaRPr lang="en-US"/>
        </a:p>
      </dgm:t>
    </dgm:pt>
    <dgm:pt modelId="{1CAC1371-A9DA-481E-9F4A-1D25DE40ABF9}" type="parTrans" cxnId="{1A96D130-0315-4F1D-A4ED-754C9FB7A339}">
      <dgm:prSet/>
      <dgm:spPr/>
      <dgm:t>
        <a:bodyPr/>
        <a:lstStyle/>
        <a:p>
          <a:endParaRPr lang="en-US"/>
        </a:p>
      </dgm:t>
    </dgm:pt>
    <dgm:pt modelId="{53CC3B95-3B82-4FAA-B630-FC898C83D9FE}" type="sibTrans" cxnId="{1A96D130-0315-4F1D-A4ED-754C9FB7A339}">
      <dgm:prSet/>
      <dgm:spPr/>
      <dgm:t>
        <a:bodyPr/>
        <a:lstStyle/>
        <a:p>
          <a:endParaRPr lang="en-US"/>
        </a:p>
      </dgm:t>
    </dgm:pt>
    <dgm:pt modelId="{6B182214-716C-47FC-9C0C-9E8DB038D1E0}">
      <dgm:prSet/>
      <dgm:spPr/>
      <dgm:t>
        <a:bodyPr/>
        <a:lstStyle/>
        <a:p>
          <a:r>
            <a:rPr lang="en-US" b="1" i="0" baseline="0"/>
            <a:t>DenseNet:</a:t>
          </a:r>
          <a:endParaRPr lang="en-US"/>
        </a:p>
      </dgm:t>
    </dgm:pt>
    <dgm:pt modelId="{88D1D511-5C46-4863-B283-329F102990B5}" type="parTrans" cxnId="{52E7551E-9F27-4EA8-AAD5-2A291F1E75DE}">
      <dgm:prSet/>
      <dgm:spPr/>
      <dgm:t>
        <a:bodyPr/>
        <a:lstStyle/>
        <a:p>
          <a:endParaRPr lang="en-US"/>
        </a:p>
      </dgm:t>
    </dgm:pt>
    <dgm:pt modelId="{EC8AA8B4-6924-41D9-B95F-CDBAA75616FC}" type="sibTrans" cxnId="{52E7551E-9F27-4EA8-AAD5-2A291F1E75DE}">
      <dgm:prSet/>
      <dgm:spPr/>
      <dgm:t>
        <a:bodyPr/>
        <a:lstStyle/>
        <a:p>
          <a:endParaRPr lang="en-US"/>
        </a:p>
      </dgm:t>
    </dgm:pt>
    <dgm:pt modelId="{59131548-3D0C-4450-812C-CC0BED8ECB31}">
      <dgm:prSet/>
      <dgm:spPr/>
      <dgm:t>
        <a:bodyPr/>
        <a:lstStyle/>
        <a:p>
          <a:r>
            <a:rPr lang="en-US" b="0" i="0" baseline="0"/>
            <a:t>Maximizes information flow through the network by connecting each layer to every other layer in a feed-forward fashion.</a:t>
          </a:r>
          <a:endParaRPr lang="en-US"/>
        </a:p>
      </dgm:t>
    </dgm:pt>
    <dgm:pt modelId="{B1CEBDB6-6B74-4B8B-AB7F-E70676580877}" type="parTrans" cxnId="{9300348D-4E4F-415F-AE12-2D34255C2072}">
      <dgm:prSet/>
      <dgm:spPr/>
      <dgm:t>
        <a:bodyPr/>
        <a:lstStyle/>
        <a:p>
          <a:endParaRPr lang="en-US"/>
        </a:p>
      </dgm:t>
    </dgm:pt>
    <dgm:pt modelId="{A90D8399-F040-469D-AA30-A146DE1D41A8}" type="sibTrans" cxnId="{9300348D-4E4F-415F-AE12-2D34255C2072}">
      <dgm:prSet/>
      <dgm:spPr/>
      <dgm:t>
        <a:bodyPr/>
        <a:lstStyle/>
        <a:p>
          <a:endParaRPr lang="en-US"/>
        </a:p>
      </dgm:t>
    </dgm:pt>
    <dgm:pt modelId="{8A2202FC-8CA8-485F-B868-3DCB9C727C24}">
      <dgm:prSet/>
      <dgm:spPr/>
      <dgm:t>
        <a:bodyPr/>
        <a:lstStyle/>
        <a:p>
          <a:r>
            <a:rPr lang="en-US" b="1" i="0" baseline="0"/>
            <a:t>MobileNet:</a:t>
          </a:r>
          <a:endParaRPr lang="en-US"/>
        </a:p>
      </dgm:t>
    </dgm:pt>
    <dgm:pt modelId="{85AB2E3B-17FC-41E4-828A-AF6610F46838}" type="parTrans" cxnId="{E3C67A43-F2CA-4430-A8A6-9325307F0771}">
      <dgm:prSet/>
      <dgm:spPr/>
      <dgm:t>
        <a:bodyPr/>
        <a:lstStyle/>
        <a:p>
          <a:endParaRPr lang="en-US"/>
        </a:p>
      </dgm:t>
    </dgm:pt>
    <dgm:pt modelId="{78F12A05-D1B6-4842-8DC4-4BF5B5C967CC}" type="sibTrans" cxnId="{E3C67A43-F2CA-4430-A8A6-9325307F0771}">
      <dgm:prSet/>
      <dgm:spPr/>
      <dgm:t>
        <a:bodyPr/>
        <a:lstStyle/>
        <a:p>
          <a:endParaRPr lang="en-US"/>
        </a:p>
      </dgm:t>
    </dgm:pt>
    <dgm:pt modelId="{0EC3B89A-74F0-41B6-9D48-8BEB26EF4995}">
      <dgm:prSet/>
      <dgm:spPr/>
      <dgm:t>
        <a:bodyPr/>
        <a:lstStyle/>
        <a:p>
          <a:r>
            <a:rPr lang="en-US" b="0" i="0" baseline="0"/>
            <a:t>Optimized for mobile and edge devices, MobileNet uses depthwise separable convolutions to reduce the number of parameters.</a:t>
          </a:r>
          <a:endParaRPr lang="en-US"/>
        </a:p>
      </dgm:t>
    </dgm:pt>
    <dgm:pt modelId="{2EA71308-C04B-43BD-BDEB-742F21930853}" type="parTrans" cxnId="{A0ECB010-2FFB-4480-8E69-EB2D154AC1F4}">
      <dgm:prSet/>
      <dgm:spPr/>
      <dgm:t>
        <a:bodyPr/>
        <a:lstStyle/>
        <a:p>
          <a:endParaRPr lang="en-US"/>
        </a:p>
      </dgm:t>
    </dgm:pt>
    <dgm:pt modelId="{CDA4DD93-7A2F-49B4-A47A-E6BB52D21A64}" type="sibTrans" cxnId="{A0ECB010-2FFB-4480-8E69-EB2D154AC1F4}">
      <dgm:prSet/>
      <dgm:spPr/>
      <dgm:t>
        <a:bodyPr/>
        <a:lstStyle/>
        <a:p>
          <a:endParaRPr lang="en-US"/>
        </a:p>
      </dgm:t>
    </dgm:pt>
    <dgm:pt modelId="{D220833B-F8A8-49AE-A2DE-F8677D4A76BA}">
      <dgm:prSet/>
      <dgm:spPr/>
      <dgm:t>
        <a:bodyPr/>
        <a:lstStyle/>
        <a:p>
          <a:r>
            <a:rPr lang="en-US" b="1" i="0" baseline="0"/>
            <a:t>EfficientNet:</a:t>
          </a:r>
          <a:endParaRPr lang="en-US"/>
        </a:p>
      </dgm:t>
    </dgm:pt>
    <dgm:pt modelId="{FF7F212A-451F-4955-B360-C674A43067BB}" type="parTrans" cxnId="{F7790D82-41D0-41D3-B5D2-D9294C7FD80A}">
      <dgm:prSet/>
      <dgm:spPr/>
      <dgm:t>
        <a:bodyPr/>
        <a:lstStyle/>
        <a:p>
          <a:endParaRPr lang="en-US"/>
        </a:p>
      </dgm:t>
    </dgm:pt>
    <dgm:pt modelId="{4E1E6406-6BEF-49B4-8207-C2AB08DCBD8E}" type="sibTrans" cxnId="{F7790D82-41D0-41D3-B5D2-D9294C7FD80A}">
      <dgm:prSet/>
      <dgm:spPr/>
      <dgm:t>
        <a:bodyPr/>
        <a:lstStyle/>
        <a:p>
          <a:endParaRPr lang="en-US"/>
        </a:p>
      </dgm:t>
    </dgm:pt>
    <dgm:pt modelId="{3C87DEA7-47BC-4C3D-93D1-85C2ABD66DFC}">
      <dgm:prSet/>
      <dgm:spPr/>
      <dgm:t>
        <a:bodyPr/>
        <a:lstStyle/>
        <a:p>
          <a:r>
            <a:rPr lang="en-US" b="0" i="0" baseline="0"/>
            <a:t>A family of models that scale the model's depth, width, and resolution to achieve better performance with fewer parameters.</a:t>
          </a:r>
          <a:endParaRPr lang="en-US"/>
        </a:p>
      </dgm:t>
    </dgm:pt>
    <dgm:pt modelId="{A1F112EB-CF0A-4C9E-9720-0D3D5A3B69B1}" type="parTrans" cxnId="{4195AC1E-1885-4455-ACE9-4EA86CB32FFC}">
      <dgm:prSet/>
      <dgm:spPr/>
      <dgm:t>
        <a:bodyPr/>
        <a:lstStyle/>
        <a:p>
          <a:endParaRPr lang="en-US"/>
        </a:p>
      </dgm:t>
    </dgm:pt>
    <dgm:pt modelId="{6824F270-3092-467E-AA54-EAFCA330AE26}" type="sibTrans" cxnId="{4195AC1E-1885-4455-ACE9-4EA86CB32FFC}">
      <dgm:prSet/>
      <dgm:spPr/>
      <dgm:t>
        <a:bodyPr/>
        <a:lstStyle/>
        <a:p>
          <a:endParaRPr lang="en-US"/>
        </a:p>
      </dgm:t>
    </dgm:pt>
    <dgm:pt modelId="{47F41E4A-8480-4350-ACAF-103CB9043674}" type="pres">
      <dgm:prSet presAssocID="{78259525-28C2-453B-B4C5-C8EDE687F894}" presName="root" presStyleCnt="0">
        <dgm:presLayoutVars>
          <dgm:dir/>
          <dgm:resizeHandles val="exact"/>
        </dgm:presLayoutVars>
      </dgm:prSet>
      <dgm:spPr/>
      <dgm:t>
        <a:bodyPr/>
        <a:lstStyle/>
        <a:p>
          <a:endParaRPr lang="en-US"/>
        </a:p>
      </dgm:t>
    </dgm:pt>
    <dgm:pt modelId="{9EB22CBE-655E-4F2B-9CE2-C05DDC503EC9}" type="pres">
      <dgm:prSet presAssocID="{224D6EA6-F606-4147-97B2-A936CEFF4788}" presName="compNode" presStyleCnt="0"/>
      <dgm:spPr/>
    </dgm:pt>
    <dgm:pt modelId="{9B0CAD3E-357E-4024-9C42-A0492580D46A}" type="pres">
      <dgm:prSet presAssocID="{224D6EA6-F606-4147-97B2-A936CEFF4788}" presName="bgRect" presStyleLbl="bgShp" presStyleIdx="0" presStyleCnt="5"/>
      <dgm:spPr/>
    </dgm:pt>
    <dgm:pt modelId="{D97B08EA-DCBF-40A1-AE19-3CF59982D7E0}" type="pres">
      <dgm:prSet presAssocID="{224D6EA6-F606-4147-97B2-A936CEFF4788}"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ilter"/>
        </a:ext>
      </dgm:extLst>
    </dgm:pt>
    <dgm:pt modelId="{54238A09-7149-4E91-98C1-BDCD292FF508}" type="pres">
      <dgm:prSet presAssocID="{224D6EA6-F606-4147-97B2-A936CEFF4788}" presName="spaceRect" presStyleCnt="0"/>
      <dgm:spPr/>
    </dgm:pt>
    <dgm:pt modelId="{13BBD954-A818-4485-A6BE-AC6BE194E8AD}" type="pres">
      <dgm:prSet presAssocID="{224D6EA6-F606-4147-97B2-A936CEFF4788}" presName="parTx" presStyleLbl="revTx" presStyleIdx="0" presStyleCnt="10">
        <dgm:presLayoutVars>
          <dgm:chMax val="0"/>
          <dgm:chPref val="0"/>
        </dgm:presLayoutVars>
      </dgm:prSet>
      <dgm:spPr/>
      <dgm:t>
        <a:bodyPr/>
        <a:lstStyle/>
        <a:p>
          <a:endParaRPr lang="en-US"/>
        </a:p>
      </dgm:t>
    </dgm:pt>
    <dgm:pt modelId="{E96DB9D0-D805-436B-88EA-A944E2B1FEBE}" type="pres">
      <dgm:prSet presAssocID="{224D6EA6-F606-4147-97B2-A936CEFF4788}" presName="desTx" presStyleLbl="revTx" presStyleIdx="1" presStyleCnt="10">
        <dgm:presLayoutVars/>
      </dgm:prSet>
      <dgm:spPr/>
      <dgm:t>
        <a:bodyPr/>
        <a:lstStyle/>
        <a:p>
          <a:endParaRPr lang="en-US"/>
        </a:p>
      </dgm:t>
    </dgm:pt>
    <dgm:pt modelId="{1B781EB4-A52D-4443-A2F7-6D9C32FBB8AB}" type="pres">
      <dgm:prSet presAssocID="{AD0E3504-3341-4EBA-A351-D32EAA52AA6D}" presName="sibTrans" presStyleCnt="0"/>
      <dgm:spPr/>
    </dgm:pt>
    <dgm:pt modelId="{A9D07E92-CE85-489E-8E65-F041DA534908}" type="pres">
      <dgm:prSet presAssocID="{6536CA70-AE6E-48D1-AD50-342C7CAF9D01}" presName="compNode" presStyleCnt="0"/>
      <dgm:spPr/>
    </dgm:pt>
    <dgm:pt modelId="{220AC1B2-5782-4796-BCCE-DB67CAFE5A29}" type="pres">
      <dgm:prSet presAssocID="{6536CA70-AE6E-48D1-AD50-342C7CAF9D01}" presName="bgRect" presStyleLbl="bgShp" presStyleIdx="1" presStyleCnt="5"/>
      <dgm:spPr/>
    </dgm:pt>
    <dgm:pt modelId="{BA55E261-1338-476F-83E1-2D6A044C7755}" type="pres">
      <dgm:prSet presAssocID="{6536CA70-AE6E-48D1-AD50-342C7CAF9D01}"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User Network"/>
        </a:ext>
      </dgm:extLst>
    </dgm:pt>
    <dgm:pt modelId="{472B8404-F2BD-4BF0-BAC1-DE35875F037B}" type="pres">
      <dgm:prSet presAssocID="{6536CA70-AE6E-48D1-AD50-342C7CAF9D01}" presName="spaceRect" presStyleCnt="0"/>
      <dgm:spPr/>
    </dgm:pt>
    <dgm:pt modelId="{080A5F73-0DE1-4AF6-A358-939D284D233F}" type="pres">
      <dgm:prSet presAssocID="{6536CA70-AE6E-48D1-AD50-342C7CAF9D01}" presName="parTx" presStyleLbl="revTx" presStyleIdx="2" presStyleCnt="10">
        <dgm:presLayoutVars>
          <dgm:chMax val="0"/>
          <dgm:chPref val="0"/>
        </dgm:presLayoutVars>
      </dgm:prSet>
      <dgm:spPr/>
      <dgm:t>
        <a:bodyPr/>
        <a:lstStyle/>
        <a:p>
          <a:endParaRPr lang="en-US"/>
        </a:p>
      </dgm:t>
    </dgm:pt>
    <dgm:pt modelId="{36720061-7D45-492A-98B7-A566840E9693}" type="pres">
      <dgm:prSet presAssocID="{6536CA70-AE6E-48D1-AD50-342C7CAF9D01}" presName="desTx" presStyleLbl="revTx" presStyleIdx="3" presStyleCnt="10">
        <dgm:presLayoutVars/>
      </dgm:prSet>
      <dgm:spPr/>
      <dgm:t>
        <a:bodyPr/>
        <a:lstStyle/>
        <a:p>
          <a:endParaRPr lang="en-US"/>
        </a:p>
      </dgm:t>
    </dgm:pt>
    <dgm:pt modelId="{93987EFC-B364-471A-8897-D5FE26DD0C89}" type="pres">
      <dgm:prSet presAssocID="{0CCCD6B4-D444-4858-86CB-B72D9A4D9C60}" presName="sibTrans" presStyleCnt="0"/>
      <dgm:spPr/>
    </dgm:pt>
    <dgm:pt modelId="{54F63C9D-344B-4EEB-8E18-FB911FEEE9AB}" type="pres">
      <dgm:prSet presAssocID="{6B182214-716C-47FC-9C0C-9E8DB038D1E0}" presName="compNode" presStyleCnt="0"/>
      <dgm:spPr/>
    </dgm:pt>
    <dgm:pt modelId="{ED618F5D-FA92-4AB0-B837-F6F3CBC89E09}" type="pres">
      <dgm:prSet presAssocID="{6B182214-716C-47FC-9C0C-9E8DB038D1E0}" presName="bgRect" presStyleLbl="bgShp" presStyleIdx="2" presStyleCnt="5"/>
      <dgm:spPr/>
    </dgm:pt>
    <dgm:pt modelId="{9B516A65-6A4A-4A51-9B4D-4D305AB5A585}" type="pres">
      <dgm:prSet presAssocID="{6B182214-716C-47FC-9C0C-9E8DB038D1E0}"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426255FD-5C4E-46EA-B7EC-CB2BBD339D52}" type="pres">
      <dgm:prSet presAssocID="{6B182214-716C-47FC-9C0C-9E8DB038D1E0}" presName="spaceRect" presStyleCnt="0"/>
      <dgm:spPr/>
    </dgm:pt>
    <dgm:pt modelId="{6A443211-E34C-4691-AA82-970C476036F0}" type="pres">
      <dgm:prSet presAssocID="{6B182214-716C-47FC-9C0C-9E8DB038D1E0}" presName="parTx" presStyleLbl="revTx" presStyleIdx="4" presStyleCnt="10">
        <dgm:presLayoutVars>
          <dgm:chMax val="0"/>
          <dgm:chPref val="0"/>
        </dgm:presLayoutVars>
      </dgm:prSet>
      <dgm:spPr/>
      <dgm:t>
        <a:bodyPr/>
        <a:lstStyle/>
        <a:p>
          <a:endParaRPr lang="en-US"/>
        </a:p>
      </dgm:t>
    </dgm:pt>
    <dgm:pt modelId="{818E3E34-5BD6-49A2-A8D2-D7A1D04A0428}" type="pres">
      <dgm:prSet presAssocID="{6B182214-716C-47FC-9C0C-9E8DB038D1E0}" presName="desTx" presStyleLbl="revTx" presStyleIdx="5" presStyleCnt="10">
        <dgm:presLayoutVars/>
      </dgm:prSet>
      <dgm:spPr/>
      <dgm:t>
        <a:bodyPr/>
        <a:lstStyle/>
        <a:p>
          <a:endParaRPr lang="en-US"/>
        </a:p>
      </dgm:t>
    </dgm:pt>
    <dgm:pt modelId="{9BB86CDC-4624-4641-A73A-612A02855A64}" type="pres">
      <dgm:prSet presAssocID="{EC8AA8B4-6924-41D9-B95F-CDBAA75616FC}" presName="sibTrans" presStyleCnt="0"/>
      <dgm:spPr/>
    </dgm:pt>
    <dgm:pt modelId="{76CC05AE-8226-4A84-A69A-29416FC7005B}" type="pres">
      <dgm:prSet presAssocID="{8A2202FC-8CA8-485F-B868-3DCB9C727C24}" presName="compNode" presStyleCnt="0"/>
      <dgm:spPr/>
    </dgm:pt>
    <dgm:pt modelId="{73B5B8A0-A4B9-45DB-BB94-153E452FC9BF}" type="pres">
      <dgm:prSet presAssocID="{8A2202FC-8CA8-485F-B868-3DCB9C727C24}" presName="bgRect" presStyleLbl="bgShp" presStyleIdx="3" presStyleCnt="5"/>
      <dgm:spPr/>
    </dgm:pt>
    <dgm:pt modelId="{868E4251-1391-435F-A1E0-9D661A675CAE}" type="pres">
      <dgm:prSet presAssocID="{8A2202FC-8CA8-485F-B868-3DCB9C727C24}"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Venn Diagram"/>
        </a:ext>
      </dgm:extLst>
    </dgm:pt>
    <dgm:pt modelId="{61D6F839-B83C-4962-A5AB-E0EEB271ACAD}" type="pres">
      <dgm:prSet presAssocID="{8A2202FC-8CA8-485F-B868-3DCB9C727C24}" presName="spaceRect" presStyleCnt="0"/>
      <dgm:spPr/>
    </dgm:pt>
    <dgm:pt modelId="{502BB98B-F1AA-4339-B2A8-5422B6D5EB37}" type="pres">
      <dgm:prSet presAssocID="{8A2202FC-8CA8-485F-B868-3DCB9C727C24}" presName="parTx" presStyleLbl="revTx" presStyleIdx="6" presStyleCnt="10">
        <dgm:presLayoutVars>
          <dgm:chMax val="0"/>
          <dgm:chPref val="0"/>
        </dgm:presLayoutVars>
      </dgm:prSet>
      <dgm:spPr/>
      <dgm:t>
        <a:bodyPr/>
        <a:lstStyle/>
        <a:p>
          <a:endParaRPr lang="en-US"/>
        </a:p>
      </dgm:t>
    </dgm:pt>
    <dgm:pt modelId="{D46D5125-BA7D-4169-9528-D2A9B1A9A2F5}" type="pres">
      <dgm:prSet presAssocID="{8A2202FC-8CA8-485F-B868-3DCB9C727C24}" presName="desTx" presStyleLbl="revTx" presStyleIdx="7" presStyleCnt="10">
        <dgm:presLayoutVars/>
      </dgm:prSet>
      <dgm:spPr/>
      <dgm:t>
        <a:bodyPr/>
        <a:lstStyle/>
        <a:p>
          <a:endParaRPr lang="en-US"/>
        </a:p>
      </dgm:t>
    </dgm:pt>
    <dgm:pt modelId="{6BE3C5EA-2F19-4658-9D9C-78D576512511}" type="pres">
      <dgm:prSet presAssocID="{78F12A05-D1B6-4842-8DC4-4BF5B5C967CC}" presName="sibTrans" presStyleCnt="0"/>
      <dgm:spPr/>
    </dgm:pt>
    <dgm:pt modelId="{21822B00-2189-4EC8-9A57-E5231BF21B6F}" type="pres">
      <dgm:prSet presAssocID="{D220833B-F8A8-49AE-A2DE-F8677D4A76BA}" presName="compNode" presStyleCnt="0"/>
      <dgm:spPr/>
    </dgm:pt>
    <dgm:pt modelId="{B38D1A28-42DF-4823-9C45-31AA3E282445}" type="pres">
      <dgm:prSet presAssocID="{D220833B-F8A8-49AE-A2DE-F8677D4A76BA}" presName="bgRect" presStyleLbl="bgShp" presStyleIdx="4" presStyleCnt="5"/>
      <dgm:spPr/>
    </dgm:pt>
    <dgm:pt modelId="{C8AC5B14-2145-4669-BA88-67DB42C7D215}" type="pres">
      <dgm:prSet presAssocID="{D220833B-F8A8-49AE-A2DE-F8677D4A76BA}"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65D050FA-0E01-419B-BF28-4B52742377DA}" type="pres">
      <dgm:prSet presAssocID="{D220833B-F8A8-49AE-A2DE-F8677D4A76BA}" presName="spaceRect" presStyleCnt="0"/>
      <dgm:spPr/>
    </dgm:pt>
    <dgm:pt modelId="{FAFF4BA6-B685-47B0-9244-589FE2AA48C5}" type="pres">
      <dgm:prSet presAssocID="{D220833B-F8A8-49AE-A2DE-F8677D4A76BA}" presName="parTx" presStyleLbl="revTx" presStyleIdx="8" presStyleCnt="10">
        <dgm:presLayoutVars>
          <dgm:chMax val="0"/>
          <dgm:chPref val="0"/>
        </dgm:presLayoutVars>
      </dgm:prSet>
      <dgm:spPr/>
      <dgm:t>
        <a:bodyPr/>
        <a:lstStyle/>
        <a:p>
          <a:endParaRPr lang="en-US"/>
        </a:p>
      </dgm:t>
    </dgm:pt>
    <dgm:pt modelId="{62F56092-6ACF-4A03-9613-8F723899DB63}" type="pres">
      <dgm:prSet presAssocID="{D220833B-F8A8-49AE-A2DE-F8677D4A76BA}" presName="desTx" presStyleLbl="revTx" presStyleIdx="9" presStyleCnt="10">
        <dgm:presLayoutVars/>
      </dgm:prSet>
      <dgm:spPr/>
      <dgm:t>
        <a:bodyPr/>
        <a:lstStyle/>
        <a:p>
          <a:endParaRPr lang="en-US"/>
        </a:p>
      </dgm:t>
    </dgm:pt>
  </dgm:ptLst>
  <dgm:cxnLst>
    <dgm:cxn modelId="{CF3744A4-AEAF-47E8-9F3C-C46ACF1026CB}" type="presOf" srcId="{8A2202FC-8CA8-485F-B868-3DCB9C727C24}" destId="{502BB98B-F1AA-4339-B2A8-5422B6D5EB37}" srcOrd="0" destOrd="0" presId="urn:microsoft.com/office/officeart/2018/2/layout/IconVerticalSolidList"/>
    <dgm:cxn modelId="{4195AC1E-1885-4455-ACE9-4EA86CB32FFC}" srcId="{D220833B-F8A8-49AE-A2DE-F8677D4A76BA}" destId="{3C87DEA7-47BC-4C3D-93D1-85C2ABD66DFC}" srcOrd="0" destOrd="0" parTransId="{A1F112EB-CF0A-4C9E-9720-0D3D5A3B69B1}" sibTransId="{6824F270-3092-467E-AA54-EAFCA330AE26}"/>
    <dgm:cxn modelId="{9E4CB429-0F41-4099-9247-3205596701CF}" type="presOf" srcId="{6536CA70-AE6E-48D1-AD50-342C7CAF9D01}" destId="{080A5F73-0DE1-4AF6-A358-939D284D233F}" srcOrd="0" destOrd="0" presId="urn:microsoft.com/office/officeart/2018/2/layout/IconVerticalSolidList"/>
    <dgm:cxn modelId="{454DCBD4-EB33-4A67-AE28-6123DC361D6D}" type="presOf" srcId="{464ED480-9FAA-46D5-832E-912B9C32A006}" destId="{E96DB9D0-D805-436B-88EA-A944E2B1FEBE}" srcOrd="0" destOrd="0" presId="urn:microsoft.com/office/officeart/2018/2/layout/IconVerticalSolidList"/>
    <dgm:cxn modelId="{3432FB7E-C314-49B0-9365-1C11FBB03255}" type="presOf" srcId="{59131548-3D0C-4450-812C-CC0BED8ECB31}" destId="{818E3E34-5BD6-49A2-A8D2-D7A1D04A0428}" srcOrd="0" destOrd="0" presId="urn:microsoft.com/office/officeart/2018/2/layout/IconVerticalSolidList"/>
    <dgm:cxn modelId="{9300348D-4E4F-415F-AE12-2D34255C2072}" srcId="{6B182214-716C-47FC-9C0C-9E8DB038D1E0}" destId="{59131548-3D0C-4450-812C-CC0BED8ECB31}" srcOrd="0" destOrd="0" parTransId="{B1CEBDB6-6B74-4B8B-AB7F-E70676580877}" sibTransId="{A90D8399-F040-469D-AA30-A146DE1D41A8}"/>
    <dgm:cxn modelId="{68351B9F-CF86-4116-8275-4F4A34C95B7D}" type="presOf" srcId="{0EC3B89A-74F0-41B6-9D48-8BEB26EF4995}" destId="{D46D5125-BA7D-4169-9528-D2A9B1A9A2F5}" srcOrd="0" destOrd="0" presId="urn:microsoft.com/office/officeart/2018/2/layout/IconVerticalSolidList"/>
    <dgm:cxn modelId="{EA557F41-FCCC-4E49-AF72-92B295B88EA9}" type="presOf" srcId="{6B182214-716C-47FC-9C0C-9E8DB038D1E0}" destId="{6A443211-E34C-4691-AA82-970C476036F0}" srcOrd="0" destOrd="0" presId="urn:microsoft.com/office/officeart/2018/2/layout/IconVerticalSolidList"/>
    <dgm:cxn modelId="{A8ED4845-8D1C-4792-98FA-F31B7E3F74FA}" type="presOf" srcId="{D220833B-F8A8-49AE-A2DE-F8677D4A76BA}" destId="{FAFF4BA6-B685-47B0-9244-589FE2AA48C5}" srcOrd="0" destOrd="0" presId="urn:microsoft.com/office/officeart/2018/2/layout/IconVerticalSolidList"/>
    <dgm:cxn modelId="{2E5D8D3A-29F9-4D14-B594-60D7A8AF3E6D}" type="presOf" srcId="{78259525-28C2-453B-B4C5-C8EDE687F894}" destId="{47F41E4A-8480-4350-ACAF-103CB9043674}" srcOrd="0" destOrd="0" presId="urn:microsoft.com/office/officeart/2018/2/layout/IconVerticalSolidList"/>
    <dgm:cxn modelId="{A0ECB010-2FFB-4480-8E69-EB2D154AC1F4}" srcId="{8A2202FC-8CA8-485F-B868-3DCB9C727C24}" destId="{0EC3B89A-74F0-41B6-9D48-8BEB26EF4995}" srcOrd="0" destOrd="0" parTransId="{2EA71308-C04B-43BD-BDEB-742F21930853}" sibTransId="{CDA4DD93-7A2F-49B4-A47A-E6BB52D21A64}"/>
    <dgm:cxn modelId="{A8C62E7C-02C9-4808-82A7-49B793D9AD83}" srcId="{78259525-28C2-453B-B4C5-C8EDE687F894}" destId="{224D6EA6-F606-4147-97B2-A936CEFF4788}" srcOrd="0" destOrd="0" parTransId="{54729A96-FD54-4AD7-8A4C-8AF3410ACF67}" sibTransId="{AD0E3504-3341-4EBA-A351-D32EAA52AA6D}"/>
    <dgm:cxn modelId="{4DAF5D14-A62B-4C89-8CA2-7700AFD0EDD8}" srcId="{224D6EA6-F606-4147-97B2-A936CEFF4788}" destId="{464ED480-9FAA-46D5-832E-912B9C32A006}" srcOrd="0" destOrd="0" parTransId="{167397A1-8B13-4A92-BE60-BEA700E4ACE9}" sibTransId="{089F41B8-4FA2-450C-A41C-B81E15812C60}"/>
    <dgm:cxn modelId="{1A96D130-0315-4F1D-A4ED-754C9FB7A339}" srcId="{6536CA70-AE6E-48D1-AD50-342C7CAF9D01}" destId="{563416BF-DEA2-459E-ACD7-21C3461D4513}" srcOrd="0" destOrd="0" parTransId="{1CAC1371-A9DA-481E-9F4A-1D25DE40ABF9}" sibTransId="{53CC3B95-3B82-4FAA-B630-FC898C83D9FE}"/>
    <dgm:cxn modelId="{DB262C67-8DFE-40C7-9C7D-E6CA7E463623}" srcId="{78259525-28C2-453B-B4C5-C8EDE687F894}" destId="{6536CA70-AE6E-48D1-AD50-342C7CAF9D01}" srcOrd="1" destOrd="0" parTransId="{A9091C8A-3223-42F6-88CC-C1F5C7D11401}" sibTransId="{0CCCD6B4-D444-4858-86CB-B72D9A4D9C60}"/>
    <dgm:cxn modelId="{0FD80B39-0DEE-4855-A0E6-8ED40E2F446E}" type="presOf" srcId="{224D6EA6-F606-4147-97B2-A936CEFF4788}" destId="{13BBD954-A818-4485-A6BE-AC6BE194E8AD}" srcOrd="0" destOrd="0" presId="urn:microsoft.com/office/officeart/2018/2/layout/IconVerticalSolidList"/>
    <dgm:cxn modelId="{E3C67A43-F2CA-4430-A8A6-9325307F0771}" srcId="{78259525-28C2-453B-B4C5-C8EDE687F894}" destId="{8A2202FC-8CA8-485F-B868-3DCB9C727C24}" srcOrd="3" destOrd="0" parTransId="{85AB2E3B-17FC-41E4-828A-AF6610F46838}" sibTransId="{78F12A05-D1B6-4842-8DC4-4BF5B5C967CC}"/>
    <dgm:cxn modelId="{2B2BBD75-5172-4878-A274-1E3DABE9E62A}" type="presOf" srcId="{563416BF-DEA2-459E-ACD7-21C3461D4513}" destId="{36720061-7D45-492A-98B7-A566840E9693}" srcOrd="0" destOrd="0" presId="urn:microsoft.com/office/officeart/2018/2/layout/IconVerticalSolidList"/>
    <dgm:cxn modelId="{79E16590-78C6-40EA-9AD5-28D2E61CEEE9}" type="presOf" srcId="{3C87DEA7-47BC-4C3D-93D1-85C2ABD66DFC}" destId="{62F56092-6ACF-4A03-9613-8F723899DB63}" srcOrd="0" destOrd="0" presId="urn:microsoft.com/office/officeart/2018/2/layout/IconVerticalSolidList"/>
    <dgm:cxn modelId="{52E7551E-9F27-4EA8-AAD5-2A291F1E75DE}" srcId="{78259525-28C2-453B-B4C5-C8EDE687F894}" destId="{6B182214-716C-47FC-9C0C-9E8DB038D1E0}" srcOrd="2" destOrd="0" parTransId="{88D1D511-5C46-4863-B283-329F102990B5}" sibTransId="{EC8AA8B4-6924-41D9-B95F-CDBAA75616FC}"/>
    <dgm:cxn modelId="{F7790D82-41D0-41D3-B5D2-D9294C7FD80A}" srcId="{78259525-28C2-453B-B4C5-C8EDE687F894}" destId="{D220833B-F8A8-49AE-A2DE-F8677D4A76BA}" srcOrd="4" destOrd="0" parTransId="{FF7F212A-451F-4955-B360-C674A43067BB}" sibTransId="{4E1E6406-6BEF-49B4-8207-C2AB08DCBD8E}"/>
    <dgm:cxn modelId="{4915381B-7062-4606-8D60-BE20072199E9}" type="presParOf" srcId="{47F41E4A-8480-4350-ACAF-103CB9043674}" destId="{9EB22CBE-655E-4F2B-9CE2-C05DDC503EC9}" srcOrd="0" destOrd="0" presId="urn:microsoft.com/office/officeart/2018/2/layout/IconVerticalSolidList"/>
    <dgm:cxn modelId="{8461A7E2-014F-4B0D-A9BC-9A34A83B10DB}" type="presParOf" srcId="{9EB22CBE-655E-4F2B-9CE2-C05DDC503EC9}" destId="{9B0CAD3E-357E-4024-9C42-A0492580D46A}" srcOrd="0" destOrd="0" presId="urn:microsoft.com/office/officeart/2018/2/layout/IconVerticalSolidList"/>
    <dgm:cxn modelId="{01677241-64D7-48B4-8248-EEE84375B8C1}" type="presParOf" srcId="{9EB22CBE-655E-4F2B-9CE2-C05DDC503EC9}" destId="{D97B08EA-DCBF-40A1-AE19-3CF59982D7E0}" srcOrd="1" destOrd="0" presId="urn:microsoft.com/office/officeart/2018/2/layout/IconVerticalSolidList"/>
    <dgm:cxn modelId="{6503D498-A366-4B72-BD89-4E606A932533}" type="presParOf" srcId="{9EB22CBE-655E-4F2B-9CE2-C05DDC503EC9}" destId="{54238A09-7149-4E91-98C1-BDCD292FF508}" srcOrd="2" destOrd="0" presId="urn:microsoft.com/office/officeart/2018/2/layout/IconVerticalSolidList"/>
    <dgm:cxn modelId="{EA896A82-FC44-450E-8EF4-D6F053BBC767}" type="presParOf" srcId="{9EB22CBE-655E-4F2B-9CE2-C05DDC503EC9}" destId="{13BBD954-A818-4485-A6BE-AC6BE194E8AD}" srcOrd="3" destOrd="0" presId="urn:microsoft.com/office/officeart/2018/2/layout/IconVerticalSolidList"/>
    <dgm:cxn modelId="{7AA63A8C-EBB2-4340-846E-325455C61BC3}" type="presParOf" srcId="{9EB22CBE-655E-4F2B-9CE2-C05DDC503EC9}" destId="{E96DB9D0-D805-436B-88EA-A944E2B1FEBE}" srcOrd="4" destOrd="0" presId="urn:microsoft.com/office/officeart/2018/2/layout/IconVerticalSolidList"/>
    <dgm:cxn modelId="{4DA71799-ED6D-4321-A03C-6AFF2E993B61}" type="presParOf" srcId="{47F41E4A-8480-4350-ACAF-103CB9043674}" destId="{1B781EB4-A52D-4443-A2F7-6D9C32FBB8AB}" srcOrd="1" destOrd="0" presId="urn:microsoft.com/office/officeart/2018/2/layout/IconVerticalSolidList"/>
    <dgm:cxn modelId="{7646B382-4565-44CF-906C-C554FECD4B0C}" type="presParOf" srcId="{47F41E4A-8480-4350-ACAF-103CB9043674}" destId="{A9D07E92-CE85-489E-8E65-F041DA534908}" srcOrd="2" destOrd="0" presId="urn:microsoft.com/office/officeart/2018/2/layout/IconVerticalSolidList"/>
    <dgm:cxn modelId="{BF366EF6-7145-4F5F-98F6-E766612FBEA7}" type="presParOf" srcId="{A9D07E92-CE85-489E-8E65-F041DA534908}" destId="{220AC1B2-5782-4796-BCCE-DB67CAFE5A29}" srcOrd="0" destOrd="0" presId="urn:microsoft.com/office/officeart/2018/2/layout/IconVerticalSolidList"/>
    <dgm:cxn modelId="{62E0C689-255D-49EF-9565-1FFC5925E71F}" type="presParOf" srcId="{A9D07E92-CE85-489E-8E65-F041DA534908}" destId="{BA55E261-1338-476F-83E1-2D6A044C7755}" srcOrd="1" destOrd="0" presId="urn:microsoft.com/office/officeart/2018/2/layout/IconVerticalSolidList"/>
    <dgm:cxn modelId="{B4539FD0-38F4-4AFA-9DF4-1EF47B1A0B93}" type="presParOf" srcId="{A9D07E92-CE85-489E-8E65-F041DA534908}" destId="{472B8404-F2BD-4BF0-BAC1-DE35875F037B}" srcOrd="2" destOrd="0" presId="urn:microsoft.com/office/officeart/2018/2/layout/IconVerticalSolidList"/>
    <dgm:cxn modelId="{600243F2-539D-455A-B4EC-5D97E20250C6}" type="presParOf" srcId="{A9D07E92-CE85-489E-8E65-F041DA534908}" destId="{080A5F73-0DE1-4AF6-A358-939D284D233F}" srcOrd="3" destOrd="0" presId="urn:microsoft.com/office/officeart/2018/2/layout/IconVerticalSolidList"/>
    <dgm:cxn modelId="{323E3A6F-EFDD-4BE6-9F61-7EDBDEB5E1F2}" type="presParOf" srcId="{A9D07E92-CE85-489E-8E65-F041DA534908}" destId="{36720061-7D45-492A-98B7-A566840E9693}" srcOrd="4" destOrd="0" presId="urn:microsoft.com/office/officeart/2018/2/layout/IconVerticalSolidList"/>
    <dgm:cxn modelId="{4C96CFE4-F40D-47EC-8262-A7C99CD7D099}" type="presParOf" srcId="{47F41E4A-8480-4350-ACAF-103CB9043674}" destId="{93987EFC-B364-471A-8897-D5FE26DD0C89}" srcOrd="3" destOrd="0" presId="urn:microsoft.com/office/officeart/2018/2/layout/IconVerticalSolidList"/>
    <dgm:cxn modelId="{D99812F4-C47F-403D-B499-5A5DF5FF37E6}" type="presParOf" srcId="{47F41E4A-8480-4350-ACAF-103CB9043674}" destId="{54F63C9D-344B-4EEB-8E18-FB911FEEE9AB}" srcOrd="4" destOrd="0" presId="urn:microsoft.com/office/officeart/2018/2/layout/IconVerticalSolidList"/>
    <dgm:cxn modelId="{703DE60E-CBCF-4903-AE05-189B61A83C87}" type="presParOf" srcId="{54F63C9D-344B-4EEB-8E18-FB911FEEE9AB}" destId="{ED618F5D-FA92-4AB0-B837-F6F3CBC89E09}" srcOrd="0" destOrd="0" presId="urn:microsoft.com/office/officeart/2018/2/layout/IconVerticalSolidList"/>
    <dgm:cxn modelId="{E630FFC9-3028-4C3A-86D6-F059DF7256F5}" type="presParOf" srcId="{54F63C9D-344B-4EEB-8E18-FB911FEEE9AB}" destId="{9B516A65-6A4A-4A51-9B4D-4D305AB5A585}" srcOrd="1" destOrd="0" presId="urn:microsoft.com/office/officeart/2018/2/layout/IconVerticalSolidList"/>
    <dgm:cxn modelId="{42BBB7A1-B6EE-4DDA-84DF-6F20FAC83FD1}" type="presParOf" srcId="{54F63C9D-344B-4EEB-8E18-FB911FEEE9AB}" destId="{426255FD-5C4E-46EA-B7EC-CB2BBD339D52}" srcOrd="2" destOrd="0" presId="urn:microsoft.com/office/officeart/2018/2/layout/IconVerticalSolidList"/>
    <dgm:cxn modelId="{516E5588-1616-441B-8BD8-458842B66494}" type="presParOf" srcId="{54F63C9D-344B-4EEB-8E18-FB911FEEE9AB}" destId="{6A443211-E34C-4691-AA82-970C476036F0}" srcOrd="3" destOrd="0" presId="urn:microsoft.com/office/officeart/2018/2/layout/IconVerticalSolidList"/>
    <dgm:cxn modelId="{EC2BB80B-B5F5-4FB9-85FE-1BDDED6B2D41}" type="presParOf" srcId="{54F63C9D-344B-4EEB-8E18-FB911FEEE9AB}" destId="{818E3E34-5BD6-49A2-A8D2-D7A1D04A0428}" srcOrd="4" destOrd="0" presId="urn:microsoft.com/office/officeart/2018/2/layout/IconVerticalSolidList"/>
    <dgm:cxn modelId="{E0CA8F21-44B3-48D4-BBA9-4AA9A8EC81F9}" type="presParOf" srcId="{47F41E4A-8480-4350-ACAF-103CB9043674}" destId="{9BB86CDC-4624-4641-A73A-612A02855A64}" srcOrd="5" destOrd="0" presId="urn:microsoft.com/office/officeart/2018/2/layout/IconVerticalSolidList"/>
    <dgm:cxn modelId="{0D641D73-CD29-48FB-8DCC-7276761F7964}" type="presParOf" srcId="{47F41E4A-8480-4350-ACAF-103CB9043674}" destId="{76CC05AE-8226-4A84-A69A-29416FC7005B}" srcOrd="6" destOrd="0" presId="urn:microsoft.com/office/officeart/2018/2/layout/IconVerticalSolidList"/>
    <dgm:cxn modelId="{13B6AE04-5D55-4D5E-8787-8F4E9188AF83}" type="presParOf" srcId="{76CC05AE-8226-4A84-A69A-29416FC7005B}" destId="{73B5B8A0-A4B9-45DB-BB94-153E452FC9BF}" srcOrd="0" destOrd="0" presId="urn:microsoft.com/office/officeart/2018/2/layout/IconVerticalSolidList"/>
    <dgm:cxn modelId="{38F0619A-2348-4F3F-AD43-3FCAECF2D5CC}" type="presParOf" srcId="{76CC05AE-8226-4A84-A69A-29416FC7005B}" destId="{868E4251-1391-435F-A1E0-9D661A675CAE}" srcOrd="1" destOrd="0" presId="urn:microsoft.com/office/officeart/2018/2/layout/IconVerticalSolidList"/>
    <dgm:cxn modelId="{23ECA73E-54E6-4B13-941D-F25B0CC88717}" type="presParOf" srcId="{76CC05AE-8226-4A84-A69A-29416FC7005B}" destId="{61D6F839-B83C-4962-A5AB-E0EEB271ACAD}" srcOrd="2" destOrd="0" presId="urn:microsoft.com/office/officeart/2018/2/layout/IconVerticalSolidList"/>
    <dgm:cxn modelId="{062900CF-1EA7-4EF5-839E-9260E1EF19AE}" type="presParOf" srcId="{76CC05AE-8226-4A84-A69A-29416FC7005B}" destId="{502BB98B-F1AA-4339-B2A8-5422B6D5EB37}" srcOrd="3" destOrd="0" presId="urn:microsoft.com/office/officeart/2018/2/layout/IconVerticalSolidList"/>
    <dgm:cxn modelId="{40D77C14-2FFC-43A0-BA24-D79D63DAD0CE}" type="presParOf" srcId="{76CC05AE-8226-4A84-A69A-29416FC7005B}" destId="{D46D5125-BA7D-4169-9528-D2A9B1A9A2F5}" srcOrd="4" destOrd="0" presId="urn:microsoft.com/office/officeart/2018/2/layout/IconVerticalSolidList"/>
    <dgm:cxn modelId="{B7FE5AA4-6FA5-4880-A21B-38F2080FD1F9}" type="presParOf" srcId="{47F41E4A-8480-4350-ACAF-103CB9043674}" destId="{6BE3C5EA-2F19-4658-9D9C-78D576512511}" srcOrd="7" destOrd="0" presId="urn:microsoft.com/office/officeart/2018/2/layout/IconVerticalSolidList"/>
    <dgm:cxn modelId="{C437189B-9A18-4D56-ACB2-39C832452B9B}" type="presParOf" srcId="{47F41E4A-8480-4350-ACAF-103CB9043674}" destId="{21822B00-2189-4EC8-9A57-E5231BF21B6F}" srcOrd="8" destOrd="0" presId="urn:microsoft.com/office/officeart/2018/2/layout/IconVerticalSolidList"/>
    <dgm:cxn modelId="{66C6E49F-AB7D-46B7-B480-0652C68B4656}" type="presParOf" srcId="{21822B00-2189-4EC8-9A57-E5231BF21B6F}" destId="{B38D1A28-42DF-4823-9C45-31AA3E282445}" srcOrd="0" destOrd="0" presId="urn:microsoft.com/office/officeart/2018/2/layout/IconVerticalSolidList"/>
    <dgm:cxn modelId="{8E333EFA-4899-4A6C-B4D5-D7DEE11B4B14}" type="presParOf" srcId="{21822B00-2189-4EC8-9A57-E5231BF21B6F}" destId="{C8AC5B14-2145-4669-BA88-67DB42C7D215}" srcOrd="1" destOrd="0" presId="urn:microsoft.com/office/officeart/2018/2/layout/IconVerticalSolidList"/>
    <dgm:cxn modelId="{279BF5A6-63B5-4C14-A8AF-CCF5CB0921EC}" type="presParOf" srcId="{21822B00-2189-4EC8-9A57-E5231BF21B6F}" destId="{65D050FA-0E01-419B-BF28-4B52742377DA}" srcOrd="2" destOrd="0" presId="urn:microsoft.com/office/officeart/2018/2/layout/IconVerticalSolidList"/>
    <dgm:cxn modelId="{FABAA0FD-6B50-41AE-991A-A3A7610AB738}" type="presParOf" srcId="{21822B00-2189-4EC8-9A57-E5231BF21B6F}" destId="{FAFF4BA6-B685-47B0-9244-589FE2AA48C5}" srcOrd="3" destOrd="0" presId="urn:microsoft.com/office/officeart/2018/2/layout/IconVerticalSolidList"/>
    <dgm:cxn modelId="{300B630E-C943-4FD8-8A63-3152A0FECFBA}" type="presParOf" srcId="{21822B00-2189-4EC8-9A57-E5231BF21B6F}" destId="{62F56092-6ACF-4A03-9613-8F723899DB6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403A21-FC14-49C2-923D-8BF0C6B61A4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FB3FCE-A250-4602-B690-C6DA15937E71}">
      <dgm:prSet/>
      <dgm:spPr/>
      <dgm:t>
        <a:bodyPr/>
        <a:lstStyle/>
        <a:p>
          <a:pPr>
            <a:lnSpc>
              <a:spcPct val="100000"/>
            </a:lnSpc>
            <a:defRPr cap="all"/>
          </a:pPr>
          <a:r>
            <a:rPr lang="en-US"/>
            <a:t>Audio recordings </a:t>
          </a:r>
        </a:p>
      </dgm:t>
    </dgm:pt>
    <dgm:pt modelId="{751BCD1A-D72F-4870-B98F-B87FE9D8C8C6}" type="parTrans" cxnId="{91562438-B832-4CC3-AF10-B8EEDF5B5699}">
      <dgm:prSet/>
      <dgm:spPr/>
      <dgm:t>
        <a:bodyPr/>
        <a:lstStyle/>
        <a:p>
          <a:endParaRPr lang="en-US"/>
        </a:p>
      </dgm:t>
    </dgm:pt>
    <dgm:pt modelId="{7D43A343-CD83-4A0A-B5AA-DC3C1004DF99}" type="sibTrans" cxnId="{91562438-B832-4CC3-AF10-B8EEDF5B5699}">
      <dgm:prSet/>
      <dgm:spPr/>
      <dgm:t>
        <a:bodyPr/>
        <a:lstStyle/>
        <a:p>
          <a:endParaRPr lang="en-US"/>
        </a:p>
      </dgm:t>
    </dgm:pt>
    <dgm:pt modelId="{6A3BA4F2-9925-4F4E-90DD-B3F9374A7808}">
      <dgm:prSet/>
      <dgm:spPr/>
      <dgm:t>
        <a:bodyPr/>
        <a:lstStyle/>
        <a:p>
          <a:pPr>
            <a:lnSpc>
              <a:spcPct val="100000"/>
            </a:lnSpc>
            <a:defRPr cap="all"/>
          </a:pPr>
          <a:r>
            <a:rPr lang="en-US"/>
            <a:t>Video recordings </a:t>
          </a:r>
        </a:p>
      </dgm:t>
    </dgm:pt>
    <dgm:pt modelId="{9D6AF266-D0A2-4B71-8899-3005F1622829}" type="parTrans" cxnId="{100B200A-C47E-409A-8F57-EF4F343BAF81}">
      <dgm:prSet/>
      <dgm:spPr/>
      <dgm:t>
        <a:bodyPr/>
        <a:lstStyle/>
        <a:p>
          <a:endParaRPr lang="en-US"/>
        </a:p>
      </dgm:t>
    </dgm:pt>
    <dgm:pt modelId="{8E3DFC23-8325-43B1-BFDC-0265A3696258}" type="sibTrans" cxnId="{100B200A-C47E-409A-8F57-EF4F343BAF81}">
      <dgm:prSet/>
      <dgm:spPr/>
      <dgm:t>
        <a:bodyPr/>
        <a:lstStyle/>
        <a:p>
          <a:endParaRPr lang="en-US"/>
        </a:p>
      </dgm:t>
    </dgm:pt>
    <dgm:pt modelId="{E5B14230-EEDB-44F0-AC87-3DB71FFDB47E}">
      <dgm:prSet/>
      <dgm:spPr/>
      <dgm:t>
        <a:bodyPr/>
        <a:lstStyle/>
        <a:p>
          <a:pPr>
            <a:lnSpc>
              <a:spcPct val="100000"/>
            </a:lnSpc>
            <a:defRPr cap="all"/>
          </a:pPr>
          <a:r>
            <a:rPr lang="en-US"/>
            <a:t>images</a:t>
          </a:r>
        </a:p>
      </dgm:t>
    </dgm:pt>
    <dgm:pt modelId="{28C2FB48-136A-44FE-8D9F-F9D7CC44BB29}" type="parTrans" cxnId="{B9D143D6-1CB5-400D-A3DB-AD90ED498AB1}">
      <dgm:prSet/>
      <dgm:spPr/>
      <dgm:t>
        <a:bodyPr/>
        <a:lstStyle/>
        <a:p>
          <a:endParaRPr lang="en-US"/>
        </a:p>
      </dgm:t>
    </dgm:pt>
    <dgm:pt modelId="{76090A00-B44D-4708-B6D6-6603F1264FEF}" type="sibTrans" cxnId="{B9D143D6-1CB5-400D-A3DB-AD90ED498AB1}">
      <dgm:prSet/>
      <dgm:spPr/>
      <dgm:t>
        <a:bodyPr/>
        <a:lstStyle/>
        <a:p>
          <a:endParaRPr lang="en-US"/>
        </a:p>
      </dgm:t>
    </dgm:pt>
    <dgm:pt modelId="{0AFF680F-7437-4EE1-80E8-CA509089AC44}" type="pres">
      <dgm:prSet presAssocID="{D9403A21-FC14-49C2-923D-8BF0C6B61A4A}" presName="root" presStyleCnt="0">
        <dgm:presLayoutVars>
          <dgm:dir/>
          <dgm:resizeHandles val="exact"/>
        </dgm:presLayoutVars>
      </dgm:prSet>
      <dgm:spPr/>
      <dgm:t>
        <a:bodyPr/>
        <a:lstStyle/>
        <a:p>
          <a:endParaRPr lang="en-US"/>
        </a:p>
      </dgm:t>
    </dgm:pt>
    <dgm:pt modelId="{379483DC-F679-4662-BED6-3FC0F13DBABE}" type="pres">
      <dgm:prSet presAssocID="{66FB3FCE-A250-4602-B690-C6DA15937E71}" presName="compNode" presStyleCnt="0"/>
      <dgm:spPr/>
    </dgm:pt>
    <dgm:pt modelId="{4A9CDB75-C247-4D32-9B9C-19C84D78E618}" type="pres">
      <dgm:prSet presAssocID="{66FB3FCE-A250-4602-B690-C6DA15937E71}" presName="iconBgRect" presStyleLbl="bgShp" presStyleIdx="0" presStyleCnt="3"/>
      <dgm:spPr/>
    </dgm:pt>
    <dgm:pt modelId="{9DBFC933-24D7-4757-BA92-E5F3C83418C9}" type="pres">
      <dgm:prSet presAssocID="{66FB3FCE-A250-4602-B690-C6DA15937E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Headphones"/>
        </a:ext>
      </dgm:extLst>
    </dgm:pt>
    <dgm:pt modelId="{C632E3CF-9459-4FB5-BC3A-3E841C03BA96}" type="pres">
      <dgm:prSet presAssocID="{66FB3FCE-A250-4602-B690-C6DA15937E71}" presName="spaceRect" presStyleCnt="0"/>
      <dgm:spPr/>
    </dgm:pt>
    <dgm:pt modelId="{E50B8B39-D008-4A8D-8957-34E9B23C98A8}" type="pres">
      <dgm:prSet presAssocID="{66FB3FCE-A250-4602-B690-C6DA15937E71}" presName="textRect" presStyleLbl="revTx" presStyleIdx="0" presStyleCnt="3">
        <dgm:presLayoutVars>
          <dgm:chMax val="1"/>
          <dgm:chPref val="1"/>
        </dgm:presLayoutVars>
      </dgm:prSet>
      <dgm:spPr/>
      <dgm:t>
        <a:bodyPr/>
        <a:lstStyle/>
        <a:p>
          <a:endParaRPr lang="en-US"/>
        </a:p>
      </dgm:t>
    </dgm:pt>
    <dgm:pt modelId="{3423C6C7-9C9E-452B-91CB-EF4543B7F49D}" type="pres">
      <dgm:prSet presAssocID="{7D43A343-CD83-4A0A-B5AA-DC3C1004DF99}" presName="sibTrans" presStyleCnt="0"/>
      <dgm:spPr/>
    </dgm:pt>
    <dgm:pt modelId="{F5D90573-E802-43E2-A919-C9D0A21E44CB}" type="pres">
      <dgm:prSet presAssocID="{6A3BA4F2-9925-4F4E-90DD-B3F9374A7808}" presName="compNode" presStyleCnt="0"/>
      <dgm:spPr/>
    </dgm:pt>
    <dgm:pt modelId="{B058AE2B-8428-4A4C-BF69-FE9CFAFCAA6B}" type="pres">
      <dgm:prSet presAssocID="{6A3BA4F2-9925-4F4E-90DD-B3F9374A7808}" presName="iconBgRect" presStyleLbl="bgShp" presStyleIdx="1" presStyleCnt="3"/>
      <dgm:spPr/>
    </dgm:pt>
    <dgm:pt modelId="{83BEEA5D-1223-4160-81E9-20D5FD83E614}" type="pres">
      <dgm:prSet presAssocID="{6A3BA4F2-9925-4F4E-90DD-B3F9374A78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Video camera"/>
        </a:ext>
      </dgm:extLst>
    </dgm:pt>
    <dgm:pt modelId="{CF8C58D4-DF28-4333-BB2B-F90866BC58B6}" type="pres">
      <dgm:prSet presAssocID="{6A3BA4F2-9925-4F4E-90DD-B3F9374A7808}" presName="spaceRect" presStyleCnt="0"/>
      <dgm:spPr/>
    </dgm:pt>
    <dgm:pt modelId="{74F3AC78-DEEA-478D-BA15-EECDC978FC9E}" type="pres">
      <dgm:prSet presAssocID="{6A3BA4F2-9925-4F4E-90DD-B3F9374A7808}" presName="textRect" presStyleLbl="revTx" presStyleIdx="1" presStyleCnt="3">
        <dgm:presLayoutVars>
          <dgm:chMax val="1"/>
          <dgm:chPref val="1"/>
        </dgm:presLayoutVars>
      </dgm:prSet>
      <dgm:spPr/>
      <dgm:t>
        <a:bodyPr/>
        <a:lstStyle/>
        <a:p>
          <a:endParaRPr lang="en-US"/>
        </a:p>
      </dgm:t>
    </dgm:pt>
    <dgm:pt modelId="{9DC93B4A-0C92-40C1-AB90-247E0C4DABFB}" type="pres">
      <dgm:prSet presAssocID="{8E3DFC23-8325-43B1-BFDC-0265A3696258}" presName="sibTrans" presStyleCnt="0"/>
      <dgm:spPr/>
    </dgm:pt>
    <dgm:pt modelId="{7FC12ED3-74FA-4CC6-B1CD-46EDCA68A11F}" type="pres">
      <dgm:prSet presAssocID="{E5B14230-EEDB-44F0-AC87-3DB71FFDB47E}" presName="compNode" presStyleCnt="0"/>
      <dgm:spPr/>
    </dgm:pt>
    <dgm:pt modelId="{FFC57298-2AA6-43D4-B119-0BFA5B7CC315}" type="pres">
      <dgm:prSet presAssocID="{E5B14230-EEDB-44F0-AC87-3DB71FFDB47E}" presName="iconBgRect" presStyleLbl="bgShp" presStyleIdx="2" presStyleCnt="3"/>
      <dgm:spPr/>
    </dgm:pt>
    <dgm:pt modelId="{4064FD36-BB82-459D-AFF5-113A2A8909E3}" type="pres">
      <dgm:prSet presAssocID="{E5B14230-EEDB-44F0-AC87-3DB71FFDB4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Camera"/>
        </a:ext>
      </dgm:extLst>
    </dgm:pt>
    <dgm:pt modelId="{895C4F21-FC22-4C56-8718-A46F088861EF}" type="pres">
      <dgm:prSet presAssocID="{E5B14230-EEDB-44F0-AC87-3DB71FFDB47E}" presName="spaceRect" presStyleCnt="0"/>
      <dgm:spPr/>
    </dgm:pt>
    <dgm:pt modelId="{6F587878-B54B-46DD-B4E2-E56897033769}" type="pres">
      <dgm:prSet presAssocID="{E5B14230-EEDB-44F0-AC87-3DB71FFDB47E}" presName="textRect" presStyleLbl="revTx" presStyleIdx="2" presStyleCnt="3">
        <dgm:presLayoutVars>
          <dgm:chMax val="1"/>
          <dgm:chPref val="1"/>
        </dgm:presLayoutVars>
      </dgm:prSet>
      <dgm:spPr/>
      <dgm:t>
        <a:bodyPr/>
        <a:lstStyle/>
        <a:p>
          <a:endParaRPr lang="en-US"/>
        </a:p>
      </dgm:t>
    </dgm:pt>
  </dgm:ptLst>
  <dgm:cxnLst>
    <dgm:cxn modelId="{D23809F1-5B84-45D1-880A-35BAA692FDD5}" type="presOf" srcId="{6A3BA4F2-9925-4F4E-90DD-B3F9374A7808}" destId="{74F3AC78-DEEA-478D-BA15-EECDC978FC9E}" srcOrd="0" destOrd="0" presId="urn:microsoft.com/office/officeart/2018/5/layout/IconCircleLabelList"/>
    <dgm:cxn modelId="{D366E522-F7C2-4482-811C-7D687536D897}" type="presOf" srcId="{66FB3FCE-A250-4602-B690-C6DA15937E71}" destId="{E50B8B39-D008-4A8D-8957-34E9B23C98A8}" srcOrd="0" destOrd="0" presId="urn:microsoft.com/office/officeart/2018/5/layout/IconCircleLabelList"/>
    <dgm:cxn modelId="{91562438-B832-4CC3-AF10-B8EEDF5B5699}" srcId="{D9403A21-FC14-49C2-923D-8BF0C6B61A4A}" destId="{66FB3FCE-A250-4602-B690-C6DA15937E71}" srcOrd="0" destOrd="0" parTransId="{751BCD1A-D72F-4870-B98F-B87FE9D8C8C6}" sibTransId="{7D43A343-CD83-4A0A-B5AA-DC3C1004DF99}"/>
    <dgm:cxn modelId="{100B200A-C47E-409A-8F57-EF4F343BAF81}" srcId="{D9403A21-FC14-49C2-923D-8BF0C6B61A4A}" destId="{6A3BA4F2-9925-4F4E-90DD-B3F9374A7808}" srcOrd="1" destOrd="0" parTransId="{9D6AF266-D0A2-4B71-8899-3005F1622829}" sibTransId="{8E3DFC23-8325-43B1-BFDC-0265A3696258}"/>
    <dgm:cxn modelId="{4BF85AD2-16DB-4207-89E6-1639D9E134A8}" type="presOf" srcId="{D9403A21-FC14-49C2-923D-8BF0C6B61A4A}" destId="{0AFF680F-7437-4EE1-80E8-CA509089AC44}" srcOrd="0" destOrd="0" presId="urn:microsoft.com/office/officeart/2018/5/layout/IconCircleLabelList"/>
    <dgm:cxn modelId="{B9D143D6-1CB5-400D-A3DB-AD90ED498AB1}" srcId="{D9403A21-FC14-49C2-923D-8BF0C6B61A4A}" destId="{E5B14230-EEDB-44F0-AC87-3DB71FFDB47E}" srcOrd="2" destOrd="0" parTransId="{28C2FB48-136A-44FE-8D9F-F9D7CC44BB29}" sibTransId="{76090A00-B44D-4708-B6D6-6603F1264FEF}"/>
    <dgm:cxn modelId="{D97D6D21-2F35-42CB-8B44-9FC3D05A05DC}" type="presOf" srcId="{E5B14230-EEDB-44F0-AC87-3DB71FFDB47E}" destId="{6F587878-B54B-46DD-B4E2-E56897033769}" srcOrd="0" destOrd="0" presId="urn:microsoft.com/office/officeart/2018/5/layout/IconCircleLabelList"/>
    <dgm:cxn modelId="{E6C8C1B0-A964-4224-89C6-1D15D85BF53A}" type="presParOf" srcId="{0AFF680F-7437-4EE1-80E8-CA509089AC44}" destId="{379483DC-F679-4662-BED6-3FC0F13DBABE}" srcOrd="0" destOrd="0" presId="urn:microsoft.com/office/officeart/2018/5/layout/IconCircleLabelList"/>
    <dgm:cxn modelId="{C8D5B646-88DA-4E60-8351-B9DE7F89B4E3}" type="presParOf" srcId="{379483DC-F679-4662-BED6-3FC0F13DBABE}" destId="{4A9CDB75-C247-4D32-9B9C-19C84D78E618}" srcOrd="0" destOrd="0" presId="urn:microsoft.com/office/officeart/2018/5/layout/IconCircleLabelList"/>
    <dgm:cxn modelId="{6B8A3F62-166E-4FA1-924A-C89252743922}" type="presParOf" srcId="{379483DC-F679-4662-BED6-3FC0F13DBABE}" destId="{9DBFC933-24D7-4757-BA92-E5F3C83418C9}" srcOrd="1" destOrd="0" presId="urn:microsoft.com/office/officeart/2018/5/layout/IconCircleLabelList"/>
    <dgm:cxn modelId="{AD5E524B-08CE-4DD0-A83A-CC65BAFB4522}" type="presParOf" srcId="{379483DC-F679-4662-BED6-3FC0F13DBABE}" destId="{C632E3CF-9459-4FB5-BC3A-3E841C03BA96}" srcOrd="2" destOrd="0" presId="urn:microsoft.com/office/officeart/2018/5/layout/IconCircleLabelList"/>
    <dgm:cxn modelId="{63375E9F-6C20-49C9-8568-88C8514E99D8}" type="presParOf" srcId="{379483DC-F679-4662-BED6-3FC0F13DBABE}" destId="{E50B8B39-D008-4A8D-8957-34E9B23C98A8}" srcOrd="3" destOrd="0" presId="urn:microsoft.com/office/officeart/2018/5/layout/IconCircleLabelList"/>
    <dgm:cxn modelId="{B693EC5D-D0E9-4FFD-9CE9-889C1B1C6D70}" type="presParOf" srcId="{0AFF680F-7437-4EE1-80E8-CA509089AC44}" destId="{3423C6C7-9C9E-452B-91CB-EF4543B7F49D}" srcOrd="1" destOrd="0" presId="urn:microsoft.com/office/officeart/2018/5/layout/IconCircleLabelList"/>
    <dgm:cxn modelId="{54A3B190-4FBA-4264-9E16-4FC0DA5618A7}" type="presParOf" srcId="{0AFF680F-7437-4EE1-80E8-CA509089AC44}" destId="{F5D90573-E802-43E2-A919-C9D0A21E44CB}" srcOrd="2" destOrd="0" presId="urn:microsoft.com/office/officeart/2018/5/layout/IconCircleLabelList"/>
    <dgm:cxn modelId="{EC5F175F-9FE5-4703-93E0-39AB8F280EFB}" type="presParOf" srcId="{F5D90573-E802-43E2-A919-C9D0A21E44CB}" destId="{B058AE2B-8428-4A4C-BF69-FE9CFAFCAA6B}" srcOrd="0" destOrd="0" presId="urn:microsoft.com/office/officeart/2018/5/layout/IconCircleLabelList"/>
    <dgm:cxn modelId="{D326E446-F158-464A-B6CA-924719195EF0}" type="presParOf" srcId="{F5D90573-E802-43E2-A919-C9D0A21E44CB}" destId="{83BEEA5D-1223-4160-81E9-20D5FD83E614}" srcOrd="1" destOrd="0" presId="urn:microsoft.com/office/officeart/2018/5/layout/IconCircleLabelList"/>
    <dgm:cxn modelId="{47E61F1B-A680-43F4-B267-BEC522CD3093}" type="presParOf" srcId="{F5D90573-E802-43E2-A919-C9D0A21E44CB}" destId="{CF8C58D4-DF28-4333-BB2B-F90866BC58B6}" srcOrd="2" destOrd="0" presId="urn:microsoft.com/office/officeart/2018/5/layout/IconCircleLabelList"/>
    <dgm:cxn modelId="{475C8022-DE62-4862-8CAB-1B2102326D69}" type="presParOf" srcId="{F5D90573-E802-43E2-A919-C9D0A21E44CB}" destId="{74F3AC78-DEEA-478D-BA15-EECDC978FC9E}" srcOrd="3" destOrd="0" presId="urn:microsoft.com/office/officeart/2018/5/layout/IconCircleLabelList"/>
    <dgm:cxn modelId="{45A78AB0-79EA-4E1D-8A83-043A8B6C7B03}" type="presParOf" srcId="{0AFF680F-7437-4EE1-80E8-CA509089AC44}" destId="{9DC93B4A-0C92-40C1-AB90-247E0C4DABFB}" srcOrd="3" destOrd="0" presId="urn:microsoft.com/office/officeart/2018/5/layout/IconCircleLabelList"/>
    <dgm:cxn modelId="{1DD14C4F-F3E6-49A6-8E7A-F3199D3F5FF4}" type="presParOf" srcId="{0AFF680F-7437-4EE1-80E8-CA509089AC44}" destId="{7FC12ED3-74FA-4CC6-B1CD-46EDCA68A11F}" srcOrd="4" destOrd="0" presId="urn:microsoft.com/office/officeart/2018/5/layout/IconCircleLabelList"/>
    <dgm:cxn modelId="{F37BE1C9-31A0-4664-864A-5E4620702811}" type="presParOf" srcId="{7FC12ED3-74FA-4CC6-B1CD-46EDCA68A11F}" destId="{FFC57298-2AA6-43D4-B119-0BFA5B7CC315}" srcOrd="0" destOrd="0" presId="urn:microsoft.com/office/officeart/2018/5/layout/IconCircleLabelList"/>
    <dgm:cxn modelId="{E24B3DF3-8BBA-4CE7-AE25-27F2D0F3E716}" type="presParOf" srcId="{7FC12ED3-74FA-4CC6-B1CD-46EDCA68A11F}" destId="{4064FD36-BB82-459D-AFF5-113A2A8909E3}" srcOrd="1" destOrd="0" presId="urn:microsoft.com/office/officeart/2018/5/layout/IconCircleLabelList"/>
    <dgm:cxn modelId="{39DD863F-CBE0-4688-ACAE-2A978FE89344}" type="presParOf" srcId="{7FC12ED3-74FA-4CC6-B1CD-46EDCA68A11F}" destId="{895C4F21-FC22-4C56-8718-A46F088861EF}" srcOrd="2" destOrd="0" presId="urn:microsoft.com/office/officeart/2018/5/layout/IconCircleLabelList"/>
    <dgm:cxn modelId="{B9CFB800-13D7-4478-A671-89831AE569FE}" type="presParOf" srcId="{7FC12ED3-74FA-4CC6-B1CD-46EDCA68A11F}" destId="{6F587878-B54B-46DD-B4E2-E568970337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5D02F0-C910-4AC4-8B97-BD1C49959579}"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1E752F5-7C24-45E2-94D3-132E24C12949}">
      <dgm:prSet/>
      <dgm:spPr/>
      <dgm:t>
        <a:bodyPr/>
        <a:lstStyle/>
        <a:p>
          <a:r>
            <a:rPr lang="en-US" b="1"/>
            <a:t>Early Fusion:</a:t>
          </a:r>
          <a:endParaRPr lang="en-US"/>
        </a:p>
      </dgm:t>
    </dgm:pt>
    <dgm:pt modelId="{65D209A3-A9AA-4914-AC72-6EF086141FF1}" type="parTrans" cxnId="{4855916C-C3B7-4DE7-9C17-A8B387A1C0E3}">
      <dgm:prSet/>
      <dgm:spPr/>
      <dgm:t>
        <a:bodyPr/>
        <a:lstStyle/>
        <a:p>
          <a:endParaRPr lang="en-US"/>
        </a:p>
      </dgm:t>
    </dgm:pt>
    <dgm:pt modelId="{71A2FE4B-D3FF-4032-B56E-F22D8C60C1AE}" type="sibTrans" cxnId="{4855916C-C3B7-4DE7-9C17-A8B387A1C0E3}">
      <dgm:prSet/>
      <dgm:spPr/>
      <dgm:t>
        <a:bodyPr/>
        <a:lstStyle/>
        <a:p>
          <a:endParaRPr lang="en-US"/>
        </a:p>
      </dgm:t>
    </dgm:pt>
    <dgm:pt modelId="{05DB4FEA-781F-4971-9DD1-165C4C35DC86}">
      <dgm:prSet/>
      <dgm:spPr/>
      <dgm:t>
        <a:bodyPr/>
        <a:lstStyle/>
        <a:p>
          <a:r>
            <a:rPr lang="en-US"/>
            <a:t>Combine features from different modalities at the input level and feed them into a unified model. For example, concatenate features from audio, video, and images and input them into a CNN or a hybrid model.</a:t>
          </a:r>
        </a:p>
      </dgm:t>
    </dgm:pt>
    <dgm:pt modelId="{C2FDDF3B-0321-45BE-9AD6-4BA9B2A52DD6}" type="parTrans" cxnId="{BCDD2158-0400-48BE-A10A-4CEA0418A3B7}">
      <dgm:prSet/>
      <dgm:spPr/>
      <dgm:t>
        <a:bodyPr/>
        <a:lstStyle/>
        <a:p>
          <a:endParaRPr lang="en-US"/>
        </a:p>
      </dgm:t>
    </dgm:pt>
    <dgm:pt modelId="{2404DC3A-367B-4C41-BBE8-1CFB4EE333BB}" type="sibTrans" cxnId="{BCDD2158-0400-48BE-A10A-4CEA0418A3B7}">
      <dgm:prSet/>
      <dgm:spPr/>
      <dgm:t>
        <a:bodyPr/>
        <a:lstStyle/>
        <a:p>
          <a:endParaRPr lang="en-US"/>
        </a:p>
      </dgm:t>
    </dgm:pt>
    <dgm:pt modelId="{5CE1B6FC-0000-464F-AF43-6436F5B0DFE6}">
      <dgm:prSet/>
      <dgm:spPr/>
      <dgm:t>
        <a:bodyPr/>
        <a:lstStyle/>
        <a:p>
          <a:r>
            <a:rPr lang="en-US" b="1"/>
            <a:t>Late Fusion:</a:t>
          </a:r>
          <a:endParaRPr lang="en-US"/>
        </a:p>
      </dgm:t>
    </dgm:pt>
    <dgm:pt modelId="{D697B0D5-4ABF-4ED6-A350-DA8305B834BE}" type="parTrans" cxnId="{44A61460-C8F2-4A6E-8772-3E932AE9BF22}">
      <dgm:prSet/>
      <dgm:spPr/>
      <dgm:t>
        <a:bodyPr/>
        <a:lstStyle/>
        <a:p>
          <a:endParaRPr lang="en-US"/>
        </a:p>
      </dgm:t>
    </dgm:pt>
    <dgm:pt modelId="{61375478-F345-4712-8681-8A6C8AEA796E}" type="sibTrans" cxnId="{44A61460-C8F2-4A6E-8772-3E932AE9BF22}">
      <dgm:prSet/>
      <dgm:spPr/>
      <dgm:t>
        <a:bodyPr/>
        <a:lstStyle/>
        <a:p>
          <a:endParaRPr lang="en-US"/>
        </a:p>
      </dgm:t>
    </dgm:pt>
    <dgm:pt modelId="{BFF11A40-F6A3-42CE-9EA6-45B11AEE28F5}">
      <dgm:prSet/>
      <dgm:spPr/>
      <dgm:t>
        <a:bodyPr/>
        <a:lstStyle/>
        <a:p>
          <a:r>
            <a:rPr lang="en-US"/>
            <a:t>Train separate models for each modality and combine their outputs at a later stage. This can involve merging the results from individual models using a fusion layer or combining predictions at the decision level.</a:t>
          </a:r>
        </a:p>
      </dgm:t>
    </dgm:pt>
    <dgm:pt modelId="{78AAB58F-88F6-4E8E-920D-9C08CF84A8C2}" type="parTrans" cxnId="{367A8F8D-7C26-46B1-9C58-C1086C39DBB5}">
      <dgm:prSet/>
      <dgm:spPr/>
      <dgm:t>
        <a:bodyPr/>
        <a:lstStyle/>
        <a:p>
          <a:endParaRPr lang="en-US"/>
        </a:p>
      </dgm:t>
    </dgm:pt>
    <dgm:pt modelId="{B43E4AB5-48EA-4E4A-AF27-5A041110D026}" type="sibTrans" cxnId="{367A8F8D-7C26-46B1-9C58-C1086C39DBB5}">
      <dgm:prSet/>
      <dgm:spPr/>
      <dgm:t>
        <a:bodyPr/>
        <a:lstStyle/>
        <a:p>
          <a:endParaRPr lang="en-US"/>
        </a:p>
      </dgm:t>
    </dgm:pt>
    <dgm:pt modelId="{7EC62514-6E05-4C04-84EB-E7A3637E91E8}">
      <dgm:prSet/>
      <dgm:spPr/>
      <dgm:t>
        <a:bodyPr/>
        <a:lstStyle/>
        <a:p>
          <a:r>
            <a:rPr lang="en-US" b="1"/>
            <a:t>3D CNNs (for video data):</a:t>
          </a:r>
          <a:endParaRPr lang="en-US"/>
        </a:p>
      </dgm:t>
    </dgm:pt>
    <dgm:pt modelId="{67B1030A-18E2-4906-B91A-C1FCA5BB8711}" type="parTrans" cxnId="{8F842F22-EE1D-4D6C-9F82-1F47C7F5F7CC}">
      <dgm:prSet/>
      <dgm:spPr/>
      <dgm:t>
        <a:bodyPr/>
        <a:lstStyle/>
        <a:p>
          <a:endParaRPr lang="en-US"/>
        </a:p>
      </dgm:t>
    </dgm:pt>
    <dgm:pt modelId="{472D4436-BE16-48F2-8A52-9D5DE75052E9}" type="sibTrans" cxnId="{8F842F22-EE1D-4D6C-9F82-1F47C7F5F7CC}">
      <dgm:prSet/>
      <dgm:spPr/>
      <dgm:t>
        <a:bodyPr/>
        <a:lstStyle/>
        <a:p>
          <a:endParaRPr lang="en-US"/>
        </a:p>
      </dgm:t>
    </dgm:pt>
    <dgm:pt modelId="{8932A54C-0877-47A6-98DC-BCE076FC4D04}">
      <dgm:prSet/>
      <dgm:spPr/>
      <dgm:t>
        <a:bodyPr/>
        <a:lstStyle/>
        <a:p>
          <a:r>
            <a:rPr lang="en-US"/>
            <a:t>If your video recordings are in the form of sequences, 3D CNNs can capture temporal dependencies in the data. This is particularly relevant if there are patterns in motion or changes over time that are indicative of autism.</a:t>
          </a:r>
        </a:p>
      </dgm:t>
    </dgm:pt>
    <dgm:pt modelId="{8D4BA558-0E86-4B78-9CCB-F1F231C68F1E}" type="parTrans" cxnId="{597B1FB9-F688-42A7-9422-2301035076A0}">
      <dgm:prSet/>
      <dgm:spPr/>
      <dgm:t>
        <a:bodyPr/>
        <a:lstStyle/>
        <a:p>
          <a:endParaRPr lang="en-US"/>
        </a:p>
      </dgm:t>
    </dgm:pt>
    <dgm:pt modelId="{2727694B-6EAF-49E3-B21B-61D91AE9ED36}" type="sibTrans" cxnId="{597B1FB9-F688-42A7-9422-2301035076A0}">
      <dgm:prSet/>
      <dgm:spPr/>
      <dgm:t>
        <a:bodyPr/>
        <a:lstStyle/>
        <a:p>
          <a:endParaRPr lang="en-US"/>
        </a:p>
      </dgm:t>
    </dgm:pt>
    <dgm:pt modelId="{ADDEFFA4-8779-494C-B2EA-E97E49981AFC}">
      <dgm:prSet/>
      <dgm:spPr/>
      <dgm:t>
        <a:bodyPr/>
        <a:lstStyle/>
        <a:p>
          <a:r>
            <a:rPr lang="en-US" b="1"/>
            <a:t>Audio Processing Models:</a:t>
          </a:r>
          <a:endParaRPr lang="en-US"/>
        </a:p>
      </dgm:t>
    </dgm:pt>
    <dgm:pt modelId="{BFC69905-7FF1-4D3B-86D2-716BBF34AD0A}" type="parTrans" cxnId="{A10DCCFE-9776-40F5-989C-FE5292B40187}">
      <dgm:prSet/>
      <dgm:spPr/>
      <dgm:t>
        <a:bodyPr/>
        <a:lstStyle/>
        <a:p>
          <a:endParaRPr lang="en-US"/>
        </a:p>
      </dgm:t>
    </dgm:pt>
    <dgm:pt modelId="{F23C9100-0F72-4E9E-868D-0C01A9DB3616}" type="sibTrans" cxnId="{A10DCCFE-9776-40F5-989C-FE5292B40187}">
      <dgm:prSet/>
      <dgm:spPr/>
      <dgm:t>
        <a:bodyPr/>
        <a:lstStyle/>
        <a:p>
          <a:endParaRPr lang="en-US"/>
        </a:p>
      </dgm:t>
    </dgm:pt>
    <dgm:pt modelId="{402F86BC-5DD6-41A5-9AA6-C0116779859C}">
      <dgm:prSet/>
      <dgm:spPr/>
      <dgm:t>
        <a:bodyPr/>
        <a:lstStyle/>
        <a:p>
          <a:r>
            <a:rPr lang="en-US"/>
            <a:t>Use models designed for audio data to analyze the acoustic features of the recordings. Recurrent Neural Networks (RNNs) or Convolutional Neural Networks (CNNs) with spectrogram inputs are common in audio processing tasks.</a:t>
          </a:r>
        </a:p>
      </dgm:t>
    </dgm:pt>
    <dgm:pt modelId="{4CBF976A-01BE-4846-8058-704C24F695CE}" type="parTrans" cxnId="{732F0D8E-D1D6-4068-BB04-EFEBE4C5972E}">
      <dgm:prSet/>
      <dgm:spPr/>
      <dgm:t>
        <a:bodyPr/>
        <a:lstStyle/>
        <a:p>
          <a:endParaRPr lang="en-US"/>
        </a:p>
      </dgm:t>
    </dgm:pt>
    <dgm:pt modelId="{A2DEF667-F0B7-4CFA-8ECB-24E3906EFACF}" type="sibTrans" cxnId="{732F0D8E-D1D6-4068-BB04-EFEBE4C5972E}">
      <dgm:prSet/>
      <dgm:spPr/>
      <dgm:t>
        <a:bodyPr/>
        <a:lstStyle/>
        <a:p>
          <a:endParaRPr lang="en-US"/>
        </a:p>
      </dgm:t>
    </dgm:pt>
    <dgm:pt modelId="{6A934A30-CF85-4D69-8641-63D1783F1E53}">
      <dgm:prSet/>
      <dgm:spPr/>
      <dgm:t>
        <a:bodyPr/>
        <a:lstStyle/>
        <a:p>
          <a:r>
            <a:rPr lang="en-US" b="1"/>
            <a:t>Image Processing Models:</a:t>
          </a:r>
          <a:endParaRPr lang="en-US"/>
        </a:p>
      </dgm:t>
    </dgm:pt>
    <dgm:pt modelId="{89E04E2B-2E07-4405-B925-3E258CEB65DE}" type="parTrans" cxnId="{FC9A2244-5C79-4ADB-BA7B-CEC8EC5B8388}">
      <dgm:prSet/>
      <dgm:spPr/>
      <dgm:t>
        <a:bodyPr/>
        <a:lstStyle/>
        <a:p>
          <a:endParaRPr lang="en-US"/>
        </a:p>
      </dgm:t>
    </dgm:pt>
    <dgm:pt modelId="{C28EE1C0-051F-44BC-9C0A-9105558F87F4}" type="sibTrans" cxnId="{FC9A2244-5C79-4ADB-BA7B-CEC8EC5B8388}">
      <dgm:prSet/>
      <dgm:spPr/>
      <dgm:t>
        <a:bodyPr/>
        <a:lstStyle/>
        <a:p>
          <a:endParaRPr lang="en-US"/>
        </a:p>
      </dgm:t>
    </dgm:pt>
    <dgm:pt modelId="{5B494658-FB05-4233-AFB4-7E3290B35C0F}">
      <dgm:prSet/>
      <dgm:spPr/>
      <dgm:t>
        <a:bodyPr/>
        <a:lstStyle/>
        <a:p>
          <a:r>
            <a:rPr lang="en-US"/>
            <a:t>Leverage CNNs for image data. If there are specific visual patterns in the images related to autism, a well-designed image processing model (like VGGNet, ResNet, or DenseNet) can be effective.</a:t>
          </a:r>
        </a:p>
      </dgm:t>
    </dgm:pt>
    <dgm:pt modelId="{D54F5154-3429-4B6B-982A-599F2F1F2F92}" type="parTrans" cxnId="{28311CB9-DBC6-4557-A705-18910563B6F0}">
      <dgm:prSet/>
      <dgm:spPr/>
      <dgm:t>
        <a:bodyPr/>
        <a:lstStyle/>
        <a:p>
          <a:endParaRPr lang="en-US"/>
        </a:p>
      </dgm:t>
    </dgm:pt>
    <dgm:pt modelId="{55305761-D7BA-4904-A9B8-1BD461ACAB3C}" type="sibTrans" cxnId="{28311CB9-DBC6-4557-A705-18910563B6F0}">
      <dgm:prSet/>
      <dgm:spPr/>
      <dgm:t>
        <a:bodyPr/>
        <a:lstStyle/>
        <a:p>
          <a:endParaRPr lang="en-US"/>
        </a:p>
      </dgm:t>
    </dgm:pt>
    <dgm:pt modelId="{B57B55D6-C688-4716-8BCC-315D672854F6}">
      <dgm:prSet/>
      <dgm:spPr/>
      <dgm:t>
        <a:bodyPr/>
        <a:lstStyle/>
        <a:p>
          <a:r>
            <a:rPr lang="en-US" b="1"/>
            <a:t>Multimodal Architectures:</a:t>
          </a:r>
          <a:endParaRPr lang="en-US"/>
        </a:p>
      </dgm:t>
    </dgm:pt>
    <dgm:pt modelId="{0932C846-379E-4086-A0EC-2C7158524C26}" type="parTrans" cxnId="{47185929-240D-4EA2-8171-1EB522B1675E}">
      <dgm:prSet/>
      <dgm:spPr/>
      <dgm:t>
        <a:bodyPr/>
        <a:lstStyle/>
        <a:p>
          <a:endParaRPr lang="en-US"/>
        </a:p>
      </dgm:t>
    </dgm:pt>
    <dgm:pt modelId="{04BF1DE5-6FEF-464E-A24C-B31C7AED5EFE}" type="sibTrans" cxnId="{47185929-240D-4EA2-8171-1EB522B1675E}">
      <dgm:prSet/>
      <dgm:spPr/>
      <dgm:t>
        <a:bodyPr/>
        <a:lstStyle/>
        <a:p>
          <a:endParaRPr lang="en-US"/>
        </a:p>
      </dgm:t>
    </dgm:pt>
    <dgm:pt modelId="{114300D1-2893-499F-AC1C-2AF46531FAE9}">
      <dgm:prSet/>
      <dgm:spPr/>
      <dgm:t>
        <a:bodyPr/>
        <a:lstStyle/>
        <a:p>
          <a:r>
            <a:rPr lang="en-US"/>
            <a:t>Explore architectures specifically designed for multimodal data, combining both spatial and temporal aspects. Models like Late Fusion Attention Network (LFAN) or Multimodal Compact Bilinear Pooling (MCB) can handle diverse types of data.</a:t>
          </a:r>
        </a:p>
      </dgm:t>
    </dgm:pt>
    <dgm:pt modelId="{AACF93EC-2873-44C4-B1B2-A1FE640A2DF6}" type="parTrans" cxnId="{448F2C35-7672-4D3A-A6F0-D59040A9CAD8}">
      <dgm:prSet/>
      <dgm:spPr/>
      <dgm:t>
        <a:bodyPr/>
        <a:lstStyle/>
        <a:p>
          <a:endParaRPr lang="en-US"/>
        </a:p>
      </dgm:t>
    </dgm:pt>
    <dgm:pt modelId="{1D11AED2-48B4-48BF-A619-9DCC7D12B639}" type="sibTrans" cxnId="{448F2C35-7672-4D3A-A6F0-D59040A9CAD8}">
      <dgm:prSet/>
      <dgm:spPr/>
      <dgm:t>
        <a:bodyPr/>
        <a:lstStyle/>
        <a:p>
          <a:endParaRPr lang="en-US"/>
        </a:p>
      </dgm:t>
    </dgm:pt>
    <dgm:pt modelId="{EC2C25D3-9494-4E4A-9716-D015D406B057}">
      <dgm:prSet/>
      <dgm:spPr/>
      <dgm:t>
        <a:bodyPr/>
        <a:lstStyle/>
        <a:p>
          <a:r>
            <a:rPr lang="en-US" b="1"/>
            <a:t>Attention Mechanisms:</a:t>
          </a:r>
          <a:endParaRPr lang="en-US"/>
        </a:p>
      </dgm:t>
    </dgm:pt>
    <dgm:pt modelId="{29DC4850-AFC6-4F0C-BD9A-658A315C48C7}" type="parTrans" cxnId="{A1DFCCD4-E347-4DD1-92C1-40C2042B8261}">
      <dgm:prSet/>
      <dgm:spPr/>
      <dgm:t>
        <a:bodyPr/>
        <a:lstStyle/>
        <a:p>
          <a:endParaRPr lang="en-US"/>
        </a:p>
      </dgm:t>
    </dgm:pt>
    <dgm:pt modelId="{8F63FBE2-88D0-4F66-8CF8-F76F1299E2EF}" type="sibTrans" cxnId="{A1DFCCD4-E347-4DD1-92C1-40C2042B8261}">
      <dgm:prSet/>
      <dgm:spPr/>
      <dgm:t>
        <a:bodyPr/>
        <a:lstStyle/>
        <a:p>
          <a:endParaRPr lang="en-US"/>
        </a:p>
      </dgm:t>
    </dgm:pt>
    <dgm:pt modelId="{62C7E798-0082-4862-95ED-F5E9B36786B3}">
      <dgm:prSet/>
      <dgm:spPr/>
      <dgm:t>
        <a:bodyPr/>
        <a:lstStyle/>
        <a:p>
          <a:r>
            <a:rPr lang="en-US"/>
            <a:t>Incorporate attention mechanisms to let the model focus on specific parts of each modality that are most informative for the task.</a:t>
          </a:r>
        </a:p>
      </dgm:t>
    </dgm:pt>
    <dgm:pt modelId="{46BFFE82-3F95-44CB-8002-5E47FA3EB0E6}" type="parTrans" cxnId="{74362BE6-7EF5-409F-8493-847A57CD0FA9}">
      <dgm:prSet/>
      <dgm:spPr/>
      <dgm:t>
        <a:bodyPr/>
        <a:lstStyle/>
        <a:p>
          <a:endParaRPr lang="en-US"/>
        </a:p>
      </dgm:t>
    </dgm:pt>
    <dgm:pt modelId="{87A2E2D6-4DEC-492A-8710-5CDEEAB19135}" type="sibTrans" cxnId="{74362BE6-7EF5-409F-8493-847A57CD0FA9}">
      <dgm:prSet/>
      <dgm:spPr/>
      <dgm:t>
        <a:bodyPr/>
        <a:lstStyle/>
        <a:p>
          <a:endParaRPr lang="en-US"/>
        </a:p>
      </dgm:t>
    </dgm:pt>
    <dgm:pt modelId="{0F4FE225-46F6-492C-97EA-CCC42F2FFFB7}" type="pres">
      <dgm:prSet presAssocID="{425D02F0-C910-4AC4-8B97-BD1C49959579}" presName="Name0" presStyleCnt="0">
        <dgm:presLayoutVars>
          <dgm:dir/>
          <dgm:animLvl val="lvl"/>
          <dgm:resizeHandles val="exact"/>
        </dgm:presLayoutVars>
      </dgm:prSet>
      <dgm:spPr/>
      <dgm:t>
        <a:bodyPr/>
        <a:lstStyle/>
        <a:p>
          <a:endParaRPr lang="en-US"/>
        </a:p>
      </dgm:t>
    </dgm:pt>
    <dgm:pt modelId="{23BDA4AE-69C0-42A6-B30C-1AF358A6C61B}" type="pres">
      <dgm:prSet presAssocID="{EC2C25D3-9494-4E4A-9716-D015D406B057}" presName="boxAndChildren" presStyleCnt="0"/>
      <dgm:spPr/>
    </dgm:pt>
    <dgm:pt modelId="{7F73FD75-2137-4901-8EDF-58B156ABB717}" type="pres">
      <dgm:prSet presAssocID="{EC2C25D3-9494-4E4A-9716-D015D406B057}" presName="parentTextBox" presStyleLbl="alignNode1" presStyleIdx="0" presStyleCnt="7"/>
      <dgm:spPr/>
      <dgm:t>
        <a:bodyPr/>
        <a:lstStyle/>
        <a:p>
          <a:endParaRPr lang="en-US"/>
        </a:p>
      </dgm:t>
    </dgm:pt>
    <dgm:pt modelId="{8222938B-060C-4869-B7E7-A6550E770831}" type="pres">
      <dgm:prSet presAssocID="{EC2C25D3-9494-4E4A-9716-D015D406B057}" presName="descendantBox" presStyleLbl="bgAccFollowNode1" presStyleIdx="0" presStyleCnt="7"/>
      <dgm:spPr/>
      <dgm:t>
        <a:bodyPr/>
        <a:lstStyle/>
        <a:p>
          <a:endParaRPr lang="en-US"/>
        </a:p>
      </dgm:t>
    </dgm:pt>
    <dgm:pt modelId="{B04CE7F7-AF53-4759-9516-41F82539725A}" type="pres">
      <dgm:prSet presAssocID="{04BF1DE5-6FEF-464E-A24C-B31C7AED5EFE}" presName="sp" presStyleCnt="0"/>
      <dgm:spPr/>
    </dgm:pt>
    <dgm:pt modelId="{6696597E-F856-4DC5-822A-B550674B2B00}" type="pres">
      <dgm:prSet presAssocID="{B57B55D6-C688-4716-8BCC-315D672854F6}" presName="arrowAndChildren" presStyleCnt="0"/>
      <dgm:spPr/>
    </dgm:pt>
    <dgm:pt modelId="{E8B36207-DEB5-49E9-819D-08DBD733D9AE}" type="pres">
      <dgm:prSet presAssocID="{B57B55D6-C688-4716-8BCC-315D672854F6}" presName="parentTextArrow" presStyleLbl="node1" presStyleIdx="0" presStyleCnt="0"/>
      <dgm:spPr/>
      <dgm:t>
        <a:bodyPr/>
        <a:lstStyle/>
        <a:p>
          <a:endParaRPr lang="en-US"/>
        </a:p>
      </dgm:t>
    </dgm:pt>
    <dgm:pt modelId="{7C40620A-4926-4F02-8EFD-917F350C5797}" type="pres">
      <dgm:prSet presAssocID="{B57B55D6-C688-4716-8BCC-315D672854F6}" presName="arrow" presStyleLbl="alignNode1" presStyleIdx="1" presStyleCnt="7"/>
      <dgm:spPr/>
      <dgm:t>
        <a:bodyPr/>
        <a:lstStyle/>
        <a:p>
          <a:endParaRPr lang="en-US"/>
        </a:p>
      </dgm:t>
    </dgm:pt>
    <dgm:pt modelId="{CEE92598-BDAF-4A27-B6DD-711559EEE403}" type="pres">
      <dgm:prSet presAssocID="{B57B55D6-C688-4716-8BCC-315D672854F6}" presName="descendantArrow" presStyleLbl="bgAccFollowNode1" presStyleIdx="1" presStyleCnt="7"/>
      <dgm:spPr/>
      <dgm:t>
        <a:bodyPr/>
        <a:lstStyle/>
        <a:p>
          <a:endParaRPr lang="en-US"/>
        </a:p>
      </dgm:t>
    </dgm:pt>
    <dgm:pt modelId="{89AC3897-97ED-45A4-BAB4-F8FA2C02AE66}" type="pres">
      <dgm:prSet presAssocID="{C28EE1C0-051F-44BC-9C0A-9105558F87F4}" presName="sp" presStyleCnt="0"/>
      <dgm:spPr/>
    </dgm:pt>
    <dgm:pt modelId="{7FF41B71-E0A3-4408-8192-207C7B894DA6}" type="pres">
      <dgm:prSet presAssocID="{6A934A30-CF85-4D69-8641-63D1783F1E53}" presName="arrowAndChildren" presStyleCnt="0"/>
      <dgm:spPr/>
    </dgm:pt>
    <dgm:pt modelId="{98EA9DDD-169D-475C-A73C-067BE3F96E7A}" type="pres">
      <dgm:prSet presAssocID="{6A934A30-CF85-4D69-8641-63D1783F1E53}" presName="parentTextArrow" presStyleLbl="node1" presStyleIdx="0" presStyleCnt="0"/>
      <dgm:spPr/>
      <dgm:t>
        <a:bodyPr/>
        <a:lstStyle/>
        <a:p>
          <a:endParaRPr lang="en-US"/>
        </a:p>
      </dgm:t>
    </dgm:pt>
    <dgm:pt modelId="{75D7BE6E-6819-486C-9580-E9C8997CA618}" type="pres">
      <dgm:prSet presAssocID="{6A934A30-CF85-4D69-8641-63D1783F1E53}" presName="arrow" presStyleLbl="alignNode1" presStyleIdx="2" presStyleCnt="7"/>
      <dgm:spPr/>
      <dgm:t>
        <a:bodyPr/>
        <a:lstStyle/>
        <a:p>
          <a:endParaRPr lang="en-US"/>
        </a:p>
      </dgm:t>
    </dgm:pt>
    <dgm:pt modelId="{0998C4D1-6947-486E-821B-FA0F1C45B064}" type="pres">
      <dgm:prSet presAssocID="{6A934A30-CF85-4D69-8641-63D1783F1E53}" presName="descendantArrow" presStyleLbl="bgAccFollowNode1" presStyleIdx="2" presStyleCnt="7"/>
      <dgm:spPr/>
      <dgm:t>
        <a:bodyPr/>
        <a:lstStyle/>
        <a:p>
          <a:endParaRPr lang="en-US"/>
        </a:p>
      </dgm:t>
    </dgm:pt>
    <dgm:pt modelId="{FEE3530A-9B87-4B4D-882B-E37D747DBAE2}" type="pres">
      <dgm:prSet presAssocID="{F23C9100-0F72-4E9E-868D-0C01A9DB3616}" presName="sp" presStyleCnt="0"/>
      <dgm:spPr/>
    </dgm:pt>
    <dgm:pt modelId="{61E52E93-5835-47EB-916E-A4AFA2FC0B3B}" type="pres">
      <dgm:prSet presAssocID="{ADDEFFA4-8779-494C-B2EA-E97E49981AFC}" presName="arrowAndChildren" presStyleCnt="0"/>
      <dgm:spPr/>
    </dgm:pt>
    <dgm:pt modelId="{EDF22F5E-0C4F-4F4E-B5F1-992F914AC1F5}" type="pres">
      <dgm:prSet presAssocID="{ADDEFFA4-8779-494C-B2EA-E97E49981AFC}" presName="parentTextArrow" presStyleLbl="node1" presStyleIdx="0" presStyleCnt="0"/>
      <dgm:spPr/>
      <dgm:t>
        <a:bodyPr/>
        <a:lstStyle/>
        <a:p>
          <a:endParaRPr lang="en-US"/>
        </a:p>
      </dgm:t>
    </dgm:pt>
    <dgm:pt modelId="{4BA59B26-F8C7-4EEE-8CA8-4378CE47ECC6}" type="pres">
      <dgm:prSet presAssocID="{ADDEFFA4-8779-494C-B2EA-E97E49981AFC}" presName="arrow" presStyleLbl="alignNode1" presStyleIdx="3" presStyleCnt="7"/>
      <dgm:spPr/>
      <dgm:t>
        <a:bodyPr/>
        <a:lstStyle/>
        <a:p>
          <a:endParaRPr lang="en-US"/>
        </a:p>
      </dgm:t>
    </dgm:pt>
    <dgm:pt modelId="{0685B56C-7D10-4890-981E-5CCA727AFEBC}" type="pres">
      <dgm:prSet presAssocID="{ADDEFFA4-8779-494C-B2EA-E97E49981AFC}" presName="descendantArrow" presStyleLbl="bgAccFollowNode1" presStyleIdx="3" presStyleCnt="7"/>
      <dgm:spPr/>
      <dgm:t>
        <a:bodyPr/>
        <a:lstStyle/>
        <a:p>
          <a:endParaRPr lang="en-US"/>
        </a:p>
      </dgm:t>
    </dgm:pt>
    <dgm:pt modelId="{4EB527DA-5FE0-43D0-ABD1-DAA25C2D31F7}" type="pres">
      <dgm:prSet presAssocID="{472D4436-BE16-48F2-8A52-9D5DE75052E9}" presName="sp" presStyleCnt="0"/>
      <dgm:spPr/>
    </dgm:pt>
    <dgm:pt modelId="{ED56F584-56DE-443C-BCD3-BCDC24974388}" type="pres">
      <dgm:prSet presAssocID="{7EC62514-6E05-4C04-84EB-E7A3637E91E8}" presName="arrowAndChildren" presStyleCnt="0"/>
      <dgm:spPr/>
    </dgm:pt>
    <dgm:pt modelId="{940CB6C6-531A-4DAE-88E4-3A4C36C8594B}" type="pres">
      <dgm:prSet presAssocID="{7EC62514-6E05-4C04-84EB-E7A3637E91E8}" presName="parentTextArrow" presStyleLbl="node1" presStyleIdx="0" presStyleCnt="0"/>
      <dgm:spPr/>
      <dgm:t>
        <a:bodyPr/>
        <a:lstStyle/>
        <a:p>
          <a:endParaRPr lang="en-US"/>
        </a:p>
      </dgm:t>
    </dgm:pt>
    <dgm:pt modelId="{E554A0AA-99FC-4EC1-AD2C-07AD4C27FA56}" type="pres">
      <dgm:prSet presAssocID="{7EC62514-6E05-4C04-84EB-E7A3637E91E8}" presName="arrow" presStyleLbl="alignNode1" presStyleIdx="4" presStyleCnt="7"/>
      <dgm:spPr/>
      <dgm:t>
        <a:bodyPr/>
        <a:lstStyle/>
        <a:p>
          <a:endParaRPr lang="en-US"/>
        </a:p>
      </dgm:t>
    </dgm:pt>
    <dgm:pt modelId="{686EEB2C-840E-4A6F-BCB2-5DD1749622C7}" type="pres">
      <dgm:prSet presAssocID="{7EC62514-6E05-4C04-84EB-E7A3637E91E8}" presName="descendantArrow" presStyleLbl="bgAccFollowNode1" presStyleIdx="4" presStyleCnt="7"/>
      <dgm:spPr/>
      <dgm:t>
        <a:bodyPr/>
        <a:lstStyle/>
        <a:p>
          <a:endParaRPr lang="en-US"/>
        </a:p>
      </dgm:t>
    </dgm:pt>
    <dgm:pt modelId="{43E4A856-9ECF-4A4E-AA78-81193C41FA1B}" type="pres">
      <dgm:prSet presAssocID="{61375478-F345-4712-8681-8A6C8AEA796E}" presName="sp" presStyleCnt="0"/>
      <dgm:spPr/>
    </dgm:pt>
    <dgm:pt modelId="{8A1B299B-4B1A-4898-8CEE-E0F9198571CC}" type="pres">
      <dgm:prSet presAssocID="{5CE1B6FC-0000-464F-AF43-6436F5B0DFE6}" presName="arrowAndChildren" presStyleCnt="0"/>
      <dgm:spPr/>
    </dgm:pt>
    <dgm:pt modelId="{40A3ACE8-1DC5-4722-92F0-D31B8FB4A6BB}" type="pres">
      <dgm:prSet presAssocID="{5CE1B6FC-0000-464F-AF43-6436F5B0DFE6}" presName="parentTextArrow" presStyleLbl="node1" presStyleIdx="0" presStyleCnt="0"/>
      <dgm:spPr/>
      <dgm:t>
        <a:bodyPr/>
        <a:lstStyle/>
        <a:p>
          <a:endParaRPr lang="en-US"/>
        </a:p>
      </dgm:t>
    </dgm:pt>
    <dgm:pt modelId="{87702B50-8019-45A1-846D-3FC0F475ACEC}" type="pres">
      <dgm:prSet presAssocID="{5CE1B6FC-0000-464F-AF43-6436F5B0DFE6}" presName="arrow" presStyleLbl="alignNode1" presStyleIdx="5" presStyleCnt="7"/>
      <dgm:spPr/>
      <dgm:t>
        <a:bodyPr/>
        <a:lstStyle/>
        <a:p>
          <a:endParaRPr lang="en-US"/>
        </a:p>
      </dgm:t>
    </dgm:pt>
    <dgm:pt modelId="{A799D20A-A537-4107-BC98-87511D3D8CA2}" type="pres">
      <dgm:prSet presAssocID="{5CE1B6FC-0000-464F-AF43-6436F5B0DFE6}" presName="descendantArrow" presStyleLbl="bgAccFollowNode1" presStyleIdx="5" presStyleCnt="7"/>
      <dgm:spPr/>
      <dgm:t>
        <a:bodyPr/>
        <a:lstStyle/>
        <a:p>
          <a:endParaRPr lang="en-US"/>
        </a:p>
      </dgm:t>
    </dgm:pt>
    <dgm:pt modelId="{4A75A476-3D53-468E-ACA9-A1019D990233}" type="pres">
      <dgm:prSet presAssocID="{71A2FE4B-D3FF-4032-B56E-F22D8C60C1AE}" presName="sp" presStyleCnt="0"/>
      <dgm:spPr/>
    </dgm:pt>
    <dgm:pt modelId="{DA29F1FF-0D66-41A1-99CB-A50210CE3A80}" type="pres">
      <dgm:prSet presAssocID="{31E752F5-7C24-45E2-94D3-132E24C12949}" presName="arrowAndChildren" presStyleCnt="0"/>
      <dgm:spPr/>
    </dgm:pt>
    <dgm:pt modelId="{962600BB-4340-4556-A5CE-71E27279ACCB}" type="pres">
      <dgm:prSet presAssocID="{31E752F5-7C24-45E2-94D3-132E24C12949}" presName="parentTextArrow" presStyleLbl="node1" presStyleIdx="0" presStyleCnt="0"/>
      <dgm:spPr/>
      <dgm:t>
        <a:bodyPr/>
        <a:lstStyle/>
        <a:p>
          <a:endParaRPr lang="en-US"/>
        </a:p>
      </dgm:t>
    </dgm:pt>
    <dgm:pt modelId="{E4532E3C-3F5C-465B-9F9F-A732A1D40F9E}" type="pres">
      <dgm:prSet presAssocID="{31E752F5-7C24-45E2-94D3-132E24C12949}" presName="arrow" presStyleLbl="alignNode1" presStyleIdx="6" presStyleCnt="7"/>
      <dgm:spPr/>
      <dgm:t>
        <a:bodyPr/>
        <a:lstStyle/>
        <a:p>
          <a:endParaRPr lang="en-US"/>
        </a:p>
      </dgm:t>
    </dgm:pt>
    <dgm:pt modelId="{0E2CA1A9-92EB-4675-8863-ABDB53571E8C}" type="pres">
      <dgm:prSet presAssocID="{31E752F5-7C24-45E2-94D3-132E24C12949}" presName="descendantArrow" presStyleLbl="bgAccFollowNode1" presStyleIdx="6" presStyleCnt="7"/>
      <dgm:spPr/>
      <dgm:t>
        <a:bodyPr/>
        <a:lstStyle/>
        <a:p>
          <a:endParaRPr lang="en-US"/>
        </a:p>
      </dgm:t>
    </dgm:pt>
  </dgm:ptLst>
  <dgm:cxnLst>
    <dgm:cxn modelId="{44A61460-C8F2-4A6E-8772-3E932AE9BF22}" srcId="{425D02F0-C910-4AC4-8B97-BD1C49959579}" destId="{5CE1B6FC-0000-464F-AF43-6436F5B0DFE6}" srcOrd="1" destOrd="0" parTransId="{D697B0D5-4ABF-4ED6-A350-DA8305B834BE}" sibTransId="{61375478-F345-4712-8681-8A6C8AEA796E}"/>
    <dgm:cxn modelId="{7D808EFA-521D-47E2-B53B-B270A8E89331}" type="presOf" srcId="{ADDEFFA4-8779-494C-B2EA-E97E49981AFC}" destId="{EDF22F5E-0C4F-4F4E-B5F1-992F914AC1F5}" srcOrd="0" destOrd="0" presId="urn:microsoft.com/office/officeart/2016/7/layout/VerticalDownArrowProcess"/>
    <dgm:cxn modelId="{27DF4CC6-E1EC-4798-9B8B-B451265980E1}" type="presOf" srcId="{8932A54C-0877-47A6-98DC-BCE076FC4D04}" destId="{686EEB2C-840E-4A6F-BCB2-5DD1749622C7}" srcOrd="0" destOrd="0" presId="urn:microsoft.com/office/officeart/2016/7/layout/VerticalDownArrowProcess"/>
    <dgm:cxn modelId="{BCDD2158-0400-48BE-A10A-4CEA0418A3B7}" srcId="{31E752F5-7C24-45E2-94D3-132E24C12949}" destId="{05DB4FEA-781F-4971-9DD1-165C4C35DC86}" srcOrd="0" destOrd="0" parTransId="{C2FDDF3B-0321-45BE-9AD6-4BA9B2A52DD6}" sibTransId="{2404DC3A-367B-4C41-BBE8-1CFB4EE333BB}"/>
    <dgm:cxn modelId="{4E43C985-D033-4ED3-AA28-5416B6E0F0C3}" type="presOf" srcId="{B57B55D6-C688-4716-8BCC-315D672854F6}" destId="{E8B36207-DEB5-49E9-819D-08DBD733D9AE}" srcOrd="0" destOrd="0" presId="urn:microsoft.com/office/officeart/2016/7/layout/VerticalDownArrowProcess"/>
    <dgm:cxn modelId="{EA0CCD60-2456-457A-8C64-5CC970844465}" type="presOf" srcId="{BFF11A40-F6A3-42CE-9EA6-45B11AEE28F5}" destId="{A799D20A-A537-4107-BC98-87511D3D8CA2}" srcOrd="0" destOrd="0" presId="urn:microsoft.com/office/officeart/2016/7/layout/VerticalDownArrowProcess"/>
    <dgm:cxn modelId="{3FAD1579-C91D-4E17-8CF1-DDC16DB09B31}" type="presOf" srcId="{7EC62514-6E05-4C04-84EB-E7A3637E91E8}" destId="{940CB6C6-531A-4DAE-88E4-3A4C36C8594B}" srcOrd="0" destOrd="0" presId="urn:microsoft.com/office/officeart/2016/7/layout/VerticalDownArrowProcess"/>
    <dgm:cxn modelId="{A10DCCFE-9776-40F5-989C-FE5292B40187}" srcId="{425D02F0-C910-4AC4-8B97-BD1C49959579}" destId="{ADDEFFA4-8779-494C-B2EA-E97E49981AFC}" srcOrd="3" destOrd="0" parTransId="{BFC69905-7FF1-4D3B-86D2-716BBF34AD0A}" sibTransId="{F23C9100-0F72-4E9E-868D-0C01A9DB3616}"/>
    <dgm:cxn modelId="{D5EC6E73-8E97-4F35-A3FE-6CA9EA6899D6}" type="presOf" srcId="{5B494658-FB05-4233-AFB4-7E3290B35C0F}" destId="{0998C4D1-6947-486E-821B-FA0F1C45B064}" srcOrd="0" destOrd="0" presId="urn:microsoft.com/office/officeart/2016/7/layout/VerticalDownArrowProcess"/>
    <dgm:cxn modelId="{597B1FB9-F688-42A7-9422-2301035076A0}" srcId="{7EC62514-6E05-4C04-84EB-E7A3637E91E8}" destId="{8932A54C-0877-47A6-98DC-BCE076FC4D04}" srcOrd="0" destOrd="0" parTransId="{8D4BA558-0E86-4B78-9CCB-F1F231C68F1E}" sibTransId="{2727694B-6EAF-49E3-B21B-61D91AE9ED36}"/>
    <dgm:cxn modelId="{28311CB9-DBC6-4557-A705-18910563B6F0}" srcId="{6A934A30-CF85-4D69-8641-63D1783F1E53}" destId="{5B494658-FB05-4233-AFB4-7E3290B35C0F}" srcOrd="0" destOrd="0" parTransId="{D54F5154-3429-4B6B-982A-599F2F1F2F92}" sibTransId="{55305761-D7BA-4904-A9B8-1BD461ACAB3C}"/>
    <dgm:cxn modelId="{74362BE6-7EF5-409F-8493-847A57CD0FA9}" srcId="{EC2C25D3-9494-4E4A-9716-D015D406B057}" destId="{62C7E798-0082-4862-95ED-F5E9B36786B3}" srcOrd="0" destOrd="0" parTransId="{46BFFE82-3F95-44CB-8002-5E47FA3EB0E6}" sibTransId="{87A2E2D6-4DEC-492A-8710-5CDEEAB19135}"/>
    <dgm:cxn modelId="{8F842F22-EE1D-4D6C-9F82-1F47C7F5F7CC}" srcId="{425D02F0-C910-4AC4-8B97-BD1C49959579}" destId="{7EC62514-6E05-4C04-84EB-E7A3637E91E8}" srcOrd="2" destOrd="0" parTransId="{67B1030A-18E2-4906-B91A-C1FCA5BB8711}" sibTransId="{472D4436-BE16-48F2-8A52-9D5DE75052E9}"/>
    <dgm:cxn modelId="{6617F2F7-EF04-41F2-AFED-5D22F9A4B9F7}" type="presOf" srcId="{5CE1B6FC-0000-464F-AF43-6436F5B0DFE6}" destId="{40A3ACE8-1DC5-4722-92F0-D31B8FB4A6BB}" srcOrd="0" destOrd="0" presId="urn:microsoft.com/office/officeart/2016/7/layout/VerticalDownArrowProcess"/>
    <dgm:cxn modelId="{36B41BA5-2D95-4EE4-94EE-498A22332077}" type="presOf" srcId="{6A934A30-CF85-4D69-8641-63D1783F1E53}" destId="{98EA9DDD-169D-475C-A73C-067BE3F96E7A}" srcOrd="0" destOrd="0" presId="urn:microsoft.com/office/officeart/2016/7/layout/VerticalDownArrowProcess"/>
    <dgm:cxn modelId="{A1DFCCD4-E347-4DD1-92C1-40C2042B8261}" srcId="{425D02F0-C910-4AC4-8B97-BD1C49959579}" destId="{EC2C25D3-9494-4E4A-9716-D015D406B057}" srcOrd="6" destOrd="0" parTransId="{29DC4850-AFC6-4F0C-BD9A-658A315C48C7}" sibTransId="{8F63FBE2-88D0-4F66-8CF8-F76F1299E2EF}"/>
    <dgm:cxn modelId="{859BA67C-602C-4BF1-89F3-EB77DCB54E03}" type="presOf" srcId="{05DB4FEA-781F-4971-9DD1-165C4C35DC86}" destId="{0E2CA1A9-92EB-4675-8863-ABDB53571E8C}" srcOrd="0" destOrd="0" presId="urn:microsoft.com/office/officeart/2016/7/layout/VerticalDownArrowProcess"/>
    <dgm:cxn modelId="{47185929-240D-4EA2-8171-1EB522B1675E}" srcId="{425D02F0-C910-4AC4-8B97-BD1C49959579}" destId="{B57B55D6-C688-4716-8BCC-315D672854F6}" srcOrd="5" destOrd="0" parTransId="{0932C846-379E-4086-A0EC-2C7158524C26}" sibTransId="{04BF1DE5-6FEF-464E-A24C-B31C7AED5EFE}"/>
    <dgm:cxn modelId="{5C3FB321-398A-4864-8577-0762D60FD483}" type="presOf" srcId="{425D02F0-C910-4AC4-8B97-BD1C49959579}" destId="{0F4FE225-46F6-492C-97EA-CCC42F2FFFB7}" srcOrd="0" destOrd="0" presId="urn:microsoft.com/office/officeart/2016/7/layout/VerticalDownArrowProcess"/>
    <dgm:cxn modelId="{A996055B-D81B-46A4-97B1-0CB1E92DE147}" type="presOf" srcId="{B57B55D6-C688-4716-8BCC-315D672854F6}" destId="{7C40620A-4926-4F02-8EFD-917F350C5797}" srcOrd="1" destOrd="0" presId="urn:microsoft.com/office/officeart/2016/7/layout/VerticalDownArrowProcess"/>
    <dgm:cxn modelId="{159D1C46-EA71-4AF7-9B6A-2FC8BB4BDB62}" type="presOf" srcId="{ADDEFFA4-8779-494C-B2EA-E97E49981AFC}" destId="{4BA59B26-F8C7-4EEE-8CA8-4378CE47ECC6}" srcOrd="1" destOrd="0" presId="urn:microsoft.com/office/officeart/2016/7/layout/VerticalDownArrowProcess"/>
    <dgm:cxn modelId="{4855916C-C3B7-4DE7-9C17-A8B387A1C0E3}" srcId="{425D02F0-C910-4AC4-8B97-BD1C49959579}" destId="{31E752F5-7C24-45E2-94D3-132E24C12949}" srcOrd="0" destOrd="0" parTransId="{65D209A3-A9AA-4914-AC72-6EF086141FF1}" sibTransId="{71A2FE4B-D3FF-4032-B56E-F22D8C60C1AE}"/>
    <dgm:cxn modelId="{DBCE1902-FFC8-42C2-B40E-B1D8EAA2E997}" type="presOf" srcId="{EC2C25D3-9494-4E4A-9716-D015D406B057}" destId="{7F73FD75-2137-4901-8EDF-58B156ABB717}" srcOrd="0" destOrd="0" presId="urn:microsoft.com/office/officeart/2016/7/layout/VerticalDownArrowProcess"/>
    <dgm:cxn modelId="{4E06D157-DF05-4F15-A332-78C2FCADC723}" type="presOf" srcId="{31E752F5-7C24-45E2-94D3-132E24C12949}" destId="{E4532E3C-3F5C-465B-9F9F-A732A1D40F9E}" srcOrd="1" destOrd="0" presId="urn:microsoft.com/office/officeart/2016/7/layout/VerticalDownArrowProcess"/>
    <dgm:cxn modelId="{732F0D8E-D1D6-4068-BB04-EFEBE4C5972E}" srcId="{ADDEFFA4-8779-494C-B2EA-E97E49981AFC}" destId="{402F86BC-5DD6-41A5-9AA6-C0116779859C}" srcOrd="0" destOrd="0" parTransId="{4CBF976A-01BE-4846-8058-704C24F695CE}" sibTransId="{A2DEF667-F0B7-4CFA-8ECB-24E3906EFACF}"/>
    <dgm:cxn modelId="{B596AABD-ECC7-4C37-858D-7678424C42A4}" type="presOf" srcId="{5CE1B6FC-0000-464F-AF43-6436F5B0DFE6}" destId="{87702B50-8019-45A1-846D-3FC0F475ACEC}" srcOrd="1" destOrd="0" presId="urn:microsoft.com/office/officeart/2016/7/layout/VerticalDownArrowProcess"/>
    <dgm:cxn modelId="{3C76B058-8A0D-4058-B42D-93FEFE8A093C}" type="presOf" srcId="{7EC62514-6E05-4C04-84EB-E7A3637E91E8}" destId="{E554A0AA-99FC-4EC1-AD2C-07AD4C27FA56}" srcOrd="1" destOrd="0" presId="urn:microsoft.com/office/officeart/2016/7/layout/VerticalDownArrowProcess"/>
    <dgm:cxn modelId="{367A8F8D-7C26-46B1-9C58-C1086C39DBB5}" srcId="{5CE1B6FC-0000-464F-AF43-6436F5B0DFE6}" destId="{BFF11A40-F6A3-42CE-9EA6-45B11AEE28F5}" srcOrd="0" destOrd="0" parTransId="{78AAB58F-88F6-4E8E-920D-9C08CF84A8C2}" sibTransId="{B43E4AB5-48EA-4E4A-AF27-5A041110D026}"/>
    <dgm:cxn modelId="{93454506-DCFE-4CAB-90AD-D3BB6B1B3303}" type="presOf" srcId="{402F86BC-5DD6-41A5-9AA6-C0116779859C}" destId="{0685B56C-7D10-4890-981E-5CCA727AFEBC}" srcOrd="0" destOrd="0" presId="urn:microsoft.com/office/officeart/2016/7/layout/VerticalDownArrowProcess"/>
    <dgm:cxn modelId="{03BFA79E-A840-47AA-8356-5D8704535F9B}" type="presOf" srcId="{114300D1-2893-499F-AC1C-2AF46531FAE9}" destId="{CEE92598-BDAF-4A27-B6DD-711559EEE403}" srcOrd="0" destOrd="0" presId="urn:microsoft.com/office/officeart/2016/7/layout/VerticalDownArrowProcess"/>
    <dgm:cxn modelId="{FC9A2244-5C79-4ADB-BA7B-CEC8EC5B8388}" srcId="{425D02F0-C910-4AC4-8B97-BD1C49959579}" destId="{6A934A30-CF85-4D69-8641-63D1783F1E53}" srcOrd="4" destOrd="0" parTransId="{89E04E2B-2E07-4405-B925-3E258CEB65DE}" sibTransId="{C28EE1C0-051F-44BC-9C0A-9105558F87F4}"/>
    <dgm:cxn modelId="{63ADB66D-E9E3-41C0-83F2-850027B3307C}" type="presOf" srcId="{62C7E798-0082-4862-95ED-F5E9B36786B3}" destId="{8222938B-060C-4869-B7E7-A6550E770831}" srcOrd="0" destOrd="0" presId="urn:microsoft.com/office/officeart/2016/7/layout/VerticalDownArrowProcess"/>
    <dgm:cxn modelId="{BC950285-812C-4855-83A3-CF528063228C}" type="presOf" srcId="{31E752F5-7C24-45E2-94D3-132E24C12949}" destId="{962600BB-4340-4556-A5CE-71E27279ACCB}" srcOrd="0" destOrd="0" presId="urn:microsoft.com/office/officeart/2016/7/layout/VerticalDownArrowProcess"/>
    <dgm:cxn modelId="{CB50CED5-3018-4B0E-9532-22BEE83613DC}" type="presOf" srcId="{6A934A30-CF85-4D69-8641-63D1783F1E53}" destId="{75D7BE6E-6819-486C-9580-E9C8997CA618}" srcOrd="1" destOrd="0" presId="urn:microsoft.com/office/officeart/2016/7/layout/VerticalDownArrowProcess"/>
    <dgm:cxn modelId="{448F2C35-7672-4D3A-A6F0-D59040A9CAD8}" srcId="{B57B55D6-C688-4716-8BCC-315D672854F6}" destId="{114300D1-2893-499F-AC1C-2AF46531FAE9}" srcOrd="0" destOrd="0" parTransId="{AACF93EC-2873-44C4-B1B2-A1FE640A2DF6}" sibTransId="{1D11AED2-48B4-48BF-A619-9DCC7D12B639}"/>
    <dgm:cxn modelId="{222AC783-909F-46B9-BEC4-6FCE19682AE4}" type="presParOf" srcId="{0F4FE225-46F6-492C-97EA-CCC42F2FFFB7}" destId="{23BDA4AE-69C0-42A6-B30C-1AF358A6C61B}" srcOrd="0" destOrd="0" presId="urn:microsoft.com/office/officeart/2016/7/layout/VerticalDownArrowProcess"/>
    <dgm:cxn modelId="{E67FAE8C-6FF5-4092-A3F2-CE308261AF87}" type="presParOf" srcId="{23BDA4AE-69C0-42A6-B30C-1AF358A6C61B}" destId="{7F73FD75-2137-4901-8EDF-58B156ABB717}" srcOrd="0" destOrd="0" presId="urn:microsoft.com/office/officeart/2016/7/layout/VerticalDownArrowProcess"/>
    <dgm:cxn modelId="{1A273FCA-4355-40B2-9CC1-19108AEB5E8F}" type="presParOf" srcId="{23BDA4AE-69C0-42A6-B30C-1AF358A6C61B}" destId="{8222938B-060C-4869-B7E7-A6550E770831}" srcOrd="1" destOrd="0" presId="urn:microsoft.com/office/officeart/2016/7/layout/VerticalDownArrowProcess"/>
    <dgm:cxn modelId="{B9EFD42C-947C-4D28-8CD8-375B35E2229F}" type="presParOf" srcId="{0F4FE225-46F6-492C-97EA-CCC42F2FFFB7}" destId="{B04CE7F7-AF53-4759-9516-41F82539725A}" srcOrd="1" destOrd="0" presId="urn:microsoft.com/office/officeart/2016/7/layout/VerticalDownArrowProcess"/>
    <dgm:cxn modelId="{EB5CCA57-2F6F-42F2-890D-94A86D50DAA3}" type="presParOf" srcId="{0F4FE225-46F6-492C-97EA-CCC42F2FFFB7}" destId="{6696597E-F856-4DC5-822A-B550674B2B00}" srcOrd="2" destOrd="0" presId="urn:microsoft.com/office/officeart/2016/7/layout/VerticalDownArrowProcess"/>
    <dgm:cxn modelId="{D525564D-9CB5-4963-82F4-1E43E66D2BA5}" type="presParOf" srcId="{6696597E-F856-4DC5-822A-B550674B2B00}" destId="{E8B36207-DEB5-49E9-819D-08DBD733D9AE}" srcOrd="0" destOrd="0" presId="urn:microsoft.com/office/officeart/2016/7/layout/VerticalDownArrowProcess"/>
    <dgm:cxn modelId="{CAAAFD35-E9CC-4A37-A5E3-A0ABB91215FE}" type="presParOf" srcId="{6696597E-F856-4DC5-822A-B550674B2B00}" destId="{7C40620A-4926-4F02-8EFD-917F350C5797}" srcOrd="1" destOrd="0" presId="urn:microsoft.com/office/officeart/2016/7/layout/VerticalDownArrowProcess"/>
    <dgm:cxn modelId="{9DE408C5-255F-49FE-814B-3CD840F92562}" type="presParOf" srcId="{6696597E-F856-4DC5-822A-B550674B2B00}" destId="{CEE92598-BDAF-4A27-B6DD-711559EEE403}" srcOrd="2" destOrd="0" presId="urn:microsoft.com/office/officeart/2016/7/layout/VerticalDownArrowProcess"/>
    <dgm:cxn modelId="{C5074934-7A3D-46C9-9193-07C12D691EB5}" type="presParOf" srcId="{0F4FE225-46F6-492C-97EA-CCC42F2FFFB7}" destId="{89AC3897-97ED-45A4-BAB4-F8FA2C02AE66}" srcOrd="3" destOrd="0" presId="urn:microsoft.com/office/officeart/2016/7/layout/VerticalDownArrowProcess"/>
    <dgm:cxn modelId="{61A0BDA9-0EED-4FB6-961F-AEB1B8F03E8E}" type="presParOf" srcId="{0F4FE225-46F6-492C-97EA-CCC42F2FFFB7}" destId="{7FF41B71-E0A3-4408-8192-207C7B894DA6}" srcOrd="4" destOrd="0" presId="urn:microsoft.com/office/officeart/2016/7/layout/VerticalDownArrowProcess"/>
    <dgm:cxn modelId="{D76541ED-EA92-4E36-93FE-A2136AB32092}" type="presParOf" srcId="{7FF41B71-E0A3-4408-8192-207C7B894DA6}" destId="{98EA9DDD-169D-475C-A73C-067BE3F96E7A}" srcOrd="0" destOrd="0" presId="urn:microsoft.com/office/officeart/2016/7/layout/VerticalDownArrowProcess"/>
    <dgm:cxn modelId="{5628A173-B7B6-4741-B38D-0529DC5EE58D}" type="presParOf" srcId="{7FF41B71-E0A3-4408-8192-207C7B894DA6}" destId="{75D7BE6E-6819-486C-9580-E9C8997CA618}" srcOrd="1" destOrd="0" presId="urn:microsoft.com/office/officeart/2016/7/layout/VerticalDownArrowProcess"/>
    <dgm:cxn modelId="{985AFADD-5749-4E8A-BE8C-954594205F34}" type="presParOf" srcId="{7FF41B71-E0A3-4408-8192-207C7B894DA6}" destId="{0998C4D1-6947-486E-821B-FA0F1C45B064}" srcOrd="2" destOrd="0" presId="urn:microsoft.com/office/officeart/2016/7/layout/VerticalDownArrowProcess"/>
    <dgm:cxn modelId="{1B6FBD7A-80C1-41EB-AA1F-98F5E39B9417}" type="presParOf" srcId="{0F4FE225-46F6-492C-97EA-CCC42F2FFFB7}" destId="{FEE3530A-9B87-4B4D-882B-E37D747DBAE2}" srcOrd="5" destOrd="0" presId="urn:microsoft.com/office/officeart/2016/7/layout/VerticalDownArrowProcess"/>
    <dgm:cxn modelId="{4F2735FF-E0D7-47DF-8AB7-FFBE45659A79}" type="presParOf" srcId="{0F4FE225-46F6-492C-97EA-CCC42F2FFFB7}" destId="{61E52E93-5835-47EB-916E-A4AFA2FC0B3B}" srcOrd="6" destOrd="0" presId="urn:microsoft.com/office/officeart/2016/7/layout/VerticalDownArrowProcess"/>
    <dgm:cxn modelId="{A191878D-2C40-44C7-81AD-B7EDE81519D0}" type="presParOf" srcId="{61E52E93-5835-47EB-916E-A4AFA2FC0B3B}" destId="{EDF22F5E-0C4F-4F4E-B5F1-992F914AC1F5}" srcOrd="0" destOrd="0" presId="urn:microsoft.com/office/officeart/2016/7/layout/VerticalDownArrowProcess"/>
    <dgm:cxn modelId="{C58B3D3A-9380-4200-9FDB-1A74D71CA470}" type="presParOf" srcId="{61E52E93-5835-47EB-916E-A4AFA2FC0B3B}" destId="{4BA59B26-F8C7-4EEE-8CA8-4378CE47ECC6}" srcOrd="1" destOrd="0" presId="urn:microsoft.com/office/officeart/2016/7/layout/VerticalDownArrowProcess"/>
    <dgm:cxn modelId="{8481299D-9430-4EFF-9F4A-15C1389525EF}" type="presParOf" srcId="{61E52E93-5835-47EB-916E-A4AFA2FC0B3B}" destId="{0685B56C-7D10-4890-981E-5CCA727AFEBC}" srcOrd="2" destOrd="0" presId="urn:microsoft.com/office/officeart/2016/7/layout/VerticalDownArrowProcess"/>
    <dgm:cxn modelId="{D6E20472-1CBC-413F-AA2F-26123033AEF2}" type="presParOf" srcId="{0F4FE225-46F6-492C-97EA-CCC42F2FFFB7}" destId="{4EB527DA-5FE0-43D0-ABD1-DAA25C2D31F7}" srcOrd="7" destOrd="0" presId="urn:microsoft.com/office/officeart/2016/7/layout/VerticalDownArrowProcess"/>
    <dgm:cxn modelId="{4E967DE7-3A7A-4003-B07E-B77BA181347F}" type="presParOf" srcId="{0F4FE225-46F6-492C-97EA-CCC42F2FFFB7}" destId="{ED56F584-56DE-443C-BCD3-BCDC24974388}" srcOrd="8" destOrd="0" presId="urn:microsoft.com/office/officeart/2016/7/layout/VerticalDownArrowProcess"/>
    <dgm:cxn modelId="{6686E9E6-BFEA-4A83-B4C9-B3A2BEFE1F67}" type="presParOf" srcId="{ED56F584-56DE-443C-BCD3-BCDC24974388}" destId="{940CB6C6-531A-4DAE-88E4-3A4C36C8594B}" srcOrd="0" destOrd="0" presId="urn:microsoft.com/office/officeart/2016/7/layout/VerticalDownArrowProcess"/>
    <dgm:cxn modelId="{1BD60A75-85A8-483C-90B5-A1D9D9708B94}" type="presParOf" srcId="{ED56F584-56DE-443C-BCD3-BCDC24974388}" destId="{E554A0AA-99FC-4EC1-AD2C-07AD4C27FA56}" srcOrd="1" destOrd="0" presId="urn:microsoft.com/office/officeart/2016/7/layout/VerticalDownArrowProcess"/>
    <dgm:cxn modelId="{B6B669B5-BAFD-40F9-85FA-E0F27200B59C}" type="presParOf" srcId="{ED56F584-56DE-443C-BCD3-BCDC24974388}" destId="{686EEB2C-840E-4A6F-BCB2-5DD1749622C7}" srcOrd="2" destOrd="0" presId="urn:microsoft.com/office/officeart/2016/7/layout/VerticalDownArrowProcess"/>
    <dgm:cxn modelId="{4F709BFE-BAE0-44BA-B347-3962B97E890B}" type="presParOf" srcId="{0F4FE225-46F6-492C-97EA-CCC42F2FFFB7}" destId="{43E4A856-9ECF-4A4E-AA78-81193C41FA1B}" srcOrd="9" destOrd="0" presId="urn:microsoft.com/office/officeart/2016/7/layout/VerticalDownArrowProcess"/>
    <dgm:cxn modelId="{C18AEF10-EB70-45BF-97BE-206C455A81CC}" type="presParOf" srcId="{0F4FE225-46F6-492C-97EA-CCC42F2FFFB7}" destId="{8A1B299B-4B1A-4898-8CEE-E0F9198571CC}" srcOrd="10" destOrd="0" presId="urn:microsoft.com/office/officeart/2016/7/layout/VerticalDownArrowProcess"/>
    <dgm:cxn modelId="{837E5C45-C4EC-45A7-9C76-2187AF267196}" type="presParOf" srcId="{8A1B299B-4B1A-4898-8CEE-E0F9198571CC}" destId="{40A3ACE8-1DC5-4722-92F0-D31B8FB4A6BB}" srcOrd="0" destOrd="0" presId="urn:microsoft.com/office/officeart/2016/7/layout/VerticalDownArrowProcess"/>
    <dgm:cxn modelId="{F5538A01-4F28-43EB-BC31-7B7C0B4F43CB}" type="presParOf" srcId="{8A1B299B-4B1A-4898-8CEE-E0F9198571CC}" destId="{87702B50-8019-45A1-846D-3FC0F475ACEC}" srcOrd="1" destOrd="0" presId="urn:microsoft.com/office/officeart/2016/7/layout/VerticalDownArrowProcess"/>
    <dgm:cxn modelId="{0B103847-C50F-4685-A671-543599D38BFD}" type="presParOf" srcId="{8A1B299B-4B1A-4898-8CEE-E0F9198571CC}" destId="{A799D20A-A537-4107-BC98-87511D3D8CA2}" srcOrd="2" destOrd="0" presId="urn:microsoft.com/office/officeart/2016/7/layout/VerticalDownArrowProcess"/>
    <dgm:cxn modelId="{F0D46045-8534-4E89-B860-A3BEAC6E1E1C}" type="presParOf" srcId="{0F4FE225-46F6-492C-97EA-CCC42F2FFFB7}" destId="{4A75A476-3D53-468E-ACA9-A1019D990233}" srcOrd="11" destOrd="0" presId="urn:microsoft.com/office/officeart/2016/7/layout/VerticalDownArrowProcess"/>
    <dgm:cxn modelId="{7D798142-0B1B-4F3E-80EA-9B867DD10479}" type="presParOf" srcId="{0F4FE225-46F6-492C-97EA-CCC42F2FFFB7}" destId="{DA29F1FF-0D66-41A1-99CB-A50210CE3A80}" srcOrd="12" destOrd="0" presId="urn:microsoft.com/office/officeart/2016/7/layout/VerticalDownArrowProcess"/>
    <dgm:cxn modelId="{68A6C254-BF70-4D96-97AA-F5987AA08656}" type="presParOf" srcId="{DA29F1FF-0D66-41A1-99CB-A50210CE3A80}" destId="{962600BB-4340-4556-A5CE-71E27279ACCB}" srcOrd="0" destOrd="0" presId="urn:microsoft.com/office/officeart/2016/7/layout/VerticalDownArrowProcess"/>
    <dgm:cxn modelId="{36BEA0CA-E69E-4956-9629-F5270F4BBB19}" type="presParOf" srcId="{DA29F1FF-0D66-41A1-99CB-A50210CE3A80}" destId="{E4532E3C-3F5C-465B-9F9F-A732A1D40F9E}" srcOrd="1" destOrd="0" presId="urn:microsoft.com/office/officeart/2016/7/layout/VerticalDownArrowProcess"/>
    <dgm:cxn modelId="{2B3FDCEC-70AA-419E-83F2-15C9A61E3309}" type="presParOf" srcId="{DA29F1FF-0D66-41A1-99CB-A50210CE3A80}" destId="{0E2CA1A9-92EB-4675-8863-ABDB53571E8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FFA0B-864D-411B-B43D-E01A1A0ABE10}">
      <dsp:nvSpPr>
        <dsp:cNvPr id="0" name=""/>
        <dsp:cNvSpPr/>
      </dsp:nvSpPr>
      <dsp:spPr>
        <a:xfrm>
          <a:off x="0" y="1776"/>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FCB54-ED44-4EA0-B825-850D56B787B6}">
      <dsp:nvSpPr>
        <dsp:cNvPr id="0" name=""/>
        <dsp:cNvSpPr/>
      </dsp:nvSpPr>
      <dsp:spPr>
        <a:xfrm>
          <a:off x="0" y="1776"/>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1" i="0" kern="1200" baseline="0" dirty="0"/>
            <a:t>NAME </a:t>
          </a:r>
          <a:r>
            <a:rPr lang="en-IN" sz="2100" b="0" i="0" kern="1200" baseline="0" dirty="0"/>
            <a:t>	                               </a:t>
          </a:r>
          <a:r>
            <a:rPr lang="en-IN" sz="2100" b="1" i="0" kern="1200" baseline="0" dirty="0"/>
            <a:t>Register No. </a:t>
          </a:r>
          <a:r>
            <a:rPr lang="en-IN" sz="2100" b="0" i="0" kern="1200" baseline="0" dirty="0"/>
            <a:t>	</a:t>
          </a:r>
          <a:endParaRPr lang="en-US" sz="2100" kern="1200" dirty="0"/>
        </a:p>
      </dsp:txBody>
      <dsp:txXfrm>
        <a:off x="0" y="1776"/>
        <a:ext cx="4977578" cy="605955"/>
      </dsp:txXfrm>
    </dsp:sp>
    <dsp:sp modelId="{FEC6E7F3-8CB8-44E0-A6C9-9FDE0CCABDEB}">
      <dsp:nvSpPr>
        <dsp:cNvPr id="0" name=""/>
        <dsp:cNvSpPr/>
      </dsp:nvSpPr>
      <dsp:spPr>
        <a:xfrm>
          <a:off x="0" y="607732"/>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6C6E30-8DA7-4BC4-97F5-A172BCF4000D}">
      <dsp:nvSpPr>
        <dsp:cNvPr id="0" name=""/>
        <dsp:cNvSpPr/>
      </dsp:nvSpPr>
      <dsp:spPr>
        <a:xfrm>
          <a:off x="0" y="607732"/>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0" i="0" kern="1200" baseline="0" dirty="0"/>
            <a:t>Aman Kumar 	                20MID0133 	</a:t>
          </a:r>
          <a:endParaRPr lang="en-US" sz="2100" kern="1200" dirty="0"/>
        </a:p>
      </dsp:txBody>
      <dsp:txXfrm>
        <a:off x="0" y="607732"/>
        <a:ext cx="4977578" cy="605955"/>
      </dsp:txXfrm>
    </dsp:sp>
    <dsp:sp modelId="{62A4F88F-8C4D-4BA8-97ED-C9210C1D0FC2}">
      <dsp:nvSpPr>
        <dsp:cNvPr id="0" name=""/>
        <dsp:cNvSpPr/>
      </dsp:nvSpPr>
      <dsp:spPr>
        <a:xfrm>
          <a:off x="0" y="1213688"/>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2E4A68-98E0-49FE-A34A-B38606F3BD75}">
      <dsp:nvSpPr>
        <dsp:cNvPr id="0" name=""/>
        <dsp:cNvSpPr/>
      </dsp:nvSpPr>
      <dsp:spPr>
        <a:xfrm>
          <a:off x="0" y="1213688"/>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0" i="0" kern="1200" baseline="0" dirty="0"/>
            <a:t>Sumail Alam 	                20MIC0027 	</a:t>
          </a:r>
          <a:endParaRPr lang="en-US" sz="2100" kern="1200" dirty="0"/>
        </a:p>
      </dsp:txBody>
      <dsp:txXfrm>
        <a:off x="0" y="1213688"/>
        <a:ext cx="4977578" cy="605955"/>
      </dsp:txXfrm>
    </dsp:sp>
    <dsp:sp modelId="{3A9A340C-9EEA-4FB4-B717-A2D131A1BDDC}">
      <dsp:nvSpPr>
        <dsp:cNvPr id="0" name=""/>
        <dsp:cNvSpPr/>
      </dsp:nvSpPr>
      <dsp:spPr>
        <a:xfrm>
          <a:off x="0" y="1819644"/>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79F30-1C18-4913-BFEC-7630EBD0B216}">
      <dsp:nvSpPr>
        <dsp:cNvPr id="0" name=""/>
        <dsp:cNvSpPr/>
      </dsp:nvSpPr>
      <dsp:spPr>
        <a:xfrm>
          <a:off x="0" y="1819644"/>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0" i="0" kern="1200" baseline="0"/>
            <a:t>Omkar Santaji Jadhav 	20MIC0056 	</a:t>
          </a:r>
          <a:endParaRPr lang="en-US" sz="2100" kern="1200"/>
        </a:p>
      </dsp:txBody>
      <dsp:txXfrm>
        <a:off x="0" y="1819644"/>
        <a:ext cx="4977578" cy="605955"/>
      </dsp:txXfrm>
    </dsp:sp>
    <dsp:sp modelId="{DCE02F00-37F8-4C9C-9AD2-783865976C8A}">
      <dsp:nvSpPr>
        <dsp:cNvPr id="0" name=""/>
        <dsp:cNvSpPr/>
      </dsp:nvSpPr>
      <dsp:spPr>
        <a:xfrm>
          <a:off x="0" y="2425600"/>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0C5DC-C317-430E-8F93-A16362DE21B3}">
      <dsp:nvSpPr>
        <dsp:cNvPr id="0" name=""/>
        <dsp:cNvSpPr/>
      </dsp:nvSpPr>
      <dsp:spPr>
        <a:xfrm>
          <a:off x="0" y="2425600"/>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0" i="0" kern="1200" baseline="0"/>
            <a:t>Vishal Maheshwari 	20MIC0128 	</a:t>
          </a:r>
          <a:endParaRPr lang="en-US" sz="2100" kern="1200"/>
        </a:p>
      </dsp:txBody>
      <dsp:txXfrm>
        <a:off x="0" y="2425600"/>
        <a:ext cx="4977578" cy="605955"/>
      </dsp:txXfrm>
    </dsp:sp>
    <dsp:sp modelId="{B654D4DC-EB06-45AD-A556-9F366AC210B8}">
      <dsp:nvSpPr>
        <dsp:cNvPr id="0" name=""/>
        <dsp:cNvSpPr/>
      </dsp:nvSpPr>
      <dsp:spPr>
        <a:xfrm>
          <a:off x="0" y="3031556"/>
          <a:ext cx="49775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D7F2EC-3E7A-4E48-9305-9C21EC40C2EC}">
      <dsp:nvSpPr>
        <dsp:cNvPr id="0" name=""/>
        <dsp:cNvSpPr/>
      </dsp:nvSpPr>
      <dsp:spPr>
        <a:xfrm>
          <a:off x="0" y="3031556"/>
          <a:ext cx="4977578" cy="605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b="0" i="0" kern="1200" baseline="0"/>
            <a:t>Saksham Jain 	               20MIC0003 	</a:t>
          </a:r>
          <a:endParaRPr lang="en-US" sz="2100" kern="1200"/>
        </a:p>
      </dsp:txBody>
      <dsp:txXfrm>
        <a:off x="0" y="3031556"/>
        <a:ext cx="4977578" cy="605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80AA-801E-48EB-A2F9-20D03A9A5931}">
      <dsp:nvSpPr>
        <dsp:cNvPr id="0" name=""/>
        <dsp:cNvSpPr/>
      </dsp:nvSpPr>
      <dsp:spPr>
        <a:xfrm rot="5400000">
          <a:off x="6816183" y="-294504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Gather diverse datasets, including behavioral, medical, and genetic information related to autism.</a:t>
          </a:r>
        </a:p>
      </dsp:txBody>
      <dsp:txXfrm rot="-5400000">
        <a:off x="3785615" y="118169"/>
        <a:ext cx="6697334" cy="603548"/>
      </dsp:txXfrm>
    </dsp:sp>
    <dsp:sp modelId="{B86F5BC8-98EA-4E2F-820A-8607A2D6CE52}">
      <dsp:nvSpPr>
        <dsp:cNvPr id="0" name=""/>
        <dsp:cNvSpPr/>
      </dsp:nvSpPr>
      <dsp:spPr>
        <a:xfrm>
          <a:off x="0" y="191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a:t>Data Collection:</a:t>
          </a:r>
          <a:endParaRPr lang="en-US" sz="3300" kern="1200"/>
        </a:p>
      </dsp:txBody>
      <dsp:txXfrm>
        <a:off x="40813" y="42725"/>
        <a:ext cx="3703990" cy="754434"/>
      </dsp:txXfrm>
    </dsp:sp>
    <dsp:sp modelId="{DB787821-4E80-4852-92C6-FE505A3DFDBC}">
      <dsp:nvSpPr>
        <dsp:cNvPr id="0" name=""/>
        <dsp:cNvSpPr/>
      </dsp:nvSpPr>
      <dsp:spPr>
        <a:xfrm rot="5400000">
          <a:off x="6816183" y="-2067186"/>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Clean and standardize data, handling missing values and ensuring accurate labels.</a:t>
          </a:r>
        </a:p>
      </dsp:txBody>
      <dsp:txXfrm rot="-5400000">
        <a:off x="3785615" y="996032"/>
        <a:ext cx="6697334" cy="603548"/>
      </dsp:txXfrm>
    </dsp:sp>
    <dsp:sp modelId="{C2A0C609-111A-4B5A-A82D-A569800B9C60}">
      <dsp:nvSpPr>
        <dsp:cNvPr id="0" name=""/>
        <dsp:cNvSpPr/>
      </dsp:nvSpPr>
      <dsp:spPr>
        <a:xfrm>
          <a:off x="0" y="87977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a:t>Data Preprocessing:</a:t>
          </a:r>
          <a:endParaRPr lang="en-US" sz="3300" kern="1200"/>
        </a:p>
      </dsp:txBody>
      <dsp:txXfrm>
        <a:off x="40813" y="920588"/>
        <a:ext cx="3703990" cy="754434"/>
      </dsp:txXfrm>
    </dsp:sp>
    <dsp:sp modelId="{0F7022DE-CDF0-4F10-8993-CB438E4DA3F7}">
      <dsp:nvSpPr>
        <dsp:cNvPr id="0" name=""/>
        <dsp:cNvSpPr/>
      </dsp:nvSpPr>
      <dsp:spPr>
        <a:xfrm rot="5400000">
          <a:off x="6816183" y="-118932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Extract relevant features from the data to input into the deep learning model.</a:t>
          </a:r>
        </a:p>
      </dsp:txBody>
      <dsp:txXfrm rot="-5400000">
        <a:off x="3785615" y="1873895"/>
        <a:ext cx="6697334" cy="603548"/>
      </dsp:txXfrm>
    </dsp:sp>
    <dsp:sp modelId="{7D30A92E-EABD-4E62-8C3A-E10C1C460218}">
      <dsp:nvSpPr>
        <dsp:cNvPr id="0" name=""/>
        <dsp:cNvSpPr/>
      </dsp:nvSpPr>
      <dsp:spPr>
        <a:xfrm>
          <a:off x="0" y="1757638"/>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a:t>Feature Extraction:</a:t>
          </a:r>
          <a:endParaRPr lang="en-US" sz="3300" kern="1200"/>
        </a:p>
      </dsp:txBody>
      <dsp:txXfrm>
        <a:off x="40813" y="1798451"/>
        <a:ext cx="3703990" cy="754434"/>
      </dsp:txXfrm>
    </dsp:sp>
    <dsp:sp modelId="{31EC67BC-366F-41FF-AB1A-43D76C4B30AE}">
      <dsp:nvSpPr>
        <dsp:cNvPr id="0" name=""/>
        <dsp:cNvSpPr/>
      </dsp:nvSpPr>
      <dsp:spPr>
        <a:xfrm rot="5400000">
          <a:off x="6816183" y="-31145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Choose a suitable deep learning architecture (e.g., CNNs, RNNs) based on the nature of the data.</a:t>
          </a:r>
        </a:p>
      </dsp:txBody>
      <dsp:txXfrm rot="-5400000">
        <a:off x="3785615" y="2751759"/>
        <a:ext cx="6697334" cy="603548"/>
      </dsp:txXfrm>
    </dsp:sp>
    <dsp:sp modelId="{AAD295C2-B995-46E2-9C3B-884733E31EFB}">
      <dsp:nvSpPr>
        <dsp:cNvPr id="0" name=""/>
        <dsp:cNvSpPr/>
      </dsp:nvSpPr>
      <dsp:spPr>
        <a:xfrm>
          <a:off x="0" y="263550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a:t>Model Selection:</a:t>
          </a:r>
          <a:endParaRPr lang="en-US" sz="3300" kern="1200"/>
        </a:p>
      </dsp:txBody>
      <dsp:txXfrm>
        <a:off x="40813" y="2676315"/>
        <a:ext cx="3703990" cy="754434"/>
      </dsp:txXfrm>
    </dsp:sp>
    <dsp:sp modelId="{ADF68222-5A6B-4938-9908-F472068EFDA6}">
      <dsp:nvSpPr>
        <dsp:cNvPr id="0" name=""/>
        <dsp:cNvSpPr/>
      </dsp:nvSpPr>
      <dsp:spPr>
        <a:xfrm rot="5400000">
          <a:off x="6816183" y="56640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Train the selected model using preprocessed data, adjusting parameters to minimize prediction errors.</a:t>
          </a:r>
        </a:p>
      </dsp:txBody>
      <dsp:txXfrm rot="-5400000">
        <a:off x="3785615" y="3629621"/>
        <a:ext cx="6697334" cy="603548"/>
      </dsp:txXfrm>
    </dsp:sp>
    <dsp:sp modelId="{51C489ED-1C4A-4A6E-A249-D15B61DA87B9}">
      <dsp:nvSpPr>
        <dsp:cNvPr id="0" name=""/>
        <dsp:cNvSpPr/>
      </dsp:nvSpPr>
      <dsp:spPr>
        <a:xfrm>
          <a:off x="0" y="351336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b="1" kern="1200"/>
            <a:t>Model Training:</a:t>
          </a:r>
          <a:endParaRPr lang="en-US" sz="3300" kern="1200"/>
        </a:p>
      </dsp:txBody>
      <dsp:txXfrm>
        <a:off x="40813" y="3554178"/>
        <a:ext cx="3703990" cy="754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80AA-801E-48EB-A2F9-20D03A9A5931}">
      <dsp:nvSpPr>
        <dsp:cNvPr id="0" name=""/>
        <dsp:cNvSpPr/>
      </dsp:nvSpPr>
      <dsp:spPr>
        <a:xfrm rot="5400000">
          <a:off x="6816183" y="-294504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dirty="0">
              <a:ln>
                <a:noFill/>
              </a:ln>
              <a:effectLst/>
              <a:latin typeface="Arial" panose="020B0604020202020204" pitchFamily="34" charset="0"/>
            </a:rPr>
            <a:t>Validate the model's performance on a separate dataset, then test it on new, unseen data.</a:t>
          </a:r>
          <a:endParaRPr lang="en-US" sz="1900" kern="1200" dirty="0"/>
        </a:p>
      </dsp:txBody>
      <dsp:txXfrm rot="-5400000">
        <a:off x="3785615" y="118169"/>
        <a:ext cx="6697334" cy="603548"/>
      </dsp:txXfrm>
    </dsp:sp>
    <dsp:sp modelId="{B86F5BC8-98EA-4E2F-820A-8607A2D6CE52}">
      <dsp:nvSpPr>
        <dsp:cNvPr id="0" name=""/>
        <dsp:cNvSpPr/>
      </dsp:nvSpPr>
      <dsp:spPr>
        <a:xfrm>
          <a:off x="0" y="191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buClrTx/>
            <a:buSzTx/>
            <a:buFontTx/>
            <a:buChar char="•"/>
          </a:pPr>
          <a:r>
            <a:rPr kumimoji="0" lang="en-US" altLang="en-US" sz="2400" b="1" i="0" u="none" strike="noStrike" kern="1200" cap="none" normalizeH="0" baseline="0" dirty="0">
              <a:ln>
                <a:noFill/>
              </a:ln>
              <a:effectLst/>
              <a:latin typeface="Arial" panose="020B0604020202020204" pitchFamily="34" charset="0"/>
            </a:rPr>
            <a:t>Validation and Testing:</a:t>
          </a:r>
          <a:endParaRPr lang="en-US" sz="2400" kern="1200" dirty="0"/>
        </a:p>
      </dsp:txBody>
      <dsp:txXfrm>
        <a:off x="40813" y="42725"/>
        <a:ext cx="3703990" cy="754434"/>
      </dsp:txXfrm>
    </dsp:sp>
    <dsp:sp modelId="{DB787821-4E80-4852-92C6-FE505A3DFDBC}">
      <dsp:nvSpPr>
        <dsp:cNvPr id="0" name=""/>
        <dsp:cNvSpPr/>
      </dsp:nvSpPr>
      <dsp:spPr>
        <a:xfrm rot="5400000">
          <a:off x="6816183" y="-2067186"/>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dirty="0">
              <a:ln>
                <a:noFill/>
              </a:ln>
              <a:effectLst/>
              <a:latin typeface="Arial" panose="020B0604020202020204" pitchFamily="34" charset="0"/>
            </a:rPr>
            <a:t>Fine-tune model hyperparameters to improve accuracy and generalization.</a:t>
          </a:r>
          <a:endParaRPr lang="en-US" sz="1900" kern="1200" dirty="0"/>
        </a:p>
      </dsp:txBody>
      <dsp:txXfrm rot="-5400000">
        <a:off x="3785615" y="996032"/>
        <a:ext cx="6697334" cy="603548"/>
      </dsp:txXfrm>
    </dsp:sp>
    <dsp:sp modelId="{C2A0C609-111A-4B5A-A82D-A569800B9C60}">
      <dsp:nvSpPr>
        <dsp:cNvPr id="0" name=""/>
        <dsp:cNvSpPr/>
      </dsp:nvSpPr>
      <dsp:spPr>
        <a:xfrm>
          <a:off x="0" y="87977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buClrTx/>
            <a:buSzTx/>
            <a:buFontTx/>
            <a:buChar char="•"/>
          </a:pPr>
          <a:r>
            <a:rPr kumimoji="0" lang="en-US" altLang="en-US" sz="2400" b="1" i="0" u="none" strike="noStrike" kern="1200" cap="none" normalizeH="0" baseline="0" dirty="0">
              <a:ln>
                <a:noFill/>
              </a:ln>
              <a:effectLst/>
              <a:latin typeface="Arial" panose="020B0604020202020204" pitchFamily="34" charset="0"/>
            </a:rPr>
            <a:t>Hyperparameter Tuning:</a:t>
          </a:r>
          <a:endParaRPr lang="en-US" sz="2400" kern="1200" dirty="0"/>
        </a:p>
      </dsp:txBody>
      <dsp:txXfrm>
        <a:off x="40813" y="920588"/>
        <a:ext cx="3703990" cy="754434"/>
      </dsp:txXfrm>
    </dsp:sp>
    <dsp:sp modelId="{0F7022DE-CDF0-4F10-8993-CB438E4DA3F7}">
      <dsp:nvSpPr>
        <dsp:cNvPr id="0" name=""/>
        <dsp:cNvSpPr/>
      </dsp:nvSpPr>
      <dsp:spPr>
        <a:xfrm rot="5400000">
          <a:off x="6816183" y="-118932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dirty="0">
              <a:ln>
                <a:noFill/>
              </a:ln>
              <a:effectLst/>
              <a:latin typeface="Arial" panose="020B0604020202020204" pitchFamily="34" charset="0"/>
            </a:rPr>
            <a:t>Ensure the model's decisions are interpretable, crucial for medical applications.</a:t>
          </a:r>
          <a:endParaRPr lang="en-US" sz="1900" kern="1200" dirty="0"/>
        </a:p>
      </dsp:txBody>
      <dsp:txXfrm rot="-5400000">
        <a:off x="3785615" y="1873895"/>
        <a:ext cx="6697334" cy="603548"/>
      </dsp:txXfrm>
    </dsp:sp>
    <dsp:sp modelId="{7D30A92E-EABD-4E62-8C3A-E10C1C460218}">
      <dsp:nvSpPr>
        <dsp:cNvPr id="0" name=""/>
        <dsp:cNvSpPr/>
      </dsp:nvSpPr>
      <dsp:spPr>
        <a:xfrm>
          <a:off x="0" y="1757638"/>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buClrTx/>
            <a:buSzTx/>
            <a:buFontTx/>
            <a:buChar char="•"/>
          </a:pPr>
          <a:r>
            <a:rPr kumimoji="0" lang="en-US" altLang="en-US" sz="2400" b="1" i="0" u="none" strike="noStrike" kern="1200" cap="none" normalizeH="0" baseline="0" dirty="0">
              <a:ln>
                <a:noFill/>
              </a:ln>
              <a:effectLst/>
              <a:latin typeface="Arial" panose="020B0604020202020204" pitchFamily="34" charset="0"/>
            </a:rPr>
            <a:t>Interpretability and </a:t>
          </a:r>
          <a:r>
            <a:rPr kumimoji="0" lang="en-US" altLang="en-US" sz="2400" b="1" i="0" u="none" strike="noStrike" kern="1200" cap="none" normalizeH="0" baseline="0" dirty="0" err="1">
              <a:ln>
                <a:noFill/>
              </a:ln>
              <a:effectLst/>
              <a:latin typeface="Arial" panose="020B0604020202020204" pitchFamily="34" charset="0"/>
            </a:rPr>
            <a:t>Explainability</a:t>
          </a:r>
          <a:r>
            <a:rPr kumimoji="0" lang="en-US" altLang="en-US" sz="2400" b="1" i="0" u="none" strike="noStrike" kern="1200" cap="none" normalizeH="0" baseline="0" dirty="0">
              <a:ln>
                <a:noFill/>
              </a:ln>
              <a:effectLst/>
              <a:latin typeface="Arial" panose="020B0604020202020204" pitchFamily="34" charset="0"/>
            </a:rPr>
            <a:t>:</a:t>
          </a:r>
          <a:endParaRPr lang="en-US" sz="2400" kern="1200" dirty="0"/>
        </a:p>
      </dsp:txBody>
      <dsp:txXfrm>
        <a:off x="40813" y="1798451"/>
        <a:ext cx="3703990" cy="754434"/>
      </dsp:txXfrm>
    </dsp:sp>
    <dsp:sp modelId="{31EC67BC-366F-41FF-AB1A-43D76C4B30AE}">
      <dsp:nvSpPr>
        <dsp:cNvPr id="0" name=""/>
        <dsp:cNvSpPr/>
      </dsp:nvSpPr>
      <dsp:spPr>
        <a:xfrm rot="5400000">
          <a:off x="6816183" y="-31145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dirty="0">
              <a:ln>
                <a:noFill/>
              </a:ln>
              <a:effectLst/>
              <a:latin typeface="Arial" panose="020B0604020202020204" pitchFamily="34" charset="0"/>
            </a:rPr>
            <a:t>Address privacy concerns and potential biases in the data; obtain ethical approvals.</a:t>
          </a:r>
          <a:endParaRPr lang="en-US" sz="1900" kern="1200" dirty="0"/>
        </a:p>
      </dsp:txBody>
      <dsp:txXfrm rot="-5400000">
        <a:off x="3785615" y="2751759"/>
        <a:ext cx="6697334" cy="603548"/>
      </dsp:txXfrm>
    </dsp:sp>
    <dsp:sp modelId="{AAD295C2-B995-46E2-9C3B-884733E31EFB}">
      <dsp:nvSpPr>
        <dsp:cNvPr id="0" name=""/>
        <dsp:cNvSpPr/>
      </dsp:nvSpPr>
      <dsp:spPr>
        <a:xfrm>
          <a:off x="0" y="263550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buClrTx/>
            <a:buSzTx/>
            <a:buFontTx/>
            <a:buChar char="•"/>
          </a:pPr>
          <a:r>
            <a:rPr kumimoji="0" lang="en-US" altLang="en-US" sz="2400" b="1" i="0" u="none" strike="noStrike" kern="1200" cap="none" normalizeH="0" baseline="0" dirty="0">
              <a:ln>
                <a:noFill/>
              </a:ln>
              <a:effectLst/>
              <a:latin typeface="Arial" panose="020B0604020202020204" pitchFamily="34" charset="0"/>
            </a:rPr>
            <a:t>Ethical Considerations:</a:t>
          </a:r>
          <a:endParaRPr lang="en-US" sz="2400" kern="1200" dirty="0"/>
        </a:p>
      </dsp:txBody>
      <dsp:txXfrm>
        <a:off x="40813" y="2676315"/>
        <a:ext cx="3703990" cy="754434"/>
      </dsp:txXfrm>
    </dsp:sp>
    <dsp:sp modelId="{ADF68222-5A6B-4938-9908-F472068EFDA6}">
      <dsp:nvSpPr>
        <dsp:cNvPr id="0" name=""/>
        <dsp:cNvSpPr/>
      </dsp:nvSpPr>
      <dsp:spPr>
        <a:xfrm rot="5400000">
          <a:off x="6816183" y="56640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dirty="0">
              <a:ln>
                <a:noFill/>
              </a:ln>
              <a:effectLst/>
              <a:latin typeface="Arial" panose="020B0604020202020204" pitchFamily="34" charset="0"/>
            </a:rPr>
            <a:t>Iterate on the model based on feedback and emerging data, ensuring ongoing refinement.</a:t>
          </a:r>
          <a:endParaRPr lang="en-US" sz="1900" kern="1200" dirty="0"/>
        </a:p>
      </dsp:txBody>
      <dsp:txXfrm rot="-5400000">
        <a:off x="3785615" y="3629621"/>
        <a:ext cx="6697334" cy="603548"/>
      </dsp:txXfrm>
    </dsp:sp>
    <dsp:sp modelId="{51C489ED-1C4A-4A6E-A249-D15B61DA87B9}">
      <dsp:nvSpPr>
        <dsp:cNvPr id="0" name=""/>
        <dsp:cNvSpPr/>
      </dsp:nvSpPr>
      <dsp:spPr>
        <a:xfrm>
          <a:off x="0" y="351336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buClrTx/>
            <a:buSzTx/>
            <a:buFontTx/>
            <a:buChar char="•"/>
          </a:pPr>
          <a:r>
            <a:rPr kumimoji="0" lang="en-US" altLang="en-US" sz="2400" b="1" i="0" u="none" strike="noStrike" kern="1200" cap="none" normalizeH="0" baseline="0" dirty="0">
              <a:ln>
                <a:noFill/>
              </a:ln>
              <a:effectLst/>
              <a:latin typeface="Arial" panose="020B0604020202020204" pitchFamily="34" charset="0"/>
            </a:rPr>
            <a:t>Continuous Improvement:</a:t>
          </a:r>
          <a:endParaRPr lang="en-US" sz="2400" kern="1200" dirty="0"/>
        </a:p>
      </dsp:txBody>
      <dsp:txXfrm>
        <a:off x="40813" y="3554178"/>
        <a:ext cx="3703990" cy="754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05555-2160-4722-A1BF-77FDF2B11762}">
      <dsp:nvSpPr>
        <dsp:cNvPr id="0" name=""/>
        <dsp:cNvSpPr/>
      </dsp:nvSpPr>
      <dsp:spPr>
        <a:xfrm>
          <a:off x="0" y="119631"/>
          <a:ext cx="10515600" cy="999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Convolutional Neural Networks (CNNs) are a type of deep learning model commonly used for image classification and recognition tasks. They are designed to automatically learn and extract meaningful features from images.</a:t>
          </a:r>
        </a:p>
      </dsp:txBody>
      <dsp:txXfrm>
        <a:off x="48813" y="168444"/>
        <a:ext cx="10417974" cy="902312"/>
      </dsp:txXfrm>
    </dsp:sp>
    <dsp:sp modelId="{65625A8D-CC8B-4246-841A-329FC85B2867}">
      <dsp:nvSpPr>
        <dsp:cNvPr id="0" name=""/>
        <dsp:cNvSpPr/>
      </dsp:nvSpPr>
      <dsp:spPr>
        <a:xfrm>
          <a:off x="0" y="1157010"/>
          <a:ext cx="10515600" cy="999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One of the key components of CNNs is the convolutional layer. Convolutional layers apply a set of learnable filters to the input image, performing a convolution operation. This operation involves sliding the filters over the image and computing the dot product between the filter weights and the corresponding pixels in the input. The result is a feature map that represents the presence of specific features or patterns in different regions of the image.</a:t>
          </a:r>
        </a:p>
      </dsp:txBody>
      <dsp:txXfrm>
        <a:off x="48813" y="1205823"/>
        <a:ext cx="10417974" cy="902312"/>
      </dsp:txXfrm>
    </dsp:sp>
    <dsp:sp modelId="{9E0843B0-CFCD-4BC9-A5A5-F628AC2F268D}">
      <dsp:nvSpPr>
        <dsp:cNvPr id="0" name=""/>
        <dsp:cNvSpPr/>
      </dsp:nvSpPr>
      <dsp:spPr>
        <a:xfrm>
          <a:off x="0" y="2194389"/>
          <a:ext cx="10515600" cy="999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After the convolutional layer, pooling layers are typically used to reduce the dimensionality of the data. Pooling involves dividing the feature map into non-overlapping regions and taking the maximum or average value within each region. This downsampling operation helps to reduce the spatial size of the feature map while preserving the most important information.</a:t>
          </a:r>
        </a:p>
      </dsp:txBody>
      <dsp:txXfrm>
        <a:off x="48813" y="2243202"/>
        <a:ext cx="10417974" cy="902312"/>
      </dsp:txXfrm>
    </dsp:sp>
    <dsp:sp modelId="{D5385E87-FAB7-48E0-B77A-B7E36F704B23}">
      <dsp:nvSpPr>
        <dsp:cNvPr id="0" name=""/>
        <dsp:cNvSpPr/>
      </dsp:nvSpPr>
      <dsp:spPr>
        <a:xfrm>
          <a:off x="0" y="3231767"/>
          <a:ext cx="10515600" cy="999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Finally, fully connected layers are employed to make predictions based on the extracted features. These layers connect every neuron in one layer to every neuron in the next layer, allowing for complex relationships to be learned. The output of the fully connected layers is passed through a </a:t>
          </a:r>
          <a:r>
            <a:rPr lang="en-US" sz="1300" kern="1200" dirty="0" err="1"/>
            <a:t>softmax</a:t>
          </a:r>
          <a:r>
            <a:rPr lang="en-US" sz="1300" kern="1200" dirty="0"/>
            <a:t> activation function to generate the final probabilities for different classes or labels.</a:t>
          </a:r>
        </a:p>
        <a:p>
          <a:pPr lvl="0" algn="l" defTabSz="577850">
            <a:lnSpc>
              <a:spcPct val="90000"/>
            </a:lnSpc>
            <a:spcBef>
              <a:spcPct val="0"/>
            </a:spcBef>
            <a:spcAft>
              <a:spcPct val="35000"/>
            </a:spcAft>
          </a:pPr>
          <a:r>
            <a:rPr lang="en-US" sz="1300" kern="1200" dirty="0"/>
            <a:t>By combining convolutional layers</a:t>
          </a:r>
        </a:p>
      </dsp:txBody>
      <dsp:txXfrm>
        <a:off x="48813" y="3280580"/>
        <a:ext cx="10417974" cy="902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49C41-53D6-4C1E-8AE5-FCCBCFC3A761}">
      <dsp:nvSpPr>
        <dsp:cNvPr id="0" name=""/>
        <dsp:cNvSpPr/>
      </dsp:nvSpPr>
      <dsp:spPr>
        <a:xfrm>
          <a:off x="1061437" y="466559"/>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021A5-CD56-410A-BDAF-B3BB153609A4}">
      <dsp:nvSpPr>
        <dsp:cNvPr id="0" name=""/>
        <dsp:cNvSpPr/>
      </dsp:nvSpPr>
      <dsp:spPr>
        <a:xfrm>
          <a:off x="1582" y="174810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555750">
            <a:lnSpc>
              <a:spcPct val="90000"/>
            </a:lnSpc>
            <a:spcBef>
              <a:spcPct val="0"/>
            </a:spcBef>
            <a:spcAft>
              <a:spcPct val="35000"/>
            </a:spcAft>
            <a:defRPr b="1"/>
          </a:pPr>
          <a:r>
            <a:rPr lang="en-US" sz="3500" b="1" i="0" kern="1200" baseline="0"/>
            <a:t>LeNet-5:</a:t>
          </a:r>
          <a:endParaRPr lang="en-US" sz="3500" kern="1200"/>
        </a:p>
      </dsp:txBody>
      <dsp:txXfrm>
        <a:off x="1582" y="1748108"/>
        <a:ext cx="3261093" cy="489164"/>
      </dsp:txXfrm>
    </dsp:sp>
    <dsp:sp modelId="{B24BB59E-F669-4FED-8747-B0DF2F9F16F0}">
      <dsp:nvSpPr>
        <dsp:cNvPr id="0" name=""/>
        <dsp:cNvSpPr/>
      </dsp:nvSpPr>
      <dsp:spPr>
        <a:xfrm>
          <a:off x="1582" y="2302466"/>
          <a:ext cx="3261093" cy="1423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b="0" i="0" kern="1200" baseline="0"/>
            <a:t>One of the early CNN architectures, designed for handwritten digit recognition. It consists of convolutional layers followed by fully connected layers.</a:t>
          </a:r>
          <a:endParaRPr lang="en-US" sz="1700" kern="1200"/>
        </a:p>
      </dsp:txBody>
      <dsp:txXfrm>
        <a:off x="1582" y="2302466"/>
        <a:ext cx="3261093" cy="1423778"/>
      </dsp:txXfrm>
    </dsp:sp>
    <dsp:sp modelId="{59594AFA-B34C-4EE3-BF5D-E165CE25FA00}">
      <dsp:nvSpPr>
        <dsp:cNvPr id="0" name=""/>
        <dsp:cNvSpPr/>
      </dsp:nvSpPr>
      <dsp:spPr>
        <a:xfrm>
          <a:off x="4893223" y="466559"/>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C83706-3257-48B3-827F-7C428DBFAD25}">
      <dsp:nvSpPr>
        <dsp:cNvPr id="0" name=""/>
        <dsp:cNvSpPr/>
      </dsp:nvSpPr>
      <dsp:spPr>
        <a:xfrm>
          <a:off x="3833367" y="174810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555750">
            <a:lnSpc>
              <a:spcPct val="90000"/>
            </a:lnSpc>
            <a:spcBef>
              <a:spcPct val="0"/>
            </a:spcBef>
            <a:spcAft>
              <a:spcPct val="35000"/>
            </a:spcAft>
            <a:defRPr b="1"/>
          </a:pPr>
          <a:r>
            <a:rPr lang="en-US" sz="3500" b="1" i="0" kern="1200" baseline="0"/>
            <a:t>AlexNet:</a:t>
          </a:r>
          <a:endParaRPr lang="en-US" sz="3500" kern="1200"/>
        </a:p>
      </dsp:txBody>
      <dsp:txXfrm>
        <a:off x="3833367" y="1748108"/>
        <a:ext cx="3261093" cy="489164"/>
      </dsp:txXfrm>
    </dsp:sp>
    <dsp:sp modelId="{C144510B-A811-440B-AEC6-6D4F5D35AC14}">
      <dsp:nvSpPr>
        <dsp:cNvPr id="0" name=""/>
        <dsp:cNvSpPr/>
      </dsp:nvSpPr>
      <dsp:spPr>
        <a:xfrm>
          <a:off x="3833367" y="2302466"/>
          <a:ext cx="3261093" cy="1423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b="0" i="0" kern="1200" baseline="0"/>
            <a:t>A deeper architecture that gained prominence for winning the ImageNet Large Scale Visual Recognition Challenge. It includes multiple convolutional and pooling layers.</a:t>
          </a:r>
          <a:endParaRPr lang="en-US" sz="1700" kern="1200"/>
        </a:p>
      </dsp:txBody>
      <dsp:txXfrm>
        <a:off x="3833367" y="2302466"/>
        <a:ext cx="3261093" cy="1423778"/>
      </dsp:txXfrm>
    </dsp:sp>
    <dsp:sp modelId="{6FAD2DCB-2D1C-4E99-9383-0E826E944D0D}">
      <dsp:nvSpPr>
        <dsp:cNvPr id="0" name=""/>
        <dsp:cNvSpPr/>
      </dsp:nvSpPr>
      <dsp:spPr>
        <a:xfrm>
          <a:off x="8725008" y="466559"/>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9E36D-01E0-445E-963B-15DF30139453}">
      <dsp:nvSpPr>
        <dsp:cNvPr id="0" name=""/>
        <dsp:cNvSpPr/>
      </dsp:nvSpPr>
      <dsp:spPr>
        <a:xfrm>
          <a:off x="7665152" y="174810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555750">
            <a:lnSpc>
              <a:spcPct val="90000"/>
            </a:lnSpc>
            <a:spcBef>
              <a:spcPct val="0"/>
            </a:spcBef>
            <a:spcAft>
              <a:spcPct val="35000"/>
            </a:spcAft>
            <a:defRPr b="1"/>
          </a:pPr>
          <a:r>
            <a:rPr lang="en-US" sz="3500" b="1" i="0" kern="1200" baseline="0"/>
            <a:t>VGGNet:</a:t>
          </a:r>
          <a:endParaRPr lang="en-US" sz="3500" kern="1200"/>
        </a:p>
      </dsp:txBody>
      <dsp:txXfrm>
        <a:off x="7665152" y="1748108"/>
        <a:ext cx="3261093" cy="489164"/>
      </dsp:txXfrm>
    </dsp:sp>
    <dsp:sp modelId="{4FEAA466-5ACA-4A52-8C48-0CCB734FCFE8}">
      <dsp:nvSpPr>
        <dsp:cNvPr id="0" name=""/>
        <dsp:cNvSpPr/>
      </dsp:nvSpPr>
      <dsp:spPr>
        <a:xfrm>
          <a:off x="7665152" y="2302466"/>
          <a:ext cx="3261093" cy="1423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b="0" i="0" kern="1200" baseline="0"/>
            <a:t>Known for its simplicity, VGGNet has a uniform architecture with small 3x3 convolutional filters stacked on top of each other.</a:t>
          </a:r>
          <a:endParaRPr lang="en-US" sz="1700" kern="1200"/>
        </a:p>
      </dsp:txBody>
      <dsp:txXfrm>
        <a:off x="7665152" y="2302466"/>
        <a:ext cx="3261093" cy="14237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CAD3E-357E-4024-9C42-A0492580D46A}">
      <dsp:nvSpPr>
        <dsp:cNvPr id="0" name=""/>
        <dsp:cNvSpPr/>
      </dsp:nvSpPr>
      <dsp:spPr>
        <a:xfrm>
          <a:off x="0" y="3400"/>
          <a:ext cx="10515600" cy="7242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B08EA-DCBF-40A1-AE19-3CF59982D7E0}">
      <dsp:nvSpPr>
        <dsp:cNvPr id="0" name=""/>
        <dsp:cNvSpPr/>
      </dsp:nvSpPr>
      <dsp:spPr>
        <a:xfrm>
          <a:off x="219097" y="166365"/>
          <a:ext cx="398359" cy="39835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BBD954-A818-4485-A6BE-AC6BE194E8AD}">
      <dsp:nvSpPr>
        <dsp:cNvPr id="0" name=""/>
        <dsp:cNvSpPr/>
      </dsp:nvSpPr>
      <dsp:spPr>
        <a:xfrm>
          <a:off x="836555" y="3400"/>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844550">
            <a:lnSpc>
              <a:spcPct val="90000"/>
            </a:lnSpc>
            <a:spcBef>
              <a:spcPct val="0"/>
            </a:spcBef>
            <a:spcAft>
              <a:spcPct val="35000"/>
            </a:spcAft>
          </a:pPr>
          <a:r>
            <a:rPr lang="en-US" sz="1900" b="1" i="0" kern="1200" baseline="0"/>
            <a:t>GoogLeNet (Inception):</a:t>
          </a:r>
          <a:endParaRPr lang="en-US" sz="1900" kern="1200"/>
        </a:p>
      </dsp:txBody>
      <dsp:txXfrm>
        <a:off x="836555" y="3400"/>
        <a:ext cx="4732020" cy="724290"/>
      </dsp:txXfrm>
    </dsp:sp>
    <dsp:sp modelId="{E96DB9D0-D805-436B-88EA-A944E2B1FEBE}">
      <dsp:nvSpPr>
        <dsp:cNvPr id="0" name=""/>
        <dsp:cNvSpPr/>
      </dsp:nvSpPr>
      <dsp:spPr>
        <a:xfrm>
          <a:off x="5568575" y="3400"/>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577850">
            <a:lnSpc>
              <a:spcPct val="90000"/>
            </a:lnSpc>
            <a:spcBef>
              <a:spcPct val="0"/>
            </a:spcBef>
            <a:spcAft>
              <a:spcPct val="35000"/>
            </a:spcAft>
          </a:pPr>
          <a:r>
            <a:rPr lang="en-US" sz="1300" b="0" i="0" kern="1200" baseline="0"/>
            <a:t>Introduces the concept of inception modules, which use multiple filter sizes in parallel to capture features at different scales.</a:t>
          </a:r>
          <a:endParaRPr lang="en-US" sz="1300" kern="1200"/>
        </a:p>
      </dsp:txBody>
      <dsp:txXfrm>
        <a:off x="5568575" y="3400"/>
        <a:ext cx="4947024" cy="724290"/>
      </dsp:txXfrm>
    </dsp:sp>
    <dsp:sp modelId="{220AC1B2-5782-4796-BCCE-DB67CAFE5A29}">
      <dsp:nvSpPr>
        <dsp:cNvPr id="0" name=""/>
        <dsp:cNvSpPr/>
      </dsp:nvSpPr>
      <dsp:spPr>
        <a:xfrm>
          <a:off x="0" y="908763"/>
          <a:ext cx="10515600" cy="7242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5E261-1338-476F-83E1-2D6A044C7755}">
      <dsp:nvSpPr>
        <dsp:cNvPr id="0" name=""/>
        <dsp:cNvSpPr/>
      </dsp:nvSpPr>
      <dsp:spPr>
        <a:xfrm>
          <a:off x="219097" y="1071728"/>
          <a:ext cx="398359" cy="39835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A5F73-0DE1-4AF6-A358-939D284D233F}">
      <dsp:nvSpPr>
        <dsp:cNvPr id="0" name=""/>
        <dsp:cNvSpPr/>
      </dsp:nvSpPr>
      <dsp:spPr>
        <a:xfrm>
          <a:off x="836555" y="908763"/>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844550">
            <a:lnSpc>
              <a:spcPct val="90000"/>
            </a:lnSpc>
            <a:spcBef>
              <a:spcPct val="0"/>
            </a:spcBef>
            <a:spcAft>
              <a:spcPct val="35000"/>
            </a:spcAft>
          </a:pPr>
          <a:r>
            <a:rPr lang="en-US" sz="1900" b="1" i="0" kern="1200" baseline="0"/>
            <a:t>ResNet (Residual Network):</a:t>
          </a:r>
          <a:endParaRPr lang="en-US" sz="1900" kern="1200"/>
        </a:p>
      </dsp:txBody>
      <dsp:txXfrm>
        <a:off x="836555" y="908763"/>
        <a:ext cx="4732020" cy="724290"/>
      </dsp:txXfrm>
    </dsp:sp>
    <dsp:sp modelId="{36720061-7D45-492A-98B7-A566840E9693}">
      <dsp:nvSpPr>
        <dsp:cNvPr id="0" name=""/>
        <dsp:cNvSpPr/>
      </dsp:nvSpPr>
      <dsp:spPr>
        <a:xfrm>
          <a:off x="5568575" y="908763"/>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577850">
            <a:lnSpc>
              <a:spcPct val="90000"/>
            </a:lnSpc>
            <a:spcBef>
              <a:spcPct val="0"/>
            </a:spcBef>
            <a:spcAft>
              <a:spcPct val="35000"/>
            </a:spcAft>
          </a:pPr>
          <a:r>
            <a:rPr lang="en-US" sz="1300" b="0" i="0" kern="1200" baseline="0"/>
            <a:t>Addresses the challenge of training very deep networks by introducing skip connections, allowing the model to skip one or more layers.</a:t>
          </a:r>
          <a:endParaRPr lang="en-US" sz="1300" kern="1200"/>
        </a:p>
      </dsp:txBody>
      <dsp:txXfrm>
        <a:off x="5568575" y="908763"/>
        <a:ext cx="4947024" cy="724290"/>
      </dsp:txXfrm>
    </dsp:sp>
    <dsp:sp modelId="{ED618F5D-FA92-4AB0-B837-F6F3CBC89E09}">
      <dsp:nvSpPr>
        <dsp:cNvPr id="0" name=""/>
        <dsp:cNvSpPr/>
      </dsp:nvSpPr>
      <dsp:spPr>
        <a:xfrm>
          <a:off x="0" y="1814126"/>
          <a:ext cx="10515600" cy="7242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516A65-6A4A-4A51-9B4D-4D305AB5A585}">
      <dsp:nvSpPr>
        <dsp:cNvPr id="0" name=""/>
        <dsp:cNvSpPr/>
      </dsp:nvSpPr>
      <dsp:spPr>
        <a:xfrm>
          <a:off x="219097" y="1977092"/>
          <a:ext cx="398359" cy="39835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43211-E34C-4691-AA82-970C476036F0}">
      <dsp:nvSpPr>
        <dsp:cNvPr id="0" name=""/>
        <dsp:cNvSpPr/>
      </dsp:nvSpPr>
      <dsp:spPr>
        <a:xfrm>
          <a:off x="836555" y="1814126"/>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844550">
            <a:lnSpc>
              <a:spcPct val="90000"/>
            </a:lnSpc>
            <a:spcBef>
              <a:spcPct val="0"/>
            </a:spcBef>
            <a:spcAft>
              <a:spcPct val="35000"/>
            </a:spcAft>
          </a:pPr>
          <a:r>
            <a:rPr lang="en-US" sz="1900" b="1" i="0" kern="1200" baseline="0"/>
            <a:t>DenseNet:</a:t>
          </a:r>
          <a:endParaRPr lang="en-US" sz="1900" kern="1200"/>
        </a:p>
      </dsp:txBody>
      <dsp:txXfrm>
        <a:off x="836555" y="1814126"/>
        <a:ext cx="4732020" cy="724290"/>
      </dsp:txXfrm>
    </dsp:sp>
    <dsp:sp modelId="{818E3E34-5BD6-49A2-A8D2-D7A1D04A0428}">
      <dsp:nvSpPr>
        <dsp:cNvPr id="0" name=""/>
        <dsp:cNvSpPr/>
      </dsp:nvSpPr>
      <dsp:spPr>
        <a:xfrm>
          <a:off x="5568575" y="1814126"/>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577850">
            <a:lnSpc>
              <a:spcPct val="90000"/>
            </a:lnSpc>
            <a:spcBef>
              <a:spcPct val="0"/>
            </a:spcBef>
            <a:spcAft>
              <a:spcPct val="35000"/>
            </a:spcAft>
          </a:pPr>
          <a:r>
            <a:rPr lang="en-US" sz="1300" b="0" i="0" kern="1200" baseline="0"/>
            <a:t>Maximizes information flow through the network by connecting each layer to every other layer in a feed-forward fashion.</a:t>
          </a:r>
          <a:endParaRPr lang="en-US" sz="1300" kern="1200"/>
        </a:p>
      </dsp:txBody>
      <dsp:txXfrm>
        <a:off x="5568575" y="1814126"/>
        <a:ext cx="4947024" cy="724290"/>
      </dsp:txXfrm>
    </dsp:sp>
    <dsp:sp modelId="{73B5B8A0-A4B9-45DB-BB94-153E452FC9BF}">
      <dsp:nvSpPr>
        <dsp:cNvPr id="0" name=""/>
        <dsp:cNvSpPr/>
      </dsp:nvSpPr>
      <dsp:spPr>
        <a:xfrm>
          <a:off x="0" y="2719489"/>
          <a:ext cx="10515600" cy="7242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E4251-1391-435F-A1E0-9D661A675CAE}">
      <dsp:nvSpPr>
        <dsp:cNvPr id="0" name=""/>
        <dsp:cNvSpPr/>
      </dsp:nvSpPr>
      <dsp:spPr>
        <a:xfrm>
          <a:off x="219097" y="2882455"/>
          <a:ext cx="398359" cy="39835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BB98B-F1AA-4339-B2A8-5422B6D5EB37}">
      <dsp:nvSpPr>
        <dsp:cNvPr id="0" name=""/>
        <dsp:cNvSpPr/>
      </dsp:nvSpPr>
      <dsp:spPr>
        <a:xfrm>
          <a:off x="836555" y="2719489"/>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844550">
            <a:lnSpc>
              <a:spcPct val="90000"/>
            </a:lnSpc>
            <a:spcBef>
              <a:spcPct val="0"/>
            </a:spcBef>
            <a:spcAft>
              <a:spcPct val="35000"/>
            </a:spcAft>
          </a:pPr>
          <a:r>
            <a:rPr lang="en-US" sz="1900" b="1" i="0" kern="1200" baseline="0"/>
            <a:t>MobileNet:</a:t>
          </a:r>
          <a:endParaRPr lang="en-US" sz="1900" kern="1200"/>
        </a:p>
      </dsp:txBody>
      <dsp:txXfrm>
        <a:off x="836555" y="2719489"/>
        <a:ext cx="4732020" cy="724290"/>
      </dsp:txXfrm>
    </dsp:sp>
    <dsp:sp modelId="{D46D5125-BA7D-4169-9528-D2A9B1A9A2F5}">
      <dsp:nvSpPr>
        <dsp:cNvPr id="0" name=""/>
        <dsp:cNvSpPr/>
      </dsp:nvSpPr>
      <dsp:spPr>
        <a:xfrm>
          <a:off x="5568575" y="2719489"/>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577850">
            <a:lnSpc>
              <a:spcPct val="90000"/>
            </a:lnSpc>
            <a:spcBef>
              <a:spcPct val="0"/>
            </a:spcBef>
            <a:spcAft>
              <a:spcPct val="35000"/>
            </a:spcAft>
          </a:pPr>
          <a:r>
            <a:rPr lang="en-US" sz="1300" b="0" i="0" kern="1200" baseline="0"/>
            <a:t>Optimized for mobile and edge devices, MobileNet uses depthwise separable convolutions to reduce the number of parameters.</a:t>
          </a:r>
          <a:endParaRPr lang="en-US" sz="1300" kern="1200"/>
        </a:p>
      </dsp:txBody>
      <dsp:txXfrm>
        <a:off x="5568575" y="2719489"/>
        <a:ext cx="4947024" cy="724290"/>
      </dsp:txXfrm>
    </dsp:sp>
    <dsp:sp modelId="{B38D1A28-42DF-4823-9C45-31AA3E282445}">
      <dsp:nvSpPr>
        <dsp:cNvPr id="0" name=""/>
        <dsp:cNvSpPr/>
      </dsp:nvSpPr>
      <dsp:spPr>
        <a:xfrm>
          <a:off x="0" y="3624853"/>
          <a:ext cx="10515600" cy="7242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5B14-2145-4669-BA88-67DB42C7D215}">
      <dsp:nvSpPr>
        <dsp:cNvPr id="0" name=""/>
        <dsp:cNvSpPr/>
      </dsp:nvSpPr>
      <dsp:spPr>
        <a:xfrm>
          <a:off x="219097" y="3787818"/>
          <a:ext cx="398359" cy="39835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FF4BA6-B685-47B0-9244-589FE2AA48C5}">
      <dsp:nvSpPr>
        <dsp:cNvPr id="0" name=""/>
        <dsp:cNvSpPr/>
      </dsp:nvSpPr>
      <dsp:spPr>
        <a:xfrm>
          <a:off x="836555" y="3624853"/>
          <a:ext cx="4732020"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844550">
            <a:lnSpc>
              <a:spcPct val="90000"/>
            </a:lnSpc>
            <a:spcBef>
              <a:spcPct val="0"/>
            </a:spcBef>
            <a:spcAft>
              <a:spcPct val="35000"/>
            </a:spcAft>
          </a:pPr>
          <a:r>
            <a:rPr lang="en-US" sz="1900" b="1" i="0" kern="1200" baseline="0"/>
            <a:t>EfficientNet:</a:t>
          </a:r>
          <a:endParaRPr lang="en-US" sz="1900" kern="1200"/>
        </a:p>
      </dsp:txBody>
      <dsp:txXfrm>
        <a:off x="836555" y="3624853"/>
        <a:ext cx="4732020" cy="724290"/>
      </dsp:txXfrm>
    </dsp:sp>
    <dsp:sp modelId="{62F56092-6ACF-4A03-9613-8F723899DB63}">
      <dsp:nvSpPr>
        <dsp:cNvPr id="0" name=""/>
        <dsp:cNvSpPr/>
      </dsp:nvSpPr>
      <dsp:spPr>
        <a:xfrm>
          <a:off x="5568575" y="3624853"/>
          <a:ext cx="494702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lvl="0" algn="l" defTabSz="577850">
            <a:lnSpc>
              <a:spcPct val="90000"/>
            </a:lnSpc>
            <a:spcBef>
              <a:spcPct val="0"/>
            </a:spcBef>
            <a:spcAft>
              <a:spcPct val="35000"/>
            </a:spcAft>
          </a:pPr>
          <a:r>
            <a:rPr lang="en-US" sz="1300" b="0" i="0" kern="1200" baseline="0"/>
            <a:t>A family of models that scale the model's depth, width, and resolution to achieve better performance with fewer parameters.</a:t>
          </a:r>
          <a:endParaRPr lang="en-US" sz="1300" kern="1200"/>
        </a:p>
      </dsp:txBody>
      <dsp:txXfrm>
        <a:off x="5568575" y="3624853"/>
        <a:ext cx="4947024" cy="7242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DB75-C247-4D32-9B9C-19C84D78E618}">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FC933-24D7-4757-BA92-E5F3C83418C9}">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B8B39-D008-4A8D-8957-34E9B23C98A8}">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a:t>Audio recordings </a:t>
          </a:r>
        </a:p>
      </dsp:txBody>
      <dsp:txXfrm>
        <a:off x="75768" y="2851938"/>
        <a:ext cx="3093750" cy="720000"/>
      </dsp:txXfrm>
    </dsp:sp>
    <dsp:sp modelId="{B058AE2B-8428-4A4C-BF69-FE9CFAFCAA6B}">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EEA5D-1223-4160-81E9-20D5FD83E614}">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3AC78-DEEA-478D-BA15-EECDC978FC9E}">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a:t>Video recordings </a:t>
          </a:r>
        </a:p>
      </dsp:txBody>
      <dsp:txXfrm>
        <a:off x="3710925" y="2851938"/>
        <a:ext cx="3093750" cy="720000"/>
      </dsp:txXfrm>
    </dsp:sp>
    <dsp:sp modelId="{FFC57298-2AA6-43D4-B119-0BFA5B7CC315}">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4FD36-BB82-459D-AFF5-113A2A8909E3}">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87878-B54B-46DD-B4E2-E56897033769}">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100000"/>
            </a:lnSpc>
            <a:spcBef>
              <a:spcPct val="0"/>
            </a:spcBef>
            <a:spcAft>
              <a:spcPct val="35000"/>
            </a:spcAft>
            <a:defRPr cap="all"/>
          </a:pPr>
          <a:r>
            <a:rPr lang="en-US" sz="2900" kern="1200"/>
            <a:t>images</a:t>
          </a:r>
        </a:p>
      </dsp:txBody>
      <dsp:txXfrm>
        <a:off x="7346081" y="2851938"/>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FD75-2137-4901-8EDF-58B156ABB717}">
      <dsp:nvSpPr>
        <dsp:cNvPr id="0" name=""/>
        <dsp:cNvSpPr/>
      </dsp:nvSpPr>
      <dsp:spPr>
        <a:xfrm>
          <a:off x="0" y="5773615"/>
          <a:ext cx="1591978" cy="63180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Attention Mechanisms:</a:t>
          </a:r>
          <a:endParaRPr lang="en-US" sz="1400" kern="1200"/>
        </a:p>
      </dsp:txBody>
      <dsp:txXfrm>
        <a:off x="0" y="5773615"/>
        <a:ext cx="1591978" cy="631803"/>
      </dsp:txXfrm>
    </dsp:sp>
    <dsp:sp modelId="{8222938B-060C-4869-B7E7-A6550E770831}">
      <dsp:nvSpPr>
        <dsp:cNvPr id="0" name=""/>
        <dsp:cNvSpPr/>
      </dsp:nvSpPr>
      <dsp:spPr>
        <a:xfrm>
          <a:off x="1591978" y="5773615"/>
          <a:ext cx="4775934" cy="6318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Incorporate attention mechanisms to let the model focus on specific parts of each modality that are most informative for the task.</a:t>
          </a:r>
        </a:p>
      </dsp:txBody>
      <dsp:txXfrm>
        <a:off x="1591978" y="5773615"/>
        <a:ext cx="4775934" cy="631803"/>
      </dsp:txXfrm>
    </dsp:sp>
    <dsp:sp modelId="{7C40620A-4926-4F02-8EFD-917F350C5797}">
      <dsp:nvSpPr>
        <dsp:cNvPr id="0" name=""/>
        <dsp:cNvSpPr/>
      </dsp:nvSpPr>
      <dsp:spPr>
        <a:xfrm rot="10800000">
          <a:off x="0" y="4811378"/>
          <a:ext cx="1591978" cy="971713"/>
        </a:xfrm>
        <a:prstGeom prst="upArrowCallout">
          <a:avLst>
            <a:gd name="adj1" fmla="val 5000"/>
            <a:gd name="adj2" fmla="val 10000"/>
            <a:gd name="adj3" fmla="val 15000"/>
            <a:gd name="adj4" fmla="val 64977"/>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Multimodal Architectures:</a:t>
          </a:r>
          <a:endParaRPr lang="en-US" sz="1400" kern="1200"/>
        </a:p>
      </dsp:txBody>
      <dsp:txXfrm rot="-10800000">
        <a:off x="0" y="4811378"/>
        <a:ext cx="1591978" cy="631614"/>
      </dsp:txXfrm>
    </dsp:sp>
    <dsp:sp modelId="{CEE92598-BDAF-4A27-B6DD-711559EEE403}">
      <dsp:nvSpPr>
        <dsp:cNvPr id="0" name=""/>
        <dsp:cNvSpPr/>
      </dsp:nvSpPr>
      <dsp:spPr>
        <a:xfrm>
          <a:off x="1591978" y="4811378"/>
          <a:ext cx="4775934" cy="631614"/>
        </a:xfrm>
        <a:prstGeom prst="rect">
          <a:avLst/>
        </a:prstGeom>
        <a:solidFill>
          <a:schemeClr val="accent2">
            <a:tint val="40000"/>
            <a:alpha val="90000"/>
            <a:hueOff val="-141538"/>
            <a:satOff val="-12558"/>
            <a:lumOff val="-128"/>
            <a:alphaOff val="0"/>
          </a:schemeClr>
        </a:solidFill>
        <a:ln w="12700" cap="flat" cmpd="sng" algn="ctr">
          <a:solidFill>
            <a:schemeClr val="accent2">
              <a:tint val="40000"/>
              <a:alpha val="90000"/>
              <a:hueOff val="-141538"/>
              <a:satOff val="-12558"/>
              <a:lumOff val="-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Explore architectures specifically designed for multimodal data, combining both spatial and temporal aspects. Models like Late Fusion Attention Network (LFAN) or Multimodal Compact Bilinear Pooling (MCB) can handle diverse types of data.</a:t>
          </a:r>
        </a:p>
      </dsp:txBody>
      <dsp:txXfrm>
        <a:off x="1591978" y="4811378"/>
        <a:ext cx="4775934" cy="631614"/>
      </dsp:txXfrm>
    </dsp:sp>
    <dsp:sp modelId="{75D7BE6E-6819-486C-9580-E9C8997CA618}">
      <dsp:nvSpPr>
        <dsp:cNvPr id="0" name=""/>
        <dsp:cNvSpPr/>
      </dsp:nvSpPr>
      <dsp:spPr>
        <a:xfrm rot="10800000">
          <a:off x="0" y="3849141"/>
          <a:ext cx="1591978" cy="971713"/>
        </a:xfrm>
        <a:prstGeom prst="upArrowCallout">
          <a:avLst>
            <a:gd name="adj1" fmla="val 5000"/>
            <a:gd name="adj2" fmla="val 10000"/>
            <a:gd name="adj3" fmla="val 15000"/>
            <a:gd name="adj4" fmla="val 64977"/>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Image Processing Models:</a:t>
          </a:r>
          <a:endParaRPr lang="en-US" sz="1400" kern="1200"/>
        </a:p>
      </dsp:txBody>
      <dsp:txXfrm rot="-10800000">
        <a:off x="0" y="3849141"/>
        <a:ext cx="1591978" cy="631614"/>
      </dsp:txXfrm>
    </dsp:sp>
    <dsp:sp modelId="{0998C4D1-6947-486E-821B-FA0F1C45B064}">
      <dsp:nvSpPr>
        <dsp:cNvPr id="0" name=""/>
        <dsp:cNvSpPr/>
      </dsp:nvSpPr>
      <dsp:spPr>
        <a:xfrm>
          <a:off x="1591978" y="3849141"/>
          <a:ext cx="4775934" cy="631614"/>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Leverage CNNs for image data. If there are specific visual patterns in the images related to autism, a well-designed image processing model (like VGGNet, ResNet, or DenseNet) can be effective.</a:t>
          </a:r>
        </a:p>
      </dsp:txBody>
      <dsp:txXfrm>
        <a:off x="1591978" y="3849141"/>
        <a:ext cx="4775934" cy="631614"/>
      </dsp:txXfrm>
    </dsp:sp>
    <dsp:sp modelId="{4BA59B26-F8C7-4EEE-8CA8-4378CE47ECC6}">
      <dsp:nvSpPr>
        <dsp:cNvPr id="0" name=""/>
        <dsp:cNvSpPr/>
      </dsp:nvSpPr>
      <dsp:spPr>
        <a:xfrm rot="10800000">
          <a:off x="0" y="2886904"/>
          <a:ext cx="1591978" cy="971713"/>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Audio Processing Models:</a:t>
          </a:r>
          <a:endParaRPr lang="en-US" sz="1400" kern="1200"/>
        </a:p>
      </dsp:txBody>
      <dsp:txXfrm rot="-10800000">
        <a:off x="0" y="2886904"/>
        <a:ext cx="1591978" cy="631614"/>
      </dsp:txXfrm>
    </dsp:sp>
    <dsp:sp modelId="{0685B56C-7D10-4890-981E-5CCA727AFEBC}">
      <dsp:nvSpPr>
        <dsp:cNvPr id="0" name=""/>
        <dsp:cNvSpPr/>
      </dsp:nvSpPr>
      <dsp:spPr>
        <a:xfrm>
          <a:off x="1591978" y="2886904"/>
          <a:ext cx="4775934" cy="631614"/>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Use models designed for audio data to analyze the acoustic features of the recordings. Recurrent Neural Networks (RNNs) or Convolutional Neural Networks (CNNs) with spectrogram inputs are common in audio processing tasks.</a:t>
          </a:r>
        </a:p>
      </dsp:txBody>
      <dsp:txXfrm>
        <a:off x="1591978" y="2886904"/>
        <a:ext cx="4775934" cy="631614"/>
      </dsp:txXfrm>
    </dsp:sp>
    <dsp:sp modelId="{E554A0AA-99FC-4EC1-AD2C-07AD4C27FA56}">
      <dsp:nvSpPr>
        <dsp:cNvPr id="0" name=""/>
        <dsp:cNvSpPr/>
      </dsp:nvSpPr>
      <dsp:spPr>
        <a:xfrm rot="10800000">
          <a:off x="0" y="1924667"/>
          <a:ext cx="1591978" cy="971713"/>
        </a:xfrm>
        <a:prstGeom prst="upArrowCallout">
          <a:avLst>
            <a:gd name="adj1" fmla="val 5000"/>
            <a:gd name="adj2" fmla="val 10000"/>
            <a:gd name="adj3" fmla="val 15000"/>
            <a:gd name="adj4" fmla="val 64977"/>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3D CNNs (for video data):</a:t>
          </a:r>
          <a:endParaRPr lang="en-US" sz="1400" kern="1200"/>
        </a:p>
      </dsp:txBody>
      <dsp:txXfrm rot="-10800000">
        <a:off x="0" y="1924667"/>
        <a:ext cx="1591978" cy="631614"/>
      </dsp:txXfrm>
    </dsp:sp>
    <dsp:sp modelId="{686EEB2C-840E-4A6F-BCB2-5DD1749622C7}">
      <dsp:nvSpPr>
        <dsp:cNvPr id="0" name=""/>
        <dsp:cNvSpPr/>
      </dsp:nvSpPr>
      <dsp:spPr>
        <a:xfrm>
          <a:off x="1591978" y="1924667"/>
          <a:ext cx="4775934" cy="631614"/>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If your video recordings are in the form of sequences, 3D CNNs can capture temporal dependencies in the data. This is particularly relevant if there are patterns in motion or changes over time that are indicative of autism.</a:t>
          </a:r>
        </a:p>
      </dsp:txBody>
      <dsp:txXfrm>
        <a:off x="1591978" y="1924667"/>
        <a:ext cx="4775934" cy="631614"/>
      </dsp:txXfrm>
    </dsp:sp>
    <dsp:sp modelId="{87702B50-8019-45A1-846D-3FC0F475ACEC}">
      <dsp:nvSpPr>
        <dsp:cNvPr id="0" name=""/>
        <dsp:cNvSpPr/>
      </dsp:nvSpPr>
      <dsp:spPr>
        <a:xfrm rot="10800000">
          <a:off x="0" y="962430"/>
          <a:ext cx="1591978" cy="971713"/>
        </a:xfrm>
        <a:prstGeom prst="upArrowCallout">
          <a:avLst>
            <a:gd name="adj1" fmla="val 5000"/>
            <a:gd name="adj2" fmla="val 10000"/>
            <a:gd name="adj3" fmla="val 15000"/>
            <a:gd name="adj4" fmla="val 64977"/>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Late Fusion:</a:t>
          </a:r>
          <a:endParaRPr lang="en-US" sz="1400" kern="1200"/>
        </a:p>
      </dsp:txBody>
      <dsp:txXfrm rot="-10800000">
        <a:off x="0" y="962430"/>
        <a:ext cx="1591978" cy="631614"/>
      </dsp:txXfrm>
    </dsp:sp>
    <dsp:sp modelId="{A799D20A-A537-4107-BC98-87511D3D8CA2}">
      <dsp:nvSpPr>
        <dsp:cNvPr id="0" name=""/>
        <dsp:cNvSpPr/>
      </dsp:nvSpPr>
      <dsp:spPr>
        <a:xfrm>
          <a:off x="1591978" y="962430"/>
          <a:ext cx="4775934" cy="631614"/>
        </a:xfrm>
        <a:prstGeom prst="rect">
          <a:avLst/>
        </a:prstGeom>
        <a:solidFill>
          <a:schemeClr val="accent2">
            <a:tint val="40000"/>
            <a:alpha val="90000"/>
            <a:hueOff val="-707688"/>
            <a:satOff val="-62788"/>
            <a:lumOff val="-641"/>
            <a:alphaOff val="0"/>
          </a:schemeClr>
        </a:solidFill>
        <a:ln w="12700" cap="flat" cmpd="sng" algn="ctr">
          <a:solidFill>
            <a:schemeClr val="accent2">
              <a:tint val="40000"/>
              <a:alpha val="90000"/>
              <a:hueOff val="-707688"/>
              <a:satOff val="-62788"/>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Train separate models for each modality and combine their outputs at a later stage. This can involve merging the results from individual models using a fusion layer or combining predictions at the decision level.</a:t>
          </a:r>
        </a:p>
      </dsp:txBody>
      <dsp:txXfrm>
        <a:off x="1591978" y="962430"/>
        <a:ext cx="4775934" cy="631614"/>
      </dsp:txXfrm>
    </dsp:sp>
    <dsp:sp modelId="{E4532E3C-3F5C-465B-9F9F-A732A1D40F9E}">
      <dsp:nvSpPr>
        <dsp:cNvPr id="0" name=""/>
        <dsp:cNvSpPr/>
      </dsp:nvSpPr>
      <dsp:spPr>
        <a:xfrm rot="10800000">
          <a:off x="0" y="193"/>
          <a:ext cx="1591978" cy="971713"/>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lvl="0" algn="ctr" defTabSz="622300">
            <a:lnSpc>
              <a:spcPct val="90000"/>
            </a:lnSpc>
            <a:spcBef>
              <a:spcPct val="0"/>
            </a:spcBef>
            <a:spcAft>
              <a:spcPct val="35000"/>
            </a:spcAft>
          </a:pPr>
          <a:r>
            <a:rPr lang="en-US" sz="1400" b="1" kern="1200"/>
            <a:t>Early Fusion:</a:t>
          </a:r>
          <a:endParaRPr lang="en-US" sz="1400" kern="1200"/>
        </a:p>
      </dsp:txBody>
      <dsp:txXfrm rot="-10800000">
        <a:off x="0" y="193"/>
        <a:ext cx="1591978" cy="631614"/>
      </dsp:txXfrm>
    </dsp:sp>
    <dsp:sp modelId="{0E2CA1A9-92EB-4675-8863-ABDB53571E8C}">
      <dsp:nvSpPr>
        <dsp:cNvPr id="0" name=""/>
        <dsp:cNvSpPr/>
      </dsp:nvSpPr>
      <dsp:spPr>
        <a:xfrm>
          <a:off x="1591978" y="193"/>
          <a:ext cx="4775934" cy="63161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lvl="0" algn="l" defTabSz="488950">
            <a:lnSpc>
              <a:spcPct val="90000"/>
            </a:lnSpc>
            <a:spcBef>
              <a:spcPct val="0"/>
            </a:spcBef>
            <a:spcAft>
              <a:spcPct val="35000"/>
            </a:spcAft>
          </a:pPr>
          <a:r>
            <a:rPr lang="en-US" sz="1100" kern="1200"/>
            <a:t>Combine features from different modalities at the input level and feed them into a unified model. For example, concatenate features from audio, video, and images and input them into a CNN or a hybrid model.</a:t>
          </a:r>
        </a:p>
      </dsp:txBody>
      <dsp:txXfrm>
        <a:off x="1591978" y="193"/>
        <a:ext cx="4775934" cy="631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B8BA-A881-E367-C9CA-1A63E5122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5ECC6D-DA6D-4287-1BA6-D8FD33071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8F3C4-FE55-F817-8004-587920B785DE}"/>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378BB474-D2B3-6F34-AB4E-00E8FBAB9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7723A-2178-FE2C-935D-02118474C460}"/>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353863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C0FA-AF37-185A-CBD8-A5B68CE607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A29CE7-00BE-15B0-1725-A58CED1B2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CDE0A-68D1-ECBA-57C2-3571C9C5D15C}"/>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A4B581B6-C58F-6A32-AA43-607CAB6A2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58388-511F-1D50-F57E-B2BE80322823}"/>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322011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ACB36-6BDE-4113-77D3-92A92D2D1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D13A96-586D-C2B5-37C8-3D7B370AC6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6686E-3220-D27A-65F6-33E70BEF46CB}"/>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F174FF8B-03C3-97A7-03D9-6BCD8C6CA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DB4B0-7713-2054-3CB4-B56D5BB5F4A4}"/>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308528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07EE-A912-ABE5-DCB8-6CE77E3054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1B081C-87CE-9938-2DBB-D3CFEDD04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B2CB6-D14B-74FF-3168-429D630DF8D5}"/>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2664AEA3-F050-7286-F573-E9FA6595D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C7B3E-A5A7-4DE4-C068-3CBA48101E13}"/>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42222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290D-9E94-195A-21E1-5DEA68D2E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AB7F59-0F81-0E75-E67F-9E0B241C4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D6248-1E16-B5D1-DC32-1DBE33929652}"/>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CFB773BC-0B62-BADB-C485-9BD763377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9389B-9167-C765-23C3-3C2F5B6ECEC2}"/>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249897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EB7-65F9-D0EA-09C0-CAB1F08864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9DCCE-FCB0-6689-6835-F5F7E523B2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33AB9-85C8-3876-EE0C-2C49AB3BC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71B346-162D-2893-D943-63E62F9A5F48}"/>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6" name="Footer Placeholder 5">
            <a:extLst>
              <a:ext uri="{FF2B5EF4-FFF2-40B4-BE49-F238E27FC236}">
                <a16:creationId xmlns:a16="http://schemas.microsoft.com/office/drawing/2014/main" id="{7904336A-FDC5-9EBD-8EEA-3EFC737E8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A84D4-DEDF-5910-187D-14DF1ED70BFA}"/>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235127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6145-6D6A-23D2-3705-76DF7D9E4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653C0-46BD-C8FE-5CE9-8577F47D1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561EF2-D27C-8CF0-7B1C-6B1216841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340EB1-C152-91A3-17E4-C7E8DDB8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4452A-0407-AA9C-68B7-315204A96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B30553-C46D-ACB9-E15B-BACA0ADCE7A9}"/>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8" name="Footer Placeholder 7">
            <a:extLst>
              <a:ext uri="{FF2B5EF4-FFF2-40B4-BE49-F238E27FC236}">
                <a16:creationId xmlns:a16="http://schemas.microsoft.com/office/drawing/2014/main" id="{47131785-FC9E-F93C-BA0A-2F4F6054F9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1AFB16-CD06-2E7F-2264-A88453DCF266}"/>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40164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6ACC-1C02-84BE-365E-CC125F150D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E3FA2A-8E45-024D-90D4-81DC4C4975D1}"/>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4" name="Footer Placeholder 3">
            <a:extLst>
              <a:ext uri="{FF2B5EF4-FFF2-40B4-BE49-F238E27FC236}">
                <a16:creationId xmlns:a16="http://schemas.microsoft.com/office/drawing/2014/main" id="{7F55EF15-0109-940A-6A3A-91C5E1B9E9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09FC18-B34F-EC23-B710-37B252E506CF}"/>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405014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B8A49-B18A-224D-CE35-B0C8E30D866D}"/>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3" name="Footer Placeholder 2">
            <a:extLst>
              <a:ext uri="{FF2B5EF4-FFF2-40B4-BE49-F238E27FC236}">
                <a16:creationId xmlns:a16="http://schemas.microsoft.com/office/drawing/2014/main" id="{4B4DEB26-1B8F-1A0A-3CAD-AA6DD65B9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917330-1458-3007-8726-E52C0D380ADC}"/>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384772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1B91-1CEE-3ED1-BACA-EB5C82AC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13DD72-7F36-EAB1-810A-8A83BB6E8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9FC4E2-C75E-A574-C403-74CD46678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2A61A-90B6-6DB1-8547-FA2A13FDECF6}"/>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6" name="Footer Placeholder 5">
            <a:extLst>
              <a:ext uri="{FF2B5EF4-FFF2-40B4-BE49-F238E27FC236}">
                <a16:creationId xmlns:a16="http://schemas.microsoft.com/office/drawing/2014/main" id="{9AABF53C-C48C-8821-0004-9543E7ECC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858F7-C04B-AA7B-A76A-919EF226C040}"/>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297561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9431-DF18-A18B-B0FE-99C0718ED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EA61C4-4FC7-20BC-94A2-07A39BBE9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C7B811-D74C-1E3C-518C-4ADBDB120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F09BE-89FB-5C1F-5BE5-334E3F2CEE8B}"/>
              </a:ext>
            </a:extLst>
          </p:cNvPr>
          <p:cNvSpPr>
            <a:spLocks noGrp="1"/>
          </p:cNvSpPr>
          <p:nvPr>
            <p:ph type="dt" sz="half" idx="10"/>
          </p:nvPr>
        </p:nvSpPr>
        <p:spPr/>
        <p:txBody>
          <a:bodyPr/>
          <a:lstStyle/>
          <a:p>
            <a:fld id="{CBF784A7-3CE3-4513-9F8E-E90155BBFB61}" type="datetimeFigureOut">
              <a:rPr lang="en-IN" smtClean="0"/>
              <a:t>23-11-2023</a:t>
            </a:fld>
            <a:endParaRPr lang="en-IN"/>
          </a:p>
        </p:txBody>
      </p:sp>
      <p:sp>
        <p:nvSpPr>
          <p:cNvPr id="6" name="Footer Placeholder 5">
            <a:extLst>
              <a:ext uri="{FF2B5EF4-FFF2-40B4-BE49-F238E27FC236}">
                <a16:creationId xmlns:a16="http://schemas.microsoft.com/office/drawing/2014/main" id="{F9EA47E7-FDFA-C416-CBFD-4A139E832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A8C4AF-FBFD-2658-15CE-E2557AC58B8F}"/>
              </a:ext>
            </a:extLst>
          </p:cNvPr>
          <p:cNvSpPr>
            <a:spLocks noGrp="1"/>
          </p:cNvSpPr>
          <p:nvPr>
            <p:ph type="sldNum" sz="quarter" idx="12"/>
          </p:nvPr>
        </p:nvSpPr>
        <p:spPr/>
        <p:txBody>
          <a:bodyPr/>
          <a:lstStyle/>
          <a:p>
            <a:fld id="{F2BA3EEF-3A2B-4390-BB54-A2571F166FC2}" type="slidenum">
              <a:rPr lang="en-IN" smtClean="0"/>
              <a:t>‹#›</a:t>
            </a:fld>
            <a:endParaRPr lang="en-IN"/>
          </a:p>
        </p:txBody>
      </p:sp>
    </p:spTree>
    <p:extLst>
      <p:ext uri="{BB962C8B-B14F-4D97-AF65-F5344CB8AC3E}">
        <p14:creationId xmlns:p14="http://schemas.microsoft.com/office/powerpoint/2010/main" val="220008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4D66F2-CC5F-40D8-CDD8-98695D563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83A594-474F-5D1E-B969-6CFEFC05F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EA13F-1B5F-8737-48EE-B560EF8B8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784A7-3CE3-4513-9F8E-E90155BBFB61}" type="datetimeFigureOut">
              <a:rPr lang="en-IN" smtClean="0"/>
              <a:t>23-11-2023</a:t>
            </a:fld>
            <a:endParaRPr lang="en-IN"/>
          </a:p>
        </p:txBody>
      </p:sp>
      <p:sp>
        <p:nvSpPr>
          <p:cNvPr id="5" name="Footer Placeholder 4">
            <a:extLst>
              <a:ext uri="{FF2B5EF4-FFF2-40B4-BE49-F238E27FC236}">
                <a16:creationId xmlns:a16="http://schemas.microsoft.com/office/drawing/2014/main" id="{7E54E0D7-531F-054E-2232-AACADAEFD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40582D-EC5D-F1B1-3E6D-581184469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A3EEF-3A2B-4390-BB54-A2571F166FC2}" type="slidenum">
              <a:rPr lang="en-IN" smtClean="0"/>
              <a:t>‹#›</a:t>
            </a:fld>
            <a:endParaRPr lang="en-IN"/>
          </a:p>
        </p:txBody>
      </p:sp>
    </p:spTree>
    <p:extLst>
      <p:ext uri="{BB962C8B-B14F-4D97-AF65-F5344CB8AC3E}">
        <p14:creationId xmlns:p14="http://schemas.microsoft.com/office/powerpoint/2010/main" val="5352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diagramLayout" Target="../diagrams/layout7.xml"/><Relationship Id="rId7" Type="http://schemas.openxmlformats.org/officeDocument/2006/relationships/image" Target="../media/image18.png"/><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29E97A-97C3-40EA-8A04-5C02398D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5C63E8-5258-9C41-CA2C-C55F8CFDB303}"/>
              </a:ext>
            </a:extLst>
          </p:cNvPr>
          <p:cNvSpPr>
            <a:spLocks noGrp="1"/>
          </p:cNvSpPr>
          <p:nvPr>
            <p:ph type="ctrTitle"/>
          </p:nvPr>
        </p:nvSpPr>
        <p:spPr>
          <a:xfrm>
            <a:off x="630936" y="630936"/>
            <a:ext cx="3599688" cy="1463040"/>
          </a:xfrm>
        </p:spPr>
        <p:txBody>
          <a:bodyPr vert="horz" lIns="91440" tIns="45720" rIns="91440" bIns="45720" rtlCol="0" anchor="ctr">
            <a:normAutofit/>
          </a:bodyPr>
          <a:lstStyle/>
          <a:p>
            <a:pPr algn="l"/>
            <a:r>
              <a:rPr lang="en-US" sz="3000" kern="1200">
                <a:solidFill>
                  <a:srgbClr val="FFFFFF"/>
                </a:solidFill>
                <a:latin typeface="+mj-lt"/>
                <a:ea typeface="+mj-ea"/>
                <a:cs typeface="+mj-cs"/>
              </a:rPr>
              <a:t>TARP (Technical Answers for Real World Problems)</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11878EE-2520-D4CC-E4E5-A8DA49C96A58}"/>
              </a:ext>
            </a:extLst>
          </p:cNvPr>
          <p:cNvSpPr>
            <a:spLocks noGrp="1"/>
          </p:cNvSpPr>
          <p:nvPr>
            <p:ph type="subTitle" idx="1"/>
          </p:nvPr>
        </p:nvSpPr>
        <p:spPr>
          <a:xfrm>
            <a:off x="4474462" y="630936"/>
            <a:ext cx="7074409" cy="1463040"/>
          </a:xfrm>
        </p:spPr>
        <p:txBody>
          <a:bodyPr vert="horz" lIns="91440" tIns="45720" rIns="91440" bIns="45720" rtlCol="0" anchor="ctr">
            <a:normAutofit/>
          </a:bodyPr>
          <a:lstStyle/>
          <a:p>
            <a:pPr indent="-228600" algn="l">
              <a:buFont typeface="Arial" panose="020B0604020202020204" pitchFamily="34" charset="0"/>
              <a:buChar char="•"/>
            </a:pPr>
            <a:endParaRPr lang="en-US" sz="1700" b="0" i="0" u="none" strike="noStrike" baseline="0">
              <a:solidFill>
                <a:srgbClr val="FFFFFF"/>
              </a:solidFill>
            </a:endParaRPr>
          </a:p>
          <a:p>
            <a:pPr indent="-228600" algn="l">
              <a:buFont typeface="Arial" panose="020B0604020202020204" pitchFamily="34" charset="0"/>
              <a:buChar char="•"/>
            </a:pPr>
            <a:r>
              <a:rPr lang="en-US" sz="1700" b="0" i="0" u="none" strike="noStrike" baseline="0">
                <a:solidFill>
                  <a:srgbClr val="FFFFFF"/>
                </a:solidFill>
              </a:rPr>
              <a:t> </a:t>
            </a:r>
            <a:r>
              <a:rPr lang="en-US" sz="1700" b="1" i="0" u="none" strike="noStrike" baseline="0">
                <a:solidFill>
                  <a:srgbClr val="FFFFFF"/>
                </a:solidFill>
              </a:rPr>
              <a:t>CSI3901 </a:t>
            </a:r>
          </a:p>
          <a:p>
            <a:pPr indent="-228600" algn="l">
              <a:buFont typeface="Arial" panose="020B0604020202020204" pitchFamily="34" charset="0"/>
              <a:buChar char="•"/>
            </a:pPr>
            <a:endParaRPr lang="en-US" sz="1700" b="1">
              <a:solidFill>
                <a:srgbClr val="FFFFFF"/>
              </a:solidFill>
            </a:endParaRPr>
          </a:p>
          <a:p>
            <a:pPr indent="-228600" algn="l">
              <a:buFont typeface="Arial" panose="020B0604020202020204" pitchFamily="34" charset="0"/>
              <a:buChar char="•"/>
            </a:pPr>
            <a:r>
              <a:rPr lang="en-US" sz="1700" b="1">
                <a:solidFill>
                  <a:srgbClr val="FFFFFF"/>
                </a:solidFill>
              </a:rPr>
              <a:t>Final Review</a:t>
            </a:r>
            <a:endParaRPr lang="en-US" sz="1700">
              <a:solidFill>
                <a:srgbClr val="FFFFFF"/>
              </a:solidFill>
            </a:endParaRPr>
          </a:p>
        </p:txBody>
      </p:sp>
      <p:pic>
        <p:nvPicPr>
          <p:cNvPr id="5" name="Picture 4" descr="A logo with a letter v&#10;&#10;Description automatically generated">
            <a:extLst>
              <a:ext uri="{FF2B5EF4-FFF2-40B4-BE49-F238E27FC236}">
                <a16:creationId xmlns:a16="http://schemas.microsoft.com/office/drawing/2014/main" id="{75232785-CA82-6CD4-B084-47308A2DD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69129"/>
            <a:ext cx="10917936" cy="2483830"/>
          </a:xfrm>
          <a:prstGeom prst="rect">
            <a:avLst/>
          </a:prstGeom>
        </p:spPr>
      </p:pic>
    </p:spTree>
    <p:extLst>
      <p:ext uri="{BB962C8B-B14F-4D97-AF65-F5344CB8AC3E}">
        <p14:creationId xmlns:p14="http://schemas.microsoft.com/office/powerpoint/2010/main" val="329046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volutional Neural Network">
            <a:extLst>
              <a:ext uri="{FF2B5EF4-FFF2-40B4-BE49-F238E27FC236}">
                <a16:creationId xmlns:a16="http://schemas.microsoft.com/office/drawing/2014/main" id="{C6E33B8A-5C58-946C-D3A0-A27E6E6841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16364"/>
            <a:ext cx="10905066" cy="54252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54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13A45E-340A-7D19-D10D-9CC7BB663CE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CNN ARCHITECTURES</a:t>
            </a:r>
          </a:p>
        </p:txBody>
      </p:sp>
      <p:graphicFrame>
        <p:nvGraphicFramePr>
          <p:cNvPr id="51" name="Rectangle 2">
            <a:extLst>
              <a:ext uri="{FF2B5EF4-FFF2-40B4-BE49-F238E27FC236}">
                <a16:creationId xmlns:a16="http://schemas.microsoft.com/office/drawing/2014/main" id="{16E51780-9292-A584-4160-ECC432E9AE17}"/>
              </a:ext>
            </a:extLst>
          </p:cNvPr>
          <p:cNvGraphicFramePr>
            <a:graphicFrameLocks noGrp="1"/>
          </p:cNvGraphicFramePr>
          <p:nvPr>
            <p:ph idx="1"/>
            <p:extLst>
              <p:ext uri="{D42A27DB-BD31-4B8C-83A1-F6EECF244321}">
                <p14:modId xmlns:p14="http://schemas.microsoft.com/office/powerpoint/2010/main" val="12479961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063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Rectangle 1">
            <a:extLst>
              <a:ext uri="{FF2B5EF4-FFF2-40B4-BE49-F238E27FC236}">
                <a16:creationId xmlns:a16="http://schemas.microsoft.com/office/drawing/2014/main" id="{130D4CF6-20D5-5A98-28A1-AFB4A74750EB}"/>
              </a:ext>
            </a:extLst>
          </p:cNvPr>
          <p:cNvGraphicFramePr>
            <a:graphicFrameLocks noGrp="1"/>
          </p:cNvGraphicFramePr>
          <p:nvPr>
            <p:ph idx="1"/>
            <p:extLst>
              <p:ext uri="{D42A27DB-BD31-4B8C-83A1-F6EECF244321}">
                <p14:modId xmlns:p14="http://schemas.microsoft.com/office/powerpoint/2010/main" val="286925802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16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Placeholder 4">
            <a:extLst>
              <a:ext uri="{FF2B5EF4-FFF2-40B4-BE49-F238E27FC236}">
                <a16:creationId xmlns:a16="http://schemas.microsoft.com/office/drawing/2014/main" id="{2D9F3816-E84F-F6C4-0AD1-9340FC2FFDFB}"/>
              </a:ext>
            </a:extLst>
          </p:cNvPr>
          <p:cNvPicPr>
            <a:picLocks noGrp="1" noChangeAspect="1"/>
          </p:cNvPicPr>
          <p:nvPr>
            <p:ph type="pic"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16101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5DB3719-6FDC-4E5D-891D-FF40B7300F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4F90D-DB27-578D-4D71-DEDE873B387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Nature Of Dataset</a:t>
            </a:r>
          </a:p>
        </p:txBody>
      </p:sp>
      <p:sp>
        <p:nvSpPr>
          <p:cNvPr id="4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ext Placeholder 3">
            <a:extLst>
              <a:ext uri="{FF2B5EF4-FFF2-40B4-BE49-F238E27FC236}">
                <a16:creationId xmlns:a16="http://schemas.microsoft.com/office/drawing/2014/main" id="{069F9FCC-441D-1612-9495-2C248C1C0B32}"/>
              </a:ext>
            </a:extLst>
          </p:cNvPr>
          <p:cNvGraphicFramePr/>
          <p:nvPr>
            <p:extLst>
              <p:ext uri="{D42A27DB-BD31-4B8C-83A1-F6EECF244321}">
                <p14:modId xmlns:p14="http://schemas.microsoft.com/office/powerpoint/2010/main" val="97590643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descr="Database">
            <a:extLst>
              <a:ext uri="{FF2B5EF4-FFF2-40B4-BE49-F238E27FC236}">
                <a16:creationId xmlns:a16="http://schemas.microsoft.com/office/drawing/2014/main" id="{B93CF930-270B-4AC4-D6E9-0276C8560408}"/>
              </a:ext>
            </a:extLst>
          </p:cNvPr>
          <p:cNvSpPr/>
          <p:nvPr/>
        </p:nvSpPr>
        <p:spPr>
          <a:xfrm>
            <a:off x="6050280" y="547324"/>
            <a:ext cx="894153" cy="96116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Tree>
    <p:extLst>
      <p:ext uri="{BB962C8B-B14F-4D97-AF65-F5344CB8AC3E}">
        <p14:creationId xmlns:p14="http://schemas.microsoft.com/office/powerpoint/2010/main" val="278127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3F7A3C7-0737-4E57-B30E-8EEFE638B4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3" name="Freeform: Shape 42">
              <a:extLst>
                <a:ext uri="{FF2B5EF4-FFF2-40B4-BE49-F238E27FC236}">
                  <a16:creationId xmlns:a16="http://schemas.microsoft.com/office/drawing/2014/main"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itle 6">
            <a:extLst>
              <a:ext uri="{FF2B5EF4-FFF2-40B4-BE49-F238E27FC236}">
                <a16:creationId xmlns:a16="http://schemas.microsoft.com/office/drawing/2014/main" id="{A568921E-052D-0D81-3ED3-BED3B77BEE06}"/>
              </a:ext>
            </a:extLst>
          </p:cNvPr>
          <p:cNvSpPr>
            <a:spLocks noGrp="1"/>
          </p:cNvSpPr>
          <p:nvPr>
            <p:ph type="title"/>
          </p:nvPr>
        </p:nvSpPr>
        <p:spPr>
          <a:xfrm>
            <a:off x="786385" y="841248"/>
            <a:ext cx="3515244" cy="5340097"/>
          </a:xfrm>
        </p:spPr>
        <p:txBody>
          <a:bodyPr vert="horz" lIns="91440" tIns="45720" rIns="91440" bIns="45720" rtlCol="0" anchor="ctr">
            <a:normAutofit/>
          </a:bodyPr>
          <a:lstStyle/>
          <a:p>
            <a:r>
              <a:rPr lang="en-US" sz="4800" kern="1200">
                <a:solidFill>
                  <a:schemeClr val="bg1"/>
                </a:solidFill>
                <a:latin typeface="+mj-lt"/>
                <a:ea typeface="+mj-ea"/>
                <a:cs typeface="+mj-cs"/>
              </a:rPr>
              <a:t>Proposed solution : A multimodal </a:t>
            </a:r>
            <a:r>
              <a:rPr lang="en-US" sz="4800" kern="1200" smtClean="0">
                <a:solidFill>
                  <a:schemeClr val="bg1"/>
                </a:solidFill>
                <a:latin typeface="+mj-lt"/>
                <a:ea typeface="+mj-ea"/>
                <a:cs typeface="+mj-cs"/>
              </a:rPr>
              <a:t>Solution</a:t>
            </a:r>
            <a:br>
              <a:rPr lang="en-US" sz="4800" kern="1200" smtClean="0">
                <a:solidFill>
                  <a:schemeClr val="bg1"/>
                </a:solidFill>
                <a:latin typeface="+mj-lt"/>
                <a:ea typeface="+mj-ea"/>
                <a:cs typeface="+mj-cs"/>
              </a:rPr>
            </a:br>
            <a:r>
              <a:rPr lang="en-US" sz="4800">
                <a:solidFill>
                  <a:schemeClr val="bg1"/>
                </a:solidFill>
              </a:rPr>
              <a:t/>
            </a:r>
            <a:br>
              <a:rPr lang="en-US" sz="4800">
                <a:solidFill>
                  <a:schemeClr val="bg1"/>
                </a:solidFill>
              </a:rPr>
            </a:br>
            <a:r>
              <a:rPr lang="en-US" sz="1400" smtClean="0">
                <a:solidFill>
                  <a:schemeClr val="bg1"/>
                </a:solidFill>
              </a:rPr>
              <a:t>GITHUB LINK </a:t>
            </a:r>
            <a:br>
              <a:rPr lang="en-US" sz="1400" smtClean="0">
                <a:solidFill>
                  <a:schemeClr val="bg1"/>
                </a:solidFill>
              </a:rPr>
            </a:br>
            <a:endParaRPr lang="en-US" sz="4800" kern="1200">
              <a:solidFill>
                <a:schemeClr val="bg1"/>
              </a:solidFill>
              <a:latin typeface="+mj-lt"/>
              <a:ea typeface="+mj-ea"/>
              <a:cs typeface="+mj-cs"/>
            </a:endParaRPr>
          </a:p>
        </p:txBody>
      </p:sp>
      <p:graphicFrame>
        <p:nvGraphicFramePr>
          <p:cNvPr id="21" name="TextBox 18">
            <a:extLst>
              <a:ext uri="{FF2B5EF4-FFF2-40B4-BE49-F238E27FC236}">
                <a16:creationId xmlns:a16="http://schemas.microsoft.com/office/drawing/2014/main" id="{507EE5E6-E11D-6AFC-FDA4-AB66D6E4FDCB}"/>
              </a:ext>
            </a:extLst>
          </p:cNvPr>
          <p:cNvGraphicFramePr/>
          <p:nvPr>
            <p:extLst>
              <p:ext uri="{D42A27DB-BD31-4B8C-83A1-F6EECF244321}">
                <p14:modId xmlns:p14="http://schemas.microsoft.com/office/powerpoint/2010/main" val="365466356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46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5AA19D-2B26-A676-01C7-74BB244F4C1B}"/>
              </a:ext>
            </a:extLst>
          </p:cNvPr>
          <p:cNvPicPr>
            <a:picLocks noChangeAspect="1"/>
          </p:cNvPicPr>
          <p:nvPr/>
        </p:nvPicPr>
        <p:blipFill>
          <a:blip r:embed="rId2"/>
          <a:stretch>
            <a:fillRect/>
          </a:stretch>
        </p:blipFill>
        <p:spPr>
          <a:xfrm>
            <a:off x="3310467" y="643467"/>
            <a:ext cx="5571065" cy="5571065"/>
          </a:xfrm>
          <a:prstGeom prst="rect">
            <a:avLst/>
          </a:prstGeom>
          <a:ln>
            <a:noFill/>
          </a:ln>
        </p:spPr>
      </p:pic>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8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E091D914-D595-3683-15AE-9EB921934913}"/>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8466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B303EA5-5572-AE78-A5E6-7DCFD0B1C12B}"/>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ThankYou</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0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45A9F99-D9B1-4094-A2E2-B90AC1DB7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7FAF607-473A-4A43-A23D-BBFF5C4117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FEB58-6B52-B27A-7A8F-C3DEAA4E44D7}"/>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Team Members</a:t>
            </a:r>
          </a:p>
        </p:txBody>
      </p:sp>
      <p:pic>
        <p:nvPicPr>
          <p:cNvPr id="7" name="Graphic 6" descr="Users">
            <a:extLst>
              <a:ext uri="{FF2B5EF4-FFF2-40B4-BE49-F238E27FC236}">
                <a16:creationId xmlns:a16="http://schemas.microsoft.com/office/drawing/2014/main" id="{20CA79D5-E891-9A7F-122D-B0317737D9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6951" y="1793846"/>
            <a:ext cx="3620021" cy="3620021"/>
          </a:xfrm>
          <a:prstGeom prst="rect">
            <a:avLst/>
          </a:prstGeom>
        </p:spPr>
      </p:pic>
      <p:graphicFrame>
        <p:nvGraphicFramePr>
          <p:cNvPr id="19" name="Content Placeholder 2">
            <a:extLst>
              <a:ext uri="{FF2B5EF4-FFF2-40B4-BE49-F238E27FC236}">
                <a16:creationId xmlns:a16="http://schemas.microsoft.com/office/drawing/2014/main" id="{6B4C354C-EF59-FB42-01FA-368C1A79BAE8}"/>
              </a:ext>
            </a:extLst>
          </p:cNvPr>
          <p:cNvGraphicFramePr>
            <a:graphicFrameLocks noGrp="1"/>
          </p:cNvGraphicFramePr>
          <p:nvPr>
            <p:ph idx="1"/>
            <p:extLst>
              <p:ext uri="{D42A27DB-BD31-4B8C-83A1-F6EECF244321}">
                <p14:modId xmlns:p14="http://schemas.microsoft.com/office/powerpoint/2010/main" val="728086459"/>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9" name="Group 48">
            <a:extLst>
              <a:ext uri="{FF2B5EF4-FFF2-40B4-BE49-F238E27FC236}">
                <a16:creationId xmlns:a16="http://schemas.microsoft.com/office/drawing/2014/main" id="{C5F6476F-D303-44D3-B30F-1BA348F0F64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50" name="Freeform: Shape 49">
              <a:extLst>
                <a:ext uri="{FF2B5EF4-FFF2-40B4-BE49-F238E27FC236}">
                  <a16:creationId xmlns:a16="http://schemas.microsoft.com/office/drawing/2014/main" id="{C972EB4B-0539-4430-9340-8117B9D7C3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ACA5348F-9FF6-485F-898D-1BED7EC727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33B89F41-1D91-447A-88C5-8A917809FE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51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3D2F4-D4F2-47F9-95AB-B2429836CC5F}"/>
              </a:ext>
            </a:extLst>
          </p:cNvPr>
          <p:cNvSpPr>
            <a:spLocks noGrp="1"/>
          </p:cNvSpPr>
          <p:nvPr>
            <p:ph type="title"/>
          </p:nvPr>
        </p:nvSpPr>
        <p:spPr>
          <a:xfrm>
            <a:off x="1043631" y="809898"/>
            <a:ext cx="9942716" cy="1554480"/>
          </a:xfrm>
        </p:spPr>
        <p:txBody>
          <a:bodyPr anchor="ctr">
            <a:normAutofit/>
          </a:bodyPr>
          <a:lstStyle/>
          <a:p>
            <a:r>
              <a:rPr lang="en-IN" sz="4800"/>
              <a:t>Autism Detection using Deep Learning</a:t>
            </a:r>
          </a:p>
        </p:txBody>
      </p:sp>
      <p:sp>
        <p:nvSpPr>
          <p:cNvPr id="3" name="Content Placeholder 2">
            <a:extLst>
              <a:ext uri="{FF2B5EF4-FFF2-40B4-BE49-F238E27FC236}">
                <a16:creationId xmlns:a16="http://schemas.microsoft.com/office/drawing/2014/main" id="{CCED4CFE-3273-DA38-4500-074E4706FA6D}"/>
              </a:ext>
            </a:extLst>
          </p:cNvPr>
          <p:cNvSpPr>
            <a:spLocks noGrp="1"/>
          </p:cNvSpPr>
          <p:nvPr>
            <p:ph idx="1"/>
          </p:nvPr>
        </p:nvSpPr>
        <p:spPr>
          <a:xfrm>
            <a:off x="1045028" y="3017522"/>
            <a:ext cx="9941319" cy="3124658"/>
          </a:xfrm>
        </p:spPr>
        <p:txBody>
          <a:bodyPr anchor="ctr">
            <a:normAutofit lnSpcReduction="10000"/>
          </a:bodyPr>
          <a:lstStyle/>
          <a:p>
            <a:r>
              <a:rPr lang="en-US" sz="2200" b="0" i="0" dirty="0">
                <a:effectLst/>
                <a:latin typeface="Google Sans"/>
              </a:rPr>
              <a:t>Autism Spectrum Disorder (ASD) is a complex developmental condition that affects how people interact, communicate, and behave. Early diagnosis and intervention are crucial for improving outcomes for individuals with ASD. Recent advances in artificial intelligence, particularly deep learning, have shown potential in assisting with early ASD identification. Deep learning models can analyze large datasets of behavioral, medical, and genetic information to identify patterns that may indicate ASD. This approach has the potential to improve our understanding of ASD and lead to more accurate and efficient diagnostic tools. However, it is important to consider interdisciplinary collaboration, ethical considerations, and ongoing refinement of these innovative approaches.</a:t>
            </a:r>
            <a:endParaRPr lang="en-IN"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07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3F17C9-5523-E4CF-CF13-C01A32D72C53}"/>
              </a:ext>
            </a:extLst>
          </p:cNvPr>
          <p:cNvSpPr>
            <a:spLocks noGrp="1"/>
          </p:cNvSpPr>
          <p:nvPr>
            <p:ph type="title"/>
          </p:nvPr>
        </p:nvSpPr>
        <p:spPr>
          <a:xfrm>
            <a:off x="5894962" y="479493"/>
            <a:ext cx="5458838" cy="1325563"/>
          </a:xfrm>
        </p:spPr>
        <p:txBody>
          <a:bodyPr>
            <a:normAutofit/>
          </a:bodyPr>
          <a:lstStyle/>
          <a:p>
            <a:r>
              <a:rPr lang="en-IN" sz="2800" b="1" i="0" u="none" strike="noStrike" baseline="0">
                <a:latin typeface="PlayfairDisplay-Bold"/>
              </a:rPr>
              <a:t>Understanding Autism</a:t>
            </a:r>
            <a:br>
              <a:rPr lang="en-IN" sz="2800" b="1" i="0" u="none" strike="noStrike" baseline="0">
                <a:latin typeface="PlayfairDisplay-Bold"/>
              </a:rPr>
            </a:br>
            <a:r>
              <a:rPr lang="en-IN" sz="2800" b="1" i="0" u="none" strike="noStrike" baseline="0">
                <a:latin typeface="PlayfairDisplay-Bold"/>
              </a:rPr>
              <a:t>Spectrum Disorder</a:t>
            </a:r>
            <a:br>
              <a:rPr lang="en-IN" sz="2800" b="1" i="0" u="none" strike="noStrike" baseline="0">
                <a:latin typeface="PlayfairDisplay-Bold"/>
              </a:rPr>
            </a:br>
            <a:endParaRPr lang="en-IN" sz="2800"/>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A4530205-9473-CAA4-7D2B-84F4807D9759}"/>
              </a:ext>
            </a:extLst>
          </p:cNvPr>
          <p:cNvPicPr>
            <a:picLocks noChangeAspect="1"/>
          </p:cNvPicPr>
          <p:nvPr/>
        </p:nvPicPr>
        <p:blipFill>
          <a:blip r:embed="rId2"/>
          <a:stretch>
            <a:fillRect/>
          </a:stretch>
        </p:blipFill>
        <p:spPr>
          <a:xfrm>
            <a:off x="1142035" y="511293"/>
            <a:ext cx="389967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D4CD88A-8047-BBC3-23B1-1A7FD646FB59}"/>
              </a:ext>
            </a:extLst>
          </p:cNvPr>
          <p:cNvSpPr>
            <a:spLocks noGrp="1"/>
          </p:cNvSpPr>
          <p:nvPr>
            <p:ph idx="1"/>
          </p:nvPr>
        </p:nvSpPr>
        <p:spPr>
          <a:xfrm>
            <a:off x="5894962" y="1984443"/>
            <a:ext cx="5458838" cy="4192520"/>
          </a:xfrm>
        </p:spPr>
        <p:txBody>
          <a:bodyPr>
            <a:normAutofit/>
          </a:bodyPr>
          <a:lstStyle/>
          <a:p>
            <a:pPr marL="0" indent="0">
              <a:buNone/>
            </a:pPr>
            <a:r>
              <a:rPr lang="en-US" sz="2000" b="0" i="0" u="none" strike="noStrike" baseline="0">
                <a:latin typeface="Montserrat-Regular"/>
              </a:rPr>
              <a:t>Autism Spectrum Disorder (ASD) is a</a:t>
            </a:r>
          </a:p>
          <a:p>
            <a:pPr marL="0" indent="0">
              <a:buNone/>
            </a:pPr>
            <a:r>
              <a:rPr lang="en-IN" sz="2000" b="0" i="0" u="none" strike="noStrike" baseline="0">
                <a:latin typeface="Montserrat-Regular"/>
              </a:rPr>
              <a:t>complex neurodevelopmental</a:t>
            </a:r>
          </a:p>
          <a:p>
            <a:pPr marL="0" indent="0">
              <a:buNone/>
            </a:pPr>
            <a:r>
              <a:rPr lang="en-IN" sz="2000" b="0" i="0" u="none" strike="noStrike" baseline="0">
                <a:latin typeface="Montserrat-Regular"/>
              </a:rPr>
              <a:t>condition characterized by challenges</a:t>
            </a:r>
          </a:p>
          <a:p>
            <a:pPr marL="0" indent="0">
              <a:buNone/>
            </a:pPr>
            <a:r>
              <a:rPr lang="en-IN" sz="2000" b="0" i="0" u="none" strike="noStrike" baseline="0">
                <a:latin typeface="Montserrat-Regular"/>
              </a:rPr>
              <a:t>with social interaction, communication,</a:t>
            </a:r>
          </a:p>
          <a:p>
            <a:pPr marL="0" indent="0">
              <a:buNone/>
            </a:pPr>
            <a:r>
              <a:rPr lang="en-IN" sz="2000" b="0" i="0" u="none" strike="noStrike" baseline="0">
                <a:latin typeface="Montserrat-Regular"/>
              </a:rPr>
              <a:t>and repetitive </a:t>
            </a:r>
            <a:r>
              <a:rPr lang="en-IN" sz="2000" b="0" i="0" u="none" strike="noStrike" baseline="0" err="1">
                <a:latin typeface="Montserrat-Regular"/>
              </a:rPr>
              <a:t>behaviors</a:t>
            </a:r>
            <a:r>
              <a:rPr lang="en-IN" sz="2000" b="0" i="0" u="none" strike="noStrike" baseline="0">
                <a:latin typeface="Montserrat-Regular"/>
              </a:rPr>
              <a:t>. Early</a:t>
            </a:r>
          </a:p>
          <a:p>
            <a:pPr marL="0" indent="0">
              <a:buNone/>
            </a:pPr>
            <a:r>
              <a:rPr lang="en-US" sz="2000" b="0" i="0" u="none" strike="noStrike" baseline="0">
                <a:latin typeface="Montserrat-Regular"/>
              </a:rPr>
              <a:t>detection and intervention are crucial</a:t>
            </a:r>
          </a:p>
          <a:p>
            <a:pPr marL="0" indent="0">
              <a:buNone/>
            </a:pPr>
            <a:r>
              <a:rPr lang="en-US" sz="2000" b="0" i="0" u="none" strike="noStrike" baseline="0">
                <a:latin typeface="Montserrat-Regular"/>
              </a:rPr>
              <a:t>for improving outcomes and quality of</a:t>
            </a:r>
          </a:p>
          <a:p>
            <a:pPr marL="0" indent="0">
              <a:buNone/>
            </a:pPr>
            <a:r>
              <a:rPr lang="en-US" sz="2000" b="0" i="0" u="none" strike="noStrike" baseline="0">
                <a:latin typeface="Montserrat-Regular"/>
              </a:rPr>
              <a:t>life for individuals with ASD.</a:t>
            </a:r>
            <a:endParaRPr lang="en-IN" sz="2000"/>
          </a:p>
        </p:txBody>
      </p:sp>
    </p:spTree>
    <p:extLst>
      <p:ext uri="{BB962C8B-B14F-4D97-AF65-F5344CB8AC3E}">
        <p14:creationId xmlns:p14="http://schemas.microsoft.com/office/powerpoint/2010/main" val="428546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BC0EC-9A94-16C5-AC52-BA981CD45CDA}"/>
              </a:ext>
            </a:extLst>
          </p:cNvPr>
          <p:cNvSpPr>
            <a:spLocks noGrp="1"/>
          </p:cNvSpPr>
          <p:nvPr>
            <p:ph type="title"/>
          </p:nvPr>
        </p:nvSpPr>
        <p:spPr>
          <a:xfrm>
            <a:off x="1171074" y="1396686"/>
            <a:ext cx="3240506" cy="4064628"/>
          </a:xfrm>
        </p:spPr>
        <p:txBody>
          <a:bodyPr>
            <a:normAutofit/>
          </a:bodyPr>
          <a:lstStyle/>
          <a:p>
            <a:r>
              <a:rPr lang="en-IN" b="1" i="0" u="none" strike="noStrike" baseline="0">
                <a:solidFill>
                  <a:srgbClr val="FFFFFF"/>
                </a:solidFill>
                <a:latin typeface="PlayfairDisplay-Bold"/>
              </a:rPr>
              <a:t>Challenges in Autism</a:t>
            </a:r>
            <a:br>
              <a:rPr lang="en-IN" b="1" i="0" u="none" strike="noStrike" baseline="0">
                <a:solidFill>
                  <a:srgbClr val="FFFFFF"/>
                </a:solidFill>
                <a:latin typeface="PlayfairDisplay-Bold"/>
              </a:rPr>
            </a:br>
            <a:r>
              <a:rPr lang="en-IN" b="1" i="0" u="none" strike="noStrike" baseline="0">
                <a:solidFill>
                  <a:srgbClr val="FFFFFF"/>
                </a:solidFill>
                <a:latin typeface="PlayfairDisplay-Bold"/>
              </a:rPr>
              <a:t>Diagnosis</a:t>
            </a:r>
            <a:br>
              <a:rPr lang="en-IN" b="1" i="0" u="none" strike="noStrike" baseline="0">
                <a:solidFill>
                  <a:srgbClr val="FFFFFF"/>
                </a:solidFill>
                <a:latin typeface="PlayfairDisplay-Bold"/>
              </a:rPr>
            </a:br>
            <a:endParaRPr lang="en-IN">
              <a:solidFill>
                <a:srgbClr val="FFFFFF"/>
              </a:solidFill>
            </a:endParaRPr>
          </a:p>
        </p:txBody>
      </p:sp>
      <p:sp>
        <p:nvSpPr>
          <p:cNvPr id="17" name="Arc 16">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008F1C7-1B98-F7BD-76C0-E8688C22D7A5}"/>
              </a:ext>
            </a:extLst>
          </p:cNvPr>
          <p:cNvSpPr>
            <a:spLocks noGrp="1"/>
          </p:cNvSpPr>
          <p:nvPr>
            <p:ph idx="1"/>
          </p:nvPr>
        </p:nvSpPr>
        <p:spPr>
          <a:xfrm>
            <a:off x="5370153" y="1526033"/>
            <a:ext cx="5536397" cy="3935281"/>
          </a:xfrm>
        </p:spPr>
        <p:txBody>
          <a:bodyPr>
            <a:normAutofit/>
          </a:bodyPr>
          <a:lstStyle/>
          <a:p>
            <a:pPr marL="0" indent="0">
              <a:buNone/>
            </a:pPr>
            <a:r>
              <a:rPr lang="en-IN" sz="2200" b="0" i="0" u="none" strike="noStrike" baseline="0" dirty="0">
                <a:latin typeface="Montserrat-Regular"/>
              </a:rPr>
              <a:t>clinical observation and</a:t>
            </a:r>
          </a:p>
          <a:p>
            <a:pPr marL="0" indent="0">
              <a:buNone/>
            </a:pPr>
            <a:r>
              <a:rPr lang="en-IN" sz="2200" b="0" i="0" u="none" strike="noStrike" baseline="0" dirty="0">
                <a:latin typeface="Montserrat-Regular"/>
              </a:rPr>
              <a:t>subjective assessments, leading to</a:t>
            </a:r>
          </a:p>
          <a:p>
            <a:pPr marL="0" indent="0">
              <a:buNone/>
            </a:pPr>
            <a:r>
              <a:rPr lang="en-US" sz="2200" b="0" i="0" u="none" strike="noStrike" baseline="0" dirty="0">
                <a:latin typeface="Montserrat-Regular"/>
              </a:rPr>
              <a:t>variability and potential biases in</a:t>
            </a:r>
          </a:p>
          <a:p>
            <a:pPr marL="0" indent="0">
              <a:buNone/>
            </a:pPr>
            <a:r>
              <a:rPr lang="en-US" sz="2200" b="0" i="0" u="none" strike="noStrike" baseline="0" dirty="0">
                <a:latin typeface="Montserrat-Regular"/>
              </a:rPr>
              <a:t>diagnosis. There is a critical need for</a:t>
            </a:r>
          </a:p>
          <a:p>
            <a:pPr marL="0" indent="0">
              <a:buNone/>
            </a:pPr>
            <a:r>
              <a:rPr lang="en-IN" sz="2200" b="0" i="0" u="none" strike="noStrike" baseline="0" dirty="0">
                <a:latin typeface="Montserrat-Regular"/>
              </a:rPr>
              <a:t>more objective and accurate</a:t>
            </a:r>
          </a:p>
          <a:p>
            <a:pPr marL="0" indent="0">
              <a:buNone/>
            </a:pPr>
            <a:r>
              <a:rPr lang="en-US" sz="2200" b="0" i="0" u="none" strike="noStrike" baseline="0" dirty="0">
                <a:latin typeface="Montserrat-Regular"/>
              </a:rPr>
              <a:t>diagnostic tools to improve early</a:t>
            </a:r>
          </a:p>
          <a:p>
            <a:pPr marL="0" indent="0">
              <a:buNone/>
            </a:pPr>
            <a:r>
              <a:rPr lang="en-IN" sz="2200" b="0" i="0" u="none" strike="noStrike" baseline="0" dirty="0">
                <a:latin typeface="Montserrat-Regular"/>
              </a:rPr>
              <a:t>intervention and support.</a:t>
            </a:r>
          </a:p>
          <a:p>
            <a:pPr marL="0" indent="0">
              <a:buNone/>
            </a:pPr>
            <a:r>
              <a:rPr lang="en-US" sz="2200" b="0" i="0" u="none" strike="noStrike" baseline="0" dirty="0">
                <a:latin typeface="Montserrat-Regular"/>
              </a:rPr>
              <a:t>Current methods for autism diagnosis</a:t>
            </a:r>
          </a:p>
          <a:p>
            <a:pPr marL="0" indent="0">
              <a:buNone/>
            </a:pPr>
            <a:r>
              <a:rPr lang="en-IN" sz="2200" b="0" i="0" u="none" strike="noStrike" baseline="0" dirty="0">
                <a:latin typeface="Montserrat-Regular"/>
              </a:rPr>
              <a:t>rely heavily on</a:t>
            </a:r>
            <a:endParaRPr lang="en-IN" sz="2200" dirty="0"/>
          </a:p>
        </p:txBody>
      </p:sp>
    </p:spTree>
    <p:extLst>
      <p:ext uri="{BB962C8B-B14F-4D97-AF65-F5344CB8AC3E}">
        <p14:creationId xmlns:p14="http://schemas.microsoft.com/office/powerpoint/2010/main" val="20893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8411-8AD5-C6D9-CBFF-1298761FE5C4}"/>
              </a:ext>
            </a:extLst>
          </p:cNvPr>
          <p:cNvSpPr>
            <a:spLocks noGrp="1"/>
          </p:cNvSpPr>
          <p:nvPr>
            <p:ph type="title"/>
          </p:nvPr>
        </p:nvSpPr>
        <p:spPr/>
        <p:txBody>
          <a:bodyPr/>
          <a:lstStyle/>
          <a:p>
            <a:r>
              <a:rPr lang="en-IN"/>
              <a:t>Procedure</a:t>
            </a:r>
            <a:endParaRPr lang="en-IN" dirty="0"/>
          </a:p>
        </p:txBody>
      </p:sp>
      <p:graphicFrame>
        <p:nvGraphicFramePr>
          <p:cNvPr id="7" name="Content Placeholder 2">
            <a:extLst>
              <a:ext uri="{FF2B5EF4-FFF2-40B4-BE49-F238E27FC236}">
                <a16:creationId xmlns:a16="http://schemas.microsoft.com/office/drawing/2014/main" id="{0A8F555A-9CA3-4BBD-7894-715891E3988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89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8411-8AD5-C6D9-CBFF-1298761FE5C4}"/>
              </a:ext>
            </a:extLst>
          </p:cNvPr>
          <p:cNvSpPr>
            <a:spLocks noGrp="1"/>
          </p:cNvSpPr>
          <p:nvPr>
            <p:ph type="title"/>
          </p:nvPr>
        </p:nvSpPr>
        <p:spPr/>
        <p:txBody>
          <a:bodyPr/>
          <a:lstStyle/>
          <a:p>
            <a:r>
              <a:rPr lang="en-IN"/>
              <a:t>Procedure</a:t>
            </a:r>
            <a:endParaRPr lang="en-IN" dirty="0"/>
          </a:p>
        </p:txBody>
      </p:sp>
      <p:graphicFrame>
        <p:nvGraphicFramePr>
          <p:cNvPr id="7" name="Content Placeholder 2">
            <a:extLst>
              <a:ext uri="{FF2B5EF4-FFF2-40B4-BE49-F238E27FC236}">
                <a16:creationId xmlns:a16="http://schemas.microsoft.com/office/drawing/2014/main" id="{0A8F555A-9CA3-4BBD-7894-715891E39886}"/>
              </a:ext>
            </a:extLst>
          </p:cNvPr>
          <p:cNvGraphicFramePr>
            <a:graphicFrameLocks noGrp="1"/>
          </p:cNvGraphicFramePr>
          <p:nvPr>
            <p:ph idx="1"/>
            <p:extLst>
              <p:ext uri="{D42A27DB-BD31-4B8C-83A1-F6EECF244321}">
                <p14:modId xmlns:p14="http://schemas.microsoft.com/office/powerpoint/2010/main" val="26768040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3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3D74B-760F-E514-3AAD-469ACC4EA81C}"/>
              </a:ext>
            </a:extLst>
          </p:cNvPr>
          <p:cNvSpPr>
            <a:spLocks noGrp="1"/>
          </p:cNvSpPr>
          <p:nvPr>
            <p:ph type="title"/>
          </p:nvPr>
        </p:nvSpPr>
        <p:spPr>
          <a:xfrm>
            <a:off x="6513788" y="365125"/>
            <a:ext cx="4840010" cy="1807305"/>
          </a:xfrm>
        </p:spPr>
        <p:txBody>
          <a:bodyPr>
            <a:normAutofit/>
          </a:bodyPr>
          <a:lstStyle/>
          <a:p>
            <a:r>
              <a:rPr lang="en-IN" dirty="0"/>
              <a:t>CNN </a:t>
            </a:r>
          </a:p>
        </p:txBody>
      </p:sp>
      <p:pic>
        <p:nvPicPr>
          <p:cNvPr id="5" name="Picture 4" descr="Red Triangles">
            <a:extLst>
              <a:ext uri="{FF2B5EF4-FFF2-40B4-BE49-F238E27FC236}">
                <a16:creationId xmlns:a16="http://schemas.microsoft.com/office/drawing/2014/main" id="{F492B9EF-ED2E-3383-E07C-0301E8A3E02B}"/>
              </a:ext>
            </a:extLst>
          </p:cNvPr>
          <p:cNvPicPr>
            <a:picLocks noChangeAspect="1"/>
          </p:cNvPicPr>
          <p:nvPr/>
        </p:nvPicPr>
        <p:blipFill rotWithShape="1">
          <a:blip r:embed="rId2"/>
          <a:srcRect l="19349" r="1933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5087916-0331-AB8A-ABB1-F092875AE4C1}"/>
              </a:ext>
            </a:extLst>
          </p:cNvPr>
          <p:cNvSpPr>
            <a:spLocks noGrp="1"/>
          </p:cNvSpPr>
          <p:nvPr>
            <p:ph idx="1"/>
          </p:nvPr>
        </p:nvSpPr>
        <p:spPr>
          <a:xfrm>
            <a:off x="6513788" y="2333297"/>
            <a:ext cx="4840010" cy="3843666"/>
          </a:xfrm>
        </p:spPr>
        <p:txBody>
          <a:bodyPr>
            <a:normAutofit/>
          </a:bodyPr>
          <a:lstStyle/>
          <a:p>
            <a:pPr>
              <a:buFont typeface="Arial" panose="020B0604020202020204" pitchFamily="34" charset="0"/>
              <a:buChar char="•"/>
            </a:pPr>
            <a:r>
              <a:rPr lang="en-US" sz="2000" b="0" i="0">
                <a:effectLst/>
                <a:latin typeface="Google Sans"/>
              </a:rPr>
              <a:t>Inspired by the visual cortex of the human brain</a:t>
            </a:r>
          </a:p>
          <a:p>
            <a:pPr>
              <a:buFont typeface="Arial" panose="020B0604020202020204" pitchFamily="34" charset="0"/>
              <a:buChar char="•"/>
            </a:pPr>
            <a:r>
              <a:rPr lang="en-US" sz="2000" b="0" i="0">
                <a:effectLst/>
                <a:latin typeface="Google Sans"/>
              </a:rPr>
              <a:t>Can learn to recognize patterns in images</a:t>
            </a:r>
          </a:p>
          <a:p>
            <a:pPr>
              <a:buFont typeface="Arial" panose="020B0604020202020204" pitchFamily="34" charset="0"/>
              <a:buChar char="•"/>
            </a:pPr>
            <a:r>
              <a:rPr lang="en-US" sz="2000" b="0" i="0">
                <a:effectLst/>
                <a:latin typeface="Google Sans"/>
              </a:rPr>
              <a:t>Used in a variety of applications, including image classification, object detection, and image segmentation</a:t>
            </a:r>
          </a:p>
          <a:p>
            <a:endParaRPr lang="en-IN" sz="2000"/>
          </a:p>
        </p:txBody>
      </p:sp>
    </p:spTree>
    <p:extLst>
      <p:ext uri="{BB962C8B-B14F-4D97-AF65-F5344CB8AC3E}">
        <p14:creationId xmlns:p14="http://schemas.microsoft.com/office/powerpoint/2010/main" val="245191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6ECC-5A15-07C5-763D-72CF542E1659}"/>
              </a:ext>
            </a:extLst>
          </p:cNvPr>
          <p:cNvSpPr>
            <a:spLocks noGrp="1"/>
          </p:cNvSpPr>
          <p:nvPr>
            <p:ph type="title"/>
          </p:nvPr>
        </p:nvSpPr>
        <p:spPr/>
        <p:txBody>
          <a:bodyPr/>
          <a:lstStyle/>
          <a:p>
            <a:r>
              <a:rPr lang="en-IN"/>
              <a:t>Working</a:t>
            </a:r>
            <a:endParaRPr lang="en-IN" dirty="0"/>
          </a:p>
        </p:txBody>
      </p:sp>
      <p:graphicFrame>
        <p:nvGraphicFramePr>
          <p:cNvPr id="11" name="Content Placeholder 2">
            <a:extLst>
              <a:ext uri="{FF2B5EF4-FFF2-40B4-BE49-F238E27FC236}">
                <a16:creationId xmlns:a16="http://schemas.microsoft.com/office/drawing/2014/main" id="{393C2FD6-F099-BFA5-DE85-F73762139374}"/>
              </a:ext>
            </a:extLst>
          </p:cNvPr>
          <p:cNvGraphicFramePr>
            <a:graphicFrameLocks noGrp="1"/>
          </p:cNvGraphicFramePr>
          <p:nvPr>
            <p:ph idx="1"/>
            <p:extLst>
              <p:ext uri="{D42A27DB-BD31-4B8C-83A1-F6EECF244321}">
                <p14:modId xmlns:p14="http://schemas.microsoft.com/office/powerpoint/2010/main" val="1583921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70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43" row="4">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 dockstate="right" visibility="0" width="438" row="6">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6BA2860C-9448-4E90-89A7-CC596C4A0B9F}">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141FB6D-2DC0-4420-9078-F64241F90DB9}">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EBCB9839-EAA9-4722-9493-FD66717D38E6}">
  <we:reference id="wa200001766" version="1.5.0.0" store="en-US" storeType="OMEX"/>
  <we:alternateReferences>
    <we:reference id="wa200001766" version="1.5.0.0" store="wa2000017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824</TotalTime>
  <Words>1190</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Montserrat-Regular</vt:lpstr>
      <vt:lpstr>PlayfairDisplay-Bold</vt:lpstr>
      <vt:lpstr>Office Theme</vt:lpstr>
      <vt:lpstr>TARP (Technical Answers for Real World Problems)</vt:lpstr>
      <vt:lpstr>Team Members</vt:lpstr>
      <vt:lpstr>Autism Detection using Deep Learning</vt:lpstr>
      <vt:lpstr>Understanding Autism Spectrum Disorder </vt:lpstr>
      <vt:lpstr>Challenges in Autism Diagnosis </vt:lpstr>
      <vt:lpstr>Procedure</vt:lpstr>
      <vt:lpstr>Procedure</vt:lpstr>
      <vt:lpstr>CNN </vt:lpstr>
      <vt:lpstr>Working</vt:lpstr>
      <vt:lpstr>PowerPoint Presentation</vt:lpstr>
      <vt:lpstr>CNN ARCHITECTURES</vt:lpstr>
      <vt:lpstr>PowerPoint Presentation</vt:lpstr>
      <vt:lpstr>PowerPoint Presentation</vt:lpstr>
      <vt:lpstr>Nature Of Dataset</vt:lpstr>
      <vt:lpstr>Proposed solution : A multimodal Solution  GITHUB LINK  </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 (Technical Answers for Real World Problems)</dc:title>
  <dc:creator>AMAN KUMAR</dc:creator>
  <cp:lastModifiedBy>Windows User</cp:lastModifiedBy>
  <cp:revision>2</cp:revision>
  <dcterms:created xsi:type="dcterms:W3CDTF">2023-11-22T16:49:40Z</dcterms:created>
  <dcterms:modified xsi:type="dcterms:W3CDTF">2023-11-23T09:27:14Z</dcterms:modified>
</cp:coreProperties>
</file>