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7" r:id="rId4"/>
    <p:sldId id="256"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freenom.com/"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front-end-weekly/connecting-a-domain-to-an-aws-ec2-instance-using-route53-69faffddda3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609600"/>
            <a:ext cx="8648700" cy="3457575"/>
          </a:xfrm>
          <a:prstGeom prst="rect">
            <a:avLst/>
          </a:prstGeom>
          <a:noFill/>
          <a:ln w="9525">
            <a:noFill/>
            <a:miter lim="800000"/>
            <a:headEnd/>
            <a:tailEnd/>
          </a:ln>
          <a:effectLst/>
        </p:spPr>
      </p:pic>
      <p:sp>
        <p:nvSpPr>
          <p:cNvPr id="3" name="Rectangle 2"/>
          <p:cNvSpPr/>
          <p:nvPr/>
        </p:nvSpPr>
        <p:spPr>
          <a:xfrm>
            <a:off x="533400" y="4876800"/>
            <a:ext cx="8153400" cy="1477328"/>
          </a:xfrm>
          <a:prstGeom prst="rect">
            <a:avLst/>
          </a:prstGeom>
        </p:spPr>
        <p:txBody>
          <a:bodyPr wrap="square">
            <a:spAutoFit/>
          </a:bodyPr>
          <a:lstStyle/>
          <a:p>
            <a:r>
              <a:rPr lang="en-US" dirty="0" smtClean="0"/>
              <a:t>AWS Route 53 lets developers and organizations to route end users to their web applications in a very reliable and cost-effective manner. It is a Domain Name System (DNS) which translates domain names into IP addresses to direct traffic to your website. In simple terms, it converts World Wide Web addresses like www.example.com to IP addresses like 10.20.30.40.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600200"/>
            <a:ext cx="9234427" cy="4381500"/>
          </a:xfrm>
          <a:prstGeom prst="rect">
            <a:avLst/>
          </a:prstGeom>
          <a:noFill/>
          <a:ln w="9525">
            <a:noFill/>
            <a:miter lim="800000"/>
            <a:headEnd/>
            <a:tailEnd/>
          </a:ln>
          <a:effectLst/>
        </p:spPr>
      </p:pic>
      <p:sp>
        <p:nvSpPr>
          <p:cNvPr id="3" name="Rectangle 2"/>
          <p:cNvSpPr/>
          <p:nvPr/>
        </p:nvSpPr>
        <p:spPr>
          <a:xfrm>
            <a:off x="228600" y="457200"/>
            <a:ext cx="4155176" cy="523220"/>
          </a:xfrm>
          <a:prstGeom prst="rect">
            <a:avLst/>
          </a:prstGeom>
        </p:spPr>
        <p:txBody>
          <a:bodyPr wrap="none">
            <a:spAutoFit/>
          </a:bodyPr>
          <a:lstStyle/>
          <a:p>
            <a:r>
              <a:rPr lang="en-US" sz="2800" b="1" dirty="0" smtClean="0"/>
              <a:t>Amazon Route 53 Creation</a:t>
            </a:r>
            <a:endParaRPr 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1219200"/>
            <a:ext cx="9143999" cy="4343400"/>
          </a:xfrm>
          <a:prstGeom prst="rect">
            <a:avLst/>
          </a:prstGeom>
          <a:noFill/>
          <a:ln w="9525">
            <a:noFill/>
            <a:miter lim="800000"/>
            <a:headEnd/>
            <a:tailEnd/>
          </a:ln>
          <a:effectLst/>
        </p:spPr>
      </p:pic>
      <p:sp>
        <p:nvSpPr>
          <p:cNvPr id="3" name="Rectangle 2"/>
          <p:cNvSpPr/>
          <p:nvPr/>
        </p:nvSpPr>
        <p:spPr>
          <a:xfrm>
            <a:off x="457200" y="381000"/>
            <a:ext cx="1894237" cy="369332"/>
          </a:xfrm>
          <a:prstGeom prst="rect">
            <a:avLst/>
          </a:prstGeom>
        </p:spPr>
        <p:txBody>
          <a:bodyPr wrap="none">
            <a:spAutoFit/>
          </a:bodyPr>
          <a:lstStyle/>
          <a:p>
            <a:r>
              <a:rPr lang="en-US" dirty="0" smtClean="0"/>
              <a:t>DNS Management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1" y="1338263"/>
            <a:ext cx="9144000" cy="4681537"/>
          </a:xfrm>
          <a:prstGeom prst="rect">
            <a:avLst/>
          </a:prstGeom>
          <a:noFill/>
          <a:ln w="9525">
            <a:noFill/>
            <a:miter lim="800000"/>
            <a:headEnd/>
            <a:tailEnd/>
          </a:ln>
          <a:effectLst/>
        </p:spPr>
      </p:pic>
      <p:sp>
        <p:nvSpPr>
          <p:cNvPr id="6" name="Rectangle 5"/>
          <p:cNvSpPr/>
          <p:nvPr/>
        </p:nvSpPr>
        <p:spPr>
          <a:xfrm>
            <a:off x="457200" y="381000"/>
            <a:ext cx="7701660" cy="369332"/>
          </a:xfrm>
          <a:prstGeom prst="rect">
            <a:avLst/>
          </a:prstGeom>
        </p:spPr>
        <p:txBody>
          <a:bodyPr wrap="none">
            <a:spAutoFit/>
          </a:bodyPr>
          <a:lstStyle/>
          <a:p>
            <a:r>
              <a:rPr lang="en-US" dirty="0" smtClean="0"/>
              <a:t>Click on Create Hosted Zone , then provide the domain name and click on create</a:t>
            </a:r>
            <a:endParaRPr lang="en-US" dirty="0"/>
          </a:p>
        </p:txBody>
      </p:sp>
      <p:sp>
        <p:nvSpPr>
          <p:cNvPr id="7" name="Rectangle 6"/>
          <p:cNvSpPr/>
          <p:nvPr/>
        </p:nvSpPr>
        <p:spPr>
          <a:xfrm>
            <a:off x="609600" y="838200"/>
            <a:ext cx="4008020" cy="369332"/>
          </a:xfrm>
          <a:prstGeom prst="rect">
            <a:avLst/>
          </a:prstGeom>
        </p:spPr>
        <p:txBody>
          <a:bodyPr wrap="none">
            <a:spAutoFit/>
          </a:bodyPr>
          <a:lstStyle/>
          <a:p>
            <a:r>
              <a:rPr lang="en-US" dirty="0" smtClean="0"/>
              <a:t>Free Domain name :  </a:t>
            </a:r>
            <a:r>
              <a:rPr lang="en-US" dirty="0" smtClean="0">
                <a:hlinkClick r:id="rId3"/>
              </a:rPr>
              <a:t>www.freenom.com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923330"/>
          </a:xfrm>
          <a:prstGeom prst="rect">
            <a:avLst/>
          </a:prstGeom>
        </p:spPr>
        <p:txBody>
          <a:bodyPr>
            <a:spAutoFit/>
          </a:bodyPr>
          <a:lstStyle/>
          <a:p>
            <a:r>
              <a:rPr lang="en-US" dirty="0" smtClean="0">
                <a:hlinkClick r:id="rId2"/>
              </a:rPr>
              <a:t>https://medium.com/front-end-weekly/connecting-a-domain-to-an-aws-ec2-instance-using-route53-69faffddda39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85</Words>
  <Application>Microsoft Office PowerPoint</Application>
  <PresentationFormat>On-screen Show (4:3)</PresentationFormat>
  <Paragraphs>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cp:revision>
  <dcterms:created xsi:type="dcterms:W3CDTF">2006-08-16T00:00:00Z</dcterms:created>
  <dcterms:modified xsi:type="dcterms:W3CDTF">2019-09-20T18:48:48Z</dcterms:modified>
</cp:coreProperties>
</file>