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851E-8F0A-46E5-B914-CE40D1DAC55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A612-C241-420D-89F4-EB809DF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819150"/>
            <a:ext cx="11153775" cy="5219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92102" y="146908"/>
            <a:ext cx="320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CLOUDWATCH-LOGS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484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1746" y="697472"/>
            <a:ext cx="67718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1 : Create Policy (IAM</a:t>
            </a:r>
            <a:r>
              <a:rPr lang="en-US" sz="1200" dirty="0" smtClean="0">
                <a:sym typeface="Wingdings" panose="05000000000000000000" pitchFamily="2" charset="2"/>
              </a:rPr>
              <a:t> Policy modify JSON and paste the below code and give name to the policy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466335" y="134380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"Version": "2012-10-17",</a:t>
            </a:r>
          </a:p>
          <a:p>
            <a:r>
              <a:rPr lang="en-US" dirty="0" smtClean="0"/>
              <a:t>  "Statement": [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"Effect": "Allow",</a:t>
            </a:r>
          </a:p>
          <a:p>
            <a:r>
              <a:rPr lang="en-US" dirty="0" smtClean="0"/>
              <a:t>      "Action": [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logs:CreateLogGroup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logs:CreateLogStream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logs:PutLogEvents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logs:DescribeLogStreams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],</a:t>
            </a:r>
          </a:p>
          <a:p>
            <a:r>
              <a:rPr lang="en-US" dirty="0" smtClean="0"/>
              <a:t>      "Resource": [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arn:aws:logs</a:t>
            </a:r>
            <a:r>
              <a:rPr lang="en-US" dirty="0" smtClean="0"/>
              <a:t>:*:*:*"</a:t>
            </a:r>
          </a:p>
          <a:p>
            <a:r>
              <a:rPr lang="en-US" dirty="0" smtClean="0"/>
              <a:t>    ]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573" y="155144"/>
            <a:ext cx="88056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2: Create IAM Role for EC2 instance and attach the policy  (Role</a:t>
            </a:r>
            <a:r>
              <a:rPr lang="en-US" sz="1200" dirty="0" smtClean="0">
                <a:sym typeface="Wingdings" panose="05000000000000000000" pitchFamily="2" charset="2"/>
              </a:rPr>
              <a:t> create role  select EC2 -permissions  select the created policy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05" y="636501"/>
            <a:ext cx="9591675" cy="2619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3256" y="3298995"/>
            <a:ext cx="7669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3 : attach role to EC2 instance (Instance settings </a:t>
            </a:r>
            <a:r>
              <a:rPr lang="en-US" sz="1200" dirty="0" smtClean="0">
                <a:sym typeface="Wingdings" panose="05000000000000000000" pitchFamily="2" charset="2"/>
              </a:rPr>
              <a:t> select attach/replace role  select the role from drop down list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54" y="3725948"/>
            <a:ext cx="94488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606" y="113956"/>
            <a:ext cx="441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4: Install cloud watch agent on the node (yum install </a:t>
            </a:r>
            <a:r>
              <a:rPr lang="en-US" sz="1200" dirty="0" err="1" smtClean="0"/>
              <a:t>awslogs</a:t>
            </a:r>
            <a:r>
              <a:rPr lang="en-US" sz="1200" dirty="0" smtClean="0"/>
              <a:t> 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4" y="483288"/>
            <a:ext cx="6238875" cy="4667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0606" y="1134679"/>
            <a:ext cx="4601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5: update </a:t>
            </a:r>
            <a:r>
              <a:rPr lang="en-US" sz="1200" dirty="0" err="1" smtClean="0"/>
              <a:t>aws</a:t>
            </a:r>
            <a:r>
              <a:rPr lang="en-US" sz="1200" dirty="0" smtClean="0"/>
              <a:t> logs configuration files (change the region of yours)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97718" y="1411678"/>
            <a:ext cx="1867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 /</a:t>
            </a:r>
            <a:r>
              <a:rPr lang="en-US" sz="1200" dirty="0" err="1" smtClean="0"/>
              <a:t>etc</a:t>
            </a:r>
            <a:r>
              <a:rPr lang="en-US" sz="1200" dirty="0" smtClean="0"/>
              <a:t>/</a:t>
            </a:r>
            <a:r>
              <a:rPr lang="en-US" sz="1200" dirty="0" err="1" smtClean="0"/>
              <a:t>awslogs</a:t>
            </a:r>
            <a:r>
              <a:rPr lang="en-US" sz="1200" dirty="0" smtClean="0"/>
              <a:t>/</a:t>
            </a:r>
            <a:r>
              <a:rPr lang="en-US" sz="1200" dirty="0" err="1" smtClean="0"/>
              <a:t>awscli.conf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3211" y="168867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[plugins]</a:t>
            </a:r>
          </a:p>
          <a:p>
            <a:r>
              <a:rPr lang="en-US" sz="1200" dirty="0" err="1" smtClean="0"/>
              <a:t>cwlogs</a:t>
            </a:r>
            <a:r>
              <a:rPr lang="en-US" sz="1200" dirty="0" smtClean="0"/>
              <a:t> = </a:t>
            </a:r>
            <a:r>
              <a:rPr lang="en-US" sz="1200" dirty="0" err="1" smtClean="0"/>
              <a:t>cwlogs</a:t>
            </a:r>
            <a:endParaRPr lang="en-US" sz="1200" dirty="0" smtClean="0"/>
          </a:p>
          <a:p>
            <a:r>
              <a:rPr lang="en-US" sz="1200" dirty="0" smtClean="0"/>
              <a:t>[default]</a:t>
            </a:r>
          </a:p>
          <a:p>
            <a:r>
              <a:rPr lang="en-US" sz="1200" dirty="0" smtClean="0"/>
              <a:t>region = us-east-2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97718" y="2501483"/>
            <a:ext cx="4939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 /</a:t>
            </a:r>
            <a:r>
              <a:rPr lang="en-US" sz="1200" dirty="0" err="1" smtClean="0"/>
              <a:t>etc</a:t>
            </a:r>
            <a:r>
              <a:rPr lang="en-US" sz="1200" dirty="0" smtClean="0"/>
              <a:t>/</a:t>
            </a:r>
            <a:r>
              <a:rPr lang="en-US" sz="1200" dirty="0" err="1" smtClean="0"/>
              <a:t>awslogs</a:t>
            </a:r>
            <a:r>
              <a:rPr lang="en-US" sz="1200" dirty="0" smtClean="0"/>
              <a:t>/</a:t>
            </a:r>
            <a:r>
              <a:rPr lang="en-US" sz="1200" dirty="0" err="1" smtClean="0"/>
              <a:t>awslogs.conf</a:t>
            </a:r>
            <a:r>
              <a:rPr lang="en-US" sz="1200" dirty="0" smtClean="0"/>
              <a:t> (remove the existing code and paste the below)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47352" y="279667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[general]</a:t>
            </a:r>
          </a:p>
          <a:p>
            <a:r>
              <a:rPr lang="en-US" sz="1200" dirty="0" err="1" smtClean="0"/>
              <a:t>state_file</a:t>
            </a:r>
            <a:r>
              <a:rPr lang="en-US" sz="1200" dirty="0" smtClean="0"/>
              <a:t> = 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awslogs</a:t>
            </a:r>
            <a:r>
              <a:rPr lang="en-US" sz="1200" dirty="0" smtClean="0"/>
              <a:t>/agent-state</a:t>
            </a:r>
          </a:p>
          <a:p>
            <a:r>
              <a:rPr lang="en-US" sz="1200" dirty="0" smtClean="0"/>
              <a:t>[</a:t>
            </a:r>
            <a:r>
              <a:rPr lang="en-US" sz="1200" dirty="0" err="1" smtClean="0"/>
              <a:t>application_logs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region = ap-south-1</a:t>
            </a:r>
          </a:p>
          <a:p>
            <a:r>
              <a:rPr lang="en-US" sz="1200" dirty="0" err="1" smtClean="0"/>
              <a:t>datetime_format</a:t>
            </a:r>
            <a:r>
              <a:rPr lang="en-US" sz="1200" dirty="0" smtClean="0"/>
              <a:t> = %b %d %H:%M:%S</a:t>
            </a:r>
          </a:p>
          <a:p>
            <a:r>
              <a:rPr lang="en-US" sz="1200" dirty="0" smtClean="0"/>
              <a:t>file = /</a:t>
            </a:r>
            <a:r>
              <a:rPr lang="en-US" sz="1200" dirty="0" err="1" smtClean="0"/>
              <a:t>var</a:t>
            </a:r>
            <a:r>
              <a:rPr lang="en-US" sz="1200" dirty="0" smtClean="0"/>
              <a:t>/log/application.log</a:t>
            </a:r>
          </a:p>
          <a:p>
            <a:r>
              <a:rPr lang="en-US" sz="1200" dirty="0" err="1" smtClean="0"/>
              <a:t>buffer_duration</a:t>
            </a:r>
            <a:r>
              <a:rPr lang="en-US" sz="1200" dirty="0" smtClean="0"/>
              <a:t> = 5000</a:t>
            </a:r>
          </a:p>
          <a:p>
            <a:r>
              <a:rPr lang="en-US" sz="1200" dirty="0" err="1" smtClean="0"/>
              <a:t>log_stream_name</a:t>
            </a:r>
            <a:r>
              <a:rPr lang="en-US" sz="1200" dirty="0" smtClean="0"/>
              <a:t> = {</a:t>
            </a:r>
            <a:r>
              <a:rPr lang="en-US" sz="1200" dirty="0" err="1" smtClean="0"/>
              <a:t>instance_id</a:t>
            </a:r>
            <a:r>
              <a:rPr lang="en-US" sz="1200" dirty="0" smtClean="0"/>
              <a:t>}</a:t>
            </a:r>
          </a:p>
          <a:p>
            <a:r>
              <a:rPr lang="en-US" sz="1200" dirty="0" err="1" smtClean="0"/>
              <a:t>initial_position</a:t>
            </a:r>
            <a:r>
              <a:rPr lang="en-US" sz="1200" dirty="0" smtClean="0"/>
              <a:t> = </a:t>
            </a:r>
            <a:r>
              <a:rPr lang="en-US" sz="1200" dirty="0" err="1" smtClean="0"/>
              <a:t>start_of_file</a:t>
            </a:r>
            <a:endParaRPr lang="en-US" sz="1200" dirty="0" smtClean="0"/>
          </a:p>
          <a:p>
            <a:r>
              <a:rPr lang="en-US" sz="1200" dirty="0" err="1" smtClean="0"/>
              <a:t>log_group_name</a:t>
            </a:r>
            <a:r>
              <a:rPr lang="en-US" sz="1200" dirty="0" smtClean="0"/>
              <a:t> = </a:t>
            </a:r>
            <a:r>
              <a:rPr lang="en-US" sz="1200" dirty="0" err="1" smtClean="0"/>
              <a:t>application_logs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3222" y="4827998"/>
            <a:ext cx="1866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6: Start the logs agent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947352" y="5197330"/>
            <a:ext cx="1589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 service </a:t>
            </a:r>
            <a:r>
              <a:rPr lang="en-US" sz="1200" dirty="0" err="1" smtClean="0"/>
              <a:t>awslogsd</a:t>
            </a:r>
            <a:r>
              <a:rPr lang="en-US" sz="1200" dirty="0" smtClean="0"/>
              <a:t> start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25" y="5626431"/>
            <a:ext cx="4572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5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7" y="587806"/>
            <a:ext cx="11442357" cy="1544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0087" y="138670"/>
            <a:ext cx="8410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7 : Create application.log file under /</a:t>
            </a:r>
            <a:r>
              <a:rPr lang="en-US" sz="1200" dirty="0" err="1" smtClean="0"/>
              <a:t>var</a:t>
            </a:r>
            <a:r>
              <a:rPr lang="en-US" sz="1200" dirty="0" smtClean="0"/>
              <a:t>/log with some data, then we can observe log will be generated under cloud watch logs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2" y="2769070"/>
            <a:ext cx="6334125" cy="561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0087" y="2304586"/>
            <a:ext cx="4560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8 : Append some more content to the file and observe in the logs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24" y="3617386"/>
            <a:ext cx="6849763" cy="28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0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423" y="170986"/>
            <a:ext cx="21241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9 : Apply Filter on the logs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778477" y="447985"/>
            <a:ext cx="337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Go to the log group and click on create metric filter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7" y="749127"/>
            <a:ext cx="79438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1" y="2842054"/>
            <a:ext cx="7029323" cy="3878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31" y="2565055"/>
            <a:ext cx="33620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Provide the filter pattern and click on assign metric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265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0" y="448834"/>
            <a:ext cx="5386131" cy="28337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2467" y="3433170"/>
            <a:ext cx="15853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Step 10 : Create Alarm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4" y="3860783"/>
            <a:ext cx="6667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5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9" y="451664"/>
            <a:ext cx="7158423" cy="26247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235" y="166427"/>
            <a:ext cx="3429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Configure the threshold condition then click on next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38009" y="3111453"/>
            <a:ext cx="5889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Configure Alarm and SNS topic, if topic exist choose the existing one or else create new one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34" y="3394608"/>
            <a:ext cx="7036401" cy="34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8" y="524905"/>
            <a:ext cx="4300409" cy="22153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5376" y="2835487"/>
            <a:ext cx="6359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Now add some date with ERROR message into application.log file and check alarm will be triggered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7" y="4189329"/>
            <a:ext cx="9638270" cy="1493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27" y="3434406"/>
            <a:ext cx="7467600" cy="504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4227" y="6078150"/>
            <a:ext cx="4137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We can observe email will be triggered when the state in Alarm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541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Technologies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Sankararao Dadi</dc:creator>
  <cp:lastModifiedBy>Sankararao Dadi</cp:lastModifiedBy>
  <cp:revision>10</cp:revision>
  <dcterms:created xsi:type="dcterms:W3CDTF">2019-07-09T09:00:59Z</dcterms:created>
  <dcterms:modified xsi:type="dcterms:W3CDTF">2019-07-09T11:57:11Z</dcterms:modified>
</cp:coreProperties>
</file>