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5"/>
  </p:normalViewPr>
  <p:slideViewPr>
    <p:cSldViewPr snapToGrid="0" snapToObjects="1" showGuides="1">
      <p:cViewPr varScale="1">
        <p:scale>
          <a:sx n="143" d="100"/>
          <a:sy n="143" d="100"/>
        </p:scale>
        <p:origin x="208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7083E39-D5CE-DF40-B97E-B00A0320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12" y="290618"/>
            <a:ext cx="10457194" cy="461666"/>
          </a:xfrm>
        </p:spPr>
        <p:txBody>
          <a:bodyPr>
            <a:normAutofit/>
          </a:bodyPr>
          <a:lstStyle>
            <a:lvl1pPr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229A30C-0BAF-C34F-950A-38648B2193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211" y="752282"/>
            <a:ext cx="10457193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subtitle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F04EF-F347-9446-A9C4-B72C6AEDD6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053" t="4100" r="6213" b="15854"/>
          <a:stretch/>
        </p:blipFill>
        <p:spPr>
          <a:xfrm>
            <a:off x="10859405" y="290618"/>
            <a:ext cx="930385" cy="961659"/>
          </a:xfrm>
          <a:prstGeom prst="rect">
            <a:avLst/>
          </a:prstGeom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2D81E478-37CA-A84C-BA1A-D2C3E01AA7B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471771"/>
            <a:ext cx="10515600" cy="4445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06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30234B-B2B7-354F-9444-6D71BF7E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12" y="290618"/>
            <a:ext cx="10457194" cy="461666"/>
          </a:xfrm>
        </p:spPr>
        <p:txBody>
          <a:bodyPr>
            <a:normAutofit/>
          </a:bodyPr>
          <a:lstStyle>
            <a:lvl1pPr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6335348-AF63-0C4C-B3E1-034C79AD75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211" y="752282"/>
            <a:ext cx="10457193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subtitle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320E9-6361-B047-AB1D-82360EFD9A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053" t="4100" r="6213" b="15854"/>
          <a:stretch/>
        </p:blipFill>
        <p:spPr>
          <a:xfrm>
            <a:off x="10859405" y="290618"/>
            <a:ext cx="930385" cy="961659"/>
          </a:xfrm>
          <a:prstGeom prst="rect">
            <a:avLst/>
          </a:prstGeom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D893AE3-56B1-F146-AF26-1DCD735B80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2211" y="1471771"/>
            <a:ext cx="7507349" cy="4445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7F7BF0ED-5C3A-8241-B9A5-E3B555628F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01584" y="1471771"/>
            <a:ext cx="3688206" cy="4445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5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A93FF-D338-8E44-92C7-6FF4A09C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7ECAC-550B-7E44-B267-292DD926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A3D5B-F06C-FF49-B925-6D44C4E50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6A38-9864-7A4D-B04C-7E6311D6FF7C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E89E7-DBE1-B745-8E31-FAC3D34A3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50512-AE55-AF40-A838-8451F78ED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01D0-A484-384B-BF64-035E7C6E50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9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Martins</dc:creator>
  <cp:lastModifiedBy>Samuel Martins</cp:lastModifiedBy>
  <cp:revision>29</cp:revision>
  <dcterms:created xsi:type="dcterms:W3CDTF">2024-02-04T21:24:01Z</dcterms:created>
  <dcterms:modified xsi:type="dcterms:W3CDTF">2024-02-05T22:33:58Z</dcterms:modified>
</cp:coreProperties>
</file>