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63" r:id="rId5"/>
    <p:sldId id="262"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691"/>
  </p:normalViewPr>
  <p:slideViewPr>
    <p:cSldViewPr snapToGrid="0">
      <p:cViewPr varScale="1">
        <p:scale>
          <a:sx n="103" d="100"/>
          <a:sy n="103" d="100"/>
        </p:scale>
        <p:origin x="8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06B5-C2A4-F437-7202-584881060D0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7A27D2B-D5A4-BD80-BEBA-45EA522532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9929CCB-F5BE-8A27-FE3C-462C665FE428}"/>
              </a:ext>
            </a:extLst>
          </p:cNvPr>
          <p:cNvSpPr>
            <a:spLocks noGrp="1"/>
          </p:cNvSpPr>
          <p:nvPr>
            <p:ph type="dt" sz="half" idx="10"/>
          </p:nvPr>
        </p:nvSpPr>
        <p:spPr/>
        <p:txBody>
          <a:bodyPr/>
          <a:lstStyle/>
          <a:p>
            <a:fld id="{98858A27-0824-F648-8322-E75E16951959}" type="datetimeFigureOut">
              <a:rPr lang="en-US" smtClean="0"/>
              <a:t>4/4/25</a:t>
            </a:fld>
            <a:endParaRPr lang="en-US"/>
          </a:p>
        </p:txBody>
      </p:sp>
      <p:sp>
        <p:nvSpPr>
          <p:cNvPr id="5" name="Footer Placeholder 4">
            <a:extLst>
              <a:ext uri="{FF2B5EF4-FFF2-40B4-BE49-F238E27FC236}">
                <a16:creationId xmlns:a16="http://schemas.microsoft.com/office/drawing/2014/main" id="{1210EDDC-482A-0401-4A63-548351148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A5433B-5695-994E-F0AE-D97BE37A93F1}"/>
              </a:ext>
            </a:extLst>
          </p:cNvPr>
          <p:cNvSpPr>
            <a:spLocks noGrp="1"/>
          </p:cNvSpPr>
          <p:nvPr>
            <p:ph type="sldNum" sz="quarter" idx="12"/>
          </p:nvPr>
        </p:nvSpPr>
        <p:spPr/>
        <p:txBody>
          <a:bodyPr/>
          <a:lstStyle/>
          <a:p>
            <a:fld id="{6FF3683E-0DB9-D24C-BE3B-F1B56D4C75E7}" type="slidenum">
              <a:rPr lang="en-US" smtClean="0"/>
              <a:t>‹#›</a:t>
            </a:fld>
            <a:endParaRPr lang="en-US"/>
          </a:p>
        </p:txBody>
      </p:sp>
    </p:spTree>
    <p:extLst>
      <p:ext uri="{BB962C8B-B14F-4D97-AF65-F5344CB8AC3E}">
        <p14:creationId xmlns:p14="http://schemas.microsoft.com/office/powerpoint/2010/main" val="917537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E731-B88B-1A70-8821-D5F1A65DE5D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4B8E38C-B4D9-955B-EA18-966F2BAE45C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11FEB72-F44C-3346-59DB-69A0C3A47DD1}"/>
              </a:ext>
            </a:extLst>
          </p:cNvPr>
          <p:cNvSpPr>
            <a:spLocks noGrp="1"/>
          </p:cNvSpPr>
          <p:nvPr>
            <p:ph type="dt" sz="half" idx="10"/>
          </p:nvPr>
        </p:nvSpPr>
        <p:spPr/>
        <p:txBody>
          <a:bodyPr/>
          <a:lstStyle/>
          <a:p>
            <a:fld id="{98858A27-0824-F648-8322-E75E16951959}" type="datetimeFigureOut">
              <a:rPr lang="en-US" smtClean="0"/>
              <a:t>4/4/25</a:t>
            </a:fld>
            <a:endParaRPr lang="en-US"/>
          </a:p>
        </p:txBody>
      </p:sp>
      <p:sp>
        <p:nvSpPr>
          <p:cNvPr id="5" name="Footer Placeholder 4">
            <a:extLst>
              <a:ext uri="{FF2B5EF4-FFF2-40B4-BE49-F238E27FC236}">
                <a16:creationId xmlns:a16="http://schemas.microsoft.com/office/drawing/2014/main" id="{46C86AF3-CD40-0494-03AF-BF8A8E3F2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AC20DA-C291-FC99-8CE6-18EC8CB60D2A}"/>
              </a:ext>
            </a:extLst>
          </p:cNvPr>
          <p:cNvSpPr>
            <a:spLocks noGrp="1"/>
          </p:cNvSpPr>
          <p:nvPr>
            <p:ph type="sldNum" sz="quarter" idx="12"/>
          </p:nvPr>
        </p:nvSpPr>
        <p:spPr/>
        <p:txBody>
          <a:bodyPr/>
          <a:lstStyle/>
          <a:p>
            <a:fld id="{6FF3683E-0DB9-D24C-BE3B-F1B56D4C75E7}" type="slidenum">
              <a:rPr lang="en-US" smtClean="0"/>
              <a:t>‹#›</a:t>
            </a:fld>
            <a:endParaRPr lang="en-US"/>
          </a:p>
        </p:txBody>
      </p:sp>
    </p:spTree>
    <p:extLst>
      <p:ext uri="{BB962C8B-B14F-4D97-AF65-F5344CB8AC3E}">
        <p14:creationId xmlns:p14="http://schemas.microsoft.com/office/powerpoint/2010/main" val="1013310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D09C80-CE4C-A2FC-C8E3-3862807241F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58C92C6-134D-E807-EAEA-26331590656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CE93DFE-5FC6-40F5-BC25-556120E1EAE7}"/>
              </a:ext>
            </a:extLst>
          </p:cNvPr>
          <p:cNvSpPr>
            <a:spLocks noGrp="1"/>
          </p:cNvSpPr>
          <p:nvPr>
            <p:ph type="dt" sz="half" idx="10"/>
          </p:nvPr>
        </p:nvSpPr>
        <p:spPr/>
        <p:txBody>
          <a:bodyPr/>
          <a:lstStyle/>
          <a:p>
            <a:fld id="{98858A27-0824-F648-8322-E75E16951959}" type="datetimeFigureOut">
              <a:rPr lang="en-US" smtClean="0"/>
              <a:t>4/4/25</a:t>
            </a:fld>
            <a:endParaRPr lang="en-US"/>
          </a:p>
        </p:txBody>
      </p:sp>
      <p:sp>
        <p:nvSpPr>
          <p:cNvPr id="5" name="Footer Placeholder 4">
            <a:extLst>
              <a:ext uri="{FF2B5EF4-FFF2-40B4-BE49-F238E27FC236}">
                <a16:creationId xmlns:a16="http://schemas.microsoft.com/office/drawing/2014/main" id="{B45670ED-3E13-77EC-2A9D-BF77B1965C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F0BA37-16C7-4262-2FCD-69DAE7CCEF6C}"/>
              </a:ext>
            </a:extLst>
          </p:cNvPr>
          <p:cNvSpPr>
            <a:spLocks noGrp="1"/>
          </p:cNvSpPr>
          <p:nvPr>
            <p:ph type="sldNum" sz="quarter" idx="12"/>
          </p:nvPr>
        </p:nvSpPr>
        <p:spPr/>
        <p:txBody>
          <a:bodyPr/>
          <a:lstStyle/>
          <a:p>
            <a:fld id="{6FF3683E-0DB9-D24C-BE3B-F1B56D4C75E7}" type="slidenum">
              <a:rPr lang="en-US" smtClean="0"/>
              <a:t>‹#›</a:t>
            </a:fld>
            <a:endParaRPr lang="en-US"/>
          </a:p>
        </p:txBody>
      </p:sp>
    </p:spTree>
    <p:extLst>
      <p:ext uri="{BB962C8B-B14F-4D97-AF65-F5344CB8AC3E}">
        <p14:creationId xmlns:p14="http://schemas.microsoft.com/office/powerpoint/2010/main" val="84924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725C9-B29A-6954-CE82-8532A7D95EB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1E6786F-C8E2-572A-F5C0-ED0B2E5FA94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1B5FED8-ACB4-45AD-48E8-F177A065BF48}"/>
              </a:ext>
            </a:extLst>
          </p:cNvPr>
          <p:cNvSpPr>
            <a:spLocks noGrp="1"/>
          </p:cNvSpPr>
          <p:nvPr>
            <p:ph type="dt" sz="half" idx="10"/>
          </p:nvPr>
        </p:nvSpPr>
        <p:spPr/>
        <p:txBody>
          <a:bodyPr/>
          <a:lstStyle/>
          <a:p>
            <a:fld id="{98858A27-0824-F648-8322-E75E16951959}" type="datetimeFigureOut">
              <a:rPr lang="en-US" smtClean="0"/>
              <a:t>4/4/25</a:t>
            </a:fld>
            <a:endParaRPr lang="en-US"/>
          </a:p>
        </p:txBody>
      </p:sp>
      <p:sp>
        <p:nvSpPr>
          <p:cNvPr id="5" name="Footer Placeholder 4">
            <a:extLst>
              <a:ext uri="{FF2B5EF4-FFF2-40B4-BE49-F238E27FC236}">
                <a16:creationId xmlns:a16="http://schemas.microsoft.com/office/drawing/2014/main" id="{424929B0-13DF-7DAB-0A79-0A7AB4772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7D395D-B01D-0962-461B-3D60ECFB3EA9}"/>
              </a:ext>
            </a:extLst>
          </p:cNvPr>
          <p:cNvSpPr>
            <a:spLocks noGrp="1"/>
          </p:cNvSpPr>
          <p:nvPr>
            <p:ph type="sldNum" sz="quarter" idx="12"/>
          </p:nvPr>
        </p:nvSpPr>
        <p:spPr/>
        <p:txBody>
          <a:bodyPr/>
          <a:lstStyle/>
          <a:p>
            <a:fld id="{6FF3683E-0DB9-D24C-BE3B-F1B56D4C75E7}" type="slidenum">
              <a:rPr lang="en-US" smtClean="0"/>
              <a:t>‹#›</a:t>
            </a:fld>
            <a:endParaRPr lang="en-US"/>
          </a:p>
        </p:txBody>
      </p:sp>
    </p:spTree>
    <p:extLst>
      <p:ext uri="{BB962C8B-B14F-4D97-AF65-F5344CB8AC3E}">
        <p14:creationId xmlns:p14="http://schemas.microsoft.com/office/powerpoint/2010/main" val="1801860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A32CA-EF91-D37D-7B0A-3D8F2BB4B6D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90C1208-D36A-359D-17F4-4BF7ACA042D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D2DCBBB-4830-3612-B0CB-DC30FCB5B0EA}"/>
              </a:ext>
            </a:extLst>
          </p:cNvPr>
          <p:cNvSpPr>
            <a:spLocks noGrp="1"/>
          </p:cNvSpPr>
          <p:nvPr>
            <p:ph type="dt" sz="half" idx="10"/>
          </p:nvPr>
        </p:nvSpPr>
        <p:spPr/>
        <p:txBody>
          <a:bodyPr/>
          <a:lstStyle/>
          <a:p>
            <a:fld id="{98858A27-0824-F648-8322-E75E16951959}" type="datetimeFigureOut">
              <a:rPr lang="en-US" smtClean="0"/>
              <a:t>4/4/25</a:t>
            </a:fld>
            <a:endParaRPr lang="en-US"/>
          </a:p>
        </p:txBody>
      </p:sp>
      <p:sp>
        <p:nvSpPr>
          <p:cNvPr id="5" name="Footer Placeholder 4">
            <a:extLst>
              <a:ext uri="{FF2B5EF4-FFF2-40B4-BE49-F238E27FC236}">
                <a16:creationId xmlns:a16="http://schemas.microsoft.com/office/drawing/2014/main" id="{ACD532D1-5D7A-41E1-E650-10DF6EFD5F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986B33-6CC2-8E44-C62E-D3FEED010D65}"/>
              </a:ext>
            </a:extLst>
          </p:cNvPr>
          <p:cNvSpPr>
            <a:spLocks noGrp="1"/>
          </p:cNvSpPr>
          <p:nvPr>
            <p:ph type="sldNum" sz="quarter" idx="12"/>
          </p:nvPr>
        </p:nvSpPr>
        <p:spPr/>
        <p:txBody>
          <a:bodyPr/>
          <a:lstStyle/>
          <a:p>
            <a:fld id="{6FF3683E-0DB9-D24C-BE3B-F1B56D4C75E7}" type="slidenum">
              <a:rPr lang="en-US" smtClean="0"/>
              <a:t>‹#›</a:t>
            </a:fld>
            <a:endParaRPr lang="en-US"/>
          </a:p>
        </p:txBody>
      </p:sp>
    </p:spTree>
    <p:extLst>
      <p:ext uri="{BB962C8B-B14F-4D97-AF65-F5344CB8AC3E}">
        <p14:creationId xmlns:p14="http://schemas.microsoft.com/office/powerpoint/2010/main" val="2321249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5494-89A2-4A6C-F5EE-F7A5CDB953B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B31231B-F748-DE6C-C07C-B30DE6C6561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EE75485-6AF3-DB5F-82DB-E1477769C83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9013E20-B089-5266-D00C-80E400D25CF5}"/>
              </a:ext>
            </a:extLst>
          </p:cNvPr>
          <p:cNvSpPr>
            <a:spLocks noGrp="1"/>
          </p:cNvSpPr>
          <p:nvPr>
            <p:ph type="dt" sz="half" idx="10"/>
          </p:nvPr>
        </p:nvSpPr>
        <p:spPr/>
        <p:txBody>
          <a:bodyPr/>
          <a:lstStyle/>
          <a:p>
            <a:fld id="{98858A27-0824-F648-8322-E75E16951959}" type="datetimeFigureOut">
              <a:rPr lang="en-US" smtClean="0"/>
              <a:t>4/4/25</a:t>
            </a:fld>
            <a:endParaRPr lang="en-US"/>
          </a:p>
        </p:txBody>
      </p:sp>
      <p:sp>
        <p:nvSpPr>
          <p:cNvPr id="6" name="Footer Placeholder 5">
            <a:extLst>
              <a:ext uri="{FF2B5EF4-FFF2-40B4-BE49-F238E27FC236}">
                <a16:creationId xmlns:a16="http://schemas.microsoft.com/office/drawing/2014/main" id="{0BB92E57-ABA4-5E24-E41D-C4A8E21848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54E0B3-D299-0776-572B-6EA03EB3CA84}"/>
              </a:ext>
            </a:extLst>
          </p:cNvPr>
          <p:cNvSpPr>
            <a:spLocks noGrp="1"/>
          </p:cNvSpPr>
          <p:nvPr>
            <p:ph type="sldNum" sz="quarter" idx="12"/>
          </p:nvPr>
        </p:nvSpPr>
        <p:spPr/>
        <p:txBody>
          <a:bodyPr/>
          <a:lstStyle/>
          <a:p>
            <a:fld id="{6FF3683E-0DB9-D24C-BE3B-F1B56D4C75E7}" type="slidenum">
              <a:rPr lang="en-US" smtClean="0"/>
              <a:t>‹#›</a:t>
            </a:fld>
            <a:endParaRPr lang="en-US"/>
          </a:p>
        </p:txBody>
      </p:sp>
    </p:spTree>
    <p:extLst>
      <p:ext uri="{BB962C8B-B14F-4D97-AF65-F5344CB8AC3E}">
        <p14:creationId xmlns:p14="http://schemas.microsoft.com/office/powerpoint/2010/main" val="1462378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8B404-781E-5A23-782F-048A7E1D97C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AC58EF5-BDD5-84B1-C675-BA12DDC450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4EAB8DD-F64B-84A9-D68D-7C2D959AAC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8A77D06-D211-4D63-C631-A30D03EB9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3E4ED5E-DEE9-ABB5-41BE-2A8D17C44CB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75B5B63-7A42-5189-EF97-1980128CA6DE}"/>
              </a:ext>
            </a:extLst>
          </p:cNvPr>
          <p:cNvSpPr>
            <a:spLocks noGrp="1"/>
          </p:cNvSpPr>
          <p:nvPr>
            <p:ph type="dt" sz="half" idx="10"/>
          </p:nvPr>
        </p:nvSpPr>
        <p:spPr/>
        <p:txBody>
          <a:bodyPr/>
          <a:lstStyle/>
          <a:p>
            <a:fld id="{98858A27-0824-F648-8322-E75E16951959}" type="datetimeFigureOut">
              <a:rPr lang="en-US" smtClean="0"/>
              <a:t>4/4/25</a:t>
            </a:fld>
            <a:endParaRPr lang="en-US"/>
          </a:p>
        </p:txBody>
      </p:sp>
      <p:sp>
        <p:nvSpPr>
          <p:cNvPr id="8" name="Footer Placeholder 7">
            <a:extLst>
              <a:ext uri="{FF2B5EF4-FFF2-40B4-BE49-F238E27FC236}">
                <a16:creationId xmlns:a16="http://schemas.microsoft.com/office/drawing/2014/main" id="{379269D1-CA56-31D2-EA02-260C38535C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6ED498-9100-250F-578F-F8CBC35CF3F1}"/>
              </a:ext>
            </a:extLst>
          </p:cNvPr>
          <p:cNvSpPr>
            <a:spLocks noGrp="1"/>
          </p:cNvSpPr>
          <p:nvPr>
            <p:ph type="sldNum" sz="quarter" idx="12"/>
          </p:nvPr>
        </p:nvSpPr>
        <p:spPr/>
        <p:txBody>
          <a:bodyPr/>
          <a:lstStyle/>
          <a:p>
            <a:fld id="{6FF3683E-0DB9-D24C-BE3B-F1B56D4C75E7}" type="slidenum">
              <a:rPr lang="en-US" smtClean="0"/>
              <a:t>‹#›</a:t>
            </a:fld>
            <a:endParaRPr lang="en-US"/>
          </a:p>
        </p:txBody>
      </p:sp>
    </p:spTree>
    <p:extLst>
      <p:ext uri="{BB962C8B-B14F-4D97-AF65-F5344CB8AC3E}">
        <p14:creationId xmlns:p14="http://schemas.microsoft.com/office/powerpoint/2010/main" val="303497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87862-CDDD-23FE-4E24-93A16609594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106D4C7-4CDF-C43E-DB85-FE3073071552}"/>
              </a:ext>
            </a:extLst>
          </p:cNvPr>
          <p:cNvSpPr>
            <a:spLocks noGrp="1"/>
          </p:cNvSpPr>
          <p:nvPr>
            <p:ph type="dt" sz="half" idx="10"/>
          </p:nvPr>
        </p:nvSpPr>
        <p:spPr/>
        <p:txBody>
          <a:bodyPr/>
          <a:lstStyle/>
          <a:p>
            <a:fld id="{98858A27-0824-F648-8322-E75E16951959}" type="datetimeFigureOut">
              <a:rPr lang="en-US" smtClean="0"/>
              <a:t>4/4/25</a:t>
            </a:fld>
            <a:endParaRPr lang="en-US"/>
          </a:p>
        </p:txBody>
      </p:sp>
      <p:sp>
        <p:nvSpPr>
          <p:cNvPr id="4" name="Footer Placeholder 3">
            <a:extLst>
              <a:ext uri="{FF2B5EF4-FFF2-40B4-BE49-F238E27FC236}">
                <a16:creationId xmlns:a16="http://schemas.microsoft.com/office/drawing/2014/main" id="{BEDE8C32-FED5-B4A7-E52B-2130F81260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6397DC-8FD5-0E18-0FA3-1AAC9789DD5F}"/>
              </a:ext>
            </a:extLst>
          </p:cNvPr>
          <p:cNvSpPr>
            <a:spLocks noGrp="1"/>
          </p:cNvSpPr>
          <p:nvPr>
            <p:ph type="sldNum" sz="quarter" idx="12"/>
          </p:nvPr>
        </p:nvSpPr>
        <p:spPr/>
        <p:txBody>
          <a:bodyPr/>
          <a:lstStyle/>
          <a:p>
            <a:fld id="{6FF3683E-0DB9-D24C-BE3B-F1B56D4C75E7}" type="slidenum">
              <a:rPr lang="en-US" smtClean="0"/>
              <a:t>‹#›</a:t>
            </a:fld>
            <a:endParaRPr lang="en-US"/>
          </a:p>
        </p:txBody>
      </p:sp>
    </p:spTree>
    <p:extLst>
      <p:ext uri="{BB962C8B-B14F-4D97-AF65-F5344CB8AC3E}">
        <p14:creationId xmlns:p14="http://schemas.microsoft.com/office/powerpoint/2010/main" val="1551243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F46A7F-E76F-E092-C938-4B1379226D4C}"/>
              </a:ext>
            </a:extLst>
          </p:cNvPr>
          <p:cNvSpPr>
            <a:spLocks noGrp="1"/>
          </p:cNvSpPr>
          <p:nvPr>
            <p:ph type="dt" sz="half" idx="10"/>
          </p:nvPr>
        </p:nvSpPr>
        <p:spPr/>
        <p:txBody>
          <a:bodyPr/>
          <a:lstStyle/>
          <a:p>
            <a:fld id="{98858A27-0824-F648-8322-E75E16951959}" type="datetimeFigureOut">
              <a:rPr lang="en-US" smtClean="0"/>
              <a:t>4/4/25</a:t>
            </a:fld>
            <a:endParaRPr lang="en-US"/>
          </a:p>
        </p:txBody>
      </p:sp>
      <p:sp>
        <p:nvSpPr>
          <p:cNvPr id="3" name="Footer Placeholder 2">
            <a:extLst>
              <a:ext uri="{FF2B5EF4-FFF2-40B4-BE49-F238E27FC236}">
                <a16:creationId xmlns:a16="http://schemas.microsoft.com/office/drawing/2014/main" id="{FD074494-3DED-F3A7-53D3-5FCB2FE786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7F9F42-9EC0-ABCD-80FD-BF66A7B5F2B3}"/>
              </a:ext>
            </a:extLst>
          </p:cNvPr>
          <p:cNvSpPr>
            <a:spLocks noGrp="1"/>
          </p:cNvSpPr>
          <p:nvPr>
            <p:ph type="sldNum" sz="quarter" idx="12"/>
          </p:nvPr>
        </p:nvSpPr>
        <p:spPr/>
        <p:txBody>
          <a:bodyPr/>
          <a:lstStyle/>
          <a:p>
            <a:fld id="{6FF3683E-0DB9-D24C-BE3B-F1B56D4C75E7}" type="slidenum">
              <a:rPr lang="en-US" smtClean="0"/>
              <a:t>‹#›</a:t>
            </a:fld>
            <a:endParaRPr lang="en-US"/>
          </a:p>
        </p:txBody>
      </p:sp>
    </p:spTree>
    <p:extLst>
      <p:ext uri="{BB962C8B-B14F-4D97-AF65-F5344CB8AC3E}">
        <p14:creationId xmlns:p14="http://schemas.microsoft.com/office/powerpoint/2010/main" val="3020224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A7023-B1DD-4E73-BA18-1E24E17AB6A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8B78301-2AE6-9010-98DB-585C355836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B8FEA9D-1C86-EF1C-1C25-3701AA5029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112BFF8-5686-47BF-75FC-17D020DB3E3E}"/>
              </a:ext>
            </a:extLst>
          </p:cNvPr>
          <p:cNvSpPr>
            <a:spLocks noGrp="1"/>
          </p:cNvSpPr>
          <p:nvPr>
            <p:ph type="dt" sz="half" idx="10"/>
          </p:nvPr>
        </p:nvSpPr>
        <p:spPr/>
        <p:txBody>
          <a:bodyPr/>
          <a:lstStyle/>
          <a:p>
            <a:fld id="{98858A27-0824-F648-8322-E75E16951959}" type="datetimeFigureOut">
              <a:rPr lang="en-US" smtClean="0"/>
              <a:t>4/4/25</a:t>
            </a:fld>
            <a:endParaRPr lang="en-US"/>
          </a:p>
        </p:txBody>
      </p:sp>
      <p:sp>
        <p:nvSpPr>
          <p:cNvPr id="6" name="Footer Placeholder 5">
            <a:extLst>
              <a:ext uri="{FF2B5EF4-FFF2-40B4-BE49-F238E27FC236}">
                <a16:creationId xmlns:a16="http://schemas.microsoft.com/office/drawing/2014/main" id="{B9F313CF-B324-1DC8-F74A-D27542BF00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052ED6-2A1C-7967-4163-075EDE3F35A0}"/>
              </a:ext>
            </a:extLst>
          </p:cNvPr>
          <p:cNvSpPr>
            <a:spLocks noGrp="1"/>
          </p:cNvSpPr>
          <p:nvPr>
            <p:ph type="sldNum" sz="quarter" idx="12"/>
          </p:nvPr>
        </p:nvSpPr>
        <p:spPr/>
        <p:txBody>
          <a:bodyPr/>
          <a:lstStyle/>
          <a:p>
            <a:fld id="{6FF3683E-0DB9-D24C-BE3B-F1B56D4C75E7}" type="slidenum">
              <a:rPr lang="en-US" smtClean="0"/>
              <a:t>‹#›</a:t>
            </a:fld>
            <a:endParaRPr lang="en-US"/>
          </a:p>
        </p:txBody>
      </p:sp>
    </p:spTree>
    <p:extLst>
      <p:ext uri="{BB962C8B-B14F-4D97-AF65-F5344CB8AC3E}">
        <p14:creationId xmlns:p14="http://schemas.microsoft.com/office/powerpoint/2010/main" val="53281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1674B-61C1-51A4-1C23-6246E2949BA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0100A2B-1FE1-2C0B-8269-A75F15E1DC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6E0F7D-CC40-758E-1AD6-9E6F166374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95CBE0B-EFC9-F30B-F20C-3A08190F2349}"/>
              </a:ext>
            </a:extLst>
          </p:cNvPr>
          <p:cNvSpPr>
            <a:spLocks noGrp="1"/>
          </p:cNvSpPr>
          <p:nvPr>
            <p:ph type="dt" sz="half" idx="10"/>
          </p:nvPr>
        </p:nvSpPr>
        <p:spPr/>
        <p:txBody>
          <a:bodyPr/>
          <a:lstStyle/>
          <a:p>
            <a:fld id="{98858A27-0824-F648-8322-E75E16951959}" type="datetimeFigureOut">
              <a:rPr lang="en-US" smtClean="0"/>
              <a:t>4/4/25</a:t>
            </a:fld>
            <a:endParaRPr lang="en-US"/>
          </a:p>
        </p:txBody>
      </p:sp>
      <p:sp>
        <p:nvSpPr>
          <p:cNvPr id="6" name="Footer Placeholder 5">
            <a:extLst>
              <a:ext uri="{FF2B5EF4-FFF2-40B4-BE49-F238E27FC236}">
                <a16:creationId xmlns:a16="http://schemas.microsoft.com/office/drawing/2014/main" id="{B51D3391-EE03-FA18-51AA-A6B1B98C11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A0C50B-BA4F-172B-6661-172A3BB5968A}"/>
              </a:ext>
            </a:extLst>
          </p:cNvPr>
          <p:cNvSpPr>
            <a:spLocks noGrp="1"/>
          </p:cNvSpPr>
          <p:nvPr>
            <p:ph type="sldNum" sz="quarter" idx="12"/>
          </p:nvPr>
        </p:nvSpPr>
        <p:spPr/>
        <p:txBody>
          <a:bodyPr/>
          <a:lstStyle/>
          <a:p>
            <a:fld id="{6FF3683E-0DB9-D24C-BE3B-F1B56D4C75E7}" type="slidenum">
              <a:rPr lang="en-US" smtClean="0"/>
              <a:t>‹#›</a:t>
            </a:fld>
            <a:endParaRPr lang="en-US"/>
          </a:p>
        </p:txBody>
      </p:sp>
    </p:spTree>
    <p:extLst>
      <p:ext uri="{BB962C8B-B14F-4D97-AF65-F5344CB8AC3E}">
        <p14:creationId xmlns:p14="http://schemas.microsoft.com/office/powerpoint/2010/main" val="526385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6DA0FE-8585-1073-6D4C-22764C339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8906FAC-4DE7-81BE-667C-9220703B17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B124FA7-1DF7-113E-5101-5226032C14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858A27-0824-F648-8322-E75E16951959}" type="datetimeFigureOut">
              <a:rPr lang="en-US" smtClean="0"/>
              <a:t>4/4/25</a:t>
            </a:fld>
            <a:endParaRPr lang="en-US"/>
          </a:p>
        </p:txBody>
      </p:sp>
      <p:sp>
        <p:nvSpPr>
          <p:cNvPr id="5" name="Footer Placeholder 4">
            <a:extLst>
              <a:ext uri="{FF2B5EF4-FFF2-40B4-BE49-F238E27FC236}">
                <a16:creationId xmlns:a16="http://schemas.microsoft.com/office/drawing/2014/main" id="{B559E5B0-0322-4825-719C-FCAC7BB506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0010D9F-3A9A-F927-9141-D657E6C342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FF3683E-0DB9-D24C-BE3B-F1B56D4C75E7}" type="slidenum">
              <a:rPr lang="en-US" smtClean="0"/>
              <a:t>‹#›</a:t>
            </a:fld>
            <a:endParaRPr lang="en-US"/>
          </a:p>
        </p:txBody>
      </p:sp>
    </p:spTree>
    <p:extLst>
      <p:ext uri="{BB962C8B-B14F-4D97-AF65-F5344CB8AC3E}">
        <p14:creationId xmlns:p14="http://schemas.microsoft.com/office/powerpoint/2010/main" val="2935347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B3435-B736-9487-46BF-FF9FF1E35555}"/>
              </a:ext>
            </a:extLst>
          </p:cNvPr>
          <p:cNvSpPr>
            <a:spLocks noGrp="1"/>
          </p:cNvSpPr>
          <p:nvPr>
            <p:ph type="ctrTitle"/>
          </p:nvPr>
        </p:nvSpPr>
        <p:spPr/>
        <p:txBody>
          <a:bodyPr>
            <a:normAutofit/>
          </a:bodyPr>
          <a:lstStyle/>
          <a:p>
            <a:r>
              <a:rPr lang="en-US" dirty="0"/>
              <a:t>DCAP: Data Link Switching</a:t>
            </a:r>
            <a:br>
              <a:rPr lang="en-US" dirty="0"/>
            </a:br>
            <a:r>
              <a:rPr lang="en-US" dirty="0"/>
              <a:t>Client Access Protocol</a:t>
            </a:r>
          </a:p>
        </p:txBody>
      </p:sp>
      <p:sp>
        <p:nvSpPr>
          <p:cNvPr id="3" name="Subtitle 2">
            <a:extLst>
              <a:ext uri="{FF2B5EF4-FFF2-40B4-BE49-F238E27FC236}">
                <a16:creationId xmlns:a16="http://schemas.microsoft.com/office/drawing/2014/main" id="{EF9CB4AC-B930-DFEC-147D-E9C47254680E}"/>
              </a:ext>
            </a:extLst>
          </p:cNvPr>
          <p:cNvSpPr>
            <a:spLocks noGrp="1"/>
          </p:cNvSpPr>
          <p:nvPr>
            <p:ph type="subTitle" idx="1"/>
          </p:nvPr>
        </p:nvSpPr>
        <p:spPr/>
        <p:txBody>
          <a:bodyPr/>
          <a:lstStyle/>
          <a:p>
            <a:pPr algn="r"/>
            <a:r>
              <a:rPr lang="en-US" dirty="0"/>
              <a:t>Santanu Mondal</a:t>
            </a:r>
          </a:p>
          <a:p>
            <a:pPr algn="r"/>
            <a:r>
              <a:rPr lang="en-US" dirty="0"/>
              <a:t>24MTNISPY0004</a:t>
            </a:r>
          </a:p>
          <a:p>
            <a:pPr algn="r"/>
            <a:r>
              <a:rPr lang="en-US" dirty="0"/>
              <a:t>Pondicherry University</a:t>
            </a:r>
          </a:p>
        </p:txBody>
      </p:sp>
    </p:spTree>
    <p:extLst>
      <p:ext uri="{BB962C8B-B14F-4D97-AF65-F5344CB8AC3E}">
        <p14:creationId xmlns:p14="http://schemas.microsoft.com/office/powerpoint/2010/main" val="4071924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59580-60E7-17EA-0EA0-ECD79BA65270}"/>
              </a:ext>
            </a:extLst>
          </p:cNvPr>
          <p:cNvSpPr>
            <a:spLocks noGrp="1"/>
          </p:cNvSpPr>
          <p:nvPr>
            <p:ph type="title"/>
          </p:nvPr>
        </p:nvSpPr>
        <p:spPr/>
        <p:txBody>
          <a:bodyPr/>
          <a:lstStyle/>
          <a:p>
            <a:r>
              <a:rPr lang="en-US" dirty="0"/>
              <a:t>Protocol Description</a:t>
            </a:r>
          </a:p>
        </p:txBody>
      </p:sp>
      <p:sp>
        <p:nvSpPr>
          <p:cNvPr id="3" name="Content Placeholder 2">
            <a:extLst>
              <a:ext uri="{FF2B5EF4-FFF2-40B4-BE49-F238E27FC236}">
                <a16:creationId xmlns:a16="http://schemas.microsoft.com/office/drawing/2014/main" id="{C11B6B09-70B7-71F0-619C-124012028FB3}"/>
              </a:ext>
            </a:extLst>
          </p:cNvPr>
          <p:cNvSpPr>
            <a:spLocks noGrp="1"/>
          </p:cNvSpPr>
          <p:nvPr>
            <p:ph idx="1"/>
          </p:nvPr>
        </p:nvSpPr>
        <p:spPr/>
        <p:txBody>
          <a:bodyPr/>
          <a:lstStyle/>
          <a:p>
            <a:r>
              <a:rPr lang="en-US" dirty="0"/>
              <a:t>DCAP is an application layer protocol between workstations and routers to transport SNA/NetBIOS traffic over TCP sessions.</a:t>
            </a:r>
          </a:p>
          <a:p>
            <a:r>
              <a:rPr lang="en-IN" dirty="0"/>
              <a:t>It is a protocol to facilitate communication between client systems and the Data Link Switching (</a:t>
            </a:r>
            <a:r>
              <a:rPr lang="en-IN" dirty="0" err="1"/>
              <a:t>DLSw</a:t>
            </a:r>
            <a:r>
              <a:rPr lang="en-IN" dirty="0"/>
              <a:t>) network.</a:t>
            </a:r>
          </a:p>
          <a:p>
            <a:r>
              <a:rPr lang="en-IN" dirty="0"/>
              <a:t>Primarily used in enterprise networking for SNA (Systems Network Architecture) and NetBIOS traffic over TCP/IP networks.</a:t>
            </a:r>
          </a:p>
          <a:p>
            <a:endParaRPr lang="en-IN"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857173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B6519-A85B-2EC7-280C-B98D1B8E300E}"/>
              </a:ext>
            </a:extLst>
          </p:cNvPr>
          <p:cNvSpPr>
            <a:spLocks noGrp="1"/>
          </p:cNvSpPr>
          <p:nvPr>
            <p:ph type="title"/>
          </p:nvPr>
        </p:nvSpPr>
        <p:spPr/>
        <p:txBody>
          <a:bodyPr/>
          <a:lstStyle/>
          <a:p>
            <a:r>
              <a:rPr lang="en-US" dirty="0"/>
              <a:t>Purpose of DCAP</a:t>
            </a:r>
          </a:p>
        </p:txBody>
      </p:sp>
      <p:sp>
        <p:nvSpPr>
          <p:cNvPr id="3" name="Content Placeholder 2">
            <a:extLst>
              <a:ext uri="{FF2B5EF4-FFF2-40B4-BE49-F238E27FC236}">
                <a16:creationId xmlns:a16="http://schemas.microsoft.com/office/drawing/2014/main" id="{2E472AFF-A453-B689-10DE-3102BA4B38AE}"/>
              </a:ext>
            </a:extLst>
          </p:cNvPr>
          <p:cNvSpPr>
            <a:spLocks noGrp="1"/>
          </p:cNvSpPr>
          <p:nvPr>
            <p:ph idx="1"/>
          </p:nvPr>
        </p:nvSpPr>
        <p:spPr/>
        <p:txBody>
          <a:bodyPr/>
          <a:lstStyle/>
          <a:p>
            <a:pPr>
              <a:buFont typeface="Arial" panose="020B0604020202020204" pitchFamily="34" charset="0"/>
              <a:buChar char="•"/>
            </a:pPr>
            <a:r>
              <a:rPr lang="en-IN" dirty="0"/>
              <a:t>Allows non-</a:t>
            </a:r>
            <a:r>
              <a:rPr lang="en-IN" dirty="0" err="1"/>
              <a:t>DLSw</a:t>
            </a:r>
            <a:r>
              <a:rPr lang="en-IN" dirty="0"/>
              <a:t> devices to communicate with </a:t>
            </a:r>
            <a:r>
              <a:rPr lang="en-IN" dirty="0" err="1"/>
              <a:t>DLSw</a:t>
            </a:r>
            <a:r>
              <a:rPr lang="en-IN" dirty="0"/>
              <a:t> networks.</a:t>
            </a:r>
          </a:p>
          <a:p>
            <a:pPr>
              <a:buFont typeface="Arial" panose="020B0604020202020204" pitchFamily="34" charset="0"/>
              <a:buChar char="•"/>
            </a:pPr>
            <a:r>
              <a:rPr lang="en-IN" dirty="0"/>
              <a:t>Provides a standard method for client devices to access SNA and NetBIOS services.</a:t>
            </a:r>
          </a:p>
          <a:p>
            <a:pPr>
              <a:buFont typeface="Arial" panose="020B0604020202020204" pitchFamily="34" charset="0"/>
              <a:buChar char="•"/>
            </a:pPr>
            <a:r>
              <a:rPr lang="en-IN" dirty="0"/>
              <a:t>Enhances interoperability between legacy systems and modern IP-based networks.</a:t>
            </a:r>
          </a:p>
        </p:txBody>
      </p:sp>
    </p:spTree>
    <p:extLst>
      <p:ext uri="{BB962C8B-B14F-4D97-AF65-F5344CB8AC3E}">
        <p14:creationId xmlns:p14="http://schemas.microsoft.com/office/powerpoint/2010/main" val="50023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5DC5-1C68-ED2C-6BE6-E47B3124F3DA}"/>
              </a:ext>
            </a:extLst>
          </p:cNvPr>
          <p:cNvSpPr>
            <a:spLocks noGrp="1"/>
          </p:cNvSpPr>
          <p:nvPr>
            <p:ph type="title"/>
          </p:nvPr>
        </p:nvSpPr>
        <p:spPr/>
        <p:txBody>
          <a:bodyPr/>
          <a:lstStyle/>
          <a:p>
            <a:r>
              <a:rPr lang="en-US" dirty="0"/>
              <a:t>How DCAP Work</a:t>
            </a:r>
          </a:p>
        </p:txBody>
      </p:sp>
      <p:sp>
        <p:nvSpPr>
          <p:cNvPr id="3" name="Content Placeholder 2">
            <a:extLst>
              <a:ext uri="{FF2B5EF4-FFF2-40B4-BE49-F238E27FC236}">
                <a16:creationId xmlns:a16="http://schemas.microsoft.com/office/drawing/2014/main" id="{877BB4A1-D89F-9EFE-2A37-82C9F086CB00}"/>
              </a:ext>
            </a:extLst>
          </p:cNvPr>
          <p:cNvSpPr>
            <a:spLocks noGrp="1"/>
          </p:cNvSpPr>
          <p:nvPr>
            <p:ph idx="1"/>
          </p:nvPr>
        </p:nvSpPr>
        <p:spPr>
          <a:xfrm>
            <a:off x="838200" y="1690688"/>
            <a:ext cx="10515600" cy="4802187"/>
          </a:xfrm>
        </p:spPr>
        <p:txBody>
          <a:bodyPr>
            <a:normAutofit fontScale="92500"/>
          </a:bodyPr>
          <a:lstStyle/>
          <a:p>
            <a:r>
              <a:rPr lang="en-US" dirty="0"/>
              <a:t>In a </a:t>
            </a:r>
            <a:r>
              <a:rPr lang="en-US" dirty="0" err="1"/>
              <a:t>DLSw</a:t>
            </a:r>
            <a:r>
              <a:rPr lang="en-US" dirty="0"/>
              <a:t> (Data Link Switching) network, a workstation must have a MAC address to communicate with an FEP (Front-End Processor) attached to a LAN.</a:t>
            </a:r>
          </a:p>
          <a:p>
            <a:r>
              <a:rPr lang="en-US" dirty="0"/>
              <a:t>When a workstation connects via PPP (Point-to-Point Protocol) (e.g., through a modem), it may only have an IP address and no predefined MAC address. Without a MAC address, </a:t>
            </a:r>
            <a:r>
              <a:rPr lang="en-US" dirty="0" err="1"/>
              <a:t>DLSw</a:t>
            </a:r>
            <a:r>
              <a:rPr lang="en-US" dirty="0"/>
              <a:t> cannot function properly.</a:t>
            </a:r>
          </a:p>
          <a:p>
            <a:r>
              <a:rPr lang="en-US" dirty="0"/>
              <a:t>To solve this, administrators must manually assign a virtual MAC address to each workstation and each MAC address must be unique.</a:t>
            </a:r>
          </a:p>
          <a:p>
            <a:r>
              <a:rPr lang="en-US" dirty="0"/>
              <a:t>DCAP (Data Link Switching Client Access Protocol) introduces the Dynamic Address Resolution protocol to automate this process instead of manual assignment.</a:t>
            </a:r>
          </a:p>
          <a:p>
            <a:endParaRPr lang="en-US" dirty="0"/>
          </a:p>
        </p:txBody>
      </p:sp>
    </p:spTree>
    <p:extLst>
      <p:ext uri="{BB962C8B-B14F-4D97-AF65-F5344CB8AC3E}">
        <p14:creationId xmlns:p14="http://schemas.microsoft.com/office/powerpoint/2010/main" val="3238696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93EAC-9F23-700C-D6FC-FA442E8E84E5}"/>
              </a:ext>
            </a:extLst>
          </p:cNvPr>
          <p:cNvSpPr>
            <a:spLocks noGrp="1"/>
          </p:cNvSpPr>
          <p:nvPr>
            <p:ph type="title"/>
          </p:nvPr>
        </p:nvSpPr>
        <p:spPr/>
        <p:txBody>
          <a:bodyPr/>
          <a:lstStyle/>
          <a:p>
            <a:r>
              <a:rPr lang="en-US" dirty="0"/>
              <a:t>DCAP Architecture</a:t>
            </a:r>
          </a:p>
        </p:txBody>
      </p:sp>
      <p:sp>
        <p:nvSpPr>
          <p:cNvPr id="3" name="Content Placeholder 2">
            <a:extLst>
              <a:ext uri="{FF2B5EF4-FFF2-40B4-BE49-F238E27FC236}">
                <a16:creationId xmlns:a16="http://schemas.microsoft.com/office/drawing/2014/main" id="{AA79BB9D-7081-1A96-40B0-A8620C45EDF9}"/>
              </a:ext>
            </a:extLst>
          </p:cNvPr>
          <p:cNvSpPr>
            <a:spLocks noGrp="1"/>
          </p:cNvSpPr>
          <p:nvPr>
            <p:ph idx="1"/>
          </p:nvPr>
        </p:nvSpPr>
        <p:spPr/>
        <p:txBody>
          <a:bodyPr/>
          <a:lstStyle/>
          <a:p>
            <a:r>
              <a:rPr lang="en-US" dirty="0"/>
              <a:t>Consists of a DCAP client and a </a:t>
            </a:r>
            <a:r>
              <a:rPr lang="en-US" dirty="0" err="1"/>
              <a:t>DLSw</a:t>
            </a:r>
            <a:r>
              <a:rPr lang="en-US" dirty="0"/>
              <a:t>-enabled router or server.</a:t>
            </a:r>
          </a:p>
          <a:p>
            <a:r>
              <a:rPr lang="en-US" dirty="0"/>
              <a:t>The DCAP client communicates with the </a:t>
            </a:r>
            <a:r>
              <a:rPr lang="en-US" dirty="0" err="1"/>
              <a:t>DLSw</a:t>
            </a:r>
            <a:r>
              <a:rPr lang="en-US" dirty="0"/>
              <a:t> router, which then connects to the SNA environment.</a:t>
            </a:r>
          </a:p>
          <a:p>
            <a:r>
              <a:rPr lang="en-US" dirty="0"/>
              <a:t>Uses TCP/IP as the transport mechanism.</a:t>
            </a:r>
          </a:p>
          <a:p>
            <a:r>
              <a:rPr lang="en-US" dirty="0"/>
              <a:t>Ensures seamless transmission of legacy networking traffic over modern infrastructures.</a:t>
            </a:r>
          </a:p>
          <a:p>
            <a:pPr marL="0" indent="0">
              <a:buNone/>
            </a:pPr>
            <a:endParaRPr lang="en-US" dirty="0"/>
          </a:p>
        </p:txBody>
      </p:sp>
    </p:spTree>
    <p:extLst>
      <p:ext uri="{BB962C8B-B14F-4D97-AF65-F5344CB8AC3E}">
        <p14:creationId xmlns:p14="http://schemas.microsoft.com/office/powerpoint/2010/main" val="3022094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5CD1-6790-5E51-5BA6-F6B0C323D126}"/>
              </a:ext>
            </a:extLst>
          </p:cNvPr>
          <p:cNvSpPr>
            <a:spLocks noGrp="1"/>
          </p:cNvSpPr>
          <p:nvPr>
            <p:ph type="title"/>
          </p:nvPr>
        </p:nvSpPr>
        <p:spPr/>
        <p:txBody>
          <a:bodyPr/>
          <a:lstStyle/>
          <a:p>
            <a:r>
              <a:rPr lang="en-US" dirty="0"/>
              <a:t>Protocol Structure</a:t>
            </a:r>
          </a:p>
        </p:txBody>
      </p:sp>
      <p:sp>
        <p:nvSpPr>
          <p:cNvPr id="3" name="Content Placeholder 2">
            <a:extLst>
              <a:ext uri="{FF2B5EF4-FFF2-40B4-BE49-F238E27FC236}">
                <a16:creationId xmlns:a16="http://schemas.microsoft.com/office/drawing/2014/main" id="{33F91104-03C7-3861-3454-782216F22501}"/>
              </a:ext>
            </a:extLst>
          </p:cNvPr>
          <p:cNvSpPr>
            <a:spLocks noGrp="1"/>
          </p:cNvSpPr>
          <p:nvPr>
            <p:ph idx="1"/>
          </p:nvPr>
        </p:nvSpPr>
        <p:spPr/>
        <p:txBody>
          <a:bodyPr/>
          <a:lstStyle/>
          <a:p>
            <a:r>
              <a:rPr lang="en-US" dirty="0"/>
              <a:t>Protocol ID - The Protocol ID is set to 1000.</a:t>
            </a:r>
          </a:p>
          <a:p>
            <a:r>
              <a:rPr lang="en-US" dirty="0"/>
              <a:t>Version number - The Version number is set to 0001.</a:t>
            </a:r>
          </a:p>
          <a:p>
            <a:r>
              <a:rPr lang="en-US" dirty="0"/>
              <a:t>Message type - The message type is the DCAP message type.</a:t>
            </a:r>
          </a:p>
          <a:p>
            <a:r>
              <a:rPr lang="en-US" dirty="0"/>
              <a:t>Packet length - The total packet length is the length of the packet including the DCAP header, DCAP data and user data. The minimum size of the packet is 4, which is the length of the header.</a:t>
            </a:r>
          </a:p>
          <a:p>
            <a:endParaRPr lang="en-US" dirty="0"/>
          </a:p>
        </p:txBody>
      </p:sp>
      <p:pic>
        <p:nvPicPr>
          <p:cNvPr id="5" name="Picture 4" descr="A grey rectangular box with black text&#10;&#10;AI-generated content may be incorrect.">
            <a:extLst>
              <a:ext uri="{FF2B5EF4-FFF2-40B4-BE49-F238E27FC236}">
                <a16:creationId xmlns:a16="http://schemas.microsoft.com/office/drawing/2014/main" id="{D5581A65-B02E-3DA3-BE29-861889A08F3B}"/>
              </a:ext>
            </a:extLst>
          </p:cNvPr>
          <p:cNvPicPr>
            <a:picLocks noChangeAspect="1"/>
          </p:cNvPicPr>
          <p:nvPr/>
        </p:nvPicPr>
        <p:blipFill>
          <a:blip r:embed="rId2"/>
          <a:stretch>
            <a:fillRect/>
          </a:stretch>
        </p:blipFill>
        <p:spPr>
          <a:xfrm>
            <a:off x="2022437" y="4754408"/>
            <a:ext cx="7772400" cy="1422555"/>
          </a:xfrm>
          <a:prstGeom prst="rect">
            <a:avLst/>
          </a:prstGeom>
        </p:spPr>
      </p:pic>
    </p:spTree>
    <p:extLst>
      <p:ext uri="{BB962C8B-B14F-4D97-AF65-F5344CB8AC3E}">
        <p14:creationId xmlns:p14="http://schemas.microsoft.com/office/powerpoint/2010/main" val="1558556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0F57-180E-4D0C-BBD0-FAF680C80621}"/>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A5A19CD9-4482-3C38-E0EC-8BEB74561BDD}"/>
              </a:ext>
            </a:extLst>
          </p:cNvPr>
          <p:cNvSpPr>
            <a:spLocks noGrp="1"/>
          </p:cNvSpPr>
          <p:nvPr>
            <p:ph idx="1"/>
          </p:nvPr>
        </p:nvSpPr>
        <p:spPr/>
        <p:txBody>
          <a:bodyPr/>
          <a:lstStyle/>
          <a:p>
            <a:r>
              <a:rPr lang="en-IN" dirty="0">
                <a:solidFill>
                  <a:srgbClr val="141413"/>
                </a:solidFill>
                <a:effectLst/>
                <a:latin typeface="Arial" panose="020B0604020202020204" pitchFamily="34" charset="0"/>
              </a:rPr>
              <a:t>DCAP is defined by IETF in RFC 2114.</a:t>
            </a:r>
          </a:p>
          <a:p>
            <a:endParaRPr lang="en-US" dirty="0"/>
          </a:p>
        </p:txBody>
      </p:sp>
    </p:spTree>
    <p:extLst>
      <p:ext uri="{BB962C8B-B14F-4D97-AF65-F5344CB8AC3E}">
        <p14:creationId xmlns:p14="http://schemas.microsoft.com/office/powerpoint/2010/main" val="407449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8E77-94DF-20BB-8177-BA6784CA54D4}"/>
              </a:ext>
            </a:extLst>
          </p:cNvPr>
          <p:cNvSpPr>
            <a:spLocks noGrp="1"/>
          </p:cNvSpPr>
          <p:nvPr>
            <p:ph type="title"/>
          </p:nvPr>
        </p:nvSpPr>
        <p:spPr>
          <a:xfrm>
            <a:off x="838200" y="2766218"/>
            <a:ext cx="10515600" cy="1325563"/>
          </a:xfrm>
        </p:spPr>
        <p:txBody>
          <a:bodyPr/>
          <a:lstStyle/>
          <a:p>
            <a:pPr algn="ctr"/>
            <a:r>
              <a:rPr lang="en-US" b="1" dirty="0"/>
              <a:t>Thank You</a:t>
            </a:r>
          </a:p>
        </p:txBody>
      </p:sp>
    </p:spTree>
    <p:extLst>
      <p:ext uri="{BB962C8B-B14F-4D97-AF65-F5344CB8AC3E}">
        <p14:creationId xmlns:p14="http://schemas.microsoft.com/office/powerpoint/2010/main" val="1748192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TotalTime>
  <Words>376</Words>
  <Application>Microsoft Macintosh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DCAP: Data Link Switching Client Access Protocol</vt:lpstr>
      <vt:lpstr>Protocol Description</vt:lpstr>
      <vt:lpstr>Purpose of DCAP</vt:lpstr>
      <vt:lpstr>How DCAP Work</vt:lpstr>
      <vt:lpstr>DCAP Architecture</vt:lpstr>
      <vt:lpstr>Protocol Structure</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Santanu Mondal</dc:creator>
  <cp:lastModifiedBy>Santanu Mondal</cp:lastModifiedBy>
  <cp:revision>2</cp:revision>
  <dcterms:created xsi:type="dcterms:W3CDTF">2025-03-23T20:39:15Z</dcterms:created>
  <dcterms:modified xsi:type="dcterms:W3CDTF">2025-04-04T08:51:29Z</dcterms:modified>
</cp:coreProperties>
</file>