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03"/>
    <p:restoredTop sz="94682"/>
  </p:normalViewPr>
  <p:slideViewPr>
    <p:cSldViewPr snapToGrid="0">
      <p:cViewPr varScale="1">
        <p:scale>
          <a:sx n="116" d="100"/>
          <a:sy n="116" d="100"/>
        </p:scale>
        <p:origin x="208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B5951-C6C7-E3FE-0E6E-26A89C343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F2CA2C-7706-ACDB-C309-BC9002A78D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CC9CA-D209-5A10-3D76-0E4C6CDD8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D170A-67E6-A549-8CC5-BDAA42358EDB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7C5F7-8243-21CD-6A80-4E1255AB7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774E2-EA20-267D-E67B-4C35E6E9F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AD168-A30D-AE4F-B15C-04084706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29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34663-B2B5-C4EB-CEFA-4490CCC8C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76C4C4-C520-9737-3352-65F8E3B77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5A127-D1FF-D430-3E01-9CFE5DE5D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D170A-67E6-A549-8CC5-BDAA42358EDB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8170A-F4CE-221E-A3F9-DC3B391B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C2B98-4BAF-CB40-E204-DA79A968E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AD168-A30D-AE4F-B15C-04084706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07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B1DBE4-1389-B457-B892-4491EEB6F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60E285-E656-98F6-5D3E-95C53F604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1684E-A2AD-37E8-1DD8-FB5B31F88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D170A-67E6-A549-8CC5-BDAA42358EDB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403AA-B59B-970E-BABC-DA2DC0CCC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9CA29-0A4D-2997-F852-536FAEB1E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AD168-A30D-AE4F-B15C-04084706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16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482A4-0FA3-A933-1115-27A6C8331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CF0A0-6361-C738-400F-18EED5D8D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D73F8-D35D-1E6C-2DF1-EAC411693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D170A-67E6-A549-8CC5-BDAA42358EDB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DBDBD-ED5A-3684-C0A6-0F2BDB156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CD554-F846-2FAC-0A43-D1771E887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AD168-A30D-AE4F-B15C-04084706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46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EE582-0711-66C3-6CCF-1ACB24113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22268-F29D-6C5E-383D-C98D4C339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F63D9-0444-42A0-F9CE-FEB846C72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D170A-67E6-A549-8CC5-BDAA42358EDB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5F2B1-9CCE-F829-F4B3-ACB939577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DC52E-4A09-A79A-054D-01A10C998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AD168-A30D-AE4F-B15C-04084706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460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BCF15-7C59-42CE-AFFC-F8E6A5D11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BA621-4068-D24B-AF5C-5EDA1F241C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8E59B-7EBE-9285-5AD0-563A7BE15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9D465-06D3-B2F0-D541-744BBA71E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D170A-67E6-A549-8CC5-BDAA42358EDB}" type="datetimeFigureOut">
              <a:rPr lang="en-US" smtClean="0"/>
              <a:t>4/4/25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AA112-EA39-1F76-42BA-2EB3C5C4B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741D0-7935-C2E0-587E-C4D128CC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AD168-A30D-AE4F-B15C-04084706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61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D7308-1953-4192-AE5B-DE2D433E0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5FC86-F6BA-EE43-5F42-CB25BA671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DE7F9-7B35-C362-BE61-B7A6F4080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5A8DE9-3993-A310-D791-8020FE487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E12368-3F5A-3B3E-F7C5-979C003AE9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F64280-EED4-B130-277C-E0A330CE9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D170A-67E6-A549-8CC5-BDAA42358EDB}" type="datetimeFigureOut">
              <a:rPr lang="en-US" smtClean="0"/>
              <a:t>4/4/25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8D5FF7-AB78-761B-1089-4056111EB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98413C-D0D0-818F-D7EA-EBC7FDFC5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AD168-A30D-AE4F-B15C-04084706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5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7429-82F6-3B92-7DF2-B0A56DAC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7C365-3013-F248-40D5-337260F4C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D170A-67E6-A549-8CC5-BDAA42358EDB}" type="datetimeFigureOut">
              <a:rPr lang="en-US" smtClean="0"/>
              <a:t>4/4/25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62718C-86B0-7866-763E-806A176CF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2156B6-1CF3-C3DC-07E0-45EFDEECA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AD168-A30D-AE4F-B15C-04084706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57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5E577E-465A-F283-D3FC-B97DD292D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D170A-67E6-A549-8CC5-BDAA42358EDB}" type="datetimeFigureOut">
              <a:rPr lang="en-US" smtClean="0"/>
              <a:t>4/4/25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63C8D-2FE8-EA9A-19FC-2A5221659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A06392-E15B-5697-9CAC-7A6E9C7C9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AD168-A30D-AE4F-B15C-04084706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89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9C9CA-44B2-5EC0-B28F-545FF5115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F3E20-9EAC-EEF6-A87D-C9249827D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BFD73-F64E-9018-64E1-78FEB3CC5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76CFF-308E-9112-2047-975104F2B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D170A-67E6-A549-8CC5-BDAA42358EDB}" type="datetimeFigureOut">
              <a:rPr lang="en-US" smtClean="0"/>
              <a:t>4/4/25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4AF401-D035-D2A1-C49D-931825958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93363-60E0-145C-F495-6300611C5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AD168-A30D-AE4F-B15C-04084706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71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BA03A-02AE-A280-722E-686910AE7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C8A660-7B4E-7B1A-A2A0-EEDC364AF3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0E23E-84A4-FA11-205C-89EC114B0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DB56D2-FAB0-BF8A-D994-981A0000D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D170A-67E6-A549-8CC5-BDAA42358EDB}" type="datetimeFigureOut">
              <a:rPr lang="en-US" smtClean="0"/>
              <a:t>4/4/25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2AD4B-E1B0-14CB-C74B-AD5937AC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D4A9B-A3BA-3899-D272-316D587C8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AD168-A30D-AE4F-B15C-04084706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51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435179-4129-41E8-A709-C6C5E056F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43A4C-C398-E7DF-E1EE-BAEE7F960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4AA06-6574-F787-1139-A09A966C9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5D170A-67E6-A549-8CC5-BDAA42358EDB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98BE2-29A0-1AE4-437A-FA831874F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BA7FC-2322-CC1E-7BCB-59BD88884A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DAD168-A30D-AE4F-B15C-04084706C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08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3C02D-8D28-5814-E584-39990A2CC8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IRCP: Internet Relay Chat</a:t>
            </a:r>
            <a:br>
              <a:rPr lang="en-US" dirty="0"/>
            </a:br>
            <a:r>
              <a:rPr lang="en-US" dirty="0"/>
              <a:t>Protocol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991F91-C33D-856C-331B-85D437EBA6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Santanu Mondal</a:t>
            </a:r>
          </a:p>
          <a:p>
            <a:pPr algn="r"/>
            <a:r>
              <a:rPr lang="en-US" dirty="0"/>
              <a:t>24MTNISPY0004</a:t>
            </a:r>
          </a:p>
          <a:p>
            <a:pPr algn="r"/>
            <a:r>
              <a:rPr lang="en-US" dirty="0"/>
              <a:t>Pondicherry University</a:t>
            </a:r>
          </a:p>
        </p:txBody>
      </p:sp>
    </p:spTree>
    <p:extLst>
      <p:ext uri="{BB962C8B-B14F-4D97-AF65-F5344CB8AC3E}">
        <p14:creationId xmlns:p14="http://schemas.microsoft.com/office/powerpoint/2010/main" val="147539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C567F-2166-09E7-3FC4-6CCDF0C75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B8169-DFF5-C0AC-4983-102C209A6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 Relay Chat Protocol IRCP is defined by IETF in RFC 1459 and updated by RFC 2810, 2811, 2812, 2813.</a:t>
            </a:r>
          </a:p>
        </p:txBody>
      </p:sp>
    </p:spTree>
    <p:extLst>
      <p:ext uri="{BB962C8B-B14F-4D97-AF65-F5344CB8AC3E}">
        <p14:creationId xmlns:p14="http://schemas.microsoft.com/office/powerpoint/2010/main" val="2175888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099BA-94F6-DC98-9A81-0F524CDE0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17249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01EE5-C342-6BAE-AAAF-FCBFAE2DB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IRCP?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28E42-C50D-3579-6007-722D67F72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IRCP is well-suited to running on many machines in a distributed fashion, enables teleconferencing on the Internet. </a:t>
            </a:r>
          </a:p>
          <a:p>
            <a:r>
              <a:rPr lang="en-US" dirty="0"/>
              <a:t>The IRC protocol is a text-based protocol, with the simplest client being any socket program capable of connecting to the server.</a:t>
            </a:r>
          </a:p>
          <a:p>
            <a:r>
              <a:rPr lang="en-US" dirty="0"/>
              <a:t>IRCP is a protocol used for real-time text communication over the internet.</a:t>
            </a:r>
          </a:p>
          <a:p>
            <a:r>
              <a:rPr lang="en-US" dirty="0"/>
              <a:t>It allows multiple users to communicate in channels (chat rooms) or private messages.</a:t>
            </a:r>
          </a:p>
          <a:p>
            <a:r>
              <a:rPr lang="en-US" dirty="0"/>
              <a:t>IRCP is the backbone of IRC (Internet Relay Chat), which was widely used before modern messaging apps.</a:t>
            </a:r>
          </a:p>
        </p:txBody>
      </p:sp>
    </p:spTree>
    <p:extLst>
      <p:ext uri="{BB962C8B-B14F-4D97-AF65-F5344CB8AC3E}">
        <p14:creationId xmlns:p14="http://schemas.microsoft.com/office/powerpoint/2010/main" val="2679680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E41EC-83C7-8744-F53F-8F0D58AA4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IRCP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B5900-66D2-0EB9-6459-34100B2A1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IRCP follows a client-server model where users connect to a central IRC server.</a:t>
            </a:r>
          </a:p>
          <a:p>
            <a:r>
              <a:rPr lang="en-US" dirty="0"/>
              <a:t>Messages sent by one user are relayed through the server to other users in the same chat room.</a:t>
            </a:r>
          </a:p>
          <a:p>
            <a:r>
              <a:rPr lang="en-US" dirty="0"/>
              <a:t>Users can join public or private channels and send direct messages.</a:t>
            </a:r>
          </a:p>
        </p:txBody>
      </p:sp>
    </p:spTree>
    <p:extLst>
      <p:ext uri="{BB962C8B-B14F-4D97-AF65-F5344CB8AC3E}">
        <p14:creationId xmlns:p14="http://schemas.microsoft.com/office/powerpoint/2010/main" val="3313205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7083D-595F-D8FC-38B1-90EF3E9D5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IRCP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03A50-A1A3-7806-74BC-B965CFF9D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Real-time communication – Instant messaging in groups or one-on-one.</a:t>
            </a:r>
          </a:p>
          <a:p>
            <a:r>
              <a:rPr lang="en-US" dirty="0"/>
              <a:t>Channel-based system – Users can create and manage chat rooms. </a:t>
            </a:r>
          </a:p>
          <a:p>
            <a:r>
              <a:rPr lang="en-US" dirty="0"/>
              <a:t>Decentralized networks – Multiple servers can be interconnected.</a:t>
            </a:r>
          </a:p>
          <a:p>
            <a:r>
              <a:rPr lang="en-US" dirty="0"/>
              <a:t>Simple text-based protocol – Uses commands like /join, /msg, etc.</a:t>
            </a:r>
          </a:p>
        </p:txBody>
      </p:sp>
    </p:spTree>
    <p:extLst>
      <p:ext uri="{BB962C8B-B14F-4D97-AF65-F5344CB8AC3E}">
        <p14:creationId xmlns:p14="http://schemas.microsoft.com/office/powerpoint/2010/main" val="2384283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D161F-9779-618B-3D5D-6878A038B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IRCP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CB1FD-043C-4CF2-64BD-290D3E318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Client: Users connect through IRC clients (e.g., </a:t>
            </a:r>
            <a:r>
              <a:rPr lang="en-US" dirty="0" err="1"/>
              <a:t>mIRC</a:t>
            </a:r>
            <a:r>
              <a:rPr lang="en-US" dirty="0"/>
              <a:t> for Windows PC, Textual for MAC).</a:t>
            </a:r>
          </a:p>
          <a:p>
            <a:r>
              <a:rPr lang="en-US" dirty="0"/>
              <a:t>Server: Manages user connections and relays messages.</a:t>
            </a:r>
          </a:p>
          <a:p>
            <a:r>
              <a:rPr lang="en-US" dirty="0"/>
              <a:t>Network: Multiple servers can be linked together to form a global chat network.</a:t>
            </a:r>
          </a:p>
        </p:txBody>
      </p:sp>
    </p:spTree>
    <p:extLst>
      <p:ext uri="{BB962C8B-B14F-4D97-AF65-F5344CB8AC3E}">
        <p14:creationId xmlns:p14="http://schemas.microsoft.com/office/powerpoint/2010/main" val="2962514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A1F94-9FF7-38D7-C3B7-AB789E5DA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IRC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04A06-D37D-D33B-388D-5B49B08DA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/join #channel – Join a chat room.</a:t>
            </a:r>
          </a:p>
          <a:p>
            <a:r>
              <a:rPr lang="en-US" dirty="0"/>
              <a:t>/msg username message – Send a private message.</a:t>
            </a:r>
          </a:p>
          <a:p>
            <a:r>
              <a:rPr lang="en-US" dirty="0"/>
              <a:t>/part #channel – Leave a chat room.</a:t>
            </a:r>
          </a:p>
          <a:p>
            <a:r>
              <a:rPr lang="en-US" dirty="0"/>
              <a:t>/quit – Disconnect from the server.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571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10675-878D-AFF0-BE06-89329A968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IRCP (IRC)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104E6-E6F3-FA25-5DE7-285B7FD97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communities – Used for tech discussions, gaming, and social groups.</a:t>
            </a:r>
          </a:p>
          <a:p>
            <a:r>
              <a:rPr lang="en-US" dirty="0"/>
              <a:t>Open-source development – Developers use IRC for project collaboration.</a:t>
            </a:r>
          </a:p>
          <a:p>
            <a:r>
              <a:rPr lang="en-US" dirty="0"/>
              <a:t>Customer support – Some companies provide support via IRC.</a:t>
            </a:r>
          </a:p>
        </p:txBody>
      </p:sp>
    </p:spTree>
    <p:extLst>
      <p:ext uri="{BB962C8B-B14F-4D97-AF65-F5344CB8AC3E}">
        <p14:creationId xmlns:p14="http://schemas.microsoft.com/office/powerpoint/2010/main" val="1640642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7E096-1142-EEB9-41BD-ED31AD335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IRCP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5A4C7-56FF-5DA9-AFD9-52963B5A9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Lightweight protocol – Uses minimal bandwidth.</a:t>
            </a:r>
          </a:p>
          <a:p>
            <a:r>
              <a:rPr lang="en-US" dirty="0"/>
              <a:t>Supports large groups – Ideal for public discussions.</a:t>
            </a:r>
          </a:p>
          <a:p>
            <a:r>
              <a:rPr lang="en-US" dirty="0"/>
              <a:t>Secure communication – Can be encrypted (SSL/TLS).</a:t>
            </a:r>
          </a:p>
          <a:p>
            <a:r>
              <a:rPr lang="en-US" dirty="0"/>
              <a:t>Cross-platform – Works on Windows, Linux, and Mac.</a:t>
            </a:r>
          </a:p>
        </p:txBody>
      </p:sp>
    </p:spTree>
    <p:extLst>
      <p:ext uri="{BB962C8B-B14F-4D97-AF65-F5344CB8AC3E}">
        <p14:creationId xmlns:p14="http://schemas.microsoft.com/office/powerpoint/2010/main" val="1811340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A4574-D9C6-B306-F523-531FAF51A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IRCP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28E8D-2CDE-CED5-3C41-4858A1DCB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built-in encryption – Requires additional security measures.</a:t>
            </a:r>
          </a:p>
          <a:p>
            <a:r>
              <a:rPr lang="en-US" dirty="0"/>
              <a:t>Difficult to Use – Uses text commands instead of a GUI.</a:t>
            </a:r>
          </a:p>
          <a:p>
            <a:r>
              <a:rPr lang="en-US" dirty="0"/>
              <a:t>Declining popularity – Replaced by modern chat applications like Slack and Discord.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126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440</Words>
  <Application>Microsoft Macintosh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IRCP: Internet Relay Chat Protocol</vt:lpstr>
      <vt:lpstr>What is IRCP?</vt:lpstr>
      <vt:lpstr>How Does IRCP Work?</vt:lpstr>
      <vt:lpstr>Key Features of IRCP</vt:lpstr>
      <vt:lpstr>Architecture of IRCP</vt:lpstr>
      <vt:lpstr>Common IRC Commands</vt:lpstr>
      <vt:lpstr>Uses of IRCP (IRC)</vt:lpstr>
      <vt:lpstr>Advantages of IRCP</vt:lpstr>
      <vt:lpstr>Limitations of IRCP</vt:lpstr>
      <vt:lpstr>Reference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Santanu Mondal</dc:creator>
  <cp:lastModifiedBy>Santanu Mondal</cp:lastModifiedBy>
  <cp:revision>2</cp:revision>
  <dcterms:created xsi:type="dcterms:W3CDTF">2025-03-23T21:13:53Z</dcterms:created>
  <dcterms:modified xsi:type="dcterms:W3CDTF">2025-04-04T08:57:28Z</dcterms:modified>
</cp:coreProperties>
</file>