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558"/>
  </p:normalViewPr>
  <p:slideViewPr>
    <p:cSldViewPr snapToGrid="0">
      <p:cViewPr varScale="1">
        <p:scale>
          <a:sx n="103" d="100"/>
          <a:sy n="103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FA2A-2786-D056-E904-0841A256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E85F9-7FF4-4F1B-4929-20386727E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3AA7-6C42-A443-B424-FA0B83DA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4125-D101-905D-EA82-15D9D4A4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B6AFF-02F3-FFD3-8B0E-336BDB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75C0-DCC5-24F0-D9C1-0AB3203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C487C-C478-F296-6B1B-450165219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14632-5F56-9939-A8C5-8AE47375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E994-0B43-8462-C94F-9A6C3B65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D08E-C771-AA2A-0C78-C279962E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62FA7-BCCA-18DA-8547-E71FC1E5F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ED866-9FCD-B9BB-77F4-F8506CD39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FC8D3-313F-7038-A04B-60C2B80C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5C37-13F5-2941-C030-46D1648E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F8D5-59C2-6652-3B59-C748F32A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D8CF-1DB0-848D-FF89-D39EC760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7CBD-30F9-B8E6-044F-802A8A92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51A7A-4935-0DC2-A212-FF7E2209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C8067-4EF9-AB29-33A3-2FFB0EA9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EB66-DC43-294C-1E28-56E29C96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2A96-91D1-09AE-8E69-13218717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99EEE-E0BE-0344-49FF-296444D7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95C7-220D-8ADA-4993-33196802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C37B-DEC7-E48E-D485-2439D0BD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8517-8CED-5423-904A-9EC546C6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E0D9-0D21-60AB-2A07-866DB307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7503-EC0F-A080-2ABB-533D8A4A3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2E6D-6A84-9291-AF43-5DF11160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8F8C-D8DE-65D0-7F57-7E1F311B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FC46-B575-DDA4-B963-F3A69A1D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28624-DD23-FEB0-896F-2574550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2732-9BC2-4031-94FD-5A5825A6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DC8A1-25DE-7EC0-5304-5535D18CB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1F10C-1D83-53A3-A5DD-ACDFB494E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47CD-D713-9A4C-F6A8-0C50C0044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07A30-7AB7-A798-33C3-BC52513E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927E2-E0D0-C2BB-CD37-4158FFD8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90873-73B2-240E-F016-A65102F8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C2E35-2B19-CB40-4546-EABCC8D6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0491-9E9D-D1FD-6F5A-8FAD0481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3D4A0-5871-04CC-8856-4E23D952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2AEA1-B27B-DD53-E53E-73EA4354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E840B-DCF6-60F3-1084-0CFB9939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3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6D30D-574E-43B8-3038-86088844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5A757-FB5F-B2A2-62B1-B4520257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D07D-D118-ACC7-A4A2-BCDC735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D608-3732-17BD-A00A-C3908BD0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A333-E393-5E8E-03D7-BE8DAD69B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2A141-5015-FA56-43AB-330775AD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5717-6715-12A8-AFF3-C8C8B2E5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B4B6-A32F-C367-4E30-68C4FF06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5822-467C-A028-F1F0-A2F80C8A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23B0-B505-980F-CBED-F825093D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09CDA-74B0-C8FF-2E0A-F6CB5F7FE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6E1D6-1C7E-63CA-EB17-214D4665C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483C-7D0E-1BD4-9A03-19D8B829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37C74-1094-E8D5-DCA1-B2367731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65924-686A-6228-DDF6-BDEC395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46380-A1FA-F350-214C-5DEE55A1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FC8CC-160A-C06A-4F1B-A1DC5AA0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2D12-7566-583F-87FD-4AA469A5F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3C32-B073-9641-85C2-FC97623EF7C0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A556-4AC7-DA9E-03DF-9F1ABCAC7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A36F-FEB7-0682-6857-12B4673F7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479B6-E85C-524C-AAC0-BF8B53475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3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8511-90CF-1F32-780E-FDA526C4D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Multipurpose Internet Mail Extension (MIME) Protocol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051E0-96BC-C559-B185-B9AD81C5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Santanu Mondal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M.Tech. NIS 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Pondicherry University</a:t>
            </a:r>
          </a:p>
        </p:txBody>
      </p:sp>
    </p:spTree>
    <p:extLst>
      <p:ext uri="{BB962C8B-B14F-4D97-AF65-F5344CB8AC3E}">
        <p14:creationId xmlns:p14="http://schemas.microsoft.com/office/powerpoint/2010/main" val="1052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2DCC-36A8-6C93-55AF-C368D44A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&amp; HTTP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7D7C-BFAD-D2A4-4CD8-9FB50AB7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is not just for emails but also used in HTTP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describe files sent to browsers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text/html (HTML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application/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(JSON data)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6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2E11-3F6E-A278-6263-B1F0363E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Issues in MIME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E5A7-1F56-8366-2838-CBD585F5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Spoofing &amp; Phishing: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Attackers misuse MIME to create deceptive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Attachments: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Viruses can be embedded in MIME attachments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Header Injection: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Manipulating headers to exploit email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Measures: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filtering, antivirus scanning, authentication (DKIM, SPF, DMARC)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65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C682-1453-3120-E0A3-B71FB14B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804C-ED51-B370-3AA6-C8F7A99F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is essential for modern email and web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rich media content in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Plays a vital role in HTTP and web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must be implemented to prevent abuse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41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2E844-8135-779D-5E3F-1B824E937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D42A-3CFE-CD00-10E0-67361518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 1341 (Original MIME Standard)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3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33FE-48C9-05F2-8709-AD443C39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983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63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248C-E7B9-5478-0A7F-1AB19698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0AFA-9E50-41C2-EAFB-83503003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5BA9-D08F-9EF7-68D9-A835354F0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Internet standard that extends email formats to support: Text in character sets other than ASCII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Non-text attachments (images, audio, video, etc.)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bodies with multiple parts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support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was proposed by Bell Communications in 1991 in order to expand the limited capabilities of email.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99C1-F66A-6ECB-1D24-E4028BD1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MIME?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01ED-ADFF-27A0-503F-F0E83276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spcAft>
                <a:spcPts val="750"/>
              </a:spcAft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Simple Mail Transfer Protocol (SMTP): </a:t>
            </a:r>
          </a:p>
          <a:p>
            <a:pPr marL="971550" lvl="1" indent="-514350" fontAlgn="base">
              <a:spcAft>
                <a:spcPts val="750"/>
              </a:spcAft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 has a very simple structure</a:t>
            </a:r>
          </a:p>
          <a:p>
            <a:pPr marL="971550" lvl="1" indent="-514350" fontAlgn="base">
              <a:spcAft>
                <a:spcPts val="750"/>
              </a:spcAft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simplicity however comes with a price as it only sends messages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7-bit ASCII text.</a:t>
            </a:r>
          </a:p>
          <a:p>
            <a:pPr marL="971550" lvl="1" indent="-514350" fontAlgn="base">
              <a:spcAft>
                <a:spcPts val="750"/>
              </a:spcAft>
              <a:buFont typeface="+mj-lt"/>
              <a:buAutoNum type="arabicPeriod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cannot be used for languages that do not support 7-bit ASCII format such as French, German, Russian, Chinese and Japanese, etc.</a:t>
            </a:r>
          </a:p>
          <a:p>
            <a:pPr marL="971550" lvl="1" indent="-514350" fontAlgn="base">
              <a:spcAft>
                <a:spcPts val="75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 for attachments, formatted text, multimedia</a:t>
            </a:r>
          </a:p>
          <a:p>
            <a:pPr marL="971550" lvl="1" indent="-514350" fontAlgn="base">
              <a:spcAft>
                <a:spcPts val="75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allows emails to carry rich content like images, documents, and videos</a:t>
            </a: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5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FCE0-83B4-AD10-A4FE-D3E3235E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Working Principle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2E7-1EE1-85F9-7449-1D05A31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non-ASCII content to a 7 bit NVT ASCII format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MIME adds specific headers to email messages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recipient’s email client decodes the content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mime working">
            <a:extLst>
              <a:ext uri="{FF2B5EF4-FFF2-40B4-BE49-F238E27FC236}">
                <a16:creationId xmlns:a16="http://schemas.microsoft.com/office/drawing/2014/main" id="{1446EA3F-7537-755B-72C2-162890CB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05" y="3282854"/>
            <a:ext cx="8262551" cy="34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8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B70F-2ABE-D2E5-50B7-A8DEEAC0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Headers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A5B8-F273-2010-1480-E2EBBDCE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introduces several new headers in email messages: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MIME-Version: 1.0 → Defines the version of the MIME protocol.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Content-Type: Specifies the type of content (text, image, audio,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Content-Transfer-Encoding: Defines encoding (Base64, Quoted-Printable,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Content-Description: Suggests how content should be displayed (inline, attachment)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Content-Id: It is used for uniquely identifying the email message.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7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B0FD-6502-65CA-62F6-8A715325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Content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C6798-E332-A2EF-7071-C4002495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supports various content types, including: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text/plain, text/html, text/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image/jpeg, image/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image/gif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Audio/Video: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audio/mp3, video/mp4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application/pdf, application/zip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multipart/mixed, multipart/alternative (for emails with both text &amp; HTML)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7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CDA1-4CDD-CC96-B103-C58A6CA8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Encoding Techniques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257E-7D8F-E68C-DEC0-A80902C4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uses different encoding methods to convert non-ASCII data: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 Encoding: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binary files (images, PDFs) into ASCII characters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Quoted-Printable Encoding: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text with special characters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7-bit and 8-bit Encoding: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textual data with limited character sets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C55-BDEA-0847-AD83-C6CE2D8C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Multipart Messages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6B28-4708-20B4-68CD-740635B4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allows multiple types of content in a single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multipart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multipart/mixed → Contains multiple independent parts (text + image + PDF)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multipart/alternative → Different formats of the same message (plain text &amp; HTML)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multipart/related → Related resources like HTML and embedded images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3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49F0-0FE4-94F5-6309-28A80AF9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in Modern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27C1-5CE3-4229-5823-D7161B86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MIME is widely used in: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Clients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(Gmail, Outlook, Thunderbird)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(MIME types define how content is handled)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 uses MIME types to determine file handling)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&amp; Web Services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(REST APIs use MIME for data exchange)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3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4545</TotalTime>
  <Words>651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Multipurpose Internet Mail Extension (MIME) Protocol</vt:lpstr>
      <vt:lpstr>What is MIME?</vt:lpstr>
      <vt:lpstr>Why do we need MIME? </vt:lpstr>
      <vt:lpstr>MIME Working Principle</vt:lpstr>
      <vt:lpstr>MIME Headers</vt:lpstr>
      <vt:lpstr>MIME Content Types</vt:lpstr>
      <vt:lpstr>MIME Encoding Techniques</vt:lpstr>
      <vt:lpstr>MIME Multipart Messages</vt:lpstr>
      <vt:lpstr>MIME in Modern Applications</vt:lpstr>
      <vt:lpstr>MIME &amp; HTTP</vt:lpstr>
      <vt:lpstr>Security Issues in MIME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Santanu Mondal</dc:creator>
  <cp:lastModifiedBy>Santanu Mondal</cp:lastModifiedBy>
  <cp:revision>3</cp:revision>
  <dcterms:created xsi:type="dcterms:W3CDTF">2025-02-20T05:24:12Z</dcterms:created>
  <dcterms:modified xsi:type="dcterms:W3CDTF">2025-02-24T16:40:25Z</dcterms:modified>
</cp:coreProperties>
</file>