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7" r:id="rId3"/>
    <p:sldId id="262" r:id="rId4"/>
    <p:sldId id="279" r:id="rId5"/>
    <p:sldId id="261" r:id="rId6"/>
    <p:sldId id="280" r:id="rId7"/>
    <p:sldId id="281" r:id="rId8"/>
    <p:sldId id="282" r:id="rId9"/>
    <p:sldId id="283" r:id="rId10"/>
    <p:sldId id="284" r:id="rId11"/>
    <p:sldId id="286" r:id="rId12"/>
    <p:sldId id="285" r:id="rId13"/>
    <p:sldId id="295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6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DB9D-E949-4543-B763-4E1F58BD5B08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21BE-79E3-4691-9AED-E84C8E6D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3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DB9D-E949-4543-B763-4E1F58BD5B08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21BE-79E3-4691-9AED-E84C8E6D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8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DB9D-E949-4543-B763-4E1F58BD5B08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21BE-79E3-4691-9AED-E84C8E6D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58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DB9D-E949-4543-B763-4E1F58BD5B08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21BE-79E3-4691-9AED-E84C8E6D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72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DB9D-E949-4543-B763-4E1F58BD5B08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21BE-79E3-4691-9AED-E84C8E6D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65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DB9D-E949-4543-B763-4E1F58BD5B08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21BE-79E3-4691-9AED-E84C8E6D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20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DB9D-E949-4543-B763-4E1F58BD5B08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21BE-79E3-4691-9AED-E84C8E6D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40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DB9D-E949-4543-B763-4E1F58BD5B08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21BE-79E3-4691-9AED-E84C8E6D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69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DB9D-E949-4543-B763-4E1F58BD5B08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21BE-79E3-4691-9AED-E84C8E6D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01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DB9D-E949-4543-B763-4E1F58BD5B08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21BE-79E3-4691-9AED-E84C8E6D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36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DB9D-E949-4543-B763-4E1F58BD5B08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21BE-79E3-4691-9AED-E84C8E6D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7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ADB9D-E949-4543-B763-4E1F58BD5B08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D21BE-79E3-4691-9AED-E84C8E6D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0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99" y="1218942"/>
            <a:ext cx="2811428" cy="29593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61255" y="254833"/>
            <a:ext cx="9818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Manikya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Lal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Verma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Textile &amp; Eng. College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9352" y="4751882"/>
            <a:ext cx="27881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Submitted To</a:t>
            </a:r>
          </a:p>
          <a:p>
            <a:r>
              <a:rPr lang="en-US" sz="2200" dirty="0" smtClean="0"/>
              <a:t>Mrs. </a:t>
            </a:r>
            <a:r>
              <a:rPr lang="en-US" sz="2200" dirty="0" err="1" smtClean="0"/>
              <a:t>Hareeta</a:t>
            </a:r>
            <a:r>
              <a:rPr lang="en-US" sz="2200" dirty="0" smtClean="0"/>
              <a:t> </a:t>
            </a:r>
            <a:r>
              <a:rPr lang="en-US" sz="2200" dirty="0" err="1" smtClean="0"/>
              <a:t>Malani</a:t>
            </a:r>
            <a:endParaRPr lang="en-US" sz="2200" dirty="0" smtClean="0"/>
          </a:p>
          <a:p>
            <a:r>
              <a:rPr lang="en-US" sz="2200" dirty="0" smtClean="0"/>
              <a:t>(Project </a:t>
            </a:r>
            <a:r>
              <a:rPr lang="en-US" sz="2200" dirty="0" smtClean="0"/>
              <a:t>Guide, Asst. </a:t>
            </a:r>
            <a:r>
              <a:rPr lang="en-US" sz="2200" smtClean="0"/>
              <a:t>ECE Department</a:t>
            </a:r>
            <a:r>
              <a:rPr lang="en-US" sz="2200" dirty="0" smtClean="0"/>
              <a:t>)</a:t>
            </a:r>
            <a:endParaRPr lang="en-IN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8391644" y="4751882"/>
            <a:ext cx="27881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Submitted By</a:t>
            </a:r>
          </a:p>
          <a:p>
            <a:r>
              <a:rPr lang="en-US" sz="2200" dirty="0" smtClean="0"/>
              <a:t>Ashish </a:t>
            </a:r>
            <a:r>
              <a:rPr lang="en-US" sz="2200" dirty="0" err="1" smtClean="0"/>
              <a:t>Sahu</a:t>
            </a:r>
            <a:endParaRPr lang="en-US" sz="2200" dirty="0" smtClean="0"/>
          </a:p>
          <a:p>
            <a:r>
              <a:rPr lang="en-US" sz="2200" dirty="0" err="1" smtClean="0"/>
              <a:t>Shubham</a:t>
            </a:r>
            <a:r>
              <a:rPr lang="en-US" sz="2200" dirty="0" smtClean="0"/>
              <a:t> Sharma</a:t>
            </a:r>
          </a:p>
          <a:p>
            <a:r>
              <a:rPr lang="en-US" sz="2200" dirty="0" smtClean="0"/>
              <a:t>Vishal Yadav</a:t>
            </a:r>
          </a:p>
          <a:p>
            <a:r>
              <a:rPr lang="en-US" sz="2200" dirty="0" err="1"/>
              <a:t>Dharmendra</a:t>
            </a:r>
            <a:r>
              <a:rPr lang="en-US" sz="2200" dirty="0"/>
              <a:t> </a:t>
            </a:r>
            <a:r>
              <a:rPr lang="en-US" sz="2200" dirty="0" smtClean="0"/>
              <a:t>Saini</a:t>
            </a:r>
          </a:p>
          <a:p>
            <a:r>
              <a:rPr lang="en-US" sz="2200" dirty="0" smtClean="0"/>
              <a:t>Santosh Yadav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49655" y="4178339"/>
            <a:ext cx="1152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Q.G. - 11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3706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233797" y="237994"/>
            <a:ext cx="3382028" cy="67608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Algorithm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7239" y="1164920"/>
            <a:ext cx="106345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1 : </a:t>
            </a:r>
            <a:r>
              <a:rPr lang="en-IN" b="1" dirty="0"/>
              <a:t>START</a:t>
            </a:r>
          </a:p>
          <a:p>
            <a:r>
              <a:rPr lang="en-IN" dirty="0"/>
              <a:t>STEP 2 : </a:t>
            </a:r>
            <a:r>
              <a:rPr lang="en-IN" b="1" dirty="0"/>
              <a:t>FOR</a:t>
            </a:r>
            <a:r>
              <a:rPr lang="en-IN" dirty="0"/>
              <a:t> each user</a:t>
            </a:r>
          </a:p>
          <a:p>
            <a:r>
              <a:rPr lang="en-IN" dirty="0"/>
              <a:t>STEP 3 </a:t>
            </a:r>
            <a:r>
              <a:rPr lang="en-IN" dirty="0" smtClean="0"/>
              <a:t>: 	</a:t>
            </a:r>
            <a:r>
              <a:rPr lang="en-IN" b="1" dirty="0" smtClean="0"/>
              <a:t>INPUT</a:t>
            </a:r>
            <a:r>
              <a:rPr lang="en-IN" dirty="0" smtClean="0"/>
              <a:t> Action</a:t>
            </a:r>
            <a:endParaRPr lang="en-IN" dirty="0"/>
          </a:p>
          <a:p>
            <a:r>
              <a:rPr lang="en-IN" dirty="0"/>
              <a:t>STEP 4 : </a:t>
            </a:r>
            <a:r>
              <a:rPr lang="en-IN" dirty="0" smtClean="0"/>
              <a:t>		</a:t>
            </a:r>
            <a:r>
              <a:rPr lang="en-IN" b="1" dirty="0" smtClean="0"/>
              <a:t>SWITCH</a:t>
            </a:r>
            <a:r>
              <a:rPr lang="en-IN" dirty="0" smtClean="0"/>
              <a:t> </a:t>
            </a:r>
            <a:r>
              <a:rPr lang="en-IN" dirty="0"/>
              <a:t>Action</a:t>
            </a:r>
          </a:p>
          <a:p>
            <a:r>
              <a:rPr lang="en-IN" dirty="0"/>
              <a:t>STEP 5 : </a:t>
            </a:r>
            <a:r>
              <a:rPr lang="en-IN" dirty="0" smtClean="0"/>
              <a:t>		</a:t>
            </a:r>
            <a:r>
              <a:rPr lang="en-IN" b="1" dirty="0" smtClean="0"/>
              <a:t>CASE</a:t>
            </a:r>
            <a:r>
              <a:rPr lang="en-IN" dirty="0" smtClean="0"/>
              <a:t> “fingerprint”</a:t>
            </a:r>
            <a:endParaRPr lang="en-IN" dirty="0"/>
          </a:p>
          <a:p>
            <a:r>
              <a:rPr lang="en-IN" dirty="0"/>
              <a:t>STEP 6 : </a:t>
            </a:r>
            <a:r>
              <a:rPr lang="en-IN" dirty="0" smtClean="0"/>
              <a:t>			</a:t>
            </a:r>
            <a:r>
              <a:rPr lang="en-IN" b="1" dirty="0" smtClean="0"/>
              <a:t>IF</a:t>
            </a:r>
            <a:r>
              <a:rPr lang="en-IN" dirty="0" smtClean="0"/>
              <a:t> fingerprint </a:t>
            </a:r>
            <a:r>
              <a:rPr lang="en-IN" dirty="0"/>
              <a:t>does not match THEN take and send image</a:t>
            </a:r>
          </a:p>
          <a:p>
            <a:r>
              <a:rPr lang="en-IN" dirty="0"/>
              <a:t>STEP 7 : </a:t>
            </a:r>
            <a:r>
              <a:rPr lang="en-IN" dirty="0" smtClean="0"/>
              <a:t>			</a:t>
            </a:r>
            <a:r>
              <a:rPr lang="en-IN" b="1" dirty="0" smtClean="0"/>
              <a:t>ELSE </a:t>
            </a:r>
            <a:r>
              <a:rPr lang="en-IN" b="1" dirty="0"/>
              <a:t>IF</a:t>
            </a:r>
            <a:r>
              <a:rPr lang="en-IN" dirty="0"/>
              <a:t> </a:t>
            </a:r>
            <a:r>
              <a:rPr lang="en-IN" dirty="0" smtClean="0"/>
              <a:t>fingerprint </a:t>
            </a:r>
            <a:r>
              <a:rPr lang="en-IN" dirty="0"/>
              <a:t>is valid THEN open the door</a:t>
            </a:r>
          </a:p>
          <a:p>
            <a:r>
              <a:rPr lang="en-IN" dirty="0"/>
              <a:t>STEP 8 : </a:t>
            </a:r>
            <a:r>
              <a:rPr lang="en-IN" dirty="0" smtClean="0"/>
              <a:t>			</a:t>
            </a:r>
            <a:r>
              <a:rPr lang="en-IN" b="1" dirty="0" smtClean="0"/>
              <a:t>ELSE </a:t>
            </a:r>
            <a:r>
              <a:rPr lang="en-IN" b="1" dirty="0"/>
              <a:t>IF</a:t>
            </a:r>
            <a:r>
              <a:rPr lang="en-IN" dirty="0"/>
              <a:t> number of mismatch greater then 3 THEN take and send image</a:t>
            </a:r>
          </a:p>
          <a:p>
            <a:r>
              <a:rPr lang="en-IN" dirty="0"/>
              <a:t>STEP 9 : </a:t>
            </a:r>
            <a:r>
              <a:rPr lang="en-IN" dirty="0" smtClean="0"/>
              <a:t>			</a:t>
            </a:r>
            <a:r>
              <a:rPr lang="en-IN" b="1" dirty="0" smtClean="0"/>
              <a:t>ELSE</a:t>
            </a:r>
            <a:r>
              <a:rPr lang="en-IN" dirty="0" smtClean="0"/>
              <a:t> </a:t>
            </a:r>
            <a:r>
              <a:rPr lang="en-IN" dirty="0"/>
              <a:t>go to STEP 2</a:t>
            </a:r>
          </a:p>
          <a:p>
            <a:r>
              <a:rPr lang="en-IN" dirty="0"/>
              <a:t>STEP 10 : </a:t>
            </a:r>
            <a:r>
              <a:rPr lang="en-IN" dirty="0" smtClean="0"/>
              <a:t>		 </a:t>
            </a:r>
            <a:r>
              <a:rPr lang="en-IN" b="1" dirty="0" smtClean="0"/>
              <a:t>CASE</a:t>
            </a:r>
            <a:r>
              <a:rPr lang="en-IN" dirty="0" smtClean="0"/>
              <a:t> “impact”</a:t>
            </a:r>
            <a:endParaRPr lang="en-IN" dirty="0"/>
          </a:p>
          <a:p>
            <a:r>
              <a:rPr lang="en-IN" dirty="0"/>
              <a:t>STEP 11 : </a:t>
            </a:r>
            <a:r>
              <a:rPr lang="en-IN" dirty="0" smtClean="0"/>
              <a:t>		 Impact </a:t>
            </a:r>
            <a:r>
              <a:rPr lang="en-IN" dirty="0"/>
              <a:t>Sensor operation</a:t>
            </a:r>
          </a:p>
          <a:p>
            <a:r>
              <a:rPr lang="en-IN" dirty="0"/>
              <a:t>STEP 12 : </a:t>
            </a:r>
            <a:r>
              <a:rPr lang="en-IN" dirty="0" smtClean="0"/>
              <a:t>			</a:t>
            </a:r>
            <a:r>
              <a:rPr lang="en-IN" b="1" dirty="0" smtClean="0"/>
              <a:t>IF</a:t>
            </a:r>
            <a:r>
              <a:rPr lang="en-IN" dirty="0" smtClean="0"/>
              <a:t> </a:t>
            </a:r>
            <a:r>
              <a:rPr lang="en-IN" dirty="0"/>
              <a:t>impact value greater then threshold </a:t>
            </a:r>
            <a:r>
              <a:rPr lang="en-IN" dirty="0" err="1"/>
              <a:t>valu</a:t>
            </a:r>
            <a:r>
              <a:rPr lang="en-IN" dirty="0"/>
              <a:t> THEN camera sensor operation</a:t>
            </a:r>
          </a:p>
          <a:p>
            <a:r>
              <a:rPr lang="en-IN" dirty="0"/>
              <a:t>STEP 13 : </a:t>
            </a:r>
            <a:r>
              <a:rPr lang="en-IN" dirty="0" smtClean="0"/>
              <a:t>			</a:t>
            </a:r>
            <a:r>
              <a:rPr lang="en-IN" b="1" dirty="0" smtClean="0"/>
              <a:t>ELSE</a:t>
            </a:r>
            <a:r>
              <a:rPr lang="en-IN" dirty="0" smtClean="0"/>
              <a:t> </a:t>
            </a:r>
            <a:r>
              <a:rPr lang="en-IN" dirty="0"/>
              <a:t>go to STEP 2</a:t>
            </a:r>
          </a:p>
          <a:p>
            <a:r>
              <a:rPr lang="en-IN" dirty="0"/>
              <a:t>STEP 14 : </a:t>
            </a:r>
            <a:r>
              <a:rPr lang="en-IN" dirty="0" smtClean="0"/>
              <a:t>		 </a:t>
            </a:r>
            <a:r>
              <a:rPr lang="en-IN" b="1" dirty="0" smtClean="0"/>
              <a:t>CASE</a:t>
            </a:r>
            <a:r>
              <a:rPr lang="en-IN" dirty="0" smtClean="0"/>
              <a:t> “proximity”</a:t>
            </a:r>
            <a:endParaRPr lang="en-IN" dirty="0"/>
          </a:p>
          <a:p>
            <a:r>
              <a:rPr lang="en-IN" dirty="0"/>
              <a:t>STEP 15 : </a:t>
            </a:r>
            <a:r>
              <a:rPr lang="en-IN" dirty="0" smtClean="0"/>
              <a:t>			</a:t>
            </a:r>
            <a:r>
              <a:rPr lang="en-IN" b="1" dirty="0" smtClean="0"/>
              <a:t>IF</a:t>
            </a:r>
            <a:r>
              <a:rPr lang="en-IN" dirty="0" smtClean="0"/>
              <a:t> </a:t>
            </a:r>
            <a:r>
              <a:rPr lang="en-IN" dirty="0"/>
              <a:t>distance greater then threshold value </a:t>
            </a:r>
            <a:r>
              <a:rPr lang="en-IN" b="1" dirty="0"/>
              <a:t>THEN</a:t>
            </a:r>
            <a:r>
              <a:rPr lang="en-IN" dirty="0"/>
              <a:t> mobile device synchronization</a:t>
            </a:r>
          </a:p>
          <a:p>
            <a:r>
              <a:rPr lang="en-IN" dirty="0"/>
              <a:t>STEP 16 : </a:t>
            </a:r>
            <a:r>
              <a:rPr lang="en-IN" dirty="0" smtClean="0"/>
              <a:t>				</a:t>
            </a:r>
            <a:r>
              <a:rPr lang="en-IN" b="1" dirty="0" smtClean="0"/>
              <a:t>IF</a:t>
            </a:r>
            <a:r>
              <a:rPr lang="en-IN" dirty="0" smtClean="0"/>
              <a:t> </a:t>
            </a:r>
            <a:r>
              <a:rPr lang="en-IN" dirty="0"/>
              <a:t>valid user </a:t>
            </a:r>
            <a:r>
              <a:rPr lang="en-IN" b="1" dirty="0"/>
              <a:t>THEN</a:t>
            </a:r>
            <a:r>
              <a:rPr lang="en-IN" dirty="0"/>
              <a:t> open the door</a:t>
            </a:r>
          </a:p>
          <a:p>
            <a:r>
              <a:rPr lang="en-IN" dirty="0"/>
              <a:t>STEP 17 : </a:t>
            </a:r>
            <a:r>
              <a:rPr lang="en-IN" dirty="0" smtClean="0"/>
              <a:t>				</a:t>
            </a:r>
            <a:r>
              <a:rPr lang="en-IN" b="1" dirty="0" smtClean="0"/>
              <a:t>ELSE</a:t>
            </a:r>
            <a:r>
              <a:rPr lang="en-IN" dirty="0" smtClean="0"/>
              <a:t> </a:t>
            </a:r>
            <a:r>
              <a:rPr lang="en-IN" dirty="0"/>
              <a:t>go to STEP 2</a:t>
            </a:r>
          </a:p>
          <a:p>
            <a:r>
              <a:rPr lang="en-IN" dirty="0"/>
              <a:t>STEP 18 : </a:t>
            </a:r>
            <a:r>
              <a:rPr lang="en-IN" dirty="0" smtClean="0"/>
              <a:t>			</a:t>
            </a:r>
            <a:r>
              <a:rPr lang="en-IN" b="1" dirty="0" smtClean="0"/>
              <a:t>ELSE</a:t>
            </a:r>
            <a:r>
              <a:rPr lang="en-IN" dirty="0" smtClean="0"/>
              <a:t> </a:t>
            </a:r>
            <a:r>
              <a:rPr lang="en-IN" dirty="0"/>
              <a:t>go to STEP 2</a:t>
            </a:r>
          </a:p>
          <a:p>
            <a:r>
              <a:rPr lang="en-IN" dirty="0"/>
              <a:t>STEP 19 : </a:t>
            </a:r>
            <a:r>
              <a:rPr lang="en-IN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18335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Proteus Design </a:t>
            </a:r>
            <a:r>
              <a:rPr lang="en-IN" b="1" dirty="0" smtClean="0"/>
              <a:t>Suite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Proteus Design Suite is a proprietary software tool suite used primarily for electronic </a:t>
            </a:r>
            <a:r>
              <a:rPr lang="en-IN" dirty="0" smtClean="0"/>
              <a:t>design automation.</a:t>
            </a:r>
          </a:p>
          <a:p>
            <a:r>
              <a:rPr lang="en-IN" dirty="0"/>
              <a:t>The software is used mainly by electronic design engineers and technicians to </a:t>
            </a:r>
            <a:r>
              <a:rPr lang="en-IN" dirty="0" smtClean="0"/>
              <a:t>create schematics </a:t>
            </a:r>
            <a:r>
              <a:rPr lang="en-IN" dirty="0"/>
              <a:t>and electronic prints for manufacturing printed circuit boards.</a:t>
            </a:r>
          </a:p>
        </p:txBody>
      </p:sp>
    </p:spTree>
    <p:extLst>
      <p:ext uri="{BB962C8B-B14F-4D97-AF65-F5344CB8AC3E}">
        <p14:creationId xmlns:p14="http://schemas.microsoft.com/office/powerpoint/2010/main" val="381165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233797" y="237994"/>
            <a:ext cx="3382028" cy="67608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Simulation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39" y="809279"/>
            <a:ext cx="10058400" cy="571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5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2756" y="162838"/>
            <a:ext cx="464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Hardware's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7" y="1903956"/>
            <a:ext cx="2937199" cy="13233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49" y="1365338"/>
            <a:ext cx="2085149" cy="2085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61" y="1460412"/>
            <a:ext cx="2210409" cy="22104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53" y="4747364"/>
            <a:ext cx="2194033" cy="16337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033" y="2054268"/>
            <a:ext cx="1478071" cy="12695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59033" y="3323776"/>
            <a:ext cx="208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Came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756" y="4133587"/>
            <a:ext cx="2118659" cy="18789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73807" y="6296186"/>
            <a:ext cx="288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Fingerprint Pad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61" y="4685274"/>
            <a:ext cx="1710330" cy="13272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033" y="4444172"/>
            <a:ext cx="1560579" cy="15605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7950" y="3294823"/>
            <a:ext cx="2732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Atmega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16 Controller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5697" y="3323776"/>
            <a:ext cx="1969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GSM Module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4070" y="3304553"/>
            <a:ext cx="1969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LCD Display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6117" y="6326963"/>
            <a:ext cx="1969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60996" y="6181038"/>
            <a:ext cx="1969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GSM SIM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59033" y="6194883"/>
            <a:ext cx="1969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Alarms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70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233797" y="237994"/>
            <a:ext cx="3382028" cy="67608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AVR Studio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Microcontrollers AVR </a:t>
            </a:r>
            <a:r>
              <a:rPr lang="en-IN" dirty="0"/>
              <a:t>is a family of microcontrollers developed by </a:t>
            </a:r>
            <a:r>
              <a:rPr lang="en-IN" dirty="0" smtClean="0"/>
              <a:t>Atmel beginning </a:t>
            </a:r>
            <a:r>
              <a:rPr lang="en-IN" dirty="0"/>
              <a:t>in </a:t>
            </a:r>
            <a:r>
              <a:rPr lang="en-IN" dirty="0" smtClean="0"/>
              <a:t>1996`</a:t>
            </a:r>
          </a:p>
          <a:p>
            <a:r>
              <a:rPr lang="en-IN" dirty="0"/>
              <a:t>The Device Programming window (also known as the programming dialog), gives </a:t>
            </a:r>
            <a:r>
              <a:rPr lang="en-IN" dirty="0" smtClean="0"/>
              <a:t>us </a:t>
            </a:r>
            <a:r>
              <a:rPr lang="en-IN" dirty="0"/>
              <a:t>the most low-level control over the debugging and programming tools. With it, you can program the device's different memories, fuses and </a:t>
            </a:r>
            <a:r>
              <a:rPr lang="en-IN" dirty="0" err="1"/>
              <a:t>lockbits</a:t>
            </a:r>
            <a:r>
              <a:rPr lang="en-IN" dirty="0"/>
              <a:t>, erase memories and write user signatures. It can also adjust some of the starter kit properties such as voltage and clock generators.</a:t>
            </a:r>
          </a:p>
        </p:txBody>
      </p:sp>
    </p:spTree>
    <p:extLst>
      <p:ext uri="{BB962C8B-B14F-4D97-AF65-F5344CB8AC3E}">
        <p14:creationId xmlns:p14="http://schemas.microsoft.com/office/powerpoint/2010/main" val="388139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3238"/>
            <a:ext cx="7457143" cy="5704762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33797" y="237994"/>
            <a:ext cx="3382028" cy="67608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Coding Section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70835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0" y="1309904"/>
            <a:ext cx="10183440" cy="299905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345820" y="112733"/>
            <a:ext cx="5448823" cy="9519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Coding Section for User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45841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331211" y="112733"/>
            <a:ext cx="7100887" cy="95197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PCB Layout of Transmitter Section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67" y="1064712"/>
            <a:ext cx="98298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73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331211" y="112733"/>
            <a:ext cx="7100887" cy="9519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PCB Layout of </a:t>
            </a:r>
            <a:r>
              <a:rPr lang="en-US" b="1" dirty="0" err="1" smtClean="0"/>
              <a:t>Atmega</a:t>
            </a:r>
            <a:r>
              <a:rPr lang="en-US" b="1" dirty="0" smtClean="0"/>
              <a:t> 8 Section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7" y="914400"/>
            <a:ext cx="10204677" cy="574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6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331211" y="112733"/>
            <a:ext cx="7100887" cy="95197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Hardware of Theft Detection Unit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83" y="786008"/>
            <a:ext cx="10500302" cy="582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6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281" y="2594758"/>
            <a:ext cx="8618951" cy="1325563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Advance Security System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15951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2419" y="1525000"/>
            <a:ext cx="10515600" cy="4351338"/>
          </a:xfrm>
        </p:spPr>
        <p:txBody>
          <a:bodyPr/>
          <a:lstStyle/>
          <a:p>
            <a:r>
              <a:rPr lang="en-IN" dirty="0" smtClean="0"/>
              <a:t>Figure </a:t>
            </a:r>
            <a:r>
              <a:rPr lang="en-IN" dirty="0"/>
              <a:t>shows the screenshot of the message for the theft detector operation. The user can </a:t>
            </a:r>
            <a:r>
              <a:rPr lang="en-IN" dirty="0" smtClean="0"/>
              <a:t>query all </a:t>
            </a:r>
            <a:r>
              <a:rPr lang="en-IN" dirty="0"/>
              <a:t>records of comings and goings </a:t>
            </a:r>
            <a:r>
              <a:rPr lang="en-IN" dirty="0" smtClean="0"/>
              <a:t>from the </a:t>
            </a:r>
            <a:r>
              <a:rPr lang="en-IN" dirty="0"/>
              <a:t>` Log (Access Record)' menu.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92471"/>
            <a:ext cx="2932160" cy="446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72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GSM and IOT based advance security system has been designed and tested with the </a:t>
            </a:r>
            <a:r>
              <a:rPr lang="en-IN" dirty="0" smtClean="0"/>
              <a:t>mobile network.</a:t>
            </a:r>
          </a:p>
          <a:p>
            <a:r>
              <a:rPr lang="en-IN" dirty="0"/>
              <a:t>The user can get alerts anywhere through the GSM technology thus making the </a:t>
            </a:r>
            <a:r>
              <a:rPr lang="en-IN" dirty="0" smtClean="0"/>
              <a:t>system location </a:t>
            </a:r>
            <a:r>
              <a:rPr lang="en-IN" dirty="0"/>
              <a:t>independent</a:t>
            </a:r>
            <a:r>
              <a:rPr lang="en-IN" dirty="0" smtClean="0"/>
              <a:t>.</a:t>
            </a:r>
          </a:p>
          <a:p>
            <a:r>
              <a:rPr lang="en-IN" dirty="0"/>
              <a:t>The web camera based </a:t>
            </a:r>
            <a:r>
              <a:rPr lang="en-IN" dirty="0" smtClean="0"/>
              <a:t>security system </a:t>
            </a:r>
            <a:r>
              <a:rPr lang="en-IN" dirty="0"/>
              <a:t>is very easy, user friendly and software has many features</a:t>
            </a:r>
            <a:r>
              <a:rPr lang="en-IN" dirty="0" smtClean="0"/>
              <a:t>.</a:t>
            </a:r>
          </a:p>
          <a:p>
            <a:r>
              <a:rPr lang="en-IN" dirty="0"/>
              <a:t>By installing the web camera at the door site, </a:t>
            </a:r>
            <a:r>
              <a:rPr lang="en-IN" dirty="0" smtClean="0"/>
              <a:t>intruder can </a:t>
            </a:r>
            <a:r>
              <a:rPr lang="en-IN" dirty="0"/>
              <a:t>be detected and owner can receive a message telling the intruder entry in a home.</a:t>
            </a:r>
          </a:p>
        </p:txBody>
      </p:sp>
    </p:spTree>
    <p:extLst>
      <p:ext uri="{BB962C8B-B14F-4D97-AF65-F5344CB8AC3E}">
        <p14:creationId xmlns:p14="http://schemas.microsoft.com/office/powerpoint/2010/main" val="1425551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474885" cy="4351338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dirty="0" err="1"/>
              <a:t>Yanbo</a:t>
            </a:r>
            <a:r>
              <a:rPr lang="en-IN" dirty="0"/>
              <a:t> Zhao , </a:t>
            </a:r>
            <a:r>
              <a:rPr lang="en-IN" dirty="0" err="1"/>
              <a:t>Zhaohui</a:t>
            </a:r>
            <a:r>
              <a:rPr lang="en-IN" dirty="0"/>
              <a:t> Ye "A low cost GSM/GPRS based wireless home security system" </a:t>
            </a:r>
            <a:r>
              <a:rPr lang="en-IN" dirty="0" smtClean="0"/>
              <a:t>IEEE Transactions </a:t>
            </a:r>
            <a:r>
              <a:rPr lang="en-IN" dirty="0"/>
              <a:t>on Consumer Electronics ( Volume: 54, Issue: 2 ),2008</a:t>
            </a:r>
            <a:r>
              <a:rPr lang="en-IN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C. </a:t>
            </a:r>
            <a:r>
              <a:rPr lang="en-IN" dirty="0" err="1"/>
              <a:t>Pyo</a:t>
            </a:r>
            <a:r>
              <a:rPr lang="en-IN" dirty="0"/>
              <a:t>, H. Gang, N. Kim and H. Bang, \Technology trends and prospects of development </a:t>
            </a:r>
            <a:r>
              <a:rPr lang="en-IN" dirty="0" smtClean="0"/>
              <a:t>of </a:t>
            </a:r>
            <a:r>
              <a:rPr lang="en-IN" dirty="0" err="1" smtClean="0"/>
              <a:t>IoT</a:t>
            </a:r>
            <a:r>
              <a:rPr lang="en-IN" dirty="0" smtClean="0"/>
              <a:t> </a:t>
            </a:r>
            <a:r>
              <a:rPr lang="en-IN" dirty="0"/>
              <a:t>(M2M)," OSIA Standards &amp; Technology Review, vol. 26, no. 2, (2013), pp. 8-17</a:t>
            </a:r>
            <a:r>
              <a:rPr lang="en-IN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Y. </a:t>
            </a:r>
            <a:r>
              <a:rPr lang="en-IN" dirty="0" err="1"/>
              <a:t>Ko</a:t>
            </a:r>
            <a:r>
              <a:rPr lang="en-IN" dirty="0"/>
              <a:t>, \Study of Policies of Major Countries on Internet of Things and Market Forecast," </a:t>
            </a:r>
            <a:r>
              <a:rPr lang="en-IN" dirty="0" smtClean="0"/>
              <a:t>In </a:t>
            </a:r>
            <a:r>
              <a:rPr lang="en-IN" dirty="0" err="1" smtClean="0"/>
              <a:t>ternational</a:t>
            </a:r>
            <a:r>
              <a:rPr lang="en-IN" dirty="0" smtClean="0"/>
              <a:t> </a:t>
            </a:r>
            <a:r>
              <a:rPr lang="en-IN" dirty="0"/>
              <a:t>Commerce and Information Review, vol. 16, no. 5, (2014),pp. 27-47</a:t>
            </a:r>
            <a:r>
              <a:rPr lang="en-IN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D. </a:t>
            </a:r>
            <a:r>
              <a:rPr lang="en-IN" dirty="0" err="1"/>
              <a:t>Seo</a:t>
            </a:r>
            <a:r>
              <a:rPr lang="en-IN" dirty="0"/>
              <a:t>, H. </a:t>
            </a:r>
            <a:r>
              <a:rPr lang="en-IN" dirty="0" err="1"/>
              <a:t>Ko</a:t>
            </a:r>
            <a:r>
              <a:rPr lang="en-IN" dirty="0"/>
              <a:t> and Y. Noh, \Design and Implementation of Digital Door Lock by </a:t>
            </a:r>
            <a:r>
              <a:rPr lang="en-IN" dirty="0" err="1"/>
              <a:t>IoT</a:t>
            </a:r>
            <a:r>
              <a:rPr lang="en-IN" dirty="0"/>
              <a:t>," </a:t>
            </a:r>
            <a:r>
              <a:rPr lang="en-IN" dirty="0" smtClean="0"/>
              <a:t>KIISE Transactions </a:t>
            </a:r>
            <a:r>
              <a:rPr lang="en-IN" dirty="0"/>
              <a:t>on Computing Practices (KTCP), vol. 21, no. 3, (2015), pp. 215-222.</a:t>
            </a:r>
            <a:endParaRPr lang="en-IN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06707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35" y="288098"/>
            <a:ext cx="5373666" cy="62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5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16" y="220402"/>
            <a:ext cx="5723809" cy="621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532" y="2165670"/>
            <a:ext cx="609493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Thank You</a:t>
            </a:r>
            <a:endParaRPr lang="en-IN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41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Overview</a:t>
            </a:r>
            <a:endParaRPr lang="en-IN" sz="5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</a:t>
            </a:r>
          </a:p>
          <a:p>
            <a:r>
              <a:rPr lang="en-US" sz="3600" dirty="0" smtClean="0"/>
              <a:t>Block diagram and flow chart</a:t>
            </a:r>
          </a:p>
          <a:p>
            <a:r>
              <a:rPr lang="en-US" sz="3600" dirty="0" smtClean="0"/>
              <a:t>Simulation</a:t>
            </a:r>
          </a:p>
          <a:p>
            <a:r>
              <a:rPr lang="en-US" sz="3600" dirty="0" smtClean="0"/>
              <a:t>PCB layouts </a:t>
            </a:r>
          </a:p>
          <a:p>
            <a:r>
              <a:rPr lang="en-US" sz="3600" dirty="0" smtClean="0"/>
              <a:t>Implementation 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Security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aim of our project is to provide privacy and security to a particular Home or companies </a:t>
            </a:r>
            <a:r>
              <a:rPr lang="en-IN" dirty="0" smtClean="0"/>
              <a:t>from remote locations </a:t>
            </a:r>
            <a:r>
              <a:rPr lang="en-IN" dirty="0"/>
              <a:t>from a central Server system</a:t>
            </a:r>
            <a:r>
              <a:rPr lang="en-IN" dirty="0" smtClean="0"/>
              <a:t>.</a:t>
            </a:r>
          </a:p>
          <a:p>
            <a:r>
              <a:rPr lang="en-IN" dirty="0"/>
              <a:t>the system allows the home owner or company owner to monitor </a:t>
            </a:r>
            <a:r>
              <a:rPr lang="en-IN" dirty="0" smtClean="0"/>
              <a:t>and</a:t>
            </a:r>
            <a:r>
              <a:rPr lang="en-IN" dirty="0"/>
              <a:t> </a:t>
            </a:r>
            <a:r>
              <a:rPr lang="en-IN" dirty="0" smtClean="0"/>
              <a:t>control </a:t>
            </a:r>
            <a:r>
              <a:rPr lang="en-IN" dirty="0"/>
              <a:t>the house security like Whose entered, Door lock or door unlocked, which can be </a:t>
            </a:r>
            <a:r>
              <a:rPr lang="en-IN" dirty="0" smtClean="0"/>
              <a:t>switched on </a:t>
            </a:r>
            <a:r>
              <a:rPr lang="en-IN" dirty="0"/>
              <a:t>or o via the mobile phone set by sending commands in the form of SMS and also the home </a:t>
            </a:r>
            <a:r>
              <a:rPr lang="en-IN" dirty="0" smtClean="0"/>
              <a:t>owner can </a:t>
            </a:r>
            <a:r>
              <a:rPr lang="en-IN" dirty="0"/>
              <a:t>receive the appliances status.</a:t>
            </a:r>
          </a:p>
        </p:txBody>
      </p:sp>
    </p:spTree>
    <p:extLst>
      <p:ext uri="{BB962C8B-B14F-4D97-AF65-F5344CB8AC3E}">
        <p14:creationId xmlns:p14="http://schemas.microsoft.com/office/powerpoint/2010/main" val="243418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3305" y="252518"/>
            <a:ext cx="2556843" cy="763762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Features</a:t>
            </a:r>
            <a:endParaRPr lang="en-IN" sz="5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1" y="1459280"/>
            <a:ext cx="2187581" cy="18789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3" y="1402913"/>
            <a:ext cx="2118659" cy="18789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49" y="1402913"/>
            <a:ext cx="1898572" cy="19916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546" y="1314036"/>
            <a:ext cx="2467986" cy="2056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96" y="4234841"/>
            <a:ext cx="2172222" cy="21722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3" y="4241300"/>
            <a:ext cx="2310640" cy="23106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89764" y="3594970"/>
            <a:ext cx="2242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Came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72974" y="3565512"/>
            <a:ext cx="288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Finger Print Access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11682" y="3575016"/>
            <a:ext cx="3846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Phone Controllable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04151" y="3410303"/>
            <a:ext cx="2307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 Detector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3931" y="6407063"/>
            <a:ext cx="221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 Detector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33" y="4475966"/>
            <a:ext cx="1931097" cy="193109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472973" y="6276256"/>
            <a:ext cx="266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Door Lock Unlock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25176" y="6320662"/>
            <a:ext cx="2196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Data Logs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103" y="4576323"/>
            <a:ext cx="1791634" cy="179163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69753" y="6276256"/>
            <a:ext cx="266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Live Notifications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2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379" y="112734"/>
            <a:ext cx="3931862" cy="8245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 Structure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1" y="1062516"/>
            <a:ext cx="10228095" cy="5525610"/>
          </a:xfrm>
        </p:spPr>
      </p:pic>
    </p:spTree>
    <p:extLst>
      <p:ext uri="{BB962C8B-B14F-4D97-AF65-F5344CB8AC3E}">
        <p14:creationId xmlns:p14="http://schemas.microsoft.com/office/powerpoint/2010/main" val="102838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Modules of Project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 smtClean="0"/>
              <a:t>1. Survey</a:t>
            </a:r>
          </a:p>
          <a:p>
            <a:pPr marL="0" indent="0">
              <a:buNone/>
            </a:pPr>
            <a:r>
              <a:rPr lang="en-IN" sz="3600" dirty="0" smtClean="0"/>
              <a:t>2. Study </a:t>
            </a:r>
            <a:r>
              <a:rPr lang="en-IN" sz="3600" dirty="0"/>
              <a:t>of Software and </a:t>
            </a:r>
            <a:r>
              <a:rPr lang="en-IN" sz="3600" dirty="0" smtClean="0"/>
              <a:t>Hardware</a:t>
            </a:r>
          </a:p>
          <a:p>
            <a:pPr marL="0" indent="0">
              <a:buNone/>
            </a:pPr>
            <a:r>
              <a:rPr lang="en-IN" sz="3600" dirty="0"/>
              <a:t>3</a:t>
            </a:r>
            <a:r>
              <a:rPr lang="en-IN" sz="3600" dirty="0" smtClean="0"/>
              <a:t>. Design </a:t>
            </a:r>
            <a:r>
              <a:rPr lang="en-IN" sz="3600" dirty="0"/>
              <a:t>of the Advance Security </a:t>
            </a:r>
            <a:r>
              <a:rPr lang="en-IN" sz="3600" dirty="0" smtClean="0"/>
              <a:t>System</a:t>
            </a:r>
          </a:p>
          <a:p>
            <a:pPr marL="0" indent="0">
              <a:buNone/>
            </a:pPr>
            <a:r>
              <a:rPr lang="en-IN" sz="3600" dirty="0"/>
              <a:t>4</a:t>
            </a:r>
            <a:r>
              <a:rPr lang="en-IN" sz="3600" dirty="0" smtClean="0"/>
              <a:t>. Implementation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8792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797" y="237994"/>
            <a:ext cx="3382028" cy="6760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Block Diagram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18" y="914074"/>
            <a:ext cx="9738986" cy="578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2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233797" y="237994"/>
            <a:ext cx="3382028" cy="67608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Flow Chart</a:t>
            </a:r>
            <a:endParaRPr lang="en-IN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11" y="733948"/>
            <a:ext cx="10058400" cy="6124052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 rot="16200000" flipH="1">
            <a:off x="9369469" y="1052186"/>
            <a:ext cx="313151" cy="288098"/>
          </a:xfrm>
          <a:prstGeom prst="bentConnector3">
            <a:avLst>
              <a:gd name="adj1" fmla="val 59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02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811</TotalTime>
  <Words>655</Words>
  <Application>Microsoft Office PowerPoint</Application>
  <PresentationFormat>Widescreen</PresentationFormat>
  <Paragraphs>92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Adobe Fan Heiti Std B</vt:lpstr>
      <vt:lpstr>Arial</vt:lpstr>
      <vt:lpstr>Calibri</vt:lpstr>
      <vt:lpstr>Calibri Light</vt:lpstr>
      <vt:lpstr>Times New Roman</vt:lpstr>
      <vt:lpstr>Office Theme</vt:lpstr>
      <vt:lpstr>PowerPoint Presentation</vt:lpstr>
      <vt:lpstr>Advance Security System</vt:lpstr>
      <vt:lpstr>Overview</vt:lpstr>
      <vt:lpstr>Advance Security System</vt:lpstr>
      <vt:lpstr>Features</vt:lpstr>
      <vt:lpstr>Overall Structure</vt:lpstr>
      <vt:lpstr>Modules of Project</vt:lpstr>
      <vt:lpstr>Block Diagram</vt:lpstr>
      <vt:lpstr>PowerPoint Presentation</vt:lpstr>
      <vt:lpstr>PowerPoint Presentation</vt:lpstr>
      <vt:lpstr>Proteus Design Suite</vt:lpstr>
      <vt:lpstr>PowerPoint Presentation</vt:lpstr>
      <vt:lpstr>PowerPoint Presentation</vt:lpstr>
      <vt:lpstr>AVR Studio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</vt:lpstr>
      <vt:lpstr>Conclusion</vt:lpstr>
      <vt:lpstr>References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Shubhanshu yadav</dc:creator>
  <cp:lastModifiedBy>Shubhanshu yadav</cp:lastModifiedBy>
  <cp:revision>61</cp:revision>
  <dcterms:created xsi:type="dcterms:W3CDTF">2017-09-15T02:17:04Z</dcterms:created>
  <dcterms:modified xsi:type="dcterms:W3CDTF">2017-12-07T09:51:47Z</dcterms:modified>
</cp:coreProperties>
</file>