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7" r:id="rId3"/>
    <p:sldId id="262" r:id="rId4"/>
    <p:sldId id="279" r:id="rId5"/>
    <p:sldId id="282" r:id="rId6"/>
    <p:sldId id="283" r:id="rId7"/>
    <p:sldId id="306" r:id="rId8"/>
    <p:sldId id="307" r:id="rId9"/>
    <p:sldId id="322" r:id="rId10"/>
    <p:sldId id="323" r:id="rId11"/>
    <p:sldId id="324" r:id="rId12"/>
    <p:sldId id="308" r:id="rId13"/>
    <p:sldId id="290" r:id="rId14"/>
    <p:sldId id="291" r:id="rId15"/>
    <p:sldId id="327" r:id="rId16"/>
    <p:sldId id="326" r:id="rId17"/>
    <p:sldId id="298" r:id="rId18"/>
    <p:sldId id="284" r:id="rId19"/>
    <p:sldId id="285" r:id="rId20"/>
    <p:sldId id="288" r:id="rId21"/>
    <p:sldId id="289" r:id="rId22"/>
    <p:sldId id="292" r:id="rId23"/>
    <p:sldId id="293" r:id="rId24"/>
    <p:sldId id="299" r:id="rId25"/>
    <p:sldId id="300" r:id="rId26"/>
    <p:sldId id="301" r:id="rId27"/>
    <p:sldId id="302" r:id="rId28"/>
    <p:sldId id="303" r:id="rId29"/>
    <p:sldId id="305" r:id="rId30"/>
    <p:sldId id="294" r:id="rId31"/>
    <p:sldId id="312" r:id="rId32"/>
    <p:sldId id="313" r:id="rId33"/>
    <p:sldId id="314" r:id="rId34"/>
    <p:sldId id="315" r:id="rId35"/>
    <p:sldId id="316" r:id="rId36"/>
    <p:sldId id="317" r:id="rId37"/>
    <p:sldId id="318" r:id="rId38"/>
    <p:sldId id="319" r:id="rId39"/>
    <p:sldId id="320" r:id="rId40"/>
    <p:sldId id="321" r:id="rId41"/>
    <p:sldId id="296" r:id="rId42"/>
    <p:sldId id="27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autoAdjust="0"/>
  </p:normalViewPr>
  <p:slideViewPr>
    <p:cSldViewPr snapToGrid="0">
      <p:cViewPr varScale="1">
        <p:scale>
          <a:sx n="76" d="100"/>
          <a:sy n="76" d="100"/>
        </p:scale>
        <p:origin x="492" y="60"/>
      </p:cViewPr>
      <p:guideLst/>
    </p:cSldViewPr>
  </p:slideViewPr>
  <p:outlineViewPr>
    <p:cViewPr>
      <p:scale>
        <a:sx n="33" d="100"/>
        <a:sy n="33" d="100"/>
      </p:scale>
      <p:origin x="0" y="-8310"/>
    </p:cViewPr>
  </p:outlineViewPr>
  <p:notesTextViewPr>
    <p:cViewPr>
      <p:scale>
        <a:sx n="1" d="1"/>
        <a:sy n="1" d="1"/>
      </p:scale>
      <p:origin x="0" y="0"/>
    </p:cViewPr>
  </p:notesTextViewPr>
  <p:sorterViewPr>
    <p:cViewPr>
      <p:scale>
        <a:sx n="100" d="100"/>
        <a:sy n="100" d="100"/>
      </p:scale>
      <p:origin x="0" y="-10188"/>
    </p:cViewPr>
  </p:sorterViewPr>
  <p:notesViewPr>
    <p:cSldViewPr snapToGrid="0">
      <p:cViewPr varScale="1">
        <p:scale>
          <a:sx n="66" d="100"/>
          <a:sy n="66" d="100"/>
        </p:scale>
        <p:origin x="26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image" Target="../media/image5.png"/></Relationships>
</file>

<file path=ppt/diagrams/_rels/data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617B0-69A7-4ADB-B10A-F8C62A91CE7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A964664C-02C9-45F0-BD5D-F527AB47FEE2}">
      <dgm:prSet phldrT="[Text]"/>
      <dgm:spPr/>
      <dgm:t>
        <a:bodyPr/>
        <a:lstStyle/>
        <a:p>
          <a:r>
            <a:rPr lang="en-US" dirty="0" smtClean="0"/>
            <a:t>Introduction</a:t>
          </a:r>
          <a:endParaRPr lang="en-IN" dirty="0"/>
        </a:p>
      </dgm:t>
    </dgm:pt>
    <dgm:pt modelId="{9051B13D-1693-4E8B-B654-EDF0FAD8CEC5}" type="parTrans" cxnId="{FF848EC8-C43D-4FF0-877B-CD173407E851}">
      <dgm:prSet/>
      <dgm:spPr/>
      <dgm:t>
        <a:bodyPr/>
        <a:lstStyle/>
        <a:p>
          <a:endParaRPr lang="en-IN"/>
        </a:p>
      </dgm:t>
    </dgm:pt>
    <dgm:pt modelId="{4E59C95A-5216-4ED8-BB49-AF3ED78BE2A5}" type="sibTrans" cxnId="{FF848EC8-C43D-4FF0-877B-CD173407E851}">
      <dgm:prSet/>
      <dgm:spPr/>
      <dgm:t>
        <a:bodyPr/>
        <a:lstStyle/>
        <a:p>
          <a:endParaRPr lang="en-IN"/>
        </a:p>
      </dgm:t>
    </dgm:pt>
    <dgm:pt modelId="{5DDE18F0-C5D5-4BC3-9538-D0F95DACF52E}">
      <dgm:prSet phldrT="[Text]"/>
      <dgm:spPr/>
      <dgm:t>
        <a:bodyPr/>
        <a:lstStyle/>
        <a:p>
          <a:r>
            <a:rPr lang="en-US" dirty="0" smtClean="0"/>
            <a:t>Introduction of Project</a:t>
          </a:r>
          <a:endParaRPr lang="en-IN" dirty="0"/>
        </a:p>
      </dgm:t>
    </dgm:pt>
    <dgm:pt modelId="{A484B44F-F3D8-4AEA-9F6F-CFE7E6F28A94}" type="parTrans" cxnId="{086F20B4-2EDD-4399-B833-F8873A0B3B10}">
      <dgm:prSet/>
      <dgm:spPr/>
      <dgm:t>
        <a:bodyPr/>
        <a:lstStyle/>
        <a:p>
          <a:endParaRPr lang="en-IN"/>
        </a:p>
      </dgm:t>
    </dgm:pt>
    <dgm:pt modelId="{76AE5DE0-1ECA-4CB9-8547-6DDED3027334}" type="sibTrans" cxnId="{086F20B4-2EDD-4399-B833-F8873A0B3B10}">
      <dgm:prSet/>
      <dgm:spPr/>
      <dgm:t>
        <a:bodyPr/>
        <a:lstStyle/>
        <a:p>
          <a:endParaRPr lang="en-IN"/>
        </a:p>
      </dgm:t>
    </dgm:pt>
    <dgm:pt modelId="{A70CA86E-D3A2-4F4C-BAD7-2C9034E64E72}">
      <dgm:prSet phldrT="[Text]"/>
      <dgm:spPr/>
      <dgm:t>
        <a:bodyPr/>
        <a:lstStyle/>
        <a:p>
          <a:r>
            <a:rPr lang="en-US" dirty="0" smtClean="0"/>
            <a:t>Contribution of Individuals </a:t>
          </a:r>
          <a:endParaRPr lang="en-IN" dirty="0"/>
        </a:p>
      </dgm:t>
    </dgm:pt>
    <dgm:pt modelId="{EA4CE8BD-8F05-4E9E-9EE1-25717E5BE117}" type="parTrans" cxnId="{38BDCAF1-3013-43F6-8AE8-7411428EA710}">
      <dgm:prSet/>
      <dgm:spPr/>
      <dgm:t>
        <a:bodyPr/>
        <a:lstStyle/>
        <a:p>
          <a:endParaRPr lang="en-IN"/>
        </a:p>
      </dgm:t>
    </dgm:pt>
    <dgm:pt modelId="{3AEB25DA-3E1D-40F8-BFC9-B8ECEAE23207}" type="sibTrans" cxnId="{38BDCAF1-3013-43F6-8AE8-7411428EA710}">
      <dgm:prSet/>
      <dgm:spPr/>
      <dgm:t>
        <a:bodyPr/>
        <a:lstStyle/>
        <a:p>
          <a:endParaRPr lang="en-IN"/>
        </a:p>
      </dgm:t>
    </dgm:pt>
    <dgm:pt modelId="{F99714BB-E54F-4CEE-A5B4-89567FAE6EA1}">
      <dgm:prSet phldrT="[Text]"/>
      <dgm:spPr/>
      <dgm:t>
        <a:bodyPr/>
        <a:lstStyle/>
        <a:p>
          <a:r>
            <a:rPr lang="en-US" dirty="0" smtClean="0"/>
            <a:t>PCB Layouts</a:t>
          </a:r>
          <a:endParaRPr lang="en-IN" dirty="0"/>
        </a:p>
      </dgm:t>
    </dgm:pt>
    <dgm:pt modelId="{79FFA692-AC8D-497C-B4B7-155B479CA6A8}" type="parTrans" cxnId="{3F423967-407E-45D4-B143-E8B8053376EA}">
      <dgm:prSet/>
      <dgm:spPr/>
      <dgm:t>
        <a:bodyPr/>
        <a:lstStyle/>
        <a:p>
          <a:endParaRPr lang="en-IN"/>
        </a:p>
      </dgm:t>
    </dgm:pt>
    <dgm:pt modelId="{18942304-4916-4EEB-ABD1-365D08421485}" type="sibTrans" cxnId="{3F423967-407E-45D4-B143-E8B8053376EA}">
      <dgm:prSet/>
      <dgm:spPr/>
      <dgm:t>
        <a:bodyPr/>
        <a:lstStyle/>
        <a:p>
          <a:endParaRPr lang="en-IN"/>
        </a:p>
      </dgm:t>
    </dgm:pt>
    <dgm:pt modelId="{BA22BB3D-F61E-4FAF-9C54-1502879E8928}">
      <dgm:prSet phldrT="[Text]"/>
      <dgm:spPr/>
      <dgm:t>
        <a:bodyPr/>
        <a:lstStyle/>
        <a:p>
          <a:r>
            <a:rPr lang="en-US" dirty="0" smtClean="0"/>
            <a:t>Overall View</a:t>
          </a:r>
          <a:endParaRPr lang="en-IN" dirty="0"/>
        </a:p>
      </dgm:t>
    </dgm:pt>
    <dgm:pt modelId="{993B5379-A109-4FDC-91C4-2DB660A125B2}" type="parTrans" cxnId="{1AD9537F-120D-4E79-9765-BE7D408F1BA5}">
      <dgm:prSet/>
      <dgm:spPr/>
      <dgm:t>
        <a:bodyPr/>
        <a:lstStyle/>
        <a:p>
          <a:endParaRPr lang="en-IN"/>
        </a:p>
      </dgm:t>
    </dgm:pt>
    <dgm:pt modelId="{91F0C527-7BA8-4D07-9616-96DA992660C5}" type="sibTrans" cxnId="{1AD9537F-120D-4E79-9765-BE7D408F1BA5}">
      <dgm:prSet/>
      <dgm:spPr/>
      <dgm:t>
        <a:bodyPr/>
        <a:lstStyle/>
        <a:p>
          <a:endParaRPr lang="en-IN"/>
        </a:p>
      </dgm:t>
    </dgm:pt>
    <dgm:pt modelId="{71C0CAF1-9B52-4D1D-BA10-FBF0C1BE00A7}">
      <dgm:prSet phldrT="[Text]"/>
      <dgm:spPr/>
      <dgm:t>
        <a:bodyPr/>
        <a:lstStyle/>
        <a:p>
          <a:r>
            <a:rPr lang="en-US" dirty="0" smtClean="0"/>
            <a:t>Describe by Vishal Yadav</a:t>
          </a:r>
          <a:endParaRPr lang="en-IN" dirty="0"/>
        </a:p>
      </dgm:t>
    </dgm:pt>
    <dgm:pt modelId="{E1CC6FC4-3803-41ED-93C8-C18633BD309B}" type="parTrans" cxnId="{C40211C5-FC4B-40C3-980F-57B95A6BE4E1}">
      <dgm:prSet/>
      <dgm:spPr/>
      <dgm:t>
        <a:bodyPr/>
        <a:lstStyle/>
        <a:p>
          <a:endParaRPr lang="en-IN"/>
        </a:p>
      </dgm:t>
    </dgm:pt>
    <dgm:pt modelId="{77E6D686-D018-4F38-B6D5-0A2E5FCBD000}" type="sibTrans" cxnId="{C40211C5-FC4B-40C3-980F-57B95A6BE4E1}">
      <dgm:prSet/>
      <dgm:spPr/>
      <dgm:t>
        <a:bodyPr/>
        <a:lstStyle/>
        <a:p>
          <a:endParaRPr lang="en-IN"/>
        </a:p>
      </dgm:t>
    </dgm:pt>
    <dgm:pt modelId="{38EBE3A0-FE69-4D62-ACE1-F5EEBFFA360D}">
      <dgm:prSet phldrT="[Text]"/>
      <dgm:spPr/>
      <dgm:t>
        <a:bodyPr/>
        <a:lstStyle/>
        <a:p>
          <a:r>
            <a:rPr lang="en-US" dirty="0" smtClean="0"/>
            <a:t>Hardware and component placement</a:t>
          </a:r>
        </a:p>
      </dgm:t>
    </dgm:pt>
    <dgm:pt modelId="{AE9F6F4B-0B83-48D1-9593-A08FCB6CF3FE}" type="parTrans" cxnId="{93E65F24-893B-4D20-B594-50B91FB35CC6}">
      <dgm:prSet/>
      <dgm:spPr/>
      <dgm:t>
        <a:bodyPr/>
        <a:lstStyle/>
        <a:p>
          <a:endParaRPr lang="en-IN"/>
        </a:p>
      </dgm:t>
    </dgm:pt>
    <dgm:pt modelId="{F159D330-5E22-48E9-9215-6B55AB723E3A}" type="sibTrans" cxnId="{93E65F24-893B-4D20-B594-50B91FB35CC6}">
      <dgm:prSet/>
      <dgm:spPr/>
      <dgm:t>
        <a:bodyPr/>
        <a:lstStyle/>
        <a:p>
          <a:endParaRPr lang="en-IN"/>
        </a:p>
      </dgm:t>
    </dgm:pt>
    <dgm:pt modelId="{CAA77FAB-5E2C-487D-BB37-3CC1C98BA404}">
      <dgm:prSet phldrT="[Text]"/>
      <dgm:spPr/>
      <dgm:t>
        <a:bodyPr/>
        <a:lstStyle/>
        <a:p>
          <a:r>
            <a:rPr lang="en-US" dirty="0" smtClean="0"/>
            <a:t>Brief description</a:t>
          </a:r>
          <a:endParaRPr lang="en-IN" dirty="0"/>
        </a:p>
      </dgm:t>
    </dgm:pt>
    <dgm:pt modelId="{B361CF49-9B41-4396-AA07-3D33853CB39F}" type="parTrans" cxnId="{B35544B4-09EE-422D-98DB-29F0404750B8}">
      <dgm:prSet/>
      <dgm:spPr/>
      <dgm:t>
        <a:bodyPr/>
        <a:lstStyle/>
        <a:p>
          <a:endParaRPr lang="en-IN"/>
        </a:p>
      </dgm:t>
    </dgm:pt>
    <dgm:pt modelId="{1B4B6AD5-A6FA-43B6-A2C3-1483D2E18794}" type="sibTrans" cxnId="{B35544B4-09EE-422D-98DB-29F0404750B8}">
      <dgm:prSet/>
      <dgm:spPr/>
      <dgm:t>
        <a:bodyPr/>
        <a:lstStyle/>
        <a:p>
          <a:endParaRPr lang="en-IN"/>
        </a:p>
      </dgm:t>
    </dgm:pt>
    <dgm:pt modelId="{0D14B654-4792-4AC5-8D4A-48816911D9BB}">
      <dgm:prSet phldrT="[Text]"/>
      <dgm:spPr/>
      <dgm:t>
        <a:bodyPr/>
        <a:lstStyle/>
        <a:p>
          <a:r>
            <a:rPr lang="en-US" dirty="0" smtClean="0"/>
            <a:t>Describe by </a:t>
          </a:r>
          <a:r>
            <a:rPr lang="en-US" dirty="0" err="1" smtClean="0"/>
            <a:t>Shubham</a:t>
          </a:r>
          <a:r>
            <a:rPr lang="en-US" dirty="0" smtClean="0"/>
            <a:t> </a:t>
          </a:r>
          <a:r>
            <a:rPr lang="en-US" dirty="0" err="1" smtClean="0"/>
            <a:t>sharma</a:t>
          </a:r>
          <a:r>
            <a:rPr lang="en-US" dirty="0" smtClean="0"/>
            <a:t> and </a:t>
          </a:r>
          <a:r>
            <a:rPr lang="en-US" dirty="0" err="1" smtClean="0"/>
            <a:t>Dharmendra</a:t>
          </a:r>
          <a:r>
            <a:rPr lang="en-US" dirty="0" smtClean="0"/>
            <a:t> Saini </a:t>
          </a:r>
          <a:endParaRPr lang="en-IN" dirty="0"/>
        </a:p>
      </dgm:t>
    </dgm:pt>
    <dgm:pt modelId="{E7C3C42A-BD43-4B2B-A47E-0AB861BE5A09}" type="parTrans" cxnId="{54A63976-277E-4B76-B135-D969F1BC9B1A}">
      <dgm:prSet/>
      <dgm:spPr/>
      <dgm:t>
        <a:bodyPr/>
        <a:lstStyle/>
        <a:p>
          <a:endParaRPr lang="en-IN"/>
        </a:p>
      </dgm:t>
    </dgm:pt>
    <dgm:pt modelId="{A57118B0-8991-42BB-A8FF-C4D2FD98527F}" type="sibTrans" cxnId="{54A63976-277E-4B76-B135-D969F1BC9B1A}">
      <dgm:prSet/>
      <dgm:spPr/>
      <dgm:t>
        <a:bodyPr/>
        <a:lstStyle/>
        <a:p>
          <a:endParaRPr lang="en-IN"/>
        </a:p>
      </dgm:t>
    </dgm:pt>
    <dgm:pt modelId="{DB6438EB-5DA0-46CE-AA41-5CE68E85BD7C}">
      <dgm:prSet/>
      <dgm:spPr/>
      <dgm:t>
        <a:bodyPr/>
        <a:lstStyle/>
        <a:p>
          <a:r>
            <a:rPr lang="en-US" dirty="0" smtClean="0"/>
            <a:t>Embedded Coding</a:t>
          </a:r>
        </a:p>
      </dgm:t>
    </dgm:pt>
    <dgm:pt modelId="{11192DAA-ADE2-45DF-AD47-1CDFF4DD6C7D}" type="parTrans" cxnId="{4F16024D-6FDD-4714-A0DE-4C4EC5D9A62E}">
      <dgm:prSet/>
      <dgm:spPr/>
      <dgm:t>
        <a:bodyPr/>
        <a:lstStyle/>
        <a:p>
          <a:endParaRPr lang="en-IN"/>
        </a:p>
      </dgm:t>
    </dgm:pt>
    <dgm:pt modelId="{E33946A1-B289-414A-AA43-A64C5272343B}" type="sibTrans" cxnId="{4F16024D-6FDD-4714-A0DE-4C4EC5D9A62E}">
      <dgm:prSet/>
      <dgm:spPr/>
      <dgm:t>
        <a:bodyPr/>
        <a:lstStyle/>
        <a:p>
          <a:endParaRPr lang="en-IN"/>
        </a:p>
      </dgm:t>
    </dgm:pt>
    <dgm:pt modelId="{B4EF151C-8AE2-458D-B675-AFD08FFCFDA8}">
      <dgm:prSet/>
      <dgm:spPr/>
      <dgm:t>
        <a:bodyPr/>
        <a:lstStyle/>
        <a:p>
          <a:r>
            <a:rPr lang="en-US" dirty="0" smtClean="0"/>
            <a:t>Brief Description</a:t>
          </a:r>
          <a:endParaRPr lang="en-IN" dirty="0"/>
        </a:p>
      </dgm:t>
    </dgm:pt>
    <dgm:pt modelId="{4F0613CA-B083-430D-A133-12E829D6172E}" type="parTrans" cxnId="{95A9BD51-6420-4791-8A43-514AC9D1951C}">
      <dgm:prSet/>
      <dgm:spPr/>
      <dgm:t>
        <a:bodyPr/>
        <a:lstStyle/>
        <a:p>
          <a:endParaRPr lang="en-IN"/>
        </a:p>
      </dgm:t>
    </dgm:pt>
    <dgm:pt modelId="{D6971B96-81DE-42BD-8468-453DB8B2223A}" type="sibTrans" cxnId="{95A9BD51-6420-4791-8A43-514AC9D1951C}">
      <dgm:prSet/>
      <dgm:spPr/>
      <dgm:t>
        <a:bodyPr/>
        <a:lstStyle/>
        <a:p>
          <a:endParaRPr lang="en-IN"/>
        </a:p>
      </dgm:t>
    </dgm:pt>
    <dgm:pt modelId="{A0E1015B-1389-40E5-BB33-B19500033AD0}">
      <dgm:prSet/>
      <dgm:spPr/>
      <dgm:t>
        <a:bodyPr/>
        <a:lstStyle/>
        <a:p>
          <a:r>
            <a:rPr lang="en-US" dirty="0" smtClean="0"/>
            <a:t>Described by Ashish </a:t>
          </a:r>
          <a:r>
            <a:rPr lang="en-US" dirty="0" err="1" smtClean="0"/>
            <a:t>Sahu</a:t>
          </a:r>
          <a:endParaRPr lang="en-IN" dirty="0"/>
        </a:p>
      </dgm:t>
    </dgm:pt>
    <dgm:pt modelId="{3A6EE23D-5E27-489B-BBBB-A59822537CA8}" type="parTrans" cxnId="{BBADFF85-2529-4100-8688-8CE85BA8CAF7}">
      <dgm:prSet/>
      <dgm:spPr/>
      <dgm:t>
        <a:bodyPr/>
        <a:lstStyle/>
        <a:p>
          <a:endParaRPr lang="en-IN"/>
        </a:p>
      </dgm:t>
    </dgm:pt>
    <dgm:pt modelId="{FF6AC7FA-6516-4688-A143-9A9B3020BABE}" type="sibTrans" cxnId="{BBADFF85-2529-4100-8688-8CE85BA8CAF7}">
      <dgm:prSet/>
      <dgm:spPr/>
      <dgm:t>
        <a:bodyPr/>
        <a:lstStyle/>
        <a:p>
          <a:endParaRPr lang="en-IN"/>
        </a:p>
      </dgm:t>
    </dgm:pt>
    <dgm:pt modelId="{8E348DAF-5037-43B1-A2F7-F2848B69228C}">
      <dgm:prSet/>
      <dgm:spPr/>
      <dgm:t>
        <a:bodyPr/>
        <a:lstStyle/>
        <a:p>
          <a:r>
            <a:rPr lang="en-US" dirty="0" smtClean="0"/>
            <a:t>MATLAB and IOT Interface</a:t>
          </a:r>
        </a:p>
      </dgm:t>
    </dgm:pt>
    <dgm:pt modelId="{B151991D-4A11-4D30-A1DD-98DD8B2752B9}" type="parTrans" cxnId="{6076BDBC-CCE3-4662-8B9D-21541529D55C}">
      <dgm:prSet/>
      <dgm:spPr/>
      <dgm:t>
        <a:bodyPr/>
        <a:lstStyle/>
        <a:p>
          <a:endParaRPr lang="en-IN"/>
        </a:p>
      </dgm:t>
    </dgm:pt>
    <dgm:pt modelId="{FC3EC8FE-2379-4F8C-83B9-3ED8A9638947}" type="sibTrans" cxnId="{6076BDBC-CCE3-4662-8B9D-21541529D55C}">
      <dgm:prSet/>
      <dgm:spPr/>
      <dgm:t>
        <a:bodyPr/>
        <a:lstStyle/>
        <a:p>
          <a:endParaRPr lang="en-IN"/>
        </a:p>
      </dgm:t>
    </dgm:pt>
    <dgm:pt modelId="{67E86716-142F-497B-B6B1-D32016D43C97}">
      <dgm:prSet/>
      <dgm:spPr/>
      <dgm:t>
        <a:bodyPr/>
        <a:lstStyle/>
        <a:p>
          <a:r>
            <a:rPr lang="en-US" smtClean="0"/>
            <a:t>Brief Description</a:t>
          </a:r>
          <a:endParaRPr lang="en-IN" dirty="0"/>
        </a:p>
      </dgm:t>
    </dgm:pt>
    <dgm:pt modelId="{5F39A8B5-DB50-4809-BB4F-E6A53388B47A}" type="parTrans" cxnId="{5CD3350F-291B-4CA8-98FC-8D6B3D7F57AC}">
      <dgm:prSet/>
      <dgm:spPr/>
      <dgm:t>
        <a:bodyPr/>
        <a:lstStyle/>
        <a:p>
          <a:endParaRPr lang="en-IN"/>
        </a:p>
      </dgm:t>
    </dgm:pt>
    <dgm:pt modelId="{50CB0FEB-A46B-4DEC-891A-EC968D1E25AC}" type="sibTrans" cxnId="{5CD3350F-291B-4CA8-98FC-8D6B3D7F57AC}">
      <dgm:prSet/>
      <dgm:spPr/>
      <dgm:t>
        <a:bodyPr/>
        <a:lstStyle/>
        <a:p>
          <a:endParaRPr lang="en-IN"/>
        </a:p>
      </dgm:t>
    </dgm:pt>
    <dgm:pt modelId="{A738D9CB-3EFA-451D-A2CC-3D658E6C952D}">
      <dgm:prSet/>
      <dgm:spPr/>
      <dgm:t>
        <a:bodyPr/>
        <a:lstStyle/>
        <a:p>
          <a:r>
            <a:rPr lang="en-US" dirty="0" smtClean="0"/>
            <a:t>Described by Ashish </a:t>
          </a:r>
          <a:r>
            <a:rPr lang="en-US" dirty="0" err="1" smtClean="0"/>
            <a:t>Sahu</a:t>
          </a:r>
          <a:endParaRPr lang="en-IN" dirty="0"/>
        </a:p>
      </dgm:t>
    </dgm:pt>
    <dgm:pt modelId="{AAC7D127-7BBB-4706-ABC1-371FFA93FDBE}" type="parTrans" cxnId="{A031453A-F97F-415B-A6E1-A4BF2D6902B9}">
      <dgm:prSet/>
      <dgm:spPr/>
      <dgm:t>
        <a:bodyPr/>
        <a:lstStyle/>
        <a:p>
          <a:endParaRPr lang="en-IN"/>
        </a:p>
      </dgm:t>
    </dgm:pt>
    <dgm:pt modelId="{F1C37ACA-7408-4FEF-8946-47ADC3F2627F}" type="sibTrans" cxnId="{A031453A-F97F-415B-A6E1-A4BF2D6902B9}">
      <dgm:prSet/>
      <dgm:spPr/>
      <dgm:t>
        <a:bodyPr/>
        <a:lstStyle/>
        <a:p>
          <a:endParaRPr lang="en-IN"/>
        </a:p>
      </dgm:t>
    </dgm:pt>
    <dgm:pt modelId="{F0F70866-58AA-4F26-9063-CE14D9F7A536}" type="pres">
      <dgm:prSet presAssocID="{A90617B0-69A7-4ADB-B10A-F8C62A91CE73}" presName="Name0" presStyleCnt="0">
        <dgm:presLayoutVars>
          <dgm:dir/>
          <dgm:resizeHandles val="exact"/>
        </dgm:presLayoutVars>
      </dgm:prSet>
      <dgm:spPr/>
      <dgm:t>
        <a:bodyPr/>
        <a:lstStyle/>
        <a:p>
          <a:endParaRPr lang="en-IN"/>
        </a:p>
      </dgm:t>
    </dgm:pt>
    <dgm:pt modelId="{D8518746-3FED-4A86-BC89-C21A16BBD3AB}" type="pres">
      <dgm:prSet presAssocID="{A90617B0-69A7-4ADB-B10A-F8C62A91CE73}" presName="fgShape" presStyleLbl="fgShp" presStyleIdx="0" presStyleCnt="1"/>
      <dgm:spPr/>
    </dgm:pt>
    <dgm:pt modelId="{7E393F30-8C47-4B41-921C-F95C2BC1F741}" type="pres">
      <dgm:prSet presAssocID="{A90617B0-69A7-4ADB-B10A-F8C62A91CE73}" presName="linComp" presStyleCnt="0"/>
      <dgm:spPr/>
    </dgm:pt>
    <dgm:pt modelId="{48F7FCFF-BD91-4079-88CE-8C9825441704}" type="pres">
      <dgm:prSet presAssocID="{A964664C-02C9-45F0-BD5D-F527AB47FEE2}" presName="compNode" presStyleCnt="0"/>
      <dgm:spPr/>
    </dgm:pt>
    <dgm:pt modelId="{20BE1957-91F6-44FE-818D-FF9F50D6B864}" type="pres">
      <dgm:prSet presAssocID="{A964664C-02C9-45F0-BD5D-F527AB47FEE2}" presName="bkgdShape" presStyleLbl="node1" presStyleIdx="0" presStyleCnt="5"/>
      <dgm:spPr/>
      <dgm:t>
        <a:bodyPr/>
        <a:lstStyle/>
        <a:p>
          <a:endParaRPr lang="en-IN"/>
        </a:p>
      </dgm:t>
    </dgm:pt>
    <dgm:pt modelId="{3D3C64D7-4063-4C97-9FCB-556C1B75F6F9}" type="pres">
      <dgm:prSet presAssocID="{A964664C-02C9-45F0-BD5D-F527AB47FEE2}" presName="nodeTx" presStyleLbl="node1" presStyleIdx="0" presStyleCnt="5">
        <dgm:presLayoutVars>
          <dgm:bulletEnabled val="1"/>
        </dgm:presLayoutVars>
      </dgm:prSet>
      <dgm:spPr/>
      <dgm:t>
        <a:bodyPr/>
        <a:lstStyle/>
        <a:p>
          <a:endParaRPr lang="en-IN"/>
        </a:p>
      </dgm:t>
    </dgm:pt>
    <dgm:pt modelId="{8F8F484E-8C1A-4FEF-B58A-244CEE56A20E}" type="pres">
      <dgm:prSet presAssocID="{A964664C-02C9-45F0-BD5D-F527AB47FEE2}" presName="invisiNode" presStyleLbl="node1" presStyleIdx="0" presStyleCnt="5"/>
      <dgm:spPr/>
    </dgm:pt>
    <dgm:pt modelId="{B5947164-2A35-4471-902F-8D75BA1BF595}" type="pres">
      <dgm:prSet presAssocID="{A964664C-02C9-45F0-BD5D-F527AB47FEE2}" presName="imagNode"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7000" r="-27000"/>
          </a:stretch>
        </a:blipFill>
      </dgm:spPr>
    </dgm:pt>
    <dgm:pt modelId="{2311C1DC-D3A1-4A72-88B9-4DE1459833C5}" type="pres">
      <dgm:prSet presAssocID="{4E59C95A-5216-4ED8-BB49-AF3ED78BE2A5}" presName="sibTrans" presStyleLbl="sibTrans2D1" presStyleIdx="0" presStyleCnt="0"/>
      <dgm:spPr/>
      <dgm:t>
        <a:bodyPr/>
        <a:lstStyle/>
        <a:p>
          <a:endParaRPr lang="en-IN"/>
        </a:p>
      </dgm:t>
    </dgm:pt>
    <dgm:pt modelId="{658C4008-D86E-40F8-8468-1757EB7BC1D6}" type="pres">
      <dgm:prSet presAssocID="{F99714BB-E54F-4CEE-A5B4-89567FAE6EA1}" presName="compNode" presStyleCnt="0"/>
      <dgm:spPr/>
    </dgm:pt>
    <dgm:pt modelId="{D74FFDD2-321C-485E-AA84-377F30C0DFC0}" type="pres">
      <dgm:prSet presAssocID="{F99714BB-E54F-4CEE-A5B4-89567FAE6EA1}" presName="bkgdShape" presStyleLbl="node1" presStyleIdx="1" presStyleCnt="5"/>
      <dgm:spPr/>
      <dgm:t>
        <a:bodyPr/>
        <a:lstStyle/>
        <a:p>
          <a:endParaRPr lang="en-IN"/>
        </a:p>
      </dgm:t>
    </dgm:pt>
    <dgm:pt modelId="{3712EF4D-3C0C-440E-9648-6C33BF92CCD9}" type="pres">
      <dgm:prSet presAssocID="{F99714BB-E54F-4CEE-A5B4-89567FAE6EA1}" presName="nodeTx" presStyleLbl="node1" presStyleIdx="1" presStyleCnt="5">
        <dgm:presLayoutVars>
          <dgm:bulletEnabled val="1"/>
        </dgm:presLayoutVars>
      </dgm:prSet>
      <dgm:spPr/>
      <dgm:t>
        <a:bodyPr/>
        <a:lstStyle/>
        <a:p>
          <a:endParaRPr lang="en-IN"/>
        </a:p>
      </dgm:t>
    </dgm:pt>
    <dgm:pt modelId="{97025BEB-9FB3-4DEF-8403-955FA0D44299}" type="pres">
      <dgm:prSet presAssocID="{F99714BB-E54F-4CEE-A5B4-89567FAE6EA1}" presName="invisiNode" presStyleLbl="node1" presStyleIdx="1" presStyleCnt="5"/>
      <dgm:spPr/>
    </dgm:pt>
    <dgm:pt modelId="{023FC660-F9BD-4019-9A1B-2B89ED43551E}" type="pres">
      <dgm:prSet presAssocID="{F99714BB-E54F-4CEE-A5B4-89567FAE6EA1}" presName="imagNode"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7000" r="-27000"/>
          </a:stretch>
        </a:blipFill>
      </dgm:spPr>
    </dgm:pt>
    <dgm:pt modelId="{0286664F-B637-402B-90CC-27D604A270D7}" type="pres">
      <dgm:prSet presAssocID="{18942304-4916-4EEB-ABD1-365D08421485}" presName="sibTrans" presStyleLbl="sibTrans2D1" presStyleIdx="0" presStyleCnt="0"/>
      <dgm:spPr/>
      <dgm:t>
        <a:bodyPr/>
        <a:lstStyle/>
        <a:p>
          <a:endParaRPr lang="en-IN"/>
        </a:p>
      </dgm:t>
    </dgm:pt>
    <dgm:pt modelId="{48813CFA-A2B0-42FC-BBDE-323561C525C2}" type="pres">
      <dgm:prSet presAssocID="{38EBE3A0-FE69-4D62-ACE1-F5EEBFFA360D}" presName="compNode" presStyleCnt="0"/>
      <dgm:spPr/>
    </dgm:pt>
    <dgm:pt modelId="{2C9EE055-B02C-414A-BAB8-8F197A5186E0}" type="pres">
      <dgm:prSet presAssocID="{38EBE3A0-FE69-4D62-ACE1-F5EEBFFA360D}" presName="bkgdShape" presStyleLbl="node1" presStyleIdx="2" presStyleCnt="5"/>
      <dgm:spPr/>
      <dgm:t>
        <a:bodyPr/>
        <a:lstStyle/>
        <a:p>
          <a:endParaRPr lang="en-IN"/>
        </a:p>
      </dgm:t>
    </dgm:pt>
    <dgm:pt modelId="{03FFC198-9B61-4AA6-A270-6BDD6076F761}" type="pres">
      <dgm:prSet presAssocID="{38EBE3A0-FE69-4D62-ACE1-F5EEBFFA360D}" presName="nodeTx" presStyleLbl="node1" presStyleIdx="2" presStyleCnt="5">
        <dgm:presLayoutVars>
          <dgm:bulletEnabled val="1"/>
        </dgm:presLayoutVars>
      </dgm:prSet>
      <dgm:spPr/>
      <dgm:t>
        <a:bodyPr/>
        <a:lstStyle/>
        <a:p>
          <a:endParaRPr lang="en-IN"/>
        </a:p>
      </dgm:t>
    </dgm:pt>
    <dgm:pt modelId="{B26FB964-427B-49AD-ABB8-A1F26E4BEB97}" type="pres">
      <dgm:prSet presAssocID="{38EBE3A0-FE69-4D62-ACE1-F5EEBFFA360D}" presName="invisiNode" presStyleLbl="node1" presStyleIdx="2" presStyleCnt="5"/>
      <dgm:spPr/>
    </dgm:pt>
    <dgm:pt modelId="{7EBD238D-FF75-478A-B66E-8715E2226C7B}" type="pres">
      <dgm:prSet presAssocID="{38EBE3A0-FE69-4D62-ACE1-F5EEBFFA360D}"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4000" r="-4000"/>
          </a:stretch>
        </a:blipFill>
      </dgm:spPr>
    </dgm:pt>
    <dgm:pt modelId="{CE344805-613E-43F5-BA04-B5C0E6F0E518}" type="pres">
      <dgm:prSet presAssocID="{F159D330-5E22-48E9-9215-6B55AB723E3A}" presName="sibTrans" presStyleLbl="sibTrans2D1" presStyleIdx="0" presStyleCnt="0"/>
      <dgm:spPr/>
      <dgm:t>
        <a:bodyPr/>
        <a:lstStyle/>
        <a:p>
          <a:endParaRPr lang="en-IN"/>
        </a:p>
      </dgm:t>
    </dgm:pt>
    <dgm:pt modelId="{43A2A644-F0FD-4C25-B0AF-9038BCC4FAB2}" type="pres">
      <dgm:prSet presAssocID="{DB6438EB-5DA0-46CE-AA41-5CE68E85BD7C}" presName="compNode" presStyleCnt="0"/>
      <dgm:spPr/>
    </dgm:pt>
    <dgm:pt modelId="{9F0E48AF-3FE1-4A72-9729-D783371497A8}" type="pres">
      <dgm:prSet presAssocID="{DB6438EB-5DA0-46CE-AA41-5CE68E85BD7C}" presName="bkgdShape" presStyleLbl="node1" presStyleIdx="3" presStyleCnt="5"/>
      <dgm:spPr/>
      <dgm:t>
        <a:bodyPr/>
        <a:lstStyle/>
        <a:p>
          <a:endParaRPr lang="en-IN"/>
        </a:p>
      </dgm:t>
    </dgm:pt>
    <dgm:pt modelId="{E9C056C0-4355-4319-8EC7-7AA47726B75A}" type="pres">
      <dgm:prSet presAssocID="{DB6438EB-5DA0-46CE-AA41-5CE68E85BD7C}" presName="nodeTx" presStyleLbl="node1" presStyleIdx="3" presStyleCnt="5">
        <dgm:presLayoutVars>
          <dgm:bulletEnabled val="1"/>
        </dgm:presLayoutVars>
      </dgm:prSet>
      <dgm:spPr/>
      <dgm:t>
        <a:bodyPr/>
        <a:lstStyle/>
        <a:p>
          <a:endParaRPr lang="en-IN"/>
        </a:p>
      </dgm:t>
    </dgm:pt>
    <dgm:pt modelId="{07871AD9-2B64-4C00-A7B5-C10D7A9356A2}" type="pres">
      <dgm:prSet presAssocID="{DB6438EB-5DA0-46CE-AA41-5CE68E85BD7C}" presName="invisiNode" presStyleLbl="node1" presStyleIdx="3" presStyleCnt="5"/>
      <dgm:spPr/>
    </dgm:pt>
    <dgm:pt modelId="{E4874F56-F9D2-493F-B1BC-489E961CA320}" type="pres">
      <dgm:prSet presAssocID="{DB6438EB-5DA0-46CE-AA41-5CE68E85BD7C}"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dgm:spPr>
    </dgm:pt>
    <dgm:pt modelId="{84B63D12-8178-4157-9E48-D6CB05C181C6}" type="pres">
      <dgm:prSet presAssocID="{E33946A1-B289-414A-AA43-A64C5272343B}" presName="sibTrans" presStyleLbl="sibTrans2D1" presStyleIdx="0" presStyleCnt="0"/>
      <dgm:spPr/>
      <dgm:t>
        <a:bodyPr/>
        <a:lstStyle/>
        <a:p>
          <a:endParaRPr lang="en-IN"/>
        </a:p>
      </dgm:t>
    </dgm:pt>
    <dgm:pt modelId="{8C324281-481F-4045-90F7-FBB21036C8D7}" type="pres">
      <dgm:prSet presAssocID="{8E348DAF-5037-43B1-A2F7-F2848B69228C}" presName="compNode" presStyleCnt="0"/>
      <dgm:spPr/>
    </dgm:pt>
    <dgm:pt modelId="{5DD2A883-340C-48D9-AC51-8BA44A38E3DF}" type="pres">
      <dgm:prSet presAssocID="{8E348DAF-5037-43B1-A2F7-F2848B69228C}" presName="bkgdShape" presStyleLbl="node1" presStyleIdx="4" presStyleCnt="5"/>
      <dgm:spPr/>
      <dgm:t>
        <a:bodyPr/>
        <a:lstStyle/>
        <a:p>
          <a:endParaRPr lang="en-IN"/>
        </a:p>
      </dgm:t>
    </dgm:pt>
    <dgm:pt modelId="{67F72AEA-3C5B-45F3-AA9F-0D6E5CB06C5C}" type="pres">
      <dgm:prSet presAssocID="{8E348DAF-5037-43B1-A2F7-F2848B69228C}" presName="nodeTx" presStyleLbl="node1" presStyleIdx="4" presStyleCnt="5">
        <dgm:presLayoutVars>
          <dgm:bulletEnabled val="1"/>
        </dgm:presLayoutVars>
      </dgm:prSet>
      <dgm:spPr/>
      <dgm:t>
        <a:bodyPr/>
        <a:lstStyle/>
        <a:p>
          <a:endParaRPr lang="en-IN"/>
        </a:p>
      </dgm:t>
    </dgm:pt>
    <dgm:pt modelId="{D2628559-3358-458F-94F6-1B65A88D4B02}" type="pres">
      <dgm:prSet presAssocID="{8E348DAF-5037-43B1-A2F7-F2848B69228C}" presName="invisiNode" presStyleLbl="node1" presStyleIdx="4" presStyleCnt="5"/>
      <dgm:spPr/>
    </dgm:pt>
    <dgm:pt modelId="{CC664C6C-5395-41D3-9BF5-4B3442CA0380}" type="pres">
      <dgm:prSet presAssocID="{8E348DAF-5037-43B1-A2F7-F2848B69228C}"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1000" r="-1000"/>
          </a:stretch>
        </a:blipFill>
      </dgm:spPr>
    </dgm:pt>
  </dgm:ptLst>
  <dgm:cxnLst>
    <dgm:cxn modelId="{6A3FD368-964B-4A5E-AD90-A236BC5DF0D6}" type="presOf" srcId="{0D14B654-4792-4AC5-8D4A-48816911D9BB}" destId="{03FFC198-9B61-4AA6-A270-6BDD6076F761}" srcOrd="1" destOrd="2" presId="urn:microsoft.com/office/officeart/2005/8/layout/hList7"/>
    <dgm:cxn modelId="{B4B4C8D6-74BE-4690-9AEE-4AC2DAA0FF33}" type="presOf" srcId="{A0E1015B-1389-40E5-BB33-B19500033AD0}" destId="{9F0E48AF-3FE1-4A72-9729-D783371497A8}" srcOrd="0" destOrd="2" presId="urn:microsoft.com/office/officeart/2005/8/layout/hList7"/>
    <dgm:cxn modelId="{E87806D6-E072-407B-89DB-AC06BEC2F25E}" type="presOf" srcId="{A964664C-02C9-45F0-BD5D-F527AB47FEE2}" destId="{3D3C64D7-4063-4C97-9FCB-556C1B75F6F9}" srcOrd="1" destOrd="0" presId="urn:microsoft.com/office/officeart/2005/8/layout/hList7"/>
    <dgm:cxn modelId="{C40211C5-FC4B-40C3-980F-57B95A6BE4E1}" srcId="{F99714BB-E54F-4CEE-A5B4-89567FAE6EA1}" destId="{71C0CAF1-9B52-4D1D-BA10-FBF0C1BE00A7}" srcOrd="1" destOrd="0" parTransId="{E1CC6FC4-3803-41ED-93C8-C18633BD309B}" sibTransId="{77E6D686-D018-4F38-B6D5-0A2E5FCBD000}"/>
    <dgm:cxn modelId="{CDD8FF4D-7E73-4203-BC78-3BDC6C6D6816}" type="presOf" srcId="{DB6438EB-5DA0-46CE-AA41-5CE68E85BD7C}" destId="{E9C056C0-4355-4319-8EC7-7AA47726B75A}" srcOrd="1" destOrd="0" presId="urn:microsoft.com/office/officeart/2005/8/layout/hList7"/>
    <dgm:cxn modelId="{EE38336C-2D11-4801-8DB0-3E50CB767981}" type="presOf" srcId="{CAA77FAB-5E2C-487D-BB37-3CC1C98BA404}" destId="{2C9EE055-B02C-414A-BAB8-8F197A5186E0}" srcOrd="0" destOrd="1" presId="urn:microsoft.com/office/officeart/2005/8/layout/hList7"/>
    <dgm:cxn modelId="{B2425DFB-F43E-4FB6-AFF4-919EED0D9F1E}" type="presOf" srcId="{B4EF151C-8AE2-458D-B675-AFD08FFCFDA8}" destId="{E9C056C0-4355-4319-8EC7-7AA47726B75A}" srcOrd="1" destOrd="1" presId="urn:microsoft.com/office/officeart/2005/8/layout/hList7"/>
    <dgm:cxn modelId="{2840F7AD-FD6C-44D4-BDF1-EB867E842D25}" type="presOf" srcId="{A738D9CB-3EFA-451D-A2CC-3D658E6C952D}" destId="{67F72AEA-3C5B-45F3-AA9F-0D6E5CB06C5C}" srcOrd="1" destOrd="2" presId="urn:microsoft.com/office/officeart/2005/8/layout/hList7"/>
    <dgm:cxn modelId="{4DB51586-805B-4E63-A3EA-F2059EA2CF27}" type="presOf" srcId="{38EBE3A0-FE69-4D62-ACE1-F5EEBFFA360D}" destId="{2C9EE055-B02C-414A-BAB8-8F197A5186E0}" srcOrd="0" destOrd="0" presId="urn:microsoft.com/office/officeart/2005/8/layout/hList7"/>
    <dgm:cxn modelId="{AA58A189-3B38-47CC-B81D-9DCE86EFB01B}" type="presOf" srcId="{8E348DAF-5037-43B1-A2F7-F2848B69228C}" destId="{67F72AEA-3C5B-45F3-AA9F-0D6E5CB06C5C}" srcOrd="1" destOrd="0" presId="urn:microsoft.com/office/officeart/2005/8/layout/hList7"/>
    <dgm:cxn modelId="{668E2AB8-AB5D-42AB-82CB-6DE2A53A3744}" type="presOf" srcId="{18942304-4916-4EEB-ABD1-365D08421485}" destId="{0286664F-B637-402B-90CC-27D604A270D7}" srcOrd="0" destOrd="0" presId="urn:microsoft.com/office/officeart/2005/8/layout/hList7"/>
    <dgm:cxn modelId="{4688B872-BD8D-487B-82DB-5AE1E00DFF27}" type="presOf" srcId="{A0E1015B-1389-40E5-BB33-B19500033AD0}" destId="{E9C056C0-4355-4319-8EC7-7AA47726B75A}" srcOrd="1" destOrd="2" presId="urn:microsoft.com/office/officeart/2005/8/layout/hList7"/>
    <dgm:cxn modelId="{ABFA984D-E15A-4E00-8DDB-E2B499C96F93}" type="presOf" srcId="{A964664C-02C9-45F0-BD5D-F527AB47FEE2}" destId="{20BE1957-91F6-44FE-818D-FF9F50D6B864}" srcOrd="0" destOrd="0" presId="urn:microsoft.com/office/officeart/2005/8/layout/hList7"/>
    <dgm:cxn modelId="{A031453A-F97F-415B-A6E1-A4BF2D6902B9}" srcId="{8E348DAF-5037-43B1-A2F7-F2848B69228C}" destId="{A738D9CB-3EFA-451D-A2CC-3D658E6C952D}" srcOrd="1" destOrd="0" parTransId="{AAC7D127-7BBB-4706-ABC1-371FFA93FDBE}" sibTransId="{F1C37ACA-7408-4FEF-8946-47ADC3F2627F}"/>
    <dgm:cxn modelId="{2CF7BF7D-2DA8-4A21-B93A-41EC0B171870}" type="presOf" srcId="{E33946A1-B289-414A-AA43-A64C5272343B}" destId="{84B63D12-8178-4157-9E48-D6CB05C181C6}" srcOrd="0" destOrd="0" presId="urn:microsoft.com/office/officeart/2005/8/layout/hList7"/>
    <dgm:cxn modelId="{5EA64B38-7A86-46B9-8D67-7887B3745AFE}" type="presOf" srcId="{A738D9CB-3EFA-451D-A2CC-3D658E6C952D}" destId="{5DD2A883-340C-48D9-AC51-8BA44A38E3DF}" srcOrd="0" destOrd="2" presId="urn:microsoft.com/office/officeart/2005/8/layout/hList7"/>
    <dgm:cxn modelId="{B35544B4-09EE-422D-98DB-29F0404750B8}" srcId="{38EBE3A0-FE69-4D62-ACE1-F5EEBFFA360D}" destId="{CAA77FAB-5E2C-487D-BB37-3CC1C98BA404}" srcOrd="0" destOrd="0" parTransId="{B361CF49-9B41-4396-AA07-3D33853CB39F}" sibTransId="{1B4B6AD5-A6FA-43B6-A2C3-1483D2E18794}"/>
    <dgm:cxn modelId="{BBADFF85-2529-4100-8688-8CE85BA8CAF7}" srcId="{DB6438EB-5DA0-46CE-AA41-5CE68E85BD7C}" destId="{A0E1015B-1389-40E5-BB33-B19500033AD0}" srcOrd="1" destOrd="0" parTransId="{3A6EE23D-5E27-489B-BBBB-A59822537CA8}" sibTransId="{FF6AC7FA-6516-4688-A143-9A9B3020BABE}"/>
    <dgm:cxn modelId="{3F423967-407E-45D4-B143-E8B8053376EA}" srcId="{A90617B0-69A7-4ADB-B10A-F8C62A91CE73}" destId="{F99714BB-E54F-4CEE-A5B4-89567FAE6EA1}" srcOrd="1" destOrd="0" parTransId="{79FFA692-AC8D-497C-B4B7-155B479CA6A8}" sibTransId="{18942304-4916-4EEB-ABD1-365D08421485}"/>
    <dgm:cxn modelId="{5CD3350F-291B-4CA8-98FC-8D6B3D7F57AC}" srcId="{8E348DAF-5037-43B1-A2F7-F2848B69228C}" destId="{67E86716-142F-497B-B6B1-D32016D43C97}" srcOrd="0" destOrd="0" parTransId="{5F39A8B5-DB50-4809-BB4F-E6A53388B47A}" sibTransId="{50CB0FEB-A46B-4DEC-891A-EC968D1E25AC}"/>
    <dgm:cxn modelId="{95A9BD51-6420-4791-8A43-514AC9D1951C}" srcId="{DB6438EB-5DA0-46CE-AA41-5CE68E85BD7C}" destId="{B4EF151C-8AE2-458D-B675-AFD08FFCFDA8}" srcOrd="0" destOrd="0" parTransId="{4F0613CA-B083-430D-A133-12E829D6172E}" sibTransId="{D6971B96-81DE-42BD-8468-453DB8B2223A}"/>
    <dgm:cxn modelId="{93F96C38-0DC6-412F-A82B-41B48E4FB468}" type="presOf" srcId="{DB6438EB-5DA0-46CE-AA41-5CE68E85BD7C}" destId="{9F0E48AF-3FE1-4A72-9729-D783371497A8}" srcOrd="0" destOrd="0" presId="urn:microsoft.com/office/officeart/2005/8/layout/hList7"/>
    <dgm:cxn modelId="{555EA8C2-6E56-479D-A225-9041386AC150}" type="presOf" srcId="{BA22BB3D-F61E-4FAF-9C54-1502879E8928}" destId="{3712EF4D-3C0C-440E-9648-6C33BF92CCD9}" srcOrd="1" destOrd="1" presId="urn:microsoft.com/office/officeart/2005/8/layout/hList7"/>
    <dgm:cxn modelId="{38BDCAF1-3013-43F6-8AE8-7411428EA710}" srcId="{A964664C-02C9-45F0-BD5D-F527AB47FEE2}" destId="{A70CA86E-D3A2-4F4C-BAD7-2C9034E64E72}" srcOrd="1" destOrd="0" parTransId="{EA4CE8BD-8F05-4E9E-9EE1-25717E5BE117}" sibTransId="{3AEB25DA-3E1D-40F8-BFC9-B8ECEAE23207}"/>
    <dgm:cxn modelId="{7ACA13AF-536B-4FE0-AAF7-B247342F54B3}" type="presOf" srcId="{CAA77FAB-5E2C-487D-BB37-3CC1C98BA404}" destId="{03FFC198-9B61-4AA6-A270-6BDD6076F761}" srcOrd="1" destOrd="1" presId="urn:microsoft.com/office/officeart/2005/8/layout/hList7"/>
    <dgm:cxn modelId="{C3C6FDB7-2033-46AC-B6E1-01A5685A8DFA}" type="presOf" srcId="{67E86716-142F-497B-B6B1-D32016D43C97}" destId="{5DD2A883-340C-48D9-AC51-8BA44A38E3DF}" srcOrd="0" destOrd="1" presId="urn:microsoft.com/office/officeart/2005/8/layout/hList7"/>
    <dgm:cxn modelId="{8D73FD1E-2368-416E-80E6-7A091A1A6B7B}" type="presOf" srcId="{71C0CAF1-9B52-4D1D-BA10-FBF0C1BE00A7}" destId="{D74FFDD2-321C-485E-AA84-377F30C0DFC0}" srcOrd="0" destOrd="2" presId="urn:microsoft.com/office/officeart/2005/8/layout/hList7"/>
    <dgm:cxn modelId="{B1315A3B-F0D8-4E26-8246-570EF92CDDB0}" type="presOf" srcId="{F99714BB-E54F-4CEE-A5B4-89567FAE6EA1}" destId="{D74FFDD2-321C-485E-AA84-377F30C0DFC0}" srcOrd="0" destOrd="0" presId="urn:microsoft.com/office/officeart/2005/8/layout/hList7"/>
    <dgm:cxn modelId="{086F20B4-2EDD-4399-B833-F8873A0B3B10}" srcId="{A964664C-02C9-45F0-BD5D-F527AB47FEE2}" destId="{5DDE18F0-C5D5-4BC3-9538-D0F95DACF52E}" srcOrd="0" destOrd="0" parTransId="{A484B44F-F3D8-4AEA-9F6F-CFE7E6F28A94}" sibTransId="{76AE5DE0-1ECA-4CB9-8547-6DDED3027334}"/>
    <dgm:cxn modelId="{271CF39E-25AE-48C7-A32B-6C6317ACC626}" type="presOf" srcId="{8E348DAF-5037-43B1-A2F7-F2848B69228C}" destId="{5DD2A883-340C-48D9-AC51-8BA44A38E3DF}" srcOrd="0" destOrd="0" presId="urn:microsoft.com/office/officeart/2005/8/layout/hList7"/>
    <dgm:cxn modelId="{5CB3C7B3-0850-43B5-9CE0-A0E2CFACBBB2}" type="presOf" srcId="{F99714BB-E54F-4CEE-A5B4-89567FAE6EA1}" destId="{3712EF4D-3C0C-440E-9648-6C33BF92CCD9}" srcOrd="1" destOrd="0" presId="urn:microsoft.com/office/officeart/2005/8/layout/hList7"/>
    <dgm:cxn modelId="{FF848EC8-C43D-4FF0-877B-CD173407E851}" srcId="{A90617B0-69A7-4ADB-B10A-F8C62A91CE73}" destId="{A964664C-02C9-45F0-BD5D-F527AB47FEE2}" srcOrd="0" destOrd="0" parTransId="{9051B13D-1693-4E8B-B654-EDF0FAD8CEC5}" sibTransId="{4E59C95A-5216-4ED8-BB49-AF3ED78BE2A5}"/>
    <dgm:cxn modelId="{DA9FA993-6198-4818-961F-C49E749945C3}" type="presOf" srcId="{A70CA86E-D3A2-4F4C-BAD7-2C9034E64E72}" destId="{3D3C64D7-4063-4C97-9FCB-556C1B75F6F9}" srcOrd="1" destOrd="2" presId="urn:microsoft.com/office/officeart/2005/8/layout/hList7"/>
    <dgm:cxn modelId="{03F8433E-DCA2-4075-8683-9AA6FE13DE52}" type="presOf" srcId="{B4EF151C-8AE2-458D-B675-AFD08FFCFDA8}" destId="{9F0E48AF-3FE1-4A72-9729-D783371497A8}" srcOrd="0" destOrd="1" presId="urn:microsoft.com/office/officeart/2005/8/layout/hList7"/>
    <dgm:cxn modelId="{07BA28B3-BD98-4E61-9B80-99C38F2AD176}" type="presOf" srcId="{38EBE3A0-FE69-4D62-ACE1-F5EEBFFA360D}" destId="{03FFC198-9B61-4AA6-A270-6BDD6076F761}" srcOrd="1" destOrd="0" presId="urn:microsoft.com/office/officeart/2005/8/layout/hList7"/>
    <dgm:cxn modelId="{4F16024D-6FDD-4714-A0DE-4C4EC5D9A62E}" srcId="{A90617B0-69A7-4ADB-B10A-F8C62A91CE73}" destId="{DB6438EB-5DA0-46CE-AA41-5CE68E85BD7C}" srcOrd="3" destOrd="0" parTransId="{11192DAA-ADE2-45DF-AD47-1CDFF4DD6C7D}" sibTransId="{E33946A1-B289-414A-AA43-A64C5272343B}"/>
    <dgm:cxn modelId="{5A4FE9C4-0C8B-43D2-8D58-4B28911BA7B0}" type="presOf" srcId="{71C0CAF1-9B52-4D1D-BA10-FBF0C1BE00A7}" destId="{3712EF4D-3C0C-440E-9648-6C33BF92CCD9}" srcOrd="1" destOrd="2" presId="urn:microsoft.com/office/officeart/2005/8/layout/hList7"/>
    <dgm:cxn modelId="{54A63976-277E-4B76-B135-D969F1BC9B1A}" srcId="{38EBE3A0-FE69-4D62-ACE1-F5EEBFFA360D}" destId="{0D14B654-4792-4AC5-8D4A-48816911D9BB}" srcOrd="1" destOrd="0" parTransId="{E7C3C42A-BD43-4B2B-A47E-0AB861BE5A09}" sibTransId="{A57118B0-8991-42BB-A8FF-C4D2FD98527F}"/>
    <dgm:cxn modelId="{3AA3797A-BC93-45BF-988F-3D3939CB3A5E}" type="presOf" srcId="{A90617B0-69A7-4ADB-B10A-F8C62A91CE73}" destId="{F0F70866-58AA-4F26-9063-CE14D9F7A536}" srcOrd="0" destOrd="0" presId="urn:microsoft.com/office/officeart/2005/8/layout/hList7"/>
    <dgm:cxn modelId="{0CCA790D-61BF-40AC-A0E6-EB3D3B1F6BEC}" type="presOf" srcId="{4E59C95A-5216-4ED8-BB49-AF3ED78BE2A5}" destId="{2311C1DC-D3A1-4A72-88B9-4DE1459833C5}" srcOrd="0" destOrd="0" presId="urn:microsoft.com/office/officeart/2005/8/layout/hList7"/>
    <dgm:cxn modelId="{63F8325D-DBF2-44D6-BB7B-8201CC95024C}" type="presOf" srcId="{5DDE18F0-C5D5-4BC3-9538-D0F95DACF52E}" destId="{20BE1957-91F6-44FE-818D-FF9F50D6B864}" srcOrd="0" destOrd="1" presId="urn:microsoft.com/office/officeart/2005/8/layout/hList7"/>
    <dgm:cxn modelId="{A3F2D74E-E1E9-4792-AFB6-D320F0D550D6}" type="presOf" srcId="{0D14B654-4792-4AC5-8D4A-48816911D9BB}" destId="{2C9EE055-B02C-414A-BAB8-8F197A5186E0}" srcOrd="0" destOrd="2" presId="urn:microsoft.com/office/officeart/2005/8/layout/hList7"/>
    <dgm:cxn modelId="{21993F77-303A-4294-970F-859BB06CC2F3}" type="presOf" srcId="{5DDE18F0-C5D5-4BC3-9538-D0F95DACF52E}" destId="{3D3C64D7-4063-4C97-9FCB-556C1B75F6F9}" srcOrd="1" destOrd="1" presId="urn:microsoft.com/office/officeart/2005/8/layout/hList7"/>
    <dgm:cxn modelId="{6076BDBC-CCE3-4662-8B9D-21541529D55C}" srcId="{A90617B0-69A7-4ADB-B10A-F8C62A91CE73}" destId="{8E348DAF-5037-43B1-A2F7-F2848B69228C}" srcOrd="4" destOrd="0" parTransId="{B151991D-4A11-4D30-A1DD-98DD8B2752B9}" sibTransId="{FC3EC8FE-2379-4F8C-83B9-3ED8A9638947}"/>
    <dgm:cxn modelId="{A9EFB727-039F-43A7-B18B-E42C2491C72B}" type="presOf" srcId="{67E86716-142F-497B-B6B1-D32016D43C97}" destId="{67F72AEA-3C5B-45F3-AA9F-0D6E5CB06C5C}" srcOrd="1" destOrd="1" presId="urn:microsoft.com/office/officeart/2005/8/layout/hList7"/>
    <dgm:cxn modelId="{93E65F24-893B-4D20-B594-50B91FB35CC6}" srcId="{A90617B0-69A7-4ADB-B10A-F8C62A91CE73}" destId="{38EBE3A0-FE69-4D62-ACE1-F5EEBFFA360D}" srcOrd="2" destOrd="0" parTransId="{AE9F6F4B-0B83-48D1-9593-A08FCB6CF3FE}" sibTransId="{F159D330-5E22-48E9-9215-6B55AB723E3A}"/>
    <dgm:cxn modelId="{F3C7512E-31FA-40F2-B0EB-9205D0EAB363}" type="presOf" srcId="{A70CA86E-D3A2-4F4C-BAD7-2C9034E64E72}" destId="{20BE1957-91F6-44FE-818D-FF9F50D6B864}" srcOrd="0" destOrd="2" presId="urn:microsoft.com/office/officeart/2005/8/layout/hList7"/>
    <dgm:cxn modelId="{E8143427-A76B-487A-B925-8BFB187D0436}" type="presOf" srcId="{BA22BB3D-F61E-4FAF-9C54-1502879E8928}" destId="{D74FFDD2-321C-485E-AA84-377F30C0DFC0}" srcOrd="0" destOrd="1" presId="urn:microsoft.com/office/officeart/2005/8/layout/hList7"/>
    <dgm:cxn modelId="{5DC4EB7E-170F-4EC2-9918-7AA0A6C8F557}" type="presOf" srcId="{F159D330-5E22-48E9-9215-6B55AB723E3A}" destId="{CE344805-613E-43F5-BA04-B5C0E6F0E518}" srcOrd="0" destOrd="0" presId="urn:microsoft.com/office/officeart/2005/8/layout/hList7"/>
    <dgm:cxn modelId="{1AD9537F-120D-4E79-9765-BE7D408F1BA5}" srcId="{F99714BB-E54F-4CEE-A5B4-89567FAE6EA1}" destId="{BA22BB3D-F61E-4FAF-9C54-1502879E8928}" srcOrd="0" destOrd="0" parTransId="{993B5379-A109-4FDC-91C4-2DB660A125B2}" sibTransId="{91F0C527-7BA8-4D07-9616-96DA992660C5}"/>
    <dgm:cxn modelId="{BED43433-0FEB-490C-A2DD-32B96D4AAB6C}" type="presParOf" srcId="{F0F70866-58AA-4F26-9063-CE14D9F7A536}" destId="{D8518746-3FED-4A86-BC89-C21A16BBD3AB}" srcOrd="0" destOrd="0" presId="urn:microsoft.com/office/officeart/2005/8/layout/hList7"/>
    <dgm:cxn modelId="{65289CC7-7841-4293-97F1-F2EF0A9D948B}" type="presParOf" srcId="{F0F70866-58AA-4F26-9063-CE14D9F7A536}" destId="{7E393F30-8C47-4B41-921C-F95C2BC1F741}" srcOrd="1" destOrd="0" presId="urn:microsoft.com/office/officeart/2005/8/layout/hList7"/>
    <dgm:cxn modelId="{E36FE0DD-7E28-463C-B5F8-535E2CD36FB6}" type="presParOf" srcId="{7E393F30-8C47-4B41-921C-F95C2BC1F741}" destId="{48F7FCFF-BD91-4079-88CE-8C9825441704}" srcOrd="0" destOrd="0" presId="urn:microsoft.com/office/officeart/2005/8/layout/hList7"/>
    <dgm:cxn modelId="{2A231EC6-6352-4320-9D8E-818A98D743F5}" type="presParOf" srcId="{48F7FCFF-BD91-4079-88CE-8C9825441704}" destId="{20BE1957-91F6-44FE-818D-FF9F50D6B864}" srcOrd="0" destOrd="0" presId="urn:microsoft.com/office/officeart/2005/8/layout/hList7"/>
    <dgm:cxn modelId="{2054352F-41E6-4B21-8D06-2E035E61E11C}" type="presParOf" srcId="{48F7FCFF-BD91-4079-88CE-8C9825441704}" destId="{3D3C64D7-4063-4C97-9FCB-556C1B75F6F9}" srcOrd="1" destOrd="0" presId="urn:microsoft.com/office/officeart/2005/8/layout/hList7"/>
    <dgm:cxn modelId="{91795B7C-1C59-4841-833E-69C7F191605D}" type="presParOf" srcId="{48F7FCFF-BD91-4079-88CE-8C9825441704}" destId="{8F8F484E-8C1A-4FEF-B58A-244CEE56A20E}" srcOrd="2" destOrd="0" presId="urn:microsoft.com/office/officeart/2005/8/layout/hList7"/>
    <dgm:cxn modelId="{ECED0D5E-C4D8-44A6-9E16-544519454731}" type="presParOf" srcId="{48F7FCFF-BD91-4079-88CE-8C9825441704}" destId="{B5947164-2A35-4471-902F-8D75BA1BF595}" srcOrd="3" destOrd="0" presId="urn:microsoft.com/office/officeart/2005/8/layout/hList7"/>
    <dgm:cxn modelId="{F8B5DC8E-9398-4364-9106-C01A39E1771E}" type="presParOf" srcId="{7E393F30-8C47-4B41-921C-F95C2BC1F741}" destId="{2311C1DC-D3A1-4A72-88B9-4DE1459833C5}" srcOrd="1" destOrd="0" presId="urn:microsoft.com/office/officeart/2005/8/layout/hList7"/>
    <dgm:cxn modelId="{218B9736-0DD1-4725-841C-66C6C50D9091}" type="presParOf" srcId="{7E393F30-8C47-4B41-921C-F95C2BC1F741}" destId="{658C4008-D86E-40F8-8468-1757EB7BC1D6}" srcOrd="2" destOrd="0" presId="urn:microsoft.com/office/officeart/2005/8/layout/hList7"/>
    <dgm:cxn modelId="{B408700B-699E-4175-930D-619D83712A92}" type="presParOf" srcId="{658C4008-D86E-40F8-8468-1757EB7BC1D6}" destId="{D74FFDD2-321C-485E-AA84-377F30C0DFC0}" srcOrd="0" destOrd="0" presId="urn:microsoft.com/office/officeart/2005/8/layout/hList7"/>
    <dgm:cxn modelId="{F8F6556C-3322-4241-8CCC-9D10F5784D6A}" type="presParOf" srcId="{658C4008-D86E-40F8-8468-1757EB7BC1D6}" destId="{3712EF4D-3C0C-440E-9648-6C33BF92CCD9}" srcOrd="1" destOrd="0" presId="urn:microsoft.com/office/officeart/2005/8/layout/hList7"/>
    <dgm:cxn modelId="{442127DF-66F3-4482-9DCC-944C786F514A}" type="presParOf" srcId="{658C4008-D86E-40F8-8468-1757EB7BC1D6}" destId="{97025BEB-9FB3-4DEF-8403-955FA0D44299}" srcOrd="2" destOrd="0" presId="urn:microsoft.com/office/officeart/2005/8/layout/hList7"/>
    <dgm:cxn modelId="{4A339C2B-D4A4-44B8-B7AB-3768535A83DA}" type="presParOf" srcId="{658C4008-D86E-40F8-8468-1757EB7BC1D6}" destId="{023FC660-F9BD-4019-9A1B-2B89ED43551E}" srcOrd="3" destOrd="0" presId="urn:microsoft.com/office/officeart/2005/8/layout/hList7"/>
    <dgm:cxn modelId="{49A9ACDA-B4B5-460D-819D-162C956FCF5A}" type="presParOf" srcId="{7E393F30-8C47-4B41-921C-F95C2BC1F741}" destId="{0286664F-B637-402B-90CC-27D604A270D7}" srcOrd="3" destOrd="0" presId="urn:microsoft.com/office/officeart/2005/8/layout/hList7"/>
    <dgm:cxn modelId="{D3505B3D-FC02-4B89-9C9F-454CC5384288}" type="presParOf" srcId="{7E393F30-8C47-4B41-921C-F95C2BC1F741}" destId="{48813CFA-A2B0-42FC-BBDE-323561C525C2}" srcOrd="4" destOrd="0" presId="urn:microsoft.com/office/officeart/2005/8/layout/hList7"/>
    <dgm:cxn modelId="{7532ACE7-B5E5-445C-B454-51FF7E80C7DE}" type="presParOf" srcId="{48813CFA-A2B0-42FC-BBDE-323561C525C2}" destId="{2C9EE055-B02C-414A-BAB8-8F197A5186E0}" srcOrd="0" destOrd="0" presId="urn:microsoft.com/office/officeart/2005/8/layout/hList7"/>
    <dgm:cxn modelId="{5272714C-7613-4A5E-925D-9910F7D4293E}" type="presParOf" srcId="{48813CFA-A2B0-42FC-BBDE-323561C525C2}" destId="{03FFC198-9B61-4AA6-A270-6BDD6076F761}" srcOrd="1" destOrd="0" presId="urn:microsoft.com/office/officeart/2005/8/layout/hList7"/>
    <dgm:cxn modelId="{507F09CF-74DC-4E69-8695-13E0C73FE81E}" type="presParOf" srcId="{48813CFA-A2B0-42FC-BBDE-323561C525C2}" destId="{B26FB964-427B-49AD-ABB8-A1F26E4BEB97}" srcOrd="2" destOrd="0" presId="urn:microsoft.com/office/officeart/2005/8/layout/hList7"/>
    <dgm:cxn modelId="{3DB0FFBE-BF92-4146-B014-E4DDAA6FACC1}" type="presParOf" srcId="{48813CFA-A2B0-42FC-BBDE-323561C525C2}" destId="{7EBD238D-FF75-478A-B66E-8715E2226C7B}" srcOrd="3" destOrd="0" presId="urn:microsoft.com/office/officeart/2005/8/layout/hList7"/>
    <dgm:cxn modelId="{B8254AFC-63F3-480C-85FA-8CAEAAFF35A4}" type="presParOf" srcId="{7E393F30-8C47-4B41-921C-F95C2BC1F741}" destId="{CE344805-613E-43F5-BA04-B5C0E6F0E518}" srcOrd="5" destOrd="0" presId="urn:microsoft.com/office/officeart/2005/8/layout/hList7"/>
    <dgm:cxn modelId="{C28D37EC-13A1-475B-B80E-48319DF5E06F}" type="presParOf" srcId="{7E393F30-8C47-4B41-921C-F95C2BC1F741}" destId="{43A2A644-F0FD-4C25-B0AF-9038BCC4FAB2}" srcOrd="6" destOrd="0" presId="urn:microsoft.com/office/officeart/2005/8/layout/hList7"/>
    <dgm:cxn modelId="{FB504278-874F-4395-B542-1D31AD0686D5}" type="presParOf" srcId="{43A2A644-F0FD-4C25-B0AF-9038BCC4FAB2}" destId="{9F0E48AF-3FE1-4A72-9729-D783371497A8}" srcOrd="0" destOrd="0" presId="urn:microsoft.com/office/officeart/2005/8/layout/hList7"/>
    <dgm:cxn modelId="{B324DCC9-0450-46A6-9585-63A23048AC1E}" type="presParOf" srcId="{43A2A644-F0FD-4C25-B0AF-9038BCC4FAB2}" destId="{E9C056C0-4355-4319-8EC7-7AA47726B75A}" srcOrd="1" destOrd="0" presId="urn:microsoft.com/office/officeart/2005/8/layout/hList7"/>
    <dgm:cxn modelId="{16A9C1AB-A997-4AA8-B928-2A1084514621}" type="presParOf" srcId="{43A2A644-F0FD-4C25-B0AF-9038BCC4FAB2}" destId="{07871AD9-2B64-4C00-A7B5-C10D7A9356A2}" srcOrd="2" destOrd="0" presId="urn:microsoft.com/office/officeart/2005/8/layout/hList7"/>
    <dgm:cxn modelId="{4F38613D-CABA-46BE-9066-8A95D6388129}" type="presParOf" srcId="{43A2A644-F0FD-4C25-B0AF-9038BCC4FAB2}" destId="{E4874F56-F9D2-493F-B1BC-489E961CA320}" srcOrd="3" destOrd="0" presId="urn:microsoft.com/office/officeart/2005/8/layout/hList7"/>
    <dgm:cxn modelId="{76E64E5E-08D2-4D8A-84A4-23FA752BA32D}" type="presParOf" srcId="{7E393F30-8C47-4B41-921C-F95C2BC1F741}" destId="{84B63D12-8178-4157-9E48-D6CB05C181C6}" srcOrd="7" destOrd="0" presId="urn:microsoft.com/office/officeart/2005/8/layout/hList7"/>
    <dgm:cxn modelId="{DE4943CE-B93A-4FE7-BD7F-06EC1CB97546}" type="presParOf" srcId="{7E393F30-8C47-4B41-921C-F95C2BC1F741}" destId="{8C324281-481F-4045-90F7-FBB21036C8D7}" srcOrd="8" destOrd="0" presId="urn:microsoft.com/office/officeart/2005/8/layout/hList7"/>
    <dgm:cxn modelId="{98F06F5E-40F3-4D21-BCB9-55691CA98294}" type="presParOf" srcId="{8C324281-481F-4045-90F7-FBB21036C8D7}" destId="{5DD2A883-340C-48D9-AC51-8BA44A38E3DF}" srcOrd="0" destOrd="0" presId="urn:microsoft.com/office/officeart/2005/8/layout/hList7"/>
    <dgm:cxn modelId="{8954F2FD-D93F-43BD-9DAC-7EF507E787C4}" type="presParOf" srcId="{8C324281-481F-4045-90F7-FBB21036C8D7}" destId="{67F72AEA-3C5B-45F3-AA9F-0D6E5CB06C5C}" srcOrd="1" destOrd="0" presId="urn:microsoft.com/office/officeart/2005/8/layout/hList7"/>
    <dgm:cxn modelId="{63EDEBCF-9CB1-40AE-9C69-507373FB88AD}" type="presParOf" srcId="{8C324281-481F-4045-90F7-FBB21036C8D7}" destId="{D2628559-3358-458F-94F6-1B65A88D4B02}" srcOrd="2" destOrd="0" presId="urn:microsoft.com/office/officeart/2005/8/layout/hList7"/>
    <dgm:cxn modelId="{34A47D33-CD1B-4227-89D3-24AF47F305C1}" type="presParOf" srcId="{8C324281-481F-4045-90F7-FBB21036C8D7}" destId="{CC664C6C-5395-41D3-9BF5-4B3442CA038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D0B5CA-A0BF-4BC4-8F4C-982966FED60C}"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IN"/>
        </a:p>
      </dgm:t>
    </dgm:pt>
    <dgm:pt modelId="{D30F87D0-0526-4D6D-9771-EAD0D2E34A4D}">
      <dgm:prSet phldrT="[Text]"/>
      <dgm:spPr/>
      <dgm:t>
        <a:bodyPr/>
        <a:lstStyle/>
        <a:p>
          <a:r>
            <a:rPr lang="en-US" dirty="0" smtClean="0"/>
            <a:t>First </a:t>
          </a:r>
          <a:endParaRPr lang="en-IN" dirty="0"/>
        </a:p>
      </dgm:t>
    </dgm:pt>
    <dgm:pt modelId="{EA29AA97-9D19-4571-B357-C2BFB5A8C891}" type="parTrans" cxnId="{D2DEF635-D947-4E9C-BB96-E564A7826D08}">
      <dgm:prSet/>
      <dgm:spPr/>
      <dgm:t>
        <a:bodyPr/>
        <a:lstStyle/>
        <a:p>
          <a:endParaRPr lang="en-IN"/>
        </a:p>
      </dgm:t>
    </dgm:pt>
    <dgm:pt modelId="{5E1EC5D7-9CBB-43FD-8669-41C623BC999F}" type="sibTrans" cxnId="{D2DEF635-D947-4E9C-BB96-E564A7826D08}">
      <dgm:prSet/>
      <dgm:spPr/>
      <dgm:t>
        <a:bodyPr/>
        <a:lstStyle/>
        <a:p>
          <a:endParaRPr lang="en-IN"/>
        </a:p>
      </dgm:t>
    </dgm:pt>
    <dgm:pt modelId="{B05E676B-48D8-4AEB-AA84-203B268D9F69}">
      <dgm:prSet phldrT="[Text]"/>
      <dgm:spPr/>
      <dgm:t>
        <a:bodyPr/>
        <a:lstStyle/>
        <a:p>
          <a:r>
            <a:rPr lang="en-US" dirty="0" smtClean="0"/>
            <a:t>PCB Layout</a:t>
          </a:r>
          <a:endParaRPr lang="en-IN" dirty="0"/>
        </a:p>
      </dgm:t>
    </dgm:pt>
    <dgm:pt modelId="{05BD9DA6-3D2D-41EB-8776-F802B676C748}" type="parTrans" cxnId="{2A04E78B-B2EE-45F7-8B22-56281C35FB13}">
      <dgm:prSet/>
      <dgm:spPr/>
      <dgm:t>
        <a:bodyPr/>
        <a:lstStyle/>
        <a:p>
          <a:endParaRPr lang="en-IN"/>
        </a:p>
      </dgm:t>
    </dgm:pt>
    <dgm:pt modelId="{2643B411-896D-4124-979B-BE07F1BD9777}" type="sibTrans" cxnId="{2A04E78B-B2EE-45F7-8B22-56281C35FB13}">
      <dgm:prSet/>
      <dgm:spPr/>
      <dgm:t>
        <a:bodyPr/>
        <a:lstStyle/>
        <a:p>
          <a:endParaRPr lang="en-IN"/>
        </a:p>
      </dgm:t>
    </dgm:pt>
    <dgm:pt modelId="{B0093FF2-CC19-4580-A0A8-B71ACFA036B6}">
      <dgm:prSet phldrT="[Text]"/>
      <dgm:spPr/>
      <dgm:t>
        <a:bodyPr/>
        <a:lstStyle/>
        <a:p>
          <a:r>
            <a:rPr lang="en-US" dirty="0" smtClean="0"/>
            <a:t>Implemented By Vishal Yadav</a:t>
          </a:r>
          <a:endParaRPr lang="en-IN" dirty="0"/>
        </a:p>
      </dgm:t>
    </dgm:pt>
    <dgm:pt modelId="{AE9C0006-C14C-4D47-8140-1FB0B6553346}" type="parTrans" cxnId="{4343EAF1-E2F1-4504-B76C-3AA4B2F792E4}">
      <dgm:prSet/>
      <dgm:spPr/>
      <dgm:t>
        <a:bodyPr/>
        <a:lstStyle/>
        <a:p>
          <a:endParaRPr lang="en-IN"/>
        </a:p>
      </dgm:t>
    </dgm:pt>
    <dgm:pt modelId="{6EBF479C-4036-4D83-9559-AA32FFD40F81}" type="sibTrans" cxnId="{4343EAF1-E2F1-4504-B76C-3AA4B2F792E4}">
      <dgm:prSet/>
      <dgm:spPr/>
      <dgm:t>
        <a:bodyPr/>
        <a:lstStyle/>
        <a:p>
          <a:endParaRPr lang="en-IN"/>
        </a:p>
      </dgm:t>
    </dgm:pt>
    <dgm:pt modelId="{B8642734-FCC4-4239-905F-2E8A8CCF22E7}">
      <dgm:prSet phldrT="[Text]"/>
      <dgm:spPr/>
      <dgm:t>
        <a:bodyPr/>
        <a:lstStyle/>
        <a:p>
          <a:r>
            <a:rPr lang="en-US" dirty="0" smtClean="0"/>
            <a:t>Second</a:t>
          </a:r>
          <a:endParaRPr lang="en-IN" dirty="0"/>
        </a:p>
      </dgm:t>
    </dgm:pt>
    <dgm:pt modelId="{057B3A20-1ECE-4419-B9EB-C77529F95DE3}" type="parTrans" cxnId="{18A07BAF-CE48-4ECE-B378-F4E24FC66605}">
      <dgm:prSet/>
      <dgm:spPr/>
      <dgm:t>
        <a:bodyPr/>
        <a:lstStyle/>
        <a:p>
          <a:endParaRPr lang="en-IN"/>
        </a:p>
      </dgm:t>
    </dgm:pt>
    <dgm:pt modelId="{080E3CA6-65A3-4D04-BC5B-E4BB995629EC}" type="sibTrans" cxnId="{18A07BAF-CE48-4ECE-B378-F4E24FC66605}">
      <dgm:prSet/>
      <dgm:spPr/>
      <dgm:t>
        <a:bodyPr/>
        <a:lstStyle/>
        <a:p>
          <a:endParaRPr lang="en-IN"/>
        </a:p>
      </dgm:t>
    </dgm:pt>
    <dgm:pt modelId="{5F2B4755-0E8F-4394-BBED-78AA1B601D05}">
      <dgm:prSet phldrT="[Text]"/>
      <dgm:spPr/>
      <dgm:t>
        <a:bodyPr/>
        <a:lstStyle/>
        <a:p>
          <a:r>
            <a:rPr lang="en-US" dirty="0" smtClean="0"/>
            <a:t>Hardware and component placement </a:t>
          </a:r>
          <a:endParaRPr lang="en-IN" dirty="0"/>
        </a:p>
      </dgm:t>
    </dgm:pt>
    <dgm:pt modelId="{6C46A5BA-6549-4A1E-BA38-5972DFDABC6C}" type="parTrans" cxnId="{EC4228D8-FD05-4D0B-8B60-9204FC90DB4C}">
      <dgm:prSet/>
      <dgm:spPr/>
      <dgm:t>
        <a:bodyPr/>
        <a:lstStyle/>
        <a:p>
          <a:endParaRPr lang="en-IN"/>
        </a:p>
      </dgm:t>
    </dgm:pt>
    <dgm:pt modelId="{E8886DCB-645A-459B-B8B1-008D327CDCEC}" type="sibTrans" cxnId="{EC4228D8-FD05-4D0B-8B60-9204FC90DB4C}">
      <dgm:prSet/>
      <dgm:spPr/>
      <dgm:t>
        <a:bodyPr/>
        <a:lstStyle/>
        <a:p>
          <a:endParaRPr lang="en-IN"/>
        </a:p>
      </dgm:t>
    </dgm:pt>
    <dgm:pt modelId="{3BF566A3-9164-4F58-A73E-6549A3F4DF9A}">
      <dgm:prSet phldrT="[Text]"/>
      <dgm:spPr/>
      <dgm:t>
        <a:bodyPr/>
        <a:lstStyle/>
        <a:p>
          <a:r>
            <a:rPr lang="en-US" dirty="0" smtClean="0"/>
            <a:t>Implemented By  Ashish kumar</a:t>
          </a:r>
          <a:endParaRPr lang="en-IN" dirty="0"/>
        </a:p>
      </dgm:t>
    </dgm:pt>
    <dgm:pt modelId="{EC1CD174-7969-4822-B66A-40B643B2E45B}" type="parTrans" cxnId="{10A0ECBC-378E-4792-9E4C-CC0E89EDF758}">
      <dgm:prSet/>
      <dgm:spPr/>
      <dgm:t>
        <a:bodyPr/>
        <a:lstStyle/>
        <a:p>
          <a:endParaRPr lang="en-IN"/>
        </a:p>
      </dgm:t>
    </dgm:pt>
    <dgm:pt modelId="{6B3C46A8-F63A-43C8-96BF-14DB40438404}" type="sibTrans" cxnId="{10A0ECBC-378E-4792-9E4C-CC0E89EDF758}">
      <dgm:prSet/>
      <dgm:spPr/>
      <dgm:t>
        <a:bodyPr/>
        <a:lstStyle/>
        <a:p>
          <a:endParaRPr lang="en-IN"/>
        </a:p>
      </dgm:t>
    </dgm:pt>
    <dgm:pt modelId="{D10CCB28-10F2-485B-9AD6-A361B44A474E}">
      <dgm:prSet phldrT="[Text]"/>
      <dgm:spPr/>
      <dgm:t>
        <a:bodyPr/>
        <a:lstStyle/>
        <a:p>
          <a:r>
            <a:rPr lang="en-US" dirty="0" smtClean="0"/>
            <a:t>Third</a:t>
          </a:r>
          <a:endParaRPr lang="en-IN" dirty="0"/>
        </a:p>
      </dgm:t>
    </dgm:pt>
    <dgm:pt modelId="{D4177618-8E91-4ADB-8FBD-FFDAEEBA39E9}" type="sibTrans" cxnId="{DF1D02FB-7A87-4B85-B181-B2D515DA5009}">
      <dgm:prSet/>
      <dgm:spPr/>
      <dgm:t>
        <a:bodyPr/>
        <a:lstStyle/>
        <a:p>
          <a:endParaRPr lang="en-IN"/>
        </a:p>
      </dgm:t>
    </dgm:pt>
    <dgm:pt modelId="{D61AA232-6A89-42F0-B439-2F4A5A6DF4A1}" type="parTrans" cxnId="{DF1D02FB-7A87-4B85-B181-B2D515DA5009}">
      <dgm:prSet/>
      <dgm:spPr/>
      <dgm:t>
        <a:bodyPr/>
        <a:lstStyle/>
        <a:p>
          <a:endParaRPr lang="en-IN"/>
        </a:p>
      </dgm:t>
    </dgm:pt>
    <dgm:pt modelId="{5F87BF34-D17F-49BB-8C9F-23D870A627C6}">
      <dgm:prSet/>
      <dgm:spPr/>
      <dgm:t>
        <a:bodyPr/>
        <a:lstStyle/>
        <a:p>
          <a:r>
            <a:rPr lang="en-US" dirty="0" smtClean="0"/>
            <a:t>MATLAB and IOT Interface</a:t>
          </a:r>
          <a:endParaRPr lang="en-IN" dirty="0"/>
        </a:p>
      </dgm:t>
    </dgm:pt>
    <dgm:pt modelId="{A1DA7739-6F65-41F9-9892-AC837203D2D8}" type="parTrans" cxnId="{718D3765-1AB4-4112-AD12-145ED3F253A5}">
      <dgm:prSet/>
      <dgm:spPr/>
      <dgm:t>
        <a:bodyPr/>
        <a:lstStyle/>
        <a:p>
          <a:endParaRPr lang="en-IN"/>
        </a:p>
      </dgm:t>
    </dgm:pt>
    <dgm:pt modelId="{2FD9D988-BA86-4652-AC27-B23819673A30}" type="sibTrans" cxnId="{718D3765-1AB4-4112-AD12-145ED3F253A5}">
      <dgm:prSet/>
      <dgm:spPr/>
      <dgm:t>
        <a:bodyPr/>
        <a:lstStyle/>
        <a:p>
          <a:endParaRPr lang="en-IN"/>
        </a:p>
      </dgm:t>
    </dgm:pt>
    <dgm:pt modelId="{39388693-F520-4DF2-9FD1-B03CA4C41F3E}">
      <dgm:prSet/>
      <dgm:spPr/>
      <dgm:t>
        <a:bodyPr/>
        <a:lstStyle/>
        <a:p>
          <a:r>
            <a:rPr lang="en-US" dirty="0" smtClean="0"/>
            <a:t>Implemented By Santosh Yadav</a:t>
          </a:r>
          <a:endParaRPr lang="en-IN" dirty="0"/>
        </a:p>
      </dgm:t>
    </dgm:pt>
    <dgm:pt modelId="{B89E8179-2C12-4C54-9A25-2EFE0448998F}" type="parTrans" cxnId="{C54572E4-555E-4B71-8D7E-24E5AD8E8085}">
      <dgm:prSet/>
      <dgm:spPr/>
      <dgm:t>
        <a:bodyPr/>
        <a:lstStyle/>
        <a:p>
          <a:endParaRPr lang="en-IN"/>
        </a:p>
      </dgm:t>
    </dgm:pt>
    <dgm:pt modelId="{FA935A44-58FA-446B-B5AE-6CC3B2400188}" type="sibTrans" cxnId="{C54572E4-555E-4B71-8D7E-24E5AD8E8085}">
      <dgm:prSet/>
      <dgm:spPr/>
      <dgm:t>
        <a:bodyPr/>
        <a:lstStyle/>
        <a:p>
          <a:endParaRPr lang="en-IN"/>
        </a:p>
      </dgm:t>
    </dgm:pt>
    <dgm:pt modelId="{7E2CE033-D07D-4A6B-A277-616C566CC864}">
      <dgm:prSet/>
      <dgm:spPr/>
      <dgm:t>
        <a:bodyPr/>
        <a:lstStyle/>
        <a:p>
          <a:r>
            <a:rPr lang="en-US" dirty="0" smtClean="0"/>
            <a:t>Fourth</a:t>
          </a:r>
          <a:endParaRPr lang="en-IN" dirty="0"/>
        </a:p>
      </dgm:t>
    </dgm:pt>
    <dgm:pt modelId="{C94BE5ED-5B06-4EF1-A360-26474DCF39E9}" type="sibTrans" cxnId="{D0C92228-8AC3-4D0B-8207-3497D95582F0}">
      <dgm:prSet/>
      <dgm:spPr/>
      <dgm:t>
        <a:bodyPr/>
        <a:lstStyle/>
        <a:p>
          <a:endParaRPr lang="en-IN"/>
        </a:p>
      </dgm:t>
    </dgm:pt>
    <dgm:pt modelId="{B4D89F00-4EDF-44CB-B7EA-3A747A794AF2}" type="parTrans" cxnId="{D0C92228-8AC3-4D0B-8207-3497D95582F0}">
      <dgm:prSet/>
      <dgm:spPr/>
      <dgm:t>
        <a:bodyPr/>
        <a:lstStyle/>
        <a:p>
          <a:endParaRPr lang="en-IN"/>
        </a:p>
      </dgm:t>
    </dgm:pt>
    <dgm:pt modelId="{477EED48-28DD-4EE6-B82E-FE1034AAF4C6}">
      <dgm:prSet phldrT="[Text]"/>
      <dgm:spPr/>
      <dgm:t>
        <a:bodyPr/>
        <a:lstStyle/>
        <a:p>
          <a:r>
            <a:rPr lang="en-US" dirty="0" smtClean="0"/>
            <a:t>Implemented By </a:t>
          </a:r>
          <a:r>
            <a:rPr lang="en-US" dirty="0" err="1" smtClean="0"/>
            <a:t>ashish,shubham,dhremandra</a:t>
          </a:r>
          <a:r>
            <a:rPr lang="en-US" dirty="0" smtClean="0"/>
            <a:t>.</a:t>
          </a:r>
          <a:endParaRPr lang="en-IN" dirty="0"/>
        </a:p>
      </dgm:t>
    </dgm:pt>
    <dgm:pt modelId="{68EB1F63-E20A-4263-B7AB-BD5935C10607}" type="sibTrans" cxnId="{40C38AAA-E083-44A8-B4EB-D02F3CE30EEA}">
      <dgm:prSet/>
      <dgm:spPr/>
      <dgm:t>
        <a:bodyPr/>
        <a:lstStyle/>
        <a:p>
          <a:endParaRPr lang="en-IN"/>
        </a:p>
      </dgm:t>
    </dgm:pt>
    <dgm:pt modelId="{FF7D89BC-5310-470C-84D2-145A2AC563B7}" type="parTrans" cxnId="{40C38AAA-E083-44A8-B4EB-D02F3CE30EEA}">
      <dgm:prSet/>
      <dgm:spPr/>
      <dgm:t>
        <a:bodyPr/>
        <a:lstStyle/>
        <a:p>
          <a:endParaRPr lang="en-IN"/>
        </a:p>
      </dgm:t>
    </dgm:pt>
    <dgm:pt modelId="{DFF24B9A-B2CB-455D-97FD-C19B78F393EE}">
      <dgm:prSet phldrT="[Text]"/>
      <dgm:spPr/>
      <dgm:t>
        <a:bodyPr/>
        <a:lstStyle/>
        <a:p>
          <a:r>
            <a:rPr lang="en-US" dirty="0" smtClean="0"/>
            <a:t>Embedded Coding</a:t>
          </a:r>
          <a:endParaRPr lang="en-IN" dirty="0"/>
        </a:p>
      </dgm:t>
    </dgm:pt>
    <dgm:pt modelId="{6CD839AC-F145-483D-B80B-B75FD27CF3E6}" type="sibTrans" cxnId="{DDF01AF9-4B47-4E58-9783-644FD2E7CE8B}">
      <dgm:prSet/>
      <dgm:spPr/>
      <dgm:t>
        <a:bodyPr/>
        <a:lstStyle/>
        <a:p>
          <a:endParaRPr lang="en-IN"/>
        </a:p>
      </dgm:t>
    </dgm:pt>
    <dgm:pt modelId="{1869AA6A-9ED7-4C7F-92EB-073FDF9E2655}" type="parTrans" cxnId="{DDF01AF9-4B47-4E58-9783-644FD2E7CE8B}">
      <dgm:prSet/>
      <dgm:spPr/>
      <dgm:t>
        <a:bodyPr/>
        <a:lstStyle/>
        <a:p>
          <a:endParaRPr lang="en-IN"/>
        </a:p>
      </dgm:t>
    </dgm:pt>
    <dgm:pt modelId="{79FDF541-3775-4899-875D-BC1A02BE1DE6}" type="pres">
      <dgm:prSet presAssocID="{67D0B5CA-A0BF-4BC4-8F4C-982966FED60C}" presName="linearFlow" presStyleCnt="0">
        <dgm:presLayoutVars>
          <dgm:dir/>
          <dgm:animLvl val="lvl"/>
          <dgm:resizeHandles val="exact"/>
        </dgm:presLayoutVars>
      </dgm:prSet>
      <dgm:spPr/>
      <dgm:t>
        <a:bodyPr/>
        <a:lstStyle/>
        <a:p>
          <a:endParaRPr lang="en-IN"/>
        </a:p>
      </dgm:t>
    </dgm:pt>
    <dgm:pt modelId="{04485796-65CC-479E-9553-7F841AB934FD}" type="pres">
      <dgm:prSet presAssocID="{D30F87D0-0526-4D6D-9771-EAD0D2E34A4D}" presName="composite" presStyleCnt="0"/>
      <dgm:spPr/>
    </dgm:pt>
    <dgm:pt modelId="{C6AA8C8E-8A84-47F1-8511-67FAF5273A77}" type="pres">
      <dgm:prSet presAssocID="{D30F87D0-0526-4D6D-9771-EAD0D2E34A4D}" presName="parentText" presStyleLbl="alignNode1" presStyleIdx="0" presStyleCnt="4">
        <dgm:presLayoutVars>
          <dgm:chMax val="1"/>
          <dgm:bulletEnabled val="1"/>
        </dgm:presLayoutVars>
      </dgm:prSet>
      <dgm:spPr/>
      <dgm:t>
        <a:bodyPr/>
        <a:lstStyle/>
        <a:p>
          <a:endParaRPr lang="en-IN"/>
        </a:p>
      </dgm:t>
    </dgm:pt>
    <dgm:pt modelId="{997A13B7-79D2-4907-AB53-E1107AA2C0F4}" type="pres">
      <dgm:prSet presAssocID="{D30F87D0-0526-4D6D-9771-EAD0D2E34A4D}" presName="descendantText" presStyleLbl="alignAcc1" presStyleIdx="0" presStyleCnt="4">
        <dgm:presLayoutVars>
          <dgm:bulletEnabled val="1"/>
        </dgm:presLayoutVars>
      </dgm:prSet>
      <dgm:spPr/>
      <dgm:t>
        <a:bodyPr/>
        <a:lstStyle/>
        <a:p>
          <a:endParaRPr lang="en-IN"/>
        </a:p>
      </dgm:t>
    </dgm:pt>
    <dgm:pt modelId="{A0E3A06B-1104-44CD-97CB-99355A405378}" type="pres">
      <dgm:prSet presAssocID="{5E1EC5D7-9CBB-43FD-8669-41C623BC999F}" presName="sp" presStyleCnt="0"/>
      <dgm:spPr/>
    </dgm:pt>
    <dgm:pt modelId="{BD15B2A9-E10D-44C2-81E9-96353FF3A330}" type="pres">
      <dgm:prSet presAssocID="{B8642734-FCC4-4239-905F-2E8A8CCF22E7}" presName="composite" presStyleCnt="0"/>
      <dgm:spPr/>
    </dgm:pt>
    <dgm:pt modelId="{54AA8838-28ED-4924-9BCB-6F5588219238}" type="pres">
      <dgm:prSet presAssocID="{B8642734-FCC4-4239-905F-2E8A8CCF22E7}" presName="parentText" presStyleLbl="alignNode1" presStyleIdx="1" presStyleCnt="4">
        <dgm:presLayoutVars>
          <dgm:chMax val="1"/>
          <dgm:bulletEnabled val="1"/>
        </dgm:presLayoutVars>
      </dgm:prSet>
      <dgm:spPr/>
      <dgm:t>
        <a:bodyPr/>
        <a:lstStyle/>
        <a:p>
          <a:endParaRPr lang="en-IN"/>
        </a:p>
      </dgm:t>
    </dgm:pt>
    <dgm:pt modelId="{390C20BE-7A8A-4FB8-90F5-3831769EC149}" type="pres">
      <dgm:prSet presAssocID="{B8642734-FCC4-4239-905F-2E8A8CCF22E7}" presName="descendantText" presStyleLbl="alignAcc1" presStyleIdx="1" presStyleCnt="4">
        <dgm:presLayoutVars>
          <dgm:bulletEnabled val="1"/>
        </dgm:presLayoutVars>
      </dgm:prSet>
      <dgm:spPr/>
      <dgm:t>
        <a:bodyPr/>
        <a:lstStyle/>
        <a:p>
          <a:endParaRPr lang="en-IN"/>
        </a:p>
      </dgm:t>
    </dgm:pt>
    <dgm:pt modelId="{5B9A54CD-D83D-4081-8B5C-075EB8C6B775}" type="pres">
      <dgm:prSet presAssocID="{080E3CA6-65A3-4D04-BC5B-E4BB995629EC}" presName="sp" presStyleCnt="0"/>
      <dgm:spPr/>
    </dgm:pt>
    <dgm:pt modelId="{2F64FD55-4578-4D9D-A39E-099FF9CA8E86}" type="pres">
      <dgm:prSet presAssocID="{D10CCB28-10F2-485B-9AD6-A361B44A474E}" presName="composite" presStyleCnt="0"/>
      <dgm:spPr/>
    </dgm:pt>
    <dgm:pt modelId="{4A02F583-E62C-4203-849E-C6784F3C2B1A}" type="pres">
      <dgm:prSet presAssocID="{D10CCB28-10F2-485B-9AD6-A361B44A474E}" presName="parentText" presStyleLbl="alignNode1" presStyleIdx="2" presStyleCnt="4">
        <dgm:presLayoutVars>
          <dgm:chMax val="1"/>
          <dgm:bulletEnabled val="1"/>
        </dgm:presLayoutVars>
      </dgm:prSet>
      <dgm:spPr/>
      <dgm:t>
        <a:bodyPr/>
        <a:lstStyle/>
        <a:p>
          <a:endParaRPr lang="en-IN"/>
        </a:p>
      </dgm:t>
    </dgm:pt>
    <dgm:pt modelId="{FF73705B-96F5-4C40-9B1D-F137ABD2F7FA}" type="pres">
      <dgm:prSet presAssocID="{D10CCB28-10F2-485B-9AD6-A361B44A474E}" presName="descendantText" presStyleLbl="alignAcc1" presStyleIdx="2" presStyleCnt="4" custLinFactNeighborX="0">
        <dgm:presLayoutVars>
          <dgm:bulletEnabled val="1"/>
        </dgm:presLayoutVars>
      </dgm:prSet>
      <dgm:spPr/>
      <dgm:t>
        <a:bodyPr/>
        <a:lstStyle/>
        <a:p>
          <a:endParaRPr lang="en-IN"/>
        </a:p>
      </dgm:t>
    </dgm:pt>
    <dgm:pt modelId="{2C0776E9-7D3A-42FA-91C2-28A279136AC2}" type="pres">
      <dgm:prSet presAssocID="{D4177618-8E91-4ADB-8FBD-FFDAEEBA39E9}" presName="sp" presStyleCnt="0"/>
      <dgm:spPr/>
    </dgm:pt>
    <dgm:pt modelId="{381477CC-9168-4C9E-838C-2DB32492A3EF}" type="pres">
      <dgm:prSet presAssocID="{7E2CE033-D07D-4A6B-A277-616C566CC864}" presName="composite" presStyleCnt="0"/>
      <dgm:spPr/>
    </dgm:pt>
    <dgm:pt modelId="{A750E28E-1CDF-4616-810C-A2A66FEE903B}" type="pres">
      <dgm:prSet presAssocID="{7E2CE033-D07D-4A6B-A277-616C566CC864}" presName="parentText" presStyleLbl="alignNode1" presStyleIdx="3" presStyleCnt="4">
        <dgm:presLayoutVars>
          <dgm:chMax val="1"/>
          <dgm:bulletEnabled val="1"/>
        </dgm:presLayoutVars>
      </dgm:prSet>
      <dgm:spPr/>
      <dgm:t>
        <a:bodyPr/>
        <a:lstStyle/>
        <a:p>
          <a:endParaRPr lang="en-IN"/>
        </a:p>
      </dgm:t>
    </dgm:pt>
    <dgm:pt modelId="{46322F06-DE9A-444A-8CD8-E781F80A9C41}" type="pres">
      <dgm:prSet presAssocID="{7E2CE033-D07D-4A6B-A277-616C566CC864}" presName="descendantText" presStyleLbl="alignAcc1" presStyleIdx="3" presStyleCnt="4">
        <dgm:presLayoutVars>
          <dgm:bulletEnabled val="1"/>
        </dgm:presLayoutVars>
      </dgm:prSet>
      <dgm:spPr/>
      <dgm:t>
        <a:bodyPr/>
        <a:lstStyle/>
        <a:p>
          <a:endParaRPr lang="en-IN"/>
        </a:p>
      </dgm:t>
    </dgm:pt>
  </dgm:ptLst>
  <dgm:cxnLst>
    <dgm:cxn modelId="{53B4228E-4CD9-4ADF-8A1C-74D6D128EA30}" type="presOf" srcId="{B05E676B-48D8-4AEB-AA84-203B268D9F69}" destId="{997A13B7-79D2-4907-AB53-E1107AA2C0F4}" srcOrd="0" destOrd="0" presId="urn:microsoft.com/office/officeart/2005/8/layout/chevron2"/>
    <dgm:cxn modelId="{B22336BE-C0F5-4D6B-9290-FC1EE41BF9BB}" type="presOf" srcId="{5F87BF34-D17F-49BB-8C9F-23D870A627C6}" destId="{46322F06-DE9A-444A-8CD8-E781F80A9C41}" srcOrd="0" destOrd="0" presId="urn:microsoft.com/office/officeart/2005/8/layout/chevron2"/>
    <dgm:cxn modelId="{2A04E78B-B2EE-45F7-8B22-56281C35FB13}" srcId="{D30F87D0-0526-4D6D-9771-EAD0D2E34A4D}" destId="{B05E676B-48D8-4AEB-AA84-203B268D9F69}" srcOrd="0" destOrd="0" parTransId="{05BD9DA6-3D2D-41EB-8776-F802B676C748}" sibTransId="{2643B411-896D-4124-979B-BE07F1BD9777}"/>
    <dgm:cxn modelId="{82F1A8F4-B0D0-46D6-B9B9-7AD3AF2C0586}" type="presOf" srcId="{7E2CE033-D07D-4A6B-A277-616C566CC864}" destId="{A750E28E-1CDF-4616-810C-A2A66FEE903B}" srcOrd="0" destOrd="0" presId="urn:microsoft.com/office/officeart/2005/8/layout/chevron2"/>
    <dgm:cxn modelId="{38955C82-FCBD-4DFE-B723-A458F22F96B3}" type="presOf" srcId="{477EED48-28DD-4EE6-B82E-FE1034AAF4C6}" destId="{FF73705B-96F5-4C40-9B1D-F137ABD2F7FA}" srcOrd="0" destOrd="1" presId="urn:microsoft.com/office/officeart/2005/8/layout/chevron2"/>
    <dgm:cxn modelId="{1BF72CB9-F324-4FC8-B7B5-5A8A45E34048}" type="presOf" srcId="{D10CCB28-10F2-485B-9AD6-A361B44A474E}" destId="{4A02F583-E62C-4203-849E-C6784F3C2B1A}" srcOrd="0" destOrd="0" presId="urn:microsoft.com/office/officeart/2005/8/layout/chevron2"/>
    <dgm:cxn modelId="{FE4EF59D-53E5-4000-A6D8-A858ABD30CC0}" type="presOf" srcId="{5F2B4755-0E8F-4394-BBED-78AA1B601D05}" destId="{390C20BE-7A8A-4FB8-90F5-3831769EC149}" srcOrd="0" destOrd="0" presId="urn:microsoft.com/office/officeart/2005/8/layout/chevron2"/>
    <dgm:cxn modelId="{908A6D38-9FB2-4573-A5BC-A73ACD8E7177}" type="presOf" srcId="{B0093FF2-CC19-4580-A0A8-B71ACFA036B6}" destId="{997A13B7-79D2-4907-AB53-E1107AA2C0F4}" srcOrd="0" destOrd="1" presId="urn:microsoft.com/office/officeart/2005/8/layout/chevron2"/>
    <dgm:cxn modelId="{10A0ECBC-378E-4792-9E4C-CC0E89EDF758}" srcId="{B8642734-FCC4-4239-905F-2E8A8CCF22E7}" destId="{3BF566A3-9164-4F58-A73E-6549A3F4DF9A}" srcOrd="1" destOrd="0" parTransId="{EC1CD174-7969-4822-B66A-40B643B2E45B}" sibTransId="{6B3C46A8-F63A-43C8-96BF-14DB40438404}"/>
    <dgm:cxn modelId="{C9C868FF-D323-4643-BF37-3BE77A25AF07}" type="presOf" srcId="{D30F87D0-0526-4D6D-9771-EAD0D2E34A4D}" destId="{C6AA8C8E-8A84-47F1-8511-67FAF5273A77}" srcOrd="0" destOrd="0" presId="urn:microsoft.com/office/officeart/2005/8/layout/chevron2"/>
    <dgm:cxn modelId="{D0C92228-8AC3-4D0B-8207-3497D95582F0}" srcId="{67D0B5CA-A0BF-4BC4-8F4C-982966FED60C}" destId="{7E2CE033-D07D-4A6B-A277-616C566CC864}" srcOrd="3" destOrd="0" parTransId="{B4D89F00-4EDF-44CB-B7EA-3A747A794AF2}" sibTransId="{C94BE5ED-5B06-4EF1-A360-26474DCF39E9}"/>
    <dgm:cxn modelId="{D2DEF635-D947-4E9C-BB96-E564A7826D08}" srcId="{67D0B5CA-A0BF-4BC4-8F4C-982966FED60C}" destId="{D30F87D0-0526-4D6D-9771-EAD0D2E34A4D}" srcOrd="0" destOrd="0" parTransId="{EA29AA97-9D19-4571-B357-C2BFB5A8C891}" sibTransId="{5E1EC5D7-9CBB-43FD-8669-41C623BC999F}"/>
    <dgm:cxn modelId="{EC4228D8-FD05-4D0B-8B60-9204FC90DB4C}" srcId="{B8642734-FCC4-4239-905F-2E8A8CCF22E7}" destId="{5F2B4755-0E8F-4394-BBED-78AA1B601D05}" srcOrd="0" destOrd="0" parTransId="{6C46A5BA-6549-4A1E-BA38-5972DFDABC6C}" sibTransId="{E8886DCB-645A-459B-B8B1-008D327CDCEC}"/>
    <dgm:cxn modelId="{52D966B6-40B1-41FD-8689-D00A6587EA1C}" type="presOf" srcId="{39388693-F520-4DF2-9FD1-B03CA4C41F3E}" destId="{46322F06-DE9A-444A-8CD8-E781F80A9C41}" srcOrd="0" destOrd="1" presId="urn:microsoft.com/office/officeart/2005/8/layout/chevron2"/>
    <dgm:cxn modelId="{4343EAF1-E2F1-4504-B76C-3AA4B2F792E4}" srcId="{D30F87D0-0526-4D6D-9771-EAD0D2E34A4D}" destId="{B0093FF2-CC19-4580-A0A8-B71ACFA036B6}" srcOrd="1" destOrd="0" parTransId="{AE9C0006-C14C-4D47-8140-1FB0B6553346}" sibTransId="{6EBF479C-4036-4D83-9559-AA32FFD40F81}"/>
    <dgm:cxn modelId="{F271F33D-B40B-4BFE-8E59-8FDD64D9F6DA}" type="presOf" srcId="{3BF566A3-9164-4F58-A73E-6549A3F4DF9A}" destId="{390C20BE-7A8A-4FB8-90F5-3831769EC149}" srcOrd="0" destOrd="1" presId="urn:microsoft.com/office/officeart/2005/8/layout/chevron2"/>
    <dgm:cxn modelId="{40C38AAA-E083-44A8-B4EB-D02F3CE30EEA}" srcId="{D10CCB28-10F2-485B-9AD6-A361B44A474E}" destId="{477EED48-28DD-4EE6-B82E-FE1034AAF4C6}" srcOrd="1" destOrd="0" parTransId="{FF7D89BC-5310-470C-84D2-145A2AC563B7}" sibTransId="{68EB1F63-E20A-4263-B7AB-BD5935C10607}"/>
    <dgm:cxn modelId="{C54572E4-555E-4B71-8D7E-24E5AD8E8085}" srcId="{7E2CE033-D07D-4A6B-A277-616C566CC864}" destId="{39388693-F520-4DF2-9FD1-B03CA4C41F3E}" srcOrd="1" destOrd="0" parTransId="{B89E8179-2C12-4C54-9A25-2EFE0448998F}" sibTransId="{FA935A44-58FA-446B-B5AE-6CC3B2400188}"/>
    <dgm:cxn modelId="{18A07BAF-CE48-4ECE-B378-F4E24FC66605}" srcId="{67D0B5CA-A0BF-4BC4-8F4C-982966FED60C}" destId="{B8642734-FCC4-4239-905F-2E8A8CCF22E7}" srcOrd="1" destOrd="0" parTransId="{057B3A20-1ECE-4419-B9EB-C77529F95DE3}" sibTransId="{080E3CA6-65A3-4D04-BC5B-E4BB995629EC}"/>
    <dgm:cxn modelId="{DDF01AF9-4B47-4E58-9783-644FD2E7CE8B}" srcId="{D10CCB28-10F2-485B-9AD6-A361B44A474E}" destId="{DFF24B9A-B2CB-455D-97FD-C19B78F393EE}" srcOrd="0" destOrd="0" parTransId="{1869AA6A-9ED7-4C7F-92EB-073FDF9E2655}" sibTransId="{6CD839AC-F145-483D-B80B-B75FD27CF3E6}"/>
    <dgm:cxn modelId="{01C809A3-CF8D-4733-9F39-3AC496F0AFA4}" type="presOf" srcId="{DFF24B9A-B2CB-455D-97FD-C19B78F393EE}" destId="{FF73705B-96F5-4C40-9B1D-F137ABD2F7FA}" srcOrd="0" destOrd="0" presId="urn:microsoft.com/office/officeart/2005/8/layout/chevron2"/>
    <dgm:cxn modelId="{CF537D12-2326-48DF-B252-5E9293819142}" type="presOf" srcId="{B8642734-FCC4-4239-905F-2E8A8CCF22E7}" destId="{54AA8838-28ED-4924-9BCB-6F5588219238}" srcOrd="0" destOrd="0" presId="urn:microsoft.com/office/officeart/2005/8/layout/chevron2"/>
    <dgm:cxn modelId="{3C0A5BBA-A1B4-4629-BF0A-515F0CCA05D0}" type="presOf" srcId="{67D0B5CA-A0BF-4BC4-8F4C-982966FED60C}" destId="{79FDF541-3775-4899-875D-BC1A02BE1DE6}" srcOrd="0" destOrd="0" presId="urn:microsoft.com/office/officeart/2005/8/layout/chevron2"/>
    <dgm:cxn modelId="{718D3765-1AB4-4112-AD12-145ED3F253A5}" srcId="{7E2CE033-D07D-4A6B-A277-616C566CC864}" destId="{5F87BF34-D17F-49BB-8C9F-23D870A627C6}" srcOrd="0" destOrd="0" parTransId="{A1DA7739-6F65-41F9-9892-AC837203D2D8}" sibTransId="{2FD9D988-BA86-4652-AC27-B23819673A30}"/>
    <dgm:cxn modelId="{DF1D02FB-7A87-4B85-B181-B2D515DA5009}" srcId="{67D0B5CA-A0BF-4BC4-8F4C-982966FED60C}" destId="{D10CCB28-10F2-485B-9AD6-A361B44A474E}" srcOrd="2" destOrd="0" parTransId="{D61AA232-6A89-42F0-B439-2F4A5A6DF4A1}" sibTransId="{D4177618-8E91-4ADB-8FBD-FFDAEEBA39E9}"/>
    <dgm:cxn modelId="{2ECE4C50-1435-4E8A-B7C1-01CCB9A6AEE9}" type="presParOf" srcId="{79FDF541-3775-4899-875D-BC1A02BE1DE6}" destId="{04485796-65CC-479E-9553-7F841AB934FD}" srcOrd="0" destOrd="0" presId="urn:microsoft.com/office/officeart/2005/8/layout/chevron2"/>
    <dgm:cxn modelId="{B115C015-B2A5-4A91-A6F8-05E82A88BCD1}" type="presParOf" srcId="{04485796-65CC-479E-9553-7F841AB934FD}" destId="{C6AA8C8E-8A84-47F1-8511-67FAF5273A77}" srcOrd="0" destOrd="0" presId="urn:microsoft.com/office/officeart/2005/8/layout/chevron2"/>
    <dgm:cxn modelId="{9AC3B54C-D26F-4BC3-9B03-83CE391C8ED6}" type="presParOf" srcId="{04485796-65CC-479E-9553-7F841AB934FD}" destId="{997A13B7-79D2-4907-AB53-E1107AA2C0F4}" srcOrd="1" destOrd="0" presId="urn:microsoft.com/office/officeart/2005/8/layout/chevron2"/>
    <dgm:cxn modelId="{E5280882-8301-4619-9C37-992EE1D47771}" type="presParOf" srcId="{79FDF541-3775-4899-875D-BC1A02BE1DE6}" destId="{A0E3A06B-1104-44CD-97CB-99355A405378}" srcOrd="1" destOrd="0" presId="urn:microsoft.com/office/officeart/2005/8/layout/chevron2"/>
    <dgm:cxn modelId="{EC834518-3892-4DD7-BB39-B60546412586}" type="presParOf" srcId="{79FDF541-3775-4899-875D-BC1A02BE1DE6}" destId="{BD15B2A9-E10D-44C2-81E9-96353FF3A330}" srcOrd="2" destOrd="0" presId="urn:microsoft.com/office/officeart/2005/8/layout/chevron2"/>
    <dgm:cxn modelId="{FB240026-C7B1-47DE-84D8-DB3887FC9941}" type="presParOf" srcId="{BD15B2A9-E10D-44C2-81E9-96353FF3A330}" destId="{54AA8838-28ED-4924-9BCB-6F5588219238}" srcOrd="0" destOrd="0" presId="urn:microsoft.com/office/officeart/2005/8/layout/chevron2"/>
    <dgm:cxn modelId="{00E36D46-F0BA-456C-8495-8CEA99A7BD36}" type="presParOf" srcId="{BD15B2A9-E10D-44C2-81E9-96353FF3A330}" destId="{390C20BE-7A8A-4FB8-90F5-3831769EC149}" srcOrd="1" destOrd="0" presId="urn:microsoft.com/office/officeart/2005/8/layout/chevron2"/>
    <dgm:cxn modelId="{C49E72D8-4D72-433A-A5B1-AFCA1EEF9D0B}" type="presParOf" srcId="{79FDF541-3775-4899-875D-BC1A02BE1DE6}" destId="{5B9A54CD-D83D-4081-8B5C-075EB8C6B775}" srcOrd="3" destOrd="0" presId="urn:microsoft.com/office/officeart/2005/8/layout/chevron2"/>
    <dgm:cxn modelId="{62C88F80-0ECE-410A-ABE8-C7A2621848EC}" type="presParOf" srcId="{79FDF541-3775-4899-875D-BC1A02BE1DE6}" destId="{2F64FD55-4578-4D9D-A39E-099FF9CA8E86}" srcOrd="4" destOrd="0" presId="urn:microsoft.com/office/officeart/2005/8/layout/chevron2"/>
    <dgm:cxn modelId="{E0211A56-1CEA-4F13-89C9-8DBB1BB44689}" type="presParOf" srcId="{2F64FD55-4578-4D9D-A39E-099FF9CA8E86}" destId="{4A02F583-E62C-4203-849E-C6784F3C2B1A}" srcOrd="0" destOrd="0" presId="urn:microsoft.com/office/officeart/2005/8/layout/chevron2"/>
    <dgm:cxn modelId="{79B127B3-628E-451D-9336-D83248E1C5C0}" type="presParOf" srcId="{2F64FD55-4578-4D9D-A39E-099FF9CA8E86}" destId="{FF73705B-96F5-4C40-9B1D-F137ABD2F7FA}" srcOrd="1" destOrd="0" presId="urn:microsoft.com/office/officeart/2005/8/layout/chevron2"/>
    <dgm:cxn modelId="{26EEFE85-57C7-4A3E-85F1-5C692E578550}" type="presParOf" srcId="{79FDF541-3775-4899-875D-BC1A02BE1DE6}" destId="{2C0776E9-7D3A-42FA-91C2-28A279136AC2}" srcOrd="5" destOrd="0" presId="urn:microsoft.com/office/officeart/2005/8/layout/chevron2"/>
    <dgm:cxn modelId="{3F335C82-25A0-4278-A368-5FE510052BB8}" type="presParOf" srcId="{79FDF541-3775-4899-875D-BC1A02BE1DE6}" destId="{381477CC-9168-4C9E-838C-2DB32492A3EF}" srcOrd="6" destOrd="0" presId="urn:microsoft.com/office/officeart/2005/8/layout/chevron2"/>
    <dgm:cxn modelId="{FC2BD9FE-0901-46D8-8A76-F58ED2E15E04}" type="presParOf" srcId="{381477CC-9168-4C9E-838C-2DB32492A3EF}" destId="{A750E28E-1CDF-4616-810C-A2A66FEE903B}" srcOrd="0" destOrd="0" presId="urn:microsoft.com/office/officeart/2005/8/layout/chevron2"/>
    <dgm:cxn modelId="{27686824-F39C-4C3A-9DA4-961F30B6269F}" type="presParOf" srcId="{381477CC-9168-4C9E-838C-2DB32492A3EF}" destId="{46322F06-DE9A-444A-8CD8-E781F80A9C4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459AD7-4CFD-4692-BED4-828A6648436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4D459166-2A9D-41BB-9B86-67BBB85C67A7}">
      <dgm:prSet phldrT="[Text]"/>
      <dgm:spPr/>
      <dgm:t>
        <a:bodyPr/>
        <a:lstStyle/>
        <a:p>
          <a:r>
            <a:rPr lang="en-US" dirty="0" smtClean="0"/>
            <a:t>First Development Board</a:t>
          </a:r>
          <a:endParaRPr lang="en-IN" dirty="0"/>
        </a:p>
      </dgm:t>
    </dgm:pt>
    <dgm:pt modelId="{066A6481-E75F-4F82-B0D3-03265E4CE6D7}" type="parTrans" cxnId="{13F0F1C7-536F-4E45-8151-0A542D458432}">
      <dgm:prSet/>
      <dgm:spPr/>
      <dgm:t>
        <a:bodyPr/>
        <a:lstStyle/>
        <a:p>
          <a:endParaRPr lang="en-IN"/>
        </a:p>
      </dgm:t>
    </dgm:pt>
    <dgm:pt modelId="{FDB8598E-999A-43A8-9415-14136390EB79}" type="sibTrans" cxnId="{13F0F1C7-536F-4E45-8151-0A542D458432}">
      <dgm:prSet/>
      <dgm:spPr/>
      <dgm:t>
        <a:bodyPr/>
        <a:lstStyle/>
        <a:p>
          <a:endParaRPr lang="en-IN"/>
        </a:p>
      </dgm:t>
    </dgm:pt>
    <dgm:pt modelId="{5376F6BF-3272-426F-A95F-0A9BA6E7E433}">
      <dgm:prSet phldrT="[Text]"/>
      <dgm:spPr/>
      <dgm:t>
        <a:bodyPr/>
        <a:lstStyle/>
        <a:p>
          <a:r>
            <a:rPr lang="en-US" dirty="0" smtClean="0"/>
            <a:t>Second Development Board</a:t>
          </a:r>
          <a:endParaRPr lang="en-IN" dirty="0"/>
        </a:p>
      </dgm:t>
    </dgm:pt>
    <dgm:pt modelId="{04B8E172-8786-437B-A68C-35EDCDB466EE}" type="parTrans" cxnId="{914A1316-C7FE-4D0E-ABBE-3FA53423F6E8}">
      <dgm:prSet/>
      <dgm:spPr/>
      <dgm:t>
        <a:bodyPr/>
        <a:lstStyle/>
        <a:p>
          <a:endParaRPr lang="en-IN"/>
        </a:p>
      </dgm:t>
    </dgm:pt>
    <dgm:pt modelId="{EFAFD52D-D353-41F9-A4CB-83E316DBA72A}" type="sibTrans" cxnId="{914A1316-C7FE-4D0E-ABBE-3FA53423F6E8}">
      <dgm:prSet/>
      <dgm:spPr/>
      <dgm:t>
        <a:bodyPr/>
        <a:lstStyle/>
        <a:p>
          <a:endParaRPr lang="en-IN"/>
        </a:p>
      </dgm:t>
    </dgm:pt>
    <dgm:pt modelId="{934B8423-AE14-4177-81F5-05DB65124DFE}">
      <dgm:prSet phldrT="[Text]"/>
      <dgm:spPr/>
      <dgm:t>
        <a:bodyPr/>
        <a:lstStyle/>
        <a:p>
          <a:r>
            <a:rPr lang="en-US" dirty="0" smtClean="0"/>
            <a:t>Remote and Noise detection Unit</a:t>
          </a:r>
          <a:endParaRPr lang="en-IN" dirty="0"/>
        </a:p>
      </dgm:t>
    </dgm:pt>
    <dgm:pt modelId="{B0CCAF6E-7A3D-4943-974D-BA2C54C1B493}" type="parTrans" cxnId="{173EB88E-E669-431E-B802-C01D3C675BCB}">
      <dgm:prSet/>
      <dgm:spPr/>
      <dgm:t>
        <a:bodyPr/>
        <a:lstStyle/>
        <a:p>
          <a:endParaRPr lang="en-IN"/>
        </a:p>
      </dgm:t>
    </dgm:pt>
    <dgm:pt modelId="{C35E2131-BD45-476A-8891-05EFF6B18B10}" type="sibTrans" cxnId="{173EB88E-E669-431E-B802-C01D3C675BCB}">
      <dgm:prSet/>
      <dgm:spPr/>
      <dgm:t>
        <a:bodyPr/>
        <a:lstStyle/>
        <a:p>
          <a:endParaRPr lang="en-IN"/>
        </a:p>
      </dgm:t>
    </dgm:pt>
    <dgm:pt modelId="{04625023-5D8C-4DAA-8675-6C2F8DD8C25B}" type="pres">
      <dgm:prSet presAssocID="{45459AD7-4CFD-4692-BED4-828A66484366}" presName="Name0" presStyleCnt="0">
        <dgm:presLayoutVars>
          <dgm:chMax val="7"/>
          <dgm:chPref val="7"/>
          <dgm:dir/>
        </dgm:presLayoutVars>
      </dgm:prSet>
      <dgm:spPr/>
      <dgm:t>
        <a:bodyPr/>
        <a:lstStyle/>
        <a:p>
          <a:endParaRPr lang="en-IN"/>
        </a:p>
      </dgm:t>
    </dgm:pt>
    <dgm:pt modelId="{193779FE-E28D-46C6-ADDA-7C370889EB74}" type="pres">
      <dgm:prSet presAssocID="{45459AD7-4CFD-4692-BED4-828A66484366}" presName="Name1" presStyleCnt="0"/>
      <dgm:spPr/>
    </dgm:pt>
    <dgm:pt modelId="{BEFE5017-B1CC-459A-ACB9-E24ED4456180}" type="pres">
      <dgm:prSet presAssocID="{45459AD7-4CFD-4692-BED4-828A66484366}" presName="cycle" presStyleCnt="0"/>
      <dgm:spPr/>
    </dgm:pt>
    <dgm:pt modelId="{B8F6903E-BB4C-4903-8587-7FC9CA1BB32B}" type="pres">
      <dgm:prSet presAssocID="{45459AD7-4CFD-4692-BED4-828A66484366}" presName="srcNode" presStyleLbl="node1" presStyleIdx="0" presStyleCnt="3"/>
      <dgm:spPr/>
    </dgm:pt>
    <dgm:pt modelId="{4D0F823E-C9D0-4208-966A-2920AE66E9D4}" type="pres">
      <dgm:prSet presAssocID="{45459AD7-4CFD-4692-BED4-828A66484366}" presName="conn" presStyleLbl="parChTrans1D2" presStyleIdx="0" presStyleCnt="1"/>
      <dgm:spPr/>
      <dgm:t>
        <a:bodyPr/>
        <a:lstStyle/>
        <a:p>
          <a:endParaRPr lang="en-IN"/>
        </a:p>
      </dgm:t>
    </dgm:pt>
    <dgm:pt modelId="{C032CEF4-F432-47CC-AAA0-734EE47AAF3B}" type="pres">
      <dgm:prSet presAssocID="{45459AD7-4CFD-4692-BED4-828A66484366}" presName="extraNode" presStyleLbl="node1" presStyleIdx="0" presStyleCnt="3"/>
      <dgm:spPr/>
    </dgm:pt>
    <dgm:pt modelId="{ECF4267D-DABB-4BBB-AA3B-1251A7582615}" type="pres">
      <dgm:prSet presAssocID="{45459AD7-4CFD-4692-BED4-828A66484366}" presName="dstNode" presStyleLbl="node1" presStyleIdx="0" presStyleCnt="3"/>
      <dgm:spPr/>
    </dgm:pt>
    <dgm:pt modelId="{80A3BEBC-FD85-4163-A3A2-A79412B97832}" type="pres">
      <dgm:prSet presAssocID="{4D459166-2A9D-41BB-9B86-67BBB85C67A7}" presName="text_1" presStyleLbl="node1" presStyleIdx="0" presStyleCnt="3">
        <dgm:presLayoutVars>
          <dgm:bulletEnabled val="1"/>
        </dgm:presLayoutVars>
      </dgm:prSet>
      <dgm:spPr/>
      <dgm:t>
        <a:bodyPr/>
        <a:lstStyle/>
        <a:p>
          <a:endParaRPr lang="en-IN"/>
        </a:p>
      </dgm:t>
    </dgm:pt>
    <dgm:pt modelId="{026B144F-6BEB-4B5F-B1E9-D005C8A1E53E}" type="pres">
      <dgm:prSet presAssocID="{4D459166-2A9D-41BB-9B86-67BBB85C67A7}" presName="accent_1" presStyleCnt="0"/>
      <dgm:spPr/>
    </dgm:pt>
    <dgm:pt modelId="{9ED7ACC4-4705-4AFE-9774-393170517F21}" type="pres">
      <dgm:prSet presAssocID="{4D459166-2A9D-41BB-9B86-67BBB85C67A7}" presName="accentRepeatNode" presStyleLbl="solidFgAcc1" presStyleIdx="0" presStyleCnt="3"/>
      <dgm:spPr/>
    </dgm:pt>
    <dgm:pt modelId="{37C01973-F8DB-4D21-879D-63A061FE20A7}" type="pres">
      <dgm:prSet presAssocID="{5376F6BF-3272-426F-A95F-0A9BA6E7E433}" presName="text_2" presStyleLbl="node1" presStyleIdx="1" presStyleCnt="3">
        <dgm:presLayoutVars>
          <dgm:bulletEnabled val="1"/>
        </dgm:presLayoutVars>
      </dgm:prSet>
      <dgm:spPr/>
      <dgm:t>
        <a:bodyPr/>
        <a:lstStyle/>
        <a:p>
          <a:endParaRPr lang="en-IN"/>
        </a:p>
      </dgm:t>
    </dgm:pt>
    <dgm:pt modelId="{069565AB-EB52-40FA-B78D-63C89D2E49CA}" type="pres">
      <dgm:prSet presAssocID="{5376F6BF-3272-426F-A95F-0A9BA6E7E433}" presName="accent_2" presStyleCnt="0"/>
      <dgm:spPr/>
    </dgm:pt>
    <dgm:pt modelId="{73DB1FE9-40F1-419B-BDBB-522190EF9D32}" type="pres">
      <dgm:prSet presAssocID="{5376F6BF-3272-426F-A95F-0A9BA6E7E433}" presName="accentRepeatNode" presStyleLbl="solidFgAcc1" presStyleIdx="1" presStyleCnt="3"/>
      <dgm:spPr/>
    </dgm:pt>
    <dgm:pt modelId="{942C2E53-4691-4162-B4E1-7E688D180CCA}" type="pres">
      <dgm:prSet presAssocID="{934B8423-AE14-4177-81F5-05DB65124DFE}" presName="text_3" presStyleLbl="node1" presStyleIdx="2" presStyleCnt="3">
        <dgm:presLayoutVars>
          <dgm:bulletEnabled val="1"/>
        </dgm:presLayoutVars>
      </dgm:prSet>
      <dgm:spPr/>
      <dgm:t>
        <a:bodyPr/>
        <a:lstStyle/>
        <a:p>
          <a:endParaRPr lang="en-IN"/>
        </a:p>
      </dgm:t>
    </dgm:pt>
    <dgm:pt modelId="{5F405319-0C05-4E4D-AD52-78C0530C5BD4}" type="pres">
      <dgm:prSet presAssocID="{934B8423-AE14-4177-81F5-05DB65124DFE}" presName="accent_3" presStyleCnt="0"/>
      <dgm:spPr/>
    </dgm:pt>
    <dgm:pt modelId="{5FA6AE37-ACD0-41CF-AB8E-9AD5CFB564FA}" type="pres">
      <dgm:prSet presAssocID="{934B8423-AE14-4177-81F5-05DB65124DFE}" presName="accentRepeatNode" presStyleLbl="solidFgAcc1" presStyleIdx="2" presStyleCnt="3"/>
      <dgm:spPr/>
    </dgm:pt>
  </dgm:ptLst>
  <dgm:cxnLst>
    <dgm:cxn modelId="{F877828F-4665-4E09-AFF6-373AFC49AE53}" type="presOf" srcId="{5376F6BF-3272-426F-A95F-0A9BA6E7E433}" destId="{37C01973-F8DB-4D21-879D-63A061FE20A7}" srcOrd="0" destOrd="0" presId="urn:microsoft.com/office/officeart/2008/layout/VerticalCurvedList"/>
    <dgm:cxn modelId="{13F0F1C7-536F-4E45-8151-0A542D458432}" srcId="{45459AD7-4CFD-4692-BED4-828A66484366}" destId="{4D459166-2A9D-41BB-9B86-67BBB85C67A7}" srcOrd="0" destOrd="0" parTransId="{066A6481-E75F-4F82-B0D3-03265E4CE6D7}" sibTransId="{FDB8598E-999A-43A8-9415-14136390EB79}"/>
    <dgm:cxn modelId="{173EB88E-E669-431E-B802-C01D3C675BCB}" srcId="{45459AD7-4CFD-4692-BED4-828A66484366}" destId="{934B8423-AE14-4177-81F5-05DB65124DFE}" srcOrd="2" destOrd="0" parTransId="{B0CCAF6E-7A3D-4943-974D-BA2C54C1B493}" sibTransId="{C35E2131-BD45-476A-8891-05EFF6B18B10}"/>
    <dgm:cxn modelId="{52658B44-7D91-418C-BBC3-7841FD7105AD}" type="presOf" srcId="{934B8423-AE14-4177-81F5-05DB65124DFE}" destId="{942C2E53-4691-4162-B4E1-7E688D180CCA}" srcOrd="0" destOrd="0" presId="urn:microsoft.com/office/officeart/2008/layout/VerticalCurvedList"/>
    <dgm:cxn modelId="{92662A58-E6AE-40D7-B4EC-428CC0F510D6}" type="presOf" srcId="{FDB8598E-999A-43A8-9415-14136390EB79}" destId="{4D0F823E-C9D0-4208-966A-2920AE66E9D4}" srcOrd="0" destOrd="0" presId="urn:microsoft.com/office/officeart/2008/layout/VerticalCurvedList"/>
    <dgm:cxn modelId="{914A1316-C7FE-4D0E-ABBE-3FA53423F6E8}" srcId="{45459AD7-4CFD-4692-BED4-828A66484366}" destId="{5376F6BF-3272-426F-A95F-0A9BA6E7E433}" srcOrd="1" destOrd="0" parTransId="{04B8E172-8786-437B-A68C-35EDCDB466EE}" sibTransId="{EFAFD52D-D353-41F9-A4CB-83E316DBA72A}"/>
    <dgm:cxn modelId="{92A17A71-0395-48E4-A071-475225F1E7E6}" type="presOf" srcId="{45459AD7-4CFD-4692-BED4-828A66484366}" destId="{04625023-5D8C-4DAA-8675-6C2F8DD8C25B}" srcOrd="0" destOrd="0" presId="urn:microsoft.com/office/officeart/2008/layout/VerticalCurvedList"/>
    <dgm:cxn modelId="{AA0826C7-0EF9-45BF-BAD3-287AF7554C07}" type="presOf" srcId="{4D459166-2A9D-41BB-9B86-67BBB85C67A7}" destId="{80A3BEBC-FD85-4163-A3A2-A79412B97832}" srcOrd="0" destOrd="0" presId="urn:microsoft.com/office/officeart/2008/layout/VerticalCurvedList"/>
    <dgm:cxn modelId="{099FCE80-C55B-462F-8225-EA2849FD8A4A}" type="presParOf" srcId="{04625023-5D8C-4DAA-8675-6C2F8DD8C25B}" destId="{193779FE-E28D-46C6-ADDA-7C370889EB74}" srcOrd="0" destOrd="0" presId="urn:microsoft.com/office/officeart/2008/layout/VerticalCurvedList"/>
    <dgm:cxn modelId="{255387B6-165B-48FC-9F7B-DED0CEFCC05D}" type="presParOf" srcId="{193779FE-E28D-46C6-ADDA-7C370889EB74}" destId="{BEFE5017-B1CC-459A-ACB9-E24ED4456180}" srcOrd="0" destOrd="0" presId="urn:microsoft.com/office/officeart/2008/layout/VerticalCurvedList"/>
    <dgm:cxn modelId="{3399912F-7B4A-40F9-84A4-FFC16BB3D242}" type="presParOf" srcId="{BEFE5017-B1CC-459A-ACB9-E24ED4456180}" destId="{B8F6903E-BB4C-4903-8587-7FC9CA1BB32B}" srcOrd="0" destOrd="0" presId="urn:microsoft.com/office/officeart/2008/layout/VerticalCurvedList"/>
    <dgm:cxn modelId="{7CA9C911-C86B-46D8-8520-185C85F1B788}" type="presParOf" srcId="{BEFE5017-B1CC-459A-ACB9-E24ED4456180}" destId="{4D0F823E-C9D0-4208-966A-2920AE66E9D4}" srcOrd="1" destOrd="0" presId="urn:microsoft.com/office/officeart/2008/layout/VerticalCurvedList"/>
    <dgm:cxn modelId="{2D8AF96E-9C36-4244-B7AF-4FBBFBCDF39C}" type="presParOf" srcId="{BEFE5017-B1CC-459A-ACB9-E24ED4456180}" destId="{C032CEF4-F432-47CC-AAA0-734EE47AAF3B}" srcOrd="2" destOrd="0" presId="urn:microsoft.com/office/officeart/2008/layout/VerticalCurvedList"/>
    <dgm:cxn modelId="{81EAE484-5D3A-4CB8-996D-7C05170B99BD}" type="presParOf" srcId="{BEFE5017-B1CC-459A-ACB9-E24ED4456180}" destId="{ECF4267D-DABB-4BBB-AA3B-1251A7582615}" srcOrd="3" destOrd="0" presId="urn:microsoft.com/office/officeart/2008/layout/VerticalCurvedList"/>
    <dgm:cxn modelId="{EDA8EA1A-973D-45FC-B180-F6823E8B228A}" type="presParOf" srcId="{193779FE-E28D-46C6-ADDA-7C370889EB74}" destId="{80A3BEBC-FD85-4163-A3A2-A79412B97832}" srcOrd="1" destOrd="0" presId="urn:microsoft.com/office/officeart/2008/layout/VerticalCurvedList"/>
    <dgm:cxn modelId="{F460666D-FC63-417A-B5D1-4CBDF9A7A474}" type="presParOf" srcId="{193779FE-E28D-46C6-ADDA-7C370889EB74}" destId="{026B144F-6BEB-4B5F-B1E9-D005C8A1E53E}" srcOrd="2" destOrd="0" presId="urn:microsoft.com/office/officeart/2008/layout/VerticalCurvedList"/>
    <dgm:cxn modelId="{61EF9E6A-D6B6-4E53-849F-137C761B1BC0}" type="presParOf" srcId="{026B144F-6BEB-4B5F-B1E9-D005C8A1E53E}" destId="{9ED7ACC4-4705-4AFE-9774-393170517F21}" srcOrd="0" destOrd="0" presId="urn:microsoft.com/office/officeart/2008/layout/VerticalCurvedList"/>
    <dgm:cxn modelId="{848370C7-0F5A-42AC-80EA-621CBF6991BA}" type="presParOf" srcId="{193779FE-E28D-46C6-ADDA-7C370889EB74}" destId="{37C01973-F8DB-4D21-879D-63A061FE20A7}" srcOrd="3" destOrd="0" presId="urn:microsoft.com/office/officeart/2008/layout/VerticalCurvedList"/>
    <dgm:cxn modelId="{FFE35F84-6863-4023-9B55-66EC915C5D70}" type="presParOf" srcId="{193779FE-E28D-46C6-ADDA-7C370889EB74}" destId="{069565AB-EB52-40FA-B78D-63C89D2E49CA}" srcOrd="4" destOrd="0" presId="urn:microsoft.com/office/officeart/2008/layout/VerticalCurvedList"/>
    <dgm:cxn modelId="{FEC34DE1-16F2-4940-A8B8-BA8B78157FA7}" type="presParOf" srcId="{069565AB-EB52-40FA-B78D-63C89D2E49CA}" destId="{73DB1FE9-40F1-419B-BDBB-522190EF9D32}" srcOrd="0" destOrd="0" presId="urn:microsoft.com/office/officeart/2008/layout/VerticalCurvedList"/>
    <dgm:cxn modelId="{D25FD72D-8A75-4895-8752-D388A5FBA908}" type="presParOf" srcId="{193779FE-E28D-46C6-ADDA-7C370889EB74}" destId="{942C2E53-4691-4162-B4E1-7E688D180CCA}" srcOrd="5" destOrd="0" presId="urn:microsoft.com/office/officeart/2008/layout/VerticalCurvedList"/>
    <dgm:cxn modelId="{CE8B9989-C28C-47FD-A8EF-B1B8A0BBFD1F}" type="presParOf" srcId="{193779FE-E28D-46C6-ADDA-7C370889EB74}" destId="{5F405319-0C05-4E4D-AD52-78C0530C5BD4}" srcOrd="6" destOrd="0" presId="urn:microsoft.com/office/officeart/2008/layout/VerticalCurvedList"/>
    <dgm:cxn modelId="{68B702D5-95C0-4815-B69E-785F862F9998}" type="presParOf" srcId="{5F405319-0C05-4E4D-AD52-78C0530C5BD4}" destId="{5FA6AE37-ACD0-41CF-AB8E-9AD5CFB564F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7C4E91-583C-44AC-BA8D-1DF196B3A3E8}" type="doc">
      <dgm:prSet loTypeId="urn:microsoft.com/office/officeart/2005/8/layout/cycle7" loCatId="cycle" qsTypeId="urn:microsoft.com/office/officeart/2005/8/quickstyle/simple1" qsCatId="simple" csTypeId="urn:microsoft.com/office/officeart/2005/8/colors/colorful4" csCatId="colorful" phldr="1"/>
      <dgm:spPr/>
      <dgm:t>
        <a:bodyPr/>
        <a:lstStyle/>
        <a:p>
          <a:endParaRPr lang="en-IN"/>
        </a:p>
      </dgm:t>
    </dgm:pt>
    <dgm:pt modelId="{66D065D4-C95B-4897-B79B-B0CA36B9843E}">
      <dgm:prSet phldrT="[Text]"/>
      <dgm:spPr/>
      <dgm:t>
        <a:bodyPr/>
        <a:lstStyle/>
        <a:p>
          <a:r>
            <a:rPr lang="en-US" dirty="0" smtClean="0"/>
            <a:t>Detection</a:t>
          </a:r>
          <a:endParaRPr lang="en-IN" dirty="0"/>
        </a:p>
      </dgm:t>
    </dgm:pt>
    <dgm:pt modelId="{A048C42F-F2A6-4006-BDA0-FB63FDA1973A}" type="parTrans" cxnId="{FEF442C9-0304-4D62-B1A3-4F1C7AA6E312}">
      <dgm:prSet/>
      <dgm:spPr/>
      <dgm:t>
        <a:bodyPr/>
        <a:lstStyle/>
        <a:p>
          <a:endParaRPr lang="en-IN"/>
        </a:p>
      </dgm:t>
    </dgm:pt>
    <dgm:pt modelId="{FBA95850-9728-46C5-A7D6-57CC13A928CC}" type="sibTrans" cxnId="{FEF442C9-0304-4D62-B1A3-4F1C7AA6E312}">
      <dgm:prSet/>
      <dgm:spPr/>
      <dgm:t>
        <a:bodyPr/>
        <a:lstStyle/>
        <a:p>
          <a:endParaRPr lang="en-IN"/>
        </a:p>
      </dgm:t>
    </dgm:pt>
    <dgm:pt modelId="{6A497E0B-10AD-4767-9E4C-8C7A1442731C}">
      <dgm:prSet phldrT="[Text]"/>
      <dgm:spPr/>
      <dgm:t>
        <a:bodyPr/>
        <a:lstStyle/>
        <a:p>
          <a:r>
            <a:rPr lang="en-US" dirty="0" smtClean="0"/>
            <a:t>Footage Recording</a:t>
          </a:r>
          <a:endParaRPr lang="en-IN" dirty="0"/>
        </a:p>
      </dgm:t>
    </dgm:pt>
    <dgm:pt modelId="{F98EE098-9562-41C6-A586-339842FC53C0}" type="parTrans" cxnId="{2C67E12E-65E6-4811-A0A0-5CA6AEDBD845}">
      <dgm:prSet/>
      <dgm:spPr/>
      <dgm:t>
        <a:bodyPr/>
        <a:lstStyle/>
        <a:p>
          <a:endParaRPr lang="en-IN"/>
        </a:p>
      </dgm:t>
    </dgm:pt>
    <dgm:pt modelId="{A7361D45-4FCD-4C23-93A0-C21FA4124269}" type="sibTrans" cxnId="{2C67E12E-65E6-4811-A0A0-5CA6AEDBD845}">
      <dgm:prSet/>
      <dgm:spPr/>
      <dgm:t>
        <a:bodyPr/>
        <a:lstStyle/>
        <a:p>
          <a:endParaRPr lang="en-IN"/>
        </a:p>
      </dgm:t>
    </dgm:pt>
    <dgm:pt modelId="{05FD126A-06FE-4B96-865B-3A41E72265EA}">
      <dgm:prSet phldrT="[Text]"/>
      <dgm:spPr/>
      <dgm:t>
        <a:bodyPr/>
        <a:lstStyle/>
        <a:p>
          <a:r>
            <a:rPr lang="en-US" dirty="0" smtClean="0"/>
            <a:t>Image Capturing</a:t>
          </a:r>
          <a:endParaRPr lang="en-IN" dirty="0"/>
        </a:p>
      </dgm:t>
    </dgm:pt>
    <dgm:pt modelId="{7602CEC3-EBAC-4A49-A9E1-80DE3A002454}" type="parTrans" cxnId="{C8EAD598-EDCF-4C9A-B015-E5F70F55786E}">
      <dgm:prSet/>
      <dgm:spPr/>
      <dgm:t>
        <a:bodyPr/>
        <a:lstStyle/>
        <a:p>
          <a:endParaRPr lang="en-IN"/>
        </a:p>
      </dgm:t>
    </dgm:pt>
    <dgm:pt modelId="{AFD25DE0-0E77-45C3-AB85-EB2C980B6CB8}" type="sibTrans" cxnId="{C8EAD598-EDCF-4C9A-B015-E5F70F55786E}">
      <dgm:prSet/>
      <dgm:spPr/>
      <dgm:t>
        <a:bodyPr/>
        <a:lstStyle/>
        <a:p>
          <a:endParaRPr lang="en-IN"/>
        </a:p>
      </dgm:t>
    </dgm:pt>
    <dgm:pt modelId="{B910D4A8-D694-4289-94E1-DE4B67E78C03}" type="pres">
      <dgm:prSet presAssocID="{4F7C4E91-583C-44AC-BA8D-1DF196B3A3E8}" presName="Name0" presStyleCnt="0">
        <dgm:presLayoutVars>
          <dgm:dir/>
          <dgm:resizeHandles val="exact"/>
        </dgm:presLayoutVars>
      </dgm:prSet>
      <dgm:spPr/>
      <dgm:t>
        <a:bodyPr/>
        <a:lstStyle/>
        <a:p>
          <a:endParaRPr lang="en-IN"/>
        </a:p>
      </dgm:t>
    </dgm:pt>
    <dgm:pt modelId="{3A52BF21-F10B-40A6-9F48-218CBFAD7223}" type="pres">
      <dgm:prSet presAssocID="{66D065D4-C95B-4897-B79B-B0CA36B9843E}" presName="node" presStyleLbl="node1" presStyleIdx="0" presStyleCnt="3">
        <dgm:presLayoutVars>
          <dgm:bulletEnabled val="1"/>
        </dgm:presLayoutVars>
      </dgm:prSet>
      <dgm:spPr/>
      <dgm:t>
        <a:bodyPr/>
        <a:lstStyle/>
        <a:p>
          <a:endParaRPr lang="en-IN"/>
        </a:p>
      </dgm:t>
    </dgm:pt>
    <dgm:pt modelId="{7568C06D-57C2-48A3-B901-C131F1D1D441}" type="pres">
      <dgm:prSet presAssocID="{FBA95850-9728-46C5-A7D6-57CC13A928CC}" presName="sibTrans" presStyleLbl="sibTrans2D1" presStyleIdx="0" presStyleCnt="3"/>
      <dgm:spPr/>
      <dgm:t>
        <a:bodyPr/>
        <a:lstStyle/>
        <a:p>
          <a:endParaRPr lang="en-IN"/>
        </a:p>
      </dgm:t>
    </dgm:pt>
    <dgm:pt modelId="{D3C92C3A-26EF-4DC5-9ED9-F8A5C4B47B4E}" type="pres">
      <dgm:prSet presAssocID="{FBA95850-9728-46C5-A7D6-57CC13A928CC}" presName="connectorText" presStyleLbl="sibTrans2D1" presStyleIdx="0" presStyleCnt="3"/>
      <dgm:spPr/>
      <dgm:t>
        <a:bodyPr/>
        <a:lstStyle/>
        <a:p>
          <a:endParaRPr lang="en-IN"/>
        </a:p>
      </dgm:t>
    </dgm:pt>
    <dgm:pt modelId="{8B73089B-EBEB-432A-80DD-8038EF83E4DE}" type="pres">
      <dgm:prSet presAssocID="{6A497E0B-10AD-4767-9E4C-8C7A1442731C}" presName="node" presStyleLbl="node1" presStyleIdx="1" presStyleCnt="3">
        <dgm:presLayoutVars>
          <dgm:bulletEnabled val="1"/>
        </dgm:presLayoutVars>
      </dgm:prSet>
      <dgm:spPr/>
      <dgm:t>
        <a:bodyPr/>
        <a:lstStyle/>
        <a:p>
          <a:endParaRPr lang="en-IN"/>
        </a:p>
      </dgm:t>
    </dgm:pt>
    <dgm:pt modelId="{7C49F88E-C684-4E55-9BEE-F2F57CA0C017}" type="pres">
      <dgm:prSet presAssocID="{A7361D45-4FCD-4C23-93A0-C21FA4124269}" presName="sibTrans" presStyleLbl="sibTrans2D1" presStyleIdx="1" presStyleCnt="3"/>
      <dgm:spPr/>
      <dgm:t>
        <a:bodyPr/>
        <a:lstStyle/>
        <a:p>
          <a:endParaRPr lang="en-IN"/>
        </a:p>
      </dgm:t>
    </dgm:pt>
    <dgm:pt modelId="{417608D2-0F43-4A9F-A571-27C047CD351B}" type="pres">
      <dgm:prSet presAssocID="{A7361D45-4FCD-4C23-93A0-C21FA4124269}" presName="connectorText" presStyleLbl="sibTrans2D1" presStyleIdx="1" presStyleCnt="3"/>
      <dgm:spPr/>
      <dgm:t>
        <a:bodyPr/>
        <a:lstStyle/>
        <a:p>
          <a:endParaRPr lang="en-IN"/>
        </a:p>
      </dgm:t>
    </dgm:pt>
    <dgm:pt modelId="{A79CB5CD-84E1-4628-A109-1D46EAB8805C}" type="pres">
      <dgm:prSet presAssocID="{05FD126A-06FE-4B96-865B-3A41E72265EA}" presName="node" presStyleLbl="node1" presStyleIdx="2" presStyleCnt="3">
        <dgm:presLayoutVars>
          <dgm:bulletEnabled val="1"/>
        </dgm:presLayoutVars>
      </dgm:prSet>
      <dgm:spPr/>
      <dgm:t>
        <a:bodyPr/>
        <a:lstStyle/>
        <a:p>
          <a:endParaRPr lang="en-IN"/>
        </a:p>
      </dgm:t>
    </dgm:pt>
    <dgm:pt modelId="{6C626C88-4815-4F5C-BC5A-894CE4F52302}" type="pres">
      <dgm:prSet presAssocID="{AFD25DE0-0E77-45C3-AB85-EB2C980B6CB8}" presName="sibTrans" presStyleLbl="sibTrans2D1" presStyleIdx="2" presStyleCnt="3"/>
      <dgm:spPr/>
      <dgm:t>
        <a:bodyPr/>
        <a:lstStyle/>
        <a:p>
          <a:endParaRPr lang="en-IN"/>
        </a:p>
      </dgm:t>
    </dgm:pt>
    <dgm:pt modelId="{F6D39B8F-00E9-4F35-B632-27DA1BE35204}" type="pres">
      <dgm:prSet presAssocID="{AFD25DE0-0E77-45C3-AB85-EB2C980B6CB8}" presName="connectorText" presStyleLbl="sibTrans2D1" presStyleIdx="2" presStyleCnt="3"/>
      <dgm:spPr/>
      <dgm:t>
        <a:bodyPr/>
        <a:lstStyle/>
        <a:p>
          <a:endParaRPr lang="en-IN"/>
        </a:p>
      </dgm:t>
    </dgm:pt>
  </dgm:ptLst>
  <dgm:cxnLst>
    <dgm:cxn modelId="{2C67E12E-65E6-4811-A0A0-5CA6AEDBD845}" srcId="{4F7C4E91-583C-44AC-BA8D-1DF196B3A3E8}" destId="{6A497E0B-10AD-4767-9E4C-8C7A1442731C}" srcOrd="1" destOrd="0" parTransId="{F98EE098-9562-41C6-A586-339842FC53C0}" sibTransId="{A7361D45-4FCD-4C23-93A0-C21FA4124269}"/>
    <dgm:cxn modelId="{675D44F5-75CE-4E5D-9E85-7F83E2B94B4B}" type="presOf" srcId="{A7361D45-4FCD-4C23-93A0-C21FA4124269}" destId="{7C49F88E-C684-4E55-9BEE-F2F57CA0C017}" srcOrd="0" destOrd="0" presId="urn:microsoft.com/office/officeart/2005/8/layout/cycle7"/>
    <dgm:cxn modelId="{F12A9FE6-7D3E-4621-9947-FD9C271080D2}" type="presOf" srcId="{AFD25DE0-0E77-45C3-AB85-EB2C980B6CB8}" destId="{F6D39B8F-00E9-4F35-B632-27DA1BE35204}" srcOrd="1" destOrd="0" presId="urn:microsoft.com/office/officeart/2005/8/layout/cycle7"/>
    <dgm:cxn modelId="{FEF442C9-0304-4D62-B1A3-4F1C7AA6E312}" srcId="{4F7C4E91-583C-44AC-BA8D-1DF196B3A3E8}" destId="{66D065D4-C95B-4897-B79B-B0CA36B9843E}" srcOrd="0" destOrd="0" parTransId="{A048C42F-F2A6-4006-BDA0-FB63FDA1973A}" sibTransId="{FBA95850-9728-46C5-A7D6-57CC13A928CC}"/>
    <dgm:cxn modelId="{1796BC33-3B17-45C0-804D-EC08A35D2990}" type="presOf" srcId="{AFD25DE0-0E77-45C3-AB85-EB2C980B6CB8}" destId="{6C626C88-4815-4F5C-BC5A-894CE4F52302}" srcOrd="0" destOrd="0" presId="urn:microsoft.com/office/officeart/2005/8/layout/cycle7"/>
    <dgm:cxn modelId="{C8EAD598-EDCF-4C9A-B015-E5F70F55786E}" srcId="{4F7C4E91-583C-44AC-BA8D-1DF196B3A3E8}" destId="{05FD126A-06FE-4B96-865B-3A41E72265EA}" srcOrd="2" destOrd="0" parTransId="{7602CEC3-EBAC-4A49-A9E1-80DE3A002454}" sibTransId="{AFD25DE0-0E77-45C3-AB85-EB2C980B6CB8}"/>
    <dgm:cxn modelId="{676179D7-7824-4DDD-80A2-8266B5F5B41E}" type="presOf" srcId="{A7361D45-4FCD-4C23-93A0-C21FA4124269}" destId="{417608D2-0F43-4A9F-A571-27C047CD351B}" srcOrd="1" destOrd="0" presId="urn:microsoft.com/office/officeart/2005/8/layout/cycle7"/>
    <dgm:cxn modelId="{13556E2B-1FC2-423F-8524-2D498B672BDF}" type="presOf" srcId="{FBA95850-9728-46C5-A7D6-57CC13A928CC}" destId="{D3C92C3A-26EF-4DC5-9ED9-F8A5C4B47B4E}" srcOrd="1" destOrd="0" presId="urn:microsoft.com/office/officeart/2005/8/layout/cycle7"/>
    <dgm:cxn modelId="{56BD2417-A67D-4CCE-9F23-E75E07739E67}" type="presOf" srcId="{FBA95850-9728-46C5-A7D6-57CC13A928CC}" destId="{7568C06D-57C2-48A3-B901-C131F1D1D441}" srcOrd="0" destOrd="0" presId="urn:microsoft.com/office/officeart/2005/8/layout/cycle7"/>
    <dgm:cxn modelId="{51A1390B-BE3B-4A70-B6F8-FE39C8FDDFB8}" type="presOf" srcId="{4F7C4E91-583C-44AC-BA8D-1DF196B3A3E8}" destId="{B910D4A8-D694-4289-94E1-DE4B67E78C03}" srcOrd="0" destOrd="0" presId="urn:microsoft.com/office/officeart/2005/8/layout/cycle7"/>
    <dgm:cxn modelId="{9527571F-D644-4B64-9DAE-373992319514}" type="presOf" srcId="{6A497E0B-10AD-4767-9E4C-8C7A1442731C}" destId="{8B73089B-EBEB-432A-80DD-8038EF83E4DE}" srcOrd="0" destOrd="0" presId="urn:microsoft.com/office/officeart/2005/8/layout/cycle7"/>
    <dgm:cxn modelId="{FDAC8D11-93DD-4485-957B-D242C6E16C14}" type="presOf" srcId="{05FD126A-06FE-4B96-865B-3A41E72265EA}" destId="{A79CB5CD-84E1-4628-A109-1D46EAB8805C}" srcOrd="0" destOrd="0" presId="urn:microsoft.com/office/officeart/2005/8/layout/cycle7"/>
    <dgm:cxn modelId="{95EF28E2-F517-4CB8-BAA6-DB130893FD9E}" type="presOf" srcId="{66D065D4-C95B-4897-B79B-B0CA36B9843E}" destId="{3A52BF21-F10B-40A6-9F48-218CBFAD7223}" srcOrd="0" destOrd="0" presId="urn:microsoft.com/office/officeart/2005/8/layout/cycle7"/>
    <dgm:cxn modelId="{CC16E0CE-DB41-48D4-A26F-3362CD395638}" type="presParOf" srcId="{B910D4A8-D694-4289-94E1-DE4B67E78C03}" destId="{3A52BF21-F10B-40A6-9F48-218CBFAD7223}" srcOrd="0" destOrd="0" presId="urn:microsoft.com/office/officeart/2005/8/layout/cycle7"/>
    <dgm:cxn modelId="{E2CDF7A5-BA47-4A7A-A405-82EEDE769560}" type="presParOf" srcId="{B910D4A8-D694-4289-94E1-DE4B67E78C03}" destId="{7568C06D-57C2-48A3-B901-C131F1D1D441}" srcOrd="1" destOrd="0" presId="urn:microsoft.com/office/officeart/2005/8/layout/cycle7"/>
    <dgm:cxn modelId="{2A6DD23E-110B-4558-B577-FD402F840B1F}" type="presParOf" srcId="{7568C06D-57C2-48A3-B901-C131F1D1D441}" destId="{D3C92C3A-26EF-4DC5-9ED9-F8A5C4B47B4E}" srcOrd="0" destOrd="0" presId="urn:microsoft.com/office/officeart/2005/8/layout/cycle7"/>
    <dgm:cxn modelId="{2CEE4118-1213-4C5F-AE66-A22E6137D618}" type="presParOf" srcId="{B910D4A8-D694-4289-94E1-DE4B67E78C03}" destId="{8B73089B-EBEB-432A-80DD-8038EF83E4DE}" srcOrd="2" destOrd="0" presId="urn:microsoft.com/office/officeart/2005/8/layout/cycle7"/>
    <dgm:cxn modelId="{C0CB573E-F4C5-46E2-B23F-47FEED1DF92B}" type="presParOf" srcId="{B910D4A8-D694-4289-94E1-DE4B67E78C03}" destId="{7C49F88E-C684-4E55-9BEE-F2F57CA0C017}" srcOrd="3" destOrd="0" presId="urn:microsoft.com/office/officeart/2005/8/layout/cycle7"/>
    <dgm:cxn modelId="{2B94218B-92D1-4E46-8025-F494E3F88235}" type="presParOf" srcId="{7C49F88E-C684-4E55-9BEE-F2F57CA0C017}" destId="{417608D2-0F43-4A9F-A571-27C047CD351B}" srcOrd="0" destOrd="0" presId="urn:microsoft.com/office/officeart/2005/8/layout/cycle7"/>
    <dgm:cxn modelId="{041A37A6-8B3D-438D-954F-312BE484998C}" type="presParOf" srcId="{B910D4A8-D694-4289-94E1-DE4B67E78C03}" destId="{A79CB5CD-84E1-4628-A109-1D46EAB8805C}" srcOrd="4" destOrd="0" presId="urn:microsoft.com/office/officeart/2005/8/layout/cycle7"/>
    <dgm:cxn modelId="{DFF7B10C-E97C-4B29-B254-8B3B62F9844D}" type="presParOf" srcId="{B910D4A8-D694-4289-94E1-DE4B67E78C03}" destId="{6C626C88-4815-4F5C-BC5A-894CE4F52302}" srcOrd="5" destOrd="0" presId="urn:microsoft.com/office/officeart/2005/8/layout/cycle7"/>
    <dgm:cxn modelId="{4943E7F6-B1E8-48EE-A79C-02A7EB48B5B7}" type="presParOf" srcId="{6C626C88-4815-4F5C-BC5A-894CE4F52302}" destId="{F6D39B8F-00E9-4F35-B632-27DA1BE35204}"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67CFB6-AD2F-4CEA-B763-B2E0320F55F0}"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IN"/>
        </a:p>
      </dgm:t>
    </dgm:pt>
    <dgm:pt modelId="{8F3AB244-B346-4FB4-BA29-417A09E943A4}">
      <dgm:prSet phldrT="[Text]"/>
      <dgm:spPr/>
      <dgm:t>
        <a:bodyPr/>
        <a:lstStyle/>
        <a:p>
          <a:r>
            <a:rPr lang="en-US" dirty="0" smtClean="0"/>
            <a:t>Fingerprint Section</a:t>
          </a:r>
          <a:endParaRPr lang="en-IN" dirty="0"/>
        </a:p>
      </dgm:t>
    </dgm:pt>
    <dgm:pt modelId="{580BEDB5-2287-4764-805E-8D14AA3A7A16}" type="parTrans" cxnId="{8AB320D2-E87A-4BEB-B2AB-76A26A84C3F1}">
      <dgm:prSet/>
      <dgm:spPr/>
      <dgm:t>
        <a:bodyPr/>
        <a:lstStyle/>
        <a:p>
          <a:endParaRPr lang="en-IN"/>
        </a:p>
      </dgm:t>
    </dgm:pt>
    <dgm:pt modelId="{2CD93820-3C0A-4DEF-9F9D-22B26740A51A}" type="sibTrans" cxnId="{8AB320D2-E87A-4BEB-B2AB-76A26A84C3F1}">
      <dgm:prSet/>
      <dgm:spPr/>
      <dgm:t>
        <a:bodyPr/>
        <a:lstStyle/>
        <a:p>
          <a:endParaRPr lang="en-IN"/>
        </a:p>
      </dgm:t>
    </dgm:pt>
    <dgm:pt modelId="{BB6B1B3F-B194-447D-AA9C-D433938CC067}">
      <dgm:prSet phldrT="[Text]"/>
      <dgm:spPr/>
      <dgm:t>
        <a:bodyPr/>
        <a:lstStyle/>
        <a:p>
          <a:r>
            <a:rPr lang="en-US" dirty="0" smtClean="0"/>
            <a:t>User Verification</a:t>
          </a:r>
          <a:endParaRPr lang="en-IN" dirty="0"/>
        </a:p>
      </dgm:t>
    </dgm:pt>
    <dgm:pt modelId="{FBB54ED7-9784-4025-A13C-BFE5EEE0DBD9}" type="parTrans" cxnId="{81E68E70-FB3A-4CB2-9348-8BFCA78C09F7}">
      <dgm:prSet/>
      <dgm:spPr/>
      <dgm:t>
        <a:bodyPr/>
        <a:lstStyle/>
        <a:p>
          <a:endParaRPr lang="en-IN"/>
        </a:p>
      </dgm:t>
    </dgm:pt>
    <dgm:pt modelId="{50E02CAF-880C-4DDD-B056-8ECD683413AE}" type="sibTrans" cxnId="{81E68E70-FB3A-4CB2-9348-8BFCA78C09F7}">
      <dgm:prSet/>
      <dgm:spPr/>
      <dgm:t>
        <a:bodyPr/>
        <a:lstStyle/>
        <a:p>
          <a:endParaRPr lang="en-IN"/>
        </a:p>
      </dgm:t>
    </dgm:pt>
    <dgm:pt modelId="{129EB6F4-BAE9-4D6A-BE18-6EC4E02C88D0}">
      <dgm:prSet phldrT="[Text]"/>
      <dgm:spPr/>
      <dgm:t>
        <a:bodyPr/>
        <a:lstStyle/>
        <a:p>
          <a:r>
            <a:rPr lang="en-US" dirty="0" smtClean="0"/>
            <a:t>Invalid User Found</a:t>
          </a:r>
          <a:endParaRPr lang="en-IN" dirty="0"/>
        </a:p>
      </dgm:t>
    </dgm:pt>
    <dgm:pt modelId="{E7E52799-0155-44F1-AC14-7FFDF6C701A2}" type="parTrans" cxnId="{E8F0C00F-38CC-4635-A55E-3C5AAC5E8A54}">
      <dgm:prSet/>
      <dgm:spPr/>
      <dgm:t>
        <a:bodyPr/>
        <a:lstStyle/>
        <a:p>
          <a:endParaRPr lang="en-IN"/>
        </a:p>
      </dgm:t>
    </dgm:pt>
    <dgm:pt modelId="{9E88A212-B5E8-45B1-9D1E-71B77F1AC383}" type="sibTrans" cxnId="{E8F0C00F-38CC-4635-A55E-3C5AAC5E8A54}">
      <dgm:prSet/>
      <dgm:spPr/>
      <dgm:t>
        <a:bodyPr/>
        <a:lstStyle/>
        <a:p>
          <a:endParaRPr lang="en-IN"/>
        </a:p>
      </dgm:t>
    </dgm:pt>
    <dgm:pt modelId="{7708E666-3E5A-4D08-A5B4-14235F9B3922}">
      <dgm:prSet phldrT="[Text]"/>
      <dgm:spPr/>
      <dgm:t>
        <a:bodyPr/>
        <a:lstStyle/>
        <a:p>
          <a:r>
            <a:rPr lang="en-US" dirty="0" smtClean="0"/>
            <a:t>USB to TTL</a:t>
          </a:r>
          <a:endParaRPr lang="en-IN" dirty="0"/>
        </a:p>
      </dgm:t>
    </dgm:pt>
    <dgm:pt modelId="{7EB06570-9F24-4C53-BCA7-AE2376BDB17E}" type="parTrans" cxnId="{698FF572-BA8D-4C01-BDE9-E2059A8D0759}">
      <dgm:prSet/>
      <dgm:spPr/>
      <dgm:t>
        <a:bodyPr/>
        <a:lstStyle/>
        <a:p>
          <a:endParaRPr lang="en-IN"/>
        </a:p>
      </dgm:t>
    </dgm:pt>
    <dgm:pt modelId="{19DCA936-D52C-4F08-A982-24C4C023DC9E}" type="sibTrans" cxnId="{698FF572-BA8D-4C01-BDE9-E2059A8D0759}">
      <dgm:prSet/>
      <dgm:spPr/>
      <dgm:t>
        <a:bodyPr/>
        <a:lstStyle/>
        <a:p>
          <a:endParaRPr lang="en-IN"/>
        </a:p>
      </dgm:t>
    </dgm:pt>
    <dgm:pt modelId="{BFD9736A-85B2-45DD-8FB8-850838B53143}">
      <dgm:prSet phldrT="[Text]"/>
      <dgm:spPr/>
      <dgm:t>
        <a:bodyPr/>
        <a:lstStyle/>
        <a:p>
          <a:r>
            <a:rPr lang="en-US" dirty="0" smtClean="0"/>
            <a:t>MATLAB</a:t>
          </a:r>
          <a:endParaRPr lang="en-IN" dirty="0"/>
        </a:p>
      </dgm:t>
    </dgm:pt>
    <dgm:pt modelId="{67612921-7189-49AD-8637-78E8C34DEF2A}" type="parTrans" cxnId="{6AB829AA-46F9-4FC6-902F-47295C0615D2}">
      <dgm:prSet/>
      <dgm:spPr/>
      <dgm:t>
        <a:bodyPr/>
        <a:lstStyle/>
        <a:p>
          <a:endParaRPr lang="en-IN"/>
        </a:p>
      </dgm:t>
    </dgm:pt>
    <dgm:pt modelId="{75CE4372-0AAE-48B0-8CEA-8F2F4FCEA973}" type="sibTrans" cxnId="{6AB829AA-46F9-4FC6-902F-47295C0615D2}">
      <dgm:prSet/>
      <dgm:spPr/>
      <dgm:t>
        <a:bodyPr/>
        <a:lstStyle/>
        <a:p>
          <a:endParaRPr lang="en-IN"/>
        </a:p>
      </dgm:t>
    </dgm:pt>
    <dgm:pt modelId="{516DA729-8232-4286-BC7A-CE203747AA77}" type="pres">
      <dgm:prSet presAssocID="{6067CFB6-AD2F-4CEA-B763-B2E0320F55F0}" presName="diagram" presStyleCnt="0">
        <dgm:presLayoutVars>
          <dgm:dir/>
          <dgm:resizeHandles val="exact"/>
        </dgm:presLayoutVars>
      </dgm:prSet>
      <dgm:spPr/>
      <dgm:t>
        <a:bodyPr/>
        <a:lstStyle/>
        <a:p>
          <a:endParaRPr lang="en-IN"/>
        </a:p>
      </dgm:t>
    </dgm:pt>
    <dgm:pt modelId="{334911CD-C033-4F24-A199-C476795499E8}" type="pres">
      <dgm:prSet presAssocID="{8F3AB244-B346-4FB4-BA29-417A09E943A4}" presName="node" presStyleLbl="node1" presStyleIdx="0" presStyleCnt="5">
        <dgm:presLayoutVars>
          <dgm:bulletEnabled val="1"/>
        </dgm:presLayoutVars>
      </dgm:prSet>
      <dgm:spPr/>
      <dgm:t>
        <a:bodyPr/>
        <a:lstStyle/>
        <a:p>
          <a:endParaRPr lang="en-IN"/>
        </a:p>
      </dgm:t>
    </dgm:pt>
    <dgm:pt modelId="{F1BFFC2B-B53F-4874-9444-117CA6B94774}" type="pres">
      <dgm:prSet presAssocID="{2CD93820-3C0A-4DEF-9F9D-22B26740A51A}" presName="sibTrans" presStyleLbl="sibTrans2D1" presStyleIdx="0" presStyleCnt="4"/>
      <dgm:spPr/>
      <dgm:t>
        <a:bodyPr/>
        <a:lstStyle/>
        <a:p>
          <a:endParaRPr lang="en-IN"/>
        </a:p>
      </dgm:t>
    </dgm:pt>
    <dgm:pt modelId="{7DA9DEA9-3031-4233-B132-D7155D2139FB}" type="pres">
      <dgm:prSet presAssocID="{2CD93820-3C0A-4DEF-9F9D-22B26740A51A}" presName="connectorText" presStyleLbl="sibTrans2D1" presStyleIdx="0" presStyleCnt="4"/>
      <dgm:spPr/>
      <dgm:t>
        <a:bodyPr/>
        <a:lstStyle/>
        <a:p>
          <a:endParaRPr lang="en-IN"/>
        </a:p>
      </dgm:t>
    </dgm:pt>
    <dgm:pt modelId="{110B9CE8-893D-4CF4-9D68-8F9A84B96716}" type="pres">
      <dgm:prSet presAssocID="{BB6B1B3F-B194-447D-AA9C-D433938CC067}" presName="node" presStyleLbl="node1" presStyleIdx="1" presStyleCnt="5">
        <dgm:presLayoutVars>
          <dgm:bulletEnabled val="1"/>
        </dgm:presLayoutVars>
      </dgm:prSet>
      <dgm:spPr/>
      <dgm:t>
        <a:bodyPr/>
        <a:lstStyle/>
        <a:p>
          <a:endParaRPr lang="en-IN"/>
        </a:p>
      </dgm:t>
    </dgm:pt>
    <dgm:pt modelId="{55DAFDD5-193B-48C4-B5BE-B74937D31762}" type="pres">
      <dgm:prSet presAssocID="{50E02CAF-880C-4DDD-B056-8ECD683413AE}" presName="sibTrans" presStyleLbl="sibTrans2D1" presStyleIdx="1" presStyleCnt="4"/>
      <dgm:spPr/>
      <dgm:t>
        <a:bodyPr/>
        <a:lstStyle/>
        <a:p>
          <a:endParaRPr lang="en-IN"/>
        </a:p>
      </dgm:t>
    </dgm:pt>
    <dgm:pt modelId="{E4BB58B9-C93A-4400-913E-F5E85EAF014F}" type="pres">
      <dgm:prSet presAssocID="{50E02CAF-880C-4DDD-B056-8ECD683413AE}" presName="connectorText" presStyleLbl="sibTrans2D1" presStyleIdx="1" presStyleCnt="4"/>
      <dgm:spPr/>
      <dgm:t>
        <a:bodyPr/>
        <a:lstStyle/>
        <a:p>
          <a:endParaRPr lang="en-IN"/>
        </a:p>
      </dgm:t>
    </dgm:pt>
    <dgm:pt modelId="{A406B814-0718-459B-B28A-AE1F6E647233}" type="pres">
      <dgm:prSet presAssocID="{129EB6F4-BAE9-4D6A-BE18-6EC4E02C88D0}" presName="node" presStyleLbl="node1" presStyleIdx="2" presStyleCnt="5">
        <dgm:presLayoutVars>
          <dgm:bulletEnabled val="1"/>
        </dgm:presLayoutVars>
      </dgm:prSet>
      <dgm:spPr/>
      <dgm:t>
        <a:bodyPr/>
        <a:lstStyle/>
        <a:p>
          <a:endParaRPr lang="en-IN"/>
        </a:p>
      </dgm:t>
    </dgm:pt>
    <dgm:pt modelId="{A9769CE0-0665-4540-B2FF-2CFFF645A4FA}" type="pres">
      <dgm:prSet presAssocID="{9E88A212-B5E8-45B1-9D1E-71B77F1AC383}" presName="sibTrans" presStyleLbl="sibTrans2D1" presStyleIdx="2" presStyleCnt="4"/>
      <dgm:spPr/>
      <dgm:t>
        <a:bodyPr/>
        <a:lstStyle/>
        <a:p>
          <a:endParaRPr lang="en-IN"/>
        </a:p>
      </dgm:t>
    </dgm:pt>
    <dgm:pt modelId="{87189122-9395-4943-B594-F36CFB89A4F8}" type="pres">
      <dgm:prSet presAssocID="{9E88A212-B5E8-45B1-9D1E-71B77F1AC383}" presName="connectorText" presStyleLbl="sibTrans2D1" presStyleIdx="2" presStyleCnt="4"/>
      <dgm:spPr/>
      <dgm:t>
        <a:bodyPr/>
        <a:lstStyle/>
        <a:p>
          <a:endParaRPr lang="en-IN"/>
        </a:p>
      </dgm:t>
    </dgm:pt>
    <dgm:pt modelId="{FD52EBC2-7E7C-4066-87DC-DD5FF9E0B50C}" type="pres">
      <dgm:prSet presAssocID="{7708E666-3E5A-4D08-A5B4-14235F9B3922}" presName="node" presStyleLbl="node1" presStyleIdx="3" presStyleCnt="5">
        <dgm:presLayoutVars>
          <dgm:bulletEnabled val="1"/>
        </dgm:presLayoutVars>
      </dgm:prSet>
      <dgm:spPr/>
      <dgm:t>
        <a:bodyPr/>
        <a:lstStyle/>
        <a:p>
          <a:endParaRPr lang="en-IN"/>
        </a:p>
      </dgm:t>
    </dgm:pt>
    <dgm:pt modelId="{1EF597A4-2FEB-46CF-92D1-B5B0C167D463}" type="pres">
      <dgm:prSet presAssocID="{19DCA936-D52C-4F08-A982-24C4C023DC9E}" presName="sibTrans" presStyleLbl="sibTrans2D1" presStyleIdx="3" presStyleCnt="4"/>
      <dgm:spPr/>
      <dgm:t>
        <a:bodyPr/>
        <a:lstStyle/>
        <a:p>
          <a:endParaRPr lang="en-IN"/>
        </a:p>
      </dgm:t>
    </dgm:pt>
    <dgm:pt modelId="{FA521AD5-2BD2-4B1D-89F5-F7718952BF7F}" type="pres">
      <dgm:prSet presAssocID="{19DCA936-D52C-4F08-A982-24C4C023DC9E}" presName="connectorText" presStyleLbl="sibTrans2D1" presStyleIdx="3" presStyleCnt="4"/>
      <dgm:spPr/>
      <dgm:t>
        <a:bodyPr/>
        <a:lstStyle/>
        <a:p>
          <a:endParaRPr lang="en-IN"/>
        </a:p>
      </dgm:t>
    </dgm:pt>
    <dgm:pt modelId="{A1E60A5C-1CD0-4D6B-B6A9-5ECB2514CCC6}" type="pres">
      <dgm:prSet presAssocID="{BFD9736A-85B2-45DD-8FB8-850838B53143}" presName="node" presStyleLbl="node1" presStyleIdx="4" presStyleCnt="5">
        <dgm:presLayoutVars>
          <dgm:bulletEnabled val="1"/>
        </dgm:presLayoutVars>
      </dgm:prSet>
      <dgm:spPr/>
      <dgm:t>
        <a:bodyPr/>
        <a:lstStyle/>
        <a:p>
          <a:endParaRPr lang="en-IN"/>
        </a:p>
      </dgm:t>
    </dgm:pt>
  </dgm:ptLst>
  <dgm:cxnLst>
    <dgm:cxn modelId="{698FF572-BA8D-4C01-BDE9-E2059A8D0759}" srcId="{6067CFB6-AD2F-4CEA-B763-B2E0320F55F0}" destId="{7708E666-3E5A-4D08-A5B4-14235F9B3922}" srcOrd="3" destOrd="0" parTransId="{7EB06570-9F24-4C53-BCA7-AE2376BDB17E}" sibTransId="{19DCA936-D52C-4F08-A982-24C4C023DC9E}"/>
    <dgm:cxn modelId="{6CC6A161-6249-48C7-9ABA-966AA50224AE}" type="presOf" srcId="{9E88A212-B5E8-45B1-9D1E-71B77F1AC383}" destId="{A9769CE0-0665-4540-B2FF-2CFFF645A4FA}" srcOrd="0" destOrd="0" presId="urn:microsoft.com/office/officeart/2005/8/layout/process5"/>
    <dgm:cxn modelId="{3091467A-B780-4D60-B980-5C7D623C390E}" type="presOf" srcId="{7708E666-3E5A-4D08-A5B4-14235F9B3922}" destId="{FD52EBC2-7E7C-4066-87DC-DD5FF9E0B50C}" srcOrd="0" destOrd="0" presId="urn:microsoft.com/office/officeart/2005/8/layout/process5"/>
    <dgm:cxn modelId="{5C6FB841-E9BE-4997-907C-D8C130A2107B}" type="presOf" srcId="{BFD9736A-85B2-45DD-8FB8-850838B53143}" destId="{A1E60A5C-1CD0-4D6B-B6A9-5ECB2514CCC6}" srcOrd="0" destOrd="0" presId="urn:microsoft.com/office/officeart/2005/8/layout/process5"/>
    <dgm:cxn modelId="{25557DD6-415B-4D72-AFA7-54F092FBB04D}" type="presOf" srcId="{19DCA936-D52C-4F08-A982-24C4C023DC9E}" destId="{FA521AD5-2BD2-4B1D-89F5-F7718952BF7F}" srcOrd="1" destOrd="0" presId="urn:microsoft.com/office/officeart/2005/8/layout/process5"/>
    <dgm:cxn modelId="{D17D7427-B819-4E7B-B77B-222CDCCA0256}" type="presOf" srcId="{50E02CAF-880C-4DDD-B056-8ECD683413AE}" destId="{55DAFDD5-193B-48C4-B5BE-B74937D31762}" srcOrd="0" destOrd="0" presId="urn:microsoft.com/office/officeart/2005/8/layout/process5"/>
    <dgm:cxn modelId="{204CAF62-0138-4555-9A4C-BE4AC37EF433}" type="presOf" srcId="{2CD93820-3C0A-4DEF-9F9D-22B26740A51A}" destId="{7DA9DEA9-3031-4233-B132-D7155D2139FB}" srcOrd="1" destOrd="0" presId="urn:microsoft.com/office/officeart/2005/8/layout/process5"/>
    <dgm:cxn modelId="{8AB320D2-E87A-4BEB-B2AB-76A26A84C3F1}" srcId="{6067CFB6-AD2F-4CEA-B763-B2E0320F55F0}" destId="{8F3AB244-B346-4FB4-BA29-417A09E943A4}" srcOrd="0" destOrd="0" parTransId="{580BEDB5-2287-4764-805E-8D14AA3A7A16}" sibTransId="{2CD93820-3C0A-4DEF-9F9D-22B26740A51A}"/>
    <dgm:cxn modelId="{81E68E70-FB3A-4CB2-9348-8BFCA78C09F7}" srcId="{6067CFB6-AD2F-4CEA-B763-B2E0320F55F0}" destId="{BB6B1B3F-B194-447D-AA9C-D433938CC067}" srcOrd="1" destOrd="0" parTransId="{FBB54ED7-9784-4025-A13C-BFE5EEE0DBD9}" sibTransId="{50E02CAF-880C-4DDD-B056-8ECD683413AE}"/>
    <dgm:cxn modelId="{6AB829AA-46F9-4FC6-902F-47295C0615D2}" srcId="{6067CFB6-AD2F-4CEA-B763-B2E0320F55F0}" destId="{BFD9736A-85B2-45DD-8FB8-850838B53143}" srcOrd="4" destOrd="0" parTransId="{67612921-7189-49AD-8637-78E8C34DEF2A}" sibTransId="{75CE4372-0AAE-48B0-8CEA-8F2F4FCEA973}"/>
    <dgm:cxn modelId="{A6633342-DC55-4CAF-86E5-D097ECC0FEEA}" type="presOf" srcId="{6067CFB6-AD2F-4CEA-B763-B2E0320F55F0}" destId="{516DA729-8232-4286-BC7A-CE203747AA77}" srcOrd="0" destOrd="0" presId="urn:microsoft.com/office/officeart/2005/8/layout/process5"/>
    <dgm:cxn modelId="{8ED8F184-96B1-4A00-8881-ACB1B7DD4605}" type="presOf" srcId="{50E02CAF-880C-4DDD-B056-8ECD683413AE}" destId="{E4BB58B9-C93A-4400-913E-F5E85EAF014F}" srcOrd="1" destOrd="0" presId="urn:microsoft.com/office/officeart/2005/8/layout/process5"/>
    <dgm:cxn modelId="{E8F0C00F-38CC-4635-A55E-3C5AAC5E8A54}" srcId="{6067CFB6-AD2F-4CEA-B763-B2E0320F55F0}" destId="{129EB6F4-BAE9-4D6A-BE18-6EC4E02C88D0}" srcOrd="2" destOrd="0" parTransId="{E7E52799-0155-44F1-AC14-7FFDF6C701A2}" sibTransId="{9E88A212-B5E8-45B1-9D1E-71B77F1AC383}"/>
    <dgm:cxn modelId="{8CA32F1C-CDE1-481E-9492-090D49329B24}" type="presOf" srcId="{19DCA936-D52C-4F08-A982-24C4C023DC9E}" destId="{1EF597A4-2FEB-46CF-92D1-B5B0C167D463}" srcOrd="0" destOrd="0" presId="urn:microsoft.com/office/officeart/2005/8/layout/process5"/>
    <dgm:cxn modelId="{CA2DF741-ED31-4DDB-AF5E-BCC8914D8110}" type="presOf" srcId="{129EB6F4-BAE9-4D6A-BE18-6EC4E02C88D0}" destId="{A406B814-0718-459B-B28A-AE1F6E647233}" srcOrd="0" destOrd="0" presId="urn:microsoft.com/office/officeart/2005/8/layout/process5"/>
    <dgm:cxn modelId="{95036A57-07EE-42E6-B692-186A2A064DDF}" type="presOf" srcId="{BB6B1B3F-B194-447D-AA9C-D433938CC067}" destId="{110B9CE8-893D-4CF4-9D68-8F9A84B96716}" srcOrd="0" destOrd="0" presId="urn:microsoft.com/office/officeart/2005/8/layout/process5"/>
    <dgm:cxn modelId="{1306CD5E-4A01-4EAC-8E79-330675CEBF56}" type="presOf" srcId="{2CD93820-3C0A-4DEF-9F9D-22B26740A51A}" destId="{F1BFFC2B-B53F-4874-9444-117CA6B94774}" srcOrd="0" destOrd="0" presId="urn:microsoft.com/office/officeart/2005/8/layout/process5"/>
    <dgm:cxn modelId="{2A9AF1E8-E366-4DA6-81F9-A1F5225127A0}" type="presOf" srcId="{9E88A212-B5E8-45B1-9D1E-71B77F1AC383}" destId="{87189122-9395-4943-B594-F36CFB89A4F8}" srcOrd="1" destOrd="0" presId="urn:microsoft.com/office/officeart/2005/8/layout/process5"/>
    <dgm:cxn modelId="{96E2FC94-06E7-47CE-BE48-96864008B2D7}" type="presOf" srcId="{8F3AB244-B346-4FB4-BA29-417A09E943A4}" destId="{334911CD-C033-4F24-A199-C476795499E8}" srcOrd="0" destOrd="0" presId="urn:microsoft.com/office/officeart/2005/8/layout/process5"/>
    <dgm:cxn modelId="{FD7CB63B-27F3-4A3B-8F6E-0A304A66DE2D}" type="presParOf" srcId="{516DA729-8232-4286-BC7A-CE203747AA77}" destId="{334911CD-C033-4F24-A199-C476795499E8}" srcOrd="0" destOrd="0" presId="urn:microsoft.com/office/officeart/2005/8/layout/process5"/>
    <dgm:cxn modelId="{B95162D2-DCFB-4B02-9B24-56882236E2CA}" type="presParOf" srcId="{516DA729-8232-4286-BC7A-CE203747AA77}" destId="{F1BFFC2B-B53F-4874-9444-117CA6B94774}" srcOrd="1" destOrd="0" presId="urn:microsoft.com/office/officeart/2005/8/layout/process5"/>
    <dgm:cxn modelId="{2224E313-DE13-4077-926A-0BD23A170C5B}" type="presParOf" srcId="{F1BFFC2B-B53F-4874-9444-117CA6B94774}" destId="{7DA9DEA9-3031-4233-B132-D7155D2139FB}" srcOrd="0" destOrd="0" presId="urn:microsoft.com/office/officeart/2005/8/layout/process5"/>
    <dgm:cxn modelId="{B414CEA5-18B2-42AE-A6AE-0F7C2580C53D}" type="presParOf" srcId="{516DA729-8232-4286-BC7A-CE203747AA77}" destId="{110B9CE8-893D-4CF4-9D68-8F9A84B96716}" srcOrd="2" destOrd="0" presId="urn:microsoft.com/office/officeart/2005/8/layout/process5"/>
    <dgm:cxn modelId="{FF1EF3C8-DE84-4493-9202-B728735878C5}" type="presParOf" srcId="{516DA729-8232-4286-BC7A-CE203747AA77}" destId="{55DAFDD5-193B-48C4-B5BE-B74937D31762}" srcOrd="3" destOrd="0" presId="urn:microsoft.com/office/officeart/2005/8/layout/process5"/>
    <dgm:cxn modelId="{26F40798-C7CB-45B2-8EDA-A5A2E47F7D8E}" type="presParOf" srcId="{55DAFDD5-193B-48C4-B5BE-B74937D31762}" destId="{E4BB58B9-C93A-4400-913E-F5E85EAF014F}" srcOrd="0" destOrd="0" presId="urn:microsoft.com/office/officeart/2005/8/layout/process5"/>
    <dgm:cxn modelId="{052423BA-D639-4A93-8D37-B3E2573DB750}" type="presParOf" srcId="{516DA729-8232-4286-BC7A-CE203747AA77}" destId="{A406B814-0718-459B-B28A-AE1F6E647233}" srcOrd="4" destOrd="0" presId="urn:microsoft.com/office/officeart/2005/8/layout/process5"/>
    <dgm:cxn modelId="{868CCA75-4A51-43E8-A6CA-F4CE63C39EA0}" type="presParOf" srcId="{516DA729-8232-4286-BC7A-CE203747AA77}" destId="{A9769CE0-0665-4540-B2FF-2CFFF645A4FA}" srcOrd="5" destOrd="0" presId="urn:microsoft.com/office/officeart/2005/8/layout/process5"/>
    <dgm:cxn modelId="{5D9AAACA-61C0-47DB-A556-082EE8C072F7}" type="presParOf" srcId="{A9769CE0-0665-4540-B2FF-2CFFF645A4FA}" destId="{87189122-9395-4943-B594-F36CFB89A4F8}" srcOrd="0" destOrd="0" presId="urn:microsoft.com/office/officeart/2005/8/layout/process5"/>
    <dgm:cxn modelId="{90874CDC-5623-4DEA-9D88-F6B16C3837C2}" type="presParOf" srcId="{516DA729-8232-4286-BC7A-CE203747AA77}" destId="{FD52EBC2-7E7C-4066-87DC-DD5FF9E0B50C}" srcOrd="6" destOrd="0" presId="urn:microsoft.com/office/officeart/2005/8/layout/process5"/>
    <dgm:cxn modelId="{9E04C1FB-AD8A-4B2F-9C25-B64A92746CBB}" type="presParOf" srcId="{516DA729-8232-4286-BC7A-CE203747AA77}" destId="{1EF597A4-2FEB-46CF-92D1-B5B0C167D463}" srcOrd="7" destOrd="0" presId="urn:microsoft.com/office/officeart/2005/8/layout/process5"/>
    <dgm:cxn modelId="{39457F7C-F7B4-4E42-B64C-8AEEA4DBBD70}" type="presParOf" srcId="{1EF597A4-2FEB-46CF-92D1-B5B0C167D463}" destId="{FA521AD5-2BD2-4B1D-89F5-F7718952BF7F}" srcOrd="0" destOrd="0" presId="urn:microsoft.com/office/officeart/2005/8/layout/process5"/>
    <dgm:cxn modelId="{CD9D764A-7516-4793-8974-61409D72651C}" type="presParOf" srcId="{516DA729-8232-4286-BC7A-CE203747AA77}" destId="{A1E60A5C-1CD0-4D6B-B6A9-5ECB2514CCC6}"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BDE605-9399-498F-B117-1596CB3CF1E1}" type="doc">
      <dgm:prSet loTypeId="urn:microsoft.com/office/officeart/2005/8/layout/cycle7" loCatId="cycle" qsTypeId="urn:microsoft.com/office/officeart/2005/8/quickstyle/simple1" qsCatId="simple" csTypeId="urn:microsoft.com/office/officeart/2005/8/colors/colorful2" csCatId="colorful" phldr="1"/>
      <dgm:spPr/>
      <dgm:t>
        <a:bodyPr/>
        <a:lstStyle/>
        <a:p>
          <a:endParaRPr lang="en-IN"/>
        </a:p>
      </dgm:t>
    </dgm:pt>
    <dgm:pt modelId="{73FBF0F8-DF98-40A1-9718-1E0B4A51AF89}">
      <dgm:prSet phldrT="[Text]"/>
      <dgm:spPr/>
      <dgm:t>
        <a:bodyPr/>
        <a:lstStyle/>
        <a:p>
          <a:r>
            <a:rPr lang="en-US" dirty="0" smtClean="0"/>
            <a:t>Serial Communication</a:t>
          </a:r>
          <a:endParaRPr lang="en-IN" dirty="0"/>
        </a:p>
      </dgm:t>
    </dgm:pt>
    <dgm:pt modelId="{13AB2234-DF23-4429-9E1C-4472BFB7999D}" type="parTrans" cxnId="{2F990E6D-BFBB-4669-82E5-47D780AA95E4}">
      <dgm:prSet/>
      <dgm:spPr/>
      <dgm:t>
        <a:bodyPr/>
        <a:lstStyle/>
        <a:p>
          <a:endParaRPr lang="en-IN"/>
        </a:p>
      </dgm:t>
    </dgm:pt>
    <dgm:pt modelId="{9B46655B-077E-4C02-A761-DB9DF0B97E67}" type="sibTrans" cxnId="{2F990E6D-BFBB-4669-82E5-47D780AA95E4}">
      <dgm:prSet/>
      <dgm:spPr/>
      <dgm:t>
        <a:bodyPr/>
        <a:lstStyle/>
        <a:p>
          <a:endParaRPr lang="en-IN"/>
        </a:p>
      </dgm:t>
    </dgm:pt>
    <dgm:pt modelId="{F0B559CD-8078-4173-A564-2B2F2E0A41FE}">
      <dgm:prSet phldrT="[Text]"/>
      <dgm:spPr/>
      <dgm:t>
        <a:bodyPr/>
        <a:lstStyle/>
        <a:p>
          <a:r>
            <a:rPr lang="en-US" dirty="0" smtClean="0"/>
            <a:t>Image captured and stored</a:t>
          </a:r>
          <a:endParaRPr lang="en-IN" dirty="0"/>
        </a:p>
      </dgm:t>
    </dgm:pt>
    <dgm:pt modelId="{AAC02766-E11B-4BB5-9F8C-6656A803F2E0}" type="parTrans" cxnId="{39B2CAF5-12B2-443B-8E33-FA3D18725027}">
      <dgm:prSet/>
      <dgm:spPr/>
      <dgm:t>
        <a:bodyPr/>
        <a:lstStyle/>
        <a:p>
          <a:endParaRPr lang="en-IN"/>
        </a:p>
      </dgm:t>
    </dgm:pt>
    <dgm:pt modelId="{09FBC0E8-7DF1-4EC9-9A09-ADC5928339AE}" type="sibTrans" cxnId="{39B2CAF5-12B2-443B-8E33-FA3D18725027}">
      <dgm:prSet/>
      <dgm:spPr/>
      <dgm:t>
        <a:bodyPr/>
        <a:lstStyle/>
        <a:p>
          <a:endParaRPr lang="en-IN"/>
        </a:p>
      </dgm:t>
    </dgm:pt>
    <dgm:pt modelId="{F029BD9E-B169-418B-95EC-92AA4786C895}">
      <dgm:prSet phldrT="[Text]"/>
      <dgm:spPr/>
      <dgm:t>
        <a:bodyPr/>
        <a:lstStyle/>
        <a:p>
          <a:r>
            <a:rPr lang="en-US" dirty="0" smtClean="0"/>
            <a:t>Image capturing function activate</a:t>
          </a:r>
          <a:endParaRPr lang="en-IN" dirty="0"/>
        </a:p>
      </dgm:t>
    </dgm:pt>
    <dgm:pt modelId="{A8C4353B-7088-4500-9704-CA9299CEFBB7}" type="parTrans" cxnId="{08E6A9FA-365F-4C25-9E7B-C246F06BD626}">
      <dgm:prSet/>
      <dgm:spPr/>
      <dgm:t>
        <a:bodyPr/>
        <a:lstStyle/>
        <a:p>
          <a:endParaRPr lang="en-IN"/>
        </a:p>
      </dgm:t>
    </dgm:pt>
    <dgm:pt modelId="{79B7FA52-ED0D-48F5-B7A3-1C48D6BF30A3}" type="sibTrans" cxnId="{08E6A9FA-365F-4C25-9E7B-C246F06BD626}">
      <dgm:prSet/>
      <dgm:spPr/>
      <dgm:t>
        <a:bodyPr/>
        <a:lstStyle/>
        <a:p>
          <a:endParaRPr lang="en-IN"/>
        </a:p>
      </dgm:t>
    </dgm:pt>
    <dgm:pt modelId="{C32BC174-E00A-4746-9939-2DB9D0E3020A}" type="pres">
      <dgm:prSet presAssocID="{DEBDE605-9399-498F-B117-1596CB3CF1E1}" presName="Name0" presStyleCnt="0">
        <dgm:presLayoutVars>
          <dgm:dir/>
          <dgm:resizeHandles val="exact"/>
        </dgm:presLayoutVars>
      </dgm:prSet>
      <dgm:spPr/>
      <dgm:t>
        <a:bodyPr/>
        <a:lstStyle/>
        <a:p>
          <a:endParaRPr lang="en-IN"/>
        </a:p>
      </dgm:t>
    </dgm:pt>
    <dgm:pt modelId="{6EF13FA6-CAA2-495E-8CDD-96C539E02085}" type="pres">
      <dgm:prSet presAssocID="{73FBF0F8-DF98-40A1-9718-1E0B4A51AF89}" presName="node" presStyleLbl="node1" presStyleIdx="0" presStyleCnt="3">
        <dgm:presLayoutVars>
          <dgm:bulletEnabled val="1"/>
        </dgm:presLayoutVars>
      </dgm:prSet>
      <dgm:spPr/>
      <dgm:t>
        <a:bodyPr/>
        <a:lstStyle/>
        <a:p>
          <a:endParaRPr lang="en-IN"/>
        </a:p>
      </dgm:t>
    </dgm:pt>
    <dgm:pt modelId="{FF4B02E1-4367-4ADF-AD2E-E4A1A5539D68}" type="pres">
      <dgm:prSet presAssocID="{9B46655B-077E-4C02-A761-DB9DF0B97E67}" presName="sibTrans" presStyleLbl="sibTrans2D1" presStyleIdx="0" presStyleCnt="3"/>
      <dgm:spPr/>
      <dgm:t>
        <a:bodyPr/>
        <a:lstStyle/>
        <a:p>
          <a:endParaRPr lang="en-IN"/>
        </a:p>
      </dgm:t>
    </dgm:pt>
    <dgm:pt modelId="{EB4437C0-2C78-4414-938B-58097FD297A6}" type="pres">
      <dgm:prSet presAssocID="{9B46655B-077E-4C02-A761-DB9DF0B97E67}" presName="connectorText" presStyleLbl="sibTrans2D1" presStyleIdx="0" presStyleCnt="3"/>
      <dgm:spPr/>
      <dgm:t>
        <a:bodyPr/>
        <a:lstStyle/>
        <a:p>
          <a:endParaRPr lang="en-IN"/>
        </a:p>
      </dgm:t>
    </dgm:pt>
    <dgm:pt modelId="{E8FD4BE0-0558-4005-8E85-9AF8251D02B9}" type="pres">
      <dgm:prSet presAssocID="{F0B559CD-8078-4173-A564-2B2F2E0A41FE}" presName="node" presStyleLbl="node1" presStyleIdx="1" presStyleCnt="3">
        <dgm:presLayoutVars>
          <dgm:bulletEnabled val="1"/>
        </dgm:presLayoutVars>
      </dgm:prSet>
      <dgm:spPr/>
      <dgm:t>
        <a:bodyPr/>
        <a:lstStyle/>
        <a:p>
          <a:endParaRPr lang="en-IN"/>
        </a:p>
      </dgm:t>
    </dgm:pt>
    <dgm:pt modelId="{68FEA901-9718-4FF6-AD9E-0FF51821C21C}" type="pres">
      <dgm:prSet presAssocID="{09FBC0E8-7DF1-4EC9-9A09-ADC5928339AE}" presName="sibTrans" presStyleLbl="sibTrans2D1" presStyleIdx="1" presStyleCnt="3"/>
      <dgm:spPr/>
      <dgm:t>
        <a:bodyPr/>
        <a:lstStyle/>
        <a:p>
          <a:endParaRPr lang="en-IN"/>
        </a:p>
      </dgm:t>
    </dgm:pt>
    <dgm:pt modelId="{B61E39E3-6931-4B01-8DC9-CF74AAD07321}" type="pres">
      <dgm:prSet presAssocID="{09FBC0E8-7DF1-4EC9-9A09-ADC5928339AE}" presName="connectorText" presStyleLbl="sibTrans2D1" presStyleIdx="1" presStyleCnt="3"/>
      <dgm:spPr/>
      <dgm:t>
        <a:bodyPr/>
        <a:lstStyle/>
        <a:p>
          <a:endParaRPr lang="en-IN"/>
        </a:p>
      </dgm:t>
    </dgm:pt>
    <dgm:pt modelId="{B0C6B6F2-F747-4B7D-8057-DBC692D84AFC}" type="pres">
      <dgm:prSet presAssocID="{F029BD9E-B169-418B-95EC-92AA4786C895}" presName="node" presStyleLbl="node1" presStyleIdx="2" presStyleCnt="3">
        <dgm:presLayoutVars>
          <dgm:bulletEnabled val="1"/>
        </dgm:presLayoutVars>
      </dgm:prSet>
      <dgm:spPr/>
      <dgm:t>
        <a:bodyPr/>
        <a:lstStyle/>
        <a:p>
          <a:endParaRPr lang="en-IN"/>
        </a:p>
      </dgm:t>
    </dgm:pt>
    <dgm:pt modelId="{70D1726A-BF27-4919-AC2A-63955A0668DA}" type="pres">
      <dgm:prSet presAssocID="{79B7FA52-ED0D-48F5-B7A3-1C48D6BF30A3}" presName="sibTrans" presStyleLbl="sibTrans2D1" presStyleIdx="2" presStyleCnt="3"/>
      <dgm:spPr/>
      <dgm:t>
        <a:bodyPr/>
        <a:lstStyle/>
        <a:p>
          <a:endParaRPr lang="en-IN"/>
        </a:p>
      </dgm:t>
    </dgm:pt>
    <dgm:pt modelId="{0D3CD61B-CFDB-489C-8CC3-16833AB7DA85}" type="pres">
      <dgm:prSet presAssocID="{79B7FA52-ED0D-48F5-B7A3-1C48D6BF30A3}" presName="connectorText" presStyleLbl="sibTrans2D1" presStyleIdx="2" presStyleCnt="3"/>
      <dgm:spPr/>
      <dgm:t>
        <a:bodyPr/>
        <a:lstStyle/>
        <a:p>
          <a:endParaRPr lang="en-IN"/>
        </a:p>
      </dgm:t>
    </dgm:pt>
  </dgm:ptLst>
  <dgm:cxnLst>
    <dgm:cxn modelId="{8CBEB754-C70D-4332-8880-8AC6AAAE6E0E}" type="presOf" srcId="{F0B559CD-8078-4173-A564-2B2F2E0A41FE}" destId="{E8FD4BE0-0558-4005-8E85-9AF8251D02B9}" srcOrd="0" destOrd="0" presId="urn:microsoft.com/office/officeart/2005/8/layout/cycle7"/>
    <dgm:cxn modelId="{35CD7F4D-5CEF-4EBB-9A67-277DFFC33DA9}" type="presOf" srcId="{79B7FA52-ED0D-48F5-B7A3-1C48D6BF30A3}" destId="{0D3CD61B-CFDB-489C-8CC3-16833AB7DA85}" srcOrd="1" destOrd="0" presId="urn:microsoft.com/office/officeart/2005/8/layout/cycle7"/>
    <dgm:cxn modelId="{6825A623-5A50-4173-9834-0AE7E7ADB85C}" type="presOf" srcId="{DEBDE605-9399-498F-B117-1596CB3CF1E1}" destId="{C32BC174-E00A-4746-9939-2DB9D0E3020A}" srcOrd="0" destOrd="0" presId="urn:microsoft.com/office/officeart/2005/8/layout/cycle7"/>
    <dgm:cxn modelId="{F18A77CB-0255-4D91-A2C4-2A2B92BC2426}" type="presOf" srcId="{79B7FA52-ED0D-48F5-B7A3-1C48D6BF30A3}" destId="{70D1726A-BF27-4919-AC2A-63955A0668DA}" srcOrd="0" destOrd="0" presId="urn:microsoft.com/office/officeart/2005/8/layout/cycle7"/>
    <dgm:cxn modelId="{320075D6-2AFC-493C-A8AC-F765C6296A8B}" type="presOf" srcId="{09FBC0E8-7DF1-4EC9-9A09-ADC5928339AE}" destId="{B61E39E3-6931-4B01-8DC9-CF74AAD07321}" srcOrd="1" destOrd="0" presId="urn:microsoft.com/office/officeart/2005/8/layout/cycle7"/>
    <dgm:cxn modelId="{39B2CAF5-12B2-443B-8E33-FA3D18725027}" srcId="{DEBDE605-9399-498F-B117-1596CB3CF1E1}" destId="{F0B559CD-8078-4173-A564-2B2F2E0A41FE}" srcOrd="1" destOrd="0" parTransId="{AAC02766-E11B-4BB5-9F8C-6656A803F2E0}" sibTransId="{09FBC0E8-7DF1-4EC9-9A09-ADC5928339AE}"/>
    <dgm:cxn modelId="{757F7C2C-7C06-402D-9B9C-914838E09E0A}" type="presOf" srcId="{09FBC0E8-7DF1-4EC9-9A09-ADC5928339AE}" destId="{68FEA901-9718-4FF6-AD9E-0FF51821C21C}" srcOrd="0" destOrd="0" presId="urn:microsoft.com/office/officeart/2005/8/layout/cycle7"/>
    <dgm:cxn modelId="{0BDD3DC8-19E8-4711-ACC8-70430C1ED7AC}" type="presOf" srcId="{F029BD9E-B169-418B-95EC-92AA4786C895}" destId="{B0C6B6F2-F747-4B7D-8057-DBC692D84AFC}" srcOrd="0" destOrd="0" presId="urn:microsoft.com/office/officeart/2005/8/layout/cycle7"/>
    <dgm:cxn modelId="{2F990E6D-BFBB-4669-82E5-47D780AA95E4}" srcId="{DEBDE605-9399-498F-B117-1596CB3CF1E1}" destId="{73FBF0F8-DF98-40A1-9718-1E0B4A51AF89}" srcOrd="0" destOrd="0" parTransId="{13AB2234-DF23-4429-9E1C-4472BFB7999D}" sibTransId="{9B46655B-077E-4C02-A761-DB9DF0B97E67}"/>
    <dgm:cxn modelId="{4981DBB7-1D27-4826-A806-5B750C6EC6D9}" type="presOf" srcId="{9B46655B-077E-4C02-A761-DB9DF0B97E67}" destId="{FF4B02E1-4367-4ADF-AD2E-E4A1A5539D68}" srcOrd="0" destOrd="0" presId="urn:microsoft.com/office/officeart/2005/8/layout/cycle7"/>
    <dgm:cxn modelId="{EE48450C-9D60-4B85-BB37-45CAFF9F003C}" type="presOf" srcId="{9B46655B-077E-4C02-A761-DB9DF0B97E67}" destId="{EB4437C0-2C78-4414-938B-58097FD297A6}" srcOrd="1" destOrd="0" presId="urn:microsoft.com/office/officeart/2005/8/layout/cycle7"/>
    <dgm:cxn modelId="{70363631-4F0A-4680-AC74-8FEBC58D2F01}" type="presOf" srcId="{73FBF0F8-DF98-40A1-9718-1E0B4A51AF89}" destId="{6EF13FA6-CAA2-495E-8CDD-96C539E02085}" srcOrd="0" destOrd="0" presId="urn:microsoft.com/office/officeart/2005/8/layout/cycle7"/>
    <dgm:cxn modelId="{08E6A9FA-365F-4C25-9E7B-C246F06BD626}" srcId="{DEBDE605-9399-498F-B117-1596CB3CF1E1}" destId="{F029BD9E-B169-418B-95EC-92AA4786C895}" srcOrd="2" destOrd="0" parTransId="{A8C4353B-7088-4500-9704-CA9299CEFBB7}" sibTransId="{79B7FA52-ED0D-48F5-B7A3-1C48D6BF30A3}"/>
    <dgm:cxn modelId="{31ED8315-C23F-4BEC-A79E-9FDE008BACE5}" type="presParOf" srcId="{C32BC174-E00A-4746-9939-2DB9D0E3020A}" destId="{6EF13FA6-CAA2-495E-8CDD-96C539E02085}" srcOrd="0" destOrd="0" presId="urn:microsoft.com/office/officeart/2005/8/layout/cycle7"/>
    <dgm:cxn modelId="{C96DA571-D2BD-4BBC-95C2-7AB0606D94CB}" type="presParOf" srcId="{C32BC174-E00A-4746-9939-2DB9D0E3020A}" destId="{FF4B02E1-4367-4ADF-AD2E-E4A1A5539D68}" srcOrd="1" destOrd="0" presId="urn:microsoft.com/office/officeart/2005/8/layout/cycle7"/>
    <dgm:cxn modelId="{103A5F4F-EEA0-43E3-BE78-3D1585DD4D09}" type="presParOf" srcId="{FF4B02E1-4367-4ADF-AD2E-E4A1A5539D68}" destId="{EB4437C0-2C78-4414-938B-58097FD297A6}" srcOrd="0" destOrd="0" presId="urn:microsoft.com/office/officeart/2005/8/layout/cycle7"/>
    <dgm:cxn modelId="{B2540689-CCD4-4501-9A7E-F63B77996AA8}" type="presParOf" srcId="{C32BC174-E00A-4746-9939-2DB9D0E3020A}" destId="{E8FD4BE0-0558-4005-8E85-9AF8251D02B9}" srcOrd="2" destOrd="0" presId="urn:microsoft.com/office/officeart/2005/8/layout/cycle7"/>
    <dgm:cxn modelId="{768730A5-DB86-415A-A096-91B46BFDF0C2}" type="presParOf" srcId="{C32BC174-E00A-4746-9939-2DB9D0E3020A}" destId="{68FEA901-9718-4FF6-AD9E-0FF51821C21C}" srcOrd="3" destOrd="0" presId="urn:microsoft.com/office/officeart/2005/8/layout/cycle7"/>
    <dgm:cxn modelId="{B95BB715-A93B-483E-AE54-B6587F3B7929}" type="presParOf" srcId="{68FEA901-9718-4FF6-AD9E-0FF51821C21C}" destId="{B61E39E3-6931-4B01-8DC9-CF74AAD07321}" srcOrd="0" destOrd="0" presId="urn:microsoft.com/office/officeart/2005/8/layout/cycle7"/>
    <dgm:cxn modelId="{E996095A-9CC1-4167-A0FD-CE814F9D8682}" type="presParOf" srcId="{C32BC174-E00A-4746-9939-2DB9D0E3020A}" destId="{B0C6B6F2-F747-4B7D-8057-DBC692D84AFC}" srcOrd="4" destOrd="0" presId="urn:microsoft.com/office/officeart/2005/8/layout/cycle7"/>
    <dgm:cxn modelId="{FD7F8AE0-0D23-4139-B4DF-C6FB190272AE}" type="presParOf" srcId="{C32BC174-E00A-4746-9939-2DB9D0E3020A}" destId="{70D1726A-BF27-4919-AC2A-63955A0668DA}" srcOrd="5" destOrd="0" presId="urn:microsoft.com/office/officeart/2005/8/layout/cycle7"/>
    <dgm:cxn modelId="{76E3F566-DD55-48D2-B6D9-B66A60663E07}" type="presParOf" srcId="{70D1726A-BF27-4919-AC2A-63955A0668DA}" destId="{0D3CD61B-CFDB-489C-8CC3-16833AB7DA85}"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7FDAED-7D1C-45AF-A492-E059AB73A11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IN"/>
        </a:p>
      </dgm:t>
    </dgm:pt>
    <dgm:pt modelId="{BAFFD660-4597-4DD2-A0B8-5B477C6D97BA}">
      <dgm:prSet phldrT="[Text]"/>
      <dgm:spPr/>
      <dgm:t>
        <a:bodyPr/>
        <a:lstStyle/>
        <a:p>
          <a:r>
            <a:rPr lang="en-US" dirty="0" smtClean="0"/>
            <a:t>Invalid User Entered</a:t>
          </a:r>
        </a:p>
        <a:p>
          <a:r>
            <a:rPr lang="en-US" dirty="0" smtClean="0"/>
            <a:t>Known/Unknown</a:t>
          </a:r>
          <a:endParaRPr lang="en-IN" dirty="0"/>
        </a:p>
      </dgm:t>
    </dgm:pt>
    <dgm:pt modelId="{C392B905-6BFA-49C9-A1F5-FCB365DD6AD2}" type="parTrans" cxnId="{5BD2A88B-257C-479E-9E9F-22FC476E108C}">
      <dgm:prSet/>
      <dgm:spPr/>
      <dgm:t>
        <a:bodyPr/>
        <a:lstStyle/>
        <a:p>
          <a:endParaRPr lang="en-IN"/>
        </a:p>
      </dgm:t>
    </dgm:pt>
    <dgm:pt modelId="{3C04BA88-0C5E-4B4E-A46F-6683ED276C2D}" type="sibTrans" cxnId="{5BD2A88B-257C-479E-9E9F-22FC476E108C}">
      <dgm:prSet/>
      <dgm:spPr/>
      <dgm:t>
        <a:bodyPr/>
        <a:lstStyle/>
        <a:p>
          <a:endParaRPr lang="en-IN"/>
        </a:p>
      </dgm:t>
    </dgm:pt>
    <dgm:pt modelId="{0C1CC695-9F74-4323-9834-03EE27567DEB}">
      <dgm:prSet phldrT="[Text]"/>
      <dgm:spPr/>
      <dgm:t>
        <a:bodyPr/>
        <a:lstStyle/>
        <a:p>
          <a:r>
            <a:rPr lang="en-US" dirty="0" smtClean="0"/>
            <a:t>MATLAB Interface</a:t>
          </a:r>
          <a:endParaRPr lang="en-IN" dirty="0"/>
        </a:p>
      </dgm:t>
    </dgm:pt>
    <dgm:pt modelId="{2A428CE2-E7A1-458E-86F9-C32D9EB45244}" type="parTrans" cxnId="{9514CBE4-68D9-4EFF-B60B-B6DC398E5AF2}">
      <dgm:prSet/>
      <dgm:spPr/>
      <dgm:t>
        <a:bodyPr/>
        <a:lstStyle/>
        <a:p>
          <a:endParaRPr lang="en-IN"/>
        </a:p>
      </dgm:t>
    </dgm:pt>
    <dgm:pt modelId="{E9458689-80D8-46FE-895D-CB1BE36EE26C}" type="sibTrans" cxnId="{9514CBE4-68D9-4EFF-B60B-B6DC398E5AF2}">
      <dgm:prSet/>
      <dgm:spPr/>
      <dgm:t>
        <a:bodyPr/>
        <a:lstStyle/>
        <a:p>
          <a:endParaRPr lang="en-IN"/>
        </a:p>
      </dgm:t>
    </dgm:pt>
    <dgm:pt modelId="{62CC6710-A3C5-441F-A695-C2A670737412}">
      <dgm:prSet phldrT="[Text]"/>
      <dgm:spPr/>
      <dgm:t>
        <a:bodyPr/>
        <a:lstStyle/>
        <a:p>
          <a:r>
            <a:rPr lang="en-US" dirty="0" smtClean="0"/>
            <a:t>Image and Video Recorded</a:t>
          </a:r>
          <a:endParaRPr lang="en-IN" dirty="0"/>
        </a:p>
      </dgm:t>
    </dgm:pt>
    <dgm:pt modelId="{AD24FE7B-381A-44AD-86EB-5C542E693430}" type="parTrans" cxnId="{927A866F-28E1-416D-A18C-900D8223A6D1}">
      <dgm:prSet/>
      <dgm:spPr/>
      <dgm:t>
        <a:bodyPr/>
        <a:lstStyle/>
        <a:p>
          <a:endParaRPr lang="en-IN"/>
        </a:p>
      </dgm:t>
    </dgm:pt>
    <dgm:pt modelId="{80F0EBC6-1DB7-4E6E-9BB6-B98D72F1DDC5}" type="sibTrans" cxnId="{927A866F-28E1-416D-A18C-900D8223A6D1}">
      <dgm:prSet/>
      <dgm:spPr/>
      <dgm:t>
        <a:bodyPr/>
        <a:lstStyle/>
        <a:p>
          <a:endParaRPr lang="en-IN"/>
        </a:p>
      </dgm:t>
    </dgm:pt>
    <dgm:pt modelId="{1A9C7471-9AE6-46C4-B9AB-0DE843149093}">
      <dgm:prSet phldrT="[Text]"/>
      <dgm:spPr/>
      <dgm:t>
        <a:bodyPr/>
        <a:lstStyle/>
        <a:p>
          <a:r>
            <a:rPr lang="en-US" dirty="0" smtClean="0"/>
            <a:t>Notification to Admin Using </a:t>
          </a:r>
          <a:r>
            <a:rPr lang="en-US" dirty="0" err="1" smtClean="0"/>
            <a:t>Blynk</a:t>
          </a:r>
          <a:endParaRPr lang="en-IN" dirty="0"/>
        </a:p>
      </dgm:t>
    </dgm:pt>
    <dgm:pt modelId="{116E6305-6195-4118-876E-AE6AF6D9C340}" type="parTrans" cxnId="{6A058581-19E1-493B-86DF-94B70C5DD1B7}">
      <dgm:prSet/>
      <dgm:spPr/>
      <dgm:t>
        <a:bodyPr/>
        <a:lstStyle/>
        <a:p>
          <a:endParaRPr lang="en-IN"/>
        </a:p>
      </dgm:t>
    </dgm:pt>
    <dgm:pt modelId="{A6A13C71-CA61-48A3-A771-8C171FF5BD04}" type="sibTrans" cxnId="{6A058581-19E1-493B-86DF-94B70C5DD1B7}">
      <dgm:prSet/>
      <dgm:spPr/>
      <dgm:t>
        <a:bodyPr/>
        <a:lstStyle/>
        <a:p>
          <a:endParaRPr lang="en-IN"/>
        </a:p>
      </dgm:t>
    </dgm:pt>
    <dgm:pt modelId="{5A9CC858-DC30-4C89-8F7B-D5DFB5AB2568}">
      <dgm:prSet phldrT="[Text]"/>
      <dgm:spPr/>
      <dgm:t>
        <a:bodyPr/>
        <a:lstStyle/>
        <a:p>
          <a:r>
            <a:rPr lang="en-US" dirty="0" smtClean="0"/>
            <a:t>Full Control of Admin</a:t>
          </a:r>
          <a:endParaRPr lang="en-IN" dirty="0"/>
        </a:p>
      </dgm:t>
    </dgm:pt>
    <dgm:pt modelId="{81BC686C-B776-4A43-8A85-E5E6F3F98AD2}" type="parTrans" cxnId="{FDAFCA1C-E5F1-459C-BFE7-74AD68339D4B}">
      <dgm:prSet/>
      <dgm:spPr/>
      <dgm:t>
        <a:bodyPr/>
        <a:lstStyle/>
        <a:p>
          <a:endParaRPr lang="en-IN"/>
        </a:p>
      </dgm:t>
    </dgm:pt>
    <dgm:pt modelId="{88E6877C-E330-4A9B-9CD6-7DA905D1269C}" type="sibTrans" cxnId="{FDAFCA1C-E5F1-459C-BFE7-74AD68339D4B}">
      <dgm:prSet/>
      <dgm:spPr/>
      <dgm:t>
        <a:bodyPr/>
        <a:lstStyle/>
        <a:p>
          <a:endParaRPr lang="en-IN"/>
        </a:p>
      </dgm:t>
    </dgm:pt>
    <dgm:pt modelId="{496FC993-FEFF-4EF3-AFAD-159B8584F3FC}" type="pres">
      <dgm:prSet presAssocID="{5C7FDAED-7D1C-45AF-A492-E059AB73A11D}" presName="cycle" presStyleCnt="0">
        <dgm:presLayoutVars>
          <dgm:dir/>
          <dgm:resizeHandles val="exact"/>
        </dgm:presLayoutVars>
      </dgm:prSet>
      <dgm:spPr/>
      <dgm:t>
        <a:bodyPr/>
        <a:lstStyle/>
        <a:p>
          <a:endParaRPr lang="en-IN"/>
        </a:p>
      </dgm:t>
    </dgm:pt>
    <dgm:pt modelId="{9D369177-48B7-41F7-8D2B-DBC532C1CD5C}" type="pres">
      <dgm:prSet presAssocID="{BAFFD660-4597-4DD2-A0B8-5B477C6D97BA}" presName="node" presStyleLbl="node1" presStyleIdx="0" presStyleCnt="5">
        <dgm:presLayoutVars>
          <dgm:bulletEnabled val="1"/>
        </dgm:presLayoutVars>
      </dgm:prSet>
      <dgm:spPr/>
      <dgm:t>
        <a:bodyPr/>
        <a:lstStyle/>
        <a:p>
          <a:endParaRPr lang="en-IN"/>
        </a:p>
      </dgm:t>
    </dgm:pt>
    <dgm:pt modelId="{7F207803-8239-4F6E-B8BF-B5AA291F33A9}" type="pres">
      <dgm:prSet presAssocID="{BAFFD660-4597-4DD2-A0B8-5B477C6D97BA}" presName="spNode" presStyleCnt="0"/>
      <dgm:spPr/>
    </dgm:pt>
    <dgm:pt modelId="{D7C995E1-AFF2-4586-97FB-6CFD7132D25F}" type="pres">
      <dgm:prSet presAssocID="{3C04BA88-0C5E-4B4E-A46F-6683ED276C2D}" presName="sibTrans" presStyleLbl="sibTrans1D1" presStyleIdx="0" presStyleCnt="5"/>
      <dgm:spPr/>
      <dgm:t>
        <a:bodyPr/>
        <a:lstStyle/>
        <a:p>
          <a:endParaRPr lang="en-IN"/>
        </a:p>
      </dgm:t>
    </dgm:pt>
    <dgm:pt modelId="{3D7A90D6-E3C7-4851-8551-C30B7115FB79}" type="pres">
      <dgm:prSet presAssocID="{0C1CC695-9F74-4323-9834-03EE27567DEB}" presName="node" presStyleLbl="node1" presStyleIdx="1" presStyleCnt="5">
        <dgm:presLayoutVars>
          <dgm:bulletEnabled val="1"/>
        </dgm:presLayoutVars>
      </dgm:prSet>
      <dgm:spPr/>
      <dgm:t>
        <a:bodyPr/>
        <a:lstStyle/>
        <a:p>
          <a:endParaRPr lang="en-IN"/>
        </a:p>
      </dgm:t>
    </dgm:pt>
    <dgm:pt modelId="{7CFE1102-8A91-4D48-B539-29EEC17EA67A}" type="pres">
      <dgm:prSet presAssocID="{0C1CC695-9F74-4323-9834-03EE27567DEB}" presName="spNode" presStyleCnt="0"/>
      <dgm:spPr/>
    </dgm:pt>
    <dgm:pt modelId="{ABC25F3B-59CD-4B54-90B3-7E77C728CF07}" type="pres">
      <dgm:prSet presAssocID="{E9458689-80D8-46FE-895D-CB1BE36EE26C}" presName="sibTrans" presStyleLbl="sibTrans1D1" presStyleIdx="1" presStyleCnt="5"/>
      <dgm:spPr/>
      <dgm:t>
        <a:bodyPr/>
        <a:lstStyle/>
        <a:p>
          <a:endParaRPr lang="en-IN"/>
        </a:p>
      </dgm:t>
    </dgm:pt>
    <dgm:pt modelId="{EB173A86-68EC-4150-ABBE-ECE958F19E78}" type="pres">
      <dgm:prSet presAssocID="{62CC6710-A3C5-441F-A695-C2A670737412}" presName="node" presStyleLbl="node1" presStyleIdx="2" presStyleCnt="5">
        <dgm:presLayoutVars>
          <dgm:bulletEnabled val="1"/>
        </dgm:presLayoutVars>
      </dgm:prSet>
      <dgm:spPr/>
      <dgm:t>
        <a:bodyPr/>
        <a:lstStyle/>
        <a:p>
          <a:endParaRPr lang="en-IN"/>
        </a:p>
      </dgm:t>
    </dgm:pt>
    <dgm:pt modelId="{32A21A8A-195E-4CDA-8321-9F635C9808C3}" type="pres">
      <dgm:prSet presAssocID="{62CC6710-A3C5-441F-A695-C2A670737412}" presName="spNode" presStyleCnt="0"/>
      <dgm:spPr/>
    </dgm:pt>
    <dgm:pt modelId="{C5E91741-002D-4F08-B2CA-38B31BECBB8A}" type="pres">
      <dgm:prSet presAssocID="{80F0EBC6-1DB7-4E6E-9BB6-B98D72F1DDC5}" presName="sibTrans" presStyleLbl="sibTrans1D1" presStyleIdx="2" presStyleCnt="5"/>
      <dgm:spPr/>
      <dgm:t>
        <a:bodyPr/>
        <a:lstStyle/>
        <a:p>
          <a:endParaRPr lang="en-IN"/>
        </a:p>
      </dgm:t>
    </dgm:pt>
    <dgm:pt modelId="{C002758E-C7B1-4DF7-AD2F-DD077DF77D4F}" type="pres">
      <dgm:prSet presAssocID="{1A9C7471-9AE6-46C4-B9AB-0DE843149093}" presName="node" presStyleLbl="node1" presStyleIdx="3" presStyleCnt="5">
        <dgm:presLayoutVars>
          <dgm:bulletEnabled val="1"/>
        </dgm:presLayoutVars>
      </dgm:prSet>
      <dgm:spPr/>
      <dgm:t>
        <a:bodyPr/>
        <a:lstStyle/>
        <a:p>
          <a:endParaRPr lang="en-IN"/>
        </a:p>
      </dgm:t>
    </dgm:pt>
    <dgm:pt modelId="{C032E4C1-0F5F-4D1C-82B0-1E75C2EA36E2}" type="pres">
      <dgm:prSet presAssocID="{1A9C7471-9AE6-46C4-B9AB-0DE843149093}" presName="spNode" presStyleCnt="0"/>
      <dgm:spPr/>
    </dgm:pt>
    <dgm:pt modelId="{FE95BAD8-F509-4178-9C0A-CC3DA98BE8F2}" type="pres">
      <dgm:prSet presAssocID="{A6A13C71-CA61-48A3-A771-8C171FF5BD04}" presName="sibTrans" presStyleLbl="sibTrans1D1" presStyleIdx="3" presStyleCnt="5"/>
      <dgm:spPr/>
      <dgm:t>
        <a:bodyPr/>
        <a:lstStyle/>
        <a:p>
          <a:endParaRPr lang="en-IN"/>
        </a:p>
      </dgm:t>
    </dgm:pt>
    <dgm:pt modelId="{13C3D0B8-0618-4D60-AF50-606804871C41}" type="pres">
      <dgm:prSet presAssocID="{5A9CC858-DC30-4C89-8F7B-D5DFB5AB2568}" presName="node" presStyleLbl="node1" presStyleIdx="4" presStyleCnt="5">
        <dgm:presLayoutVars>
          <dgm:bulletEnabled val="1"/>
        </dgm:presLayoutVars>
      </dgm:prSet>
      <dgm:spPr/>
      <dgm:t>
        <a:bodyPr/>
        <a:lstStyle/>
        <a:p>
          <a:endParaRPr lang="en-IN"/>
        </a:p>
      </dgm:t>
    </dgm:pt>
    <dgm:pt modelId="{41379013-F25F-46F3-A3FF-8D0D9CACC149}" type="pres">
      <dgm:prSet presAssocID="{5A9CC858-DC30-4C89-8F7B-D5DFB5AB2568}" presName="spNode" presStyleCnt="0"/>
      <dgm:spPr/>
    </dgm:pt>
    <dgm:pt modelId="{4FCC7D80-D1C5-448E-BCDF-FA2D7C29BDFC}" type="pres">
      <dgm:prSet presAssocID="{88E6877C-E330-4A9B-9CD6-7DA905D1269C}" presName="sibTrans" presStyleLbl="sibTrans1D1" presStyleIdx="4" presStyleCnt="5"/>
      <dgm:spPr/>
      <dgm:t>
        <a:bodyPr/>
        <a:lstStyle/>
        <a:p>
          <a:endParaRPr lang="en-IN"/>
        </a:p>
      </dgm:t>
    </dgm:pt>
  </dgm:ptLst>
  <dgm:cxnLst>
    <dgm:cxn modelId="{FC832D4D-9AF4-4DF0-9FC0-FFC8EE43CC04}" type="presOf" srcId="{80F0EBC6-1DB7-4E6E-9BB6-B98D72F1DDC5}" destId="{C5E91741-002D-4F08-B2CA-38B31BECBB8A}" srcOrd="0" destOrd="0" presId="urn:microsoft.com/office/officeart/2005/8/layout/cycle5"/>
    <dgm:cxn modelId="{9514CBE4-68D9-4EFF-B60B-B6DC398E5AF2}" srcId="{5C7FDAED-7D1C-45AF-A492-E059AB73A11D}" destId="{0C1CC695-9F74-4323-9834-03EE27567DEB}" srcOrd="1" destOrd="0" parTransId="{2A428CE2-E7A1-458E-86F9-C32D9EB45244}" sibTransId="{E9458689-80D8-46FE-895D-CB1BE36EE26C}"/>
    <dgm:cxn modelId="{5BD2A88B-257C-479E-9E9F-22FC476E108C}" srcId="{5C7FDAED-7D1C-45AF-A492-E059AB73A11D}" destId="{BAFFD660-4597-4DD2-A0B8-5B477C6D97BA}" srcOrd="0" destOrd="0" parTransId="{C392B905-6BFA-49C9-A1F5-FCB365DD6AD2}" sibTransId="{3C04BA88-0C5E-4B4E-A46F-6683ED276C2D}"/>
    <dgm:cxn modelId="{48923C1E-8073-4B9B-8D04-AF2CD6050F0C}" type="presOf" srcId="{1A9C7471-9AE6-46C4-B9AB-0DE843149093}" destId="{C002758E-C7B1-4DF7-AD2F-DD077DF77D4F}" srcOrd="0" destOrd="0" presId="urn:microsoft.com/office/officeart/2005/8/layout/cycle5"/>
    <dgm:cxn modelId="{44A2DD54-CD72-4E81-94FA-A5EF005B16B3}" type="presOf" srcId="{E9458689-80D8-46FE-895D-CB1BE36EE26C}" destId="{ABC25F3B-59CD-4B54-90B3-7E77C728CF07}" srcOrd="0" destOrd="0" presId="urn:microsoft.com/office/officeart/2005/8/layout/cycle5"/>
    <dgm:cxn modelId="{13D39DC0-D0AF-4236-99B4-1685EFAD1A6B}" type="presOf" srcId="{BAFFD660-4597-4DD2-A0B8-5B477C6D97BA}" destId="{9D369177-48B7-41F7-8D2B-DBC532C1CD5C}" srcOrd="0" destOrd="0" presId="urn:microsoft.com/office/officeart/2005/8/layout/cycle5"/>
    <dgm:cxn modelId="{59E2B259-DEE1-463E-BBB3-13B058C21F35}" type="presOf" srcId="{A6A13C71-CA61-48A3-A771-8C171FF5BD04}" destId="{FE95BAD8-F509-4178-9C0A-CC3DA98BE8F2}" srcOrd="0" destOrd="0" presId="urn:microsoft.com/office/officeart/2005/8/layout/cycle5"/>
    <dgm:cxn modelId="{C04227D0-1E5B-43CE-9AFC-9EFA0D23401F}" type="presOf" srcId="{62CC6710-A3C5-441F-A695-C2A670737412}" destId="{EB173A86-68EC-4150-ABBE-ECE958F19E78}" srcOrd="0" destOrd="0" presId="urn:microsoft.com/office/officeart/2005/8/layout/cycle5"/>
    <dgm:cxn modelId="{FDAFCA1C-E5F1-459C-BFE7-74AD68339D4B}" srcId="{5C7FDAED-7D1C-45AF-A492-E059AB73A11D}" destId="{5A9CC858-DC30-4C89-8F7B-D5DFB5AB2568}" srcOrd="4" destOrd="0" parTransId="{81BC686C-B776-4A43-8A85-E5E6F3F98AD2}" sibTransId="{88E6877C-E330-4A9B-9CD6-7DA905D1269C}"/>
    <dgm:cxn modelId="{927A866F-28E1-416D-A18C-900D8223A6D1}" srcId="{5C7FDAED-7D1C-45AF-A492-E059AB73A11D}" destId="{62CC6710-A3C5-441F-A695-C2A670737412}" srcOrd="2" destOrd="0" parTransId="{AD24FE7B-381A-44AD-86EB-5C542E693430}" sibTransId="{80F0EBC6-1DB7-4E6E-9BB6-B98D72F1DDC5}"/>
    <dgm:cxn modelId="{BC6DCF82-13AB-4623-A9D6-9EF5FBDEE690}" type="presOf" srcId="{5A9CC858-DC30-4C89-8F7B-D5DFB5AB2568}" destId="{13C3D0B8-0618-4D60-AF50-606804871C41}" srcOrd="0" destOrd="0" presId="urn:microsoft.com/office/officeart/2005/8/layout/cycle5"/>
    <dgm:cxn modelId="{6A058581-19E1-493B-86DF-94B70C5DD1B7}" srcId="{5C7FDAED-7D1C-45AF-A492-E059AB73A11D}" destId="{1A9C7471-9AE6-46C4-B9AB-0DE843149093}" srcOrd="3" destOrd="0" parTransId="{116E6305-6195-4118-876E-AE6AF6D9C340}" sibTransId="{A6A13C71-CA61-48A3-A771-8C171FF5BD04}"/>
    <dgm:cxn modelId="{7B29C8AC-CE78-47F6-B5D5-FF4049AC8EDF}" type="presOf" srcId="{5C7FDAED-7D1C-45AF-A492-E059AB73A11D}" destId="{496FC993-FEFF-4EF3-AFAD-159B8584F3FC}" srcOrd="0" destOrd="0" presId="urn:microsoft.com/office/officeart/2005/8/layout/cycle5"/>
    <dgm:cxn modelId="{D4F96951-34E0-42E7-BA1D-E3B5471E23CD}" type="presOf" srcId="{0C1CC695-9F74-4323-9834-03EE27567DEB}" destId="{3D7A90D6-E3C7-4851-8551-C30B7115FB79}" srcOrd="0" destOrd="0" presId="urn:microsoft.com/office/officeart/2005/8/layout/cycle5"/>
    <dgm:cxn modelId="{2AE2FB8A-378E-4AE1-9B9E-99331EE6CF2E}" type="presOf" srcId="{88E6877C-E330-4A9B-9CD6-7DA905D1269C}" destId="{4FCC7D80-D1C5-448E-BCDF-FA2D7C29BDFC}" srcOrd="0" destOrd="0" presId="urn:microsoft.com/office/officeart/2005/8/layout/cycle5"/>
    <dgm:cxn modelId="{7936A704-10E1-4E8D-941B-3280D977AE95}" type="presOf" srcId="{3C04BA88-0C5E-4B4E-A46F-6683ED276C2D}" destId="{D7C995E1-AFF2-4586-97FB-6CFD7132D25F}" srcOrd="0" destOrd="0" presId="urn:microsoft.com/office/officeart/2005/8/layout/cycle5"/>
    <dgm:cxn modelId="{8575D4A2-775B-42DC-9C78-02A04B39CB4A}" type="presParOf" srcId="{496FC993-FEFF-4EF3-AFAD-159B8584F3FC}" destId="{9D369177-48B7-41F7-8D2B-DBC532C1CD5C}" srcOrd="0" destOrd="0" presId="urn:microsoft.com/office/officeart/2005/8/layout/cycle5"/>
    <dgm:cxn modelId="{DEB15D6D-BF1E-45B4-90D8-C46ED41A58CF}" type="presParOf" srcId="{496FC993-FEFF-4EF3-AFAD-159B8584F3FC}" destId="{7F207803-8239-4F6E-B8BF-B5AA291F33A9}" srcOrd="1" destOrd="0" presId="urn:microsoft.com/office/officeart/2005/8/layout/cycle5"/>
    <dgm:cxn modelId="{07A00159-050E-4FD7-8461-4D6E6AE4C7B4}" type="presParOf" srcId="{496FC993-FEFF-4EF3-AFAD-159B8584F3FC}" destId="{D7C995E1-AFF2-4586-97FB-6CFD7132D25F}" srcOrd="2" destOrd="0" presId="urn:microsoft.com/office/officeart/2005/8/layout/cycle5"/>
    <dgm:cxn modelId="{20FC7668-4EE6-447D-A4DC-C260D9DAAFAF}" type="presParOf" srcId="{496FC993-FEFF-4EF3-AFAD-159B8584F3FC}" destId="{3D7A90D6-E3C7-4851-8551-C30B7115FB79}" srcOrd="3" destOrd="0" presId="urn:microsoft.com/office/officeart/2005/8/layout/cycle5"/>
    <dgm:cxn modelId="{70360AFE-0707-4C2F-8942-36FE9EBAEFAA}" type="presParOf" srcId="{496FC993-FEFF-4EF3-AFAD-159B8584F3FC}" destId="{7CFE1102-8A91-4D48-B539-29EEC17EA67A}" srcOrd="4" destOrd="0" presId="urn:microsoft.com/office/officeart/2005/8/layout/cycle5"/>
    <dgm:cxn modelId="{8EE62E4D-2BAB-48E6-8DA4-5A590FE0E170}" type="presParOf" srcId="{496FC993-FEFF-4EF3-AFAD-159B8584F3FC}" destId="{ABC25F3B-59CD-4B54-90B3-7E77C728CF07}" srcOrd="5" destOrd="0" presId="urn:microsoft.com/office/officeart/2005/8/layout/cycle5"/>
    <dgm:cxn modelId="{CB45807A-B6E9-4E13-947E-E7287E4EBD1A}" type="presParOf" srcId="{496FC993-FEFF-4EF3-AFAD-159B8584F3FC}" destId="{EB173A86-68EC-4150-ABBE-ECE958F19E78}" srcOrd="6" destOrd="0" presId="urn:microsoft.com/office/officeart/2005/8/layout/cycle5"/>
    <dgm:cxn modelId="{BD0FD58F-F307-43DF-B474-8515FA55A2E6}" type="presParOf" srcId="{496FC993-FEFF-4EF3-AFAD-159B8584F3FC}" destId="{32A21A8A-195E-4CDA-8321-9F635C9808C3}" srcOrd="7" destOrd="0" presId="urn:microsoft.com/office/officeart/2005/8/layout/cycle5"/>
    <dgm:cxn modelId="{7A2248D9-7102-4D9A-AB1D-0CB72AFD625A}" type="presParOf" srcId="{496FC993-FEFF-4EF3-AFAD-159B8584F3FC}" destId="{C5E91741-002D-4F08-B2CA-38B31BECBB8A}" srcOrd="8" destOrd="0" presId="urn:microsoft.com/office/officeart/2005/8/layout/cycle5"/>
    <dgm:cxn modelId="{61E77FD7-A1D7-44DE-8BBA-B2E19E38FA17}" type="presParOf" srcId="{496FC993-FEFF-4EF3-AFAD-159B8584F3FC}" destId="{C002758E-C7B1-4DF7-AD2F-DD077DF77D4F}" srcOrd="9" destOrd="0" presId="urn:microsoft.com/office/officeart/2005/8/layout/cycle5"/>
    <dgm:cxn modelId="{2311F8B3-065B-4166-864A-235DD8A71CA0}" type="presParOf" srcId="{496FC993-FEFF-4EF3-AFAD-159B8584F3FC}" destId="{C032E4C1-0F5F-4D1C-82B0-1E75C2EA36E2}" srcOrd="10" destOrd="0" presId="urn:microsoft.com/office/officeart/2005/8/layout/cycle5"/>
    <dgm:cxn modelId="{56FDA6D0-B30B-4CD3-A63A-BA81749B49E7}" type="presParOf" srcId="{496FC993-FEFF-4EF3-AFAD-159B8584F3FC}" destId="{FE95BAD8-F509-4178-9C0A-CC3DA98BE8F2}" srcOrd="11" destOrd="0" presId="urn:microsoft.com/office/officeart/2005/8/layout/cycle5"/>
    <dgm:cxn modelId="{B5D97759-4E48-446E-9E46-80E96E35C87C}" type="presParOf" srcId="{496FC993-FEFF-4EF3-AFAD-159B8584F3FC}" destId="{13C3D0B8-0618-4D60-AF50-606804871C41}" srcOrd="12" destOrd="0" presId="urn:microsoft.com/office/officeart/2005/8/layout/cycle5"/>
    <dgm:cxn modelId="{7BE418E5-4E4B-4BA4-81D1-0B63C8359EC2}" type="presParOf" srcId="{496FC993-FEFF-4EF3-AFAD-159B8584F3FC}" destId="{41379013-F25F-46F3-A3FF-8D0D9CACC149}" srcOrd="13" destOrd="0" presId="urn:microsoft.com/office/officeart/2005/8/layout/cycle5"/>
    <dgm:cxn modelId="{6EFFE2DC-92ED-419D-9E91-FEBA6EB13927}" type="presParOf" srcId="{496FC993-FEFF-4EF3-AFAD-159B8584F3FC}" destId="{4FCC7D80-D1C5-448E-BCDF-FA2D7C29BDFC}"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84D399-68F1-4C96-A957-68C0DF544C66}"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IN"/>
        </a:p>
      </dgm:t>
    </dgm:pt>
    <dgm:pt modelId="{3885F651-5C50-488F-A04B-E8CBBCFCAF6C}">
      <dgm:prSet phldrT="[Text]"/>
      <dgm:spPr/>
      <dgm:t>
        <a:bodyPr/>
        <a:lstStyle/>
        <a:p>
          <a:r>
            <a:rPr lang="en-US" dirty="0" smtClean="0"/>
            <a:t>Image Captured Using MATLAB</a:t>
          </a:r>
          <a:endParaRPr lang="en-IN" dirty="0"/>
        </a:p>
      </dgm:t>
    </dgm:pt>
    <dgm:pt modelId="{EB3850C7-A073-4C4B-ADD4-5CE7F5CF8A63}" type="parTrans" cxnId="{494716C1-E003-4B40-9674-C7C45A6A82AB}">
      <dgm:prSet/>
      <dgm:spPr/>
      <dgm:t>
        <a:bodyPr/>
        <a:lstStyle/>
        <a:p>
          <a:endParaRPr lang="en-IN"/>
        </a:p>
      </dgm:t>
    </dgm:pt>
    <dgm:pt modelId="{29B1C961-11D9-4D8B-B610-EA85F0C80D12}" type="sibTrans" cxnId="{494716C1-E003-4B40-9674-C7C45A6A82AB}">
      <dgm:prSet/>
      <dgm:spPr/>
      <dgm:t>
        <a:bodyPr/>
        <a:lstStyle/>
        <a:p>
          <a:endParaRPr lang="en-IN"/>
        </a:p>
      </dgm:t>
    </dgm:pt>
    <dgm:pt modelId="{B7D11E50-798F-43A8-B8F8-8C00AEC0BF8A}">
      <dgm:prSet phldrT="[Text]"/>
      <dgm:spPr/>
      <dgm:t>
        <a:bodyPr/>
        <a:lstStyle/>
        <a:p>
          <a:r>
            <a:rPr lang="en-US" dirty="0" smtClean="0"/>
            <a:t>Notification with </a:t>
          </a:r>
          <a:r>
            <a:rPr lang="en-US" dirty="0" err="1" smtClean="0"/>
            <a:t>Blynk</a:t>
          </a:r>
          <a:r>
            <a:rPr lang="en-US" dirty="0" smtClean="0"/>
            <a:t> App</a:t>
          </a:r>
          <a:endParaRPr lang="en-IN" dirty="0"/>
        </a:p>
      </dgm:t>
    </dgm:pt>
    <dgm:pt modelId="{11CED700-7047-4BC0-88CC-2D9B088079B3}" type="parTrans" cxnId="{47B791CA-05FE-4486-8541-8D6540C50482}">
      <dgm:prSet/>
      <dgm:spPr/>
      <dgm:t>
        <a:bodyPr/>
        <a:lstStyle/>
        <a:p>
          <a:endParaRPr lang="en-IN"/>
        </a:p>
      </dgm:t>
    </dgm:pt>
    <dgm:pt modelId="{242C99C2-5954-4B41-8815-78F1077329D2}" type="sibTrans" cxnId="{47B791CA-05FE-4486-8541-8D6540C50482}">
      <dgm:prSet/>
      <dgm:spPr/>
      <dgm:t>
        <a:bodyPr/>
        <a:lstStyle/>
        <a:p>
          <a:endParaRPr lang="en-IN"/>
        </a:p>
      </dgm:t>
    </dgm:pt>
    <dgm:pt modelId="{06E620B1-170D-4781-9028-7DBB1B19385D}">
      <dgm:prSet phldrT="[Text]"/>
      <dgm:spPr/>
      <dgm:t>
        <a:bodyPr/>
        <a:lstStyle/>
        <a:p>
          <a:r>
            <a:rPr lang="en-US" dirty="0" smtClean="0"/>
            <a:t>Known</a:t>
          </a:r>
          <a:endParaRPr lang="en-IN" dirty="0"/>
        </a:p>
      </dgm:t>
    </dgm:pt>
    <dgm:pt modelId="{CB205363-675C-43E1-B4AC-9BD1ABEF6A59}" type="parTrans" cxnId="{84A3F727-0295-466F-B54C-E1D50DF77935}">
      <dgm:prSet/>
      <dgm:spPr/>
      <dgm:t>
        <a:bodyPr/>
        <a:lstStyle/>
        <a:p>
          <a:endParaRPr lang="en-IN"/>
        </a:p>
      </dgm:t>
    </dgm:pt>
    <dgm:pt modelId="{D9EADAEA-FD79-4986-ACBE-568C4389FC79}" type="sibTrans" cxnId="{84A3F727-0295-466F-B54C-E1D50DF77935}">
      <dgm:prSet/>
      <dgm:spPr/>
      <dgm:t>
        <a:bodyPr/>
        <a:lstStyle/>
        <a:p>
          <a:endParaRPr lang="en-IN"/>
        </a:p>
      </dgm:t>
    </dgm:pt>
    <dgm:pt modelId="{59B2B353-AC9F-4789-9BED-CC587EEAB9CE}">
      <dgm:prSet phldrT="[Text]"/>
      <dgm:spPr/>
      <dgm:t>
        <a:bodyPr/>
        <a:lstStyle/>
        <a:p>
          <a:r>
            <a:rPr lang="en-US" dirty="0" smtClean="0"/>
            <a:t>Unknown</a:t>
          </a:r>
          <a:endParaRPr lang="en-IN" dirty="0"/>
        </a:p>
      </dgm:t>
    </dgm:pt>
    <dgm:pt modelId="{0444CD9A-E331-42B4-B6C5-439B36D354F6}" type="parTrans" cxnId="{B77BB83C-ECD3-49CC-9BCC-3B8152B00877}">
      <dgm:prSet/>
      <dgm:spPr/>
      <dgm:t>
        <a:bodyPr/>
        <a:lstStyle/>
        <a:p>
          <a:endParaRPr lang="en-IN"/>
        </a:p>
      </dgm:t>
    </dgm:pt>
    <dgm:pt modelId="{C971A25A-C49E-4E44-B4A4-22F3C39E53F6}" type="sibTrans" cxnId="{B77BB83C-ECD3-49CC-9BCC-3B8152B00877}">
      <dgm:prSet/>
      <dgm:spPr/>
      <dgm:t>
        <a:bodyPr/>
        <a:lstStyle/>
        <a:p>
          <a:endParaRPr lang="en-IN"/>
        </a:p>
      </dgm:t>
    </dgm:pt>
    <dgm:pt modelId="{D00941AF-AF2C-4A98-B768-1DFCAA9A2872}">
      <dgm:prSet phldrT="[Text]"/>
      <dgm:spPr/>
      <dgm:t>
        <a:bodyPr/>
        <a:lstStyle/>
        <a:p>
          <a:r>
            <a:rPr lang="en-US" dirty="0" smtClean="0"/>
            <a:t>Door Control to Admin</a:t>
          </a:r>
          <a:endParaRPr lang="en-IN" dirty="0"/>
        </a:p>
      </dgm:t>
    </dgm:pt>
    <dgm:pt modelId="{C0EE4F18-F054-428C-BB54-E8092D3C2333}" type="parTrans" cxnId="{7A44F994-D01D-435F-8A31-EFA1B5EB123A}">
      <dgm:prSet/>
      <dgm:spPr/>
      <dgm:t>
        <a:bodyPr/>
        <a:lstStyle/>
        <a:p>
          <a:endParaRPr lang="en-IN"/>
        </a:p>
      </dgm:t>
    </dgm:pt>
    <dgm:pt modelId="{760B6E13-9D2B-45BE-80DE-36CB286A08D1}" type="sibTrans" cxnId="{7A44F994-D01D-435F-8A31-EFA1B5EB123A}">
      <dgm:prSet/>
      <dgm:spPr/>
      <dgm:t>
        <a:bodyPr/>
        <a:lstStyle/>
        <a:p>
          <a:endParaRPr lang="en-IN"/>
        </a:p>
      </dgm:t>
    </dgm:pt>
    <dgm:pt modelId="{B24865E9-14B8-466E-92E2-413653034570}">
      <dgm:prSet phldrT="[Text]"/>
      <dgm:spPr/>
      <dgm:t>
        <a:bodyPr/>
        <a:lstStyle/>
        <a:p>
          <a:r>
            <a:rPr lang="en-US" dirty="0" smtClean="0"/>
            <a:t>Lock</a:t>
          </a:r>
          <a:endParaRPr lang="en-IN" dirty="0"/>
        </a:p>
      </dgm:t>
    </dgm:pt>
    <dgm:pt modelId="{0B39F2A0-6FF0-4216-ABD5-B6DF8EB49591}" type="parTrans" cxnId="{AAB98DC9-49E9-4F34-967D-54F3E97FB68F}">
      <dgm:prSet/>
      <dgm:spPr/>
      <dgm:t>
        <a:bodyPr/>
        <a:lstStyle/>
        <a:p>
          <a:endParaRPr lang="en-IN"/>
        </a:p>
      </dgm:t>
    </dgm:pt>
    <dgm:pt modelId="{F3B9B099-8D7E-4E0C-A03B-0F16C2FFFB81}" type="sibTrans" cxnId="{AAB98DC9-49E9-4F34-967D-54F3E97FB68F}">
      <dgm:prSet/>
      <dgm:spPr/>
      <dgm:t>
        <a:bodyPr/>
        <a:lstStyle/>
        <a:p>
          <a:endParaRPr lang="en-IN"/>
        </a:p>
      </dgm:t>
    </dgm:pt>
    <dgm:pt modelId="{DE38BD93-A184-490A-B44A-8FA9CD5522F2}">
      <dgm:prSet phldrT="[Text]"/>
      <dgm:spPr/>
      <dgm:t>
        <a:bodyPr/>
        <a:lstStyle/>
        <a:p>
          <a:r>
            <a:rPr lang="en-US" dirty="0" smtClean="0"/>
            <a:t>Unlock</a:t>
          </a:r>
          <a:endParaRPr lang="en-IN" dirty="0"/>
        </a:p>
      </dgm:t>
    </dgm:pt>
    <dgm:pt modelId="{E5C7CDBB-0ACA-439E-8D0F-79E1C25B342B}" type="parTrans" cxnId="{E4315DC8-52F9-40AE-9BB8-1D38078D8310}">
      <dgm:prSet/>
      <dgm:spPr/>
      <dgm:t>
        <a:bodyPr/>
        <a:lstStyle/>
        <a:p>
          <a:endParaRPr lang="en-IN"/>
        </a:p>
      </dgm:t>
    </dgm:pt>
    <dgm:pt modelId="{FF6E5EBC-8424-437D-9623-AD5D303634B6}" type="sibTrans" cxnId="{E4315DC8-52F9-40AE-9BB8-1D38078D8310}">
      <dgm:prSet/>
      <dgm:spPr/>
      <dgm:t>
        <a:bodyPr/>
        <a:lstStyle/>
        <a:p>
          <a:endParaRPr lang="en-IN"/>
        </a:p>
      </dgm:t>
    </dgm:pt>
    <dgm:pt modelId="{2ECACFA8-86C6-4D69-971E-3F5D4A8B4DC3}" type="pres">
      <dgm:prSet presAssocID="{E284D399-68F1-4C96-A957-68C0DF544C66}" presName="Name0" presStyleCnt="0">
        <dgm:presLayoutVars>
          <dgm:dir/>
          <dgm:resizeHandles val="exact"/>
        </dgm:presLayoutVars>
      </dgm:prSet>
      <dgm:spPr/>
      <dgm:t>
        <a:bodyPr/>
        <a:lstStyle/>
        <a:p>
          <a:endParaRPr lang="en-IN"/>
        </a:p>
      </dgm:t>
    </dgm:pt>
    <dgm:pt modelId="{067EAB75-9787-4748-BBE6-4F9EF4F90739}" type="pres">
      <dgm:prSet presAssocID="{3885F651-5C50-488F-A04B-E8CBBCFCAF6C}" presName="composite" presStyleCnt="0"/>
      <dgm:spPr/>
    </dgm:pt>
    <dgm:pt modelId="{0F351E6B-E3CA-4E70-A373-B50638288E48}" type="pres">
      <dgm:prSet presAssocID="{3885F651-5C50-488F-A04B-E8CBBCFCAF6C}"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pt>
    <dgm:pt modelId="{5E7C3A02-5F32-4EF8-BA39-9F6C0461BA43}" type="pres">
      <dgm:prSet presAssocID="{3885F651-5C50-488F-A04B-E8CBBCFCAF6C}" presName="txNode" presStyleLbl="node1" presStyleIdx="0" presStyleCnt="3">
        <dgm:presLayoutVars>
          <dgm:bulletEnabled val="1"/>
        </dgm:presLayoutVars>
      </dgm:prSet>
      <dgm:spPr/>
      <dgm:t>
        <a:bodyPr/>
        <a:lstStyle/>
        <a:p>
          <a:endParaRPr lang="en-IN"/>
        </a:p>
      </dgm:t>
    </dgm:pt>
    <dgm:pt modelId="{0DAE5B96-47E4-4C45-B5C1-E01EBBD2980E}" type="pres">
      <dgm:prSet presAssocID="{29B1C961-11D9-4D8B-B610-EA85F0C80D12}" presName="sibTrans" presStyleLbl="sibTrans2D1" presStyleIdx="0" presStyleCnt="2"/>
      <dgm:spPr/>
      <dgm:t>
        <a:bodyPr/>
        <a:lstStyle/>
        <a:p>
          <a:endParaRPr lang="en-IN"/>
        </a:p>
      </dgm:t>
    </dgm:pt>
    <dgm:pt modelId="{A1AE60C3-1FFB-4CBF-B37D-1696FB9B0092}" type="pres">
      <dgm:prSet presAssocID="{29B1C961-11D9-4D8B-B610-EA85F0C80D12}" presName="connTx" presStyleLbl="sibTrans2D1" presStyleIdx="0" presStyleCnt="2"/>
      <dgm:spPr/>
      <dgm:t>
        <a:bodyPr/>
        <a:lstStyle/>
        <a:p>
          <a:endParaRPr lang="en-IN"/>
        </a:p>
      </dgm:t>
    </dgm:pt>
    <dgm:pt modelId="{1084448B-0D8A-47FA-BC0B-EB6A5083CDA8}" type="pres">
      <dgm:prSet presAssocID="{B7D11E50-798F-43A8-B8F8-8C00AEC0BF8A}" presName="composite" presStyleCnt="0"/>
      <dgm:spPr/>
    </dgm:pt>
    <dgm:pt modelId="{DA702C84-FD4F-4BCA-9361-632B8343E1B7}" type="pres">
      <dgm:prSet presAssocID="{B7D11E50-798F-43A8-B8F8-8C00AEC0BF8A}"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39000" b="-39000"/>
          </a:stretch>
        </a:blipFill>
      </dgm:spPr>
    </dgm:pt>
    <dgm:pt modelId="{D4D45B42-1C07-4152-8AEC-290ADA9B23E5}" type="pres">
      <dgm:prSet presAssocID="{B7D11E50-798F-43A8-B8F8-8C00AEC0BF8A}" presName="txNode" presStyleLbl="node1" presStyleIdx="1" presStyleCnt="3">
        <dgm:presLayoutVars>
          <dgm:bulletEnabled val="1"/>
        </dgm:presLayoutVars>
      </dgm:prSet>
      <dgm:spPr/>
      <dgm:t>
        <a:bodyPr/>
        <a:lstStyle/>
        <a:p>
          <a:endParaRPr lang="en-IN"/>
        </a:p>
      </dgm:t>
    </dgm:pt>
    <dgm:pt modelId="{7E456E33-3415-4B7C-8040-6C2604A29735}" type="pres">
      <dgm:prSet presAssocID="{242C99C2-5954-4B41-8815-78F1077329D2}" presName="sibTrans" presStyleLbl="sibTrans2D1" presStyleIdx="1" presStyleCnt="2"/>
      <dgm:spPr/>
      <dgm:t>
        <a:bodyPr/>
        <a:lstStyle/>
        <a:p>
          <a:endParaRPr lang="en-IN"/>
        </a:p>
      </dgm:t>
    </dgm:pt>
    <dgm:pt modelId="{7FBD5B11-E4D9-4787-805A-37A3354AA379}" type="pres">
      <dgm:prSet presAssocID="{242C99C2-5954-4B41-8815-78F1077329D2}" presName="connTx" presStyleLbl="sibTrans2D1" presStyleIdx="1" presStyleCnt="2"/>
      <dgm:spPr/>
      <dgm:t>
        <a:bodyPr/>
        <a:lstStyle/>
        <a:p>
          <a:endParaRPr lang="en-IN"/>
        </a:p>
      </dgm:t>
    </dgm:pt>
    <dgm:pt modelId="{AC63239A-2E0E-4B84-8934-56BCBC98C3FB}" type="pres">
      <dgm:prSet presAssocID="{D00941AF-AF2C-4A98-B768-1DFCAA9A2872}" presName="composite" presStyleCnt="0"/>
      <dgm:spPr/>
    </dgm:pt>
    <dgm:pt modelId="{FA5477EE-32E7-4C49-97F2-24FBECE68E14}" type="pres">
      <dgm:prSet presAssocID="{D00941AF-AF2C-4A98-B768-1DFCAA9A2872}" presName="imagSh"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5000" r="-35000"/>
          </a:stretch>
        </a:blipFill>
      </dgm:spPr>
    </dgm:pt>
    <dgm:pt modelId="{24046875-891A-4C15-A25A-161012ED49F4}" type="pres">
      <dgm:prSet presAssocID="{D00941AF-AF2C-4A98-B768-1DFCAA9A2872}" presName="txNode" presStyleLbl="node1" presStyleIdx="2" presStyleCnt="3">
        <dgm:presLayoutVars>
          <dgm:bulletEnabled val="1"/>
        </dgm:presLayoutVars>
      </dgm:prSet>
      <dgm:spPr/>
      <dgm:t>
        <a:bodyPr/>
        <a:lstStyle/>
        <a:p>
          <a:endParaRPr lang="en-IN"/>
        </a:p>
      </dgm:t>
    </dgm:pt>
  </dgm:ptLst>
  <dgm:cxnLst>
    <dgm:cxn modelId="{84A3F727-0295-466F-B54C-E1D50DF77935}" srcId="{B7D11E50-798F-43A8-B8F8-8C00AEC0BF8A}" destId="{06E620B1-170D-4781-9028-7DBB1B19385D}" srcOrd="0" destOrd="0" parTransId="{CB205363-675C-43E1-B4AC-9BD1ABEF6A59}" sibTransId="{D9EADAEA-FD79-4986-ACBE-568C4389FC79}"/>
    <dgm:cxn modelId="{D49BA8A8-5859-4E06-BADE-8F0CAD80935B}" type="presOf" srcId="{29B1C961-11D9-4D8B-B610-EA85F0C80D12}" destId="{A1AE60C3-1FFB-4CBF-B37D-1696FB9B0092}" srcOrd="1" destOrd="0" presId="urn:microsoft.com/office/officeart/2005/8/layout/hProcess10"/>
    <dgm:cxn modelId="{7F8E7987-28AD-48CA-A360-2F0451A15A89}" type="presOf" srcId="{59B2B353-AC9F-4789-9BED-CC587EEAB9CE}" destId="{D4D45B42-1C07-4152-8AEC-290ADA9B23E5}" srcOrd="0" destOrd="2" presId="urn:microsoft.com/office/officeart/2005/8/layout/hProcess10"/>
    <dgm:cxn modelId="{28EF2CEB-A8A0-4D53-B527-45947B88E465}" type="presOf" srcId="{B24865E9-14B8-466E-92E2-413653034570}" destId="{24046875-891A-4C15-A25A-161012ED49F4}" srcOrd="0" destOrd="1" presId="urn:microsoft.com/office/officeart/2005/8/layout/hProcess10"/>
    <dgm:cxn modelId="{B77BB83C-ECD3-49CC-9BCC-3B8152B00877}" srcId="{B7D11E50-798F-43A8-B8F8-8C00AEC0BF8A}" destId="{59B2B353-AC9F-4789-9BED-CC587EEAB9CE}" srcOrd="1" destOrd="0" parTransId="{0444CD9A-E331-42B4-B6C5-439B36D354F6}" sibTransId="{C971A25A-C49E-4E44-B4A4-22F3C39E53F6}"/>
    <dgm:cxn modelId="{5C17FC2B-217F-42C7-86B7-C2DBE879FE71}" type="presOf" srcId="{E284D399-68F1-4C96-A957-68C0DF544C66}" destId="{2ECACFA8-86C6-4D69-971E-3F5D4A8B4DC3}" srcOrd="0" destOrd="0" presId="urn:microsoft.com/office/officeart/2005/8/layout/hProcess10"/>
    <dgm:cxn modelId="{C5FDA025-3210-48B7-972A-923AD62D8E2A}" type="presOf" srcId="{242C99C2-5954-4B41-8815-78F1077329D2}" destId="{7FBD5B11-E4D9-4787-805A-37A3354AA379}" srcOrd="1" destOrd="0" presId="urn:microsoft.com/office/officeart/2005/8/layout/hProcess10"/>
    <dgm:cxn modelId="{91D6BD08-CD73-4E49-A808-18976B1631AD}" type="presOf" srcId="{3885F651-5C50-488F-A04B-E8CBBCFCAF6C}" destId="{5E7C3A02-5F32-4EF8-BA39-9F6C0461BA43}" srcOrd="0" destOrd="0" presId="urn:microsoft.com/office/officeart/2005/8/layout/hProcess10"/>
    <dgm:cxn modelId="{E4315DC8-52F9-40AE-9BB8-1D38078D8310}" srcId="{D00941AF-AF2C-4A98-B768-1DFCAA9A2872}" destId="{DE38BD93-A184-490A-B44A-8FA9CD5522F2}" srcOrd="1" destOrd="0" parTransId="{E5C7CDBB-0ACA-439E-8D0F-79E1C25B342B}" sibTransId="{FF6E5EBC-8424-437D-9623-AD5D303634B6}"/>
    <dgm:cxn modelId="{494716C1-E003-4B40-9674-C7C45A6A82AB}" srcId="{E284D399-68F1-4C96-A957-68C0DF544C66}" destId="{3885F651-5C50-488F-A04B-E8CBBCFCAF6C}" srcOrd="0" destOrd="0" parTransId="{EB3850C7-A073-4C4B-ADD4-5CE7F5CF8A63}" sibTransId="{29B1C961-11D9-4D8B-B610-EA85F0C80D12}"/>
    <dgm:cxn modelId="{7A44F994-D01D-435F-8A31-EFA1B5EB123A}" srcId="{E284D399-68F1-4C96-A957-68C0DF544C66}" destId="{D00941AF-AF2C-4A98-B768-1DFCAA9A2872}" srcOrd="2" destOrd="0" parTransId="{C0EE4F18-F054-428C-BB54-E8092D3C2333}" sibTransId="{760B6E13-9D2B-45BE-80DE-36CB286A08D1}"/>
    <dgm:cxn modelId="{79B5EF62-734E-440C-B1FD-33D64778176A}" type="presOf" srcId="{242C99C2-5954-4B41-8815-78F1077329D2}" destId="{7E456E33-3415-4B7C-8040-6C2604A29735}" srcOrd="0" destOrd="0" presId="urn:microsoft.com/office/officeart/2005/8/layout/hProcess10"/>
    <dgm:cxn modelId="{AAB98DC9-49E9-4F34-967D-54F3E97FB68F}" srcId="{D00941AF-AF2C-4A98-B768-1DFCAA9A2872}" destId="{B24865E9-14B8-466E-92E2-413653034570}" srcOrd="0" destOrd="0" parTransId="{0B39F2A0-6FF0-4216-ABD5-B6DF8EB49591}" sibTransId="{F3B9B099-8D7E-4E0C-A03B-0F16C2FFFB81}"/>
    <dgm:cxn modelId="{1F591DC5-F5C3-48F3-8AB0-C114C5245219}" type="presOf" srcId="{06E620B1-170D-4781-9028-7DBB1B19385D}" destId="{D4D45B42-1C07-4152-8AEC-290ADA9B23E5}" srcOrd="0" destOrd="1" presId="urn:microsoft.com/office/officeart/2005/8/layout/hProcess10"/>
    <dgm:cxn modelId="{47B791CA-05FE-4486-8541-8D6540C50482}" srcId="{E284D399-68F1-4C96-A957-68C0DF544C66}" destId="{B7D11E50-798F-43A8-B8F8-8C00AEC0BF8A}" srcOrd="1" destOrd="0" parTransId="{11CED700-7047-4BC0-88CC-2D9B088079B3}" sibTransId="{242C99C2-5954-4B41-8815-78F1077329D2}"/>
    <dgm:cxn modelId="{C1484508-99CE-4E2C-8384-23418DF502FE}" type="presOf" srcId="{B7D11E50-798F-43A8-B8F8-8C00AEC0BF8A}" destId="{D4D45B42-1C07-4152-8AEC-290ADA9B23E5}" srcOrd="0" destOrd="0" presId="urn:microsoft.com/office/officeart/2005/8/layout/hProcess10"/>
    <dgm:cxn modelId="{916262B6-CEB3-409C-9D09-19576F4193DD}" type="presOf" srcId="{DE38BD93-A184-490A-B44A-8FA9CD5522F2}" destId="{24046875-891A-4C15-A25A-161012ED49F4}" srcOrd="0" destOrd="2" presId="urn:microsoft.com/office/officeart/2005/8/layout/hProcess10"/>
    <dgm:cxn modelId="{7833AD18-60A1-438B-A3E3-6FEF99AD941F}" type="presOf" srcId="{D00941AF-AF2C-4A98-B768-1DFCAA9A2872}" destId="{24046875-891A-4C15-A25A-161012ED49F4}" srcOrd="0" destOrd="0" presId="urn:microsoft.com/office/officeart/2005/8/layout/hProcess10"/>
    <dgm:cxn modelId="{250243A2-88B4-4A4D-A964-A5210438F467}" type="presOf" srcId="{29B1C961-11D9-4D8B-B610-EA85F0C80D12}" destId="{0DAE5B96-47E4-4C45-B5C1-E01EBBD2980E}" srcOrd="0" destOrd="0" presId="urn:microsoft.com/office/officeart/2005/8/layout/hProcess10"/>
    <dgm:cxn modelId="{A51B2431-C1AE-4C45-B381-07052E07482B}" type="presParOf" srcId="{2ECACFA8-86C6-4D69-971E-3F5D4A8B4DC3}" destId="{067EAB75-9787-4748-BBE6-4F9EF4F90739}" srcOrd="0" destOrd="0" presId="urn:microsoft.com/office/officeart/2005/8/layout/hProcess10"/>
    <dgm:cxn modelId="{CF7F98E2-3522-43FD-8F30-AF0BAFC0853F}" type="presParOf" srcId="{067EAB75-9787-4748-BBE6-4F9EF4F90739}" destId="{0F351E6B-E3CA-4E70-A373-B50638288E48}" srcOrd="0" destOrd="0" presId="urn:microsoft.com/office/officeart/2005/8/layout/hProcess10"/>
    <dgm:cxn modelId="{0EF70BB1-9291-4670-8C3E-687349426217}" type="presParOf" srcId="{067EAB75-9787-4748-BBE6-4F9EF4F90739}" destId="{5E7C3A02-5F32-4EF8-BA39-9F6C0461BA43}" srcOrd="1" destOrd="0" presId="urn:microsoft.com/office/officeart/2005/8/layout/hProcess10"/>
    <dgm:cxn modelId="{B93C5E98-5F40-41B4-9C50-AAFFDA475C15}" type="presParOf" srcId="{2ECACFA8-86C6-4D69-971E-3F5D4A8B4DC3}" destId="{0DAE5B96-47E4-4C45-B5C1-E01EBBD2980E}" srcOrd="1" destOrd="0" presId="urn:microsoft.com/office/officeart/2005/8/layout/hProcess10"/>
    <dgm:cxn modelId="{C211426F-3238-496E-9323-3B78CE99B992}" type="presParOf" srcId="{0DAE5B96-47E4-4C45-B5C1-E01EBBD2980E}" destId="{A1AE60C3-1FFB-4CBF-B37D-1696FB9B0092}" srcOrd="0" destOrd="0" presId="urn:microsoft.com/office/officeart/2005/8/layout/hProcess10"/>
    <dgm:cxn modelId="{B9B89A4C-58B0-408C-A0A5-B0D341AAE969}" type="presParOf" srcId="{2ECACFA8-86C6-4D69-971E-3F5D4A8B4DC3}" destId="{1084448B-0D8A-47FA-BC0B-EB6A5083CDA8}" srcOrd="2" destOrd="0" presId="urn:microsoft.com/office/officeart/2005/8/layout/hProcess10"/>
    <dgm:cxn modelId="{6890B52C-A40C-4DA7-85F2-686F615CA092}" type="presParOf" srcId="{1084448B-0D8A-47FA-BC0B-EB6A5083CDA8}" destId="{DA702C84-FD4F-4BCA-9361-632B8343E1B7}" srcOrd="0" destOrd="0" presId="urn:microsoft.com/office/officeart/2005/8/layout/hProcess10"/>
    <dgm:cxn modelId="{B39943B2-6F39-448B-A16F-A7A70080B404}" type="presParOf" srcId="{1084448B-0D8A-47FA-BC0B-EB6A5083CDA8}" destId="{D4D45B42-1C07-4152-8AEC-290ADA9B23E5}" srcOrd="1" destOrd="0" presId="urn:microsoft.com/office/officeart/2005/8/layout/hProcess10"/>
    <dgm:cxn modelId="{8D2A8C00-A296-47BA-912C-5412E5A68B5E}" type="presParOf" srcId="{2ECACFA8-86C6-4D69-971E-3F5D4A8B4DC3}" destId="{7E456E33-3415-4B7C-8040-6C2604A29735}" srcOrd="3" destOrd="0" presId="urn:microsoft.com/office/officeart/2005/8/layout/hProcess10"/>
    <dgm:cxn modelId="{76E4BC4E-80AD-4645-8871-031CDB1A14B2}" type="presParOf" srcId="{7E456E33-3415-4B7C-8040-6C2604A29735}" destId="{7FBD5B11-E4D9-4787-805A-37A3354AA379}" srcOrd="0" destOrd="0" presId="urn:microsoft.com/office/officeart/2005/8/layout/hProcess10"/>
    <dgm:cxn modelId="{B03D81CE-DB67-40C2-BDDD-57A47153291B}" type="presParOf" srcId="{2ECACFA8-86C6-4D69-971E-3F5D4A8B4DC3}" destId="{AC63239A-2E0E-4B84-8934-56BCBC98C3FB}" srcOrd="4" destOrd="0" presId="urn:microsoft.com/office/officeart/2005/8/layout/hProcess10"/>
    <dgm:cxn modelId="{E2421480-3F60-4878-A64D-5B41665E0EA5}" type="presParOf" srcId="{AC63239A-2E0E-4B84-8934-56BCBC98C3FB}" destId="{FA5477EE-32E7-4C49-97F2-24FBECE68E14}" srcOrd="0" destOrd="0" presId="urn:microsoft.com/office/officeart/2005/8/layout/hProcess10"/>
    <dgm:cxn modelId="{CA036722-3E2F-472F-8D36-B71516905D5D}" type="presParOf" srcId="{AC63239A-2E0E-4B84-8934-56BCBC98C3FB}" destId="{24046875-891A-4C15-A25A-161012ED49F4}"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96C6C-F19F-4334-A7AE-B40E995878B7}" type="datetimeFigureOut">
              <a:rPr lang="en-IN" smtClean="0"/>
              <a:t>09-05-2018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11520-D293-4644-B709-16FFFCE4BE2D}" type="slidenum">
              <a:rPr lang="en-IN" smtClean="0"/>
              <a:t>‹#›</a:t>
            </a:fld>
            <a:endParaRPr lang="en-IN"/>
          </a:p>
        </p:txBody>
      </p:sp>
    </p:spTree>
    <p:extLst>
      <p:ext uri="{BB962C8B-B14F-4D97-AF65-F5344CB8AC3E}">
        <p14:creationId xmlns:p14="http://schemas.microsoft.com/office/powerpoint/2010/main" val="303380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4211520-D293-4644-B709-16FFFCE4BE2D}" type="slidenum">
              <a:rPr lang="en-IN" smtClean="0"/>
              <a:t>29</a:t>
            </a:fld>
            <a:endParaRPr lang="en-IN"/>
          </a:p>
        </p:txBody>
      </p:sp>
    </p:spTree>
    <p:extLst>
      <p:ext uri="{BB962C8B-B14F-4D97-AF65-F5344CB8AC3E}">
        <p14:creationId xmlns:p14="http://schemas.microsoft.com/office/powerpoint/2010/main" val="104083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0813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33808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456581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EADB9D-E949-4543-B763-4E1F58BD5B08}"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81672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EADB9D-E949-4543-B763-4E1F58BD5B08}"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391165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EADB9D-E949-4543-B763-4E1F58BD5B08}"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36120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EADB9D-E949-4543-B763-4E1F58BD5B08}" type="datetimeFigureOut">
              <a:rPr lang="en-IN" smtClean="0"/>
              <a:t>09-05-2018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94940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EADB9D-E949-4543-B763-4E1F58BD5B08}" type="datetimeFigureOut">
              <a:rPr lang="en-IN" smtClean="0"/>
              <a:t>09-05-2018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145269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ADB9D-E949-4543-B763-4E1F58BD5B08}" type="datetimeFigureOut">
              <a:rPr lang="en-IN" smtClean="0"/>
              <a:t>09-05-2018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81801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ADB9D-E949-4543-B763-4E1F58BD5B08}"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1278366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EADB9D-E949-4543-B763-4E1F58BD5B08}"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D21BE-79E3-4691-9AED-E84C8E6D20C2}" type="slidenum">
              <a:rPr lang="en-IN" smtClean="0"/>
              <a:t>‹#›</a:t>
            </a:fld>
            <a:endParaRPr lang="en-IN"/>
          </a:p>
        </p:txBody>
      </p:sp>
    </p:spTree>
    <p:extLst>
      <p:ext uri="{BB962C8B-B14F-4D97-AF65-F5344CB8AC3E}">
        <p14:creationId xmlns:p14="http://schemas.microsoft.com/office/powerpoint/2010/main" val="28627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ADB9D-E949-4543-B763-4E1F58BD5B08}" type="datetimeFigureOut">
              <a:rPr lang="en-IN" smtClean="0"/>
              <a:t>09-05-2018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D21BE-79E3-4691-9AED-E84C8E6D20C2}" type="slidenum">
              <a:rPr lang="en-IN" smtClean="0"/>
              <a:t>‹#›</a:t>
            </a:fld>
            <a:endParaRPr lang="en-IN"/>
          </a:p>
        </p:txBody>
      </p:sp>
    </p:spTree>
    <p:extLst>
      <p:ext uri="{BB962C8B-B14F-4D97-AF65-F5344CB8AC3E}">
        <p14:creationId xmlns:p14="http://schemas.microsoft.com/office/powerpoint/2010/main" val="22360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99" y="1218942"/>
            <a:ext cx="2811428" cy="2959397"/>
          </a:xfrm>
          <a:prstGeom prst="rect">
            <a:avLst/>
          </a:prstGeom>
        </p:spPr>
      </p:pic>
      <p:sp>
        <p:nvSpPr>
          <p:cNvPr id="6" name="TextBox 5"/>
          <p:cNvSpPr txBox="1"/>
          <p:nvPr/>
        </p:nvSpPr>
        <p:spPr>
          <a:xfrm>
            <a:off x="1361255" y="254833"/>
            <a:ext cx="9818559" cy="707886"/>
          </a:xfrm>
          <a:prstGeom prst="rect">
            <a:avLst/>
          </a:prstGeom>
          <a:noFill/>
        </p:spPr>
        <p:txBody>
          <a:bodyPr wrap="square" rtlCol="0">
            <a:spAutoFit/>
          </a:bodyPr>
          <a:lstStyle/>
          <a:p>
            <a:r>
              <a:rPr lang="en-US" sz="4000" b="1" dirty="0" err="1" smtClean="0">
                <a:latin typeface="Times New Roman" panose="02020603050405020304" pitchFamily="18" charset="0"/>
                <a:cs typeface="Times New Roman" panose="02020603050405020304" pitchFamily="18" charset="0"/>
              </a:rPr>
              <a:t>Manikya</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Lal</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Verma</a:t>
            </a:r>
            <a:r>
              <a:rPr lang="en-US" sz="4000" b="1" dirty="0" smtClean="0">
                <a:latin typeface="Times New Roman" panose="02020603050405020304" pitchFamily="18" charset="0"/>
                <a:cs typeface="Times New Roman" panose="02020603050405020304" pitchFamily="18" charset="0"/>
              </a:rPr>
              <a:t> Textile &amp; Eng. College</a:t>
            </a:r>
            <a:endParaRPr lang="en-IN" sz="40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89352" y="4751882"/>
            <a:ext cx="2788170" cy="1446550"/>
          </a:xfrm>
          <a:prstGeom prst="rect">
            <a:avLst/>
          </a:prstGeom>
          <a:noFill/>
        </p:spPr>
        <p:txBody>
          <a:bodyPr wrap="square" rtlCol="0">
            <a:spAutoFit/>
          </a:bodyPr>
          <a:lstStyle/>
          <a:p>
            <a:r>
              <a:rPr lang="en-US" sz="2200" b="1" dirty="0" smtClean="0"/>
              <a:t>Submitted To</a:t>
            </a:r>
          </a:p>
          <a:p>
            <a:r>
              <a:rPr lang="en-US" sz="2200" dirty="0" smtClean="0"/>
              <a:t>Mrs. </a:t>
            </a:r>
            <a:r>
              <a:rPr lang="en-US" sz="2200" dirty="0" err="1" smtClean="0"/>
              <a:t>Hareeta</a:t>
            </a:r>
            <a:r>
              <a:rPr lang="en-US" sz="2200" dirty="0" smtClean="0"/>
              <a:t> </a:t>
            </a:r>
            <a:r>
              <a:rPr lang="en-US" sz="2200" dirty="0" err="1" smtClean="0"/>
              <a:t>Malani</a:t>
            </a:r>
            <a:endParaRPr lang="en-US" sz="2200" dirty="0" smtClean="0"/>
          </a:p>
          <a:p>
            <a:r>
              <a:rPr lang="en-US" sz="2200" dirty="0" smtClean="0"/>
              <a:t>(Project Guide, Asst. </a:t>
            </a:r>
            <a:r>
              <a:rPr lang="en-US" sz="2200" smtClean="0"/>
              <a:t>ECE Department</a:t>
            </a:r>
            <a:r>
              <a:rPr lang="en-US" sz="2200" dirty="0" smtClean="0"/>
              <a:t>)</a:t>
            </a:r>
            <a:endParaRPr lang="en-IN" sz="2200" dirty="0"/>
          </a:p>
        </p:txBody>
      </p:sp>
      <p:sp>
        <p:nvSpPr>
          <p:cNvPr id="8" name="TextBox 7"/>
          <p:cNvSpPr txBox="1"/>
          <p:nvPr/>
        </p:nvSpPr>
        <p:spPr>
          <a:xfrm>
            <a:off x="8391644" y="4751882"/>
            <a:ext cx="2788170" cy="2123658"/>
          </a:xfrm>
          <a:prstGeom prst="rect">
            <a:avLst/>
          </a:prstGeom>
          <a:noFill/>
        </p:spPr>
        <p:txBody>
          <a:bodyPr wrap="square" rtlCol="0">
            <a:spAutoFit/>
          </a:bodyPr>
          <a:lstStyle/>
          <a:p>
            <a:r>
              <a:rPr lang="en-US" sz="2200" b="1" dirty="0" smtClean="0"/>
              <a:t>Submitted By</a:t>
            </a:r>
          </a:p>
          <a:p>
            <a:r>
              <a:rPr lang="en-US" sz="2200" dirty="0" smtClean="0"/>
              <a:t>Ashish </a:t>
            </a:r>
            <a:r>
              <a:rPr lang="en-US" sz="2200" dirty="0" err="1" smtClean="0"/>
              <a:t>Sahu</a:t>
            </a:r>
            <a:endParaRPr lang="en-US" sz="2200" dirty="0" smtClean="0"/>
          </a:p>
          <a:p>
            <a:r>
              <a:rPr lang="en-US" sz="2200" dirty="0" err="1" smtClean="0"/>
              <a:t>Shubham</a:t>
            </a:r>
            <a:r>
              <a:rPr lang="en-US" sz="2200" dirty="0" smtClean="0"/>
              <a:t> Sharma</a:t>
            </a:r>
          </a:p>
          <a:p>
            <a:r>
              <a:rPr lang="en-US" sz="2200" dirty="0" smtClean="0"/>
              <a:t>Vishal Yadav</a:t>
            </a:r>
          </a:p>
          <a:p>
            <a:r>
              <a:rPr lang="en-US" sz="2200" dirty="0" err="1"/>
              <a:t>Dharmendra</a:t>
            </a:r>
            <a:r>
              <a:rPr lang="en-US" sz="2200" dirty="0"/>
              <a:t> </a:t>
            </a:r>
            <a:r>
              <a:rPr lang="en-US" sz="2200" dirty="0" smtClean="0"/>
              <a:t>Saini</a:t>
            </a:r>
          </a:p>
          <a:p>
            <a:r>
              <a:rPr lang="en-US" sz="2200" dirty="0" smtClean="0"/>
              <a:t>Santosh Yadav</a:t>
            </a:r>
          </a:p>
        </p:txBody>
      </p:sp>
      <p:sp>
        <p:nvSpPr>
          <p:cNvPr id="2" name="TextBox 1"/>
          <p:cNvSpPr txBox="1"/>
          <p:nvPr/>
        </p:nvSpPr>
        <p:spPr>
          <a:xfrm>
            <a:off x="5849655" y="4178339"/>
            <a:ext cx="1152394" cy="369332"/>
          </a:xfrm>
          <a:prstGeom prst="rect">
            <a:avLst/>
          </a:prstGeom>
          <a:noFill/>
        </p:spPr>
        <p:txBody>
          <a:bodyPr wrap="square" rtlCol="0">
            <a:spAutoFit/>
          </a:bodyPr>
          <a:lstStyle/>
          <a:p>
            <a:r>
              <a:rPr lang="en-US" b="1" dirty="0" smtClean="0"/>
              <a:t>Q.G. - 11</a:t>
            </a:r>
            <a:endParaRPr lang="en-IN" b="1" dirty="0"/>
          </a:p>
        </p:txBody>
      </p:sp>
    </p:spTree>
    <p:extLst>
      <p:ext uri="{BB962C8B-B14F-4D97-AF65-F5344CB8AC3E}">
        <p14:creationId xmlns:p14="http://schemas.microsoft.com/office/powerpoint/2010/main" val="3637066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USE OF LCD 16X2</a:t>
            </a:r>
            <a:endParaRPr lang="en-IN"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2374669" y="1690688"/>
            <a:ext cx="6390476" cy="4038095"/>
          </a:xfrm>
        </p:spPr>
      </p:pic>
    </p:spTree>
    <p:extLst>
      <p:ext uri="{BB962C8B-B14F-4D97-AF65-F5344CB8AC3E}">
        <p14:creationId xmlns:p14="http://schemas.microsoft.com/office/powerpoint/2010/main" val="2092002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FINGURE PRINT SENSOR</a:t>
            </a:r>
            <a:endParaRPr lang="en-IN"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5071" y="1499948"/>
            <a:ext cx="4351338" cy="4351338"/>
          </a:xfrm>
        </p:spPr>
      </p:pic>
    </p:spTree>
    <p:extLst>
      <p:ext uri="{BB962C8B-B14F-4D97-AF65-F5344CB8AC3E}">
        <p14:creationId xmlns:p14="http://schemas.microsoft.com/office/powerpoint/2010/main" val="622235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73482" y="254904"/>
            <a:ext cx="11251504" cy="1237571"/>
            <a:chOff x="858874" y="618785"/>
            <a:chExt cx="7886581" cy="1237571"/>
          </a:xfrm>
        </p:grpSpPr>
        <p:sp>
          <p:nvSpPr>
            <p:cNvPr id="8" name="Rectangle 7"/>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kern="1200" dirty="0" smtClean="0"/>
                <a:t>First Development Board Circuit Diagram</a:t>
              </a:r>
              <a:endParaRPr lang="en-IN" sz="3900" kern="1200" dirty="0"/>
            </a:p>
          </p:txBody>
        </p:sp>
      </p:grpSp>
      <p:sp>
        <p:nvSpPr>
          <p:cNvPr id="7" name="Oval 6"/>
          <p:cNvSpPr/>
          <p:nvPr/>
        </p:nvSpPr>
        <p:spPr>
          <a:xfrm>
            <a:off x="0" y="100208"/>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261" y="1647171"/>
            <a:ext cx="8744749" cy="4964711"/>
          </a:xfrm>
          <a:prstGeom prst="rect">
            <a:avLst/>
          </a:prstGeom>
        </p:spPr>
      </p:pic>
    </p:spTree>
    <p:extLst>
      <p:ext uri="{BB962C8B-B14F-4D97-AF65-F5344CB8AC3E}">
        <p14:creationId xmlns:p14="http://schemas.microsoft.com/office/powerpoint/2010/main" val="2140216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PCB Layout of Transmitter Section</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67" y="1064712"/>
            <a:ext cx="9829800" cy="5534025"/>
          </a:xfrm>
          <a:prstGeom prst="rect">
            <a:avLst/>
          </a:prstGeom>
        </p:spPr>
      </p:pic>
    </p:spTree>
    <p:extLst>
      <p:ext uri="{BB962C8B-B14F-4D97-AF65-F5344CB8AC3E}">
        <p14:creationId xmlns:p14="http://schemas.microsoft.com/office/powerpoint/2010/main" val="3473473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PCB Layout of </a:t>
            </a:r>
            <a:r>
              <a:rPr lang="en-US" b="1" dirty="0" err="1" smtClean="0"/>
              <a:t>Atmega</a:t>
            </a:r>
            <a:r>
              <a:rPr lang="en-US" b="1" dirty="0" smtClean="0"/>
              <a:t> 8 Section</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37" y="914400"/>
            <a:ext cx="10204677" cy="5745075"/>
          </a:xfrm>
          <a:prstGeom prst="rect">
            <a:avLst/>
          </a:prstGeom>
        </p:spPr>
      </p:pic>
    </p:spTree>
    <p:extLst>
      <p:ext uri="{BB962C8B-B14F-4D97-AF65-F5344CB8AC3E}">
        <p14:creationId xmlns:p14="http://schemas.microsoft.com/office/powerpoint/2010/main" val="336096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Coding of embedded c</a:t>
            </a:r>
            <a:endParaRPr lang="en-IN" i="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993" y="1491343"/>
            <a:ext cx="9507714" cy="4685620"/>
          </a:xfrm>
        </p:spPr>
      </p:pic>
    </p:spTree>
    <p:extLst>
      <p:ext uri="{BB962C8B-B14F-4D97-AF65-F5344CB8AC3E}">
        <p14:creationId xmlns:p14="http://schemas.microsoft.com/office/powerpoint/2010/main" val="2843117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a:t>
            </a:r>
            <a:r>
              <a:rPr lang="en-US" i="1" dirty="0"/>
              <a:t>USING OF IOT BY  ESP 8266 MODUE </a:t>
            </a:r>
            <a:endParaRPr lang="en-IN" dirty="0"/>
          </a:p>
        </p:txBody>
      </p:sp>
      <p:sp>
        <p:nvSpPr>
          <p:cNvPr id="3" name="Content Placeholder 2"/>
          <p:cNvSpPr>
            <a:spLocks noGrp="1"/>
          </p:cNvSpPr>
          <p:nvPr>
            <p:ph idx="1"/>
          </p:nvPr>
        </p:nvSpPr>
        <p:spPr/>
        <p:txBody>
          <a:bodyPr/>
          <a:lstStyle/>
          <a:p>
            <a:r>
              <a:rPr lang="en-US" i="1" dirty="0" smtClean="0"/>
              <a:t>It is used for send the message signal.</a:t>
            </a:r>
          </a:p>
          <a:p>
            <a:r>
              <a:rPr lang="en-US" i="1" dirty="0" smtClean="0"/>
              <a:t>It use for sending the data by using sever.</a:t>
            </a:r>
          </a:p>
          <a:p>
            <a:r>
              <a:rPr lang="en-US" i="1" dirty="0" smtClean="0"/>
              <a:t>It can also be easily configured as a web server.</a:t>
            </a:r>
          </a:p>
          <a:p>
            <a:r>
              <a:rPr lang="en-US" i="1" dirty="0" smtClean="0"/>
              <a:t>It </a:t>
            </a:r>
            <a:r>
              <a:rPr lang="en-US" i="1" dirty="0"/>
              <a:t>is a wifi module .</a:t>
            </a:r>
          </a:p>
          <a:p>
            <a:r>
              <a:rPr lang="en-US" i="1" dirty="0" smtClean="0"/>
              <a:t>These module accepts commands via a simple serial interface.</a:t>
            </a:r>
          </a:p>
          <a:p>
            <a:endParaRPr lang="en-IN" i="1" dirty="0"/>
          </a:p>
        </p:txBody>
      </p:sp>
    </p:spTree>
    <p:extLst>
      <p:ext uri="{BB962C8B-B14F-4D97-AF65-F5344CB8AC3E}">
        <p14:creationId xmlns:p14="http://schemas.microsoft.com/office/powerpoint/2010/main" val="391684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186" y="0"/>
            <a:ext cx="10158609" cy="769441"/>
          </a:xfrm>
          <a:prstGeom prst="rect">
            <a:avLst/>
          </a:prstGeom>
          <a:noFill/>
        </p:spPr>
        <p:txBody>
          <a:bodyPr wrap="square" rtlCol="0">
            <a:spAutoFit/>
          </a:bodyPr>
          <a:lstStyle/>
          <a:p>
            <a:endParaRPr lang="en-IN" sz="4400" b="1" dirty="0"/>
          </a:p>
        </p:txBody>
      </p:sp>
      <p:sp>
        <p:nvSpPr>
          <p:cNvPr id="3" name="Title 2"/>
          <p:cNvSpPr>
            <a:spLocks noGrp="1"/>
          </p:cNvSpPr>
          <p:nvPr>
            <p:ph type="title"/>
          </p:nvPr>
        </p:nvSpPr>
        <p:spPr/>
        <p:txBody>
          <a:bodyPr/>
          <a:lstStyle/>
          <a:p>
            <a:r>
              <a:rPr lang="en-US" b="1" dirty="0"/>
              <a:t>Motion Detector or Theft Detection Unit</a:t>
            </a:r>
            <a:r>
              <a:rPr lang="en-IN" b="1" dirty="0"/>
              <a:t/>
            </a:r>
            <a:br>
              <a:rPr lang="en-IN" b="1" dirty="0"/>
            </a:br>
            <a:endParaRPr lang="en-IN" dirty="0"/>
          </a:p>
        </p:txBody>
      </p:sp>
      <p:sp>
        <p:nvSpPr>
          <p:cNvPr id="4" name="Content Placeholder 3"/>
          <p:cNvSpPr>
            <a:spLocks noGrp="1"/>
          </p:cNvSpPr>
          <p:nvPr>
            <p:ph idx="1"/>
          </p:nvPr>
        </p:nvSpPr>
        <p:spPr/>
        <p:txBody>
          <a:bodyPr/>
          <a:lstStyle/>
          <a:p>
            <a:pPr algn="just"/>
            <a:r>
              <a:rPr lang="en-IN" dirty="0"/>
              <a:t>The motion sensor gives digital output which has been used as microcontrollers input. When motion has been detected, motion detector gives logical one to the microcontroller</a:t>
            </a:r>
            <a:r>
              <a:rPr lang="en-IN" dirty="0" smtClean="0"/>
              <a:t>.</a:t>
            </a:r>
          </a:p>
          <a:p>
            <a:pPr algn="just"/>
            <a:r>
              <a:rPr lang="en-IN" dirty="0"/>
              <a:t>As a motion sensor we used PIR sensor which allow you to sense motion, almost always used to detect whether a human has moved in or out of the sensor’s range</a:t>
            </a:r>
            <a:r>
              <a:rPr lang="en-IN" dirty="0" smtClean="0"/>
              <a:t>.</a:t>
            </a:r>
          </a:p>
          <a:p>
            <a:pPr algn="just"/>
            <a:r>
              <a:rPr lang="en-IN" dirty="0"/>
              <a:t>They are often referred to as PIR, ”Passive Infrared”, ”Piezoelectric”, or ”IR motion” sensors. </a:t>
            </a:r>
          </a:p>
        </p:txBody>
      </p:sp>
    </p:spTree>
    <p:extLst>
      <p:ext uri="{BB962C8B-B14F-4D97-AF65-F5344CB8AC3E}">
        <p14:creationId xmlns:p14="http://schemas.microsoft.com/office/powerpoint/2010/main" val="1339006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33797" y="237994"/>
            <a:ext cx="3382028" cy="67608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Algorithm</a:t>
            </a:r>
            <a:endParaRPr lang="en-IN" b="1" dirty="0"/>
          </a:p>
        </p:txBody>
      </p:sp>
      <p:sp>
        <p:nvSpPr>
          <p:cNvPr id="6" name="TextBox 5"/>
          <p:cNvSpPr txBox="1"/>
          <p:nvPr/>
        </p:nvSpPr>
        <p:spPr>
          <a:xfrm>
            <a:off x="1077239" y="1164920"/>
            <a:ext cx="10634597" cy="5355312"/>
          </a:xfrm>
          <a:prstGeom prst="rect">
            <a:avLst/>
          </a:prstGeom>
          <a:noFill/>
        </p:spPr>
        <p:txBody>
          <a:bodyPr wrap="square" rtlCol="0">
            <a:spAutoFit/>
          </a:bodyPr>
          <a:lstStyle/>
          <a:p>
            <a:r>
              <a:rPr lang="en-IN" dirty="0"/>
              <a:t>STEP 1 : </a:t>
            </a:r>
            <a:r>
              <a:rPr lang="en-IN" b="1" dirty="0"/>
              <a:t>START</a:t>
            </a:r>
          </a:p>
          <a:p>
            <a:r>
              <a:rPr lang="en-IN" dirty="0"/>
              <a:t>STEP 2 : </a:t>
            </a:r>
            <a:r>
              <a:rPr lang="en-IN" b="1" dirty="0"/>
              <a:t>FOR</a:t>
            </a:r>
            <a:r>
              <a:rPr lang="en-IN" dirty="0"/>
              <a:t> each user</a:t>
            </a:r>
          </a:p>
          <a:p>
            <a:r>
              <a:rPr lang="en-IN" dirty="0"/>
              <a:t>STEP 3 </a:t>
            </a:r>
            <a:r>
              <a:rPr lang="en-IN" dirty="0" smtClean="0"/>
              <a:t>: 	</a:t>
            </a:r>
            <a:r>
              <a:rPr lang="en-IN" b="1" dirty="0" smtClean="0"/>
              <a:t>INPUT</a:t>
            </a:r>
            <a:r>
              <a:rPr lang="en-IN" dirty="0" smtClean="0"/>
              <a:t> Action</a:t>
            </a:r>
            <a:endParaRPr lang="en-IN" dirty="0"/>
          </a:p>
          <a:p>
            <a:r>
              <a:rPr lang="en-IN" dirty="0"/>
              <a:t>STEP 4 : </a:t>
            </a:r>
            <a:r>
              <a:rPr lang="en-IN" dirty="0" smtClean="0"/>
              <a:t>		</a:t>
            </a:r>
            <a:r>
              <a:rPr lang="en-IN" b="1" dirty="0" smtClean="0"/>
              <a:t>SWITCH</a:t>
            </a:r>
            <a:r>
              <a:rPr lang="en-IN" dirty="0" smtClean="0"/>
              <a:t> </a:t>
            </a:r>
            <a:r>
              <a:rPr lang="en-IN" dirty="0"/>
              <a:t>Action</a:t>
            </a:r>
          </a:p>
          <a:p>
            <a:r>
              <a:rPr lang="en-IN" dirty="0"/>
              <a:t>STEP 5 : </a:t>
            </a:r>
            <a:r>
              <a:rPr lang="en-IN" dirty="0" smtClean="0"/>
              <a:t>		</a:t>
            </a:r>
            <a:r>
              <a:rPr lang="en-IN" b="1" dirty="0" smtClean="0"/>
              <a:t>CASE</a:t>
            </a:r>
            <a:r>
              <a:rPr lang="en-IN" dirty="0" smtClean="0"/>
              <a:t> “fingerprint”</a:t>
            </a:r>
            <a:endParaRPr lang="en-IN" dirty="0"/>
          </a:p>
          <a:p>
            <a:r>
              <a:rPr lang="en-IN" dirty="0"/>
              <a:t>STEP 6 : </a:t>
            </a:r>
            <a:r>
              <a:rPr lang="en-IN" dirty="0" smtClean="0"/>
              <a:t>			</a:t>
            </a:r>
            <a:r>
              <a:rPr lang="en-IN" b="1" dirty="0" smtClean="0"/>
              <a:t>IF</a:t>
            </a:r>
            <a:r>
              <a:rPr lang="en-IN" dirty="0" smtClean="0"/>
              <a:t> fingerprint </a:t>
            </a:r>
            <a:r>
              <a:rPr lang="en-IN" dirty="0"/>
              <a:t>does not match THEN take and send image</a:t>
            </a:r>
          </a:p>
          <a:p>
            <a:r>
              <a:rPr lang="en-IN" dirty="0"/>
              <a:t>STEP 7 : </a:t>
            </a:r>
            <a:r>
              <a:rPr lang="en-IN" dirty="0" smtClean="0"/>
              <a:t>			</a:t>
            </a:r>
            <a:r>
              <a:rPr lang="en-IN" b="1" dirty="0" smtClean="0"/>
              <a:t>ELSE </a:t>
            </a:r>
            <a:r>
              <a:rPr lang="en-IN" b="1" dirty="0"/>
              <a:t>IF</a:t>
            </a:r>
            <a:r>
              <a:rPr lang="en-IN" dirty="0"/>
              <a:t> </a:t>
            </a:r>
            <a:r>
              <a:rPr lang="en-IN" dirty="0" smtClean="0"/>
              <a:t>fingerprint </a:t>
            </a:r>
            <a:r>
              <a:rPr lang="en-IN" dirty="0"/>
              <a:t>is valid THEN open the door</a:t>
            </a:r>
          </a:p>
          <a:p>
            <a:r>
              <a:rPr lang="en-IN" dirty="0"/>
              <a:t>STEP 8 : </a:t>
            </a:r>
            <a:r>
              <a:rPr lang="en-IN" dirty="0" smtClean="0"/>
              <a:t>			</a:t>
            </a:r>
            <a:r>
              <a:rPr lang="en-IN" b="1" dirty="0" smtClean="0"/>
              <a:t>ELSE </a:t>
            </a:r>
            <a:r>
              <a:rPr lang="en-IN" b="1" dirty="0"/>
              <a:t>IF</a:t>
            </a:r>
            <a:r>
              <a:rPr lang="en-IN" dirty="0"/>
              <a:t> number of mismatch greater then 3 THEN take and send image</a:t>
            </a:r>
          </a:p>
          <a:p>
            <a:r>
              <a:rPr lang="en-IN" dirty="0"/>
              <a:t>STEP 9 : </a:t>
            </a:r>
            <a:r>
              <a:rPr lang="en-IN" dirty="0" smtClean="0"/>
              <a:t>			</a:t>
            </a:r>
            <a:r>
              <a:rPr lang="en-IN" b="1" dirty="0" smtClean="0"/>
              <a:t>ELSE</a:t>
            </a:r>
            <a:r>
              <a:rPr lang="en-IN" dirty="0" smtClean="0"/>
              <a:t> </a:t>
            </a:r>
            <a:r>
              <a:rPr lang="en-IN" dirty="0"/>
              <a:t>go to STEP 2</a:t>
            </a:r>
          </a:p>
          <a:p>
            <a:r>
              <a:rPr lang="en-IN" dirty="0"/>
              <a:t>STEP 10 : </a:t>
            </a:r>
            <a:r>
              <a:rPr lang="en-IN" dirty="0" smtClean="0"/>
              <a:t>		 </a:t>
            </a:r>
            <a:r>
              <a:rPr lang="en-IN" b="1" dirty="0" smtClean="0"/>
              <a:t>CASE</a:t>
            </a:r>
            <a:r>
              <a:rPr lang="en-IN" dirty="0" smtClean="0"/>
              <a:t> “impact”</a:t>
            </a:r>
            <a:endParaRPr lang="en-IN" dirty="0"/>
          </a:p>
          <a:p>
            <a:r>
              <a:rPr lang="en-IN" dirty="0"/>
              <a:t>STEP 11 : </a:t>
            </a:r>
            <a:r>
              <a:rPr lang="en-IN" dirty="0" smtClean="0"/>
              <a:t>		 Impact </a:t>
            </a:r>
            <a:r>
              <a:rPr lang="en-IN" dirty="0"/>
              <a:t>Sensor operation</a:t>
            </a:r>
          </a:p>
          <a:p>
            <a:r>
              <a:rPr lang="en-IN" dirty="0"/>
              <a:t>STEP 12 : </a:t>
            </a:r>
            <a:r>
              <a:rPr lang="en-IN" dirty="0" smtClean="0"/>
              <a:t>			</a:t>
            </a:r>
            <a:r>
              <a:rPr lang="en-IN" b="1" dirty="0" smtClean="0"/>
              <a:t>IF</a:t>
            </a:r>
            <a:r>
              <a:rPr lang="en-IN" dirty="0" smtClean="0"/>
              <a:t> </a:t>
            </a:r>
            <a:r>
              <a:rPr lang="en-IN" dirty="0"/>
              <a:t>impact value greater then threshold </a:t>
            </a:r>
            <a:r>
              <a:rPr lang="en-IN" dirty="0" err="1"/>
              <a:t>valu</a:t>
            </a:r>
            <a:r>
              <a:rPr lang="en-IN" dirty="0"/>
              <a:t> THEN camera sensor operation</a:t>
            </a:r>
          </a:p>
          <a:p>
            <a:r>
              <a:rPr lang="en-IN" dirty="0"/>
              <a:t>STEP 13 : </a:t>
            </a:r>
            <a:r>
              <a:rPr lang="en-IN" dirty="0" smtClean="0"/>
              <a:t>			</a:t>
            </a:r>
            <a:r>
              <a:rPr lang="en-IN" b="1" dirty="0" smtClean="0"/>
              <a:t>ELSE</a:t>
            </a:r>
            <a:r>
              <a:rPr lang="en-IN" dirty="0" smtClean="0"/>
              <a:t> </a:t>
            </a:r>
            <a:r>
              <a:rPr lang="en-IN" dirty="0"/>
              <a:t>go to STEP 2</a:t>
            </a:r>
          </a:p>
          <a:p>
            <a:r>
              <a:rPr lang="en-IN" dirty="0"/>
              <a:t>STEP 14 : </a:t>
            </a:r>
            <a:r>
              <a:rPr lang="en-IN" dirty="0" smtClean="0"/>
              <a:t>		 </a:t>
            </a:r>
            <a:r>
              <a:rPr lang="en-IN" b="1" dirty="0" smtClean="0"/>
              <a:t>CASE</a:t>
            </a:r>
            <a:r>
              <a:rPr lang="en-IN" dirty="0" smtClean="0"/>
              <a:t> “proximity”</a:t>
            </a:r>
            <a:endParaRPr lang="en-IN" dirty="0"/>
          </a:p>
          <a:p>
            <a:r>
              <a:rPr lang="en-IN" dirty="0"/>
              <a:t>STEP 15 : </a:t>
            </a:r>
            <a:r>
              <a:rPr lang="en-IN" dirty="0" smtClean="0"/>
              <a:t>			</a:t>
            </a:r>
            <a:r>
              <a:rPr lang="en-IN" b="1" dirty="0" smtClean="0"/>
              <a:t>IF</a:t>
            </a:r>
            <a:r>
              <a:rPr lang="en-IN" dirty="0" smtClean="0"/>
              <a:t> </a:t>
            </a:r>
            <a:r>
              <a:rPr lang="en-IN" dirty="0"/>
              <a:t>distance greater then threshold value </a:t>
            </a:r>
            <a:r>
              <a:rPr lang="en-IN" b="1" dirty="0"/>
              <a:t>THEN</a:t>
            </a:r>
            <a:r>
              <a:rPr lang="en-IN" dirty="0"/>
              <a:t> mobile device synchronization</a:t>
            </a:r>
          </a:p>
          <a:p>
            <a:r>
              <a:rPr lang="en-IN" dirty="0"/>
              <a:t>STEP 16 : </a:t>
            </a:r>
            <a:r>
              <a:rPr lang="en-IN" dirty="0" smtClean="0"/>
              <a:t>				</a:t>
            </a:r>
            <a:r>
              <a:rPr lang="en-IN" b="1" dirty="0" smtClean="0"/>
              <a:t>IF</a:t>
            </a:r>
            <a:r>
              <a:rPr lang="en-IN" dirty="0" smtClean="0"/>
              <a:t> </a:t>
            </a:r>
            <a:r>
              <a:rPr lang="en-IN" dirty="0"/>
              <a:t>valid user </a:t>
            </a:r>
            <a:r>
              <a:rPr lang="en-IN" b="1" dirty="0"/>
              <a:t>THEN</a:t>
            </a:r>
            <a:r>
              <a:rPr lang="en-IN" dirty="0"/>
              <a:t> open the door</a:t>
            </a:r>
          </a:p>
          <a:p>
            <a:r>
              <a:rPr lang="en-IN" dirty="0"/>
              <a:t>STEP 17 : </a:t>
            </a:r>
            <a:r>
              <a:rPr lang="en-IN" dirty="0" smtClean="0"/>
              <a:t>				</a:t>
            </a:r>
            <a:r>
              <a:rPr lang="en-IN" b="1" dirty="0" smtClean="0"/>
              <a:t>ELSE</a:t>
            </a:r>
            <a:r>
              <a:rPr lang="en-IN" dirty="0" smtClean="0"/>
              <a:t> </a:t>
            </a:r>
            <a:r>
              <a:rPr lang="en-IN" dirty="0"/>
              <a:t>go to STEP 2</a:t>
            </a:r>
          </a:p>
          <a:p>
            <a:r>
              <a:rPr lang="en-IN" dirty="0"/>
              <a:t>STEP 18 : </a:t>
            </a:r>
            <a:r>
              <a:rPr lang="en-IN" dirty="0" smtClean="0"/>
              <a:t>			</a:t>
            </a:r>
            <a:r>
              <a:rPr lang="en-IN" b="1" dirty="0" smtClean="0"/>
              <a:t>ELSE</a:t>
            </a:r>
            <a:r>
              <a:rPr lang="en-IN" dirty="0" smtClean="0"/>
              <a:t> </a:t>
            </a:r>
            <a:r>
              <a:rPr lang="en-IN" dirty="0"/>
              <a:t>go to STEP 2</a:t>
            </a:r>
          </a:p>
          <a:p>
            <a:r>
              <a:rPr lang="en-IN" dirty="0"/>
              <a:t>STEP 19 : </a:t>
            </a:r>
            <a:r>
              <a:rPr lang="en-IN" b="1" dirty="0"/>
              <a:t>END</a:t>
            </a:r>
          </a:p>
        </p:txBody>
      </p:sp>
    </p:spTree>
    <p:extLst>
      <p:ext uri="{BB962C8B-B14F-4D97-AF65-F5344CB8AC3E}">
        <p14:creationId xmlns:p14="http://schemas.microsoft.com/office/powerpoint/2010/main" val="2118335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33797" y="237994"/>
            <a:ext cx="3382028" cy="67608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Simulation</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39" y="809279"/>
            <a:ext cx="10058400" cy="5710518"/>
          </a:xfrm>
          <a:prstGeom prst="rect">
            <a:avLst/>
          </a:prstGeom>
        </p:spPr>
      </p:pic>
    </p:spTree>
    <p:extLst>
      <p:ext uri="{BB962C8B-B14F-4D97-AF65-F5344CB8AC3E}">
        <p14:creationId xmlns:p14="http://schemas.microsoft.com/office/powerpoint/2010/main" val="4226757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281" y="2594758"/>
            <a:ext cx="8618951" cy="1325563"/>
          </a:xfrm>
        </p:spPr>
        <p:txBody>
          <a:bodyPr>
            <a:normAutofit fontScale="90000"/>
          </a:bodyPr>
          <a:lstStyle/>
          <a:p>
            <a:pPr algn="ctr"/>
            <a:r>
              <a:rPr lang="en-US" sz="6000" b="1" dirty="0" err="1" smtClean="0"/>
              <a:t>IoT</a:t>
            </a:r>
            <a:r>
              <a:rPr lang="en-US" sz="6000" b="1" dirty="0" smtClean="0"/>
              <a:t> And GSM Based Smart Security System</a:t>
            </a:r>
            <a:endParaRPr lang="en-IN" sz="6000" b="1" dirty="0"/>
          </a:p>
        </p:txBody>
      </p:sp>
    </p:spTree>
    <p:extLst>
      <p:ext uri="{BB962C8B-B14F-4D97-AF65-F5344CB8AC3E}">
        <p14:creationId xmlns:p14="http://schemas.microsoft.com/office/powerpoint/2010/main" val="1595194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3238"/>
            <a:ext cx="7457143" cy="5704762"/>
          </a:xfrm>
          <a:prstGeom prst="rect">
            <a:avLst/>
          </a:prstGeom>
        </p:spPr>
      </p:pic>
      <p:sp>
        <p:nvSpPr>
          <p:cNvPr id="3" name="Title 1"/>
          <p:cNvSpPr txBox="1">
            <a:spLocks/>
          </p:cNvSpPr>
          <p:nvPr/>
        </p:nvSpPr>
        <p:spPr>
          <a:xfrm>
            <a:off x="4233797" y="237994"/>
            <a:ext cx="3382028" cy="676080"/>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Coding Section</a:t>
            </a:r>
            <a:endParaRPr lang="en-IN" b="1" dirty="0"/>
          </a:p>
        </p:txBody>
      </p:sp>
    </p:spTree>
    <p:extLst>
      <p:ext uri="{BB962C8B-B14F-4D97-AF65-F5344CB8AC3E}">
        <p14:creationId xmlns:p14="http://schemas.microsoft.com/office/powerpoint/2010/main" val="2870835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10" y="1309904"/>
            <a:ext cx="10183440" cy="2999050"/>
          </a:xfrm>
          <a:prstGeom prst="rect">
            <a:avLst/>
          </a:prstGeom>
        </p:spPr>
      </p:pic>
      <p:sp>
        <p:nvSpPr>
          <p:cNvPr id="3" name="Title 1"/>
          <p:cNvSpPr txBox="1">
            <a:spLocks/>
          </p:cNvSpPr>
          <p:nvPr/>
        </p:nvSpPr>
        <p:spPr>
          <a:xfrm>
            <a:off x="3345820" y="112733"/>
            <a:ext cx="5448823" cy="951979"/>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Coding Section for User</a:t>
            </a:r>
            <a:endParaRPr lang="en-IN" b="1" dirty="0"/>
          </a:p>
        </p:txBody>
      </p:sp>
    </p:spTree>
    <p:extLst>
      <p:ext uri="{BB962C8B-B14F-4D97-AF65-F5344CB8AC3E}">
        <p14:creationId xmlns:p14="http://schemas.microsoft.com/office/powerpoint/2010/main" val="3645841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1211" y="112733"/>
            <a:ext cx="7100887" cy="951979"/>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Hardware of Theft Detection Unit</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383" y="786008"/>
            <a:ext cx="10500302" cy="5821472"/>
          </a:xfrm>
          <a:prstGeom prst="rect">
            <a:avLst/>
          </a:prstGeom>
        </p:spPr>
      </p:pic>
    </p:spTree>
    <p:extLst>
      <p:ext uri="{BB962C8B-B14F-4D97-AF65-F5344CB8AC3E}">
        <p14:creationId xmlns:p14="http://schemas.microsoft.com/office/powerpoint/2010/main" val="842564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Result</a:t>
            </a:r>
            <a:endParaRPr lang="en-IN" b="1" dirty="0"/>
          </a:p>
        </p:txBody>
      </p:sp>
      <p:sp>
        <p:nvSpPr>
          <p:cNvPr id="4" name="Content Placeholder 3"/>
          <p:cNvSpPr>
            <a:spLocks noGrp="1"/>
          </p:cNvSpPr>
          <p:nvPr>
            <p:ph idx="1"/>
          </p:nvPr>
        </p:nvSpPr>
        <p:spPr>
          <a:xfrm>
            <a:off x="462419" y="1525000"/>
            <a:ext cx="10515600" cy="4351338"/>
          </a:xfrm>
        </p:spPr>
        <p:txBody>
          <a:bodyPr/>
          <a:lstStyle/>
          <a:p>
            <a:r>
              <a:rPr lang="en-IN" dirty="0" smtClean="0"/>
              <a:t>Figure </a:t>
            </a:r>
            <a:r>
              <a:rPr lang="en-IN" dirty="0"/>
              <a:t>shows the screenshot of the message for the theft detector operation. The user can </a:t>
            </a:r>
            <a:r>
              <a:rPr lang="en-IN" dirty="0" smtClean="0"/>
              <a:t>query all </a:t>
            </a:r>
            <a:r>
              <a:rPr lang="en-IN" dirty="0"/>
              <a:t>records of comings and goings </a:t>
            </a:r>
            <a:r>
              <a:rPr lang="en-IN" dirty="0" smtClean="0"/>
              <a:t>from the </a:t>
            </a:r>
            <a:r>
              <a:rPr lang="en-IN" dirty="0"/>
              <a:t>` Log (Access Record)' menu.</a:t>
            </a:r>
            <a:endParaRPr lang="en-IN"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419" y="2742009"/>
            <a:ext cx="2546960" cy="3878889"/>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806" r="3820" b="19342"/>
          <a:stretch/>
        </p:blipFill>
        <p:spPr>
          <a:xfrm>
            <a:off x="5311920" y="2850563"/>
            <a:ext cx="5853990" cy="3398055"/>
          </a:xfrm>
          <a:prstGeom prst="rect">
            <a:avLst/>
          </a:prstGeom>
        </p:spPr>
      </p:pic>
    </p:spTree>
    <p:extLst>
      <p:ext uri="{BB962C8B-B14F-4D97-AF65-F5344CB8AC3E}">
        <p14:creationId xmlns:p14="http://schemas.microsoft.com/office/powerpoint/2010/main" val="4029272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Fingerprint Verification </a:t>
            </a:r>
            <a:r>
              <a:rPr lang="en-US" b="1" dirty="0" smtClean="0"/>
              <a:t>Unit</a:t>
            </a:r>
            <a:endParaRPr lang="en-IN" dirty="0"/>
          </a:p>
        </p:txBody>
      </p:sp>
      <p:sp>
        <p:nvSpPr>
          <p:cNvPr id="3" name="Content Placeholder 2"/>
          <p:cNvSpPr>
            <a:spLocks noGrp="1"/>
          </p:cNvSpPr>
          <p:nvPr>
            <p:ph idx="1"/>
          </p:nvPr>
        </p:nvSpPr>
        <p:spPr/>
        <p:txBody>
          <a:bodyPr/>
          <a:lstStyle/>
          <a:p>
            <a:r>
              <a:rPr lang="en-IN" dirty="0"/>
              <a:t>This unit monitors real time fingerprint verification data from doors. This unit has its setting </a:t>
            </a:r>
            <a:r>
              <a:rPr lang="en-IN" dirty="0" err="1"/>
              <a:t>limitted</a:t>
            </a:r>
            <a:r>
              <a:rPr lang="en-IN" dirty="0"/>
              <a:t> </a:t>
            </a:r>
            <a:r>
              <a:rPr lang="en-IN" dirty="0" err="1"/>
              <a:t>tryels</a:t>
            </a:r>
            <a:r>
              <a:rPr lang="en-IN" dirty="0" smtClean="0"/>
              <a:t>.</a:t>
            </a:r>
          </a:p>
          <a:p>
            <a:r>
              <a:rPr lang="en-IN" dirty="0"/>
              <a:t>Above this value, the microcontroller sends message to the users mobile phone that the someone </a:t>
            </a:r>
            <a:r>
              <a:rPr lang="en-IN" dirty="0" err="1"/>
              <a:t>tryed</a:t>
            </a:r>
            <a:r>
              <a:rPr lang="en-IN" dirty="0"/>
              <a:t> to </a:t>
            </a:r>
            <a:r>
              <a:rPr lang="en-IN" dirty="0" err="1"/>
              <a:t>acces</a:t>
            </a:r>
            <a:r>
              <a:rPr lang="en-IN" dirty="0"/>
              <a:t> door and crossed its </a:t>
            </a:r>
            <a:r>
              <a:rPr lang="en-IN" dirty="0" smtClean="0"/>
              <a:t>limited trial.</a:t>
            </a:r>
          </a:p>
          <a:p>
            <a:r>
              <a:rPr lang="en-IN" dirty="0"/>
              <a:t>We have used RS305 as fingerprint sensor.</a:t>
            </a:r>
            <a:endParaRPr lang="en-IN" dirty="0" smtClean="0"/>
          </a:p>
          <a:p>
            <a:endParaRPr lang="en-IN" dirty="0"/>
          </a:p>
        </p:txBody>
      </p:sp>
    </p:spTree>
    <p:extLst>
      <p:ext uri="{BB962C8B-B14F-4D97-AF65-F5344CB8AC3E}">
        <p14:creationId xmlns:p14="http://schemas.microsoft.com/office/powerpoint/2010/main" val="3650695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8144" t="10603" r="497" b="20511"/>
          <a:stretch/>
        </p:blipFill>
        <p:spPr>
          <a:xfrm>
            <a:off x="1114816" y="1240076"/>
            <a:ext cx="9346794" cy="5073042"/>
          </a:xfrm>
          <a:prstGeom prst="rect">
            <a:avLst/>
          </a:prstGeom>
        </p:spPr>
      </p:pic>
      <p:sp>
        <p:nvSpPr>
          <p:cNvPr id="3" name="TextBox 2"/>
          <p:cNvSpPr txBox="1"/>
          <p:nvPr/>
        </p:nvSpPr>
        <p:spPr>
          <a:xfrm>
            <a:off x="4229911" y="112734"/>
            <a:ext cx="3116604" cy="830997"/>
          </a:xfrm>
          <a:prstGeom prst="rect">
            <a:avLst/>
          </a:prstGeom>
          <a:noFill/>
        </p:spPr>
        <p:txBody>
          <a:bodyPr wrap="square" rtlCol="0">
            <a:spAutoFit/>
          </a:bodyPr>
          <a:lstStyle/>
          <a:p>
            <a:r>
              <a:rPr lang="en-US" sz="4800" b="1" dirty="0" smtClean="0"/>
              <a:t>Simulator</a:t>
            </a:r>
            <a:endParaRPr lang="en-IN" sz="4800" b="1" dirty="0"/>
          </a:p>
        </p:txBody>
      </p:sp>
    </p:spTree>
    <p:extLst>
      <p:ext uri="{BB962C8B-B14F-4D97-AF65-F5344CB8AC3E}">
        <p14:creationId xmlns:p14="http://schemas.microsoft.com/office/powerpoint/2010/main" val="780682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90" y="764088"/>
            <a:ext cx="8768140" cy="5968653"/>
          </a:xfrm>
          <a:prstGeom prst="rect">
            <a:avLst/>
          </a:prstGeom>
        </p:spPr>
      </p:pic>
      <p:sp>
        <p:nvSpPr>
          <p:cNvPr id="3" name="TextBox 2"/>
          <p:cNvSpPr txBox="1"/>
          <p:nvPr/>
        </p:nvSpPr>
        <p:spPr>
          <a:xfrm>
            <a:off x="1950174" y="117757"/>
            <a:ext cx="8133278" cy="646331"/>
          </a:xfrm>
          <a:prstGeom prst="rect">
            <a:avLst/>
          </a:prstGeom>
          <a:noFill/>
        </p:spPr>
        <p:txBody>
          <a:bodyPr wrap="square" rtlCol="0">
            <a:spAutoFit/>
          </a:bodyPr>
          <a:lstStyle/>
          <a:p>
            <a:r>
              <a:rPr lang="en-US" sz="3600" dirty="0" smtClean="0"/>
              <a:t>Coding Screenshots of Fingerprint Section</a:t>
            </a:r>
            <a:endParaRPr lang="en-IN" sz="3600" dirty="0"/>
          </a:p>
        </p:txBody>
      </p:sp>
      <p:sp>
        <p:nvSpPr>
          <p:cNvPr id="4" name="Oval 3"/>
          <p:cNvSpPr/>
          <p:nvPr/>
        </p:nvSpPr>
        <p:spPr>
          <a:xfrm>
            <a:off x="789140" y="2279737"/>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a:stCxn id="4" idx="6"/>
          </p:cNvCxnSpPr>
          <p:nvPr/>
        </p:nvCxnSpPr>
        <p:spPr>
          <a:xfrm flipV="1">
            <a:off x="3732756" y="2868461"/>
            <a:ext cx="2680570" cy="75156"/>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01008" y="2981195"/>
            <a:ext cx="3782860" cy="369332"/>
          </a:xfrm>
          <a:prstGeom prst="rect">
            <a:avLst/>
          </a:prstGeom>
          <a:noFill/>
        </p:spPr>
        <p:txBody>
          <a:bodyPr wrap="square" rtlCol="0">
            <a:spAutoFit/>
          </a:bodyPr>
          <a:lstStyle/>
          <a:p>
            <a:r>
              <a:rPr lang="en-US" dirty="0" smtClean="0"/>
              <a:t>Function for LCD command</a:t>
            </a:r>
            <a:endParaRPr lang="en-IN" dirty="0"/>
          </a:p>
        </p:txBody>
      </p:sp>
    </p:spTree>
    <p:extLst>
      <p:ext uri="{BB962C8B-B14F-4D97-AF65-F5344CB8AC3E}">
        <p14:creationId xmlns:p14="http://schemas.microsoft.com/office/powerpoint/2010/main" val="4089279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452"/>
            <a:ext cx="10687611" cy="6736354"/>
          </a:xfrm>
          <a:prstGeom prst="rect">
            <a:avLst/>
          </a:prstGeom>
        </p:spPr>
      </p:pic>
      <p:sp>
        <p:nvSpPr>
          <p:cNvPr id="3" name="Oval 2"/>
          <p:cNvSpPr/>
          <p:nvPr/>
        </p:nvSpPr>
        <p:spPr>
          <a:xfrm>
            <a:off x="1352811" y="2342367"/>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a:stCxn id="3" idx="6"/>
          </p:cNvCxnSpPr>
          <p:nvPr/>
        </p:nvCxnSpPr>
        <p:spPr>
          <a:xfrm flipV="1">
            <a:off x="4296427" y="2931091"/>
            <a:ext cx="2680570" cy="75156"/>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76997" y="2909263"/>
            <a:ext cx="3507287" cy="369332"/>
          </a:xfrm>
          <a:prstGeom prst="rect">
            <a:avLst/>
          </a:prstGeom>
          <a:noFill/>
        </p:spPr>
        <p:txBody>
          <a:bodyPr wrap="square" rtlCol="0">
            <a:spAutoFit/>
          </a:bodyPr>
          <a:lstStyle/>
          <a:p>
            <a:r>
              <a:rPr lang="en-US" dirty="0" smtClean="0"/>
              <a:t>Display message fro LCD</a:t>
            </a:r>
            <a:endParaRPr lang="en-IN" dirty="0"/>
          </a:p>
        </p:txBody>
      </p:sp>
      <p:sp>
        <p:nvSpPr>
          <p:cNvPr id="11" name="Oval 10"/>
          <p:cNvSpPr/>
          <p:nvPr/>
        </p:nvSpPr>
        <p:spPr>
          <a:xfrm>
            <a:off x="1653435" y="5530241"/>
            <a:ext cx="2943616" cy="13277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223353" y="5937338"/>
            <a:ext cx="3507287" cy="369332"/>
          </a:xfrm>
          <a:prstGeom prst="rect">
            <a:avLst/>
          </a:prstGeom>
          <a:noFill/>
        </p:spPr>
        <p:txBody>
          <a:bodyPr wrap="square" rtlCol="0">
            <a:spAutoFit/>
          </a:bodyPr>
          <a:lstStyle/>
          <a:p>
            <a:r>
              <a:rPr lang="en-US" dirty="0" smtClean="0"/>
              <a:t>Message for User for enroll</a:t>
            </a:r>
            <a:endParaRPr lang="en-IN" dirty="0"/>
          </a:p>
        </p:txBody>
      </p:sp>
    </p:spTree>
    <p:extLst>
      <p:ext uri="{BB962C8B-B14F-4D97-AF65-F5344CB8AC3E}">
        <p14:creationId xmlns:p14="http://schemas.microsoft.com/office/powerpoint/2010/main" val="2824689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Load and Wireless </a:t>
            </a:r>
            <a:r>
              <a:rPr lang="en-US" b="1" dirty="0" smtClean="0"/>
              <a:t>Unit</a:t>
            </a:r>
            <a:endParaRPr lang="en-IN" dirty="0"/>
          </a:p>
        </p:txBody>
      </p:sp>
      <p:sp>
        <p:nvSpPr>
          <p:cNvPr id="6" name="Content Placeholder 5"/>
          <p:cNvSpPr>
            <a:spLocks noGrp="1"/>
          </p:cNvSpPr>
          <p:nvPr>
            <p:ph idx="1"/>
          </p:nvPr>
        </p:nvSpPr>
        <p:spPr/>
        <p:txBody>
          <a:bodyPr/>
          <a:lstStyle/>
          <a:p>
            <a:pPr algn="just"/>
            <a:r>
              <a:rPr lang="en-IN" dirty="0"/>
              <a:t>Protection of home main door is the important part in security system which done in this system by using electromagnetic lock in conjunction with fingerprint module</a:t>
            </a:r>
            <a:r>
              <a:rPr lang="en-IN" dirty="0" smtClean="0"/>
              <a:t>.</a:t>
            </a:r>
          </a:p>
          <a:p>
            <a:pPr algn="just"/>
            <a:r>
              <a:rPr lang="en-IN" dirty="0"/>
              <a:t>The owner using this biometric for valid user which is display on LCD and if the fingerprint matched is correct then the electromagnetic lock is opened. Otherwise if does not matched, the door will still locked.</a:t>
            </a:r>
          </a:p>
        </p:txBody>
      </p:sp>
    </p:spTree>
    <p:extLst>
      <p:ext uri="{BB962C8B-B14F-4D97-AF65-F5344CB8AC3E}">
        <p14:creationId xmlns:p14="http://schemas.microsoft.com/office/powerpoint/2010/main" val="1854706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7305"/>
            <a:ext cx="12040505" cy="6350695"/>
          </a:xfrm>
          <a:prstGeom prst="rect">
            <a:avLst/>
          </a:prstGeom>
        </p:spPr>
      </p:pic>
    </p:spTree>
    <p:extLst>
      <p:ext uri="{BB962C8B-B14F-4D97-AF65-F5344CB8AC3E}">
        <p14:creationId xmlns:p14="http://schemas.microsoft.com/office/powerpoint/2010/main" val="2059490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304763355"/>
              </p:ext>
            </p:extLst>
          </p:nvPr>
        </p:nvGraphicFramePr>
        <p:xfrm>
          <a:off x="-1" y="0"/>
          <a:ext cx="12192001"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7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p>
        </p:txBody>
      </p:sp>
      <p:sp>
        <p:nvSpPr>
          <p:cNvPr id="3" name="Content Placeholder 2"/>
          <p:cNvSpPr>
            <a:spLocks noGrp="1"/>
          </p:cNvSpPr>
          <p:nvPr>
            <p:ph idx="1"/>
          </p:nvPr>
        </p:nvSpPr>
        <p:spPr/>
        <p:txBody>
          <a:bodyPr/>
          <a:lstStyle/>
          <a:p>
            <a:pPr algn="just"/>
            <a:r>
              <a:rPr lang="en-IN" dirty="0"/>
              <a:t>The GSM and IOT based advance security system has been designed and tested with the </a:t>
            </a:r>
            <a:r>
              <a:rPr lang="en-IN" dirty="0" smtClean="0"/>
              <a:t>mobile network.</a:t>
            </a:r>
          </a:p>
          <a:p>
            <a:pPr algn="just"/>
            <a:r>
              <a:rPr lang="en-IN" dirty="0"/>
              <a:t>The user can get alerts anywhere through the GSM technology thus making the </a:t>
            </a:r>
            <a:r>
              <a:rPr lang="en-IN" dirty="0" smtClean="0"/>
              <a:t>system location </a:t>
            </a:r>
            <a:r>
              <a:rPr lang="en-IN" dirty="0"/>
              <a:t>independent</a:t>
            </a:r>
            <a:r>
              <a:rPr lang="en-IN" dirty="0" smtClean="0"/>
              <a:t>.</a:t>
            </a:r>
          </a:p>
          <a:p>
            <a:pPr algn="just"/>
            <a:r>
              <a:rPr lang="en-IN" dirty="0"/>
              <a:t>The web camera based </a:t>
            </a:r>
            <a:r>
              <a:rPr lang="en-IN" dirty="0" smtClean="0"/>
              <a:t>security system </a:t>
            </a:r>
            <a:r>
              <a:rPr lang="en-IN" dirty="0"/>
              <a:t>is very easy, user friendly and software has many features</a:t>
            </a:r>
            <a:r>
              <a:rPr lang="en-IN" dirty="0" smtClean="0"/>
              <a:t>.</a:t>
            </a:r>
          </a:p>
          <a:p>
            <a:pPr algn="just"/>
            <a:r>
              <a:rPr lang="en-IN" dirty="0"/>
              <a:t>By installing the web camera at the door site, </a:t>
            </a:r>
            <a:r>
              <a:rPr lang="en-IN" dirty="0" smtClean="0"/>
              <a:t>intruder can </a:t>
            </a:r>
            <a:r>
              <a:rPr lang="en-IN" dirty="0"/>
              <a:t>be detected and owner can receive a message telling the intruder entry in a home.</a:t>
            </a:r>
          </a:p>
        </p:txBody>
      </p:sp>
    </p:spTree>
    <p:extLst>
      <p:ext uri="{BB962C8B-B14F-4D97-AF65-F5344CB8AC3E}">
        <p14:creationId xmlns:p14="http://schemas.microsoft.com/office/powerpoint/2010/main" val="1425551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3482" y="154696"/>
            <a:ext cx="11251504" cy="1237571"/>
            <a:chOff x="858874" y="618785"/>
            <a:chExt cx="7886581" cy="1237571"/>
          </a:xfrm>
        </p:grpSpPr>
        <p:sp>
          <p:nvSpPr>
            <p:cNvPr id="4" name="Rectangle 3"/>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ectangle 4"/>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dirty="0" smtClean="0"/>
                <a:t>MATLAB INTERFACE</a:t>
              </a:r>
              <a:endParaRPr lang="en-IN" sz="3900" kern="1200" dirty="0"/>
            </a:p>
          </p:txBody>
        </p:sp>
      </p:grpSp>
      <p:sp>
        <p:nvSpPr>
          <p:cNvPr id="3" name="Oval 2"/>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aphicFrame>
        <p:nvGraphicFramePr>
          <p:cNvPr id="6" name="Diagram 5"/>
          <p:cNvGraphicFramePr/>
          <p:nvPr>
            <p:extLst>
              <p:ext uri="{D42A27DB-BD31-4B8C-83A1-F6EECF244321}">
                <p14:modId xmlns:p14="http://schemas.microsoft.com/office/powerpoint/2010/main" val="1067434442"/>
              </p:ext>
            </p:extLst>
          </p:nvPr>
        </p:nvGraphicFramePr>
        <p:xfrm>
          <a:off x="1718849" y="1439333"/>
          <a:ext cx="7926192" cy="5124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5703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3482" y="154696"/>
            <a:ext cx="11251504" cy="1237571"/>
            <a:chOff x="858874" y="618785"/>
            <a:chExt cx="7886581" cy="1237571"/>
          </a:xfrm>
        </p:grpSpPr>
        <p:sp>
          <p:nvSpPr>
            <p:cNvPr id="3" name="Rectangle 2"/>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dirty="0" smtClean="0"/>
                <a:t>Detection Of Invalid User</a:t>
              </a:r>
              <a:endParaRPr lang="en-IN" sz="3900" kern="1200" dirty="0"/>
            </a:p>
          </p:txBody>
        </p:sp>
      </p:grpSp>
      <p:sp>
        <p:nvSpPr>
          <p:cNvPr id="5" name="Oval 4"/>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aphicFrame>
        <p:nvGraphicFramePr>
          <p:cNvPr id="6" name="Diagram 5"/>
          <p:cNvGraphicFramePr/>
          <p:nvPr>
            <p:extLst>
              <p:ext uri="{D42A27DB-BD31-4B8C-83A1-F6EECF244321}">
                <p14:modId xmlns:p14="http://schemas.microsoft.com/office/powerpoint/2010/main" val="2476316749"/>
              </p:ext>
            </p:extLst>
          </p:nvPr>
        </p:nvGraphicFramePr>
        <p:xfrm>
          <a:off x="1931792" y="1392267"/>
          <a:ext cx="9078586" cy="530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8731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3482" y="154696"/>
            <a:ext cx="11251504" cy="1237571"/>
            <a:chOff x="858874" y="618785"/>
            <a:chExt cx="7886581" cy="1237571"/>
          </a:xfrm>
        </p:grpSpPr>
        <p:sp>
          <p:nvSpPr>
            <p:cNvPr id="3" name="Rectangle 2"/>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dirty="0" smtClean="0"/>
                <a:t>Coding Section of Detection Function</a:t>
              </a:r>
              <a:endParaRPr lang="en-IN" sz="3900" kern="1200" dirty="0"/>
            </a:p>
          </p:txBody>
        </p:sp>
      </p:grpSp>
      <p:sp>
        <p:nvSpPr>
          <p:cNvPr id="5" name="Oval 4"/>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14" y="2056436"/>
            <a:ext cx="11194923" cy="4068792"/>
          </a:xfrm>
          <a:prstGeom prst="rect">
            <a:avLst/>
          </a:prstGeom>
        </p:spPr>
      </p:pic>
    </p:spTree>
    <p:extLst>
      <p:ext uri="{BB962C8B-B14F-4D97-AF65-F5344CB8AC3E}">
        <p14:creationId xmlns:p14="http://schemas.microsoft.com/office/powerpoint/2010/main" val="515076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3482" y="154696"/>
            <a:ext cx="11251504" cy="1237571"/>
            <a:chOff x="858874" y="618785"/>
            <a:chExt cx="7886581" cy="1237571"/>
          </a:xfrm>
        </p:grpSpPr>
        <p:sp>
          <p:nvSpPr>
            <p:cNvPr id="3" name="Rectangle 2"/>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dirty="0" smtClean="0"/>
                <a:t>Image Capturing and Storing Unit</a:t>
              </a:r>
              <a:endParaRPr lang="en-IN" sz="3900" kern="1200" dirty="0"/>
            </a:p>
          </p:txBody>
        </p:sp>
      </p:grpSp>
      <p:sp>
        <p:nvSpPr>
          <p:cNvPr id="5" name="Oval 4"/>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aphicFrame>
        <p:nvGraphicFramePr>
          <p:cNvPr id="6" name="Diagram 5"/>
          <p:cNvGraphicFramePr/>
          <p:nvPr>
            <p:extLst>
              <p:ext uri="{D42A27DB-BD31-4B8C-83A1-F6EECF244321}">
                <p14:modId xmlns:p14="http://schemas.microsoft.com/office/powerpoint/2010/main" val="3922072483"/>
              </p:ext>
            </p:extLst>
          </p:nvPr>
        </p:nvGraphicFramePr>
        <p:xfrm>
          <a:off x="1741118" y="1683591"/>
          <a:ext cx="7933846" cy="5174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6284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3482" y="154696"/>
            <a:ext cx="11251504" cy="1237571"/>
            <a:chOff x="858874" y="618785"/>
            <a:chExt cx="7886581" cy="1237571"/>
          </a:xfrm>
        </p:grpSpPr>
        <p:sp>
          <p:nvSpPr>
            <p:cNvPr id="3" name="Rectangle 2"/>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dirty="0" smtClean="0"/>
                <a:t>Coding Section of Image Capturing Function</a:t>
              </a:r>
              <a:endParaRPr lang="en-IN" sz="3900" kern="1200" dirty="0"/>
            </a:p>
          </p:txBody>
        </p:sp>
      </p:grpSp>
      <p:sp>
        <p:nvSpPr>
          <p:cNvPr id="5" name="Oval 4"/>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96" y="1701660"/>
            <a:ext cx="11864184" cy="4360937"/>
          </a:xfrm>
          <a:prstGeom prst="rect">
            <a:avLst/>
          </a:prstGeom>
        </p:spPr>
      </p:pic>
    </p:spTree>
    <p:extLst>
      <p:ext uri="{BB962C8B-B14F-4D97-AF65-F5344CB8AC3E}">
        <p14:creationId xmlns:p14="http://schemas.microsoft.com/office/powerpoint/2010/main" val="2798931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3482" y="154696"/>
            <a:ext cx="11251504" cy="1237571"/>
            <a:chOff x="858874" y="618785"/>
            <a:chExt cx="7886581" cy="1237571"/>
          </a:xfrm>
        </p:grpSpPr>
        <p:sp>
          <p:nvSpPr>
            <p:cNvPr id="3" name="Rectangle 2"/>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dirty="0" smtClean="0"/>
                <a:t>Video Recording Unit</a:t>
              </a:r>
              <a:endParaRPr lang="en-IN" sz="3900" kern="1200" dirty="0"/>
            </a:p>
          </p:txBody>
        </p:sp>
      </p:grpSp>
      <p:sp>
        <p:nvSpPr>
          <p:cNvPr id="5" name="Oval 4"/>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latin typeface="Times New Roman" panose="02020603050405020304" pitchFamily="18" charset="0"/>
                <a:cs typeface="Times New Roman" panose="02020603050405020304" pitchFamily="18" charset="0"/>
              </a:rPr>
              <a:t>After the image captured Video recording section is activate.</a:t>
            </a:r>
          </a:p>
          <a:p>
            <a:r>
              <a:rPr lang="en-US" sz="3600" dirty="0" smtClean="0">
                <a:latin typeface="Times New Roman" panose="02020603050405020304" pitchFamily="18" charset="0"/>
                <a:cs typeface="Times New Roman" panose="02020603050405020304" pitchFamily="18" charset="0"/>
              </a:rPr>
              <a:t>Captured video can be stored and can be use for investigation process.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893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3482" y="154696"/>
            <a:ext cx="11251504" cy="1237571"/>
            <a:chOff x="858874" y="618785"/>
            <a:chExt cx="7886581" cy="1237571"/>
          </a:xfrm>
        </p:grpSpPr>
        <p:sp>
          <p:nvSpPr>
            <p:cNvPr id="3" name="Rectangle 2"/>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dirty="0" smtClean="0"/>
                <a:t>Coding section of Video Recording Unit</a:t>
              </a:r>
              <a:endParaRPr lang="en-IN" sz="3900" kern="1200" dirty="0"/>
            </a:p>
          </p:txBody>
        </p:sp>
      </p:grpSp>
      <p:sp>
        <p:nvSpPr>
          <p:cNvPr id="5" name="Oval 4"/>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786" y="1546963"/>
            <a:ext cx="9315798" cy="5373745"/>
          </a:xfrm>
          <a:prstGeom prst="rect">
            <a:avLst/>
          </a:prstGeom>
        </p:spPr>
      </p:pic>
    </p:spTree>
    <p:extLst>
      <p:ext uri="{BB962C8B-B14F-4D97-AF65-F5344CB8AC3E}">
        <p14:creationId xmlns:p14="http://schemas.microsoft.com/office/powerpoint/2010/main" val="890977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3482" y="154696"/>
            <a:ext cx="11251504" cy="1237571"/>
            <a:chOff x="858874" y="618785"/>
            <a:chExt cx="7886581" cy="1237571"/>
          </a:xfrm>
        </p:grpSpPr>
        <p:sp>
          <p:nvSpPr>
            <p:cNvPr id="3" name="Rectangle 2"/>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dirty="0" err="1" smtClean="0"/>
                <a:t>IoT</a:t>
              </a:r>
              <a:r>
                <a:rPr lang="en-US" sz="3900" dirty="0" smtClean="0"/>
                <a:t> Section</a:t>
              </a:r>
              <a:endParaRPr lang="en-IN" sz="3900" kern="1200" dirty="0"/>
            </a:p>
          </p:txBody>
        </p:sp>
      </p:grpSp>
      <p:sp>
        <p:nvSpPr>
          <p:cNvPr id="5" name="Oval 4"/>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aphicFrame>
        <p:nvGraphicFramePr>
          <p:cNvPr id="6" name="Diagram 5"/>
          <p:cNvGraphicFramePr/>
          <p:nvPr>
            <p:extLst>
              <p:ext uri="{D42A27DB-BD31-4B8C-83A1-F6EECF244321}">
                <p14:modId xmlns:p14="http://schemas.microsoft.com/office/powerpoint/2010/main" val="3631916786"/>
              </p:ext>
            </p:extLst>
          </p:nvPr>
        </p:nvGraphicFramePr>
        <p:xfrm>
          <a:off x="2169787" y="154696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5708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3482" y="154696"/>
            <a:ext cx="11251504" cy="1237571"/>
            <a:chOff x="858874" y="618785"/>
            <a:chExt cx="7886581" cy="1237571"/>
          </a:xfrm>
        </p:grpSpPr>
        <p:sp>
          <p:nvSpPr>
            <p:cNvPr id="3" name="Rectangle 2"/>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dirty="0" smtClean="0"/>
                <a:t>Coding of </a:t>
              </a:r>
              <a:r>
                <a:rPr lang="en-US" sz="3900" dirty="0" err="1" smtClean="0"/>
                <a:t>IoT</a:t>
              </a:r>
              <a:r>
                <a:rPr lang="en-US" sz="3900" dirty="0" smtClean="0"/>
                <a:t> Section</a:t>
              </a:r>
              <a:endParaRPr lang="en-IN" sz="3900" kern="1200" dirty="0"/>
            </a:p>
          </p:txBody>
        </p:sp>
      </p:grpSp>
      <p:sp>
        <p:nvSpPr>
          <p:cNvPr id="5" name="Oval 4"/>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aphicFrame>
        <p:nvGraphicFramePr>
          <p:cNvPr id="6" name="Diagram 5"/>
          <p:cNvGraphicFramePr/>
          <p:nvPr>
            <p:extLst>
              <p:ext uri="{D42A27DB-BD31-4B8C-83A1-F6EECF244321}">
                <p14:modId xmlns:p14="http://schemas.microsoft.com/office/powerpoint/2010/main" val="654668631"/>
              </p:ext>
            </p:extLst>
          </p:nvPr>
        </p:nvGraphicFramePr>
        <p:xfrm>
          <a:off x="773483" y="400833"/>
          <a:ext cx="9573016" cy="658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88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Aim of Our Project</a:t>
            </a:r>
            <a:endParaRPr lang="en-IN" b="1" dirty="0"/>
          </a:p>
        </p:txBody>
      </p:sp>
      <p:sp>
        <p:nvSpPr>
          <p:cNvPr id="3" name="Content Placeholder 2"/>
          <p:cNvSpPr>
            <a:spLocks noGrp="1"/>
          </p:cNvSpPr>
          <p:nvPr>
            <p:ph idx="1"/>
          </p:nvPr>
        </p:nvSpPr>
        <p:spPr/>
        <p:txBody>
          <a:bodyPr>
            <a:normAutofit/>
          </a:bodyPr>
          <a:lstStyle/>
          <a:p>
            <a:r>
              <a:rPr lang="en-IN" dirty="0"/>
              <a:t>The aim of our project is to provide privacy and security to a particular Home or companies </a:t>
            </a:r>
            <a:r>
              <a:rPr lang="en-IN" dirty="0" smtClean="0"/>
              <a:t>from remote locations </a:t>
            </a:r>
            <a:r>
              <a:rPr lang="en-IN" dirty="0"/>
              <a:t>from a central Server system</a:t>
            </a:r>
            <a:r>
              <a:rPr lang="en-IN" dirty="0" smtClean="0"/>
              <a:t>.</a:t>
            </a:r>
          </a:p>
          <a:p>
            <a:r>
              <a:rPr lang="en-IN" dirty="0"/>
              <a:t>the system allows the home owner or company owner to monitor </a:t>
            </a:r>
            <a:r>
              <a:rPr lang="en-IN" dirty="0" smtClean="0"/>
              <a:t>and</a:t>
            </a:r>
            <a:r>
              <a:rPr lang="en-IN" dirty="0"/>
              <a:t> </a:t>
            </a:r>
            <a:r>
              <a:rPr lang="en-IN" dirty="0" smtClean="0"/>
              <a:t>control </a:t>
            </a:r>
            <a:r>
              <a:rPr lang="en-IN" dirty="0"/>
              <a:t>the house security like Whose entered, Door lock or door unlocked, which can be </a:t>
            </a:r>
            <a:r>
              <a:rPr lang="en-IN" dirty="0" smtClean="0"/>
              <a:t>switched on </a:t>
            </a:r>
            <a:r>
              <a:rPr lang="en-IN" dirty="0"/>
              <a:t>or o via the mobile phone set by sending commands in the form of SMS and also the home </a:t>
            </a:r>
            <a:r>
              <a:rPr lang="en-IN" dirty="0" smtClean="0"/>
              <a:t>owner can </a:t>
            </a:r>
            <a:r>
              <a:rPr lang="en-IN" dirty="0"/>
              <a:t>receive the appliances status.</a:t>
            </a:r>
          </a:p>
        </p:txBody>
      </p:sp>
    </p:spTree>
    <p:extLst>
      <p:ext uri="{BB962C8B-B14F-4D97-AF65-F5344CB8AC3E}">
        <p14:creationId xmlns:p14="http://schemas.microsoft.com/office/powerpoint/2010/main" val="24341896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3482" y="154696"/>
            <a:ext cx="11251504" cy="1237571"/>
            <a:chOff x="858874" y="618785"/>
            <a:chExt cx="7886581" cy="1237571"/>
          </a:xfrm>
        </p:grpSpPr>
        <p:sp>
          <p:nvSpPr>
            <p:cNvPr id="3" name="Rectangle 2"/>
            <p:cNvSpPr/>
            <p:nvPr/>
          </p:nvSpPr>
          <p:spPr>
            <a:xfrm>
              <a:off x="858874" y="618785"/>
              <a:ext cx="7886581" cy="1237571"/>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p:cNvSpPr/>
            <p:nvPr/>
          </p:nvSpPr>
          <p:spPr>
            <a:xfrm>
              <a:off x="858874" y="618785"/>
              <a:ext cx="7886581" cy="1237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82322" tIns="99060" rIns="99060" bIns="99060" numCol="1" spcCol="1270" anchor="ctr" anchorCtr="0">
              <a:noAutofit/>
            </a:bodyPr>
            <a:lstStyle/>
            <a:p>
              <a:pPr lvl="0" algn="l" defTabSz="1733550">
                <a:lnSpc>
                  <a:spcPct val="90000"/>
                </a:lnSpc>
                <a:spcBef>
                  <a:spcPct val="0"/>
                </a:spcBef>
                <a:spcAft>
                  <a:spcPct val="35000"/>
                </a:spcAft>
              </a:pPr>
              <a:r>
                <a:rPr lang="en-US" sz="3900" dirty="0" smtClean="0"/>
                <a:t>Coding of </a:t>
              </a:r>
              <a:r>
                <a:rPr lang="en-US" sz="3900" dirty="0" err="1" smtClean="0"/>
                <a:t>IoT</a:t>
              </a:r>
              <a:r>
                <a:rPr lang="en-US" sz="3900" dirty="0" smtClean="0"/>
                <a:t> Section</a:t>
              </a:r>
              <a:endParaRPr lang="en-IN" sz="3900" kern="1200" dirty="0"/>
            </a:p>
          </p:txBody>
        </p:sp>
      </p:grpSp>
      <p:sp>
        <p:nvSpPr>
          <p:cNvPr id="5" name="Oval 4"/>
          <p:cNvSpPr/>
          <p:nvPr/>
        </p:nvSpPr>
        <p:spPr>
          <a:xfrm>
            <a:off x="0" y="0"/>
            <a:ext cx="1546964" cy="154696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90" y="1546963"/>
            <a:ext cx="11463692" cy="5311037"/>
          </a:xfrm>
          <a:prstGeom prst="rect">
            <a:avLst/>
          </a:prstGeom>
        </p:spPr>
      </p:pic>
      <p:sp>
        <p:nvSpPr>
          <p:cNvPr id="8" name="Rectangle 7"/>
          <p:cNvSpPr/>
          <p:nvPr/>
        </p:nvSpPr>
        <p:spPr>
          <a:xfrm>
            <a:off x="1941535" y="2379946"/>
            <a:ext cx="2029216" cy="3851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5788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b="1" dirty="0" smtClean="0"/>
              <a:t>References</a:t>
            </a:r>
            <a:endParaRPr lang="en-IN" b="1" dirty="0"/>
          </a:p>
        </p:txBody>
      </p:sp>
      <p:sp>
        <p:nvSpPr>
          <p:cNvPr id="2" name="Content Placeholder 1"/>
          <p:cNvSpPr>
            <a:spLocks noGrp="1"/>
          </p:cNvSpPr>
          <p:nvPr>
            <p:ph idx="1"/>
          </p:nvPr>
        </p:nvSpPr>
        <p:spPr/>
        <p:txBody>
          <a:bodyPr>
            <a:normAutofit fontScale="92500" lnSpcReduction="10000"/>
          </a:bodyPr>
          <a:lstStyle/>
          <a:p>
            <a:pPr marL="514350" indent="-514350" algn="just">
              <a:buFont typeface="+mj-lt"/>
              <a:buAutoNum type="arabicPeriod"/>
            </a:pPr>
            <a:r>
              <a:rPr lang="en-IN" dirty="0" err="1"/>
              <a:t>Yanbo</a:t>
            </a:r>
            <a:r>
              <a:rPr lang="en-IN" dirty="0"/>
              <a:t> Zhao , </a:t>
            </a:r>
            <a:r>
              <a:rPr lang="en-IN" dirty="0" err="1"/>
              <a:t>Zhaohui</a:t>
            </a:r>
            <a:r>
              <a:rPr lang="en-IN" dirty="0"/>
              <a:t> Ye "A low cost GSM/GPRS based wireless home security system" IEEE Transactions on Consumer Electronics ( Volume: 54, Issue: 2 ),2008.</a:t>
            </a:r>
          </a:p>
          <a:p>
            <a:pPr marL="514350" indent="-514350" algn="just">
              <a:buFont typeface="+mj-lt"/>
              <a:buAutoNum type="arabicPeriod"/>
            </a:pPr>
            <a:r>
              <a:rPr lang="en-IN" dirty="0"/>
              <a:t>C. </a:t>
            </a:r>
            <a:r>
              <a:rPr lang="en-IN" dirty="0" err="1"/>
              <a:t>Pyo</a:t>
            </a:r>
            <a:r>
              <a:rPr lang="en-IN" dirty="0"/>
              <a:t>, H. Gang, N. Kim and H. Bang, \Technology trends and prospects of development of </a:t>
            </a:r>
            <a:r>
              <a:rPr lang="en-IN" dirty="0" err="1"/>
              <a:t>IoT</a:t>
            </a:r>
            <a:r>
              <a:rPr lang="en-IN" dirty="0"/>
              <a:t> (M2M)," OSIA Standards &amp; Technology Review, vol. 26, no. 2, (2013), pp. 8-17.</a:t>
            </a:r>
          </a:p>
          <a:p>
            <a:pPr marL="514350" indent="-514350" algn="just">
              <a:buFont typeface="+mj-lt"/>
              <a:buAutoNum type="arabicPeriod"/>
            </a:pPr>
            <a:r>
              <a:rPr lang="en-IN" dirty="0"/>
              <a:t>Y. </a:t>
            </a:r>
            <a:r>
              <a:rPr lang="en-IN" dirty="0" err="1"/>
              <a:t>Ko</a:t>
            </a:r>
            <a:r>
              <a:rPr lang="en-IN" dirty="0"/>
              <a:t>, \Study of Policies of Major Countries on Internet of Things and Market Forecast," In </a:t>
            </a:r>
            <a:r>
              <a:rPr lang="en-IN" dirty="0" err="1"/>
              <a:t>ternational</a:t>
            </a:r>
            <a:r>
              <a:rPr lang="en-IN" dirty="0"/>
              <a:t> Commerce and Information Review, vol. 16, no. 5, (2014),pp. 27-47.</a:t>
            </a:r>
          </a:p>
          <a:p>
            <a:pPr marL="514350" indent="-514350" algn="just">
              <a:buFont typeface="+mj-lt"/>
              <a:buAutoNum type="arabicPeriod"/>
            </a:pPr>
            <a:r>
              <a:rPr lang="en-IN" dirty="0"/>
              <a:t>D. </a:t>
            </a:r>
            <a:r>
              <a:rPr lang="en-IN" dirty="0" err="1"/>
              <a:t>Seo</a:t>
            </a:r>
            <a:r>
              <a:rPr lang="en-IN" dirty="0"/>
              <a:t>, H. </a:t>
            </a:r>
            <a:r>
              <a:rPr lang="en-IN" dirty="0" err="1"/>
              <a:t>Ko</a:t>
            </a:r>
            <a:r>
              <a:rPr lang="en-IN" dirty="0"/>
              <a:t> and Y. Noh, \Design and Implementation of Digital Door Lock by </a:t>
            </a:r>
            <a:r>
              <a:rPr lang="en-IN" dirty="0" err="1"/>
              <a:t>IoT</a:t>
            </a:r>
            <a:r>
              <a:rPr lang="en-IN" dirty="0"/>
              <a:t>," KIISE Transactions on Computing Practices (KTCP), vol. 21, no. 3, (2015), pp. 215-222.</a:t>
            </a:r>
          </a:p>
          <a:p>
            <a:pPr algn="just"/>
            <a:endParaRPr lang="en-IN" dirty="0"/>
          </a:p>
        </p:txBody>
      </p:sp>
    </p:spTree>
    <p:extLst>
      <p:ext uri="{BB962C8B-B14F-4D97-AF65-F5344CB8AC3E}">
        <p14:creationId xmlns:p14="http://schemas.microsoft.com/office/powerpoint/2010/main" val="34067074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532" y="2165670"/>
            <a:ext cx="6094938" cy="1569660"/>
          </a:xfrm>
          <a:prstGeom prst="rect">
            <a:avLst/>
          </a:prstGeom>
          <a:noFill/>
        </p:spPr>
        <p:txBody>
          <a:bodyPr wrap="none" lIns="91440" tIns="45720" rIns="91440" bIns="45720">
            <a:spAutoFit/>
          </a:bodyPr>
          <a:lstStyle/>
          <a:p>
            <a:pPr algn="ctr"/>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dobe Fan Heiti Std B" panose="020B0700000000000000" pitchFamily="34" charset="-128"/>
                <a:ea typeface="Adobe Fan Heiti Std B" panose="020B0700000000000000" pitchFamily="34" charset="-128"/>
              </a:rPr>
              <a:t>Thank You</a:t>
            </a:r>
            <a:endParaRPr lang="en-IN"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234148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797" y="237994"/>
            <a:ext cx="3382028" cy="676080"/>
          </a:xfrm>
        </p:spPr>
        <p:txBody>
          <a:bodyPr>
            <a:normAutofit fontScale="90000"/>
          </a:bodyPr>
          <a:lstStyle/>
          <a:p>
            <a:r>
              <a:rPr lang="en-US" b="1" dirty="0" smtClean="0"/>
              <a:t>Block Diagram</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318" y="914074"/>
            <a:ext cx="9738986" cy="5783328"/>
          </a:xfrm>
          <a:prstGeom prst="rect">
            <a:avLst/>
          </a:prstGeom>
        </p:spPr>
      </p:pic>
    </p:spTree>
    <p:extLst>
      <p:ext uri="{BB962C8B-B14F-4D97-AF65-F5344CB8AC3E}">
        <p14:creationId xmlns:p14="http://schemas.microsoft.com/office/powerpoint/2010/main" val="369922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167" y="1352811"/>
            <a:ext cx="8661748" cy="5273701"/>
          </a:xfrm>
          <a:prstGeom prst="rect">
            <a:avLst/>
          </a:prstGeom>
        </p:spPr>
      </p:pic>
      <p:cxnSp>
        <p:nvCxnSpPr>
          <p:cNvPr id="10" name="Elbow Connector 9"/>
          <p:cNvCxnSpPr/>
          <p:nvPr/>
        </p:nvCxnSpPr>
        <p:spPr>
          <a:xfrm rot="16200000" flipH="1">
            <a:off x="9219158" y="1578280"/>
            <a:ext cx="313151" cy="288098"/>
          </a:xfrm>
          <a:prstGeom prst="bentConnector3">
            <a:avLst>
              <a:gd name="adj1" fmla="val 59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5625874" y="514863"/>
            <a:ext cx="142106"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811490" y="514863"/>
            <a:ext cx="142106"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67980" y="514863"/>
            <a:ext cx="11856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625874" y="1035125"/>
            <a:ext cx="11856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flipV="1">
            <a:off x="4136497" y="738497"/>
            <a:ext cx="1560431" cy="609778"/>
          </a:xfrm>
          <a:prstGeom prst="bentConnector3">
            <a:avLst>
              <a:gd name="adj1" fmla="val 10057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6882543" y="738497"/>
            <a:ext cx="1660208" cy="614313"/>
          </a:xfrm>
          <a:prstGeom prst="bentConnector3">
            <a:avLst>
              <a:gd name="adj1" fmla="val 997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13681" y="571192"/>
            <a:ext cx="1068862" cy="307777"/>
          </a:xfrm>
          <a:prstGeom prst="rect">
            <a:avLst/>
          </a:prstGeom>
          <a:noFill/>
        </p:spPr>
        <p:txBody>
          <a:bodyPr wrap="square" rtlCol="0">
            <a:spAutoFit/>
          </a:bodyPr>
          <a:lstStyle/>
          <a:p>
            <a:r>
              <a:rPr lang="en-IN" sz="1400" b="1" dirty="0" smtClean="0"/>
              <a:t>User Enter</a:t>
            </a:r>
            <a:endParaRPr lang="en-IN" sz="1400" dirty="0"/>
          </a:p>
        </p:txBody>
      </p:sp>
    </p:spTree>
    <p:extLst>
      <p:ext uri="{BB962C8B-B14F-4D97-AF65-F5344CB8AC3E}">
        <p14:creationId xmlns:p14="http://schemas.microsoft.com/office/powerpoint/2010/main" val="3463029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697251561"/>
              </p:ext>
            </p:extLst>
          </p:nvPr>
        </p:nvGraphicFramePr>
        <p:xfrm>
          <a:off x="0" y="0"/>
          <a:ext cx="12192000" cy="6375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23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995" y="0"/>
            <a:ext cx="5074085" cy="762217"/>
          </a:xfrm>
        </p:spPr>
        <p:txBody>
          <a:bodyPr/>
          <a:lstStyle/>
          <a:p>
            <a:pPr algn="ctr"/>
            <a:r>
              <a:rPr lang="en-US" b="1" dirty="0" smtClean="0">
                <a:latin typeface="Times New Roman" panose="02020603050405020304" pitchFamily="18" charset="0"/>
                <a:cs typeface="Times New Roman" panose="02020603050405020304" pitchFamily="18" charset="0"/>
              </a:rPr>
              <a:t>PCB Layouts</a:t>
            </a:r>
            <a:endParaRPr lang="en-IN"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2042037214"/>
              </p:ext>
            </p:extLst>
          </p:nvPr>
        </p:nvGraphicFramePr>
        <p:xfrm>
          <a:off x="1515649" y="475990"/>
          <a:ext cx="8830849" cy="6187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995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813"/>
            <a:ext cx="10515600" cy="1325563"/>
          </a:xfrm>
        </p:spPr>
        <p:txBody>
          <a:bodyPr/>
          <a:lstStyle/>
          <a:p>
            <a:r>
              <a:rPr lang="en-US" i="1" dirty="0" smtClean="0"/>
              <a:t>INTERFACING WITH HARDWARE COMPONENT</a:t>
            </a:r>
            <a:endParaRPr lang="en-IN" i="1" dirty="0"/>
          </a:p>
        </p:txBody>
      </p:sp>
      <p:sp>
        <p:nvSpPr>
          <p:cNvPr id="3" name="Content Placeholder 2"/>
          <p:cNvSpPr>
            <a:spLocks noGrp="1"/>
          </p:cNvSpPr>
          <p:nvPr>
            <p:ph idx="1"/>
          </p:nvPr>
        </p:nvSpPr>
        <p:spPr/>
        <p:txBody>
          <a:bodyPr/>
          <a:lstStyle/>
          <a:p>
            <a:r>
              <a:rPr lang="en-US" i="1" dirty="0" smtClean="0"/>
              <a:t>USE OF HARDWARE COMPONENT.</a:t>
            </a:r>
          </a:p>
          <a:p>
            <a:r>
              <a:rPr lang="en-US" i="1" dirty="0" smtClean="0"/>
              <a:t>USE O</a:t>
            </a:r>
            <a:r>
              <a:rPr lang="en-US" i="1" dirty="0"/>
              <a:t>USE OF LCD COMPONENT.</a:t>
            </a:r>
          </a:p>
          <a:p>
            <a:r>
              <a:rPr lang="en-US" i="1" dirty="0" smtClean="0"/>
              <a:t>F ESP8266 MODULE.</a:t>
            </a:r>
          </a:p>
          <a:p>
            <a:r>
              <a:rPr lang="en-US" i="1" dirty="0" smtClean="0"/>
              <a:t>USE OF FINGURE PRINT SENSOR.</a:t>
            </a:r>
          </a:p>
          <a:p>
            <a:r>
              <a:rPr lang="en-US" i="1" dirty="0" smtClean="0"/>
              <a:t>USE OF GSM MODULE.</a:t>
            </a:r>
          </a:p>
          <a:p>
            <a:r>
              <a:rPr lang="en-US" i="1" dirty="0" smtClean="0"/>
              <a:t>USE OF PROXIMITY SENSOR.</a:t>
            </a:r>
          </a:p>
          <a:p>
            <a:r>
              <a:rPr lang="en-US" i="1" dirty="0" smtClean="0"/>
              <a:t>USE OF SOUND MODULE</a:t>
            </a:r>
            <a:endParaRPr lang="en-IN" i="1" dirty="0"/>
          </a:p>
        </p:txBody>
      </p:sp>
    </p:spTree>
    <p:extLst>
      <p:ext uri="{BB962C8B-B14F-4D97-AF65-F5344CB8AC3E}">
        <p14:creationId xmlns:p14="http://schemas.microsoft.com/office/powerpoint/2010/main" val="4204332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1232</TotalTime>
  <Words>1025</Words>
  <Application>Microsoft Office PowerPoint</Application>
  <PresentationFormat>Widescreen</PresentationFormat>
  <Paragraphs>158</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Adobe Fan Heiti Std B</vt:lpstr>
      <vt:lpstr>Arial</vt:lpstr>
      <vt:lpstr>Calibri</vt:lpstr>
      <vt:lpstr>Calibri Light</vt:lpstr>
      <vt:lpstr>Times New Roman</vt:lpstr>
      <vt:lpstr>Office Theme</vt:lpstr>
      <vt:lpstr>PowerPoint Presentation</vt:lpstr>
      <vt:lpstr>IoT And GSM Based Smart Security System</vt:lpstr>
      <vt:lpstr>PowerPoint Presentation</vt:lpstr>
      <vt:lpstr>Aim of Our Project</vt:lpstr>
      <vt:lpstr>Block Diagram</vt:lpstr>
      <vt:lpstr>PowerPoint Presentation</vt:lpstr>
      <vt:lpstr>PowerPoint Presentation</vt:lpstr>
      <vt:lpstr>PCB Layouts</vt:lpstr>
      <vt:lpstr>INTERFACING WITH HARDWARE COMPONENT</vt:lpstr>
      <vt:lpstr>                        USE OF LCD 16X2</vt:lpstr>
      <vt:lpstr>                 FINGURE PRINT SENSOR</vt:lpstr>
      <vt:lpstr>PowerPoint Presentation</vt:lpstr>
      <vt:lpstr>PowerPoint Presentation</vt:lpstr>
      <vt:lpstr>PowerPoint Presentation</vt:lpstr>
      <vt:lpstr>               Coding of embedded c</vt:lpstr>
      <vt:lpstr>       USING OF IOT BY  ESP 8266 MODUE </vt:lpstr>
      <vt:lpstr>Motion Detector or Theft Detection Unit </vt:lpstr>
      <vt:lpstr>PowerPoint Presentation</vt:lpstr>
      <vt:lpstr>PowerPoint Presentation</vt:lpstr>
      <vt:lpstr>PowerPoint Presentation</vt:lpstr>
      <vt:lpstr>PowerPoint Presentation</vt:lpstr>
      <vt:lpstr>PowerPoint Presentation</vt:lpstr>
      <vt:lpstr>Result</vt:lpstr>
      <vt:lpstr>Fingerprint Verification Unit</vt:lpstr>
      <vt:lpstr>PowerPoint Presentation</vt:lpstr>
      <vt:lpstr>PowerPoint Presentation</vt:lpstr>
      <vt:lpstr>PowerPoint Presentation</vt:lpstr>
      <vt:lpstr>Load and Wireless Unit</vt:lpstr>
      <vt:lpstr>PowerPoint Presentation</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Shubhanshu yadav</dc:creator>
  <cp:lastModifiedBy>Shubhanshu yadav</cp:lastModifiedBy>
  <cp:revision>90</cp:revision>
  <dcterms:created xsi:type="dcterms:W3CDTF">2017-09-15T02:17:04Z</dcterms:created>
  <dcterms:modified xsi:type="dcterms:W3CDTF">2018-05-09T03:21:02Z</dcterms:modified>
</cp:coreProperties>
</file>