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4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9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6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3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0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13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B079-6547-411C-898E-84C6B0719A62}" type="datetimeFigureOut">
              <a:rPr lang="en-IN" smtClean="0"/>
              <a:t>22-03-2018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53B2-D5F9-411B-AF6E-F5B6F8BF8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15236" r="19422" b="6956"/>
          <a:stretch/>
        </p:blipFill>
        <p:spPr>
          <a:xfrm rot="5400000">
            <a:off x="3524633" y="-1117498"/>
            <a:ext cx="4985354" cy="85982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9321" y="2642992"/>
            <a:ext cx="4409161" cy="2642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760543" y="3610545"/>
            <a:ext cx="3256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Door Unlocked</a:t>
            </a:r>
            <a:endParaRPr lang="en-IN" sz="40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95803" y="1127342"/>
            <a:ext cx="1465545" cy="175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1534" y="1004617"/>
            <a:ext cx="325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Fingerprint Scanner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8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676373" y="1352811"/>
            <a:ext cx="350728" cy="1841326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51112" y="3144033"/>
            <a:ext cx="15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Validity Alert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74585" y="1841326"/>
            <a:ext cx="350728" cy="1841326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23978" y="3695178"/>
            <a:ext cx="159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pressing it door will be unlocked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>
            <a:off x="4622693" y="1866378"/>
            <a:ext cx="677903" cy="2784374"/>
          </a:xfrm>
          <a:prstGeom prst="straightConnector1">
            <a:avLst/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5193" y="4650752"/>
            <a:ext cx="159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After pressing it door will be remain locked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1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Shubhanshu yadav</dc:creator>
  <cp:lastModifiedBy>Shubhanshu yadav</cp:lastModifiedBy>
  <cp:revision>4</cp:revision>
  <dcterms:created xsi:type="dcterms:W3CDTF">2018-03-22T05:32:07Z</dcterms:created>
  <dcterms:modified xsi:type="dcterms:W3CDTF">2018-03-22T09:59:03Z</dcterms:modified>
</cp:coreProperties>
</file>