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f1f9b9a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f1f9b9a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f1f9b9a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f1f9b9a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f1f9b9ac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f1f9b9ac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f1f9b9ac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f1f9b9ac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f1f9b9ac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f1f9b9ac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f1f9b9ac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f1f9b9ac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f1f9b9ac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f1f9b9ac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221725" y="4364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IPL Win Predictor</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Presented by:Saroj Lamichhane</a:t>
            </a:r>
            <a:endParaRPr b="1" sz="2400"/>
          </a:p>
        </p:txBody>
      </p:sp>
      <p:pic>
        <p:nvPicPr>
          <p:cNvPr id="74" name="Google Shape;74;p13"/>
          <p:cNvPicPr preferRelativeResize="0"/>
          <p:nvPr/>
        </p:nvPicPr>
        <p:blipFill>
          <a:blip r:embed="rId3">
            <a:alphaModFix/>
          </a:blip>
          <a:stretch>
            <a:fillRect/>
          </a:stretch>
        </p:blipFill>
        <p:spPr>
          <a:xfrm>
            <a:off x="4166800" y="1381125"/>
            <a:ext cx="4286250" cy="2381250"/>
          </a:xfrm>
          <a:prstGeom prst="rect">
            <a:avLst/>
          </a:prstGeom>
          <a:noFill/>
          <a:ln>
            <a:noFill/>
          </a:ln>
        </p:spPr>
      </p:pic>
      <p:pic>
        <p:nvPicPr>
          <p:cNvPr id="75" name="Google Shape;75;p13"/>
          <p:cNvPicPr preferRelativeResize="0"/>
          <p:nvPr/>
        </p:nvPicPr>
        <p:blipFill>
          <a:blip r:embed="rId4">
            <a:alphaModFix/>
          </a:blip>
          <a:stretch>
            <a:fillRect/>
          </a:stretch>
        </p:blipFill>
        <p:spPr>
          <a:xfrm>
            <a:off x="2014775" y="1529013"/>
            <a:ext cx="2085467" cy="20854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Thank You!</a:t>
            </a:r>
            <a:endParaRPr/>
          </a:p>
          <a:p>
            <a:pPr indent="0" lvl="0" marL="0" rtl="0" algn="l">
              <a:spcBef>
                <a:spcPts val="1000"/>
              </a:spcBef>
              <a:spcAft>
                <a:spcPts val="1000"/>
              </a:spcAft>
              <a:buNone/>
            </a:pPr>
            <a:r>
              <a:t/>
            </a:r>
            <a:endParaRPr b="0"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4294967295" type="title"/>
          </p:nvPr>
        </p:nvSpPr>
        <p:spPr>
          <a:xfrm>
            <a:off x="554525" y="6934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81" name="Google Shape;81;p14"/>
          <p:cNvSpPr txBox="1"/>
          <p:nvPr>
            <p:ph idx="4294967295" type="title"/>
          </p:nvPr>
        </p:nvSpPr>
        <p:spPr>
          <a:xfrm>
            <a:off x="736850" y="1697425"/>
            <a:ext cx="7056000" cy="229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This presentation introduces the IPL Win Predictor, a minor project aimed at predicting the outcomes of IPL matches. The project utilizes machine learning techniques to provide insights into match dynamics and support decision-making for IPL enthusiasts and stakeholders.</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Project Overview</a:t>
            </a:r>
            <a:endParaRPr sz="2400"/>
          </a:p>
        </p:txBody>
      </p:sp>
      <p:sp>
        <p:nvSpPr>
          <p:cNvPr id="87" name="Google Shape;87;p15"/>
          <p:cNvSpPr txBox="1"/>
          <p:nvPr>
            <p:ph idx="4294967295" type="title"/>
          </p:nvPr>
        </p:nvSpPr>
        <p:spPr>
          <a:xfrm>
            <a:off x="535775" y="1730150"/>
            <a:ext cx="6838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The IPL Win Predictor project focuses on predicting match outcomes based on historical IPL match data. It employs Python programming language and libraries such as Pandas, NumPy, scikit-learn, and Streamlit. Key features include match parameter calculation, win probability prediction, and user-friendly interface development. Challenges faced include data preprocessing complexities and model selection.</a:t>
            </a:r>
            <a:endParaRPr sz="1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Methodology</a:t>
            </a:r>
            <a:endParaRPr sz="2400"/>
          </a:p>
        </p:txBody>
      </p:sp>
      <p:sp>
        <p:nvSpPr>
          <p:cNvPr id="93" name="Google Shape;93;p16"/>
          <p:cNvSpPr txBox="1"/>
          <p:nvPr>
            <p:ph idx="4294967295" type="title"/>
          </p:nvPr>
        </p:nvSpPr>
        <p:spPr>
          <a:xfrm>
            <a:off x="535775" y="1730150"/>
            <a:ext cx="6838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The project adopts a data-driven approach, utilizing historical match data for model training and evaluation. Machine learning models, including Logistic Regression and Random Forest Classifier, are employed for outcome prediction. Streamlit is used for web application development, providing an interactive interface for user interaction.</a:t>
            </a:r>
            <a:endParaRPr sz="17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Implementation</a:t>
            </a:r>
            <a:endParaRPr sz="2400"/>
          </a:p>
        </p:txBody>
      </p:sp>
      <p:sp>
        <p:nvSpPr>
          <p:cNvPr id="99" name="Google Shape;99;p17"/>
          <p:cNvSpPr txBox="1"/>
          <p:nvPr>
            <p:ph idx="4294967295" type="title"/>
          </p:nvPr>
        </p:nvSpPr>
        <p:spPr>
          <a:xfrm>
            <a:off x="535775" y="1730150"/>
            <a:ext cx="6838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The project is implemented using Python programming language within a Jupyter Notebook environment. It involves data preprocessing, model training, and web application development. Model serialization using pickle facilitates model deployment, while Streamlit simplifies web app development.</a:t>
            </a:r>
            <a:endParaRPr sz="1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Key Features</a:t>
            </a:r>
            <a:endParaRPr sz="2400"/>
          </a:p>
        </p:txBody>
      </p:sp>
      <p:sp>
        <p:nvSpPr>
          <p:cNvPr id="105" name="Google Shape;105;p18"/>
          <p:cNvSpPr txBox="1"/>
          <p:nvPr>
            <p:ph idx="4294967295" type="title"/>
          </p:nvPr>
        </p:nvSpPr>
        <p:spPr>
          <a:xfrm>
            <a:off x="535775" y="1480150"/>
            <a:ext cx="3951000" cy="331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The IPL Win Predictor offers features such as team selection, city selection, and match parameter input for result prediction. It provides win probabilities for both batting and bowling teams based on user inputs. The user-friendly interface enhances user experience and facilitates intuitive interaction.</a:t>
            </a:r>
            <a:endParaRPr sz="1700">
              <a:latin typeface="Lato"/>
              <a:ea typeface="Lato"/>
              <a:cs typeface="Lato"/>
              <a:sym typeface="Lato"/>
            </a:endParaRPr>
          </a:p>
        </p:txBody>
      </p:sp>
      <p:pic>
        <p:nvPicPr>
          <p:cNvPr id="106" name="Google Shape;106;p18"/>
          <p:cNvPicPr preferRelativeResize="0"/>
          <p:nvPr/>
        </p:nvPicPr>
        <p:blipFill>
          <a:blip r:embed="rId3">
            <a:alphaModFix/>
          </a:blip>
          <a:stretch>
            <a:fillRect/>
          </a:stretch>
        </p:blipFill>
        <p:spPr>
          <a:xfrm>
            <a:off x="4546975" y="947450"/>
            <a:ext cx="4539476" cy="3374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Results</a:t>
            </a:r>
            <a:endParaRPr sz="2400"/>
          </a:p>
        </p:txBody>
      </p:sp>
      <p:sp>
        <p:nvSpPr>
          <p:cNvPr id="112" name="Google Shape;112;p19"/>
          <p:cNvSpPr txBox="1"/>
          <p:nvPr>
            <p:ph idx="4294967295" type="title"/>
          </p:nvPr>
        </p:nvSpPr>
        <p:spPr>
          <a:xfrm>
            <a:off x="535775" y="1730150"/>
            <a:ext cx="6838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The project achieved promising results in predicting IPL match outcomes, with an accuracy score of [insert accuracy score]. The system's performance was evaluated using a test dataset, demonstrating its effectiveness in predicting match results and providing valuable insights.</a:t>
            </a:r>
            <a:endParaRPr sz="17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Challenges Faced</a:t>
            </a:r>
            <a:endParaRPr sz="2400"/>
          </a:p>
        </p:txBody>
      </p:sp>
      <p:sp>
        <p:nvSpPr>
          <p:cNvPr id="118" name="Google Shape;118;p20"/>
          <p:cNvSpPr txBox="1"/>
          <p:nvPr>
            <p:ph idx="4294967295" type="title"/>
          </p:nvPr>
        </p:nvSpPr>
        <p:spPr>
          <a:xfrm>
            <a:off x="535775" y="1730150"/>
            <a:ext cx="6838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Challenges encountered during the project development included data preprocessing complexities and model selection. However, these challenges were addressed through iterative experimentation and collaboration within the team.</a:t>
            </a:r>
            <a:endParaRPr sz="17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Challenges Faced</a:t>
            </a:r>
            <a:endParaRPr sz="2400"/>
          </a:p>
        </p:txBody>
      </p:sp>
      <p:sp>
        <p:nvSpPr>
          <p:cNvPr id="124" name="Google Shape;124;p21"/>
          <p:cNvSpPr txBox="1"/>
          <p:nvPr>
            <p:ph idx="4294967295" type="title"/>
          </p:nvPr>
        </p:nvSpPr>
        <p:spPr>
          <a:xfrm>
            <a:off x="535775" y="1730150"/>
            <a:ext cx="6838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Challenges encountered during the project development included data preprocessing complexities and model selection. </a:t>
            </a:r>
            <a:endParaRPr sz="17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