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98" d="100"/>
          <a:sy n="98" d="100"/>
        </p:scale>
        <p:origin x="8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893B-79F9-413D-8DD2-FD4006C82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2C7F29-6C84-44A5-91AF-C42D3AEFF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BCF439-7AE0-4755-AF70-85BF5D459DCD}"/>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5" name="Footer Placeholder 4">
            <a:extLst>
              <a:ext uri="{FF2B5EF4-FFF2-40B4-BE49-F238E27FC236}">
                <a16:creationId xmlns:a16="http://schemas.microsoft.com/office/drawing/2014/main" id="{576538BD-D94D-48B4-A518-3553C17BA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1B8E5-A023-4CB5-B4AE-0500BA217442}"/>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61326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4860-FF1B-4373-A3DB-C374E03918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B3A5A3-3BB5-452F-945D-2F87A19818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6D1D0-B351-4B81-B37F-B4C4ED6B911B}"/>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5" name="Footer Placeholder 4">
            <a:extLst>
              <a:ext uri="{FF2B5EF4-FFF2-40B4-BE49-F238E27FC236}">
                <a16:creationId xmlns:a16="http://schemas.microsoft.com/office/drawing/2014/main" id="{0D4E081E-25B9-4F29-A6A3-F6FFA2849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1F5C2-A985-4991-99CC-52E38E4C1D16}"/>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224169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82D8B-B22F-465F-88B1-340F54312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BA8190-395F-4F21-BEFA-23CAD692EA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E682F-1F07-4461-ADB1-B2F80924083B}"/>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5" name="Footer Placeholder 4">
            <a:extLst>
              <a:ext uri="{FF2B5EF4-FFF2-40B4-BE49-F238E27FC236}">
                <a16:creationId xmlns:a16="http://schemas.microsoft.com/office/drawing/2014/main" id="{C759D969-DD68-4F35-8FD3-3B213F013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36954-660B-4332-A2AC-04D750CB2605}"/>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246769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0C9B-7DA6-4F25-B321-B612E128B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068508-B943-4D1E-B2AF-799286633E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860C-B619-4618-AB97-32DF3436F13C}"/>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5" name="Footer Placeholder 4">
            <a:extLst>
              <a:ext uri="{FF2B5EF4-FFF2-40B4-BE49-F238E27FC236}">
                <a16:creationId xmlns:a16="http://schemas.microsoft.com/office/drawing/2014/main" id="{B13B3F84-2894-47F6-A46B-D712ACFFC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06475-D614-4438-A7B4-2D7A603D29B9}"/>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100610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FE30-2372-4493-816E-4030D35B5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8A10D9-16F0-4287-9630-808CEE7360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E277FA-CEB2-4463-9A5B-30D8058AFE0B}"/>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5" name="Footer Placeholder 4">
            <a:extLst>
              <a:ext uri="{FF2B5EF4-FFF2-40B4-BE49-F238E27FC236}">
                <a16:creationId xmlns:a16="http://schemas.microsoft.com/office/drawing/2014/main" id="{F9949F11-DD9F-42CA-9C25-A9A00DB10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FAD74-E6D6-44ED-B164-E9D9B999ABD8}"/>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322394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3D2C-E17E-4977-99C8-6F5B595808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76482-BF23-4A24-BC96-B0FB4D3421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9D5959-0E3C-405A-8DF3-476E0BDEEF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6ACF9F-679E-4B8E-A1F5-A7E73BC03778}"/>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6" name="Footer Placeholder 5">
            <a:extLst>
              <a:ext uri="{FF2B5EF4-FFF2-40B4-BE49-F238E27FC236}">
                <a16:creationId xmlns:a16="http://schemas.microsoft.com/office/drawing/2014/main" id="{FF4F43F2-9FD0-4FD6-8376-C00DF582E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BA286-4BFD-49E6-9BDF-200869F17847}"/>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241633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A685-CF15-4682-8DEF-44BD47CB59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67ABB-CD4D-4EDF-B852-AD833148C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CA573C-0177-4C96-A320-0AC1CD10B2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5BDFC-77C2-485B-ABDD-9E220B69B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9C4689-8244-467A-9C34-8B8F96E535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296C9-11CB-4E8B-A6CD-1B3EDD643BF0}"/>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8" name="Footer Placeholder 7">
            <a:extLst>
              <a:ext uri="{FF2B5EF4-FFF2-40B4-BE49-F238E27FC236}">
                <a16:creationId xmlns:a16="http://schemas.microsoft.com/office/drawing/2014/main" id="{7317B192-CF78-4B01-B224-8A83CC958B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2CD737-1429-4046-B7B0-B727018C3859}"/>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373320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3BB6-CAD3-4F18-BB04-1F5EEF2095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84BD1-A9B4-4B6D-B32B-B64B3574E33B}"/>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4" name="Footer Placeholder 3">
            <a:extLst>
              <a:ext uri="{FF2B5EF4-FFF2-40B4-BE49-F238E27FC236}">
                <a16:creationId xmlns:a16="http://schemas.microsoft.com/office/drawing/2014/main" id="{6973B103-EB43-45B3-98EF-3207317CC4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26818C-E6BC-429C-B2ED-8C60E753C19E}"/>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428070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10F7B6-BF25-4198-82C0-992CFC1CCD3C}"/>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3" name="Footer Placeholder 2">
            <a:extLst>
              <a:ext uri="{FF2B5EF4-FFF2-40B4-BE49-F238E27FC236}">
                <a16:creationId xmlns:a16="http://schemas.microsoft.com/office/drawing/2014/main" id="{AC2E447F-4D44-4129-A9C4-5E4F5A6B00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F51427-1F4B-4F6E-895A-40AE6A770383}"/>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37717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1B6-C9D3-447B-9F48-E728FBCC4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EAA8B-1EF9-4A41-BACE-B802AA11C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53A54-A009-4BF5-8ACE-3A4055C5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41A0A-5B23-48A0-A773-B41BFBF63B8E}"/>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6" name="Footer Placeholder 5">
            <a:extLst>
              <a:ext uri="{FF2B5EF4-FFF2-40B4-BE49-F238E27FC236}">
                <a16:creationId xmlns:a16="http://schemas.microsoft.com/office/drawing/2014/main" id="{80D8828A-B89D-4A47-AB3B-818452D29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7A1A9-307A-424F-8A0F-BEBEFB0E9103}"/>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55304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A4D9-B777-4E31-A239-116EAE191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66F802-2C45-4CD7-92AB-430FB9F77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104FA9-C63F-4184-B2AB-893AD3A9C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EBD1C7-E071-48B5-970A-D436F407E9D9}"/>
              </a:ext>
            </a:extLst>
          </p:cNvPr>
          <p:cNvSpPr>
            <a:spLocks noGrp="1"/>
          </p:cNvSpPr>
          <p:nvPr>
            <p:ph type="dt" sz="half" idx="10"/>
          </p:nvPr>
        </p:nvSpPr>
        <p:spPr/>
        <p:txBody>
          <a:bodyPr/>
          <a:lstStyle/>
          <a:p>
            <a:fld id="{8F11077F-8B83-4FE7-B3FE-D70DDCA1696C}" type="datetimeFigureOut">
              <a:rPr lang="en-US" smtClean="0"/>
              <a:t>3/5/2019</a:t>
            </a:fld>
            <a:endParaRPr lang="en-US"/>
          </a:p>
        </p:txBody>
      </p:sp>
      <p:sp>
        <p:nvSpPr>
          <p:cNvPr id="6" name="Footer Placeholder 5">
            <a:extLst>
              <a:ext uri="{FF2B5EF4-FFF2-40B4-BE49-F238E27FC236}">
                <a16:creationId xmlns:a16="http://schemas.microsoft.com/office/drawing/2014/main" id="{B80CBDC6-52E4-4203-9382-234AC27D7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BAF3F-5154-4911-ACA3-D7B13BD3CD93}"/>
              </a:ext>
            </a:extLst>
          </p:cNvPr>
          <p:cNvSpPr>
            <a:spLocks noGrp="1"/>
          </p:cNvSpPr>
          <p:nvPr>
            <p:ph type="sldNum" sz="quarter" idx="12"/>
          </p:nvPr>
        </p:nvSpPr>
        <p:spPr/>
        <p:txBody>
          <a:bodyPr/>
          <a:lstStyle/>
          <a:p>
            <a:fld id="{14F2D621-D8F3-4400-9A82-EB6A27EBFF1C}" type="slidenum">
              <a:rPr lang="en-US" smtClean="0"/>
              <a:t>‹#›</a:t>
            </a:fld>
            <a:endParaRPr lang="en-US"/>
          </a:p>
        </p:txBody>
      </p:sp>
    </p:spTree>
    <p:extLst>
      <p:ext uri="{BB962C8B-B14F-4D97-AF65-F5344CB8AC3E}">
        <p14:creationId xmlns:p14="http://schemas.microsoft.com/office/powerpoint/2010/main" val="148142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72D79-4FAE-4F9F-AD5C-B98988E9D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773061-AF6E-47E4-9977-4B770AD35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0A13B-8A9B-48D8-BF0C-71C3C46FA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1077F-8B83-4FE7-B3FE-D70DDCA1696C}" type="datetimeFigureOut">
              <a:rPr lang="en-US" smtClean="0"/>
              <a:t>3/5/2019</a:t>
            </a:fld>
            <a:endParaRPr lang="en-US"/>
          </a:p>
        </p:txBody>
      </p:sp>
      <p:sp>
        <p:nvSpPr>
          <p:cNvPr id="5" name="Footer Placeholder 4">
            <a:extLst>
              <a:ext uri="{FF2B5EF4-FFF2-40B4-BE49-F238E27FC236}">
                <a16:creationId xmlns:a16="http://schemas.microsoft.com/office/drawing/2014/main" id="{6EDDCEE3-827C-4310-B9D6-7E3F07639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8DF3F-1DFC-4D34-A221-F7A5D6D0A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2D621-D8F3-4400-9A82-EB6A27EBFF1C}" type="slidenum">
              <a:rPr lang="en-US" smtClean="0"/>
              <a:t>‹#›</a:t>
            </a:fld>
            <a:endParaRPr lang="en-US"/>
          </a:p>
        </p:txBody>
      </p:sp>
    </p:spTree>
    <p:extLst>
      <p:ext uri="{BB962C8B-B14F-4D97-AF65-F5344CB8AC3E}">
        <p14:creationId xmlns:p14="http://schemas.microsoft.com/office/powerpoint/2010/main" val="295611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C462-05D9-46CE-B805-6959B1711452}"/>
              </a:ext>
            </a:extLst>
          </p:cNvPr>
          <p:cNvSpPr>
            <a:spLocks noGrp="1"/>
          </p:cNvSpPr>
          <p:nvPr>
            <p:ph type="ctrTitle"/>
          </p:nvPr>
        </p:nvSpPr>
        <p:spPr/>
        <p:txBody>
          <a:bodyPr/>
          <a:lstStyle/>
          <a:p>
            <a:r>
              <a:rPr lang="en-US" dirty="0"/>
              <a:t>Some Team Project Ideas	</a:t>
            </a:r>
          </a:p>
        </p:txBody>
      </p:sp>
      <p:sp>
        <p:nvSpPr>
          <p:cNvPr id="3" name="Subtitle 2">
            <a:extLst>
              <a:ext uri="{FF2B5EF4-FFF2-40B4-BE49-F238E27FC236}">
                <a16:creationId xmlns:a16="http://schemas.microsoft.com/office/drawing/2014/main" id="{C7AF33E8-A251-480C-AA5E-70AD9B8E0DCB}"/>
              </a:ext>
            </a:extLst>
          </p:cNvPr>
          <p:cNvSpPr>
            <a:spLocks noGrp="1"/>
          </p:cNvSpPr>
          <p:nvPr>
            <p:ph type="subTitle" idx="1"/>
          </p:nvPr>
        </p:nvSpPr>
        <p:spPr/>
        <p:txBody>
          <a:bodyPr/>
          <a:lstStyle/>
          <a:p>
            <a:r>
              <a:rPr lang="en-US" dirty="0"/>
              <a:t>CS 731</a:t>
            </a:r>
          </a:p>
        </p:txBody>
      </p:sp>
    </p:spTree>
    <p:extLst>
      <p:ext uri="{BB962C8B-B14F-4D97-AF65-F5344CB8AC3E}">
        <p14:creationId xmlns:p14="http://schemas.microsoft.com/office/powerpoint/2010/main" val="112413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C396-2A77-467D-A633-A663EF9CD445}"/>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389DF0EF-D7BE-4184-89D2-9B5A2386C4AC}"/>
              </a:ext>
            </a:extLst>
          </p:cNvPr>
          <p:cNvSpPr>
            <a:spLocks noGrp="1"/>
          </p:cNvSpPr>
          <p:nvPr>
            <p:ph idx="1"/>
          </p:nvPr>
        </p:nvSpPr>
        <p:spPr/>
        <p:txBody>
          <a:bodyPr>
            <a:normAutofit lnSpcReduction="10000"/>
          </a:bodyPr>
          <a:lstStyle/>
          <a:p>
            <a:r>
              <a:rPr lang="en-US" dirty="0"/>
              <a:t>Form teams with 5 people </a:t>
            </a:r>
          </a:p>
          <a:p>
            <a:r>
              <a:rPr lang="en-US" dirty="0"/>
              <a:t>Each team should do a project of their choice </a:t>
            </a:r>
          </a:p>
          <a:p>
            <a:r>
              <a:rPr lang="en-US" dirty="0"/>
              <a:t>By March 15, every team should tell us what project (a short description of what the project is, who the team members are, which blockchain platform to be used, and what will be the utility of the solution)</a:t>
            </a:r>
          </a:p>
          <a:p>
            <a:r>
              <a:rPr lang="en-US" dirty="0"/>
              <a:t>By March 28, a project specification document should be submitted by each team which spells out the details of the planned project including the solution architecture</a:t>
            </a:r>
          </a:p>
          <a:p>
            <a:r>
              <a:rPr lang="en-US" dirty="0"/>
              <a:t>April 16, 18 team presentations in class </a:t>
            </a:r>
          </a:p>
        </p:txBody>
      </p:sp>
    </p:spTree>
    <p:extLst>
      <p:ext uri="{BB962C8B-B14F-4D97-AF65-F5344CB8AC3E}">
        <p14:creationId xmlns:p14="http://schemas.microsoft.com/office/powerpoint/2010/main" val="341779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0ACD-FC20-44CA-B745-C0E2587E5767}"/>
              </a:ext>
            </a:extLst>
          </p:cNvPr>
          <p:cNvSpPr>
            <a:spLocks noGrp="1"/>
          </p:cNvSpPr>
          <p:nvPr>
            <p:ph type="title"/>
          </p:nvPr>
        </p:nvSpPr>
        <p:spPr/>
        <p:txBody>
          <a:bodyPr/>
          <a:lstStyle/>
          <a:p>
            <a:r>
              <a:rPr lang="en-US" dirty="0"/>
              <a:t>Possible projects</a:t>
            </a:r>
          </a:p>
        </p:txBody>
      </p:sp>
      <p:sp>
        <p:nvSpPr>
          <p:cNvPr id="3" name="Content Placeholder 2">
            <a:extLst>
              <a:ext uri="{FF2B5EF4-FFF2-40B4-BE49-F238E27FC236}">
                <a16:creationId xmlns:a16="http://schemas.microsoft.com/office/drawing/2014/main" id="{9A8B5AD0-5646-4131-B52B-A692079C5A36}"/>
              </a:ext>
            </a:extLst>
          </p:cNvPr>
          <p:cNvSpPr>
            <a:spLocks noGrp="1"/>
          </p:cNvSpPr>
          <p:nvPr>
            <p:ph idx="1"/>
          </p:nvPr>
        </p:nvSpPr>
        <p:spPr>
          <a:xfrm>
            <a:off x="838200" y="1825624"/>
            <a:ext cx="10515600" cy="4867005"/>
          </a:xfrm>
        </p:spPr>
        <p:txBody>
          <a:bodyPr>
            <a:normAutofit fontScale="77500" lnSpcReduction="20000"/>
          </a:bodyPr>
          <a:lstStyle/>
          <a:p>
            <a:r>
              <a:rPr lang="en-US" dirty="0"/>
              <a:t>A faculty voting solution on various proposals that faculty votes on – keeping the identity of voters secret, but ensuring that only faculty members can vote, and one person can only vote once on a proposal</a:t>
            </a:r>
          </a:p>
          <a:p>
            <a:r>
              <a:rPr lang="en-US" dirty="0"/>
              <a:t>A student voting solution for student senate voting</a:t>
            </a:r>
          </a:p>
          <a:p>
            <a:r>
              <a:rPr lang="en-US" dirty="0"/>
              <a:t>Faculty announcing grades to students such that a student can only see his/her own grade but the grade integrity is guaranteed once it has been given</a:t>
            </a:r>
          </a:p>
          <a:p>
            <a:r>
              <a:rPr lang="en-US" dirty="0"/>
              <a:t>An URL blacklisting system such that anyone can propose an URL to be blacklisted but it has to be endorsed by appropriate peers, and anyone can query the blacklist but once included in blacklist – the process of removal from blacklist may have a process of endorsement again</a:t>
            </a:r>
          </a:p>
          <a:p>
            <a:r>
              <a:rPr lang="en-US" dirty="0"/>
              <a:t>Creating a document integrity solution so that once a document has been created and digitally signed, it is stored and its integrity can be checked any time in the future through hash matching </a:t>
            </a:r>
          </a:p>
          <a:p>
            <a:r>
              <a:rPr lang="en-US" dirty="0"/>
              <a:t>A certificate distribution system (say certificate for completion of a course) so that any one can query the system and check the authenticity of the certificate </a:t>
            </a:r>
          </a:p>
          <a:p>
            <a:r>
              <a:rPr lang="en-US" dirty="0"/>
              <a:t>A solution for health center to keep health care data for each patient which can be securely shared among doctor, pharmacy, pathological test labs </a:t>
            </a:r>
            <a:r>
              <a:rPr lang="en-US" dirty="0" err="1"/>
              <a:t>etc</a:t>
            </a:r>
            <a:endParaRPr lang="en-US" dirty="0"/>
          </a:p>
          <a:p>
            <a:endParaRPr lang="en-US" dirty="0"/>
          </a:p>
        </p:txBody>
      </p:sp>
    </p:spTree>
    <p:extLst>
      <p:ext uri="{BB962C8B-B14F-4D97-AF65-F5344CB8AC3E}">
        <p14:creationId xmlns:p14="http://schemas.microsoft.com/office/powerpoint/2010/main" val="151443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68BC-855B-4F47-8567-92142B1D4633}"/>
              </a:ext>
            </a:extLst>
          </p:cNvPr>
          <p:cNvSpPr>
            <a:spLocks noGrp="1"/>
          </p:cNvSpPr>
          <p:nvPr>
            <p:ph type="title"/>
          </p:nvPr>
        </p:nvSpPr>
        <p:spPr/>
        <p:txBody>
          <a:bodyPr/>
          <a:lstStyle/>
          <a:p>
            <a:r>
              <a:rPr lang="en-US" dirty="0"/>
              <a:t>Possible projects (2) </a:t>
            </a:r>
          </a:p>
        </p:txBody>
      </p:sp>
      <p:sp>
        <p:nvSpPr>
          <p:cNvPr id="3" name="Content Placeholder 2">
            <a:extLst>
              <a:ext uri="{FF2B5EF4-FFF2-40B4-BE49-F238E27FC236}">
                <a16:creationId xmlns:a16="http://schemas.microsoft.com/office/drawing/2014/main" id="{63DE3DCE-F59B-4C82-961A-B8CAEDED49E4}"/>
              </a:ext>
            </a:extLst>
          </p:cNvPr>
          <p:cNvSpPr>
            <a:spLocks noGrp="1"/>
          </p:cNvSpPr>
          <p:nvPr>
            <p:ph idx="1"/>
          </p:nvPr>
        </p:nvSpPr>
        <p:spPr/>
        <p:txBody>
          <a:bodyPr/>
          <a:lstStyle/>
          <a:p>
            <a:r>
              <a:rPr lang="en-US" dirty="0"/>
              <a:t>An anonymous survey system (like google form but on a block chain so no central authority has full access to change or influence the survey results)</a:t>
            </a:r>
          </a:p>
          <a:p>
            <a:r>
              <a:rPr lang="en-US" dirty="0"/>
              <a:t>A blockchain solution for procurement system in an academic department – (faculty/engineer orders through a form and it goes to purchase department – which with proper endorsements go to store and purchase – no tampering in any stage)</a:t>
            </a:r>
          </a:p>
          <a:p>
            <a:r>
              <a:rPr lang="en-US" dirty="0"/>
              <a:t>Any other idea you may want </a:t>
            </a:r>
            <a:r>
              <a:rPr lang="en-US"/>
              <a:t>to implement </a:t>
            </a:r>
          </a:p>
        </p:txBody>
      </p:sp>
    </p:spTree>
    <p:extLst>
      <p:ext uri="{BB962C8B-B14F-4D97-AF65-F5344CB8AC3E}">
        <p14:creationId xmlns:p14="http://schemas.microsoft.com/office/powerpoint/2010/main" val="1086873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397</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Some Team Project Ideas </vt:lpstr>
      <vt:lpstr>Rules</vt:lpstr>
      <vt:lpstr>Possible projects</vt:lpstr>
      <vt:lpstr>Possible projects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Team Project Ideas </dc:title>
  <dc:creator>Sandeep K Shukla</dc:creator>
  <cp:lastModifiedBy>Sandeep K Shukla</cp:lastModifiedBy>
  <cp:revision>2</cp:revision>
  <dcterms:created xsi:type="dcterms:W3CDTF">2019-03-05T06:00:16Z</dcterms:created>
  <dcterms:modified xsi:type="dcterms:W3CDTF">2019-03-05T06:08:12Z</dcterms:modified>
</cp:coreProperties>
</file>