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ha" initials="N" lastIdx="1" clrIdx="0">
    <p:extLst>
      <p:ext uri="{19B8F6BF-5375-455C-9EA6-DF929625EA0E}">
        <p15:presenceInfo xmlns:p15="http://schemas.microsoft.com/office/powerpoint/2012/main" userId="Ne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42AF1-1AFA-4732-8C1C-FA2EAF38D99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9B6F-0B07-4F3B-A743-8DD67A92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8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9B6F-0B07-4F3B-A743-8DD67A92C9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03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9B6F-0B07-4F3B-A743-8DD67A92C9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18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3F73-DB4C-4505-A745-860B4614DE0D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C395-AED0-4B04-9EDA-75EE55F2D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2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3F73-DB4C-4505-A745-860B4614DE0D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C395-AED0-4B04-9EDA-75EE55F2D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6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3F73-DB4C-4505-A745-860B4614DE0D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C395-AED0-4B04-9EDA-75EE55F2D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2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3F73-DB4C-4505-A745-860B4614DE0D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C395-AED0-4B04-9EDA-75EE55F2D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2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3F73-DB4C-4505-A745-860B4614DE0D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C395-AED0-4B04-9EDA-75EE55F2D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4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3F73-DB4C-4505-A745-860B4614DE0D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C395-AED0-4B04-9EDA-75EE55F2D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7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3F73-DB4C-4505-A745-860B4614DE0D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C395-AED0-4B04-9EDA-75EE55F2D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5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3F73-DB4C-4505-A745-860B4614DE0D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C395-AED0-4B04-9EDA-75EE55F2D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0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3F73-DB4C-4505-A745-860B4614DE0D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C395-AED0-4B04-9EDA-75EE55F2D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3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3F73-DB4C-4505-A745-860B4614DE0D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C395-AED0-4B04-9EDA-75EE55F2D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0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3F73-DB4C-4505-A745-860B4614DE0D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C395-AED0-4B04-9EDA-75EE55F2D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83F73-DB4C-4505-A745-860B4614DE0D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1C395-AED0-4B04-9EDA-75EE55F2D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1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337250"/>
              </p:ext>
            </p:extLst>
          </p:nvPr>
        </p:nvGraphicFramePr>
        <p:xfrm>
          <a:off x="2084100" y="2730322"/>
          <a:ext cx="8128000" cy="2746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6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4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u="sn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en-US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en-US" u="sn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</a:t>
                      </a:r>
                      <a:endParaRPr lang="en-US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en-US" u="sn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  <a:endParaRPr lang="en-US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</a:t>
                      </a:r>
                      <a:r>
                        <a:rPr lang="en-US" u="sn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</a:t>
                      </a:r>
                      <a:endParaRPr lang="en-US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T-Shirt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Red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12.00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0.60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T-Shirt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Blue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12.00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0.60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Polo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Red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12.00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0.60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Polo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Yellow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12.00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0.60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Sweat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Shirt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Blue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25.00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1.25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Sweat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Shirt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Black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25.00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1.25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55239" y="188545"/>
            <a:ext cx="1882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LAB:5</a:t>
            </a:r>
            <a:endParaRPr lang="en-US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84100" y="2174555"/>
            <a:ext cx="3142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Form: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76607" y="1174383"/>
            <a:ext cx="1297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1: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9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01057"/>
              </p:ext>
            </p:extLst>
          </p:nvPr>
        </p:nvGraphicFramePr>
        <p:xfrm>
          <a:off x="2032000" y="719666"/>
          <a:ext cx="8127999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296363"/>
              </p:ext>
            </p:extLst>
          </p:nvPr>
        </p:nvGraphicFramePr>
        <p:xfrm>
          <a:off x="2032000" y="71966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517640"/>
              </p:ext>
            </p:extLst>
          </p:nvPr>
        </p:nvGraphicFramePr>
        <p:xfrm>
          <a:off x="2032000" y="719666"/>
          <a:ext cx="8127999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TAX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905570"/>
              </p:ext>
            </p:extLst>
          </p:nvPr>
        </p:nvGraphicFramePr>
        <p:xfrm>
          <a:off x="2032000" y="719666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ITEM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PRICE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TAX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T-Shirt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12.00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0.60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T-Shirt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12.00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0.60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Polo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12.00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0.60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Polo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12.00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0.60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Sweat-Shirt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25.00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1.25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Sweat-Shirt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25.00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1.25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636890"/>
              </p:ext>
            </p:extLst>
          </p:nvPr>
        </p:nvGraphicFramePr>
        <p:xfrm>
          <a:off x="2070637" y="3514382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COLOR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PRICE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TAX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Red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12.00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0.60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Blue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12.00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0.60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Red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12.00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0.60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Yellow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12.00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0.60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Blue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25.00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1.25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Black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25.00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1.25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70637" y="220138"/>
            <a:ext cx="354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2nd Normalization Form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6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514837"/>
              </p:ext>
            </p:extLst>
          </p:nvPr>
        </p:nvGraphicFramePr>
        <p:xfrm>
          <a:off x="1976718" y="780327"/>
          <a:ext cx="8095130" cy="2898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7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PRICE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TAX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4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12.00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0.60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4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12.00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0.60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44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12.00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0.60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4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12.00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0.60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4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25.00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1.25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352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25.00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1.25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111909"/>
              </p:ext>
            </p:extLst>
          </p:nvPr>
        </p:nvGraphicFramePr>
        <p:xfrm>
          <a:off x="1924424" y="3972360"/>
          <a:ext cx="812799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ITEM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PRICE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COLOR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T-Shirt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12.00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Red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T-Shirt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12.00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Blue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Polo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12.00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Red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Polo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12.00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Yellow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Sweat-Shirt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25.00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Blue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Seeat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-Shirt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25.00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Black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24424" y="286326"/>
            <a:ext cx="340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Normalization Form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38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4741" y="255494"/>
            <a:ext cx="1299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2: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74617"/>
              </p:ext>
            </p:extLst>
          </p:nvPr>
        </p:nvGraphicFramePr>
        <p:xfrm>
          <a:off x="1071151" y="1634066"/>
          <a:ext cx="102935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5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6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5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SUPPLIER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NAME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STATUS-   CITY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CITY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PART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QUANTITY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S1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Ali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Paris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P3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257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S1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Ali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Paris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P1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500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S1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Ali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Paris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P4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125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S2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James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London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P3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200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S7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Robert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Paris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P4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342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90731" y="968188"/>
            <a:ext cx="33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1st Normalization Form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135289"/>
              </p:ext>
            </p:extLst>
          </p:nvPr>
        </p:nvGraphicFramePr>
        <p:xfrm>
          <a:off x="1867438" y="2073497"/>
          <a:ext cx="8344078" cy="2362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3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71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SUPPLIER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NAME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STATUS-CITY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CITY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1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S1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Ali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Paris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1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S1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Ali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Paris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1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S1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Ali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Paris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1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S2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James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London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1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S7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Robert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Paris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41680" y="965915"/>
            <a:ext cx="3467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2nd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Form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3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732177"/>
              </p:ext>
            </p:extLst>
          </p:nvPr>
        </p:nvGraphicFramePr>
        <p:xfrm>
          <a:off x="2032000" y="973666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STATUS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CITY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Paris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Paris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Paris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London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Paris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038615"/>
              </p:ext>
            </p:extLst>
          </p:nvPr>
        </p:nvGraphicFramePr>
        <p:xfrm>
          <a:off x="2070637" y="3459289"/>
          <a:ext cx="8128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SUPPLIER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NAME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STATUS-CITY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PART 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QUANTITY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S1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Ali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P3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257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S1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Ali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P1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500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S1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Ali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P4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125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S2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James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P3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200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S7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Robert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P4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342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57590" y="257578"/>
            <a:ext cx="5788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3rd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Form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95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456</Words>
  <Application>Microsoft Office PowerPoint</Application>
  <PresentationFormat>Widescreen</PresentationFormat>
  <Paragraphs>222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</dc:creator>
  <cp:lastModifiedBy>Sayed Ahmed Ali</cp:lastModifiedBy>
  <cp:revision>24</cp:revision>
  <dcterms:created xsi:type="dcterms:W3CDTF">2020-01-01T16:41:11Z</dcterms:created>
  <dcterms:modified xsi:type="dcterms:W3CDTF">2020-02-21T07:52:58Z</dcterms:modified>
</cp:coreProperties>
</file>