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sldIdLst>
    <p:sldId id="256" r:id="rId27"/>
    <p:sldId id="257" r:id="rId28"/>
    <p:sldId id="258" r:id="rId29"/>
    <p:sldId id="259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Relationship Id="rId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86;p1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89;p20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3;p3" descr=""/>
          <p:cNvPicPr/>
          <p:nvPr/>
        </p:nvPicPr>
        <p:blipFill>
          <a:blip r:embed="rId2"/>
          <a:srcRect l="0" t="31118" r="31120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13160" y="3585240"/>
            <a:ext cx="7717320" cy="101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713160" y="499680"/>
            <a:ext cx="1267200" cy="68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x</a:t>
            </a:r>
            <a:r>
              <a:rPr b="0" lang="en-US" sz="4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x</a:t>
            </a:r>
            <a:r>
              <a:rPr b="0" lang="en-US" sz="4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%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104;p2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2836440" cy="78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5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Google Shape;107;p21"/>
          <p:cNvSpPr/>
          <p:nvPr/>
        </p:nvSpPr>
        <p:spPr>
          <a:xfrm>
            <a:off x="5004360" y="3649680"/>
            <a:ext cx="3426120" cy="62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latin typeface="Open Sans"/>
                <a:ea typeface="Open Sans"/>
              </a:rPr>
              <a:t>CREDITS:</a:t>
            </a:r>
            <a:r>
              <a:rPr b="0" lang="en" sz="1000" spc="-1" strike="noStrike">
                <a:solidFill>
                  <a:schemeClr val="dk1"/>
                </a:solidFill>
                <a:latin typeface="Open Sans"/>
                <a:ea typeface="Open Sans"/>
              </a:rPr>
              <a:t> This presentation template was created by </a:t>
            </a:r>
            <a:r>
              <a:rPr b="1" lang="en" sz="1000" spc="-1" strike="noStrike" u="sng">
                <a:solidFill>
                  <a:schemeClr val="hlink"/>
                </a:solidFill>
                <a:uFillTx/>
                <a:latin typeface="Open Sans"/>
                <a:ea typeface="Open Sans"/>
                <a:hlinkClick r:id="rId3"/>
              </a:rPr>
              <a:t>Slidesgo</a:t>
            </a:r>
            <a:r>
              <a:rPr b="0" lang="en" sz="1000" spc="-1" strike="noStrike">
                <a:solidFill>
                  <a:schemeClr val="dk1"/>
                </a:solidFill>
                <a:latin typeface="Open Sans"/>
                <a:ea typeface="Open Sans"/>
              </a:rPr>
              <a:t>, and includes icons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  <a:hlinkClick r:id="rId4"/>
              </a:rPr>
              <a:t>Flaticon</a:t>
            </a:r>
            <a:r>
              <a:rPr b="0" lang="en" sz="1000" spc="-1" strike="noStrike">
                <a:solidFill>
                  <a:schemeClr val="dk1"/>
                </a:solidFill>
                <a:latin typeface="Open Sans"/>
                <a:ea typeface="Open Sans"/>
              </a:rPr>
              <a:t>, and infographics &amp; images by </a:t>
            </a:r>
            <a:r>
              <a:rPr b="1" lang="en" sz="10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  <a:hlinkClick r:id="rId5"/>
              </a:rPr>
              <a:t>Freepik</a:t>
            </a:r>
            <a:r>
              <a:rPr b="0" lang="en" sz="1000" spc="-1" strike="noStrike" u="sng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109;p22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111;p2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17;p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21;p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3644280"/>
            <a:ext cx="2954880" cy="95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8;p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31;p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1800" y="539640"/>
            <a:ext cx="42944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46;p11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6575760" cy="92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x</a:t>
            </a:r>
            <a:r>
              <a:rPr b="0" lang="en-US" sz="6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x</a:t>
            </a:r>
            <a:r>
              <a:rPr b="0" lang="en-US" sz="6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%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36;p8" descr=""/>
          <p:cNvPicPr/>
          <p:nvPr/>
        </p:nvPicPr>
        <p:blipFill>
          <a:blip r:embed="rId2"/>
          <a:srcRect l="0" t="31118" r="31120" b="0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39;p9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1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2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51;p13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494600" y="195120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%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title"/>
          </p:nvPr>
        </p:nvSpPr>
        <p:spPr>
          <a:xfrm>
            <a:off x="4494600" y="330624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%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4494600" y="262872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%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title"/>
          </p:nvPr>
        </p:nvSpPr>
        <p:spPr>
          <a:xfrm>
            <a:off x="4494600" y="3983760"/>
            <a:ext cx="1013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r"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x</a:t>
            </a:r>
            <a:r>
              <a:rPr b="0" lang="en-US" sz="2600" spc="-1" strike="noStrike">
                <a:solidFill>
                  <a:schemeClr val="dk1"/>
                </a:solidFill>
                <a:latin typeface="Syne Medium"/>
                <a:ea typeface="Syne Medium"/>
              </a:rPr>
              <a:t>%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62;p14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11800" y="539640"/>
            <a:ext cx="76183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0" y="1476720"/>
            <a:ext cx="4294440" cy="366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67;p15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62840" y="794520"/>
            <a:ext cx="7618320" cy="6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84920" y="2398680"/>
            <a:ext cx="5195880" cy="195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71;p16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0;p17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83;p18" descr=""/>
          <p:cNvPicPr/>
          <p:nvPr/>
        </p:nvPicPr>
        <p:blipFill>
          <a:blip r:embed="rId2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5389560" y="3946320"/>
            <a:ext cx="3040920" cy="65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lbert Sans"/>
                <a:ea typeface="Albert Sans"/>
              </a:rPr>
              <a:t>Here is where your 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chemeClr val="dk1"/>
                </a:solidFill>
                <a:latin typeface="Albert Sans"/>
                <a:ea typeface="Albert Sans"/>
              </a:rPr>
              <a:t>presentation begins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90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Tech Startup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129;p28"/>
          <p:cNvSpPr/>
          <p:nvPr/>
        </p:nvSpPr>
        <p:spPr>
          <a:xfrm>
            <a:off x="306360" y="4604040"/>
            <a:ext cx="112392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dk1"/>
                </a:solidFill>
                <a:latin typeface="Syne"/>
                <a:ea typeface="Syne"/>
              </a:rPr>
              <a:t>Company name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1" name="Google Shape;130;p28"/>
          <p:cNvCxnSpPr/>
          <p:nvPr/>
        </p:nvCxnSpPr>
        <p:spPr>
          <a:xfrm>
            <a:off x="1430640" y="4799880"/>
            <a:ext cx="82458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T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a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b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l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e 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o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f 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c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o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n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t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e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n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t</a:t>
            </a:r>
            <a:r>
              <a:rPr b="0" lang="en" sz="2800" spc="-1" strike="noStrike">
                <a:solidFill>
                  <a:schemeClr val="dk1"/>
                </a:solidFill>
                <a:latin typeface="Syne SemiBold"/>
                <a:ea typeface="Syne SemiBold"/>
              </a:rPr>
              <a:t>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61360" y="1075680"/>
            <a:ext cx="75438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Summary of current infrastructure and performance characteristics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Recommendations for future scaling and cost optimizations.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216000" indent="-216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Risks or challenges to monitor and mitigation strategies.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28600" y="1307880"/>
            <a:ext cx="8686800" cy="303552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 txBox="1"/>
          <p:nvPr/>
        </p:nvSpPr>
        <p:spPr>
          <a:xfrm>
            <a:off x="228600" y="228600"/>
            <a:ext cx="6629400" cy="45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Current Architecture</a:t>
            </a:r>
            <a:endParaRPr b="1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514600" y="2351880"/>
            <a:ext cx="3686040" cy="61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Syne SemiBold"/>
                <a:ea typeface="Syne SemiBold"/>
              </a:rPr>
              <a:t>Thanks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091060"/>
      </a:lt1>
      <a:dk2>
        <a:srgbClr val="7247b8"/>
      </a:dk2>
      <a:lt2>
        <a:srgbClr val="0deee7"/>
      </a:lt2>
      <a:accent1>
        <a:srgbClr val="01507c"/>
      </a:accent1>
      <a:accent2>
        <a:srgbClr val="15d2c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2025-04-22T06:44:06Z</dcterms:modified>
  <cp:revision>2</cp:revision>
  <dc:subject/>
  <dc:title/>
</cp:coreProperties>
</file>