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59" r:id="rId10"/>
    <p:sldId id="268" r:id="rId11"/>
    <p:sldId id="257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6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93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6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8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7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6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7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3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9ED-86A5-42BE-88DB-66173694425F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82DF-CCEB-4656-B183-FFE34D029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09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1339473" y="1211117"/>
            <a:ext cx="9513053" cy="443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IN" sz="4000" b="1" kern="100" dirty="0">
                <a:solidFill>
                  <a:srgbClr val="FF0000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Project on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IN" sz="3200" b="1" kern="1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EDA – Analysis of AMCAT Data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endParaRPr lang="en-IN" sz="3200" b="1" kern="100" dirty="0">
              <a:solidFill>
                <a:srgbClr val="7030A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Employment about the expectations &amp; realities among engineer employees: 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the AMEO employment outcome report case study.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endParaRPr lang="en-IN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Presented by:  Satve Pukhraj Magan.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30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73FEDA-2318-A0AD-1FA7-B1B9C7A89DE2}"/>
              </a:ext>
            </a:extLst>
          </p:cNvPr>
          <p:cNvSpPr/>
          <p:nvPr/>
        </p:nvSpPr>
        <p:spPr>
          <a:xfrm>
            <a:off x="1339755" y="788158"/>
            <a:ext cx="9512489" cy="52816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322074" y="1671563"/>
            <a:ext cx="11547852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Bivariate analysis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College GPA vs Salary: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have a GPA between 60 and 90 and earn between ₹2 lakh and ₹10 lakh per annum.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Degree Type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M.Tech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graduates earn higher salaries as compared to B.Tech.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Gender and Knowledge: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 significant differences were found.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Wages by gender: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slightly higher wages for men compared to women.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Those who do not give details of the 12th Board or earn more than ICSE.</a:t>
            </a:r>
          </a:p>
        </p:txBody>
      </p:sp>
    </p:spTree>
    <p:extLst>
      <p:ext uri="{BB962C8B-B14F-4D97-AF65-F5344CB8AC3E}">
        <p14:creationId xmlns:p14="http://schemas.microsoft.com/office/powerpoint/2010/main" val="136110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AA0DC9-95A8-CA21-69D6-82E2B16E16A0}"/>
              </a:ext>
            </a:extLst>
          </p:cNvPr>
          <p:cNvSpPr/>
          <p:nvPr/>
        </p:nvSpPr>
        <p:spPr>
          <a:xfrm>
            <a:off x="177417" y="1392071"/>
            <a:ext cx="5841242" cy="37258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524AA-BADE-A1FC-BEAB-7903CA66330B}"/>
              </a:ext>
            </a:extLst>
          </p:cNvPr>
          <p:cNvSpPr/>
          <p:nvPr/>
        </p:nvSpPr>
        <p:spPr>
          <a:xfrm>
            <a:off x="6196083" y="1392070"/>
            <a:ext cx="5841242" cy="37258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EC054-274C-B154-1D64-BF53912CE3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75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3654434" y="1620267"/>
            <a:ext cx="4883132" cy="3617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Agenda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Business Problem.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Goals and objectives of the Project.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Description of the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Preparations.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Univariate analyses.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Bivariate analysis.</a:t>
            </a:r>
          </a:p>
        </p:txBody>
      </p:sp>
    </p:spTree>
    <p:extLst>
      <p:ext uri="{BB962C8B-B14F-4D97-AF65-F5344CB8AC3E}">
        <p14:creationId xmlns:p14="http://schemas.microsoft.com/office/powerpoint/2010/main" val="60571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1000730" y="1346058"/>
            <a:ext cx="10190539" cy="416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Business Problem.</a:t>
            </a:r>
            <a:endParaRPr lang="en-IN" sz="3600" b="1" kern="100" dirty="0">
              <a:solidFill>
                <a:srgbClr val="FF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Problem Statement.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“India increases the population of engineering students by 1.5 million every 	academic year. What are their chances of getting jobs and paid after 	graduating from university?”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Evaluate the extent of barriers to employment and wage differentials of 	holders of engineering degrees, and how these variations affected wages and 	job content supported by data sourced from Connections: Case studies in the 	Occupational Outlook Handbook published by The Times of India.</a:t>
            </a:r>
          </a:p>
        </p:txBody>
      </p:sp>
    </p:spTree>
    <p:extLst>
      <p:ext uri="{BB962C8B-B14F-4D97-AF65-F5344CB8AC3E}">
        <p14:creationId xmlns:p14="http://schemas.microsoft.com/office/powerpoint/2010/main" val="325256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972262" y="1971742"/>
            <a:ext cx="10247476" cy="291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Objective of the Project.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Assume that it is your main purpose to be mathematically sound when performing EDA for AMEO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Seek to validate the magazine The Times of India regarding its claims on salaries and occupations for those who graduated as engineers.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Explore as well those who get to work and how much they earn.</a:t>
            </a:r>
          </a:p>
        </p:txBody>
      </p:sp>
    </p:spTree>
    <p:extLst>
      <p:ext uri="{BB962C8B-B14F-4D97-AF65-F5344CB8AC3E}">
        <p14:creationId xmlns:p14="http://schemas.microsoft.com/office/powerpoint/2010/main" val="428123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1456236" y="1775887"/>
            <a:ext cx="9279528" cy="330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Critical Aspects of the Collection of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4000" b="1" kern="10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       </a:t>
            </a: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Share Information on Data Slide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Dataset: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Aspiring Mind Employment Outcome 2015 (AMEO)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Target population: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Engineer Graduates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the outcome: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Salary, Status, Location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the explanatory: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cognitive skill, technical skill, personality skill, age</a:t>
            </a:r>
          </a:p>
        </p:txBody>
      </p:sp>
    </p:spTree>
    <p:extLst>
      <p:ext uri="{BB962C8B-B14F-4D97-AF65-F5344CB8AC3E}">
        <p14:creationId xmlns:p14="http://schemas.microsoft.com/office/powerpoint/2010/main" val="2587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999557" y="1710035"/>
            <a:ext cx="10192885" cy="343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Data Cleaning 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Superfluous columns were deleted.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Attributes were converted into more useful attributes.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Incorrect data types were substituted with correct data types.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Obvious errors in typing were rectified (the use of city names in the Job city attribute).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Looks variations for Board types and specializations were standardized.</a:t>
            </a:r>
          </a:p>
        </p:txBody>
      </p:sp>
    </p:spTree>
    <p:extLst>
      <p:ext uri="{BB962C8B-B14F-4D97-AF65-F5344CB8AC3E}">
        <p14:creationId xmlns:p14="http://schemas.microsoft.com/office/powerpoint/2010/main" val="160873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679474" y="1651718"/>
            <a:ext cx="10833052" cy="355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1.Univariate Analysis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Salary: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Overall, the largest proportion of this group earns less than ₹1,000,000.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10th Standard: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majority of the scores scored by the individuals fall within the range of 75%-85%.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12th Standard: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majority of the scores scored between 70%-75%.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AMCAT Scores: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individuals scored English, Logical, and Quant parts in the range of 500-600.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Engineering Subjects: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All mean-scored subjects of Computer Science, Mechanical and Electrical Engineering have low mean scores as it is most underrated.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Personality Scores: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of the people's average personality scores lie between -1 and 1.</a:t>
            </a:r>
          </a:p>
        </p:txBody>
      </p:sp>
    </p:spTree>
    <p:extLst>
      <p:ext uri="{BB962C8B-B14F-4D97-AF65-F5344CB8AC3E}">
        <p14:creationId xmlns:p14="http://schemas.microsoft.com/office/powerpoint/2010/main" val="166336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E38477-F5A9-4390-19E1-CDD5E7E72E11}"/>
              </a:ext>
            </a:extLst>
          </p:cNvPr>
          <p:cNvSpPr/>
          <p:nvPr/>
        </p:nvSpPr>
        <p:spPr>
          <a:xfrm>
            <a:off x="627797" y="682388"/>
            <a:ext cx="3493827" cy="22109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AC043-E4FF-F2B6-A4BA-552663682A2C}"/>
              </a:ext>
            </a:extLst>
          </p:cNvPr>
          <p:cNvSpPr/>
          <p:nvPr/>
        </p:nvSpPr>
        <p:spPr>
          <a:xfrm>
            <a:off x="4349086" y="682387"/>
            <a:ext cx="3493827" cy="22109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4DE0E-EA57-C4B3-6868-7108513AC4A1}"/>
              </a:ext>
            </a:extLst>
          </p:cNvPr>
          <p:cNvSpPr/>
          <p:nvPr/>
        </p:nvSpPr>
        <p:spPr>
          <a:xfrm>
            <a:off x="8070376" y="682386"/>
            <a:ext cx="3493827" cy="221093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62AA1-ED7A-F729-7049-43E952F587B7}"/>
              </a:ext>
            </a:extLst>
          </p:cNvPr>
          <p:cNvSpPr/>
          <p:nvPr/>
        </p:nvSpPr>
        <p:spPr>
          <a:xfrm>
            <a:off x="627797" y="3429000"/>
            <a:ext cx="3493827" cy="22109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67EA6-3861-878D-8491-DB1CD50E6BF8}"/>
              </a:ext>
            </a:extLst>
          </p:cNvPr>
          <p:cNvSpPr/>
          <p:nvPr/>
        </p:nvSpPr>
        <p:spPr>
          <a:xfrm>
            <a:off x="4349086" y="3428999"/>
            <a:ext cx="3493827" cy="221093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431A8-CFA4-BBE7-72CE-E290F033C571}"/>
              </a:ext>
            </a:extLst>
          </p:cNvPr>
          <p:cNvSpPr/>
          <p:nvPr/>
        </p:nvSpPr>
        <p:spPr>
          <a:xfrm>
            <a:off x="8070376" y="3428998"/>
            <a:ext cx="3493827" cy="221093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8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55375-D45A-8D68-107D-F73984CF2160}"/>
              </a:ext>
            </a:extLst>
          </p:cNvPr>
          <p:cNvSpPr txBox="1"/>
          <p:nvPr/>
        </p:nvSpPr>
        <p:spPr>
          <a:xfrm>
            <a:off x="515145" y="1869150"/>
            <a:ext cx="11161710" cy="311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v"/>
            </a:pPr>
            <a:r>
              <a:rPr lang="en-IN" sz="4000" b="1" kern="1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2.Univariate Analysis.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Gender: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There are more males than females in the data set.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10th and 12th boards: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Mostly from the state board or CBSE.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Degree: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Mostly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B.Tech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/B.E.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Specialization: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of the engineers are from CS, IT, and Electronics Communication.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Geographic: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appeared for the MCAT from Uttar Pradesh.</a:t>
            </a:r>
          </a:p>
        </p:txBody>
      </p:sp>
    </p:spTree>
    <p:extLst>
      <p:ext uri="{BB962C8B-B14F-4D97-AF65-F5344CB8AC3E}">
        <p14:creationId xmlns:p14="http://schemas.microsoft.com/office/powerpoint/2010/main" val="8561028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150</TotalTime>
  <Words>577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Satve Pukhraj Magan</dc:creator>
  <cp:lastModifiedBy>Satve Pukhraj Magan</cp:lastModifiedBy>
  <cp:revision>1</cp:revision>
  <dcterms:created xsi:type="dcterms:W3CDTF">2024-10-03T20:32:00Z</dcterms:created>
  <dcterms:modified xsi:type="dcterms:W3CDTF">2024-10-03T23:02:31Z</dcterms:modified>
</cp:coreProperties>
</file>