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2" r:id="rId2"/>
    <p:sldId id="259" r:id="rId3"/>
    <p:sldId id="294" r:id="rId4"/>
    <p:sldId id="326" r:id="rId5"/>
    <p:sldId id="325" r:id="rId6"/>
    <p:sldId id="324" r:id="rId7"/>
    <p:sldId id="323" r:id="rId8"/>
    <p:sldId id="327" r:id="rId9"/>
    <p:sldId id="330" r:id="rId10"/>
    <p:sldId id="332" r:id="rId11"/>
    <p:sldId id="333" r:id="rId12"/>
    <p:sldId id="334" r:id="rId13"/>
    <p:sldId id="335" r:id="rId14"/>
    <p:sldId id="336" r:id="rId15"/>
    <p:sldId id="337" r:id="rId16"/>
    <p:sldId id="297" r:id="rId17"/>
  </p:sldIdLst>
  <p:sldSz cx="12190413" cy="6859588"/>
  <p:notesSz cx="6858000" cy="9144000"/>
  <p:embeddedFontLst>
    <p:embeddedFont>
      <p:font typeface="굴림체" panose="020B0609000101010101" pitchFamily="49" charset="-127"/>
      <p:regular r:id="rId20"/>
    </p:embeddedFont>
    <p:embeddedFont>
      <p:font typeface="맑은 고딕" panose="020B0503020000020004" pitchFamily="34" charset="-127"/>
      <p:regular r:id="rId21"/>
      <p:bold r:id="rId22"/>
    </p:embeddedFont>
    <p:embeddedFont>
      <p:font typeface="Bookman Old Style" panose="02050604050505020204" pitchFamily="18" charset="0"/>
      <p:regular r:id="rId23"/>
      <p:bold r:id="rId24"/>
      <p:italic r:id="rId25"/>
      <p:boldItalic r:id="rId26"/>
    </p:embeddedFont>
    <p:embeddedFont>
      <p:font typeface="Noto Sans" panose="020B0502040504020204" pitchFamily="34" charset="0"/>
      <p:regular r:id="rId27"/>
      <p:bold r:id="rId28"/>
      <p:italic r:id="rId29"/>
      <p:boldItalic r:id="rId30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CE33"/>
    <a:srgbClr val="882406"/>
    <a:srgbClr val="00A9B0"/>
    <a:srgbClr val="013662"/>
    <a:srgbClr val="E93440"/>
    <a:srgbClr val="BFBFBF"/>
    <a:srgbClr val="667552"/>
    <a:srgbClr val="CC9900"/>
    <a:srgbClr val="54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792" autoAdjust="0"/>
  </p:normalViewPr>
  <p:slideViewPr>
    <p:cSldViewPr>
      <p:cViewPr>
        <p:scale>
          <a:sx n="75" d="100"/>
          <a:sy n="75" d="100"/>
        </p:scale>
        <p:origin x="516" y="18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534000" y="2453687"/>
            <a:ext cx="5415634" cy="2045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534000" y="4293890"/>
            <a:ext cx="5415634" cy="8111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254777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2024-11-11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254777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199162" y="2528763"/>
            <a:ext cx="5394629" cy="22722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933472" y="3141762"/>
            <a:ext cx="4616691" cy="1080120"/>
          </a:xfrm>
        </p:spPr>
        <p:txBody>
          <a:bodyPr/>
          <a:lstStyle/>
          <a:p>
            <a:pPr algn="just"/>
            <a:r>
              <a:rPr lang="en-US" sz="2000" b="1" dirty="0">
                <a:latin typeface="+mn-lt"/>
                <a:cs typeface="Arial" panose="020B0604020202020204" pitchFamily="34" charset="0"/>
              </a:rPr>
              <a:t>"</a:t>
            </a:r>
            <a:r>
              <a:rPr lang="en-US" sz="2000" b="1" dirty="0">
                <a:solidFill>
                  <a:srgbClr val="FFFF00"/>
                </a:solidFill>
                <a:latin typeface="+mn-lt"/>
                <a:cs typeface="Arial" panose="020B0604020202020204" pitchFamily="34" charset="0"/>
              </a:rPr>
              <a:t>Hello, 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I’m </a:t>
            </a:r>
            <a:r>
              <a:rPr lang="en-US" sz="2000" b="1" dirty="0">
                <a:solidFill>
                  <a:srgbClr val="FFFF00"/>
                </a:solidFill>
                <a:latin typeface="+mn-lt"/>
                <a:cs typeface="Arial" panose="020B0604020202020204" pitchFamily="34" charset="0"/>
              </a:rPr>
              <a:t>Satve Pukhraj</a:t>
            </a:r>
            <a:r>
              <a:rPr lang="en-US" sz="2000" b="1" dirty="0">
                <a:latin typeface="+mn-lt"/>
                <a:cs typeface="Arial" panose="020B0604020202020204" pitchFamily="34" charset="0"/>
              </a:rPr>
              <a:t>. In this project, </a:t>
            </a:r>
            <a:br>
              <a:rPr lang="en-US" sz="2000" b="1" dirty="0">
                <a:latin typeface="+mn-lt"/>
                <a:cs typeface="Arial" panose="020B0604020202020204" pitchFamily="34" charset="0"/>
              </a:rPr>
            </a:br>
            <a:r>
              <a:rPr lang="en-US" sz="2000" b="1" dirty="0">
                <a:latin typeface="+mn-lt"/>
                <a:cs typeface="Arial" panose="020B0604020202020204" pitchFamily="34" charset="0"/>
              </a:rPr>
              <a:t>I have applied my knowledge of SQL queries to analyze and solve a problem related to </a:t>
            </a:r>
            <a:br>
              <a:rPr lang="en-US" sz="2000" b="1" dirty="0">
                <a:latin typeface="+mn-lt"/>
                <a:cs typeface="Arial" panose="020B0604020202020204" pitchFamily="34" charset="0"/>
              </a:rPr>
            </a:br>
            <a:r>
              <a:rPr lang="en-US" sz="2000" b="1" dirty="0">
                <a:latin typeface="+mn-lt"/>
                <a:cs typeface="Arial" panose="020B0604020202020204" pitchFamily="34" charset="0"/>
              </a:rPr>
              <a:t>pizza sales."</a:t>
            </a:r>
            <a:endParaRPr lang="ko-KR" altLang="en-US" sz="4800" b="1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33472" y="2997746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933472" y="4581922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6">
            <a:extLst>
              <a:ext uri="{FF2B5EF4-FFF2-40B4-BE49-F238E27FC236}">
                <a16:creationId xmlns:a16="http://schemas.microsoft.com/office/drawing/2014/main" id="{6FE37780-973C-7983-B441-5DB4E5F6B1BD}"/>
              </a:ext>
            </a:extLst>
          </p:cNvPr>
          <p:cNvSpPr txBox="1">
            <a:spLocks/>
          </p:cNvSpPr>
          <p:nvPr/>
        </p:nvSpPr>
        <p:spPr>
          <a:xfrm>
            <a:off x="4006974" y="1197546"/>
            <a:ext cx="639917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Pizza Sales Analysis using SQL Queries</a:t>
            </a:r>
            <a:endParaRPr lang="en-US" sz="7200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9BE53-E106-9E63-BFCA-906D891D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B9B02-C6B6-32A9-BFA4-89FEE8F04146}"/>
              </a:ext>
            </a:extLst>
          </p:cNvPr>
          <p:cNvSpPr txBox="1"/>
          <p:nvPr/>
        </p:nvSpPr>
        <p:spPr>
          <a:xfrm>
            <a:off x="406574" y="333450"/>
            <a:ext cx="74018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08 Join relevant tables to find the category-wise </a:t>
            </a:r>
          </a:p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     distribution of pizzas.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3129B-69C9-086B-5D85-90BD67092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341562"/>
            <a:ext cx="6480720" cy="3672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751D29-6C87-97F2-0650-377482971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50" y="4221882"/>
            <a:ext cx="417646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F7B71-27A4-0F28-F0A2-A919389A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3317E-8CF4-793E-6EA1-94009C1FD9B6}"/>
              </a:ext>
            </a:extLst>
          </p:cNvPr>
          <p:cNvSpPr txBox="1"/>
          <p:nvPr/>
        </p:nvSpPr>
        <p:spPr>
          <a:xfrm>
            <a:off x="478582" y="333450"/>
            <a:ext cx="7083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09 Group the orders by date and calculate the </a:t>
            </a:r>
          </a:p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      average number of pizzas ordered per 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6907E-6B6D-750E-395F-EBD872D48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1485578"/>
            <a:ext cx="7191375" cy="2962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B5751-038C-464D-A9A3-D7DA13294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06" y="4359076"/>
            <a:ext cx="3816425" cy="16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6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6AC80-69AC-7C0B-BA72-92DF5C47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F7512-84E7-ACA8-F38A-AF621BADF46B}"/>
              </a:ext>
            </a:extLst>
          </p:cNvPr>
          <p:cNvSpPr txBox="1"/>
          <p:nvPr/>
        </p:nvSpPr>
        <p:spPr>
          <a:xfrm>
            <a:off x="437706" y="315447"/>
            <a:ext cx="7547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10 Determine the top 3 most ordered pizza types </a:t>
            </a:r>
          </a:p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      based on revenue.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04418-CBE6-E01A-C1DC-485C8F04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413570"/>
            <a:ext cx="6705600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A8710-7A8B-D728-F8D9-3FD40D7CA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73" y="4293890"/>
            <a:ext cx="4032449" cy="2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2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DF43-C73B-8ABF-7A08-2129CA05C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F5FF6-418B-BB16-922E-7D59B8166A54}"/>
              </a:ext>
            </a:extLst>
          </p:cNvPr>
          <p:cNvSpPr txBox="1"/>
          <p:nvPr/>
        </p:nvSpPr>
        <p:spPr>
          <a:xfrm>
            <a:off x="478582" y="333450"/>
            <a:ext cx="7512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11 Calculate the percentage contribution of each </a:t>
            </a:r>
          </a:p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      pizza type to total revenue.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A7019-48A4-DAEA-B5E6-FC498C6FE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1287556"/>
            <a:ext cx="7200800" cy="4374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80AEBA-E926-26D4-35DB-16D173123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895" y="4149874"/>
            <a:ext cx="2856839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3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4FA91-2E0F-05DB-D568-711FA5861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59209-5D4B-CEAA-7112-ACDBBB9DBC0D}"/>
              </a:ext>
            </a:extLst>
          </p:cNvPr>
          <p:cNvSpPr txBox="1"/>
          <p:nvPr/>
        </p:nvSpPr>
        <p:spPr>
          <a:xfrm>
            <a:off x="384882" y="315447"/>
            <a:ext cx="70784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12 Analyze the cumulative revenue generated </a:t>
            </a:r>
          </a:p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    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29AAF-AE4B-9A20-90F3-CD47E33EC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4" y="1485578"/>
            <a:ext cx="6981825" cy="312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B109C-0AF8-E7F4-D0FB-49738E51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0" y="4149874"/>
            <a:ext cx="360040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14B71-B2E2-AC61-C5D4-B392576C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697EA-7830-557F-C4E9-8CA7FAE209D5}"/>
              </a:ext>
            </a:extLst>
          </p:cNvPr>
          <p:cNvSpPr txBox="1"/>
          <p:nvPr/>
        </p:nvSpPr>
        <p:spPr>
          <a:xfrm>
            <a:off x="478582" y="333450"/>
            <a:ext cx="7547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13 Determine the top 3 most ordered pizza types </a:t>
            </a:r>
          </a:p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      based on revenue for each pizza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4741E-EB11-6478-2317-D5314223D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413570"/>
            <a:ext cx="6984776" cy="4086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AE8FC8-DFFF-9AD7-1E65-2ED537801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90" y="2781722"/>
            <a:ext cx="403244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1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535366" y="2565697"/>
            <a:ext cx="3960440" cy="2232248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THANK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406408" y="490348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406408" y="252223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>
            <a:off x="5951189" y="406874"/>
            <a:ext cx="2664297" cy="523220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231110" y="693490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39222" y="40687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Bookman Old Style" panose="02050604050505020204" pitchFamily="18" charset="0"/>
                <a:ea typeface="맑은 고딕" panose="020B0503020000020004" pitchFamily="50" charset="-127"/>
              </a:rPr>
              <a:t>QUESTIONS</a:t>
            </a:r>
            <a:endParaRPr lang="ko-KR" altLang="en-US" sz="2400" b="1" dirty="0">
              <a:solidFill>
                <a:srgbClr val="00B0F0"/>
              </a:solidFill>
              <a:latin typeface="Bookman Old Style" panose="02050604050505020204" pitchFamily="18" charset="0"/>
              <a:ea typeface="맑은 고딕" panose="020B0503020000020004" pitchFamily="50" charset="-127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4367014" y="765498"/>
            <a:ext cx="7344816" cy="563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Retrieve the total number of orders placed.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Calculate the total revenue generated from pizza sales.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Identify the highest-priced pizza.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Identify the most common pizza size ordered.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List the top 5 most ordered pizza types along with their quantities. 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Join the necessary tables to find the total quantity of each pizza category ordered.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Determine the distribution of orders by hour of the day.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Join relevant tables to find the category-wise distribution of pizzas.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Group the orders by date and calculate the average number of pizzas ordered per day.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Determine the top 3 most ordered pizza types based on revenue. 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Calculate the percentage contribution of each pizza type to total revenue.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Analyze the cumulative revenue generated over time.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arenR"/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+mj-lt"/>
              </a:rPr>
              <a:t>Determine the top 3 most ordered pizza types based on revenue for each pizza category.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231110" y="6382122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66280A-2D04-5731-0E8D-2636971F3F57}"/>
              </a:ext>
            </a:extLst>
          </p:cNvPr>
          <p:cNvSpPr txBox="1"/>
          <p:nvPr/>
        </p:nvSpPr>
        <p:spPr>
          <a:xfrm>
            <a:off x="478582" y="405458"/>
            <a:ext cx="7085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01 Retrieve the total number of orders placed.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C8289D-F486-54E1-6B1B-E7DE575C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1236454"/>
            <a:ext cx="6624736" cy="35614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DB816-FA8E-44CF-D0F1-15502C84C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96" y="4221882"/>
            <a:ext cx="2923198" cy="2232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3DE5E-734C-88C0-D8EF-9B0A05C61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F61718-0B6A-EC30-0B59-D65406687B15}"/>
              </a:ext>
            </a:extLst>
          </p:cNvPr>
          <p:cNvSpPr txBox="1"/>
          <p:nvPr/>
        </p:nvSpPr>
        <p:spPr>
          <a:xfrm>
            <a:off x="406574" y="295702"/>
            <a:ext cx="713573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02 Calculate the total revenue generated from </a:t>
            </a:r>
          </a:p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      pizza sales.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E6FCF-B96E-3215-203E-DC36CF79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3" y="1541231"/>
            <a:ext cx="7000875" cy="2800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AA27B-7D7D-118E-8C51-08D926240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22" y="4341581"/>
            <a:ext cx="2664296" cy="19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4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2B77-060C-DEC4-4964-794E8C093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C952F-24FE-5BDC-3675-BB7CFAB981E8}"/>
              </a:ext>
            </a:extLst>
          </p:cNvPr>
          <p:cNvSpPr txBox="1"/>
          <p:nvPr/>
        </p:nvSpPr>
        <p:spPr>
          <a:xfrm>
            <a:off x="334566" y="45418"/>
            <a:ext cx="5499647" cy="83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03 Identify the highest-priced pizza.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8886D-7DB0-143E-CF5B-6E8F3DBB2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1341562"/>
            <a:ext cx="7353300" cy="2581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012E4-F5C6-A98C-0782-F92B5CA5D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50" y="4365898"/>
            <a:ext cx="417738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5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6C86B-6D55-4E1D-8B9E-4F84EECCA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71979A-77CA-FE19-3524-F1C793F3AE99}"/>
              </a:ext>
            </a:extLst>
          </p:cNvPr>
          <p:cNvSpPr txBox="1"/>
          <p:nvPr/>
        </p:nvSpPr>
        <p:spPr>
          <a:xfrm>
            <a:off x="344939" y="4073"/>
            <a:ext cx="7406451" cy="83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04 Identify the most common pizza size ordered.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CE8A5-A05F-A9A1-9A07-47FE92C86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65" y="1341562"/>
            <a:ext cx="7324725" cy="295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066F9-4F1D-E130-E329-E89CC2D18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06" y="4222304"/>
            <a:ext cx="3456384" cy="21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45020-123A-AA63-FDD4-268DF6D3E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D822BE-C8A0-7DB9-82FB-0CB7AE333262}"/>
              </a:ext>
            </a:extLst>
          </p:cNvPr>
          <p:cNvSpPr txBox="1"/>
          <p:nvPr/>
        </p:nvSpPr>
        <p:spPr>
          <a:xfrm>
            <a:off x="457792" y="315447"/>
            <a:ext cx="73656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05 List the top 5 most ordered pizza types along </a:t>
            </a:r>
          </a:p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      with their quantities.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1A182-BA2B-947F-FC68-B3203FC9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2" y="1269554"/>
            <a:ext cx="7267849" cy="3672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DED092-857E-EABD-8524-75585A6AB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21" y="4256162"/>
            <a:ext cx="3693199" cy="212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0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7584D-B508-1486-7D26-7B5FF932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90023-756D-D4D0-93D9-A71906A5E4AA}"/>
              </a:ext>
            </a:extLst>
          </p:cNvPr>
          <p:cNvSpPr txBox="1"/>
          <p:nvPr/>
        </p:nvSpPr>
        <p:spPr>
          <a:xfrm>
            <a:off x="470672" y="387455"/>
            <a:ext cx="6848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06 Join the necessary tables to find the total </a:t>
            </a:r>
          </a:p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     quantity of each pizza category ordered.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83E6D-828B-A1EA-3C6A-38CD01C5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2" y="1413570"/>
            <a:ext cx="7136702" cy="36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FA18D4-6F40-C245-ACE8-BDEF640B5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05" y="4293890"/>
            <a:ext cx="382433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D8431-A315-03AB-6208-D3A406529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DF395F-FD47-0231-598B-87EE817C4EC0}"/>
              </a:ext>
            </a:extLst>
          </p:cNvPr>
          <p:cNvSpPr txBox="1"/>
          <p:nvPr/>
        </p:nvSpPr>
        <p:spPr>
          <a:xfrm>
            <a:off x="406574" y="333450"/>
            <a:ext cx="7280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07 Determine the distribution of orders by hour</a:t>
            </a:r>
          </a:p>
          <a:p>
            <a:pPr algn="just">
              <a:defRPr/>
            </a:pPr>
            <a:r>
              <a:rPr lang="en-US" altLang="ko-KR" sz="2800" b="1" dirty="0">
                <a:solidFill>
                  <a:srgbClr val="00B0F0"/>
                </a:solidFill>
                <a:latin typeface="+mj-lt"/>
              </a:rPr>
              <a:t>     of the 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7D262-869F-12A0-D7A2-1BC033E4B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485578"/>
            <a:ext cx="762952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B906A-A40E-95BF-5922-396B86077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756" y="4184526"/>
            <a:ext cx="3397058" cy="226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8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12685</TotalTime>
  <Words>354</Words>
  <Application>Microsoft Office PowerPoint</Application>
  <PresentationFormat>Custom</PresentationFormat>
  <Paragraphs>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굴림체</vt:lpstr>
      <vt:lpstr>Arial</vt:lpstr>
      <vt:lpstr>Calibri Light</vt:lpstr>
      <vt:lpstr>Bookman Old Style</vt:lpstr>
      <vt:lpstr>Noto Sans</vt:lpstr>
      <vt:lpstr>Office 테마</vt:lpstr>
      <vt:lpstr>"Hello, I’m Satve Pukhraj. In this project,  I have applied my knowledge of SQL queries to analyze and solve a problem related to  pizza sales."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Satve Pukhraj Magan</cp:lastModifiedBy>
  <cp:revision>1</cp:revision>
  <dcterms:created xsi:type="dcterms:W3CDTF">2010-02-01T08:03:16Z</dcterms:created>
  <dcterms:modified xsi:type="dcterms:W3CDTF">2024-11-10T21:32:18Z</dcterms:modified>
  <cp:category>www.slidemembers.com</cp:category>
</cp:coreProperties>
</file>