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DE5079-E5D9-4734-BC3B-440D81814C6E}" v="6" dt="2023-06-22T12:50:22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singh" userId="9cd41fadd12ff2f2" providerId="LiveId" clId="{46DE5079-E5D9-4734-BC3B-440D81814C6E}"/>
    <pc:docChg chg="undo custSel modSld">
      <pc:chgData name="saurabh singh" userId="9cd41fadd12ff2f2" providerId="LiveId" clId="{46DE5079-E5D9-4734-BC3B-440D81814C6E}" dt="2023-06-22T14:04:28.055" v="104" actId="20577"/>
      <pc:docMkLst>
        <pc:docMk/>
      </pc:docMkLst>
      <pc:sldChg chg="modSp mod">
        <pc:chgData name="saurabh singh" userId="9cd41fadd12ff2f2" providerId="LiveId" clId="{46DE5079-E5D9-4734-BC3B-440D81814C6E}" dt="2023-06-22T11:54:33.108" v="19" actId="20577"/>
        <pc:sldMkLst>
          <pc:docMk/>
          <pc:sldMk cId="3998649178" sldId="259"/>
        </pc:sldMkLst>
        <pc:spChg chg="mod">
          <ac:chgData name="saurabh singh" userId="9cd41fadd12ff2f2" providerId="LiveId" clId="{46DE5079-E5D9-4734-BC3B-440D81814C6E}" dt="2023-06-22T11:54:33.108" v="19" actId="20577"/>
          <ac:spMkLst>
            <pc:docMk/>
            <pc:sldMk cId="3998649178" sldId="259"/>
            <ac:spMk id="3" creationId="{B8FE399F-1982-05D5-A64D-774C8873434E}"/>
          </ac:spMkLst>
        </pc:spChg>
      </pc:sldChg>
      <pc:sldChg chg="modSp mod">
        <pc:chgData name="saurabh singh" userId="9cd41fadd12ff2f2" providerId="LiveId" clId="{46DE5079-E5D9-4734-BC3B-440D81814C6E}" dt="2023-06-22T12:50:32.314" v="62" actId="20577"/>
        <pc:sldMkLst>
          <pc:docMk/>
          <pc:sldMk cId="189695500" sldId="260"/>
        </pc:sldMkLst>
        <pc:spChg chg="mod">
          <ac:chgData name="saurabh singh" userId="9cd41fadd12ff2f2" providerId="LiveId" clId="{46DE5079-E5D9-4734-BC3B-440D81814C6E}" dt="2023-06-22T12:50:32.314" v="62" actId="20577"/>
          <ac:spMkLst>
            <pc:docMk/>
            <pc:sldMk cId="189695500" sldId="260"/>
            <ac:spMk id="3" creationId="{729E313F-DE33-D529-C988-70955E135E41}"/>
          </ac:spMkLst>
        </pc:spChg>
      </pc:sldChg>
      <pc:sldChg chg="addSp delSp modSp mod">
        <pc:chgData name="saurabh singh" userId="9cd41fadd12ff2f2" providerId="LiveId" clId="{46DE5079-E5D9-4734-BC3B-440D81814C6E}" dt="2023-06-22T14:04:28.055" v="104" actId="20577"/>
        <pc:sldMkLst>
          <pc:docMk/>
          <pc:sldMk cId="1927082030" sldId="261"/>
        </pc:sldMkLst>
        <pc:spChg chg="mod">
          <ac:chgData name="saurabh singh" userId="9cd41fadd12ff2f2" providerId="LiveId" clId="{46DE5079-E5D9-4734-BC3B-440D81814C6E}" dt="2023-06-22T14:04:28.055" v="104" actId="20577"/>
          <ac:spMkLst>
            <pc:docMk/>
            <pc:sldMk cId="1927082030" sldId="261"/>
            <ac:spMk id="4" creationId="{824CADAA-31EB-5E4C-9159-85F7DA020886}"/>
          </ac:spMkLst>
        </pc:spChg>
        <pc:grpChg chg="mod">
          <ac:chgData name="saurabh singh" userId="9cd41fadd12ff2f2" providerId="LiveId" clId="{46DE5079-E5D9-4734-BC3B-440D81814C6E}" dt="2023-06-22T12:50:14.239" v="48"/>
          <ac:grpSpMkLst>
            <pc:docMk/>
            <pc:sldMk cId="1927082030" sldId="261"/>
            <ac:grpSpMk id="7" creationId="{623AF765-B072-08B5-D0B2-DB35AAD63DCF}"/>
          </ac:grpSpMkLst>
        </pc:grpChg>
        <pc:grpChg chg="mod">
          <ac:chgData name="saurabh singh" userId="9cd41fadd12ff2f2" providerId="LiveId" clId="{46DE5079-E5D9-4734-BC3B-440D81814C6E}" dt="2023-06-22T12:50:22.338" v="60"/>
          <ac:grpSpMkLst>
            <pc:docMk/>
            <pc:sldMk cId="1927082030" sldId="261"/>
            <ac:grpSpMk id="12" creationId="{E26D050A-F641-8734-44EE-847FD2991982}"/>
          </ac:grpSpMkLst>
        </pc:grpChg>
        <pc:grpChg chg="mod">
          <ac:chgData name="saurabh singh" userId="9cd41fadd12ff2f2" providerId="LiveId" clId="{46DE5079-E5D9-4734-BC3B-440D81814C6E}" dt="2023-06-22T12:50:21.694" v="57"/>
          <ac:grpSpMkLst>
            <pc:docMk/>
            <pc:sldMk cId="1927082030" sldId="261"/>
            <ac:grpSpMk id="15" creationId="{781DB237-C882-0041-3B0F-C6E19ABC45A0}"/>
          </ac:grpSpMkLst>
        </pc:grpChg>
        <pc:inkChg chg="add">
          <ac:chgData name="saurabh singh" userId="9cd41fadd12ff2f2" providerId="LiveId" clId="{46DE5079-E5D9-4734-BC3B-440D81814C6E}" dt="2023-06-22T13:56:29.830" v="63" actId="9405"/>
          <ac:inkMkLst>
            <pc:docMk/>
            <pc:sldMk cId="1927082030" sldId="261"/>
            <ac:inkMk id="2" creationId="{E53E78C5-0564-51E0-8C67-DDAD0DB36EEB}"/>
          </ac:inkMkLst>
        </pc:inkChg>
        <pc:inkChg chg="add del">
          <ac:chgData name="saurabh singh" userId="9cd41fadd12ff2f2" providerId="LiveId" clId="{46DE5079-E5D9-4734-BC3B-440D81814C6E}" dt="2023-06-22T12:50:06.009" v="39" actId="9405"/>
          <ac:inkMkLst>
            <pc:docMk/>
            <pc:sldMk cId="1927082030" sldId="261"/>
            <ac:inkMk id="2" creationId="{EE8C052B-0E8F-C5F2-F0B2-CF90B16DA8B7}"/>
          </ac:inkMkLst>
        </pc:inkChg>
        <pc:inkChg chg="add del">
          <ac:chgData name="saurabh singh" userId="9cd41fadd12ff2f2" providerId="LiveId" clId="{46DE5079-E5D9-4734-BC3B-440D81814C6E}" dt="2023-06-22T12:50:08.819" v="41" actId="9405"/>
          <ac:inkMkLst>
            <pc:docMk/>
            <pc:sldMk cId="1927082030" sldId="261"/>
            <ac:inkMk id="3" creationId="{C65E80AB-11D1-681D-4936-A88E8BE17382}"/>
          </ac:inkMkLst>
        </pc:inkChg>
        <pc:inkChg chg="add del mod">
          <ac:chgData name="saurabh singh" userId="9cd41fadd12ff2f2" providerId="LiveId" clId="{46DE5079-E5D9-4734-BC3B-440D81814C6E}" dt="2023-06-22T12:50:14.646" v="49" actId="9405"/>
          <ac:inkMkLst>
            <pc:docMk/>
            <pc:sldMk cId="1927082030" sldId="261"/>
            <ac:inkMk id="5" creationId="{4C2EC4D0-8C52-415E-ABD5-AB37B5255861}"/>
          </ac:inkMkLst>
        </pc:inkChg>
        <pc:inkChg chg="add del mod">
          <ac:chgData name="saurabh singh" userId="9cd41fadd12ff2f2" providerId="LiveId" clId="{46DE5079-E5D9-4734-BC3B-440D81814C6E}" dt="2023-06-22T12:50:14.239" v="48"/>
          <ac:inkMkLst>
            <pc:docMk/>
            <pc:sldMk cId="1927082030" sldId="261"/>
            <ac:inkMk id="6" creationId="{61E7E844-D6CF-6E06-543F-1A9B30B40C3F}"/>
          </ac:inkMkLst>
        </pc:inkChg>
        <pc:inkChg chg="add del">
          <ac:chgData name="saurabh singh" userId="9cd41fadd12ff2f2" providerId="LiveId" clId="{46DE5079-E5D9-4734-BC3B-440D81814C6E}" dt="2023-06-22T12:50:13.888" v="46" actId="9405"/>
          <ac:inkMkLst>
            <pc:docMk/>
            <pc:sldMk cId="1927082030" sldId="261"/>
            <ac:inkMk id="9" creationId="{6A66C621-FDCB-FAC8-A8ED-009F39690F67}"/>
          </ac:inkMkLst>
        </pc:inkChg>
        <pc:inkChg chg="add del mod">
          <ac:chgData name="saurabh singh" userId="9cd41fadd12ff2f2" providerId="LiveId" clId="{46DE5079-E5D9-4734-BC3B-440D81814C6E}" dt="2023-06-22T12:50:22.577" v="61" actId="9405"/>
          <ac:inkMkLst>
            <pc:docMk/>
            <pc:sldMk cId="1927082030" sldId="261"/>
            <ac:inkMk id="10" creationId="{1F5B4492-8DF3-150F-16C2-F68D8213E019}"/>
          </ac:inkMkLst>
        </pc:inkChg>
        <pc:inkChg chg="add del mod">
          <ac:chgData name="saurabh singh" userId="9cd41fadd12ff2f2" providerId="LiveId" clId="{46DE5079-E5D9-4734-BC3B-440D81814C6E}" dt="2023-06-22T12:50:22.338" v="60"/>
          <ac:inkMkLst>
            <pc:docMk/>
            <pc:sldMk cId="1927082030" sldId="261"/>
            <ac:inkMk id="11" creationId="{214FC488-9572-B077-CCB2-2AB14C6B2E38}"/>
          </ac:inkMkLst>
        </pc:inkChg>
        <pc:inkChg chg="add del mod">
          <ac:chgData name="saurabh singh" userId="9cd41fadd12ff2f2" providerId="LiveId" clId="{46DE5079-E5D9-4734-BC3B-440D81814C6E}" dt="2023-06-22T12:50:22.020" v="58" actId="9405"/>
          <ac:inkMkLst>
            <pc:docMk/>
            <pc:sldMk cId="1927082030" sldId="261"/>
            <ac:inkMk id="13" creationId="{F9D6FBC7-C978-E79B-AA80-4462ED22DAB6}"/>
          </ac:inkMkLst>
        </pc:inkChg>
        <pc:inkChg chg="add del mod">
          <ac:chgData name="saurabh singh" userId="9cd41fadd12ff2f2" providerId="LiveId" clId="{46DE5079-E5D9-4734-BC3B-440D81814C6E}" dt="2023-06-22T12:50:21.694" v="57"/>
          <ac:inkMkLst>
            <pc:docMk/>
            <pc:sldMk cId="1927082030" sldId="261"/>
            <ac:inkMk id="14" creationId="{98AE5B19-9B9F-97E5-76BC-C8C607F605C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3:56:29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B7C-7C82-43B9-ACC0-0DE0277E8B1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F2A6-E205-4B17-B445-1949926C4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5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B7C-7C82-43B9-ACC0-0DE0277E8B1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F2A6-E205-4B17-B445-1949926C4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8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B7C-7C82-43B9-ACC0-0DE0277E8B1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F2A6-E205-4B17-B445-1949926C4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17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B7C-7C82-43B9-ACC0-0DE0277E8B1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F2A6-E205-4B17-B445-1949926C4C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927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B7C-7C82-43B9-ACC0-0DE0277E8B1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F2A6-E205-4B17-B445-1949926C4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04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B7C-7C82-43B9-ACC0-0DE0277E8B1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F2A6-E205-4B17-B445-1949926C4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98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B7C-7C82-43B9-ACC0-0DE0277E8B1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F2A6-E205-4B17-B445-1949926C4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67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B7C-7C82-43B9-ACC0-0DE0277E8B1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F2A6-E205-4B17-B445-1949926C4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17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B7C-7C82-43B9-ACC0-0DE0277E8B1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F2A6-E205-4B17-B445-1949926C4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5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B7C-7C82-43B9-ACC0-0DE0277E8B1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F2A6-E205-4B17-B445-1949926C4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6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B7C-7C82-43B9-ACC0-0DE0277E8B1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F2A6-E205-4B17-B445-1949926C4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B7C-7C82-43B9-ACC0-0DE0277E8B1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F2A6-E205-4B17-B445-1949926C4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6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B7C-7C82-43B9-ACC0-0DE0277E8B1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F2A6-E205-4B17-B445-1949926C4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5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B7C-7C82-43B9-ACC0-0DE0277E8B1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F2A6-E205-4B17-B445-1949926C4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3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B7C-7C82-43B9-ACC0-0DE0277E8B1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F2A6-E205-4B17-B445-1949926C4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6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B7C-7C82-43B9-ACC0-0DE0277E8B1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F2A6-E205-4B17-B445-1949926C4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1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B7C-7C82-43B9-ACC0-0DE0277E8B1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F2A6-E205-4B17-B445-1949926C4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9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BB7C-7C82-43B9-ACC0-0DE0277E8B1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5F2A6-E205-4B17-B445-1949926C4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85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ymbol, logo, text, circle&#10;&#10;Description automatically generated">
            <a:extLst>
              <a:ext uri="{FF2B5EF4-FFF2-40B4-BE49-F238E27FC236}">
                <a16:creationId xmlns:a16="http://schemas.microsoft.com/office/drawing/2014/main" id="{578B9EC3-C40A-E502-4407-9C9560AC5B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1" r="5157" b="1"/>
          <a:stretch/>
        </p:blipFill>
        <p:spPr>
          <a:xfrm>
            <a:off x="10653" y="10"/>
            <a:ext cx="6080027" cy="6855960"/>
          </a:xfrm>
          <a:prstGeom prst="rect">
            <a:avLst/>
          </a:prstGeom>
        </p:spPr>
      </p:pic>
      <p:pic>
        <p:nvPicPr>
          <p:cNvPr id="7" name="Picture 6" descr="A picture containing building, transport, wheel, stone&#10;&#10;Description automatically generated">
            <a:extLst>
              <a:ext uri="{FF2B5EF4-FFF2-40B4-BE49-F238E27FC236}">
                <a16:creationId xmlns:a16="http://schemas.microsoft.com/office/drawing/2014/main" id="{0EFA6518-472A-F488-397E-7F26941485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7" r="19999" b="2"/>
          <a:stretch/>
        </p:blipFill>
        <p:spPr>
          <a:xfrm>
            <a:off x="6090672" y="2030"/>
            <a:ext cx="6090674" cy="685597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892D4D9-D7AC-488B-8B22-46CABF23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9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845BD-43DC-CA04-3159-128E08DDD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What is the current NSS logo based on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4C7B3-FD9C-613D-7636-84681D531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2096064"/>
            <a:ext cx="10353762" cy="3695136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The logo for the NSS has been based on the giant Rath Wheel of the world famous Konark Sun Temple (The Black Pagoda) situated in Orissa, India.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The eight bars in the wheel of NSS logo represent the 24 hours of a day. The red </a:t>
            </a:r>
            <a:r>
              <a:rPr lang="en-US" sz="2200" dirty="0" err="1"/>
              <a:t>colour</a:t>
            </a:r>
            <a:r>
              <a:rPr lang="en-US" sz="2200" dirty="0"/>
              <a:t> indicates that the volunteer is full of young blood that is lively, active, energetic and full of high spirit.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 The navy blue </a:t>
            </a:r>
            <a:r>
              <a:rPr lang="en-US" sz="2200" dirty="0" err="1"/>
              <a:t>colour</a:t>
            </a:r>
            <a:r>
              <a:rPr lang="en-US" sz="2200" dirty="0"/>
              <a:t> indicates the cosmos of which the NSS is tiny part, ready to contribute its share for the welfare of the mankind.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1263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9B8B2-73AB-F929-DE0C-FD8E78D61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Amendments 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09975-F5EA-68FF-8266-083627DE4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850" y="2463800"/>
            <a:ext cx="9247652" cy="33274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As per me , a total of 3 amendments can be made in the logo of NSS IIT Delhi  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Modernization in design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Incorporation of color green in the logo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Change in Font style </a:t>
            </a:r>
          </a:p>
        </p:txBody>
      </p:sp>
    </p:spTree>
    <p:extLst>
      <p:ext uri="{BB962C8B-B14F-4D97-AF65-F5344CB8AC3E}">
        <p14:creationId xmlns:p14="http://schemas.microsoft.com/office/powerpoint/2010/main" val="279992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AA60-B390-E2DF-6042-A94D81157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417" y="-414206"/>
            <a:ext cx="5896391" cy="2387600"/>
          </a:xfrm>
        </p:spPr>
        <p:txBody>
          <a:bodyPr>
            <a:normAutofit/>
          </a:bodyPr>
          <a:lstStyle/>
          <a:p>
            <a:r>
              <a:rPr lang="en-US" dirty="0"/>
              <a:t> Modernization in </a:t>
            </a:r>
            <a:r>
              <a:rPr lang="en-US" dirty="0" err="1"/>
              <a:t>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B7AE1-A8F8-9C5E-618C-A57674A2C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417" y="2046616"/>
            <a:ext cx="6415088" cy="442959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Streamline the logo design by simplifying the shapes and elements. A cleaner and more minimalistic design can make it visually appealing and easily recognizable.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Consider updating the logo to give it a more contemporary and fresh look. This can be achieved by using current design trends, such as </a:t>
            </a:r>
            <a:r>
              <a:rPr lang="en-US" dirty="0">
                <a:solidFill>
                  <a:srgbClr val="FFFF00"/>
                </a:solidFill>
              </a:rPr>
              <a:t>flat design</a:t>
            </a:r>
            <a:r>
              <a:rPr lang="en-US" dirty="0"/>
              <a:t> or abstract forms</a:t>
            </a:r>
            <a:r>
              <a:rPr lang="en-US" sz="1300" dirty="0"/>
              <a:t>.</a:t>
            </a:r>
          </a:p>
        </p:txBody>
      </p:sp>
      <p:pic>
        <p:nvPicPr>
          <p:cNvPr id="13" name="Picture 12" descr="A picture containing cartoon, toy">
            <a:extLst>
              <a:ext uri="{FF2B5EF4-FFF2-40B4-BE49-F238E27FC236}">
                <a16:creationId xmlns:a16="http://schemas.microsoft.com/office/drawing/2014/main" id="{BE5A736D-F604-C30C-A155-47018D3AC4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" r="14054" b="4"/>
          <a:stretch/>
        </p:blipFill>
        <p:spPr>
          <a:xfrm>
            <a:off x="7513163" y="1122362"/>
            <a:ext cx="4133833" cy="5023914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424824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0131-9A58-C0F1-4332-DA8C69630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826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Incorporation of </a:t>
            </a:r>
            <a:r>
              <a:rPr lang="en-US" sz="3400" dirty="0">
                <a:solidFill>
                  <a:srgbClr val="92D050"/>
                </a:solidFill>
              </a:rPr>
              <a:t>green</a:t>
            </a:r>
            <a:r>
              <a:rPr lang="en-US" sz="3400" dirty="0"/>
              <a:t> color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E399F-1982-05D5-A64D-774C88734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708" y="1123122"/>
            <a:ext cx="6779092" cy="548639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Color scheme used in NSS logo represents its vision and values.</a:t>
            </a:r>
          </a:p>
          <a:p>
            <a:pPr indent="-22860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Colors are used in a logo to evoke positive emotions, convey inclusivity, and show alignment with the organization's purpose</a:t>
            </a:r>
          </a:p>
          <a:p>
            <a:pPr indent="-22860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NSS has 5 domains of work namely Education , Environment , Health , Society and Innovation. Colors associated with each domain are as under :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Education – Light Blue 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Environment – Green 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Innovation – Blue 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Health – Green 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Society – White </a:t>
            </a:r>
          </a:p>
          <a:p>
            <a:pPr indent="-22860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The current logo uses Blue and Red colors but the color green which is associated with two important domains i.e. health and environment is missing in the logo .</a:t>
            </a:r>
          </a:p>
          <a:p>
            <a:pPr indent="-22860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Incorporation of color green in the logo would make the logo even more visually appealing to the audience and it will also have a hidden meaning associated with it i.e. focus on health and environment.</a:t>
            </a:r>
          </a:p>
          <a:p>
            <a:pPr indent="-22860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800" dirty="0"/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800" dirty="0"/>
          </a:p>
        </p:txBody>
      </p:sp>
      <p:pic>
        <p:nvPicPr>
          <p:cNvPr id="5" name="Picture 4" descr="A picture containing symbol, logo, text, circle&#10;&#10;Description automatically generated">
            <a:extLst>
              <a:ext uri="{FF2B5EF4-FFF2-40B4-BE49-F238E27FC236}">
                <a16:creationId xmlns:a16="http://schemas.microsoft.com/office/drawing/2014/main" id="{2FA6BAF4-CA53-1A45-6C49-68F189033C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" r="-5" b="-5"/>
          <a:stretch/>
        </p:blipFill>
        <p:spPr>
          <a:xfrm>
            <a:off x="7718491" y="1916041"/>
            <a:ext cx="4208873" cy="4186583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99864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9CE1-CF0B-7BE9-73A8-0AE157E31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677" y="-1105690"/>
            <a:ext cx="8485297" cy="2387600"/>
          </a:xfrm>
        </p:spPr>
        <p:txBody>
          <a:bodyPr>
            <a:normAutofit/>
          </a:bodyPr>
          <a:lstStyle/>
          <a:p>
            <a:r>
              <a:rPr lang="en-US" dirty="0"/>
              <a:t>Change in font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E313F-DE33-D529-C988-70955E135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155" y="1485003"/>
            <a:ext cx="6318567" cy="4945614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typography used should be legible and aligns with the organization's identity. It should communicate the NSS's values effectively.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logo should work well across various mediums and platforms, including print, digital, and social media. It should be scalable, recognizable, and retain its visual impact at different sizes.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It should also give a modern and professional look to the </a:t>
            </a:r>
            <a:r>
              <a:rPr lang="en-US"/>
              <a:t>logo design</a:t>
            </a:r>
            <a:endParaRPr lang="en-US" sz="1100" dirty="0"/>
          </a:p>
        </p:txBody>
      </p:sp>
      <p:pic>
        <p:nvPicPr>
          <p:cNvPr id="7" name="Picture 6" descr="A picture containing text, font, typography, poster">
            <a:extLst>
              <a:ext uri="{FF2B5EF4-FFF2-40B4-BE49-F238E27FC236}">
                <a16:creationId xmlns:a16="http://schemas.microsoft.com/office/drawing/2014/main" id="{06477AC0-E82C-3704-4D51-D1BA8A94F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1" y="1640264"/>
            <a:ext cx="4218776" cy="4260915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8969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4CADAA-31EB-5E4C-9159-85F7DA020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56" y="2256258"/>
            <a:ext cx="12036287" cy="529686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/>
              <a:t>In this regard serif fonts are considered to best 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/>
              <a:t>Serif logo fonts have decorative “feet” at the ends of each letterform and evoke a polished, classic feeling.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/>
              <a:t>Slab serif logo fonts are bolder, louder serifs with large letterforms designed to be seen from a long distance.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/>
              <a:t>Script logo fonts are both formal and casual typefaces that have the loops and flourishes of script handwriting.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/>
              <a:t>Sans-serif logo fonts lack the “feet” at the ends of each letterform and are considered more modern than their serif counterparts.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/>
              <a:t>Analyzing all these font options , we find that script logo font is a bit casual while serif logo font is old-school type.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/>
              <a:t>Slab serif logo is more recognizable while sans serif logo </a:t>
            </a:r>
            <a:r>
              <a:rPr lang="en-US" sz="1800"/>
              <a:t>is modern and </a:t>
            </a:r>
            <a:r>
              <a:rPr lang="en-US" sz="1800" dirty="0"/>
              <a:t>recognizable at the same time. So one of these two fonts can be used in the present NSS logo.</a:t>
            </a:r>
          </a:p>
        </p:txBody>
      </p:sp>
      <p:pic>
        <p:nvPicPr>
          <p:cNvPr id="8" name="Picture 7" descr="A picture containing text, font, number, typography">
            <a:extLst>
              <a:ext uri="{FF2B5EF4-FFF2-40B4-BE49-F238E27FC236}">
                <a16:creationId xmlns:a16="http://schemas.microsoft.com/office/drawing/2014/main" id="{2CAFB75E-5F08-8F0A-D64A-A5B847630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5" y="218661"/>
            <a:ext cx="11769588" cy="18785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3E78C5-0564-51E0-8C67-DDAD0DB36EEB}"/>
                  </a:ext>
                </a:extLst>
              </p14:cNvPr>
              <p14:cNvContentPartPr/>
              <p14:nvPr/>
            </p14:nvContentPartPr>
            <p14:xfrm>
              <a:off x="-9272" y="1595454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3E78C5-0564-51E0-8C67-DDAD0DB36E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8272" y="158645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708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274B-C1E7-C564-F50B-40DE0E25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Autofit/>
          </a:bodyPr>
          <a:lstStyle/>
          <a:p>
            <a:r>
              <a:rPr lang="en-US" sz="9600" dirty="0">
                <a:sym typeface="Wingdings" panose="05000000000000000000" pitchFamily="2" charset="2"/>
              </a:rPr>
              <a:t> </a:t>
            </a:r>
            <a:r>
              <a:rPr lang="en-US" sz="8800" dirty="0"/>
              <a:t>Thank you </a:t>
            </a:r>
            <a:r>
              <a:rPr lang="en-US" sz="9600" dirty="0">
                <a:sym typeface="Wingdings" panose="05000000000000000000" pitchFamily="2" charset="2"/>
              </a:rPr>
              <a:t></a:t>
            </a:r>
            <a:r>
              <a:rPr lang="en-US" sz="9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1153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360</TotalTime>
  <Words>591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Rockwell</vt:lpstr>
      <vt:lpstr>Wingdings</vt:lpstr>
      <vt:lpstr>Damask</vt:lpstr>
      <vt:lpstr>What is the current NSS logo based on ?</vt:lpstr>
      <vt:lpstr>Amendments :</vt:lpstr>
      <vt:lpstr> Modernization in DEsign</vt:lpstr>
      <vt:lpstr>Incorporation of green color </vt:lpstr>
      <vt:lpstr>Change in font style</vt:lpstr>
      <vt:lpstr>PowerPoint Presentation</vt:lpstr>
      <vt:lpstr> 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current NSS logo based on ?</dc:title>
  <dc:creator>saurabh singh</dc:creator>
  <cp:lastModifiedBy>saurabh singh</cp:lastModifiedBy>
  <cp:revision>1</cp:revision>
  <dcterms:created xsi:type="dcterms:W3CDTF">2023-06-22T06:11:13Z</dcterms:created>
  <dcterms:modified xsi:type="dcterms:W3CDTF">2023-06-22T14:04:28Z</dcterms:modified>
</cp:coreProperties>
</file>