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1"/>
  </p:notesMasterIdLst>
  <p:sldIdLst>
    <p:sldId id="256" r:id="rId3"/>
    <p:sldId id="257" r:id="rId4"/>
    <p:sldId id="262" r:id="rId5"/>
    <p:sldId id="265" r:id="rId6"/>
    <p:sldId id="272" r:id="rId7"/>
    <p:sldId id="277" r:id="rId8"/>
    <p:sldId id="264" r:id="rId9"/>
    <p:sldId id="263" r:id="rId10"/>
  </p:sldIdLst>
  <p:sldSz cx="9144000" cy="5143500" type="screen16x9"/>
  <p:notesSz cx="6858000" cy="9144000"/>
  <p:embeddedFontLst>
    <p:embeddedFont>
      <p:font typeface="AngsanaUPC" panose="02020603050405020304" pitchFamily="18" charset="-34"/>
      <p:regular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36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527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9213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7848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10-01-2025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29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50" y="1339275"/>
            <a:ext cx="55554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React Routing</a:t>
            </a:r>
            <a:endParaRPr lang="en-US" sz="2000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693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REACT ROUTING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52D4B8-876C-48A6-AB5A-9B6C49B20E4C}"/>
              </a:ext>
            </a:extLst>
          </p:cNvPr>
          <p:cNvSpPr txBox="1"/>
          <p:nvPr/>
        </p:nvSpPr>
        <p:spPr>
          <a:xfrm>
            <a:off x="381001" y="809841"/>
            <a:ext cx="6203372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What is React Router DOM?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1800" dirty="0"/>
              <a:t>     Install react-router: </a:t>
            </a:r>
            <a:r>
              <a:rPr lang="en-IN" sz="1800" dirty="0" err="1"/>
              <a:t>npm</a:t>
            </a:r>
            <a:r>
              <a:rPr lang="en-IN" sz="1800" dirty="0"/>
              <a:t> install --save react-router-dom.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How to create multiple webpages in a client-side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Link b/w Routes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Routing Parameters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How to use third party API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1329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693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React Router DOM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52D4B8-876C-48A6-AB5A-9B6C49B20E4C}"/>
              </a:ext>
            </a:extLst>
          </p:cNvPr>
          <p:cNvSpPr txBox="1"/>
          <p:nvPr/>
        </p:nvSpPr>
        <p:spPr>
          <a:xfrm>
            <a:off x="381000" y="809841"/>
            <a:ext cx="8290560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202124"/>
                </a:solidFill>
              </a:rPr>
              <a:t>React Router DOM is an </a:t>
            </a:r>
            <a:r>
              <a:rPr lang="en-US" sz="1800" dirty="0" err="1">
                <a:solidFill>
                  <a:srgbClr val="202124"/>
                </a:solidFill>
              </a:rPr>
              <a:t>npm</a:t>
            </a:r>
            <a:r>
              <a:rPr lang="en-US" sz="1800" dirty="0">
                <a:solidFill>
                  <a:srgbClr val="202124"/>
                </a:solidFill>
              </a:rPr>
              <a:t> package that enables you to implement dynamic routing in a web app. It allows you to display pages and allow users to navigate them. It is a fully-featured client and server-side routing library for React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202124"/>
              </a:solidFill>
              <a:cs typeface="Calibri" panose="020F0502020204030204" pitchFamily="34" charset="0"/>
            </a:endParaRP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cs typeface="Calibri" panose="020F0502020204030204" pitchFamily="34" charset="0"/>
              </a:rPr>
              <a:t>A &lt;</a:t>
            </a:r>
            <a:r>
              <a:rPr lang="en-US" sz="1800" dirty="0" err="1">
                <a:cs typeface="Calibri" panose="020F0502020204030204" pitchFamily="34" charset="0"/>
              </a:rPr>
              <a:t>BrowserRouter</a:t>
            </a:r>
            <a:r>
              <a:rPr lang="en-US" sz="1800" dirty="0">
                <a:cs typeface="Calibri" panose="020F0502020204030204" pitchFamily="34" charset="0"/>
              </a:rPr>
              <a:t>&gt; stores the current location in the browser's address bar using clean URLs and navigates using the browser's built-in history stack.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800" dirty="0">
              <a:cs typeface="Calibri" panose="020F0502020204030204" pitchFamily="34" charset="0"/>
            </a:endParaRP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72976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693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REACT ROUTER DOM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91E67C-BE0C-414A-9CC4-D6D49FB54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56" y="904339"/>
            <a:ext cx="4902423" cy="17458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906476-671B-4355-89D8-B479C9ACB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314" y="2758577"/>
            <a:ext cx="4789559" cy="15453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4790AF3-3FBA-401C-A5F7-04F1E5013665}"/>
              </a:ext>
            </a:extLst>
          </p:cNvPr>
          <p:cNvSpPr txBox="1"/>
          <p:nvPr/>
        </p:nvSpPr>
        <p:spPr>
          <a:xfrm>
            <a:off x="1978432" y="2488552"/>
            <a:ext cx="1963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ROUTING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46C347-1647-4017-A6D5-3D2AA0960200}"/>
              </a:ext>
            </a:extLst>
          </p:cNvPr>
          <p:cNvSpPr txBox="1"/>
          <p:nvPr/>
        </p:nvSpPr>
        <p:spPr>
          <a:xfrm>
            <a:off x="5422606" y="4239181"/>
            <a:ext cx="2239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REACT-ROUTER DOM</a:t>
            </a:r>
          </a:p>
        </p:txBody>
      </p:sp>
    </p:spTree>
    <p:extLst>
      <p:ext uri="{BB962C8B-B14F-4D97-AF65-F5344CB8AC3E}">
        <p14:creationId xmlns:p14="http://schemas.microsoft.com/office/powerpoint/2010/main" val="2389133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8788" y="1059873"/>
            <a:ext cx="2646218" cy="1564402"/>
          </a:xfrm>
        </p:spPr>
        <p:txBody>
          <a:bodyPr>
            <a:normAutofit/>
          </a:bodyPr>
          <a:lstStyle/>
          <a:p>
            <a:r>
              <a:rPr lang="en-IN" sz="21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18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5029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/>
              <a:t>HIGHER </a:t>
            </a:r>
            <a:r>
              <a:rPr lang="en-IN" sz="2100" b="1" dirty="0"/>
              <a:t>ORDERED COMPONENTS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C17F4E-8B4F-46FD-84E0-5596BD0C2AD6}"/>
              </a:ext>
            </a:extLst>
          </p:cNvPr>
          <p:cNvSpPr/>
          <p:nvPr/>
        </p:nvSpPr>
        <p:spPr>
          <a:xfrm>
            <a:off x="435894" y="1365581"/>
            <a:ext cx="77619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endParaRPr lang="en-IN" sz="1200" b="1" dirty="0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DDAE3E6B-636B-473A-B523-8A06D8D19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94" y="934029"/>
            <a:ext cx="7472054" cy="2026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57175" indent="-257175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+mn-lt"/>
              </a:rPr>
              <a:t>HOC are methods that give super powers </a:t>
            </a:r>
            <a:r>
              <a:rPr lang="en-US" altLang="en-US" sz="1800" dirty="0"/>
              <a:t>component</a:t>
            </a:r>
            <a:r>
              <a:rPr lang="en-US" altLang="en-US" sz="1800" dirty="0">
                <a:latin typeface="+mn-lt"/>
              </a:rPr>
              <a:t> to it.</a:t>
            </a:r>
          </a:p>
          <a:p>
            <a:pPr marL="257175" indent="-257175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A higher-order component (HOC) is an advanced technique in React for reusing component logic.</a:t>
            </a:r>
          </a:p>
          <a:p>
            <a:pPr marL="257175" indent="-257175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A higher-order component is a function that takes a component and returns a new component.</a:t>
            </a:r>
            <a:endParaRPr lang="en-US" altLang="en-US" sz="1800" dirty="0">
              <a:latin typeface="+mn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9D9ABF-CC5E-4348-AD1E-FC88F04FB984}"/>
              </a:ext>
            </a:extLst>
          </p:cNvPr>
          <p:cNvSpPr/>
          <p:nvPr/>
        </p:nvSpPr>
        <p:spPr>
          <a:xfrm>
            <a:off x="1028932" y="3781536"/>
            <a:ext cx="1649186" cy="6095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>
                <a:solidFill>
                  <a:schemeClr val="tx1"/>
                </a:solidFill>
              </a:rPr>
              <a:t>About.js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A31902-0A0D-44AA-B84C-8D791691BD6D}"/>
              </a:ext>
            </a:extLst>
          </p:cNvPr>
          <p:cNvSpPr/>
          <p:nvPr/>
        </p:nvSpPr>
        <p:spPr>
          <a:xfrm>
            <a:off x="3816919" y="3722997"/>
            <a:ext cx="1717222" cy="7266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01023B-E11E-4FB1-9105-47D3E4250C36}"/>
              </a:ext>
            </a:extLst>
          </p:cNvPr>
          <p:cNvSpPr/>
          <p:nvPr/>
        </p:nvSpPr>
        <p:spPr>
          <a:xfrm>
            <a:off x="6656089" y="3781536"/>
            <a:ext cx="1686378" cy="6095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>
                <a:solidFill>
                  <a:schemeClr val="tx1"/>
                </a:solidFill>
              </a:rPr>
              <a:t>About.js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C8F269-2CD6-480C-AAB8-E4F134B31EA5}"/>
              </a:ext>
            </a:extLst>
          </p:cNvPr>
          <p:cNvSpPr txBox="1"/>
          <p:nvPr/>
        </p:nvSpPr>
        <p:spPr>
          <a:xfrm>
            <a:off x="1317357" y="3429351"/>
            <a:ext cx="15429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b="1" dirty="0"/>
              <a:t>Component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38498B-9A8F-4DED-AF67-C18200A877BE}"/>
              </a:ext>
            </a:extLst>
          </p:cNvPr>
          <p:cNvSpPr txBox="1"/>
          <p:nvPr/>
        </p:nvSpPr>
        <p:spPr>
          <a:xfrm>
            <a:off x="4434684" y="3433824"/>
            <a:ext cx="10994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b="1" dirty="0"/>
              <a:t>HOC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649A06-DBC0-4880-BC89-AA1D99D36DFA}"/>
              </a:ext>
            </a:extLst>
          </p:cNvPr>
          <p:cNvSpPr txBox="1"/>
          <p:nvPr/>
        </p:nvSpPr>
        <p:spPr>
          <a:xfrm>
            <a:off x="6980512" y="3293369"/>
            <a:ext cx="16922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/>
              <a:t>Supercharged   Component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997EFB-AF80-49BE-A368-55ECD3B721CA}"/>
              </a:ext>
            </a:extLst>
          </p:cNvPr>
          <p:cNvSpPr/>
          <p:nvPr/>
        </p:nvSpPr>
        <p:spPr>
          <a:xfrm>
            <a:off x="4053325" y="3921505"/>
            <a:ext cx="1244408" cy="359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err="1">
                <a:solidFill>
                  <a:schemeClr val="tx1"/>
                </a:solidFill>
              </a:rPr>
              <a:t>ColorChanger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7D0FF95-2639-23B5-8746-ACF8452D65F4}"/>
              </a:ext>
            </a:extLst>
          </p:cNvPr>
          <p:cNvCxnSpPr/>
          <p:nvPr/>
        </p:nvCxnSpPr>
        <p:spPr>
          <a:xfrm>
            <a:off x="2788920" y="4084320"/>
            <a:ext cx="845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4D983C1-E0BB-5888-EF36-D2A6D459F7BE}"/>
              </a:ext>
            </a:extLst>
          </p:cNvPr>
          <p:cNvCxnSpPr/>
          <p:nvPr/>
        </p:nvCxnSpPr>
        <p:spPr>
          <a:xfrm>
            <a:off x="5671358" y="4076700"/>
            <a:ext cx="845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697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197</Words>
  <Application>Microsoft Office PowerPoint</Application>
  <PresentationFormat>On-screen Show (16:9)</PresentationFormat>
  <Paragraphs>32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Arial</vt:lpstr>
      <vt:lpstr>AngsanaUPC</vt:lpstr>
      <vt:lpstr>Montserrat</vt:lpstr>
      <vt:lpstr>Wingdings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HTML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96</cp:revision>
  <dcterms:modified xsi:type="dcterms:W3CDTF">2025-01-10T16:34:42Z</dcterms:modified>
</cp:coreProperties>
</file>