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1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5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0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7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0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5A7-47D6-45C1-9984-E7025E6501B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0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MasterTeoremi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Algoritma Analizi-Devam</a:t>
            </a:r>
          </a:p>
        </p:txBody>
      </p:sp>
    </p:spTree>
    <p:extLst>
      <p:ext uri="{BB962C8B-B14F-4D97-AF65-F5344CB8AC3E}">
        <p14:creationId xmlns:p14="http://schemas.microsoft.com/office/powerpoint/2010/main" val="163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15" y="432920"/>
            <a:ext cx="1231773" cy="8077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5" y="405774"/>
            <a:ext cx="1351264" cy="8620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9" y="2101213"/>
            <a:ext cx="4235312" cy="9277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29" y="2284092"/>
            <a:ext cx="991722" cy="56197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79" y="2169561"/>
            <a:ext cx="4822792" cy="7910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17" y="3549967"/>
            <a:ext cx="4764068" cy="70508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397" y="3724270"/>
            <a:ext cx="964395" cy="4286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794" y="3549968"/>
            <a:ext cx="5353158" cy="62065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99" y="4978717"/>
            <a:ext cx="3660896" cy="65436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801" y="5031092"/>
            <a:ext cx="912567" cy="51231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2794" y="4759991"/>
            <a:ext cx="3716571" cy="71723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2794" y="5860485"/>
            <a:ext cx="3307160" cy="54814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79" y="5943583"/>
            <a:ext cx="916685" cy="381952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271" y="2362431"/>
            <a:ext cx="598170" cy="59817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33" y="3549967"/>
            <a:ext cx="485567" cy="66213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33" y="5104678"/>
            <a:ext cx="509589" cy="509589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48" y="479572"/>
            <a:ext cx="6312703" cy="1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8" y="874394"/>
            <a:ext cx="2178579" cy="6572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707757"/>
            <a:ext cx="2371725" cy="8238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90" y="1864994"/>
            <a:ext cx="1125203" cy="6381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45" y="2836544"/>
            <a:ext cx="883158" cy="5791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49" y="3643312"/>
            <a:ext cx="1303754" cy="6200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198" y="3461383"/>
            <a:ext cx="1583055" cy="7592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941" y="4491038"/>
            <a:ext cx="1367960" cy="6753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198" y="4491038"/>
            <a:ext cx="1465614" cy="64246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470559"/>
            <a:ext cx="1546860" cy="66294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0109" y="5166360"/>
            <a:ext cx="1915581" cy="51720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99" y="3953351"/>
            <a:ext cx="1845288" cy="69532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2842" y="6074532"/>
            <a:ext cx="3274970" cy="60110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812" y="6150367"/>
            <a:ext cx="1292297" cy="4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8" y="1008697"/>
            <a:ext cx="4842687" cy="6829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67" y="1128713"/>
            <a:ext cx="2150670" cy="56292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59" y="218994"/>
            <a:ext cx="3685812" cy="6768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669" y="1063710"/>
            <a:ext cx="2902769" cy="5729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8" y="2034540"/>
            <a:ext cx="5435518" cy="6172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707" y="2124551"/>
            <a:ext cx="2250755" cy="43719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15" y="2016564"/>
            <a:ext cx="3213343" cy="6351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32" y="3230880"/>
            <a:ext cx="4853702" cy="712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806703"/>
            <a:ext cx="2480650" cy="59817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430" y="3249930"/>
            <a:ext cx="2419350" cy="5334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608" y="4362450"/>
            <a:ext cx="6501815" cy="656749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7086084" y="4649867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10546430" y="4649867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tr-TR" dirty="0"/>
              <a:t>(f(n) negatif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609" y="5789767"/>
            <a:ext cx="5861862" cy="62139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1832" y="5885735"/>
            <a:ext cx="3114834" cy="519139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9465" y="3432559"/>
            <a:ext cx="2650808" cy="5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9" y="53340"/>
            <a:ext cx="4789646" cy="6781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12" y="172403"/>
            <a:ext cx="3113167" cy="639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98" y="201930"/>
            <a:ext cx="2609850" cy="609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9" y="1340167"/>
            <a:ext cx="5629019" cy="7972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069" y="1494948"/>
            <a:ext cx="3587931" cy="4876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16" y="1494948"/>
            <a:ext cx="2427079" cy="6424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79" y="2951797"/>
            <a:ext cx="6209460" cy="76771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9496" y="3128009"/>
            <a:ext cx="2650983" cy="55721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397" y="3152774"/>
            <a:ext cx="2084154" cy="53244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31" y="4419361"/>
            <a:ext cx="6084708" cy="73199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609397" y="4537710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5087" y="4395788"/>
            <a:ext cx="1380386" cy="51125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179" y="5961821"/>
            <a:ext cx="5638801" cy="69329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6609396" y="6123802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10398034" y="6123802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 sabit değil</a:t>
            </a:r>
          </a:p>
        </p:txBody>
      </p:sp>
    </p:spTree>
    <p:extLst>
      <p:ext uri="{BB962C8B-B14F-4D97-AF65-F5344CB8AC3E}">
        <p14:creationId xmlns:p14="http://schemas.microsoft.com/office/powerpoint/2010/main" val="24412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97" y="938212"/>
            <a:ext cx="5915025" cy="1895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15" y="3417000"/>
            <a:ext cx="1640790" cy="3897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55" y="4160393"/>
            <a:ext cx="2530710" cy="4593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70" y="4973386"/>
            <a:ext cx="4115880" cy="4106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977" y="4812526"/>
            <a:ext cx="1571625" cy="5715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70" y="6092610"/>
            <a:ext cx="4115880" cy="41064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86250" y="148590"/>
            <a:ext cx="388620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6977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81" y="1271587"/>
            <a:ext cx="4522432" cy="7629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114675"/>
            <a:ext cx="5153025" cy="628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0" y="3114675"/>
            <a:ext cx="1600200" cy="552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449" y="4503420"/>
            <a:ext cx="4240063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4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</Words>
  <Application>Microsoft Office PowerPoint</Application>
  <PresentationFormat>Geniş ekran</PresentationFormat>
  <Paragraphs>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MasterTeoremi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MasterTeoremi</dc:title>
  <dc:creator>Toshiba</dc:creator>
  <cp:lastModifiedBy>Sau</cp:lastModifiedBy>
  <cp:revision>9</cp:revision>
  <dcterms:created xsi:type="dcterms:W3CDTF">2020-07-23T19:05:38Z</dcterms:created>
  <dcterms:modified xsi:type="dcterms:W3CDTF">2024-03-04T12:58:33Z</dcterms:modified>
</cp:coreProperties>
</file>