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809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007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42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13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21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84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464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211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467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824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6C42-E28F-4734-A155-6E11555D8DF3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612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B6C42-E28F-4734-A155-6E11555D8DF3}" type="datetimeFigureOut">
              <a:rPr lang="tr-TR" smtClean="0"/>
              <a:t>27.10.2022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277A-BA6E-45D7-8AD7-E705C0B7BF4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80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84" y="1232897"/>
            <a:ext cx="9877532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9" y="534257"/>
            <a:ext cx="6796875" cy="541448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855" y="534257"/>
            <a:ext cx="5086350" cy="30956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651" y="4953428"/>
            <a:ext cx="2971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4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02" y="112160"/>
            <a:ext cx="3333750" cy="304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363"/>
            <a:ext cx="9496425" cy="325562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" y="3821987"/>
            <a:ext cx="9305925" cy="27432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197" y="3455274"/>
            <a:ext cx="33528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18" y="315180"/>
            <a:ext cx="9134475" cy="267459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69" y="3331877"/>
            <a:ext cx="56578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39" y="0"/>
            <a:ext cx="9172575" cy="39147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27" y="4048017"/>
            <a:ext cx="4530575" cy="25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35342"/>
            <a:ext cx="9201150" cy="328869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74" y="3372920"/>
            <a:ext cx="6143625" cy="32766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011" y="4667999"/>
            <a:ext cx="38576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9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41" y="268412"/>
            <a:ext cx="9182100" cy="32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092" y="6072026"/>
            <a:ext cx="3267075" cy="4381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67" y="397641"/>
            <a:ext cx="103441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3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82" y="1743074"/>
            <a:ext cx="8426055" cy="41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2" y="493161"/>
            <a:ext cx="10253609" cy="53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828675"/>
            <a:ext cx="11506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0" y="585627"/>
            <a:ext cx="10757043" cy="57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67"/>
            <a:ext cx="12148735" cy="569188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49" y="5784350"/>
            <a:ext cx="88963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4" y="678094"/>
            <a:ext cx="10726221" cy="537338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915" y="4099389"/>
            <a:ext cx="7129239" cy="1406169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863" y="5505558"/>
            <a:ext cx="1265169" cy="122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2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5" y="216453"/>
            <a:ext cx="5508286" cy="296119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226" y="3177645"/>
            <a:ext cx="87725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1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06" y="126394"/>
            <a:ext cx="4562475" cy="6667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8" y="1153380"/>
            <a:ext cx="7717263" cy="497001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612" y="2146603"/>
            <a:ext cx="40957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9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7" y="721546"/>
            <a:ext cx="6246795" cy="532745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18" y="1212352"/>
            <a:ext cx="5434803" cy="38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4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Geniş ekran</PresentationFormat>
  <Paragraphs>0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Toshiba</cp:lastModifiedBy>
  <cp:revision>11</cp:revision>
  <dcterms:created xsi:type="dcterms:W3CDTF">2015-10-31T10:20:23Z</dcterms:created>
  <dcterms:modified xsi:type="dcterms:W3CDTF">2022-10-27T13:49:57Z</dcterms:modified>
</cp:coreProperties>
</file>