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52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3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68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389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4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6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1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7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4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7F1F-E07F-43DD-B49C-3116E46EC28C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D911-8B17-41EA-8C9E-9AFBBC00A4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12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Çift Yönlü Bağlı Liste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Temel İşlemler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42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2" y="0"/>
            <a:ext cx="7496175" cy="4095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01" y="409575"/>
            <a:ext cx="6848475" cy="3143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" y="723900"/>
            <a:ext cx="10106865" cy="4095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94" y="6418293"/>
            <a:ext cx="1335405" cy="43970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2" y="1152208"/>
            <a:ext cx="2877501" cy="58151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92" y="1840230"/>
            <a:ext cx="1256773" cy="35718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8247" y="5752761"/>
            <a:ext cx="1537718" cy="4030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804" y="2092205"/>
            <a:ext cx="4149594" cy="40195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3860" y="2577289"/>
            <a:ext cx="3924300" cy="4572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9718" y="3114847"/>
            <a:ext cx="2390775" cy="4572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9718" y="3615259"/>
            <a:ext cx="1590675" cy="3333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9718" y="4003274"/>
            <a:ext cx="3829050" cy="44767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2518" y="4603523"/>
            <a:ext cx="2371725" cy="58102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0900" y="3081238"/>
            <a:ext cx="7239000" cy="2857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9398" y="2172352"/>
            <a:ext cx="7343775" cy="333375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60493" y="3392875"/>
            <a:ext cx="7229475" cy="28575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86124" y="3726514"/>
            <a:ext cx="7229475" cy="26670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19587" y="4649753"/>
            <a:ext cx="7210425" cy="285750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57687" y="4961390"/>
            <a:ext cx="7172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1" y="659218"/>
            <a:ext cx="1069992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 Başına eleman Ekleme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5" y="3304620"/>
            <a:ext cx="2305050" cy="9048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75" y="2040454"/>
            <a:ext cx="1733550" cy="9144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0284"/>
            <a:ext cx="4562475" cy="7905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566" y="4613333"/>
            <a:ext cx="6238559" cy="14074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882" y="6143071"/>
            <a:ext cx="4035061" cy="54824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519" y="2383178"/>
            <a:ext cx="4592841" cy="39873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178" y="2954631"/>
            <a:ext cx="6572947" cy="15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96508" cy="45358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Liste Sonuna Eleman Ekleme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0" y="3304620"/>
            <a:ext cx="2305050" cy="9048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0" y="1712207"/>
            <a:ext cx="1733550" cy="9144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32" y="28133"/>
            <a:ext cx="4562475" cy="7905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85" y="964647"/>
            <a:ext cx="5035407" cy="4408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426" y="6280870"/>
            <a:ext cx="3393485" cy="45044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029" y="1405457"/>
            <a:ext cx="7495885" cy="175076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489" y="3304620"/>
            <a:ext cx="8761512" cy="25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440723" cy="45358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Listede Araya Eleman Ekleme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3271725"/>
            <a:ext cx="2305050" cy="9048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6" y="1865571"/>
            <a:ext cx="1733550" cy="9144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553" y="196629"/>
            <a:ext cx="4562475" cy="7905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349" y="1197814"/>
            <a:ext cx="8511161" cy="290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033" y="1732165"/>
            <a:ext cx="6983514" cy="26681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632" y="6397869"/>
            <a:ext cx="3048368" cy="46013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033" y="1998977"/>
            <a:ext cx="3133837" cy="35938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7407" y="2358362"/>
            <a:ext cx="1511544" cy="35867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974" y="2990850"/>
            <a:ext cx="3984157" cy="129979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2974" y="4564463"/>
            <a:ext cx="6360503" cy="1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339" y="493270"/>
            <a:ext cx="5035062" cy="45358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Listeden Adresi Bilinen Bir Eleman Silme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3271725"/>
            <a:ext cx="2305050" cy="9048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6" y="1865571"/>
            <a:ext cx="1733550" cy="9144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2" y="97982"/>
            <a:ext cx="4562475" cy="790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401" y="5534241"/>
            <a:ext cx="3810000" cy="10953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418" y="888557"/>
            <a:ext cx="4754075" cy="3286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716" y="6413472"/>
            <a:ext cx="2454778" cy="43228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418" y="1217234"/>
            <a:ext cx="4228743" cy="34986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8314" y="1679132"/>
            <a:ext cx="7941285" cy="114013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925" y="2882860"/>
            <a:ext cx="8220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/>
              <a:t>Çift Yönlü Bağlı Listede Arama Yapmak</a:t>
            </a:r>
            <a:endParaRPr lang="tr-TR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822961"/>
            <a:ext cx="9576322" cy="4962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4" y="1183165"/>
            <a:ext cx="7588919" cy="3781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77" y="6192524"/>
            <a:ext cx="1536383" cy="4243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526" y="1561307"/>
            <a:ext cx="4742682" cy="37052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72" y="2095500"/>
            <a:ext cx="9582698" cy="332073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237" y="5500711"/>
            <a:ext cx="2748283" cy="4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13347"/>
            <a:ext cx="8324850" cy="6191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2" y="1496377"/>
            <a:ext cx="5229225" cy="1504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2" y="3765232"/>
            <a:ext cx="11254475" cy="24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71" y="791571"/>
            <a:ext cx="4826406" cy="15740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1" y="156541"/>
            <a:ext cx="5229225" cy="3905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471" y="699263"/>
            <a:ext cx="5581650" cy="3619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145" y="1509712"/>
            <a:ext cx="6353855" cy="314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833" y="2298996"/>
            <a:ext cx="6399276" cy="28956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833" y="2798215"/>
            <a:ext cx="6599808" cy="137350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8571" y="4285314"/>
            <a:ext cx="8717501" cy="246314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6114" y="6322388"/>
            <a:ext cx="1193007" cy="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5" y="0"/>
            <a:ext cx="7410450" cy="5810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" y="697230"/>
            <a:ext cx="10935335" cy="3886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7310"/>
            <a:ext cx="6724650" cy="3429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722" y="6496050"/>
            <a:ext cx="828675" cy="3619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" y="1792604"/>
            <a:ext cx="2683262" cy="10001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20" y="3241357"/>
            <a:ext cx="10249380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30</Words>
  <Application>Microsoft Office PowerPoint</Application>
  <PresentationFormat>Geniş ekran</PresentationFormat>
  <Paragraphs>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Çift Yönlü Bağlı Liste</vt:lpstr>
      <vt:lpstr>Liste Başına eleman Ekleme</vt:lpstr>
      <vt:lpstr>Liste Sonuna Eleman Ekleme</vt:lpstr>
      <vt:lpstr>Listede Araya Eleman Ekleme</vt:lpstr>
      <vt:lpstr>Listeden Adresi Bilinen Bir Eleman Silme</vt:lpstr>
      <vt:lpstr>Çift Yönlü Bağlı Listede Arama Yapmak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Çift Yönlü Bağlı Liste</dc:title>
  <dc:creator>Toshiba</dc:creator>
  <cp:lastModifiedBy>Toshiba</cp:lastModifiedBy>
  <cp:revision>12</cp:revision>
  <dcterms:created xsi:type="dcterms:W3CDTF">2017-10-26T10:41:39Z</dcterms:created>
  <dcterms:modified xsi:type="dcterms:W3CDTF">2022-11-03T13:50:46Z</dcterms:modified>
</cp:coreProperties>
</file>