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70" r:id="rId8"/>
    <p:sldId id="269" r:id="rId9"/>
    <p:sldId id="257" r:id="rId10"/>
    <p:sldId id="258" r:id="rId11"/>
    <p:sldId id="259" r:id="rId12"/>
    <p:sldId id="260" r:id="rId13"/>
    <p:sldId id="261" r:id="rId1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3-29T13:48:42.26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10389 16034 0,'-17'0'46,"-1"0"-30,-17 0-16,17 17 16,18 1-16,-18-18 15,1 18-15,-1-1 16,-17 1 15,17 17 16,36-52 156,0 17-203,17-18 16,-18 0-1,-17 1 1,18 17 0,17 0-1,-17-36 1,0 19 0,-1-1 62,1 18-47,-18 18 219,0-1-250,0 1 16,0 0-16,0 17 15,0-17 1,0-1-1,-18 36 1,18-18 0,0 1-1,0-19 1,0 1 0,0 0-1,0 17 1,0-17-1,0-1 1,0 1 0,0-1-1,0 1 17,0 0-17,0-1-15,0 1 31,0 0-15,0-1 15,0 1-15,0 0 0,-17-18 171,-36 0-124,17 0-48,19 0-15,-1-18 16,53 18 359,1 0-360,-19 0-15,19 0 16,-1 0 0,0 0-16,18 0 0,-18 0 15,1 0-15,-1 0 16,-70 0 187,-1 0-203,-17 0 16,1 0-16,16 0 15,-17 0-15,18 0 16,17 0-16,1 0 16,-1 0-1,-17 0 16,70 0 157,18 0-172,18 0-16,-36 0 15,18 0-15,0 0 16,-36 0-1,19 0 1,-19 0 0,-34 0 93,-19 0-109,-17 0 16,1 0-16,-1 0 15,-53 0 1,53 0 0,18 0-1,17 0 1,0 0-1,36 0 142,0 0-157,35 0 15,-18 0-15,0 0 16,-17 0 0,-1 0-1,1-18 110</inkml:trace>
  <inkml:trace contextRef="#ctx0" brushRef="#br0" timeOffset="1959.01">10354 16545 0,'0'-17'47,"0"-1"-32,0 0 1,0 1-16,0-71 31,0 17 0,0 36-15,0-1 0,0 19-1,0-1 1,0 0 0,0 1 15,0-1 0,0 1-31,0-1 125,0 0-109,0-17 46,0 17 1,-18 18 234,-17 18-297,0 0 15,0-1-15,-18 1 16,17-18-1,-17 18 17,53-1 93,18-17-110,0 0-15,-1 0 16,1-17-16,0 17 16,17 0-1,0 0 1,-17 0-1,-1 0 1,-17-18 0,-17 18 249,-1 18-249,1-1-16,-19 1 16,19-1-16,-19 1 15,36-36 126,18 18-141,-18-17 15,18 17 17,-1 0-17</inkml:trace>
  <inkml:trace contextRef="#ctx0" brushRef="#br0" timeOffset="3976.1">10195 16510 0,'0'18'125,"36"-1"-109,-19-17-16,36 18 15,-18-18-15,18 0 32,18 0-1,-89 0 63,-35 0-79,18 0-15,-36 0 16,1 0-16,-1 0 15,36 0 17,0 0-17,70 0 95,-17 0-95,35 0-15,0 0 16,-18 0-16,35 0 16,-17 0-1,-17 0 1,-19 0-1,1 0 267,-1 0-267,1 0 1,-53 0 93,-18 0-109,18 0 16,-18 0-16,35 0 16,0 0-16,89 0 78,-18 18-78,-18-18 15,0 0 1,1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289D6-0B0B-45CC-BC50-692E4036D7B5}" type="datetimeFigureOut">
              <a:rPr lang="tr-TR" smtClean="0"/>
              <a:t>29.03.2023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7925-E1BE-4C55-BD47-EA2CDEEFC1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5568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289D6-0B0B-45CC-BC50-692E4036D7B5}" type="datetimeFigureOut">
              <a:rPr lang="tr-TR" smtClean="0"/>
              <a:t>29.03.2023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7925-E1BE-4C55-BD47-EA2CDEEFC1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8326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289D6-0B0B-45CC-BC50-692E4036D7B5}" type="datetimeFigureOut">
              <a:rPr lang="tr-TR" smtClean="0"/>
              <a:t>29.03.2023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7925-E1BE-4C55-BD47-EA2CDEEFC1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3788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289D6-0B0B-45CC-BC50-692E4036D7B5}" type="datetimeFigureOut">
              <a:rPr lang="tr-TR" smtClean="0"/>
              <a:t>29.03.2023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7925-E1BE-4C55-BD47-EA2CDEEFC1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5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289D6-0B0B-45CC-BC50-692E4036D7B5}" type="datetimeFigureOut">
              <a:rPr lang="tr-TR" smtClean="0"/>
              <a:t>29.03.2023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7925-E1BE-4C55-BD47-EA2CDEEFC1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8576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289D6-0B0B-45CC-BC50-692E4036D7B5}" type="datetimeFigureOut">
              <a:rPr lang="tr-TR" smtClean="0"/>
              <a:t>29.03.2023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7925-E1BE-4C55-BD47-EA2CDEEFC1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386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289D6-0B0B-45CC-BC50-692E4036D7B5}" type="datetimeFigureOut">
              <a:rPr lang="tr-TR" smtClean="0"/>
              <a:t>29.03.2023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7925-E1BE-4C55-BD47-EA2CDEEFC1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5984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289D6-0B0B-45CC-BC50-692E4036D7B5}" type="datetimeFigureOut">
              <a:rPr lang="tr-TR" smtClean="0"/>
              <a:t>29.03.2023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7925-E1BE-4C55-BD47-EA2CDEEFC1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2478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289D6-0B0B-45CC-BC50-692E4036D7B5}" type="datetimeFigureOut">
              <a:rPr lang="tr-TR" smtClean="0"/>
              <a:t>29.03.2023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7925-E1BE-4C55-BD47-EA2CDEEFC1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8937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289D6-0B0B-45CC-BC50-692E4036D7B5}" type="datetimeFigureOut">
              <a:rPr lang="tr-TR" smtClean="0"/>
              <a:t>29.03.2023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7925-E1BE-4C55-BD47-EA2CDEEFC1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8904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289D6-0B0B-45CC-BC50-692E4036D7B5}" type="datetimeFigureOut">
              <a:rPr lang="tr-TR" smtClean="0"/>
              <a:t>29.03.2023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7925-E1BE-4C55-BD47-EA2CDEEFC1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3215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289D6-0B0B-45CC-BC50-692E4036D7B5}" type="datetimeFigureOut">
              <a:rPr lang="tr-TR" smtClean="0"/>
              <a:t>29.03.2023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C7925-E1BE-4C55-BD47-EA2CDEEFC1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283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lgisayarkavramlari.com/2008/11/24/yapici-constructor/" TargetMode="Externa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9.png"/><Relationship Id="rId4" Type="http://schemas.openxmlformats.org/officeDocument/2006/relationships/hyperlink" Target="http://www.bilgisayarkavramlari.com/2008/07/15/nesne-object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0" Type="http://schemas.openxmlformats.org/officeDocument/2006/relationships/customXml" Target="../ink/ink1.xml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04" y="0"/>
            <a:ext cx="5857685" cy="483108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511" y="1674817"/>
            <a:ext cx="1879156" cy="446532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869443"/>
            <a:ext cx="3218688" cy="405001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304" y="1327307"/>
            <a:ext cx="2712178" cy="719899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6536" y="1713452"/>
            <a:ext cx="1443316" cy="285940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49" y="2145650"/>
            <a:ext cx="2368106" cy="305562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49158" y="2489454"/>
            <a:ext cx="1252538" cy="370469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32489" y="5792914"/>
            <a:ext cx="2844356" cy="434360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74151" y="2969132"/>
            <a:ext cx="4255961" cy="458533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74151" y="4717542"/>
            <a:ext cx="1650076" cy="453771"/>
          </a:xfrm>
          <a:prstGeom prst="rect">
            <a:avLst/>
          </a:prstGeom>
        </p:spPr>
      </p:pic>
      <p:pic>
        <p:nvPicPr>
          <p:cNvPr id="15" name="Resim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80492" y="3397983"/>
            <a:ext cx="4849620" cy="295545"/>
          </a:xfrm>
          <a:prstGeom prst="rect">
            <a:avLst/>
          </a:prstGeom>
        </p:spPr>
      </p:pic>
      <p:pic>
        <p:nvPicPr>
          <p:cNvPr id="16" name="Resim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75700" y="3758461"/>
            <a:ext cx="2030540" cy="995620"/>
          </a:xfrm>
          <a:prstGeom prst="rect">
            <a:avLst/>
          </a:prstGeom>
        </p:spPr>
      </p:pic>
      <p:pic>
        <p:nvPicPr>
          <p:cNvPr id="17" name="Resim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778763" y="5342038"/>
            <a:ext cx="1929448" cy="230563"/>
          </a:xfrm>
          <a:prstGeom prst="rect">
            <a:avLst/>
          </a:prstGeom>
        </p:spPr>
      </p:pic>
      <p:pic>
        <p:nvPicPr>
          <p:cNvPr id="18" name="Resim 1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26463" y="6227274"/>
            <a:ext cx="1762445" cy="275861"/>
          </a:xfrm>
          <a:prstGeom prst="rect">
            <a:avLst/>
          </a:prstGeom>
        </p:spPr>
      </p:pic>
      <p:pic>
        <p:nvPicPr>
          <p:cNvPr id="19" name="Resim 1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558784" y="6190678"/>
            <a:ext cx="2570361" cy="447866"/>
          </a:xfrm>
          <a:prstGeom prst="rect">
            <a:avLst/>
          </a:prstGeom>
        </p:spPr>
      </p:pic>
      <p:pic>
        <p:nvPicPr>
          <p:cNvPr id="20" name="Resim 1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249" y="460411"/>
            <a:ext cx="2880287" cy="37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31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72" y="369332"/>
            <a:ext cx="6557763" cy="3307270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100772" y="0"/>
            <a:ext cx="3480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rgbClr val="595959"/>
                </a:solidFill>
                <a:latin typeface="Open Sans"/>
              </a:rPr>
              <a:t>B</a:t>
            </a:r>
            <a:r>
              <a:rPr lang="tr-TR" b="0" i="0" dirty="0">
                <a:solidFill>
                  <a:srgbClr val="595959"/>
                </a:solidFill>
                <a:effectLst/>
                <a:latin typeface="Open Sans"/>
              </a:rPr>
              <a:t>ir hastanın tanımını yapan sınıf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3413760" y="276999"/>
            <a:ext cx="84612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595959"/>
                </a:solidFill>
                <a:latin typeface="Open Sans"/>
              </a:rPr>
              <a:t>H</a:t>
            </a:r>
            <a:r>
              <a:rPr lang="tr-TR" b="0" i="0" dirty="0">
                <a:solidFill>
                  <a:srgbClr val="595959"/>
                </a:solidFill>
                <a:effectLst/>
                <a:latin typeface="Open Sans"/>
              </a:rPr>
              <a:t>asta sınıfında, yine sınıf ile aynı isme sahip </a:t>
            </a:r>
            <a:r>
              <a:rPr lang="tr-TR" b="0" i="0" u="none" strike="noStrike" dirty="0">
                <a:solidFill>
                  <a:srgbClr val="A03717"/>
                </a:solidFill>
                <a:effectLst/>
                <a:latin typeface="Open Sans"/>
                <a:hlinkClick r:id="rId3"/>
              </a:rPr>
              <a:t>bir inşa fonksiyonu (</a:t>
            </a:r>
            <a:r>
              <a:rPr lang="tr-TR" b="0" i="0" u="none" strike="noStrike" dirty="0" err="1">
                <a:solidFill>
                  <a:srgbClr val="A03717"/>
                </a:solidFill>
                <a:effectLst/>
                <a:latin typeface="Open Sans"/>
                <a:hlinkClick r:id="rId3"/>
              </a:rPr>
              <a:t>constructor</a:t>
            </a:r>
            <a:r>
              <a:rPr lang="tr-TR" b="0" i="0" u="none" strike="noStrike" dirty="0">
                <a:solidFill>
                  <a:srgbClr val="A03717"/>
                </a:solidFill>
                <a:effectLst/>
                <a:latin typeface="Open Sans"/>
                <a:hlinkClick r:id="rId3"/>
              </a:rPr>
              <a:t>)</a:t>
            </a:r>
            <a:r>
              <a:rPr lang="tr-TR" b="0" i="0" dirty="0">
                <a:solidFill>
                  <a:srgbClr val="595959"/>
                </a:solidFill>
                <a:effectLst/>
                <a:latin typeface="Open Sans"/>
              </a:rPr>
              <a:t> bulunmaktadır. Buradaki amaç, </a:t>
            </a:r>
            <a:r>
              <a:rPr lang="tr-TR" b="0" i="0" u="none" strike="noStrike" dirty="0">
                <a:solidFill>
                  <a:srgbClr val="A03717"/>
                </a:solidFill>
                <a:effectLst/>
                <a:latin typeface="Open Sans"/>
                <a:hlinkClick r:id="rId4"/>
              </a:rPr>
              <a:t>nesne (</a:t>
            </a:r>
            <a:r>
              <a:rPr lang="tr-TR" b="0" i="0" u="none" strike="noStrike" dirty="0" err="1">
                <a:solidFill>
                  <a:srgbClr val="A03717"/>
                </a:solidFill>
                <a:effectLst/>
                <a:latin typeface="Open Sans"/>
                <a:hlinkClick r:id="rId4"/>
              </a:rPr>
              <a:t>object</a:t>
            </a:r>
            <a:r>
              <a:rPr lang="tr-TR" b="0" i="0" u="none" strike="noStrike" dirty="0">
                <a:solidFill>
                  <a:srgbClr val="A03717"/>
                </a:solidFill>
                <a:effectLst/>
                <a:latin typeface="Open Sans"/>
                <a:hlinkClick r:id="rId4"/>
              </a:rPr>
              <a:t>)</a:t>
            </a:r>
            <a:r>
              <a:rPr lang="tr-TR" b="0" i="0" dirty="0">
                <a:solidFill>
                  <a:srgbClr val="595959"/>
                </a:solidFill>
                <a:effectLst/>
                <a:latin typeface="Open Sans"/>
              </a:rPr>
              <a:t> oluşturulurken bu aşamada ilk değerlerini atamaktır.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72" y="3732180"/>
            <a:ext cx="3837244" cy="180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514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98" y="0"/>
            <a:ext cx="9367838" cy="689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007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13" y="148932"/>
            <a:ext cx="4457891" cy="3489618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13" y="3745610"/>
            <a:ext cx="11671066" cy="250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928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86" y="-57665"/>
            <a:ext cx="11314751" cy="590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97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3511038" y="0"/>
            <a:ext cx="4852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Tek Bağlı Dairesel Listelerde Başa Eleman Eklemek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87" y="2466974"/>
            <a:ext cx="8916126" cy="2629281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36" y="5803393"/>
            <a:ext cx="5501178" cy="837628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187" y="427625"/>
            <a:ext cx="4152900" cy="295275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187" y="951999"/>
            <a:ext cx="74295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8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3047912" y="0"/>
            <a:ext cx="4876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Tek Bağlı Dairesel Listelerde Sona Eleman Eklemek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4" y="369332"/>
            <a:ext cx="7875524" cy="478917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39409"/>
            <a:ext cx="1294378" cy="918591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35" y="1028509"/>
            <a:ext cx="7815153" cy="137331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790" y="2697861"/>
            <a:ext cx="9473871" cy="2762631"/>
          </a:xfrm>
          <a:prstGeom prst="rect">
            <a:avLst/>
          </a:prstGeom>
        </p:spPr>
      </p:pic>
      <p:sp>
        <p:nvSpPr>
          <p:cNvPr id="9" name="Dikdörtgen 8"/>
          <p:cNvSpPr/>
          <p:nvPr/>
        </p:nvSpPr>
        <p:spPr>
          <a:xfrm>
            <a:off x="5913120" y="593940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/>
              <a:t> başa ekleme fonksiyonunun sonundaki </a:t>
            </a:r>
            <a:r>
              <a:rPr lang="tr-TR" dirty="0" err="1"/>
              <a:t>head</a:t>
            </a:r>
            <a:r>
              <a:rPr lang="tr-TR" dirty="0"/>
              <a:t> = </a:t>
            </a:r>
            <a:r>
              <a:rPr lang="tr-TR" dirty="0" err="1"/>
              <a:t>temp</a:t>
            </a:r>
            <a:r>
              <a:rPr lang="tr-TR" dirty="0"/>
              <a:t>; satırını kaldırmak yeterlidir.</a:t>
            </a:r>
          </a:p>
        </p:txBody>
      </p:sp>
    </p:spTree>
    <p:extLst>
      <p:ext uri="{BB962C8B-B14F-4D97-AF65-F5344CB8AC3E}">
        <p14:creationId xmlns:p14="http://schemas.microsoft.com/office/powerpoint/2010/main" val="509745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00" y="1875091"/>
            <a:ext cx="11435244" cy="4640619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537300" y="256324"/>
            <a:ext cx="112401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Görüldüğü gibi başa ekleme fonksiyonunun sonundaki </a:t>
            </a:r>
            <a:r>
              <a:rPr lang="tr-TR" dirty="0" err="1"/>
              <a:t>head</a:t>
            </a:r>
            <a:r>
              <a:rPr lang="tr-TR" dirty="0"/>
              <a:t> = </a:t>
            </a:r>
            <a:r>
              <a:rPr lang="tr-TR" dirty="0" err="1"/>
              <a:t>temp</a:t>
            </a:r>
            <a:r>
              <a:rPr lang="tr-TR" dirty="0"/>
              <a:t>; satırını kaldırmak yeterlidir. Aynı fonksiyonu aşağıdaki şekilde de yazabilirdik. Burada </a:t>
            </a:r>
            <a:r>
              <a:rPr lang="tr-TR" dirty="0" err="1"/>
              <a:t>temp</a:t>
            </a:r>
            <a:r>
              <a:rPr lang="tr-TR" dirty="0"/>
              <a:t> isminde bir değişkene ihtiyacımızın olmadığını gözlemleyin.</a:t>
            </a:r>
          </a:p>
        </p:txBody>
      </p:sp>
    </p:spTree>
    <p:extLst>
      <p:ext uri="{BB962C8B-B14F-4D97-AF65-F5344CB8AC3E}">
        <p14:creationId xmlns:p14="http://schemas.microsoft.com/office/powerpoint/2010/main" val="1189172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3033690" y="0"/>
            <a:ext cx="4856651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tr-TR" dirty="0"/>
              <a:t>Tek Bağlı Dairesel Listelerde İki Listeyi Birleştirmek</a:t>
            </a:r>
          </a:p>
        </p:txBody>
      </p:sp>
      <p:sp>
        <p:nvSpPr>
          <p:cNvPr id="5" name="Dikdörtgen 4"/>
          <p:cNvSpPr/>
          <p:nvPr/>
        </p:nvSpPr>
        <p:spPr>
          <a:xfrm>
            <a:off x="121920" y="516743"/>
            <a:ext cx="115580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 </a:t>
            </a:r>
            <a:r>
              <a:rPr lang="tr-TR" dirty="0" err="1"/>
              <a:t>list_1</a:t>
            </a:r>
            <a:r>
              <a:rPr lang="tr-TR" dirty="0"/>
              <a:t> boş ise </a:t>
            </a:r>
            <a:r>
              <a:rPr lang="tr-TR" dirty="0" err="1"/>
              <a:t>list_2’ye</a:t>
            </a:r>
            <a:r>
              <a:rPr lang="tr-TR" dirty="0"/>
              <a:t> ekleniyor. Eğer boş değilse her iki listenin de </a:t>
            </a:r>
            <a:r>
              <a:rPr lang="tr-TR" dirty="0" err="1"/>
              <a:t>last</a:t>
            </a:r>
            <a:r>
              <a:rPr lang="tr-TR" dirty="0"/>
              <a:t>() fonksiyonuyla son elemanları bulunuyor ve </a:t>
            </a:r>
            <a:r>
              <a:rPr lang="tr-TR" dirty="0" err="1"/>
              <a:t>next</a:t>
            </a:r>
            <a:r>
              <a:rPr lang="tr-TR" dirty="0"/>
              <a:t> işaretçilerine bir diğerinin gösterdiği adres değeri atanıyor.</a:t>
            </a: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" y="1536192"/>
            <a:ext cx="10525592" cy="393001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23" y="6331938"/>
            <a:ext cx="3417761" cy="435384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" y="2228631"/>
            <a:ext cx="4096512" cy="811751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746" y="3118084"/>
            <a:ext cx="5046249" cy="3218117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2870" y="3173799"/>
            <a:ext cx="6987298" cy="332041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7128" y="4255008"/>
            <a:ext cx="6904790" cy="351091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75031" y="4870132"/>
            <a:ext cx="7819486" cy="311468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25961" y="5786086"/>
            <a:ext cx="7035957" cy="36047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" name="Mürekkep 1">
                <a:extLst>
                  <a:ext uri="{FF2B5EF4-FFF2-40B4-BE49-F238E27FC236}">
                    <a16:creationId xmlns:a16="http://schemas.microsoft.com/office/drawing/2014/main" id="{E5AF4C02-5BC2-4599-A717-041E85D23375}"/>
                  </a:ext>
                </a:extLst>
              </p14:cNvPr>
              <p14:cNvContentPartPr/>
              <p14:nvPr/>
            </p14:nvContentPartPr>
            <p14:xfrm>
              <a:off x="3625920" y="5765760"/>
              <a:ext cx="190800" cy="203760"/>
            </p14:xfrm>
          </p:contentPart>
        </mc:Choice>
        <mc:Fallback>
          <p:pic>
            <p:nvPicPr>
              <p:cNvPr id="2" name="Mürekkep 1">
                <a:extLst>
                  <a:ext uri="{FF2B5EF4-FFF2-40B4-BE49-F238E27FC236}">
                    <a16:creationId xmlns:a16="http://schemas.microsoft.com/office/drawing/2014/main" id="{E5AF4C02-5BC2-4599-A717-041E85D2337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16560" y="5756400"/>
                <a:ext cx="209520" cy="22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9475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3730356" y="0"/>
            <a:ext cx="3975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/>
              <a:t>Tek Bağlı Dairesel Listede Arama Yapmak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9872"/>
            <a:ext cx="10141487" cy="517017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517" y="5913121"/>
            <a:ext cx="8597075" cy="669226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791" y="1353312"/>
            <a:ext cx="5579335" cy="779907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791" y="2231136"/>
            <a:ext cx="4731855" cy="225876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642" y="4796791"/>
            <a:ext cx="4418152" cy="57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71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889760" y="0"/>
            <a:ext cx="821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Tek Yönlü Bağlı Dairesel Listelerde Verilen Bir Değere Sahip Düğümü Silmek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641" y="2005114"/>
            <a:ext cx="5190363" cy="699824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8760"/>
            <a:ext cx="6756367" cy="222737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30" y="586201"/>
            <a:ext cx="3644660" cy="83248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30" y="1403103"/>
            <a:ext cx="3356298" cy="290703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30" y="1744802"/>
            <a:ext cx="3760858" cy="1934499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1680" y="3510449"/>
            <a:ext cx="6874874" cy="636352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957" y="4183380"/>
            <a:ext cx="6981145" cy="2426877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54240" y="6381656"/>
            <a:ext cx="1219200" cy="228600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74036" y="6225016"/>
            <a:ext cx="665036" cy="541881"/>
          </a:xfrm>
          <a:prstGeom prst="rect">
            <a:avLst/>
          </a:prstGeom>
        </p:spPr>
      </p:pic>
      <p:pic>
        <p:nvPicPr>
          <p:cNvPr id="15" name="Resim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84929" y="3594294"/>
            <a:ext cx="12858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05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6522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687992" cy="373951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1651" y="6426327"/>
            <a:ext cx="747126" cy="43167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017" y="373951"/>
            <a:ext cx="3776719" cy="1859661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233612"/>
            <a:ext cx="3107513" cy="407861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476" y="2641473"/>
            <a:ext cx="3778598" cy="481964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6587" y="5191505"/>
            <a:ext cx="3397682" cy="954405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0074" y="3123437"/>
            <a:ext cx="3878503" cy="1897991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41115" y="6265545"/>
            <a:ext cx="1420241" cy="32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621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151</Words>
  <Application>Microsoft Office PowerPoint</Application>
  <PresentationFormat>Geniş ekran</PresentationFormat>
  <Paragraphs>10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Open Sans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Toshiba</dc:creator>
  <cp:lastModifiedBy>Sau</cp:lastModifiedBy>
  <cp:revision>18</cp:revision>
  <dcterms:created xsi:type="dcterms:W3CDTF">2022-10-29T14:56:28Z</dcterms:created>
  <dcterms:modified xsi:type="dcterms:W3CDTF">2023-03-29T15:14:42Z</dcterms:modified>
</cp:coreProperties>
</file>