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333" r:id="rId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9V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A379B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8588" autoAdjust="0"/>
  </p:normalViewPr>
  <p:slideViewPr>
    <p:cSldViewPr>
      <p:cViewPr>
        <p:scale>
          <a:sx n="75" d="100"/>
          <a:sy n="75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7554DBF-B68A-42B6-BC55-C5F76ECD0BD6}" type="datetimeFigureOut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E60572-D653-4EF8-B02C-370427ED231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536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97A72-DC87-4D74-B5C1-048140EEB88D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F7703-2DA3-45E6-B538-60203D9D381C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7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7EF39C-8748-4897-B708-1DD3B725B465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95AD30-3282-4AA4-A552-DAEFDEF8D22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F63A-AB82-4E1E-BF1F-FEE285445676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54A76-553B-4D54-B440-3831B7E9FD8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6FA43-0D30-4D65-816B-EA711B0DADEC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3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884D-D3E4-4361-8A14-DC030DE6E77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FCC98-2FE1-48B4-B6D7-67797990D4DA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C8C0C-C007-412B-853F-76A08CBF55A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218982-282C-4453-A332-3E0898F7868E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A566AD-E56E-4BE5-939E-3311F5A6B2E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84382-D4D7-4256-9B8E-6465A3292F61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A6395-E530-4CEB-9CA1-96348E1AABE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EA68C-B580-4C95-BC3F-92DA1E62DEDD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8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B2B19-CC90-4854-BB33-B0DCEA09462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5073C-899C-4354-A074-D7DCAAACB0EC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4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29B28-9FFE-4E13-B12F-500B10167D1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6754A-D003-443B-83F8-B24288915BAD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E7B94-82DF-4A85-AD63-86D326B1DB4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Tek Köşesi Yuvarlatılmış Dikdörtgen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dirty="0" smtClean="0"/>
              <a:t>Resim eklemek için </a:t>
            </a:r>
            <a:r>
              <a:rPr lang="tr-TR" noProof="0" dirty="0" err="1" smtClean="0"/>
              <a:t>simğeyi</a:t>
            </a:r>
            <a:r>
              <a:rPr lang="tr-TR" noProof="0" dirty="0" smtClean="0"/>
              <a:t> tıklatın</a:t>
            </a:r>
            <a:endParaRPr lang="en-US" noProof="0" dirty="0"/>
          </a:p>
        </p:txBody>
      </p:sp>
      <p:sp>
        <p:nvSpPr>
          <p:cNvPr id="7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03840E-3BCA-496E-9451-1B5EC2D4F88C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A37723-236D-4F49-863F-F898B819D5A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123EF-043D-489A-8517-DE93CC568907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3E300-F5D4-436C-9B08-8CAAA8FA57A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31" name="3 Metin Yer Tutucusu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1B698AF-3C35-4976-B120-88E1F348AE3E}" type="datetime1">
              <a:rPr lang="tr-TR"/>
              <a:pPr>
                <a:defRPr/>
              </a:pPr>
              <a:t>05.01.2010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83AA6B9-FCCB-4AC2-98F3-F18CBABB14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4" r:id="rId2"/>
    <p:sldLayoutId id="2147483733" r:id="rId3"/>
    <p:sldLayoutId id="2147483725" r:id="rId4"/>
    <p:sldLayoutId id="2147483726" r:id="rId5"/>
    <p:sldLayoutId id="2147483727" r:id="rId6"/>
    <p:sldLayoutId id="2147483728" r:id="rId7"/>
    <p:sldLayoutId id="2147483734" r:id="rId8"/>
    <p:sldLayoutId id="2147483729" r:id="rId9"/>
    <p:sldLayoutId id="2147483730" r:id="rId10"/>
    <p:sldLayoutId id="2147483731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E8CE72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B1DC81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B1DC81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54D9F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runlu.com/?tag=/k-me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000100" y="4429132"/>
            <a:ext cx="3571900" cy="614354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cs typeface="Times New Roman" pitchFamily="18" charset="0"/>
              </a:rPr>
              <a:t>Kümeleme Algoritmaları</a:t>
            </a:r>
            <a:endParaRPr lang="tr-T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Gisha" pitchFamily="34" charset="-79"/>
              <a:ea typeface="+mj-ea"/>
              <a:cs typeface="Gisha" pitchFamily="34" charset="-79"/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DFBE6-DBA8-4844-B675-1D47EA862B28}" type="slidenum">
              <a:rPr lang="tr-TR"/>
              <a:pPr>
                <a:defRPr/>
              </a:pPr>
              <a:t>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57188" y="6122988"/>
            <a:ext cx="2286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mtClean="0">
                <a:solidFill>
                  <a:srgbClr val="938E99"/>
                </a:solidFill>
              </a:rPr>
              <a:t>Veri Madenciliği [ 13.hft  ]</a:t>
            </a:r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86380" y="1500174"/>
            <a:ext cx="2857520" cy="3866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857224" y="1357298"/>
            <a:ext cx="3429024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Veri </a:t>
            </a:r>
            <a:b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</a:b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Madenciligi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01356" y="1842665"/>
            <a:ext cx="78581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.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500" y="714375"/>
            <a:ext cx="8183563" cy="320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Kaynaklar :</a:t>
            </a:r>
            <a:endParaRPr lang="tr-TR" sz="2400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[ 12.hft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07F05-6EA3-466C-8033-BDF53D7658AA}" type="slidenum">
              <a:rPr lang="tr-TR"/>
              <a:pPr>
                <a:defRPr/>
              </a:pPr>
              <a:t>2</a:t>
            </a:fld>
            <a:endParaRPr lang="tr-TR"/>
          </a:p>
        </p:txBody>
      </p:sp>
      <p:pic>
        <p:nvPicPr>
          <p:cNvPr id="8601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3972495"/>
            <a:ext cx="1643074" cy="2223284"/>
          </a:xfrm>
          <a:prstGeom prst="roundRect">
            <a:avLst>
              <a:gd name="adj" fmla="val 9253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0419" name="2 İçerik Yer Tutucusu"/>
          <p:cNvSpPr>
            <a:spLocks/>
          </p:cNvSpPr>
          <p:nvPr/>
        </p:nvSpPr>
        <p:spPr bwMode="auto">
          <a:xfrm>
            <a:off x="503238" y="1571625"/>
            <a:ext cx="81835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endParaRPr lang="tr-TR" sz="1400" b="1"/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="1"/>
              <a:t>Wavecluster: A multi-resolution clustering approach for very large spatial databases, Sheikholeslami, Gholamhosein and Chatterjee, Surojit and Zhang, Aidong (1998) </a:t>
            </a:r>
            <a:r>
              <a:rPr lang="tr-TR" sz="1400" b="1" i="1"/>
              <a:t>Wavecluster: A multi-resolution clustering approach for very large spatial databases.</a:t>
            </a:r>
            <a:r>
              <a:rPr lang="tr-TR" sz="1400" b="1"/>
              <a:t> In Proceedings of the 24th VLDB conference .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="1"/>
              <a:t>Veri Madenciliği Yöntemleri, Yalçın Özkan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="1"/>
              <a:t>Veri Madenciliği ,Gökhan Silahtaroğlu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="1"/>
              <a:t>İstanbul Ticaret Üniversitesi Derğisi Veri Madenciliği Modeller Ve Uygulama Alanları (Serhat ÖZEKES)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fi-FI" sz="1400" b="1"/>
              <a:t>www.bilmuh.gyte.edu.tr/~htakci/vm/verimadenciligi.doc</a:t>
            </a:r>
            <a:r>
              <a:rPr lang="tr-TR" sz="1400" b="1"/>
              <a:t> 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en-AU" sz="1400" b="1">
                <a:hlinkClick r:id="rId4"/>
              </a:rPr>
              <a:t>http://www.gurunlu.com/?tag=/k-means</a:t>
            </a:r>
            <a:endParaRPr lang="tr-TR" sz="1400" b="1"/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 b="1"/>
              <a:t>Ayhan Adsız,  Metin Madenciliği, Ahmet Yesevi Üniversitesi, Bilişim Sistemleri ve Mühendislik Fakültesi,Dönem Projesi,sayfa:46,2006.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•"/>
            </a:pPr>
            <a:endParaRPr lang="tr-TR" sz="1400" b="1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rgbClr val="FFFF00">
            <a:alpha val="17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 sz="1600" dirty="0" smtClean="0">
            <a:solidFill>
              <a:schemeClr val="accent6">
                <a:lumMod val="50000"/>
              </a:schemeClr>
            </a:solidFill>
            <a:latin typeface="Arial Narrow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70C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5118</TotalTime>
  <Words>89</Words>
  <Application>Microsoft Office PowerPoint</Application>
  <PresentationFormat>Ekran Gösterisi 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Tasarım Şablonu</vt:lpstr>
      </vt:variant>
      <vt:variant>
        <vt:i4>4</vt:i4>
      </vt:variant>
      <vt:variant>
        <vt:lpstr>Slayt Başlıkları</vt:lpstr>
      </vt:variant>
      <vt:variant>
        <vt:i4>2</vt:i4>
      </vt:variant>
    </vt:vector>
  </HeadingPairs>
  <TitlesOfParts>
    <vt:vector size="15" baseType="lpstr">
      <vt:lpstr>Times New Roman</vt:lpstr>
      <vt:lpstr>Arial</vt:lpstr>
      <vt:lpstr>Verdana</vt:lpstr>
      <vt:lpstr>Wingdings 2</vt:lpstr>
      <vt:lpstr>Calibri</vt:lpstr>
      <vt:lpstr>Harrington</vt:lpstr>
      <vt:lpstr>Wingdings</vt:lpstr>
      <vt:lpstr>Batang</vt:lpstr>
      <vt:lpstr>Arial Narrow</vt:lpstr>
      <vt:lpstr>Görünüş</vt:lpstr>
      <vt:lpstr>Görünüş</vt:lpstr>
      <vt:lpstr>Görünüş</vt:lpstr>
      <vt:lpstr>Görünüş</vt:lpstr>
      <vt:lpstr>Slayt 1</vt:lpstr>
      <vt:lpstr>Kaynaklar :</vt:lpstr>
    </vt:vector>
  </TitlesOfParts>
  <Company>Office 2007 Corp.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nyy</cp:lastModifiedBy>
  <cp:revision>250</cp:revision>
  <dcterms:created xsi:type="dcterms:W3CDTF">2009-02-03T08:32:31Z</dcterms:created>
  <dcterms:modified xsi:type="dcterms:W3CDTF">2010-01-05T08:34:51Z</dcterms:modified>
</cp:coreProperties>
</file>