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57" r:id="rId3"/>
    <p:sldId id="299" r:id="rId4"/>
    <p:sldId id="339" r:id="rId5"/>
    <p:sldId id="340" r:id="rId6"/>
    <p:sldId id="338" r:id="rId7"/>
    <p:sldId id="337" r:id="rId8"/>
    <p:sldId id="307" r:id="rId9"/>
    <p:sldId id="343" r:id="rId10"/>
    <p:sldId id="309" r:id="rId11"/>
    <p:sldId id="310" r:id="rId12"/>
    <p:sldId id="313" r:id="rId13"/>
    <p:sldId id="323" r:id="rId14"/>
    <p:sldId id="330" r:id="rId15"/>
    <p:sldId id="331" r:id="rId16"/>
    <p:sldId id="332" r:id="rId17"/>
    <p:sldId id="333" r:id="rId18"/>
    <p:sldId id="345" r:id="rId19"/>
    <p:sldId id="346" r:id="rId20"/>
    <p:sldId id="344" r:id="rId21"/>
    <p:sldId id="311" r:id="rId22"/>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6" autoAdjust="0"/>
    <p:restoredTop sz="93694" autoAdjust="0"/>
  </p:normalViewPr>
  <p:slideViewPr>
    <p:cSldViewPr>
      <p:cViewPr varScale="1">
        <p:scale>
          <a:sx n="107" d="100"/>
          <a:sy n="107" d="100"/>
        </p:scale>
        <p:origin x="14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74" d="100"/>
          <a:sy n="74" d="100"/>
        </p:scale>
        <p:origin x="-210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42DC7-94EB-4E35-AA44-AA5B6BBC94A5}" type="doc">
      <dgm:prSet loTypeId="urn:microsoft.com/office/officeart/2005/8/layout/hProcess9" loCatId="process" qsTypeId="urn:microsoft.com/office/officeart/2005/8/quickstyle/simple5" qsCatId="simple" csTypeId="urn:microsoft.com/office/officeart/2005/8/colors/colorful2" csCatId="colorful" phldr="1"/>
      <dgm:spPr/>
    </dgm:pt>
    <dgm:pt modelId="{081EFAA4-2ADF-49E0-A166-8089EC4E43DA}">
      <dgm:prSet phldrT="[Metin]"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tr-TR" sz="1400" b="1">
              <a:latin typeface="Arial Narrow" pitchFamily="34" charset="0"/>
              <a:cs typeface="Times New Roman" pitchFamily="18" charset="0"/>
            </a:rPr>
            <a:t>P</a:t>
          </a:r>
          <a:r>
            <a:rPr lang="tr-TR" sz="1400">
              <a:latin typeface="Arial Narrow" pitchFamily="34" charset="0"/>
              <a:cs typeface="Times New Roman" pitchFamily="18" charset="0"/>
            </a:rPr>
            <a:t>roblemin Tanımı</a:t>
          </a:r>
          <a:endParaRPr lang="tr-TR" sz="1400" dirty="0">
            <a:latin typeface="Arial Narrow" pitchFamily="34" charset="0"/>
          </a:endParaRPr>
        </a:p>
      </dgm:t>
    </dgm:pt>
    <dgm:pt modelId="{8A36FB62-03EB-41B7-8570-5F28B9E7AA06}" type="parTrans" cxnId="{60086843-DE36-4876-8CDB-5C7C536CEB5B}">
      <dgm:prSet/>
      <dgm:spPr/>
      <dgm:t>
        <a:bodyPr/>
        <a:lstStyle/>
        <a:p>
          <a:endParaRPr lang="tr-TR"/>
        </a:p>
      </dgm:t>
    </dgm:pt>
    <dgm:pt modelId="{C96BEB53-2CF0-472E-9D74-05F9D93C58C8}" type="sibTrans" cxnId="{60086843-DE36-4876-8CDB-5C7C536CEB5B}">
      <dgm:prSet/>
      <dgm:spPr/>
      <dgm:t>
        <a:bodyPr/>
        <a:lstStyle/>
        <a:p>
          <a:endParaRPr lang="tr-TR"/>
        </a:p>
      </dgm:t>
    </dgm:pt>
    <dgm:pt modelId="{4437B884-6D42-4643-85D4-B43264247D4A}">
      <dgm:prSet phldrT="[Metin]"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tr-TR" sz="1400" b="1">
              <a:latin typeface="Arial Narrow" pitchFamily="34" charset="0"/>
              <a:cs typeface="Times New Roman" pitchFamily="18" charset="0"/>
            </a:rPr>
            <a:t>K</a:t>
          </a:r>
          <a:r>
            <a:rPr lang="tr-TR" sz="1400">
              <a:latin typeface="Arial Narrow" pitchFamily="34" charset="0"/>
              <a:cs typeface="Times New Roman" pitchFamily="18" charset="0"/>
            </a:rPr>
            <a:t>ullanılacak verilerin seçilmesi ve hazırlanması</a:t>
          </a:r>
        </a:p>
        <a:p>
          <a:pPr defTabSz="1422400">
            <a:lnSpc>
              <a:spcPct val="90000"/>
            </a:lnSpc>
            <a:spcBef>
              <a:spcPct val="0"/>
            </a:spcBef>
            <a:spcAft>
              <a:spcPct val="35000"/>
            </a:spcAft>
          </a:pPr>
          <a:endParaRPr lang="tr-TR" sz="1400" dirty="0">
            <a:latin typeface="Arial Narrow" pitchFamily="34" charset="0"/>
          </a:endParaRPr>
        </a:p>
      </dgm:t>
    </dgm:pt>
    <dgm:pt modelId="{A8628D02-5F18-4F77-9D38-D2AA436019A2}" type="parTrans" cxnId="{453DFEDB-A187-4B60-B7E6-B7A3882651DC}">
      <dgm:prSet/>
      <dgm:spPr/>
      <dgm:t>
        <a:bodyPr/>
        <a:lstStyle/>
        <a:p>
          <a:endParaRPr lang="tr-TR"/>
        </a:p>
      </dgm:t>
    </dgm:pt>
    <dgm:pt modelId="{F6CEF549-F180-4DF9-B891-57A39FE5455D}" type="sibTrans" cxnId="{453DFEDB-A187-4B60-B7E6-B7A3882651DC}">
      <dgm:prSet/>
      <dgm:spPr/>
      <dgm:t>
        <a:bodyPr/>
        <a:lstStyle/>
        <a:p>
          <a:endParaRPr lang="tr-TR"/>
        </a:p>
      </dgm:t>
    </dgm:pt>
    <dgm:pt modelId="{A37EA901-946D-4133-94A4-B67FB2CDC7B7}">
      <dgm:prSet phldrT="[Metin]"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tr-TR" sz="1400" b="1">
              <a:latin typeface="Arial Narrow" pitchFamily="34" charset="0"/>
              <a:cs typeface="Times New Roman" pitchFamily="18" charset="0"/>
            </a:rPr>
            <a:t>V</a:t>
          </a:r>
          <a:r>
            <a:rPr lang="tr-TR" sz="1400">
              <a:latin typeface="Arial Narrow" pitchFamily="34" charset="0"/>
              <a:cs typeface="Times New Roman" pitchFamily="18" charset="0"/>
            </a:rPr>
            <a:t>erilerin bulunması ve analizi</a:t>
          </a:r>
        </a:p>
        <a:p>
          <a:pPr defTabSz="488950">
            <a:lnSpc>
              <a:spcPct val="90000"/>
            </a:lnSpc>
            <a:spcBef>
              <a:spcPct val="0"/>
            </a:spcBef>
            <a:spcAft>
              <a:spcPct val="35000"/>
            </a:spcAft>
          </a:pPr>
          <a:endParaRPr lang="tr-TR" sz="1400" dirty="0">
            <a:latin typeface="Arial Narrow" pitchFamily="34" charset="0"/>
          </a:endParaRPr>
        </a:p>
      </dgm:t>
    </dgm:pt>
    <dgm:pt modelId="{8411F4F3-8C49-45E3-89F7-AA754CDC736F}" type="parTrans" cxnId="{95C69659-5C7F-44F0-889B-5B9CD008978A}">
      <dgm:prSet/>
      <dgm:spPr/>
      <dgm:t>
        <a:bodyPr/>
        <a:lstStyle/>
        <a:p>
          <a:endParaRPr lang="tr-TR"/>
        </a:p>
      </dgm:t>
    </dgm:pt>
    <dgm:pt modelId="{4A81602C-96AC-49DD-A122-6C7DD13521E8}" type="sibTrans" cxnId="{95C69659-5C7F-44F0-889B-5B9CD008978A}">
      <dgm:prSet/>
      <dgm:spPr/>
      <dgm:t>
        <a:bodyPr/>
        <a:lstStyle/>
        <a:p>
          <a:endParaRPr lang="tr-TR"/>
        </a:p>
      </dgm:t>
    </dgm:pt>
    <dgm:pt modelId="{EB530BD8-7589-479D-BAA8-C2060892CFA3}">
      <dgm:prSet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tr-TR" sz="1400" b="1">
              <a:latin typeface="Arial Narrow" pitchFamily="34" charset="0"/>
              <a:cs typeface="Times New Roman" pitchFamily="18" charset="0"/>
            </a:rPr>
            <a:t>M</a:t>
          </a:r>
          <a:r>
            <a:rPr lang="tr-TR" sz="1400">
              <a:latin typeface="Arial Narrow" pitchFamily="34" charset="0"/>
              <a:cs typeface="Times New Roman" pitchFamily="18" charset="0"/>
            </a:rPr>
            <a:t>odelin oluşturulması</a:t>
          </a:r>
        </a:p>
        <a:p>
          <a:pPr defTabSz="488950">
            <a:lnSpc>
              <a:spcPct val="90000"/>
            </a:lnSpc>
            <a:spcBef>
              <a:spcPct val="0"/>
            </a:spcBef>
            <a:spcAft>
              <a:spcPct val="35000"/>
            </a:spcAft>
          </a:pPr>
          <a:endParaRPr lang="tr-TR" sz="1400" dirty="0">
            <a:latin typeface="Arial Narrow" pitchFamily="34" charset="0"/>
          </a:endParaRPr>
        </a:p>
      </dgm:t>
    </dgm:pt>
    <dgm:pt modelId="{F6BC421A-933D-4B7A-9D9A-AB341890F20F}" type="parTrans" cxnId="{05ACFD2B-B924-4EE0-8BF2-EDC44115EF11}">
      <dgm:prSet/>
      <dgm:spPr/>
      <dgm:t>
        <a:bodyPr/>
        <a:lstStyle/>
        <a:p>
          <a:endParaRPr lang="tr-TR"/>
        </a:p>
      </dgm:t>
    </dgm:pt>
    <dgm:pt modelId="{9F58C2BA-F410-457A-BFB5-8E091BC2BA1D}" type="sibTrans" cxnId="{05ACFD2B-B924-4EE0-8BF2-EDC44115EF11}">
      <dgm:prSet/>
      <dgm:spPr/>
      <dgm:t>
        <a:bodyPr/>
        <a:lstStyle/>
        <a:p>
          <a:endParaRPr lang="tr-TR"/>
        </a:p>
      </dgm:t>
    </dgm:pt>
    <dgm:pt modelId="{B118FB2C-4949-4D2C-8A9D-05A753345CAF}">
      <dgm:prSet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tr-TR" sz="1400" b="1">
              <a:latin typeface="Arial Narrow" pitchFamily="34" charset="0"/>
              <a:cs typeface="Times New Roman" pitchFamily="18" charset="0"/>
            </a:rPr>
            <a:t>M</a:t>
          </a:r>
          <a:r>
            <a:rPr lang="tr-TR" sz="1400">
              <a:latin typeface="Arial Narrow" pitchFamily="34" charset="0"/>
              <a:cs typeface="Times New Roman" pitchFamily="18" charset="0"/>
            </a:rPr>
            <a:t>odelin geçerliliğinin testi</a:t>
          </a:r>
        </a:p>
        <a:p>
          <a:pPr defTabSz="488950">
            <a:lnSpc>
              <a:spcPct val="90000"/>
            </a:lnSpc>
            <a:spcBef>
              <a:spcPct val="0"/>
            </a:spcBef>
            <a:spcAft>
              <a:spcPct val="35000"/>
            </a:spcAft>
          </a:pPr>
          <a:endParaRPr lang="tr-TR" sz="1400" dirty="0">
            <a:latin typeface="Arial Narrow" pitchFamily="34" charset="0"/>
          </a:endParaRPr>
        </a:p>
      </dgm:t>
    </dgm:pt>
    <dgm:pt modelId="{C220AF0B-A76E-4FD5-967A-C784585FADA7}" type="parTrans" cxnId="{EF660F99-24D3-45D3-8BF6-3DBC84E50C62}">
      <dgm:prSet/>
      <dgm:spPr/>
      <dgm:t>
        <a:bodyPr/>
        <a:lstStyle/>
        <a:p>
          <a:endParaRPr lang="tr-TR"/>
        </a:p>
      </dgm:t>
    </dgm:pt>
    <dgm:pt modelId="{3B429F2D-E323-4752-8D95-A50CA987A94D}" type="sibTrans" cxnId="{EF660F99-24D3-45D3-8BF6-3DBC84E50C62}">
      <dgm:prSet/>
      <dgm:spPr/>
      <dgm:t>
        <a:bodyPr/>
        <a:lstStyle/>
        <a:p>
          <a:endParaRPr lang="tr-TR"/>
        </a:p>
      </dgm:t>
    </dgm:pt>
    <dgm:pt modelId="{B67C3F7D-E9A6-4E19-A781-D37AA7FFB070}">
      <dgm:prSet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tr-TR" sz="1400" b="1">
              <a:latin typeface="Arial Narrow" pitchFamily="34" charset="0"/>
              <a:cs typeface="Times New Roman" pitchFamily="18" charset="0"/>
            </a:rPr>
            <a:t>B</a:t>
          </a:r>
          <a:r>
            <a:rPr lang="tr-TR" sz="1400">
              <a:latin typeface="Arial Narrow" pitchFamily="34" charset="0"/>
              <a:cs typeface="Times New Roman" pitchFamily="18" charset="0"/>
            </a:rPr>
            <a:t>ilginin üretilmesi, eylem planına dönüştürülmesi ve sonuçların ölçülüp değerlendirilmesi</a:t>
          </a:r>
        </a:p>
        <a:p>
          <a:pPr defTabSz="488950">
            <a:lnSpc>
              <a:spcPct val="90000"/>
            </a:lnSpc>
            <a:spcBef>
              <a:spcPct val="0"/>
            </a:spcBef>
            <a:spcAft>
              <a:spcPct val="35000"/>
            </a:spcAft>
          </a:pPr>
          <a:endParaRPr lang="tr-TR" sz="1400" dirty="0">
            <a:latin typeface="Arial Narrow" pitchFamily="34" charset="0"/>
          </a:endParaRPr>
        </a:p>
      </dgm:t>
    </dgm:pt>
    <dgm:pt modelId="{E52DA84A-BD8D-48B6-AA8D-4ED18C3D86CB}" type="parTrans" cxnId="{6EC9323D-281A-4135-B100-9113302CB411}">
      <dgm:prSet/>
      <dgm:spPr/>
      <dgm:t>
        <a:bodyPr/>
        <a:lstStyle/>
        <a:p>
          <a:endParaRPr lang="tr-TR"/>
        </a:p>
      </dgm:t>
    </dgm:pt>
    <dgm:pt modelId="{273F1DF9-E3D2-4E1B-8840-CAEDFDE611D6}" type="sibTrans" cxnId="{6EC9323D-281A-4135-B100-9113302CB411}">
      <dgm:prSet/>
      <dgm:spPr/>
      <dgm:t>
        <a:bodyPr/>
        <a:lstStyle/>
        <a:p>
          <a:endParaRPr lang="tr-TR"/>
        </a:p>
      </dgm:t>
    </dgm:pt>
    <dgm:pt modelId="{812D295F-FC1A-4BF8-B85B-A1DAB13C7893}" type="pres">
      <dgm:prSet presAssocID="{D8842DC7-94EB-4E35-AA44-AA5B6BBC94A5}" presName="CompostProcess" presStyleCnt="0">
        <dgm:presLayoutVars>
          <dgm:dir/>
          <dgm:resizeHandles val="exact"/>
        </dgm:presLayoutVars>
      </dgm:prSet>
      <dgm:spPr/>
    </dgm:pt>
    <dgm:pt modelId="{9C5F8D06-B595-417A-A118-2A6F9A1031B7}" type="pres">
      <dgm:prSet presAssocID="{D8842DC7-94EB-4E35-AA44-AA5B6BBC94A5}" presName="arrow" presStyleLbl="bgShp" presStyleIdx="0" presStyleCnt="1"/>
      <dgm:spPr/>
    </dgm:pt>
    <dgm:pt modelId="{4C9546A1-7BFC-482D-8898-DE6CE99C3F94}" type="pres">
      <dgm:prSet presAssocID="{D8842DC7-94EB-4E35-AA44-AA5B6BBC94A5}" presName="linearProcess" presStyleCnt="0"/>
      <dgm:spPr/>
    </dgm:pt>
    <dgm:pt modelId="{77F1DEE2-D0C0-482E-8E00-531E45792F83}" type="pres">
      <dgm:prSet presAssocID="{081EFAA4-2ADF-49E0-A166-8089EC4E43DA}" presName="textNode" presStyleLbl="node1" presStyleIdx="0" presStyleCnt="6" custScaleX="110245" custScaleY="134888" custLinFactNeighborX="-71505" custLinFactNeighborY="-124">
        <dgm:presLayoutVars>
          <dgm:bulletEnabled val="1"/>
        </dgm:presLayoutVars>
      </dgm:prSet>
      <dgm:spPr/>
    </dgm:pt>
    <dgm:pt modelId="{ABBD938C-FBAD-49A0-9027-D24479EE0793}" type="pres">
      <dgm:prSet presAssocID="{C96BEB53-2CF0-472E-9D74-05F9D93C58C8}" presName="sibTrans" presStyleCnt="0"/>
      <dgm:spPr/>
    </dgm:pt>
    <dgm:pt modelId="{075C36E6-3262-4A37-91A4-2733D416C4A4}" type="pres">
      <dgm:prSet presAssocID="{4437B884-6D42-4643-85D4-B43264247D4A}" presName="textNode" presStyleLbl="node1" presStyleIdx="1" presStyleCnt="6" custScaleX="110245" custScaleY="132813">
        <dgm:presLayoutVars>
          <dgm:bulletEnabled val="1"/>
        </dgm:presLayoutVars>
      </dgm:prSet>
      <dgm:spPr/>
    </dgm:pt>
    <dgm:pt modelId="{20CD502F-40AD-4CC7-8113-8C379D835619}" type="pres">
      <dgm:prSet presAssocID="{F6CEF549-F180-4DF9-B891-57A39FE5455D}" presName="sibTrans" presStyleCnt="0"/>
      <dgm:spPr/>
    </dgm:pt>
    <dgm:pt modelId="{F0061306-9A29-4BE2-AA20-875C9D6EA0CE}" type="pres">
      <dgm:prSet presAssocID="{A37EA901-946D-4133-94A4-B67FB2CDC7B7}" presName="textNode" presStyleLbl="node1" presStyleIdx="2" presStyleCnt="6" custScaleX="110245" custScaleY="132813">
        <dgm:presLayoutVars>
          <dgm:bulletEnabled val="1"/>
        </dgm:presLayoutVars>
      </dgm:prSet>
      <dgm:spPr/>
    </dgm:pt>
    <dgm:pt modelId="{113EC9EB-BF4B-4B76-9352-204FCF3AA5CB}" type="pres">
      <dgm:prSet presAssocID="{4A81602C-96AC-49DD-A122-6C7DD13521E8}" presName="sibTrans" presStyleCnt="0"/>
      <dgm:spPr/>
    </dgm:pt>
    <dgm:pt modelId="{D63EA844-A5FA-4187-83F7-F63738A5E18B}" type="pres">
      <dgm:prSet presAssocID="{EB530BD8-7589-479D-BAA8-C2060892CFA3}" presName="textNode" presStyleLbl="node1" presStyleIdx="3" presStyleCnt="6" custScaleX="110245" custScaleY="132813">
        <dgm:presLayoutVars>
          <dgm:bulletEnabled val="1"/>
        </dgm:presLayoutVars>
      </dgm:prSet>
      <dgm:spPr/>
    </dgm:pt>
    <dgm:pt modelId="{DC046DDA-6837-4A4B-9E7E-B10572A20760}" type="pres">
      <dgm:prSet presAssocID="{9F58C2BA-F410-457A-BFB5-8E091BC2BA1D}" presName="sibTrans" presStyleCnt="0"/>
      <dgm:spPr/>
    </dgm:pt>
    <dgm:pt modelId="{7571DDC4-0C65-402E-97EC-A3058973F01B}" type="pres">
      <dgm:prSet presAssocID="{B118FB2C-4949-4D2C-8A9D-05A753345CAF}" presName="textNode" presStyleLbl="node1" presStyleIdx="4" presStyleCnt="6" custScaleX="110245" custScaleY="132813">
        <dgm:presLayoutVars>
          <dgm:bulletEnabled val="1"/>
        </dgm:presLayoutVars>
      </dgm:prSet>
      <dgm:spPr/>
    </dgm:pt>
    <dgm:pt modelId="{950A0315-A850-4F42-B366-D186441311C7}" type="pres">
      <dgm:prSet presAssocID="{3B429F2D-E323-4752-8D95-A50CA987A94D}" presName="sibTrans" presStyleCnt="0"/>
      <dgm:spPr/>
    </dgm:pt>
    <dgm:pt modelId="{B7EFF0AA-11B5-4965-92CB-C5ACB1ABED41}" type="pres">
      <dgm:prSet presAssocID="{B67C3F7D-E9A6-4E19-A781-D37AA7FFB070}" presName="textNode" presStyleLbl="node1" presStyleIdx="5" presStyleCnt="6" custScaleX="122100" custScaleY="132813">
        <dgm:presLayoutVars>
          <dgm:bulletEnabled val="1"/>
        </dgm:presLayoutVars>
      </dgm:prSet>
      <dgm:spPr/>
    </dgm:pt>
  </dgm:ptLst>
  <dgm:cxnLst>
    <dgm:cxn modelId="{25D35A29-00FC-4219-9341-D0179DD4E7E4}" type="presOf" srcId="{4437B884-6D42-4643-85D4-B43264247D4A}" destId="{075C36E6-3262-4A37-91A4-2733D416C4A4}" srcOrd="0" destOrd="0" presId="urn:microsoft.com/office/officeart/2005/8/layout/hProcess9"/>
    <dgm:cxn modelId="{05ACFD2B-B924-4EE0-8BF2-EDC44115EF11}" srcId="{D8842DC7-94EB-4E35-AA44-AA5B6BBC94A5}" destId="{EB530BD8-7589-479D-BAA8-C2060892CFA3}" srcOrd="3" destOrd="0" parTransId="{F6BC421A-933D-4B7A-9D9A-AB341890F20F}" sibTransId="{9F58C2BA-F410-457A-BFB5-8E091BC2BA1D}"/>
    <dgm:cxn modelId="{6EC9323D-281A-4135-B100-9113302CB411}" srcId="{D8842DC7-94EB-4E35-AA44-AA5B6BBC94A5}" destId="{B67C3F7D-E9A6-4E19-A781-D37AA7FFB070}" srcOrd="5" destOrd="0" parTransId="{E52DA84A-BD8D-48B6-AA8D-4ED18C3D86CB}" sibTransId="{273F1DF9-E3D2-4E1B-8840-CAEDFDE611D6}"/>
    <dgm:cxn modelId="{F4A6D040-F427-4ACA-A1EF-0C05A98B425A}" type="presOf" srcId="{081EFAA4-2ADF-49E0-A166-8089EC4E43DA}" destId="{77F1DEE2-D0C0-482E-8E00-531E45792F83}" srcOrd="0" destOrd="0" presId="urn:microsoft.com/office/officeart/2005/8/layout/hProcess9"/>
    <dgm:cxn modelId="{60086843-DE36-4876-8CDB-5C7C536CEB5B}" srcId="{D8842DC7-94EB-4E35-AA44-AA5B6BBC94A5}" destId="{081EFAA4-2ADF-49E0-A166-8089EC4E43DA}" srcOrd="0" destOrd="0" parTransId="{8A36FB62-03EB-41B7-8570-5F28B9E7AA06}" sibTransId="{C96BEB53-2CF0-472E-9D74-05F9D93C58C8}"/>
    <dgm:cxn modelId="{6BA5526B-8FD3-4D4D-BABF-461FEB8DB62A}" type="presOf" srcId="{B118FB2C-4949-4D2C-8A9D-05A753345CAF}" destId="{7571DDC4-0C65-402E-97EC-A3058973F01B}" srcOrd="0" destOrd="0" presId="urn:microsoft.com/office/officeart/2005/8/layout/hProcess9"/>
    <dgm:cxn modelId="{95C69659-5C7F-44F0-889B-5B9CD008978A}" srcId="{D8842DC7-94EB-4E35-AA44-AA5B6BBC94A5}" destId="{A37EA901-946D-4133-94A4-B67FB2CDC7B7}" srcOrd="2" destOrd="0" parTransId="{8411F4F3-8C49-45E3-89F7-AA754CDC736F}" sibTransId="{4A81602C-96AC-49DD-A122-6C7DD13521E8}"/>
    <dgm:cxn modelId="{01FA977B-97D1-472A-BE27-C40888015BBD}" type="presOf" srcId="{EB530BD8-7589-479D-BAA8-C2060892CFA3}" destId="{D63EA844-A5FA-4187-83F7-F63738A5E18B}" srcOrd="0" destOrd="0" presId="urn:microsoft.com/office/officeart/2005/8/layout/hProcess9"/>
    <dgm:cxn modelId="{EF660F99-24D3-45D3-8BF6-3DBC84E50C62}" srcId="{D8842DC7-94EB-4E35-AA44-AA5B6BBC94A5}" destId="{B118FB2C-4949-4D2C-8A9D-05A753345CAF}" srcOrd="4" destOrd="0" parTransId="{C220AF0B-A76E-4FD5-967A-C784585FADA7}" sibTransId="{3B429F2D-E323-4752-8D95-A50CA987A94D}"/>
    <dgm:cxn modelId="{3D40D6B1-C36B-4A74-AA13-CE0F3630F7B9}" type="presOf" srcId="{D8842DC7-94EB-4E35-AA44-AA5B6BBC94A5}" destId="{812D295F-FC1A-4BF8-B85B-A1DAB13C7893}" srcOrd="0" destOrd="0" presId="urn:microsoft.com/office/officeart/2005/8/layout/hProcess9"/>
    <dgm:cxn modelId="{46645BCF-E2E4-40B9-A033-BFCB70633FD6}" type="presOf" srcId="{A37EA901-946D-4133-94A4-B67FB2CDC7B7}" destId="{F0061306-9A29-4BE2-AA20-875C9D6EA0CE}" srcOrd="0" destOrd="0" presId="urn:microsoft.com/office/officeart/2005/8/layout/hProcess9"/>
    <dgm:cxn modelId="{453DFEDB-A187-4B60-B7E6-B7A3882651DC}" srcId="{D8842DC7-94EB-4E35-AA44-AA5B6BBC94A5}" destId="{4437B884-6D42-4643-85D4-B43264247D4A}" srcOrd="1" destOrd="0" parTransId="{A8628D02-5F18-4F77-9D38-D2AA436019A2}" sibTransId="{F6CEF549-F180-4DF9-B891-57A39FE5455D}"/>
    <dgm:cxn modelId="{EDD9E0EF-A1D5-4F45-8FCE-68CA1190A9DD}" type="presOf" srcId="{B67C3F7D-E9A6-4E19-A781-D37AA7FFB070}" destId="{B7EFF0AA-11B5-4965-92CB-C5ACB1ABED41}" srcOrd="0" destOrd="0" presId="urn:microsoft.com/office/officeart/2005/8/layout/hProcess9"/>
    <dgm:cxn modelId="{539FE9F7-DE30-459A-B006-EB1B9CBC91AA}" type="presParOf" srcId="{812D295F-FC1A-4BF8-B85B-A1DAB13C7893}" destId="{9C5F8D06-B595-417A-A118-2A6F9A1031B7}" srcOrd="0" destOrd="0" presId="urn:microsoft.com/office/officeart/2005/8/layout/hProcess9"/>
    <dgm:cxn modelId="{BA9CBB9C-199D-427E-B6C8-D18912D8097A}" type="presParOf" srcId="{812D295F-FC1A-4BF8-B85B-A1DAB13C7893}" destId="{4C9546A1-7BFC-482D-8898-DE6CE99C3F94}" srcOrd="1" destOrd="0" presId="urn:microsoft.com/office/officeart/2005/8/layout/hProcess9"/>
    <dgm:cxn modelId="{58AAC1F4-CE45-4F85-A002-113B4F823368}" type="presParOf" srcId="{4C9546A1-7BFC-482D-8898-DE6CE99C3F94}" destId="{77F1DEE2-D0C0-482E-8E00-531E45792F83}" srcOrd="0" destOrd="0" presId="urn:microsoft.com/office/officeart/2005/8/layout/hProcess9"/>
    <dgm:cxn modelId="{5854F288-9ECE-4308-9282-B316F4DCF5DE}" type="presParOf" srcId="{4C9546A1-7BFC-482D-8898-DE6CE99C3F94}" destId="{ABBD938C-FBAD-49A0-9027-D24479EE0793}" srcOrd="1" destOrd="0" presId="urn:microsoft.com/office/officeart/2005/8/layout/hProcess9"/>
    <dgm:cxn modelId="{5E32E6B5-D8BE-426B-8428-0909E0E5051F}" type="presParOf" srcId="{4C9546A1-7BFC-482D-8898-DE6CE99C3F94}" destId="{075C36E6-3262-4A37-91A4-2733D416C4A4}" srcOrd="2" destOrd="0" presId="urn:microsoft.com/office/officeart/2005/8/layout/hProcess9"/>
    <dgm:cxn modelId="{E7BF29DD-1E5F-471A-86AB-0BE0912CA07B}" type="presParOf" srcId="{4C9546A1-7BFC-482D-8898-DE6CE99C3F94}" destId="{20CD502F-40AD-4CC7-8113-8C379D835619}" srcOrd="3" destOrd="0" presId="urn:microsoft.com/office/officeart/2005/8/layout/hProcess9"/>
    <dgm:cxn modelId="{16F5AA1D-6C75-4030-87B3-AA3EDAB0292E}" type="presParOf" srcId="{4C9546A1-7BFC-482D-8898-DE6CE99C3F94}" destId="{F0061306-9A29-4BE2-AA20-875C9D6EA0CE}" srcOrd="4" destOrd="0" presId="urn:microsoft.com/office/officeart/2005/8/layout/hProcess9"/>
    <dgm:cxn modelId="{29065AA9-10A3-4FB3-B0CD-5F146F623B94}" type="presParOf" srcId="{4C9546A1-7BFC-482D-8898-DE6CE99C3F94}" destId="{113EC9EB-BF4B-4B76-9352-204FCF3AA5CB}" srcOrd="5" destOrd="0" presId="urn:microsoft.com/office/officeart/2005/8/layout/hProcess9"/>
    <dgm:cxn modelId="{627A7CE9-EF83-4CE2-967B-0CCBAB222A6B}" type="presParOf" srcId="{4C9546A1-7BFC-482D-8898-DE6CE99C3F94}" destId="{D63EA844-A5FA-4187-83F7-F63738A5E18B}" srcOrd="6" destOrd="0" presId="urn:microsoft.com/office/officeart/2005/8/layout/hProcess9"/>
    <dgm:cxn modelId="{BB86A87E-EEDD-47D6-BE78-94914FA897F3}" type="presParOf" srcId="{4C9546A1-7BFC-482D-8898-DE6CE99C3F94}" destId="{DC046DDA-6837-4A4B-9E7E-B10572A20760}" srcOrd="7" destOrd="0" presId="urn:microsoft.com/office/officeart/2005/8/layout/hProcess9"/>
    <dgm:cxn modelId="{89A9B646-72DB-4359-BC48-7406B6924265}" type="presParOf" srcId="{4C9546A1-7BFC-482D-8898-DE6CE99C3F94}" destId="{7571DDC4-0C65-402E-97EC-A3058973F01B}" srcOrd="8" destOrd="0" presId="urn:microsoft.com/office/officeart/2005/8/layout/hProcess9"/>
    <dgm:cxn modelId="{C36066FA-BCF6-4FA3-BAE1-6C60AB3B6B37}" type="presParOf" srcId="{4C9546A1-7BFC-482D-8898-DE6CE99C3F94}" destId="{950A0315-A850-4F42-B366-D186441311C7}" srcOrd="9" destOrd="0" presId="urn:microsoft.com/office/officeart/2005/8/layout/hProcess9"/>
    <dgm:cxn modelId="{2708F76F-22F8-46FE-88BF-F46D6BEF4D69}" type="presParOf" srcId="{4C9546A1-7BFC-482D-8898-DE6CE99C3F94}" destId="{B7EFF0AA-11B5-4965-92CB-C5ACB1ABED41}"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DDDA9-1A22-454A-B0EF-1985901569F1}" type="doc">
      <dgm:prSet loTypeId="urn:microsoft.com/office/officeart/2005/8/layout/list1" loCatId="list" qsTypeId="urn:microsoft.com/office/officeart/2005/8/quickstyle/simple1#1" qsCatId="simple" csTypeId="urn:microsoft.com/office/officeart/2005/8/colors/colorful1#1" csCatId="colorful" phldr="1"/>
      <dgm:spPr/>
      <dgm:t>
        <a:bodyPr/>
        <a:lstStyle/>
        <a:p>
          <a:endParaRPr lang="tr-TR"/>
        </a:p>
      </dgm:t>
    </dgm:pt>
    <dgm:pt modelId="{E63E82AB-2F80-4172-ADEF-0DCEDA010CA9}">
      <dgm:prSet phldrT="[Metin]"/>
      <dgm:spPr/>
      <dgm:t>
        <a:bodyPr/>
        <a:lstStyle/>
        <a:p>
          <a:pPr algn="r"/>
          <a:r>
            <a:rPr lang="tr-TR"/>
            <a:t>Kavram Tanımlama</a:t>
          </a:r>
        </a:p>
      </dgm:t>
    </dgm:pt>
    <dgm:pt modelId="{87A1A594-786E-45F1-B464-F8D46D309EA1}" type="parTrans" cxnId="{B5ADEF3D-7D0C-45E6-B952-627B8380548E}">
      <dgm:prSet/>
      <dgm:spPr/>
      <dgm:t>
        <a:bodyPr/>
        <a:lstStyle/>
        <a:p>
          <a:pPr algn="r"/>
          <a:endParaRPr lang="tr-TR"/>
        </a:p>
      </dgm:t>
    </dgm:pt>
    <dgm:pt modelId="{C689BC3C-A658-4531-A8D9-9D1F6DCC31B7}" type="sibTrans" cxnId="{B5ADEF3D-7D0C-45E6-B952-627B8380548E}">
      <dgm:prSet/>
      <dgm:spPr/>
      <dgm:t>
        <a:bodyPr/>
        <a:lstStyle/>
        <a:p>
          <a:pPr algn="r"/>
          <a:endParaRPr lang="tr-TR"/>
        </a:p>
      </dgm:t>
    </dgm:pt>
    <dgm:pt modelId="{9669C7FF-1308-484C-B3C8-C5EA62B0D74C}">
      <dgm:prSet phldrT="[Metin]"/>
      <dgm:spPr/>
      <dgm:t>
        <a:bodyPr/>
        <a:lstStyle/>
        <a:p>
          <a:pPr algn="r"/>
          <a:r>
            <a:rPr lang="tr-TR"/>
            <a:t>Kümeleme</a:t>
          </a:r>
        </a:p>
      </dgm:t>
    </dgm:pt>
    <dgm:pt modelId="{FD476116-2A8B-41FC-B658-4EB8AC08D6D4}" type="parTrans" cxnId="{8911CE40-CEA4-48DD-8F23-9E316E3845A1}">
      <dgm:prSet/>
      <dgm:spPr/>
      <dgm:t>
        <a:bodyPr/>
        <a:lstStyle/>
        <a:p>
          <a:pPr algn="r"/>
          <a:endParaRPr lang="tr-TR"/>
        </a:p>
      </dgm:t>
    </dgm:pt>
    <dgm:pt modelId="{CCA7543E-4228-47B5-A177-6021933F8AA3}" type="sibTrans" cxnId="{8911CE40-CEA4-48DD-8F23-9E316E3845A1}">
      <dgm:prSet/>
      <dgm:spPr/>
      <dgm:t>
        <a:bodyPr/>
        <a:lstStyle/>
        <a:p>
          <a:pPr algn="r"/>
          <a:endParaRPr lang="tr-TR"/>
        </a:p>
      </dgm:t>
    </dgm:pt>
    <dgm:pt modelId="{8248E1A2-FE3A-476C-B1CD-BA5F9B568FFD}">
      <dgm:prSet phldrT="[Metin]"/>
      <dgm:spPr/>
      <dgm:t>
        <a:bodyPr/>
        <a:lstStyle/>
        <a:p>
          <a:pPr algn="r"/>
          <a:r>
            <a:rPr lang="tr-TR"/>
            <a:t>Birliktelik</a:t>
          </a:r>
        </a:p>
      </dgm:t>
    </dgm:pt>
    <dgm:pt modelId="{C46F8659-A165-4083-9889-2EA5ACDC4026}" type="parTrans" cxnId="{AAC37F51-2A50-4161-B9DA-381C9C734796}">
      <dgm:prSet/>
      <dgm:spPr/>
      <dgm:t>
        <a:bodyPr/>
        <a:lstStyle/>
        <a:p>
          <a:pPr algn="r"/>
          <a:endParaRPr lang="tr-TR"/>
        </a:p>
      </dgm:t>
    </dgm:pt>
    <dgm:pt modelId="{AD6D77BF-83E6-4211-97D2-93D3CA0DE810}" type="sibTrans" cxnId="{AAC37F51-2A50-4161-B9DA-381C9C734796}">
      <dgm:prSet/>
      <dgm:spPr/>
      <dgm:t>
        <a:bodyPr/>
        <a:lstStyle/>
        <a:p>
          <a:pPr algn="r"/>
          <a:endParaRPr lang="tr-TR"/>
        </a:p>
      </dgm:t>
    </dgm:pt>
    <dgm:pt modelId="{ECC2C291-3B65-4C5A-9273-A85F898FEB8A}">
      <dgm:prSet/>
      <dgm:spPr/>
      <dgm:t>
        <a:bodyPr/>
        <a:lstStyle/>
        <a:p>
          <a:pPr algn="r"/>
          <a:r>
            <a:rPr lang="tr-TR"/>
            <a:t>Karakterizasyon</a:t>
          </a:r>
        </a:p>
      </dgm:t>
    </dgm:pt>
    <dgm:pt modelId="{9147D330-6F25-4CD7-90E3-79C9E1D66EB1}" type="parTrans" cxnId="{FBD7B95F-4AAD-4B4C-9FFD-C24E7B873C40}">
      <dgm:prSet/>
      <dgm:spPr/>
      <dgm:t>
        <a:bodyPr/>
        <a:lstStyle/>
        <a:p>
          <a:pPr algn="r"/>
          <a:endParaRPr lang="tr-TR"/>
        </a:p>
      </dgm:t>
    </dgm:pt>
    <dgm:pt modelId="{21AFCFB5-1A34-4264-9BB4-B69A1BD01A89}" type="sibTrans" cxnId="{FBD7B95F-4AAD-4B4C-9FFD-C24E7B873C40}">
      <dgm:prSet/>
      <dgm:spPr/>
      <dgm:t>
        <a:bodyPr/>
        <a:lstStyle/>
        <a:p>
          <a:pPr algn="r"/>
          <a:endParaRPr lang="tr-TR"/>
        </a:p>
      </dgm:t>
    </dgm:pt>
    <dgm:pt modelId="{C3B627A3-36A5-4CAA-A83B-725C37B73642}">
      <dgm:prSet/>
      <dgm:spPr/>
      <dgm:t>
        <a:bodyPr/>
        <a:lstStyle/>
        <a:p>
          <a:pPr algn="r"/>
          <a:r>
            <a:rPr lang="tr-TR"/>
            <a:t>Tahmin</a:t>
          </a:r>
        </a:p>
      </dgm:t>
    </dgm:pt>
    <dgm:pt modelId="{56EEFF55-6D75-4C2E-B59E-911C34A6766F}" type="parTrans" cxnId="{5C4AC9D4-4CA9-412F-ABE5-EAA4BF2385A5}">
      <dgm:prSet/>
      <dgm:spPr/>
      <dgm:t>
        <a:bodyPr/>
        <a:lstStyle/>
        <a:p>
          <a:pPr algn="r"/>
          <a:endParaRPr lang="tr-TR"/>
        </a:p>
      </dgm:t>
    </dgm:pt>
    <dgm:pt modelId="{5AB2225C-0F96-4B07-A3C9-2BE533BFAE07}" type="sibTrans" cxnId="{5C4AC9D4-4CA9-412F-ABE5-EAA4BF2385A5}">
      <dgm:prSet/>
      <dgm:spPr/>
      <dgm:t>
        <a:bodyPr/>
        <a:lstStyle/>
        <a:p>
          <a:pPr algn="r"/>
          <a:endParaRPr lang="tr-TR"/>
        </a:p>
      </dgm:t>
    </dgm:pt>
    <dgm:pt modelId="{8B407251-1170-445A-8CAB-4D9C56D69D93}">
      <dgm:prSet/>
      <dgm:spPr/>
      <dgm:t>
        <a:bodyPr/>
        <a:lstStyle/>
        <a:p>
          <a:pPr algn="r"/>
          <a:r>
            <a:rPr lang="tr-TR"/>
            <a:t>Sınıflama</a:t>
          </a:r>
        </a:p>
      </dgm:t>
    </dgm:pt>
    <dgm:pt modelId="{E70C96B1-F894-40D7-8C0A-EB441A4D8AB9}" type="parTrans" cxnId="{B82ED4CE-0D8E-4730-A4F4-34A9BF95BAE8}">
      <dgm:prSet/>
      <dgm:spPr/>
      <dgm:t>
        <a:bodyPr/>
        <a:lstStyle/>
        <a:p>
          <a:pPr algn="r"/>
          <a:endParaRPr lang="tr-TR"/>
        </a:p>
      </dgm:t>
    </dgm:pt>
    <dgm:pt modelId="{5338EF01-5D1C-43BC-A24C-5A3226CE1076}" type="sibTrans" cxnId="{B82ED4CE-0D8E-4730-A4F4-34A9BF95BAE8}">
      <dgm:prSet/>
      <dgm:spPr/>
      <dgm:t>
        <a:bodyPr/>
        <a:lstStyle/>
        <a:p>
          <a:pPr algn="r"/>
          <a:endParaRPr lang="tr-TR"/>
        </a:p>
      </dgm:t>
    </dgm:pt>
    <dgm:pt modelId="{63842309-8F28-48EF-B161-AA220B12F241}" type="pres">
      <dgm:prSet presAssocID="{571DDDA9-1A22-454A-B0EF-1985901569F1}" presName="linear" presStyleCnt="0">
        <dgm:presLayoutVars>
          <dgm:dir/>
          <dgm:animLvl val="lvl"/>
          <dgm:resizeHandles val="exact"/>
        </dgm:presLayoutVars>
      </dgm:prSet>
      <dgm:spPr/>
    </dgm:pt>
    <dgm:pt modelId="{0DF8BCF0-8542-4BA5-AAEF-71359C0604F1}" type="pres">
      <dgm:prSet presAssocID="{E63E82AB-2F80-4172-ADEF-0DCEDA010CA9}" presName="parentLin" presStyleCnt="0"/>
      <dgm:spPr/>
    </dgm:pt>
    <dgm:pt modelId="{3D97516B-66CF-4DA2-A233-08C59DC10C17}" type="pres">
      <dgm:prSet presAssocID="{E63E82AB-2F80-4172-ADEF-0DCEDA010CA9}" presName="parentLeftMargin" presStyleLbl="node1" presStyleIdx="0" presStyleCnt="6"/>
      <dgm:spPr/>
    </dgm:pt>
    <dgm:pt modelId="{417FE704-47D0-4299-AB0F-7374A0E69B57}" type="pres">
      <dgm:prSet presAssocID="{E63E82AB-2F80-4172-ADEF-0DCEDA010CA9}" presName="parentText" presStyleLbl="node1" presStyleIdx="0" presStyleCnt="6" custScaleX="120147" custScaleY="148640">
        <dgm:presLayoutVars>
          <dgm:chMax val="0"/>
          <dgm:bulletEnabled val="1"/>
        </dgm:presLayoutVars>
      </dgm:prSet>
      <dgm:spPr/>
    </dgm:pt>
    <dgm:pt modelId="{DC4B8810-2650-4BEF-AA20-159B0B8CEB04}" type="pres">
      <dgm:prSet presAssocID="{E63E82AB-2F80-4172-ADEF-0DCEDA010CA9}" presName="negativeSpace" presStyleCnt="0"/>
      <dgm:spPr/>
    </dgm:pt>
    <dgm:pt modelId="{B4206E49-FD5F-4A8C-84E5-C87A7B726053}" type="pres">
      <dgm:prSet presAssocID="{E63E82AB-2F80-4172-ADEF-0DCEDA010CA9}" presName="childText" presStyleLbl="conFgAcc1" presStyleIdx="0" presStyleCnt="6">
        <dgm:presLayoutVars>
          <dgm:bulletEnabled val="1"/>
        </dgm:presLayoutVars>
      </dgm:prSet>
      <dgm:spPr/>
    </dgm:pt>
    <dgm:pt modelId="{38BD2991-A414-4237-811A-A573A41F5426}" type="pres">
      <dgm:prSet presAssocID="{C689BC3C-A658-4531-A8D9-9D1F6DCC31B7}" presName="spaceBetweenRectangles" presStyleCnt="0"/>
      <dgm:spPr/>
    </dgm:pt>
    <dgm:pt modelId="{1C0982F8-D8A7-4E2C-9C37-5BFA98C8A6A6}" type="pres">
      <dgm:prSet presAssocID="{9669C7FF-1308-484C-B3C8-C5EA62B0D74C}" presName="parentLin" presStyleCnt="0"/>
      <dgm:spPr/>
    </dgm:pt>
    <dgm:pt modelId="{9D19C6FD-DFA9-4516-8112-53D0E965CC50}" type="pres">
      <dgm:prSet presAssocID="{9669C7FF-1308-484C-B3C8-C5EA62B0D74C}" presName="parentLeftMargin" presStyleLbl="node1" presStyleIdx="0" presStyleCnt="6"/>
      <dgm:spPr/>
    </dgm:pt>
    <dgm:pt modelId="{6B57636E-E58B-4112-8DFA-6DFB33091290}" type="pres">
      <dgm:prSet presAssocID="{9669C7FF-1308-484C-B3C8-C5EA62B0D74C}" presName="parentText" presStyleLbl="node1" presStyleIdx="1" presStyleCnt="6" custScaleX="120147" custScaleY="148640">
        <dgm:presLayoutVars>
          <dgm:chMax val="0"/>
          <dgm:bulletEnabled val="1"/>
        </dgm:presLayoutVars>
      </dgm:prSet>
      <dgm:spPr/>
    </dgm:pt>
    <dgm:pt modelId="{A285F29A-7700-47B9-AE10-EE3094FF48DC}" type="pres">
      <dgm:prSet presAssocID="{9669C7FF-1308-484C-B3C8-C5EA62B0D74C}" presName="negativeSpace" presStyleCnt="0"/>
      <dgm:spPr/>
    </dgm:pt>
    <dgm:pt modelId="{00EECD0C-B24A-4892-9C36-1566050058C2}" type="pres">
      <dgm:prSet presAssocID="{9669C7FF-1308-484C-B3C8-C5EA62B0D74C}" presName="childText" presStyleLbl="conFgAcc1" presStyleIdx="1" presStyleCnt="6">
        <dgm:presLayoutVars>
          <dgm:bulletEnabled val="1"/>
        </dgm:presLayoutVars>
      </dgm:prSet>
      <dgm:spPr/>
    </dgm:pt>
    <dgm:pt modelId="{9EAF2934-0C27-46F0-A29A-1668FC81B63F}" type="pres">
      <dgm:prSet presAssocID="{CCA7543E-4228-47B5-A177-6021933F8AA3}" presName="spaceBetweenRectangles" presStyleCnt="0"/>
      <dgm:spPr/>
    </dgm:pt>
    <dgm:pt modelId="{EB672632-B7E8-45BB-817D-CAA3BC085F7A}" type="pres">
      <dgm:prSet presAssocID="{8248E1A2-FE3A-476C-B1CD-BA5F9B568FFD}" presName="parentLin" presStyleCnt="0"/>
      <dgm:spPr/>
    </dgm:pt>
    <dgm:pt modelId="{4280AC87-01D1-44AE-B2D7-139692D4825D}" type="pres">
      <dgm:prSet presAssocID="{8248E1A2-FE3A-476C-B1CD-BA5F9B568FFD}" presName="parentLeftMargin" presStyleLbl="node1" presStyleIdx="1" presStyleCnt="6"/>
      <dgm:spPr/>
    </dgm:pt>
    <dgm:pt modelId="{D658D8D9-7053-4CED-BA05-E1F998D345D2}" type="pres">
      <dgm:prSet presAssocID="{8248E1A2-FE3A-476C-B1CD-BA5F9B568FFD}" presName="parentText" presStyleLbl="node1" presStyleIdx="2" presStyleCnt="6" custScaleX="120147" custScaleY="148640">
        <dgm:presLayoutVars>
          <dgm:chMax val="0"/>
          <dgm:bulletEnabled val="1"/>
        </dgm:presLayoutVars>
      </dgm:prSet>
      <dgm:spPr/>
    </dgm:pt>
    <dgm:pt modelId="{AB3ACFE8-E5AE-4FB6-94A6-B3DD63DEAAAA}" type="pres">
      <dgm:prSet presAssocID="{8248E1A2-FE3A-476C-B1CD-BA5F9B568FFD}" presName="negativeSpace" presStyleCnt="0"/>
      <dgm:spPr/>
    </dgm:pt>
    <dgm:pt modelId="{CB95F816-3D53-4BA1-9563-29BDA3D1C03B}" type="pres">
      <dgm:prSet presAssocID="{8248E1A2-FE3A-476C-B1CD-BA5F9B568FFD}" presName="childText" presStyleLbl="conFgAcc1" presStyleIdx="2" presStyleCnt="6">
        <dgm:presLayoutVars>
          <dgm:bulletEnabled val="1"/>
        </dgm:presLayoutVars>
      </dgm:prSet>
      <dgm:spPr/>
    </dgm:pt>
    <dgm:pt modelId="{97D85F55-16B2-44D8-9AE6-6DB0FC3F1EE0}" type="pres">
      <dgm:prSet presAssocID="{AD6D77BF-83E6-4211-97D2-93D3CA0DE810}" presName="spaceBetweenRectangles" presStyleCnt="0"/>
      <dgm:spPr/>
    </dgm:pt>
    <dgm:pt modelId="{9042C878-4CE6-434A-975C-602F77DAA26A}" type="pres">
      <dgm:prSet presAssocID="{ECC2C291-3B65-4C5A-9273-A85F898FEB8A}" presName="parentLin" presStyleCnt="0"/>
      <dgm:spPr/>
    </dgm:pt>
    <dgm:pt modelId="{FFC94269-ECFD-4879-BDED-CCC917E1B299}" type="pres">
      <dgm:prSet presAssocID="{ECC2C291-3B65-4C5A-9273-A85F898FEB8A}" presName="parentLeftMargin" presStyleLbl="node1" presStyleIdx="2" presStyleCnt="6"/>
      <dgm:spPr/>
    </dgm:pt>
    <dgm:pt modelId="{6FC4C191-5C79-4B90-9B63-D7F2DFE8628C}" type="pres">
      <dgm:prSet presAssocID="{ECC2C291-3B65-4C5A-9273-A85F898FEB8A}" presName="parentText" presStyleLbl="node1" presStyleIdx="3" presStyleCnt="6" custScaleX="120147" custScaleY="148640">
        <dgm:presLayoutVars>
          <dgm:chMax val="0"/>
          <dgm:bulletEnabled val="1"/>
        </dgm:presLayoutVars>
      </dgm:prSet>
      <dgm:spPr/>
    </dgm:pt>
    <dgm:pt modelId="{183DD995-4A42-4332-B3DD-3C783AE123D2}" type="pres">
      <dgm:prSet presAssocID="{ECC2C291-3B65-4C5A-9273-A85F898FEB8A}" presName="negativeSpace" presStyleCnt="0"/>
      <dgm:spPr/>
    </dgm:pt>
    <dgm:pt modelId="{EA242010-B2A6-44DD-84B1-FFDE85176A09}" type="pres">
      <dgm:prSet presAssocID="{ECC2C291-3B65-4C5A-9273-A85F898FEB8A}" presName="childText" presStyleLbl="conFgAcc1" presStyleIdx="3" presStyleCnt="6">
        <dgm:presLayoutVars>
          <dgm:bulletEnabled val="1"/>
        </dgm:presLayoutVars>
      </dgm:prSet>
      <dgm:spPr/>
    </dgm:pt>
    <dgm:pt modelId="{64654928-5FC3-41F4-922A-E9413BBEC2C5}" type="pres">
      <dgm:prSet presAssocID="{21AFCFB5-1A34-4264-9BB4-B69A1BD01A89}" presName="spaceBetweenRectangles" presStyleCnt="0"/>
      <dgm:spPr/>
    </dgm:pt>
    <dgm:pt modelId="{9C8344C3-E852-4A34-8490-47305286FFB0}" type="pres">
      <dgm:prSet presAssocID="{8B407251-1170-445A-8CAB-4D9C56D69D93}" presName="parentLin" presStyleCnt="0"/>
      <dgm:spPr/>
    </dgm:pt>
    <dgm:pt modelId="{0E16B0B0-AFED-4706-BFAF-E091FE2897E2}" type="pres">
      <dgm:prSet presAssocID="{8B407251-1170-445A-8CAB-4D9C56D69D93}" presName="parentLeftMargin" presStyleLbl="node1" presStyleIdx="3" presStyleCnt="6"/>
      <dgm:spPr/>
    </dgm:pt>
    <dgm:pt modelId="{21E88AD8-8F88-48AA-A2E8-8EE2E3CC4CAC}" type="pres">
      <dgm:prSet presAssocID="{8B407251-1170-445A-8CAB-4D9C56D69D93}" presName="parentText" presStyleLbl="node1" presStyleIdx="4" presStyleCnt="6" custScaleX="120147" custScaleY="148640">
        <dgm:presLayoutVars>
          <dgm:chMax val="0"/>
          <dgm:bulletEnabled val="1"/>
        </dgm:presLayoutVars>
      </dgm:prSet>
      <dgm:spPr/>
    </dgm:pt>
    <dgm:pt modelId="{5C14405E-5C3E-458B-BDF1-32605BDAF82B}" type="pres">
      <dgm:prSet presAssocID="{8B407251-1170-445A-8CAB-4D9C56D69D93}" presName="negativeSpace" presStyleCnt="0"/>
      <dgm:spPr/>
    </dgm:pt>
    <dgm:pt modelId="{6EAEDD0B-60CA-469F-BC14-27557AAB1B93}" type="pres">
      <dgm:prSet presAssocID="{8B407251-1170-445A-8CAB-4D9C56D69D93}" presName="childText" presStyleLbl="conFgAcc1" presStyleIdx="4" presStyleCnt="6">
        <dgm:presLayoutVars>
          <dgm:bulletEnabled val="1"/>
        </dgm:presLayoutVars>
      </dgm:prSet>
      <dgm:spPr/>
    </dgm:pt>
    <dgm:pt modelId="{E7257AED-BA2A-412C-9CD7-F662932E8BCA}" type="pres">
      <dgm:prSet presAssocID="{5338EF01-5D1C-43BC-A24C-5A3226CE1076}" presName="spaceBetweenRectangles" presStyleCnt="0"/>
      <dgm:spPr/>
    </dgm:pt>
    <dgm:pt modelId="{833D3BC8-E0AF-4E02-8E34-027032D8E78A}" type="pres">
      <dgm:prSet presAssocID="{C3B627A3-36A5-4CAA-A83B-725C37B73642}" presName="parentLin" presStyleCnt="0"/>
      <dgm:spPr/>
    </dgm:pt>
    <dgm:pt modelId="{4E8584F9-15EF-4FC8-A625-3A946F4641D3}" type="pres">
      <dgm:prSet presAssocID="{C3B627A3-36A5-4CAA-A83B-725C37B73642}" presName="parentLeftMargin" presStyleLbl="node1" presStyleIdx="4" presStyleCnt="6"/>
      <dgm:spPr/>
    </dgm:pt>
    <dgm:pt modelId="{495CA095-18DE-44D2-B016-8F6ADCAD26F8}" type="pres">
      <dgm:prSet presAssocID="{C3B627A3-36A5-4CAA-A83B-725C37B73642}" presName="parentText" presStyleLbl="node1" presStyleIdx="5" presStyleCnt="6" custScaleX="120147" custScaleY="148640">
        <dgm:presLayoutVars>
          <dgm:chMax val="0"/>
          <dgm:bulletEnabled val="1"/>
        </dgm:presLayoutVars>
      </dgm:prSet>
      <dgm:spPr/>
    </dgm:pt>
    <dgm:pt modelId="{F6F49998-0F52-492A-AE15-B51238A4904E}" type="pres">
      <dgm:prSet presAssocID="{C3B627A3-36A5-4CAA-A83B-725C37B73642}" presName="negativeSpace" presStyleCnt="0"/>
      <dgm:spPr/>
    </dgm:pt>
    <dgm:pt modelId="{31624858-DD15-4864-9606-95FD49325D50}" type="pres">
      <dgm:prSet presAssocID="{C3B627A3-36A5-4CAA-A83B-725C37B73642}" presName="childText" presStyleLbl="conFgAcc1" presStyleIdx="5" presStyleCnt="6">
        <dgm:presLayoutVars>
          <dgm:bulletEnabled val="1"/>
        </dgm:presLayoutVars>
      </dgm:prSet>
      <dgm:spPr/>
    </dgm:pt>
  </dgm:ptLst>
  <dgm:cxnLst>
    <dgm:cxn modelId="{E487C51A-423E-4B33-8454-E9C107240AA7}" type="presOf" srcId="{ECC2C291-3B65-4C5A-9273-A85F898FEB8A}" destId="{6FC4C191-5C79-4B90-9B63-D7F2DFE8628C}" srcOrd="1" destOrd="0" presId="urn:microsoft.com/office/officeart/2005/8/layout/list1"/>
    <dgm:cxn modelId="{D6323D34-53EE-492A-B194-72DFF9478481}" type="presOf" srcId="{E63E82AB-2F80-4172-ADEF-0DCEDA010CA9}" destId="{3D97516B-66CF-4DA2-A233-08C59DC10C17}" srcOrd="0" destOrd="0" presId="urn:microsoft.com/office/officeart/2005/8/layout/list1"/>
    <dgm:cxn modelId="{B5ADEF3D-7D0C-45E6-B952-627B8380548E}" srcId="{571DDDA9-1A22-454A-B0EF-1985901569F1}" destId="{E63E82AB-2F80-4172-ADEF-0DCEDA010CA9}" srcOrd="0" destOrd="0" parTransId="{87A1A594-786E-45F1-B464-F8D46D309EA1}" sibTransId="{C689BC3C-A658-4531-A8D9-9D1F6DCC31B7}"/>
    <dgm:cxn modelId="{8911CE40-CEA4-48DD-8F23-9E316E3845A1}" srcId="{571DDDA9-1A22-454A-B0EF-1985901569F1}" destId="{9669C7FF-1308-484C-B3C8-C5EA62B0D74C}" srcOrd="1" destOrd="0" parTransId="{FD476116-2A8B-41FC-B658-4EB8AC08D6D4}" sibTransId="{CCA7543E-4228-47B5-A177-6021933F8AA3}"/>
    <dgm:cxn modelId="{FBD7B95F-4AAD-4B4C-9FFD-C24E7B873C40}" srcId="{571DDDA9-1A22-454A-B0EF-1985901569F1}" destId="{ECC2C291-3B65-4C5A-9273-A85F898FEB8A}" srcOrd="3" destOrd="0" parTransId="{9147D330-6F25-4CD7-90E3-79C9E1D66EB1}" sibTransId="{21AFCFB5-1A34-4264-9BB4-B69A1BD01A89}"/>
    <dgm:cxn modelId="{6DBC7244-4FD2-4837-ABCE-83F29D637A07}" type="presOf" srcId="{8248E1A2-FE3A-476C-B1CD-BA5F9B568FFD}" destId="{D658D8D9-7053-4CED-BA05-E1F998D345D2}" srcOrd="1" destOrd="0" presId="urn:microsoft.com/office/officeart/2005/8/layout/list1"/>
    <dgm:cxn modelId="{2B0EA464-A126-4F35-A30D-1687648F45D9}" type="presOf" srcId="{C3B627A3-36A5-4CAA-A83B-725C37B73642}" destId="{495CA095-18DE-44D2-B016-8F6ADCAD26F8}" srcOrd="1" destOrd="0" presId="urn:microsoft.com/office/officeart/2005/8/layout/list1"/>
    <dgm:cxn modelId="{AAC37F51-2A50-4161-B9DA-381C9C734796}" srcId="{571DDDA9-1A22-454A-B0EF-1985901569F1}" destId="{8248E1A2-FE3A-476C-B1CD-BA5F9B568FFD}" srcOrd="2" destOrd="0" parTransId="{C46F8659-A165-4083-9889-2EA5ACDC4026}" sibTransId="{AD6D77BF-83E6-4211-97D2-93D3CA0DE810}"/>
    <dgm:cxn modelId="{EFF69E55-1318-4253-8B76-09E447712A54}" type="presOf" srcId="{8B407251-1170-445A-8CAB-4D9C56D69D93}" destId="{0E16B0B0-AFED-4706-BFAF-E091FE2897E2}" srcOrd="0" destOrd="0" presId="urn:microsoft.com/office/officeart/2005/8/layout/list1"/>
    <dgm:cxn modelId="{22B8BD7A-F8E6-4FB0-93F5-5DF6632BD6A0}" type="presOf" srcId="{9669C7FF-1308-484C-B3C8-C5EA62B0D74C}" destId="{6B57636E-E58B-4112-8DFA-6DFB33091290}" srcOrd="1" destOrd="0" presId="urn:microsoft.com/office/officeart/2005/8/layout/list1"/>
    <dgm:cxn modelId="{998D1A85-8B6F-4C7A-BA9A-A5FC22072259}" type="presOf" srcId="{8248E1A2-FE3A-476C-B1CD-BA5F9B568FFD}" destId="{4280AC87-01D1-44AE-B2D7-139692D4825D}" srcOrd="0" destOrd="0" presId="urn:microsoft.com/office/officeart/2005/8/layout/list1"/>
    <dgm:cxn modelId="{C7579C9F-EBFD-4562-A71B-28E3817929C0}" type="presOf" srcId="{8B407251-1170-445A-8CAB-4D9C56D69D93}" destId="{21E88AD8-8F88-48AA-A2E8-8EE2E3CC4CAC}" srcOrd="1" destOrd="0" presId="urn:microsoft.com/office/officeart/2005/8/layout/list1"/>
    <dgm:cxn modelId="{13D3F3A1-5CB5-4D5D-B5A3-EE23308D5681}" type="presOf" srcId="{571DDDA9-1A22-454A-B0EF-1985901569F1}" destId="{63842309-8F28-48EF-B161-AA220B12F241}" srcOrd="0" destOrd="0" presId="urn:microsoft.com/office/officeart/2005/8/layout/list1"/>
    <dgm:cxn modelId="{7FF89CA7-EE1E-4A7A-9453-D55D9FAF6940}" type="presOf" srcId="{C3B627A3-36A5-4CAA-A83B-725C37B73642}" destId="{4E8584F9-15EF-4FC8-A625-3A946F4641D3}" srcOrd="0" destOrd="0" presId="urn:microsoft.com/office/officeart/2005/8/layout/list1"/>
    <dgm:cxn modelId="{831CCBCB-B9CB-40EE-88AC-CCBAD16495FE}" type="presOf" srcId="{ECC2C291-3B65-4C5A-9273-A85F898FEB8A}" destId="{FFC94269-ECFD-4879-BDED-CCC917E1B299}" srcOrd="0" destOrd="0" presId="urn:microsoft.com/office/officeart/2005/8/layout/list1"/>
    <dgm:cxn modelId="{B82ED4CE-0D8E-4730-A4F4-34A9BF95BAE8}" srcId="{571DDDA9-1A22-454A-B0EF-1985901569F1}" destId="{8B407251-1170-445A-8CAB-4D9C56D69D93}" srcOrd="4" destOrd="0" parTransId="{E70C96B1-F894-40D7-8C0A-EB441A4D8AB9}" sibTransId="{5338EF01-5D1C-43BC-A24C-5A3226CE1076}"/>
    <dgm:cxn modelId="{5C4AC9D4-4CA9-412F-ABE5-EAA4BF2385A5}" srcId="{571DDDA9-1A22-454A-B0EF-1985901569F1}" destId="{C3B627A3-36A5-4CAA-A83B-725C37B73642}" srcOrd="5" destOrd="0" parTransId="{56EEFF55-6D75-4C2E-B59E-911C34A6766F}" sibTransId="{5AB2225C-0F96-4B07-A3C9-2BE533BFAE07}"/>
    <dgm:cxn modelId="{0F18E7EE-CE42-49A8-A3CE-944614C5B4B2}" type="presOf" srcId="{E63E82AB-2F80-4172-ADEF-0DCEDA010CA9}" destId="{417FE704-47D0-4299-AB0F-7374A0E69B57}" srcOrd="1" destOrd="0" presId="urn:microsoft.com/office/officeart/2005/8/layout/list1"/>
    <dgm:cxn modelId="{E33519F7-4384-4F32-96EB-32004DFB3A62}" type="presOf" srcId="{9669C7FF-1308-484C-B3C8-C5EA62B0D74C}" destId="{9D19C6FD-DFA9-4516-8112-53D0E965CC50}" srcOrd="0" destOrd="0" presId="urn:microsoft.com/office/officeart/2005/8/layout/list1"/>
    <dgm:cxn modelId="{F46B27CA-2168-4B6C-BD25-22561F34ADF6}" type="presParOf" srcId="{63842309-8F28-48EF-B161-AA220B12F241}" destId="{0DF8BCF0-8542-4BA5-AAEF-71359C0604F1}" srcOrd="0" destOrd="0" presId="urn:microsoft.com/office/officeart/2005/8/layout/list1"/>
    <dgm:cxn modelId="{3B254D9F-6B8B-45D0-8BDD-EFAAE3B61B6D}" type="presParOf" srcId="{0DF8BCF0-8542-4BA5-AAEF-71359C0604F1}" destId="{3D97516B-66CF-4DA2-A233-08C59DC10C17}" srcOrd="0" destOrd="0" presId="urn:microsoft.com/office/officeart/2005/8/layout/list1"/>
    <dgm:cxn modelId="{BA06F219-FFF1-4939-BF18-DA1545E11EE8}" type="presParOf" srcId="{0DF8BCF0-8542-4BA5-AAEF-71359C0604F1}" destId="{417FE704-47D0-4299-AB0F-7374A0E69B57}" srcOrd="1" destOrd="0" presId="urn:microsoft.com/office/officeart/2005/8/layout/list1"/>
    <dgm:cxn modelId="{F57B0C0F-8746-46ED-837F-1A767BA38A49}" type="presParOf" srcId="{63842309-8F28-48EF-B161-AA220B12F241}" destId="{DC4B8810-2650-4BEF-AA20-159B0B8CEB04}" srcOrd="1" destOrd="0" presId="urn:microsoft.com/office/officeart/2005/8/layout/list1"/>
    <dgm:cxn modelId="{745000A2-1AE8-4739-B0EF-9A14724178DE}" type="presParOf" srcId="{63842309-8F28-48EF-B161-AA220B12F241}" destId="{B4206E49-FD5F-4A8C-84E5-C87A7B726053}" srcOrd="2" destOrd="0" presId="urn:microsoft.com/office/officeart/2005/8/layout/list1"/>
    <dgm:cxn modelId="{2BDF7B49-5A20-43DC-98E4-C622C3D6D9AA}" type="presParOf" srcId="{63842309-8F28-48EF-B161-AA220B12F241}" destId="{38BD2991-A414-4237-811A-A573A41F5426}" srcOrd="3" destOrd="0" presId="urn:microsoft.com/office/officeart/2005/8/layout/list1"/>
    <dgm:cxn modelId="{DA37D768-CDFC-40EB-92E8-142EC2817B45}" type="presParOf" srcId="{63842309-8F28-48EF-B161-AA220B12F241}" destId="{1C0982F8-D8A7-4E2C-9C37-5BFA98C8A6A6}" srcOrd="4" destOrd="0" presId="urn:microsoft.com/office/officeart/2005/8/layout/list1"/>
    <dgm:cxn modelId="{5097A7A5-A6F3-4505-8DF2-68DA105D5A5B}" type="presParOf" srcId="{1C0982F8-D8A7-4E2C-9C37-5BFA98C8A6A6}" destId="{9D19C6FD-DFA9-4516-8112-53D0E965CC50}" srcOrd="0" destOrd="0" presId="urn:microsoft.com/office/officeart/2005/8/layout/list1"/>
    <dgm:cxn modelId="{0DE871A6-C7F3-4644-858E-8A2BDD169950}" type="presParOf" srcId="{1C0982F8-D8A7-4E2C-9C37-5BFA98C8A6A6}" destId="{6B57636E-E58B-4112-8DFA-6DFB33091290}" srcOrd="1" destOrd="0" presId="urn:microsoft.com/office/officeart/2005/8/layout/list1"/>
    <dgm:cxn modelId="{9B4095D8-9C3E-490B-A0D9-F296497EEB1B}" type="presParOf" srcId="{63842309-8F28-48EF-B161-AA220B12F241}" destId="{A285F29A-7700-47B9-AE10-EE3094FF48DC}" srcOrd="5" destOrd="0" presId="urn:microsoft.com/office/officeart/2005/8/layout/list1"/>
    <dgm:cxn modelId="{FDBF7445-78BA-4340-9A64-C321CCC243C2}" type="presParOf" srcId="{63842309-8F28-48EF-B161-AA220B12F241}" destId="{00EECD0C-B24A-4892-9C36-1566050058C2}" srcOrd="6" destOrd="0" presId="urn:microsoft.com/office/officeart/2005/8/layout/list1"/>
    <dgm:cxn modelId="{B7FFA38E-FC8F-4FB0-959B-4261965C40A6}" type="presParOf" srcId="{63842309-8F28-48EF-B161-AA220B12F241}" destId="{9EAF2934-0C27-46F0-A29A-1668FC81B63F}" srcOrd="7" destOrd="0" presId="urn:microsoft.com/office/officeart/2005/8/layout/list1"/>
    <dgm:cxn modelId="{7155AC18-18E9-489B-86A2-A889E2CCDFB9}" type="presParOf" srcId="{63842309-8F28-48EF-B161-AA220B12F241}" destId="{EB672632-B7E8-45BB-817D-CAA3BC085F7A}" srcOrd="8" destOrd="0" presId="urn:microsoft.com/office/officeart/2005/8/layout/list1"/>
    <dgm:cxn modelId="{1FCC577C-4C75-4C97-8E0C-E760CE4EEFE3}" type="presParOf" srcId="{EB672632-B7E8-45BB-817D-CAA3BC085F7A}" destId="{4280AC87-01D1-44AE-B2D7-139692D4825D}" srcOrd="0" destOrd="0" presId="urn:microsoft.com/office/officeart/2005/8/layout/list1"/>
    <dgm:cxn modelId="{2483090C-9A12-43A9-9408-7F6C1D3F75D9}" type="presParOf" srcId="{EB672632-B7E8-45BB-817D-CAA3BC085F7A}" destId="{D658D8D9-7053-4CED-BA05-E1F998D345D2}" srcOrd="1" destOrd="0" presId="urn:microsoft.com/office/officeart/2005/8/layout/list1"/>
    <dgm:cxn modelId="{36DFB79A-AA77-407E-A078-C34B97A9D073}" type="presParOf" srcId="{63842309-8F28-48EF-B161-AA220B12F241}" destId="{AB3ACFE8-E5AE-4FB6-94A6-B3DD63DEAAAA}" srcOrd="9" destOrd="0" presId="urn:microsoft.com/office/officeart/2005/8/layout/list1"/>
    <dgm:cxn modelId="{924807DB-CEA8-4534-8702-1AEB2D36240E}" type="presParOf" srcId="{63842309-8F28-48EF-B161-AA220B12F241}" destId="{CB95F816-3D53-4BA1-9563-29BDA3D1C03B}" srcOrd="10" destOrd="0" presId="urn:microsoft.com/office/officeart/2005/8/layout/list1"/>
    <dgm:cxn modelId="{DAA8DF58-B6D2-4771-A15A-D6959A46F094}" type="presParOf" srcId="{63842309-8F28-48EF-B161-AA220B12F241}" destId="{97D85F55-16B2-44D8-9AE6-6DB0FC3F1EE0}" srcOrd="11" destOrd="0" presId="urn:microsoft.com/office/officeart/2005/8/layout/list1"/>
    <dgm:cxn modelId="{E5991766-2B0F-40F2-8481-B49302EF194E}" type="presParOf" srcId="{63842309-8F28-48EF-B161-AA220B12F241}" destId="{9042C878-4CE6-434A-975C-602F77DAA26A}" srcOrd="12" destOrd="0" presId="urn:microsoft.com/office/officeart/2005/8/layout/list1"/>
    <dgm:cxn modelId="{ABB070FD-4AB0-4345-8024-D0F0B88DCB8B}" type="presParOf" srcId="{9042C878-4CE6-434A-975C-602F77DAA26A}" destId="{FFC94269-ECFD-4879-BDED-CCC917E1B299}" srcOrd="0" destOrd="0" presId="urn:microsoft.com/office/officeart/2005/8/layout/list1"/>
    <dgm:cxn modelId="{F46D0179-CA2C-44C2-95CD-3E035CE73031}" type="presParOf" srcId="{9042C878-4CE6-434A-975C-602F77DAA26A}" destId="{6FC4C191-5C79-4B90-9B63-D7F2DFE8628C}" srcOrd="1" destOrd="0" presId="urn:microsoft.com/office/officeart/2005/8/layout/list1"/>
    <dgm:cxn modelId="{C7C5A9E6-93DD-4C37-ACAD-1C4F28A873CC}" type="presParOf" srcId="{63842309-8F28-48EF-B161-AA220B12F241}" destId="{183DD995-4A42-4332-B3DD-3C783AE123D2}" srcOrd="13" destOrd="0" presId="urn:microsoft.com/office/officeart/2005/8/layout/list1"/>
    <dgm:cxn modelId="{56BAEDE6-B62E-4540-88C2-F6AB5B2A8BE9}" type="presParOf" srcId="{63842309-8F28-48EF-B161-AA220B12F241}" destId="{EA242010-B2A6-44DD-84B1-FFDE85176A09}" srcOrd="14" destOrd="0" presId="urn:microsoft.com/office/officeart/2005/8/layout/list1"/>
    <dgm:cxn modelId="{DBD5C3E8-A87C-46FF-BE02-108D780D6F99}" type="presParOf" srcId="{63842309-8F28-48EF-B161-AA220B12F241}" destId="{64654928-5FC3-41F4-922A-E9413BBEC2C5}" srcOrd="15" destOrd="0" presId="urn:microsoft.com/office/officeart/2005/8/layout/list1"/>
    <dgm:cxn modelId="{BEFE7BC2-8D81-42EE-B3F0-07C8B40B5234}" type="presParOf" srcId="{63842309-8F28-48EF-B161-AA220B12F241}" destId="{9C8344C3-E852-4A34-8490-47305286FFB0}" srcOrd="16" destOrd="0" presId="urn:microsoft.com/office/officeart/2005/8/layout/list1"/>
    <dgm:cxn modelId="{63EEE16C-D6AB-4461-AA1A-9C61DE555BD2}" type="presParOf" srcId="{9C8344C3-E852-4A34-8490-47305286FFB0}" destId="{0E16B0B0-AFED-4706-BFAF-E091FE2897E2}" srcOrd="0" destOrd="0" presId="urn:microsoft.com/office/officeart/2005/8/layout/list1"/>
    <dgm:cxn modelId="{9C0DA880-B622-4F23-BA2A-8F921DB79F24}" type="presParOf" srcId="{9C8344C3-E852-4A34-8490-47305286FFB0}" destId="{21E88AD8-8F88-48AA-A2E8-8EE2E3CC4CAC}" srcOrd="1" destOrd="0" presId="urn:microsoft.com/office/officeart/2005/8/layout/list1"/>
    <dgm:cxn modelId="{A78F5C4F-92FE-434B-9489-9448314F296D}" type="presParOf" srcId="{63842309-8F28-48EF-B161-AA220B12F241}" destId="{5C14405E-5C3E-458B-BDF1-32605BDAF82B}" srcOrd="17" destOrd="0" presId="urn:microsoft.com/office/officeart/2005/8/layout/list1"/>
    <dgm:cxn modelId="{D4BA4397-E4B7-4877-8F9A-96E97B54EB7A}" type="presParOf" srcId="{63842309-8F28-48EF-B161-AA220B12F241}" destId="{6EAEDD0B-60CA-469F-BC14-27557AAB1B93}" srcOrd="18" destOrd="0" presId="urn:microsoft.com/office/officeart/2005/8/layout/list1"/>
    <dgm:cxn modelId="{0DB43189-6CB3-4F93-A94B-7FFB73CA3F07}" type="presParOf" srcId="{63842309-8F28-48EF-B161-AA220B12F241}" destId="{E7257AED-BA2A-412C-9CD7-F662932E8BCA}" srcOrd="19" destOrd="0" presId="urn:microsoft.com/office/officeart/2005/8/layout/list1"/>
    <dgm:cxn modelId="{776CD7BB-F98C-449A-9074-387AB35009FF}" type="presParOf" srcId="{63842309-8F28-48EF-B161-AA220B12F241}" destId="{833D3BC8-E0AF-4E02-8E34-027032D8E78A}" srcOrd="20" destOrd="0" presId="urn:microsoft.com/office/officeart/2005/8/layout/list1"/>
    <dgm:cxn modelId="{6F6536A5-83B5-48CF-93A4-F5CAB19272D6}" type="presParOf" srcId="{833D3BC8-E0AF-4E02-8E34-027032D8E78A}" destId="{4E8584F9-15EF-4FC8-A625-3A946F4641D3}" srcOrd="0" destOrd="0" presId="urn:microsoft.com/office/officeart/2005/8/layout/list1"/>
    <dgm:cxn modelId="{81D91B41-0023-4D35-A90A-5935797F1034}" type="presParOf" srcId="{833D3BC8-E0AF-4E02-8E34-027032D8E78A}" destId="{495CA095-18DE-44D2-B016-8F6ADCAD26F8}" srcOrd="1" destOrd="0" presId="urn:microsoft.com/office/officeart/2005/8/layout/list1"/>
    <dgm:cxn modelId="{6D621C21-89D2-40BF-ADB6-CA4C65402544}" type="presParOf" srcId="{63842309-8F28-48EF-B161-AA220B12F241}" destId="{F6F49998-0F52-492A-AE15-B51238A4904E}" srcOrd="21" destOrd="0" presId="urn:microsoft.com/office/officeart/2005/8/layout/list1"/>
    <dgm:cxn modelId="{8824CEE0-7766-4ABF-B256-5C91B6537987}" type="presParOf" srcId="{63842309-8F28-48EF-B161-AA220B12F241}" destId="{31624858-DD15-4864-9606-95FD49325D5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DDDA9-1A22-454A-B0EF-1985901569F1}" type="doc">
      <dgm:prSet loTypeId="urn:microsoft.com/office/officeart/2005/8/layout/list1" loCatId="list" qsTypeId="urn:microsoft.com/office/officeart/2005/8/quickstyle/simple1#2" qsCatId="simple" csTypeId="urn:microsoft.com/office/officeart/2005/8/colors/colorful1#2" csCatId="colorful" phldr="1"/>
      <dgm:spPr/>
      <dgm:t>
        <a:bodyPr/>
        <a:lstStyle/>
        <a:p>
          <a:endParaRPr lang="tr-TR"/>
        </a:p>
      </dgm:t>
    </dgm:pt>
    <dgm:pt modelId="{E63E82AB-2F80-4172-ADEF-0DCEDA010CA9}">
      <dgm:prSet phldrT="[Metin]"/>
      <dgm:spPr/>
      <dgm:t>
        <a:bodyPr/>
        <a:lstStyle/>
        <a:p>
          <a:pPr algn="l"/>
          <a:r>
            <a:rPr lang="tr-TR"/>
            <a:t>Genel Kavramlar</a:t>
          </a:r>
        </a:p>
      </dgm:t>
    </dgm:pt>
    <dgm:pt modelId="{87A1A594-786E-45F1-B464-F8D46D309EA1}" type="parTrans" cxnId="{B5ADEF3D-7D0C-45E6-B952-627B8380548E}">
      <dgm:prSet/>
      <dgm:spPr/>
      <dgm:t>
        <a:bodyPr/>
        <a:lstStyle/>
        <a:p>
          <a:pPr algn="l"/>
          <a:endParaRPr lang="tr-TR"/>
        </a:p>
      </dgm:t>
    </dgm:pt>
    <dgm:pt modelId="{C689BC3C-A658-4531-A8D9-9D1F6DCC31B7}" type="sibTrans" cxnId="{B5ADEF3D-7D0C-45E6-B952-627B8380548E}">
      <dgm:prSet/>
      <dgm:spPr/>
      <dgm:t>
        <a:bodyPr/>
        <a:lstStyle/>
        <a:p>
          <a:pPr algn="l"/>
          <a:endParaRPr lang="tr-TR"/>
        </a:p>
      </dgm:t>
    </dgm:pt>
    <dgm:pt modelId="{9669C7FF-1308-484C-B3C8-C5EA62B0D74C}">
      <dgm:prSet phldrT="[Metin]"/>
      <dgm:spPr/>
      <dgm:t>
        <a:bodyPr/>
        <a:lstStyle/>
        <a:p>
          <a:pPr algn="l"/>
          <a:r>
            <a:rPr lang="tr-TR"/>
            <a:t>Şartlı Kavramlar</a:t>
          </a:r>
        </a:p>
      </dgm:t>
    </dgm:pt>
    <dgm:pt modelId="{FD476116-2A8B-41FC-B658-4EB8AC08D6D4}" type="parTrans" cxnId="{8911CE40-CEA4-48DD-8F23-9E316E3845A1}">
      <dgm:prSet/>
      <dgm:spPr/>
      <dgm:t>
        <a:bodyPr/>
        <a:lstStyle/>
        <a:p>
          <a:pPr algn="l"/>
          <a:endParaRPr lang="tr-TR"/>
        </a:p>
      </dgm:t>
    </dgm:pt>
    <dgm:pt modelId="{CCA7543E-4228-47B5-A177-6021933F8AA3}" type="sibTrans" cxnId="{8911CE40-CEA4-48DD-8F23-9E316E3845A1}">
      <dgm:prSet/>
      <dgm:spPr/>
      <dgm:t>
        <a:bodyPr/>
        <a:lstStyle/>
        <a:p>
          <a:pPr algn="l"/>
          <a:endParaRPr lang="tr-TR"/>
        </a:p>
      </dgm:t>
    </dgm:pt>
    <dgm:pt modelId="{8248E1A2-FE3A-476C-B1CD-BA5F9B568FFD}">
      <dgm:prSet phldrT="[Metin]"/>
      <dgm:spPr/>
      <dgm:t>
        <a:bodyPr/>
        <a:lstStyle/>
        <a:p>
          <a:pPr algn="l"/>
          <a:r>
            <a:rPr lang="tr-TR"/>
            <a:t>Kural Kümeleri</a:t>
          </a:r>
        </a:p>
      </dgm:t>
    </dgm:pt>
    <dgm:pt modelId="{C46F8659-A165-4083-9889-2EA5ACDC4026}" type="parTrans" cxnId="{AAC37F51-2A50-4161-B9DA-381C9C734796}">
      <dgm:prSet/>
      <dgm:spPr/>
      <dgm:t>
        <a:bodyPr/>
        <a:lstStyle/>
        <a:p>
          <a:pPr algn="l"/>
          <a:endParaRPr lang="tr-TR"/>
        </a:p>
      </dgm:t>
    </dgm:pt>
    <dgm:pt modelId="{AD6D77BF-83E6-4211-97D2-93D3CA0DE810}" type="sibTrans" cxnId="{AAC37F51-2A50-4161-B9DA-381C9C734796}">
      <dgm:prSet/>
      <dgm:spPr/>
      <dgm:t>
        <a:bodyPr/>
        <a:lstStyle/>
        <a:p>
          <a:pPr algn="l"/>
          <a:endParaRPr lang="tr-TR"/>
        </a:p>
      </dgm:t>
    </dgm:pt>
    <dgm:pt modelId="{ECC2C291-3B65-4C5A-9273-A85F898FEB8A}">
      <dgm:prSet/>
      <dgm:spPr/>
      <dgm:t>
        <a:bodyPr/>
        <a:lstStyle/>
        <a:p>
          <a:pPr algn="l"/>
          <a:r>
            <a:rPr lang="tr-TR"/>
            <a:t>Ön Koşullu Kural Kümeleri</a:t>
          </a:r>
        </a:p>
      </dgm:t>
    </dgm:pt>
    <dgm:pt modelId="{9147D330-6F25-4CD7-90E3-79C9E1D66EB1}" type="parTrans" cxnId="{FBD7B95F-4AAD-4B4C-9FFD-C24E7B873C40}">
      <dgm:prSet/>
      <dgm:spPr/>
      <dgm:t>
        <a:bodyPr/>
        <a:lstStyle/>
        <a:p>
          <a:pPr algn="l"/>
          <a:endParaRPr lang="tr-TR"/>
        </a:p>
      </dgm:t>
    </dgm:pt>
    <dgm:pt modelId="{21AFCFB5-1A34-4264-9BB4-B69A1BD01A89}" type="sibTrans" cxnId="{FBD7B95F-4AAD-4B4C-9FFD-C24E7B873C40}">
      <dgm:prSet/>
      <dgm:spPr/>
      <dgm:t>
        <a:bodyPr/>
        <a:lstStyle/>
        <a:p>
          <a:pPr algn="l"/>
          <a:endParaRPr lang="tr-TR"/>
        </a:p>
      </dgm:t>
    </dgm:pt>
    <dgm:pt modelId="{C3B627A3-36A5-4CAA-A83B-725C37B73642}">
      <dgm:prSet/>
      <dgm:spPr/>
      <dgm:t>
        <a:bodyPr/>
        <a:lstStyle/>
        <a:p>
          <a:pPr algn="l"/>
          <a:r>
            <a:rPr lang="tr-TR"/>
            <a:t>Matematik Sembolik</a:t>
          </a:r>
        </a:p>
      </dgm:t>
    </dgm:pt>
    <dgm:pt modelId="{56EEFF55-6D75-4C2E-B59E-911C34A6766F}" type="parTrans" cxnId="{5C4AC9D4-4CA9-412F-ABE5-EAA4BF2385A5}">
      <dgm:prSet/>
      <dgm:spPr/>
      <dgm:t>
        <a:bodyPr/>
        <a:lstStyle/>
        <a:p>
          <a:pPr algn="l"/>
          <a:endParaRPr lang="tr-TR"/>
        </a:p>
      </dgm:t>
    </dgm:pt>
    <dgm:pt modelId="{5AB2225C-0F96-4B07-A3C9-2BE533BFAE07}" type="sibTrans" cxnId="{5C4AC9D4-4CA9-412F-ABE5-EAA4BF2385A5}">
      <dgm:prSet/>
      <dgm:spPr/>
      <dgm:t>
        <a:bodyPr/>
        <a:lstStyle/>
        <a:p>
          <a:pPr algn="l"/>
          <a:endParaRPr lang="tr-TR"/>
        </a:p>
      </dgm:t>
    </dgm:pt>
    <dgm:pt modelId="{8B407251-1170-445A-8CAB-4D9C56D69D93}">
      <dgm:prSet/>
      <dgm:spPr/>
      <dgm:t>
        <a:bodyPr/>
        <a:lstStyle/>
        <a:p>
          <a:pPr algn="l"/>
          <a:r>
            <a:rPr lang="tr-TR"/>
            <a:t>Karar Ağaçları</a:t>
          </a:r>
        </a:p>
      </dgm:t>
    </dgm:pt>
    <dgm:pt modelId="{E70C96B1-F894-40D7-8C0A-EB441A4D8AB9}" type="parTrans" cxnId="{B82ED4CE-0D8E-4730-A4F4-34A9BF95BAE8}">
      <dgm:prSet/>
      <dgm:spPr/>
      <dgm:t>
        <a:bodyPr/>
        <a:lstStyle/>
        <a:p>
          <a:pPr algn="l"/>
          <a:endParaRPr lang="tr-TR"/>
        </a:p>
      </dgm:t>
    </dgm:pt>
    <dgm:pt modelId="{5338EF01-5D1C-43BC-A24C-5A3226CE1076}" type="sibTrans" cxnId="{B82ED4CE-0D8E-4730-A4F4-34A9BF95BAE8}">
      <dgm:prSet/>
      <dgm:spPr/>
      <dgm:t>
        <a:bodyPr/>
        <a:lstStyle/>
        <a:p>
          <a:pPr algn="l"/>
          <a:endParaRPr lang="tr-TR"/>
        </a:p>
      </dgm:t>
    </dgm:pt>
    <dgm:pt modelId="{04A41468-8977-4E1B-9017-D74AB5F58805}">
      <dgm:prSet/>
      <dgm:spPr/>
      <dgm:t>
        <a:bodyPr/>
        <a:lstStyle/>
        <a:p>
          <a:pPr algn="l"/>
          <a:r>
            <a:rPr lang="tr-TR"/>
            <a:t>Sinir Ağları</a:t>
          </a:r>
        </a:p>
      </dgm:t>
    </dgm:pt>
    <dgm:pt modelId="{BBB5FF06-2DF0-4564-9EA9-A1368F6340CB}" type="parTrans" cxnId="{3AB9CA0E-3CF8-446D-B29F-CCA0D68ECD26}">
      <dgm:prSet/>
      <dgm:spPr/>
      <dgm:t>
        <a:bodyPr/>
        <a:lstStyle/>
        <a:p>
          <a:pPr algn="l"/>
          <a:endParaRPr lang="tr-TR"/>
        </a:p>
      </dgm:t>
    </dgm:pt>
    <dgm:pt modelId="{02745C30-CBDB-4555-B6AF-EEC83FDBACDA}" type="sibTrans" cxnId="{3AB9CA0E-3CF8-446D-B29F-CCA0D68ECD26}">
      <dgm:prSet/>
      <dgm:spPr/>
      <dgm:t>
        <a:bodyPr/>
        <a:lstStyle/>
        <a:p>
          <a:pPr algn="l"/>
          <a:endParaRPr lang="tr-TR"/>
        </a:p>
      </dgm:t>
    </dgm:pt>
    <dgm:pt modelId="{63842309-8F28-48EF-B161-AA220B12F241}" type="pres">
      <dgm:prSet presAssocID="{571DDDA9-1A22-454A-B0EF-1985901569F1}" presName="linear" presStyleCnt="0">
        <dgm:presLayoutVars>
          <dgm:dir/>
          <dgm:animLvl val="lvl"/>
          <dgm:resizeHandles val="exact"/>
        </dgm:presLayoutVars>
      </dgm:prSet>
      <dgm:spPr/>
    </dgm:pt>
    <dgm:pt modelId="{0DF8BCF0-8542-4BA5-AAEF-71359C0604F1}" type="pres">
      <dgm:prSet presAssocID="{E63E82AB-2F80-4172-ADEF-0DCEDA010CA9}" presName="parentLin" presStyleCnt="0"/>
      <dgm:spPr/>
    </dgm:pt>
    <dgm:pt modelId="{3D97516B-66CF-4DA2-A233-08C59DC10C17}" type="pres">
      <dgm:prSet presAssocID="{E63E82AB-2F80-4172-ADEF-0DCEDA010CA9}" presName="parentLeftMargin" presStyleLbl="node1" presStyleIdx="0" presStyleCnt="7"/>
      <dgm:spPr/>
    </dgm:pt>
    <dgm:pt modelId="{417FE704-47D0-4299-AB0F-7374A0E69B57}" type="pres">
      <dgm:prSet presAssocID="{E63E82AB-2F80-4172-ADEF-0DCEDA010CA9}" presName="parentText" presStyleLbl="node1" presStyleIdx="0" presStyleCnt="7" custScaleX="120147" custScaleY="175171">
        <dgm:presLayoutVars>
          <dgm:chMax val="0"/>
          <dgm:bulletEnabled val="1"/>
        </dgm:presLayoutVars>
      </dgm:prSet>
      <dgm:spPr/>
    </dgm:pt>
    <dgm:pt modelId="{DC4B8810-2650-4BEF-AA20-159B0B8CEB04}" type="pres">
      <dgm:prSet presAssocID="{E63E82AB-2F80-4172-ADEF-0DCEDA010CA9}" presName="negativeSpace" presStyleCnt="0"/>
      <dgm:spPr/>
    </dgm:pt>
    <dgm:pt modelId="{B4206E49-FD5F-4A8C-84E5-C87A7B726053}" type="pres">
      <dgm:prSet presAssocID="{E63E82AB-2F80-4172-ADEF-0DCEDA010CA9}" presName="childText" presStyleLbl="conFgAcc1" presStyleIdx="0" presStyleCnt="7">
        <dgm:presLayoutVars>
          <dgm:bulletEnabled val="1"/>
        </dgm:presLayoutVars>
      </dgm:prSet>
      <dgm:spPr/>
    </dgm:pt>
    <dgm:pt modelId="{38BD2991-A414-4237-811A-A573A41F5426}" type="pres">
      <dgm:prSet presAssocID="{C689BC3C-A658-4531-A8D9-9D1F6DCC31B7}" presName="spaceBetweenRectangles" presStyleCnt="0"/>
      <dgm:spPr/>
    </dgm:pt>
    <dgm:pt modelId="{1C0982F8-D8A7-4E2C-9C37-5BFA98C8A6A6}" type="pres">
      <dgm:prSet presAssocID="{9669C7FF-1308-484C-B3C8-C5EA62B0D74C}" presName="parentLin" presStyleCnt="0"/>
      <dgm:spPr/>
    </dgm:pt>
    <dgm:pt modelId="{9D19C6FD-DFA9-4516-8112-53D0E965CC50}" type="pres">
      <dgm:prSet presAssocID="{9669C7FF-1308-484C-B3C8-C5EA62B0D74C}" presName="parentLeftMargin" presStyleLbl="node1" presStyleIdx="0" presStyleCnt="7"/>
      <dgm:spPr/>
    </dgm:pt>
    <dgm:pt modelId="{6B57636E-E58B-4112-8DFA-6DFB33091290}" type="pres">
      <dgm:prSet presAssocID="{9669C7FF-1308-484C-B3C8-C5EA62B0D74C}" presName="parentText" presStyleLbl="node1" presStyleIdx="1" presStyleCnt="7" custScaleX="120147" custScaleY="175171">
        <dgm:presLayoutVars>
          <dgm:chMax val="0"/>
          <dgm:bulletEnabled val="1"/>
        </dgm:presLayoutVars>
      </dgm:prSet>
      <dgm:spPr/>
    </dgm:pt>
    <dgm:pt modelId="{A285F29A-7700-47B9-AE10-EE3094FF48DC}" type="pres">
      <dgm:prSet presAssocID="{9669C7FF-1308-484C-B3C8-C5EA62B0D74C}" presName="negativeSpace" presStyleCnt="0"/>
      <dgm:spPr/>
    </dgm:pt>
    <dgm:pt modelId="{00EECD0C-B24A-4892-9C36-1566050058C2}" type="pres">
      <dgm:prSet presAssocID="{9669C7FF-1308-484C-B3C8-C5EA62B0D74C}" presName="childText" presStyleLbl="conFgAcc1" presStyleIdx="1" presStyleCnt="7">
        <dgm:presLayoutVars>
          <dgm:bulletEnabled val="1"/>
        </dgm:presLayoutVars>
      </dgm:prSet>
      <dgm:spPr/>
    </dgm:pt>
    <dgm:pt modelId="{9EAF2934-0C27-46F0-A29A-1668FC81B63F}" type="pres">
      <dgm:prSet presAssocID="{CCA7543E-4228-47B5-A177-6021933F8AA3}" presName="spaceBetweenRectangles" presStyleCnt="0"/>
      <dgm:spPr/>
    </dgm:pt>
    <dgm:pt modelId="{EB672632-B7E8-45BB-817D-CAA3BC085F7A}" type="pres">
      <dgm:prSet presAssocID="{8248E1A2-FE3A-476C-B1CD-BA5F9B568FFD}" presName="parentLin" presStyleCnt="0"/>
      <dgm:spPr/>
    </dgm:pt>
    <dgm:pt modelId="{4280AC87-01D1-44AE-B2D7-139692D4825D}" type="pres">
      <dgm:prSet presAssocID="{8248E1A2-FE3A-476C-B1CD-BA5F9B568FFD}" presName="parentLeftMargin" presStyleLbl="node1" presStyleIdx="1" presStyleCnt="7"/>
      <dgm:spPr/>
    </dgm:pt>
    <dgm:pt modelId="{D658D8D9-7053-4CED-BA05-E1F998D345D2}" type="pres">
      <dgm:prSet presAssocID="{8248E1A2-FE3A-476C-B1CD-BA5F9B568FFD}" presName="parentText" presStyleLbl="node1" presStyleIdx="2" presStyleCnt="7" custScaleX="120147" custScaleY="175171">
        <dgm:presLayoutVars>
          <dgm:chMax val="0"/>
          <dgm:bulletEnabled val="1"/>
        </dgm:presLayoutVars>
      </dgm:prSet>
      <dgm:spPr/>
    </dgm:pt>
    <dgm:pt modelId="{AB3ACFE8-E5AE-4FB6-94A6-B3DD63DEAAAA}" type="pres">
      <dgm:prSet presAssocID="{8248E1A2-FE3A-476C-B1CD-BA5F9B568FFD}" presName="negativeSpace" presStyleCnt="0"/>
      <dgm:spPr/>
    </dgm:pt>
    <dgm:pt modelId="{CB95F816-3D53-4BA1-9563-29BDA3D1C03B}" type="pres">
      <dgm:prSet presAssocID="{8248E1A2-FE3A-476C-B1CD-BA5F9B568FFD}" presName="childText" presStyleLbl="conFgAcc1" presStyleIdx="2" presStyleCnt="7">
        <dgm:presLayoutVars>
          <dgm:bulletEnabled val="1"/>
        </dgm:presLayoutVars>
      </dgm:prSet>
      <dgm:spPr/>
    </dgm:pt>
    <dgm:pt modelId="{97D85F55-16B2-44D8-9AE6-6DB0FC3F1EE0}" type="pres">
      <dgm:prSet presAssocID="{AD6D77BF-83E6-4211-97D2-93D3CA0DE810}" presName="spaceBetweenRectangles" presStyleCnt="0"/>
      <dgm:spPr/>
    </dgm:pt>
    <dgm:pt modelId="{9042C878-4CE6-434A-975C-602F77DAA26A}" type="pres">
      <dgm:prSet presAssocID="{ECC2C291-3B65-4C5A-9273-A85F898FEB8A}" presName="parentLin" presStyleCnt="0"/>
      <dgm:spPr/>
    </dgm:pt>
    <dgm:pt modelId="{FFC94269-ECFD-4879-BDED-CCC917E1B299}" type="pres">
      <dgm:prSet presAssocID="{ECC2C291-3B65-4C5A-9273-A85F898FEB8A}" presName="parentLeftMargin" presStyleLbl="node1" presStyleIdx="2" presStyleCnt="7"/>
      <dgm:spPr/>
    </dgm:pt>
    <dgm:pt modelId="{6FC4C191-5C79-4B90-9B63-D7F2DFE8628C}" type="pres">
      <dgm:prSet presAssocID="{ECC2C291-3B65-4C5A-9273-A85F898FEB8A}" presName="parentText" presStyleLbl="node1" presStyleIdx="3" presStyleCnt="7" custScaleX="120147" custScaleY="175171">
        <dgm:presLayoutVars>
          <dgm:chMax val="0"/>
          <dgm:bulletEnabled val="1"/>
        </dgm:presLayoutVars>
      </dgm:prSet>
      <dgm:spPr/>
    </dgm:pt>
    <dgm:pt modelId="{183DD995-4A42-4332-B3DD-3C783AE123D2}" type="pres">
      <dgm:prSet presAssocID="{ECC2C291-3B65-4C5A-9273-A85F898FEB8A}" presName="negativeSpace" presStyleCnt="0"/>
      <dgm:spPr/>
    </dgm:pt>
    <dgm:pt modelId="{EA242010-B2A6-44DD-84B1-FFDE85176A09}" type="pres">
      <dgm:prSet presAssocID="{ECC2C291-3B65-4C5A-9273-A85F898FEB8A}" presName="childText" presStyleLbl="conFgAcc1" presStyleIdx="3" presStyleCnt="7">
        <dgm:presLayoutVars>
          <dgm:bulletEnabled val="1"/>
        </dgm:presLayoutVars>
      </dgm:prSet>
      <dgm:spPr/>
    </dgm:pt>
    <dgm:pt modelId="{64654928-5FC3-41F4-922A-E9413BBEC2C5}" type="pres">
      <dgm:prSet presAssocID="{21AFCFB5-1A34-4264-9BB4-B69A1BD01A89}" presName="spaceBetweenRectangles" presStyleCnt="0"/>
      <dgm:spPr/>
    </dgm:pt>
    <dgm:pt modelId="{9C8344C3-E852-4A34-8490-47305286FFB0}" type="pres">
      <dgm:prSet presAssocID="{8B407251-1170-445A-8CAB-4D9C56D69D93}" presName="parentLin" presStyleCnt="0"/>
      <dgm:spPr/>
    </dgm:pt>
    <dgm:pt modelId="{0E16B0B0-AFED-4706-BFAF-E091FE2897E2}" type="pres">
      <dgm:prSet presAssocID="{8B407251-1170-445A-8CAB-4D9C56D69D93}" presName="parentLeftMargin" presStyleLbl="node1" presStyleIdx="3" presStyleCnt="7"/>
      <dgm:spPr/>
    </dgm:pt>
    <dgm:pt modelId="{21E88AD8-8F88-48AA-A2E8-8EE2E3CC4CAC}" type="pres">
      <dgm:prSet presAssocID="{8B407251-1170-445A-8CAB-4D9C56D69D93}" presName="parentText" presStyleLbl="node1" presStyleIdx="4" presStyleCnt="7" custScaleX="120147" custScaleY="175171">
        <dgm:presLayoutVars>
          <dgm:chMax val="0"/>
          <dgm:bulletEnabled val="1"/>
        </dgm:presLayoutVars>
      </dgm:prSet>
      <dgm:spPr/>
    </dgm:pt>
    <dgm:pt modelId="{5C14405E-5C3E-458B-BDF1-32605BDAF82B}" type="pres">
      <dgm:prSet presAssocID="{8B407251-1170-445A-8CAB-4D9C56D69D93}" presName="negativeSpace" presStyleCnt="0"/>
      <dgm:spPr/>
    </dgm:pt>
    <dgm:pt modelId="{6EAEDD0B-60CA-469F-BC14-27557AAB1B93}" type="pres">
      <dgm:prSet presAssocID="{8B407251-1170-445A-8CAB-4D9C56D69D93}" presName="childText" presStyleLbl="conFgAcc1" presStyleIdx="4" presStyleCnt="7">
        <dgm:presLayoutVars>
          <dgm:bulletEnabled val="1"/>
        </dgm:presLayoutVars>
      </dgm:prSet>
      <dgm:spPr/>
    </dgm:pt>
    <dgm:pt modelId="{E7257AED-BA2A-412C-9CD7-F662932E8BCA}" type="pres">
      <dgm:prSet presAssocID="{5338EF01-5D1C-43BC-A24C-5A3226CE1076}" presName="spaceBetweenRectangles" presStyleCnt="0"/>
      <dgm:spPr/>
    </dgm:pt>
    <dgm:pt modelId="{833D3BC8-E0AF-4E02-8E34-027032D8E78A}" type="pres">
      <dgm:prSet presAssocID="{C3B627A3-36A5-4CAA-A83B-725C37B73642}" presName="parentLin" presStyleCnt="0"/>
      <dgm:spPr/>
    </dgm:pt>
    <dgm:pt modelId="{4E8584F9-15EF-4FC8-A625-3A946F4641D3}" type="pres">
      <dgm:prSet presAssocID="{C3B627A3-36A5-4CAA-A83B-725C37B73642}" presName="parentLeftMargin" presStyleLbl="node1" presStyleIdx="4" presStyleCnt="7"/>
      <dgm:spPr/>
    </dgm:pt>
    <dgm:pt modelId="{495CA095-18DE-44D2-B016-8F6ADCAD26F8}" type="pres">
      <dgm:prSet presAssocID="{C3B627A3-36A5-4CAA-A83B-725C37B73642}" presName="parentText" presStyleLbl="node1" presStyleIdx="5" presStyleCnt="7" custScaleX="120147" custScaleY="175171">
        <dgm:presLayoutVars>
          <dgm:chMax val="0"/>
          <dgm:bulletEnabled val="1"/>
        </dgm:presLayoutVars>
      </dgm:prSet>
      <dgm:spPr/>
    </dgm:pt>
    <dgm:pt modelId="{F6F49998-0F52-492A-AE15-B51238A4904E}" type="pres">
      <dgm:prSet presAssocID="{C3B627A3-36A5-4CAA-A83B-725C37B73642}" presName="negativeSpace" presStyleCnt="0"/>
      <dgm:spPr/>
    </dgm:pt>
    <dgm:pt modelId="{31624858-DD15-4864-9606-95FD49325D50}" type="pres">
      <dgm:prSet presAssocID="{C3B627A3-36A5-4CAA-A83B-725C37B73642}" presName="childText" presStyleLbl="conFgAcc1" presStyleIdx="5" presStyleCnt="7">
        <dgm:presLayoutVars>
          <dgm:bulletEnabled val="1"/>
        </dgm:presLayoutVars>
      </dgm:prSet>
      <dgm:spPr/>
    </dgm:pt>
    <dgm:pt modelId="{79CD385F-5181-4F76-9024-0137264C3549}" type="pres">
      <dgm:prSet presAssocID="{5AB2225C-0F96-4B07-A3C9-2BE533BFAE07}" presName="spaceBetweenRectangles" presStyleCnt="0"/>
      <dgm:spPr/>
    </dgm:pt>
    <dgm:pt modelId="{5E96CD10-DFB5-4781-9773-50605AA1A866}" type="pres">
      <dgm:prSet presAssocID="{04A41468-8977-4E1B-9017-D74AB5F58805}" presName="parentLin" presStyleCnt="0"/>
      <dgm:spPr/>
    </dgm:pt>
    <dgm:pt modelId="{841C8A02-CA57-454C-8C08-E34A30F14758}" type="pres">
      <dgm:prSet presAssocID="{04A41468-8977-4E1B-9017-D74AB5F58805}" presName="parentLeftMargin" presStyleLbl="node1" presStyleIdx="5" presStyleCnt="7"/>
      <dgm:spPr/>
    </dgm:pt>
    <dgm:pt modelId="{34325161-1D59-4FFB-BFA5-0121949A5F42}" type="pres">
      <dgm:prSet presAssocID="{04A41468-8977-4E1B-9017-D74AB5F58805}" presName="parentText" presStyleLbl="node1" presStyleIdx="6" presStyleCnt="7" custScaleX="121978" custScaleY="175171">
        <dgm:presLayoutVars>
          <dgm:chMax val="0"/>
          <dgm:bulletEnabled val="1"/>
        </dgm:presLayoutVars>
      </dgm:prSet>
      <dgm:spPr/>
    </dgm:pt>
    <dgm:pt modelId="{D5B79A52-0CDC-438C-800A-9A22FBB0889F}" type="pres">
      <dgm:prSet presAssocID="{04A41468-8977-4E1B-9017-D74AB5F58805}" presName="negativeSpace" presStyleCnt="0"/>
      <dgm:spPr/>
    </dgm:pt>
    <dgm:pt modelId="{C8ED763F-3A01-4C42-B5F2-C7BF6366E122}" type="pres">
      <dgm:prSet presAssocID="{04A41468-8977-4E1B-9017-D74AB5F58805}" presName="childText" presStyleLbl="conFgAcc1" presStyleIdx="6" presStyleCnt="7">
        <dgm:presLayoutVars>
          <dgm:bulletEnabled val="1"/>
        </dgm:presLayoutVars>
      </dgm:prSet>
      <dgm:spPr/>
    </dgm:pt>
  </dgm:ptLst>
  <dgm:cxnLst>
    <dgm:cxn modelId="{C9F7C80E-81CB-414B-8EB2-87FEC14B8959}" type="presOf" srcId="{571DDDA9-1A22-454A-B0EF-1985901569F1}" destId="{63842309-8F28-48EF-B161-AA220B12F241}" srcOrd="0" destOrd="0" presId="urn:microsoft.com/office/officeart/2005/8/layout/list1"/>
    <dgm:cxn modelId="{3AB9CA0E-3CF8-446D-B29F-CCA0D68ECD26}" srcId="{571DDDA9-1A22-454A-B0EF-1985901569F1}" destId="{04A41468-8977-4E1B-9017-D74AB5F58805}" srcOrd="6" destOrd="0" parTransId="{BBB5FF06-2DF0-4564-9EA9-A1368F6340CB}" sibTransId="{02745C30-CBDB-4555-B6AF-EEC83FDBACDA}"/>
    <dgm:cxn modelId="{D3C5621A-19C1-4AD9-9344-9D2C0CECB29F}" type="presOf" srcId="{8B407251-1170-445A-8CAB-4D9C56D69D93}" destId="{0E16B0B0-AFED-4706-BFAF-E091FE2897E2}" srcOrd="0" destOrd="0" presId="urn:microsoft.com/office/officeart/2005/8/layout/list1"/>
    <dgm:cxn modelId="{5829CA39-1234-4B1D-8339-F34BF65B0CF4}" type="presOf" srcId="{9669C7FF-1308-484C-B3C8-C5EA62B0D74C}" destId="{6B57636E-E58B-4112-8DFA-6DFB33091290}" srcOrd="1" destOrd="0" presId="urn:microsoft.com/office/officeart/2005/8/layout/list1"/>
    <dgm:cxn modelId="{B5ADEF3D-7D0C-45E6-B952-627B8380548E}" srcId="{571DDDA9-1A22-454A-B0EF-1985901569F1}" destId="{E63E82AB-2F80-4172-ADEF-0DCEDA010CA9}" srcOrd="0" destOrd="0" parTransId="{87A1A594-786E-45F1-B464-F8D46D309EA1}" sibTransId="{C689BC3C-A658-4531-A8D9-9D1F6DCC31B7}"/>
    <dgm:cxn modelId="{8911CE40-CEA4-48DD-8F23-9E316E3845A1}" srcId="{571DDDA9-1A22-454A-B0EF-1985901569F1}" destId="{9669C7FF-1308-484C-B3C8-C5EA62B0D74C}" srcOrd="1" destOrd="0" parTransId="{FD476116-2A8B-41FC-B658-4EB8AC08D6D4}" sibTransId="{CCA7543E-4228-47B5-A177-6021933F8AA3}"/>
    <dgm:cxn modelId="{FBD7B95F-4AAD-4B4C-9FFD-C24E7B873C40}" srcId="{571DDDA9-1A22-454A-B0EF-1985901569F1}" destId="{ECC2C291-3B65-4C5A-9273-A85F898FEB8A}" srcOrd="3" destOrd="0" parTransId="{9147D330-6F25-4CD7-90E3-79C9E1D66EB1}" sibTransId="{21AFCFB5-1A34-4264-9BB4-B69A1BD01A89}"/>
    <dgm:cxn modelId="{10A3E864-4B7A-4A83-849E-B6AA89BE8227}" type="presOf" srcId="{ECC2C291-3B65-4C5A-9273-A85F898FEB8A}" destId="{6FC4C191-5C79-4B90-9B63-D7F2DFE8628C}" srcOrd="1" destOrd="0" presId="urn:microsoft.com/office/officeart/2005/8/layout/list1"/>
    <dgm:cxn modelId="{07777C4D-FDA2-4A45-8895-D502D12B21DC}" type="presOf" srcId="{ECC2C291-3B65-4C5A-9273-A85F898FEB8A}" destId="{FFC94269-ECFD-4879-BDED-CCC917E1B299}" srcOrd="0" destOrd="0" presId="urn:microsoft.com/office/officeart/2005/8/layout/list1"/>
    <dgm:cxn modelId="{AAC37F51-2A50-4161-B9DA-381C9C734796}" srcId="{571DDDA9-1A22-454A-B0EF-1985901569F1}" destId="{8248E1A2-FE3A-476C-B1CD-BA5F9B568FFD}" srcOrd="2" destOrd="0" parTransId="{C46F8659-A165-4083-9889-2EA5ACDC4026}" sibTransId="{AD6D77BF-83E6-4211-97D2-93D3CA0DE810}"/>
    <dgm:cxn modelId="{AB51A988-BB2C-41E6-8A22-A23FC11D8CB6}" type="presOf" srcId="{C3B627A3-36A5-4CAA-A83B-725C37B73642}" destId="{495CA095-18DE-44D2-B016-8F6ADCAD26F8}" srcOrd="1" destOrd="0" presId="urn:microsoft.com/office/officeart/2005/8/layout/list1"/>
    <dgm:cxn modelId="{E4D1A89E-6AEF-4410-8E1F-C5AF1E554E95}" type="presOf" srcId="{E63E82AB-2F80-4172-ADEF-0DCEDA010CA9}" destId="{3D97516B-66CF-4DA2-A233-08C59DC10C17}" srcOrd="0" destOrd="0" presId="urn:microsoft.com/office/officeart/2005/8/layout/list1"/>
    <dgm:cxn modelId="{0A1711A8-3825-4193-9C0A-AB770F7BF919}" type="presOf" srcId="{04A41468-8977-4E1B-9017-D74AB5F58805}" destId="{841C8A02-CA57-454C-8C08-E34A30F14758}" srcOrd="0" destOrd="0" presId="urn:microsoft.com/office/officeart/2005/8/layout/list1"/>
    <dgm:cxn modelId="{B69E8DAB-607B-4FA4-B52E-0C5E3A8EE53B}" type="presOf" srcId="{8248E1A2-FE3A-476C-B1CD-BA5F9B568FFD}" destId="{D658D8D9-7053-4CED-BA05-E1F998D345D2}" srcOrd="1" destOrd="0" presId="urn:microsoft.com/office/officeart/2005/8/layout/list1"/>
    <dgm:cxn modelId="{03D142B2-A439-493C-9B1B-6AB9BDAA3ECC}" type="presOf" srcId="{9669C7FF-1308-484C-B3C8-C5EA62B0D74C}" destId="{9D19C6FD-DFA9-4516-8112-53D0E965CC50}" srcOrd="0" destOrd="0" presId="urn:microsoft.com/office/officeart/2005/8/layout/list1"/>
    <dgm:cxn modelId="{EE0134B4-12D2-4EDF-B573-85FD4A9B0210}" type="presOf" srcId="{04A41468-8977-4E1B-9017-D74AB5F58805}" destId="{34325161-1D59-4FFB-BFA5-0121949A5F42}" srcOrd="1" destOrd="0" presId="urn:microsoft.com/office/officeart/2005/8/layout/list1"/>
    <dgm:cxn modelId="{52F962B4-49DE-4965-976A-2A4018215DAE}" type="presOf" srcId="{C3B627A3-36A5-4CAA-A83B-725C37B73642}" destId="{4E8584F9-15EF-4FC8-A625-3A946F4641D3}" srcOrd="0" destOrd="0" presId="urn:microsoft.com/office/officeart/2005/8/layout/list1"/>
    <dgm:cxn modelId="{0888ECBB-23AB-4E2C-9124-D6F1993A5F2E}" type="presOf" srcId="{8248E1A2-FE3A-476C-B1CD-BA5F9B568FFD}" destId="{4280AC87-01D1-44AE-B2D7-139692D4825D}" srcOrd="0" destOrd="0" presId="urn:microsoft.com/office/officeart/2005/8/layout/list1"/>
    <dgm:cxn modelId="{B82ED4CE-0D8E-4730-A4F4-34A9BF95BAE8}" srcId="{571DDDA9-1A22-454A-B0EF-1985901569F1}" destId="{8B407251-1170-445A-8CAB-4D9C56D69D93}" srcOrd="4" destOrd="0" parTransId="{E70C96B1-F894-40D7-8C0A-EB441A4D8AB9}" sibTransId="{5338EF01-5D1C-43BC-A24C-5A3226CE1076}"/>
    <dgm:cxn modelId="{D473CCCF-51E6-446F-A68C-59390F3AD7F4}" type="presOf" srcId="{E63E82AB-2F80-4172-ADEF-0DCEDA010CA9}" destId="{417FE704-47D0-4299-AB0F-7374A0E69B57}" srcOrd="1" destOrd="0" presId="urn:microsoft.com/office/officeart/2005/8/layout/list1"/>
    <dgm:cxn modelId="{5C4AC9D4-4CA9-412F-ABE5-EAA4BF2385A5}" srcId="{571DDDA9-1A22-454A-B0EF-1985901569F1}" destId="{C3B627A3-36A5-4CAA-A83B-725C37B73642}" srcOrd="5" destOrd="0" parTransId="{56EEFF55-6D75-4C2E-B59E-911C34A6766F}" sibTransId="{5AB2225C-0F96-4B07-A3C9-2BE533BFAE07}"/>
    <dgm:cxn modelId="{2DA1BBF4-766C-4864-A75C-701D967DD6DC}" type="presOf" srcId="{8B407251-1170-445A-8CAB-4D9C56D69D93}" destId="{21E88AD8-8F88-48AA-A2E8-8EE2E3CC4CAC}" srcOrd="1" destOrd="0" presId="urn:microsoft.com/office/officeart/2005/8/layout/list1"/>
    <dgm:cxn modelId="{645EC9AE-B0AD-4E2C-93BC-524A720E97F4}" type="presParOf" srcId="{63842309-8F28-48EF-B161-AA220B12F241}" destId="{0DF8BCF0-8542-4BA5-AAEF-71359C0604F1}" srcOrd="0" destOrd="0" presId="urn:microsoft.com/office/officeart/2005/8/layout/list1"/>
    <dgm:cxn modelId="{1FC23D9E-F1A2-4EDA-B3D1-530DB8CF66EE}" type="presParOf" srcId="{0DF8BCF0-8542-4BA5-AAEF-71359C0604F1}" destId="{3D97516B-66CF-4DA2-A233-08C59DC10C17}" srcOrd="0" destOrd="0" presId="urn:microsoft.com/office/officeart/2005/8/layout/list1"/>
    <dgm:cxn modelId="{AA008826-444F-4BE2-80FE-80C2C0938CCE}" type="presParOf" srcId="{0DF8BCF0-8542-4BA5-AAEF-71359C0604F1}" destId="{417FE704-47D0-4299-AB0F-7374A0E69B57}" srcOrd="1" destOrd="0" presId="urn:microsoft.com/office/officeart/2005/8/layout/list1"/>
    <dgm:cxn modelId="{7233DA8F-1B4C-4813-BC3E-83A4E01BD2AC}" type="presParOf" srcId="{63842309-8F28-48EF-B161-AA220B12F241}" destId="{DC4B8810-2650-4BEF-AA20-159B0B8CEB04}" srcOrd="1" destOrd="0" presId="urn:microsoft.com/office/officeart/2005/8/layout/list1"/>
    <dgm:cxn modelId="{4DF2849E-C492-4C3F-B65E-D067E21EF941}" type="presParOf" srcId="{63842309-8F28-48EF-B161-AA220B12F241}" destId="{B4206E49-FD5F-4A8C-84E5-C87A7B726053}" srcOrd="2" destOrd="0" presId="urn:microsoft.com/office/officeart/2005/8/layout/list1"/>
    <dgm:cxn modelId="{C4B66F72-99F5-4B43-9DF2-7BE355120F02}" type="presParOf" srcId="{63842309-8F28-48EF-B161-AA220B12F241}" destId="{38BD2991-A414-4237-811A-A573A41F5426}" srcOrd="3" destOrd="0" presId="urn:microsoft.com/office/officeart/2005/8/layout/list1"/>
    <dgm:cxn modelId="{54132BF5-83FC-44AB-BAF8-F69C1A463F4E}" type="presParOf" srcId="{63842309-8F28-48EF-B161-AA220B12F241}" destId="{1C0982F8-D8A7-4E2C-9C37-5BFA98C8A6A6}" srcOrd="4" destOrd="0" presId="urn:microsoft.com/office/officeart/2005/8/layout/list1"/>
    <dgm:cxn modelId="{09D49723-3618-402D-82C1-8A6BC9DC21D5}" type="presParOf" srcId="{1C0982F8-D8A7-4E2C-9C37-5BFA98C8A6A6}" destId="{9D19C6FD-DFA9-4516-8112-53D0E965CC50}" srcOrd="0" destOrd="0" presId="urn:microsoft.com/office/officeart/2005/8/layout/list1"/>
    <dgm:cxn modelId="{974CD1A8-D5B9-470F-B002-CD814D6FCDB3}" type="presParOf" srcId="{1C0982F8-D8A7-4E2C-9C37-5BFA98C8A6A6}" destId="{6B57636E-E58B-4112-8DFA-6DFB33091290}" srcOrd="1" destOrd="0" presId="urn:microsoft.com/office/officeart/2005/8/layout/list1"/>
    <dgm:cxn modelId="{6480FA38-8868-4379-9520-A3C61491BAB3}" type="presParOf" srcId="{63842309-8F28-48EF-B161-AA220B12F241}" destId="{A285F29A-7700-47B9-AE10-EE3094FF48DC}" srcOrd="5" destOrd="0" presId="urn:microsoft.com/office/officeart/2005/8/layout/list1"/>
    <dgm:cxn modelId="{C1021AE0-F338-48A7-BDEF-3F2E9906DFFD}" type="presParOf" srcId="{63842309-8F28-48EF-B161-AA220B12F241}" destId="{00EECD0C-B24A-4892-9C36-1566050058C2}" srcOrd="6" destOrd="0" presId="urn:microsoft.com/office/officeart/2005/8/layout/list1"/>
    <dgm:cxn modelId="{79ECFFF7-F7EC-4BF4-846A-D74A1CB0EB44}" type="presParOf" srcId="{63842309-8F28-48EF-B161-AA220B12F241}" destId="{9EAF2934-0C27-46F0-A29A-1668FC81B63F}" srcOrd="7" destOrd="0" presId="urn:microsoft.com/office/officeart/2005/8/layout/list1"/>
    <dgm:cxn modelId="{C4D5BF10-C7FF-4CDA-85CA-B4C6BA394D63}" type="presParOf" srcId="{63842309-8F28-48EF-B161-AA220B12F241}" destId="{EB672632-B7E8-45BB-817D-CAA3BC085F7A}" srcOrd="8" destOrd="0" presId="urn:microsoft.com/office/officeart/2005/8/layout/list1"/>
    <dgm:cxn modelId="{885EA1A5-80DD-4E8D-80C5-ADBE74A6BC08}" type="presParOf" srcId="{EB672632-B7E8-45BB-817D-CAA3BC085F7A}" destId="{4280AC87-01D1-44AE-B2D7-139692D4825D}" srcOrd="0" destOrd="0" presId="urn:microsoft.com/office/officeart/2005/8/layout/list1"/>
    <dgm:cxn modelId="{12C823A4-FC7E-4C03-9BE8-513240D9056D}" type="presParOf" srcId="{EB672632-B7E8-45BB-817D-CAA3BC085F7A}" destId="{D658D8D9-7053-4CED-BA05-E1F998D345D2}" srcOrd="1" destOrd="0" presId="urn:microsoft.com/office/officeart/2005/8/layout/list1"/>
    <dgm:cxn modelId="{37A5854B-60AC-4388-8AF3-81E80FFFFD57}" type="presParOf" srcId="{63842309-8F28-48EF-B161-AA220B12F241}" destId="{AB3ACFE8-E5AE-4FB6-94A6-B3DD63DEAAAA}" srcOrd="9" destOrd="0" presId="urn:microsoft.com/office/officeart/2005/8/layout/list1"/>
    <dgm:cxn modelId="{D1227247-DEDC-4111-AC21-3F3B13146BEF}" type="presParOf" srcId="{63842309-8F28-48EF-B161-AA220B12F241}" destId="{CB95F816-3D53-4BA1-9563-29BDA3D1C03B}" srcOrd="10" destOrd="0" presId="urn:microsoft.com/office/officeart/2005/8/layout/list1"/>
    <dgm:cxn modelId="{32370C42-7B63-4AA4-83C7-FCE4484862BB}" type="presParOf" srcId="{63842309-8F28-48EF-B161-AA220B12F241}" destId="{97D85F55-16B2-44D8-9AE6-6DB0FC3F1EE0}" srcOrd="11" destOrd="0" presId="urn:microsoft.com/office/officeart/2005/8/layout/list1"/>
    <dgm:cxn modelId="{A9570A87-70B7-489A-AEAD-E7E4A4134246}" type="presParOf" srcId="{63842309-8F28-48EF-B161-AA220B12F241}" destId="{9042C878-4CE6-434A-975C-602F77DAA26A}" srcOrd="12" destOrd="0" presId="urn:microsoft.com/office/officeart/2005/8/layout/list1"/>
    <dgm:cxn modelId="{25415D7D-03BB-461F-9333-786FFBE4C7A6}" type="presParOf" srcId="{9042C878-4CE6-434A-975C-602F77DAA26A}" destId="{FFC94269-ECFD-4879-BDED-CCC917E1B299}" srcOrd="0" destOrd="0" presId="urn:microsoft.com/office/officeart/2005/8/layout/list1"/>
    <dgm:cxn modelId="{0D67DACC-7B6C-49C2-B80F-7713947B8C46}" type="presParOf" srcId="{9042C878-4CE6-434A-975C-602F77DAA26A}" destId="{6FC4C191-5C79-4B90-9B63-D7F2DFE8628C}" srcOrd="1" destOrd="0" presId="urn:microsoft.com/office/officeart/2005/8/layout/list1"/>
    <dgm:cxn modelId="{916D6E6F-FB02-4915-BF94-0AAE4DDF4DC0}" type="presParOf" srcId="{63842309-8F28-48EF-B161-AA220B12F241}" destId="{183DD995-4A42-4332-B3DD-3C783AE123D2}" srcOrd="13" destOrd="0" presId="urn:microsoft.com/office/officeart/2005/8/layout/list1"/>
    <dgm:cxn modelId="{B4BD839B-3E23-4BD8-BCBA-808C4F2F9211}" type="presParOf" srcId="{63842309-8F28-48EF-B161-AA220B12F241}" destId="{EA242010-B2A6-44DD-84B1-FFDE85176A09}" srcOrd="14" destOrd="0" presId="urn:microsoft.com/office/officeart/2005/8/layout/list1"/>
    <dgm:cxn modelId="{946F174B-0920-4DBF-A324-AACAF4FC0C8C}" type="presParOf" srcId="{63842309-8F28-48EF-B161-AA220B12F241}" destId="{64654928-5FC3-41F4-922A-E9413BBEC2C5}" srcOrd="15" destOrd="0" presId="urn:microsoft.com/office/officeart/2005/8/layout/list1"/>
    <dgm:cxn modelId="{0B023604-8940-46E5-81E0-BFCC7C53BD62}" type="presParOf" srcId="{63842309-8F28-48EF-B161-AA220B12F241}" destId="{9C8344C3-E852-4A34-8490-47305286FFB0}" srcOrd="16" destOrd="0" presId="urn:microsoft.com/office/officeart/2005/8/layout/list1"/>
    <dgm:cxn modelId="{792EBC12-6DEF-40C6-8E55-C612DE9FB5C3}" type="presParOf" srcId="{9C8344C3-E852-4A34-8490-47305286FFB0}" destId="{0E16B0B0-AFED-4706-BFAF-E091FE2897E2}" srcOrd="0" destOrd="0" presId="urn:microsoft.com/office/officeart/2005/8/layout/list1"/>
    <dgm:cxn modelId="{438D8DD0-C51D-487E-81D1-5C4BF3E44569}" type="presParOf" srcId="{9C8344C3-E852-4A34-8490-47305286FFB0}" destId="{21E88AD8-8F88-48AA-A2E8-8EE2E3CC4CAC}" srcOrd="1" destOrd="0" presId="urn:microsoft.com/office/officeart/2005/8/layout/list1"/>
    <dgm:cxn modelId="{B14DF508-3632-4C6B-8E7A-9D13E15476AD}" type="presParOf" srcId="{63842309-8F28-48EF-B161-AA220B12F241}" destId="{5C14405E-5C3E-458B-BDF1-32605BDAF82B}" srcOrd="17" destOrd="0" presId="urn:microsoft.com/office/officeart/2005/8/layout/list1"/>
    <dgm:cxn modelId="{73AA0D96-C1CE-41ED-A32F-319372CDC171}" type="presParOf" srcId="{63842309-8F28-48EF-B161-AA220B12F241}" destId="{6EAEDD0B-60CA-469F-BC14-27557AAB1B93}" srcOrd="18" destOrd="0" presId="urn:microsoft.com/office/officeart/2005/8/layout/list1"/>
    <dgm:cxn modelId="{ABDF0347-1455-4255-814D-F82B3C33E8EC}" type="presParOf" srcId="{63842309-8F28-48EF-B161-AA220B12F241}" destId="{E7257AED-BA2A-412C-9CD7-F662932E8BCA}" srcOrd="19" destOrd="0" presId="urn:microsoft.com/office/officeart/2005/8/layout/list1"/>
    <dgm:cxn modelId="{06598DD1-B684-4026-8D23-4F5119F75026}" type="presParOf" srcId="{63842309-8F28-48EF-B161-AA220B12F241}" destId="{833D3BC8-E0AF-4E02-8E34-027032D8E78A}" srcOrd="20" destOrd="0" presId="urn:microsoft.com/office/officeart/2005/8/layout/list1"/>
    <dgm:cxn modelId="{E4530AD6-E296-4AA3-BCDD-4ECDF8697244}" type="presParOf" srcId="{833D3BC8-E0AF-4E02-8E34-027032D8E78A}" destId="{4E8584F9-15EF-4FC8-A625-3A946F4641D3}" srcOrd="0" destOrd="0" presId="urn:microsoft.com/office/officeart/2005/8/layout/list1"/>
    <dgm:cxn modelId="{0F3D80A8-F4D8-4724-804E-3D3AFDBDD214}" type="presParOf" srcId="{833D3BC8-E0AF-4E02-8E34-027032D8E78A}" destId="{495CA095-18DE-44D2-B016-8F6ADCAD26F8}" srcOrd="1" destOrd="0" presId="urn:microsoft.com/office/officeart/2005/8/layout/list1"/>
    <dgm:cxn modelId="{B749BAFE-F5B0-4EEE-AFAC-AFB96625978E}" type="presParOf" srcId="{63842309-8F28-48EF-B161-AA220B12F241}" destId="{F6F49998-0F52-492A-AE15-B51238A4904E}" srcOrd="21" destOrd="0" presId="urn:microsoft.com/office/officeart/2005/8/layout/list1"/>
    <dgm:cxn modelId="{346291F6-6613-4CF9-A237-385B49DA17A7}" type="presParOf" srcId="{63842309-8F28-48EF-B161-AA220B12F241}" destId="{31624858-DD15-4864-9606-95FD49325D50}" srcOrd="22" destOrd="0" presId="urn:microsoft.com/office/officeart/2005/8/layout/list1"/>
    <dgm:cxn modelId="{9B832C11-9FCE-4DA6-97B5-D483AE1704FD}" type="presParOf" srcId="{63842309-8F28-48EF-B161-AA220B12F241}" destId="{79CD385F-5181-4F76-9024-0137264C3549}" srcOrd="23" destOrd="0" presId="urn:microsoft.com/office/officeart/2005/8/layout/list1"/>
    <dgm:cxn modelId="{AEDB8F87-F5B1-45C3-A854-8E2859239517}" type="presParOf" srcId="{63842309-8F28-48EF-B161-AA220B12F241}" destId="{5E96CD10-DFB5-4781-9773-50605AA1A866}" srcOrd="24" destOrd="0" presId="urn:microsoft.com/office/officeart/2005/8/layout/list1"/>
    <dgm:cxn modelId="{09B224F3-029C-46EE-BAA3-F18C1991AF7E}" type="presParOf" srcId="{5E96CD10-DFB5-4781-9773-50605AA1A866}" destId="{841C8A02-CA57-454C-8C08-E34A30F14758}" srcOrd="0" destOrd="0" presId="urn:microsoft.com/office/officeart/2005/8/layout/list1"/>
    <dgm:cxn modelId="{CDEA356C-80A8-4041-8F98-09E40B808A94}" type="presParOf" srcId="{5E96CD10-DFB5-4781-9773-50605AA1A866}" destId="{34325161-1D59-4FFB-BFA5-0121949A5F42}" srcOrd="1" destOrd="0" presId="urn:microsoft.com/office/officeart/2005/8/layout/list1"/>
    <dgm:cxn modelId="{DE54549E-BB19-4238-A448-A79AB32E6BE1}" type="presParOf" srcId="{63842309-8F28-48EF-B161-AA220B12F241}" destId="{D5B79A52-0CDC-438C-800A-9A22FBB0889F}" srcOrd="25" destOrd="0" presId="urn:microsoft.com/office/officeart/2005/8/layout/list1"/>
    <dgm:cxn modelId="{E462B030-76C7-45B3-9FC3-6EA41820A45F}" type="presParOf" srcId="{63842309-8F28-48EF-B161-AA220B12F241}" destId="{C8ED763F-3A01-4C42-B5F2-C7BF6366E122}" srcOrd="2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9FA451-9DCE-4BA3-B6CE-B7F3F0B20F1A}" type="doc">
      <dgm:prSet loTypeId="urn:microsoft.com/office/officeart/2005/8/layout/cycle1" loCatId="cycle" qsTypeId="urn:microsoft.com/office/officeart/2005/8/quickstyle/simple1#3" qsCatId="simple" csTypeId="urn:microsoft.com/office/officeart/2005/8/colors/accent2_3" csCatId="accent2" phldr="1"/>
      <dgm:spPr/>
      <dgm:t>
        <a:bodyPr/>
        <a:lstStyle/>
        <a:p>
          <a:endParaRPr lang="tr-TR"/>
        </a:p>
      </dgm:t>
    </dgm:pt>
    <dgm:pt modelId="{F026C216-D7DC-4A3B-881C-9E7918368AB9}">
      <dgm:prSet phldrT="[Metin]"/>
      <dgm:spPr/>
      <dgm:t>
        <a:bodyPr/>
        <a:lstStyle/>
        <a:p>
          <a:r>
            <a:rPr lang="tr-TR"/>
            <a:t> </a:t>
          </a:r>
        </a:p>
      </dgm:t>
    </dgm:pt>
    <dgm:pt modelId="{A96E3720-29A8-45D7-A283-BFEE719CB2E7}" type="parTrans" cxnId="{2131D94C-B9F4-4F62-A8A4-4657FE837A84}">
      <dgm:prSet/>
      <dgm:spPr/>
      <dgm:t>
        <a:bodyPr/>
        <a:lstStyle/>
        <a:p>
          <a:endParaRPr lang="tr-TR"/>
        </a:p>
      </dgm:t>
    </dgm:pt>
    <dgm:pt modelId="{58E4BDB3-3642-4B0A-8829-D7C5F47F1472}" type="sibTrans" cxnId="{2131D94C-B9F4-4F62-A8A4-4657FE837A84}">
      <dgm:prSet/>
      <dgm:spPr/>
      <dgm:t>
        <a:bodyPr/>
        <a:lstStyle/>
        <a:p>
          <a:endParaRPr lang="tr-TR"/>
        </a:p>
      </dgm:t>
    </dgm:pt>
    <dgm:pt modelId="{4A8759A5-D00C-47BC-857B-B5516A3DC72E}">
      <dgm:prSet phldrT="[Metin]"/>
      <dgm:spPr/>
      <dgm:t>
        <a:bodyPr/>
        <a:lstStyle/>
        <a:p>
          <a:r>
            <a:rPr lang="tr-TR"/>
            <a:t> </a:t>
          </a:r>
        </a:p>
      </dgm:t>
    </dgm:pt>
    <dgm:pt modelId="{C5313F8B-ABAB-464D-A280-F0B321551542}" type="parTrans" cxnId="{F0CFD779-D8BA-4A62-8ECE-5AD31414E4B1}">
      <dgm:prSet/>
      <dgm:spPr/>
      <dgm:t>
        <a:bodyPr/>
        <a:lstStyle/>
        <a:p>
          <a:endParaRPr lang="tr-TR"/>
        </a:p>
      </dgm:t>
    </dgm:pt>
    <dgm:pt modelId="{D5A5C04B-1BFA-475D-BF08-E6EA705BB753}" type="sibTrans" cxnId="{F0CFD779-D8BA-4A62-8ECE-5AD31414E4B1}">
      <dgm:prSet/>
      <dgm:spPr/>
      <dgm:t>
        <a:bodyPr/>
        <a:lstStyle/>
        <a:p>
          <a:endParaRPr lang="tr-TR"/>
        </a:p>
      </dgm:t>
    </dgm:pt>
    <dgm:pt modelId="{ABA048DB-052E-4FD3-A2D9-5C6A1463433E}">
      <dgm:prSet phldrT="[Metin]"/>
      <dgm:spPr/>
      <dgm:t>
        <a:bodyPr/>
        <a:lstStyle/>
        <a:p>
          <a:r>
            <a:rPr lang="tr-TR"/>
            <a:t> </a:t>
          </a:r>
        </a:p>
      </dgm:t>
    </dgm:pt>
    <dgm:pt modelId="{B78B68AC-C238-47F2-819F-A8D895E2E90C}" type="parTrans" cxnId="{BDCC7837-DE2C-4E63-9765-1EE11FBD9D78}">
      <dgm:prSet/>
      <dgm:spPr/>
      <dgm:t>
        <a:bodyPr/>
        <a:lstStyle/>
        <a:p>
          <a:endParaRPr lang="tr-TR"/>
        </a:p>
      </dgm:t>
    </dgm:pt>
    <dgm:pt modelId="{D6EF8ADD-9BEE-4F7D-8407-4DDA884EB0E4}" type="sibTrans" cxnId="{BDCC7837-DE2C-4E63-9765-1EE11FBD9D78}">
      <dgm:prSet/>
      <dgm:spPr/>
      <dgm:t>
        <a:bodyPr/>
        <a:lstStyle/>
        <a:p>
          <a:endParaRPr lang="tr-TR"/>
        </a:p>
      </dgm:t>
    </dgm:pt>
    <dgm:pt modelId="{BF632091-B7E1-401B-BB9F-DF986B16B579}">
      <dgm:prSet phldrT="[Metin]"/>
      <dgm:spPr/>
      <dgm:t>
        <a:bodyPr/>
        <a:lstStyle/>
        <a:p>
          <a:r>
            <a:rPr lang="tr-TR"/>
            <a:t> </a:t>
          </a:r>
        </a:p>
      </dgm:t>
    </dgm:pt>
    <dgm:pt modelId="{24BED9BB-292A-4681-848C-F4AC704462AC}" type="parTrans" cxnId="{DA0A91D4-C21F-41F4-AFD1-711FA2C3F6B2}">
      <dgm:prSet/>
      <dgm:spPr/>
      <dgm:t>
        <a:bodyPr/>
        <a:lstStyle/>
        <a:p>
          <a:endParaRPr lang="tr-TR"/>
        </a:p>
      </dgm:t>
    </dgm:pt>
    <dgm:pt modelId="{66FC7AE1-4A50-4386-A019-00D43041779A}" type="sibTrans" cxnId="{DA0A91D4-C21F-41F4-AFD1-711FA2C3F6B2}">
      <dgm:prSet/>
      <dgm:spPr/>
      <dgm:t>
        <a:bodyPr/>
        <a:lstStyle/>
        <a:p>
          <a:endParaRPr lang="tr-TR"/>
        </a:p>
      </dgm:t>
    </dgm:pt>
    <dgm:pt modelId="{EEB79F0B-49B0-4680-B263-C7EC265BE786}">
      <dgm:prSet phldrT="[Metin]"/>
      <dgm:spPr/>
      <dgm:t>
        <a:bodyPr/>
        <a:lstStyle/>
        <a:p>
          <a:r>
            <a:rPr lang="tr-TR"/>
            <a:t> </a:t>
          </a:r>
        </a:p>
      </dgm:t>
    </dgm:pt>
    <dgm:pt modelId="{7BAB3F97-F2FE-4FFC-9A21-CD7AEA9B523D}" type="parTrans" cxnId="{23EBB0A4-6082-476C-BA40-AB6A9254227D}">
      <dgm:prSet/>
      <dgm:spPr/>
      <dgm:t>
        <a:bodyPr/>
        <a:lstStyle/>
        <a:p>
          <a:endParaRPr lang="tr-TR"/>
        </a:p>
      </dgm:t>
    </dgm:pt>
    <dgm:pt modelId="{1240982D-2BFA-48BE-8E06-724E864AE434}" type="sibTrans" cxnId="{23EBB0A4-6082-476C-BA40-AB6A9254227D}">
      <dgm:prSet/>
      <dgm:spPr/>
      <dgm:t>
        <a:bodyPr/>
        <a:lstStyle/>
        <a:p>
          <a:endParaRPr lang="tr-TR"/>
        </a:p>
      </dgm:t>
    </dgm:pt>
    <dgm:pt modelId="{984C7CD6-476A-47DB-8C8B-5DC949277008}">
      <dgm:prSet phldrT="[Metin]"/>
      <dgm:spPr/>
      <dgm:t>
        <a:bodyPr/>
        <a:lstStyle/>
        <a:p>
          <a:r>
            <a:rPr lang="tr-TR"/>
            <a:t> </a:t>
          </a:r>
        </a:p>
      </dgm:t>
    </dgm:pt>
    <dgm:pt modelId="{BCD8FFA1-92C2-4AD8-ADF7-F31CDB57BD00}" type="parTrans" cxnId="{CACD15F6-866B-4544-9AB6-C7AA93171773}">
      <dgm:prSet/>
      <dgm:spPr/>
      <dgm:t>
        <a:bodyPr/>
        <a:lstStyle/>
        <a:p>
          <a:endParaRPr lang="tr-TR"/>
        </a:p>
      </dgm:t>
    </dgm:pt>
    <dgm:pt modelId="{19ACFBD6-9A77-4661-9841-B58E00FBECD2}" type="sibTrans" cxnId="{CACD15F6-866B-4544-9AB6-C7AA93171773}">
      <dgm:prSet/>
      <dgm:spPr/>
      <dgm:t>
        <a:bodyPr/>
        <a:lstStyle/>
        <a:p>
          <a:endParaRPr lang="tr-TR"/>
        </a:p>
      </dgm:t>
    </dgm:pt>
    <dgm:pt modelId="{D0FB69DF-935C-4B47-AC36-3BC1C1C56F2B}">
      <dgm:prSet phldrT="[Metin]"/>
      <dgm:spPr/>
      <dgm:t>
        <a:bodyPr/>
        <a:lstStyle/>
        <a:p>
          <a:r>
            <a:rPr lang="tr-TR"/>
            <a:t> </a:t>
          </a:r>
        </a:p>
      </dgm:t>
    </dgm:pt>
    <dgm:pt modelId="{42D29C30-8420-496E-8577-36A29BCF382D}" type="parTrans" cxnId="{60D22A27-1522-4505-BB6B-CB5B72CDB5B9}">
      <dgm:prSet/>
      <dgm:spPr/>
      <dgm:t>
        <a:bodyPr/>
        <a:lstStyle/>
        <a:p>
          <a:endParaRPr lang="tr-TR"/>
        </a:p>
      </dgm:t>
    </dgm:pt>
    <dgm:pt modelId="{06BB98A9-1FAD-4F62-A25C-0DA6E6913B3C}" type="sibTrans" cxnId="{60D22A27-1522-4505-BB6B-CB5B72CDB5B9}">
      <dgm:prSet/>
      <dgm:spPr/>
      <dgm:t>
        <a:bodyPr/>
        <a:lstStyle/>
        <a:p>
          <a:endParaRPr lang="tr-TR"/>
        </a:p>
      </dgm:t>
    </dgm:pt>
    <dgm:pt modelId="{9FCBC4D7-F368-4ADF-9D8A-352571D1F935}" type="pres">
      <dgm:prSet presAssocID="{FD9FA451-9DCE-4BA3-B6CE-B7F3F0B20F1A}" presName="cycle" presStyleCnt="0">
        <dgm:presLayoutVars>
          <dgm:dir/>
          <dgm:resizeHandles val="exact"/>
        </dgm:presLayoutVars>
      </dgm:prSet>
      <dgm:spPr/>
    </dgm:pt>
    <dgm:pt modelId="{767945A8-75DF-4CCC-9D44-CB61BAC120C9}" type="pres">
      <dgm:prSet presAssocID="{F026C216-D7DC-4A3B-881C-9E7918368AB9}" presName="dummy" presStyleCnt="0"/>
      <dgm:spPr/>
    </dgm:pt>
    <dgm:pt modelId="{05F1FE01-FC81-4562-AE91-64376304AF24}" type="pres">
      <dgm:prSet presAssocID="{F026C216-D7DC-4A3B-881C-9E7918368AB9}" presName="node" presStyleLbl="revTx" presStyleIdx="0" presStyleCnt="7">
        <dgm:presLayoutVars>
          <dgm:bulletEnabled val="1"/>
        </dgm:presLayoutVars>
      </dgm:prSet>
      <dgm:spPr/>
    </dgm:pt>
    <dgm:pt modelId="{77C52A11-5C45-47BE-A05E-F894339A55D3}" type="pres">
      <dgm:prSet presAssocID="{58E4BDB3-3642-4B0A-8829-D7C5F47F1472}" presName="sibTrans" presStyleLbl="node1" presStyleIdx="0" presStyleCnt="7"/>
      <dgm:spPr/>
    </dgm:pt>
    <dgm:pt modelId="{A989AF85-D717-4CDC-84C3-7D7134BE83DC}" type="pres">
      <dgm:prSet presAssocID="{4A8759A5-D00C-47BC-857B-B5516A3DC72E}" presName="dummy" presStyleCnt="0"/>
      <dgm:spPr/>
    </dgm:pt>
    <dgm:pt modelId="{E4B0AB1B-F714-4059-A7FC-0CA0BA477684}" type="pres">
      <dgm:prSet presAssocID="{4A8759A5-D00C-47BC-857B-B5516A3DC72E}" presName="node" presStyleLbl="revTx" presStyleIdx="1" presStyleCnt="7">
        <dgm:presLayoutVars>
          <dgm:bulletEnabled val="1"/>
        </dgm:presLayoutVars>
      </dgm:prSet>
      <dgm:spPr/>
    </dgm:pt>
    <dgm:pt modelId="{182ADBC6-AAFA-433A-B5BD-47DD5302CBEE}" type="pres">
      <dgm:prSet presAssocID="{D5A5C04B-1BFA-475D-BF08-E6EA705BB753}" presName="sibTrans" presStyleLbl="node1" presStyleIdx="1" presStyleCnt="7"/>
      <dgm:spPr/>
    </dgm:pt>
    <dgm:pt modelId="{A5E136C8-E57D-4AB7-AFC0-A6D2098336D1}" type="pres">
      <dgm:prSet presAssocID="{ABA048DB-052E-4FD3-A2D9-5C6A1463433E}" presName="dummy" presStyleCnt="0"/>
      <dgm:spPr/>
    </dgm:pt>
    <dgm:pt modelId="{96B96349-A5B9-4B97-9CA4-C29EE0F9CAAF}" type="pres">
      <dgm:prSet presAssocID="{ABA048DB-052E-4FD3-A2D9-5C6A1463433E}" presName="node" presStyleLbl="revTx" presStyleIdx="2" presStyleCnt="7">
        <dgm:presLayoutVars>
          <dgm:bulletEnabled val="1"/>
        </dgm:presLayoutVars>
      </dgm:prSet>
      <dgm:spPr/>
    </dgm:pt>
    <dgm:pt modelId="{4DAAF4EA-CC52-4C4C-A754-7EC6BC4FE892}" type="pres">
      <dgm:prSet presAssocID="{D6EF8ADD-9BEE-4F7D-8407-4DDA884EB0E4}" presName="sibTrans" presStyleLbl="node1" presStyleIdx="2" presStyleCnt="7"/>
      <dgm:spPr/>
    </dgm:pt>
    <dgm:pt modelId="{09965965-9659-4DCD-A8F7-FF7A283AF68C}" type="pres">
      <dgm:prSet presAssocID="{BF632091-B7E1-401B-BB9F-DF986B16B579}" presName="dummy" presStyleCnt="0"/>
      <dgm:spPr/>
    </dgm:pt>
    <dgm:pt modelId="{CFFDBB41-3830-4E06-AB67-20103F7D9FB6}" type="pres">
      <dgm:prSet presAssocID="{BF632091-B7E1-401B-BB9F-DF986B16B579}" presName="node" presStyleLbl="revTx" presStyleIdx="3" presStyleCnt="7">
        <dgm:presLayoutVars>
          <dgm:bulletEnabled val="1"/>
        </dgm:presLayoutVars>
      </dgm:prSet>
      <dgm:spPr/>
    </dgm:pt>
    <dgm:pt modelId="{348473BA-21B2-404C-BDA7-A98EE766A29B}" type="pres">
      <dgm:prSet presAssocID="{66FC7AE1-4A50-4386-A019-00D43041779A}" presName="sibTrans" presStyleLbl="node1" presStyleIdx="3" presStyleCnt="7"/>
      <dgm:spPr/>
    </dgm:pt>
    <dgm:pt modelId="{7932E785-1B31-408C-8B00-1146863F91C8}" type="pres">
      <dgm:prSet presAssocID="{EEB79F0B-49B0-4680-B263-C7EC265BE786}" presName="dummy" presStyleCnt="0"/>
      <dgm:spPr/>
    </dgm:pt>
    <dgm:pt modelId="{5DD5725E-E9D6-4A48-9FDB-0C09C0D10070}" type="pres">
      <dgm:prSet presAssocID="{EEB79F0B-49B0-4680-B263-C7EC265BE786}" presName="node" presStyleLbl="revTx" presStyleIdx="4" presStyleCnt="7">
        <dgm:presLayoutVars>
          <dgm:bulletEnabled val="1"/>
        </dgm:presLayoutVars>
      </dgm:prSet>
      <dgm:spPr/>
    </dgm:pt>
    <dgm:pt modelId="{BB49F0D5-4AB6-4D99-943D-6B7DC93131D0}" type="pres">
      <dgm:prSet presAssocID="{1240982D-2BFA-48BE-8E06-724E864AE434}" presName="sibTrans" presStyleLbl="node1" presStyleIdx="4" presStyleCnt="7"/>
      <dgm:spPr/>
    </dgm:pt>
    <dgm:pt modelId="{D18E5EAD-F502-4FE2-95F8-E3CF7E8E1FA1}" type="pres">
      <dgm:prSet presAssocID="{984C7CD6-476A-47DB-8C8B-5DC949277008}" presName="dummy" presStyleCnt="0"/>
      <dgm:spPr/>
    </dgm:pt>
    <dgm:pt modelId="{8D19DD03-BA42-4880-8EF4-7870FCC0D8F0}" type="pres">
      <dgm:prSet presAssocID="{984C7CD6-476A-47DB-8C8B-5DC949277008}" presName="node" presStyleLbl="revTx" presStyleIdx="5" presStyleCnt="7">
        <dgm:presLayoutVars>
          <dgm:bulletEnabled val="1"/>
        </dgm:presLayoutVars>
      </dgm:prSet>
      <dgm:spPr/>
    </dgm:pt>
    <dgm:pt modelId="{851AFAD8-964F-4C2F-856B-469D8E70E8EA}" type="pres">
      <dgm:prSet presAssocID="{19ACFBD6-9A77-4661-9841-B58E00FBECD2}" presName="sibTrans" presStyleLbl="node1" presStyleIdx="5" presStyleCnt="7"/>
      <dgm:spPr/>
    </dgm:pt>
    <dgm:pt modelId="{FE8D86F4-A7C1-4576-BA13-E389EE05E1EF}" type="pres">
      <dgm:prSet presAssocID="{D0FB69DF-935C-4B47-AC36-3BC1C1C56F2B}" presName="dummy" presStyleCnt="0"/>
      <dgm:spPr/>
    </dgm:pt>
    <dgm:pt modelId="{E79B163B-1213-4186-A417-FC366236357F}" type="pres">
      <dgm:prSet presAssocID="{D0FB69DF-935C-4B47-AC36-3BC1C1C56F2B}" presName="node" presStyleLbl="revTx" presStyleIdx="6" presStyleCnt="7">
        <dgm:presLayoutVars>
          <dgm:bulletEnabled val="1"/>
        </dgm:presLayoutVars>
      </dgm:prSet>
      <dgm:spPr/>
    </dgm:pt>
    <dgm:pt modelId="{C46FCC3F-AD4C-409C-8977-C613DC0B3A77}" type="pres">
      <dgm:prSet presAssocID="{06BB98A9-1FAD-4F62-A25C-0DA6E6913B3C}" presName="sibTrans" presStyleLbl="node1" presStyleIdx="6" presStyleCnt="7"/>
      <dgm:spPr/>
    </dgm:pt>
  </dgm:ptLst>
  <dgm:cxnLst>
    <dgm:cxn modelId="{1125420B-BA99-469E-9772-CCF0F358B25C}" type="presOf" srcId="{66FC7AE1-4A50-4386-A019-00D43041779A}" destId="{348473BA-21B2-404C-BDA7-A98EE766A29B}" srcOrd="0" destOrd="0" presId="urn:microsoft.com/office/officeart/2005/8/layout/cycle1"/>
    <dgm:cxn modelId="{9F6FBA10-E678-4540-8D23-0421B5A7EE45}" type="presOf" srcId="{ABA048DB-052E-4FD3-A2D9-5C6A1463433E}" destId="{96B96349-A5B9-4B97-9CA4-C29EE0F9CAAF}" srcOrd="0" destOrd="0" presId="urn:microsoft.com/office/officeart/2005/8/layout/cycle1"/>
    <dgm:cxn modelId="{43512926-E273-465C-946A-443A2419680A}" type="presOf" srcId="{D0FB69DF-935C-4B47-AC36-3BC1C1C56F2B}" destId="{E79B163B-1213-4186-A417-FC366236357F}" srcOrd="0" destOrd="0" presId="urn:microsoft.com/office/officeart/2005/8/layout/cycle1"/>
    <dgm:cxn modelId="{60D22A27-1522-4505-BB6B-CB5B72CDB5B9}" srcId="{FD9FA451-9DCE-4BA3-B6CE-B7F3F0B20F1A}" destId="{D0FB69DF-935C-4B47-AC36-3BC1C1C56F2B}" srcOrd="6" destOrd="0" parTransId="{42D29C30-8420-496E-8577-36A29BCF382D}" sibTransId="{06BB98A9-1FAD-4F62-A25C-0DA6E6913B3C}"/>
    <dgm:cxn modelId="{BDCC7837-DE2C-4E63-9765-1EE11FBD9D78}" srcId="{FD9FA451-9DCE-4BA3-B6CE-B7F3F0B20F1A}" destId="{ABA048DB-052E-4FD3-A2D9-5C6A1463433E}" srcOrd="2" destOrd="0" parTransId="{B78B68AC-C238-47F2-819F-A8D895E2E90C}" sibTransId="{D6EF8ADD-9BEE-4F7D-8407-4DDA884EB0E4}"/>
    <dgm:cxn modelId="{2F7F0142-699A-40DA-8F31-FA71FCF3982F}" type="presOf" srcId="{06BB98A9-1FAD-4F62-A25C-0DA6E6913B3C}" destId="{C46FCC3F-AD4C-409C-8977-C613DC0B3A77}" srcOrd="0" destOrd="0" presId="urn:microsoft.com/office/officeart/2005/8/layout/cycle1"/>
    <dgm:cxn modelId="{A6FCCA62-0ED1-4EF3-85C4-7EF96084DD67}" type="presOf" srcId="{19ACFBD6-9A77-4661-9841-B58E00FBECD2}" destId="{851AFAD8-964F-4C2F-856B-469D8E70E8EA}" srcOrd="0" destOrd="0" presId="urn:microsoft.com/office/officeart/2005/8/layout/cycle1"/>
    <dgm:cxn modelId="{34DB6F49-E5B1-4B28-97E2-3E18A7F21149}" type="presOf" srcId="{58E4BDB3-3642-4B0A-8829-D7C5F47F1472}" destId="{77C52A11-5C45-47BE-A05E-F894339A55D3}" srcOrd="0" destOrd="0" presId="urn:microsoft.com/office/officeart/2005/8/layout/cycle1"/>
    <dgm:cxn modelId="{2131D94C-B9F4-4F62-A8A4-4657FE837A84}" srcId="{FD9FA451-9DCE-4BA3-B6CE-B7F3F0B20F1A}" destId="{F026C216-D7DC-4A3B-881C-9E7918368AB9}" srcOrd="0" destOrd="0" parTransId="{A96E3720-29A8-45D7-A283-BFEE719CB2E7}" sibTransId="{58E4BDB3-3642-4B0A-8829-D7C5F47F1472}"/>
    <dgm:cxn modelId="{B619FA72-14A6-4FFF-88EB-BB1C5D3BA637}" type="presOf" srcId="{EEB79F0B-49B0-4680-B263-C7EC265BE786}" destId="{5DD5725E-E9D6-4A48-9FDB-0C09C0D10070}" srcOrd="0" destOrd="0" presId="urn:microsoft.com/office/officeart/2005/8/layout/cycle1"/>
    <dgm:cxn modelId="{E83D2B56-06DA-43B9-A3B8-C9D51D2EC1A7}" type="presOf" srcId="{4A8759A5-D00C-47BC-857B-B5516A3DC72E}" destId="{E4B0AB1B-F714-4059-A7FC-0CA0BA477684}" srcOrd="0" destOrd="0" presId="urn:microsoft.com/office/officeart/2005/8/layout/cycle1"/>
    <dgm:cxn modelId="{BF674156-E5E0-47A9-AC22-FE08052A4840}" type="presOf" srcId="{BF632091-B7E1-401B-BB9F-DF986B16B579}" destId="{CFFDBB41-3830-4E06-AB67-20103F7D9FB6}" srcOrd="0" destOrd="0" presId="urn:microsoft.com/office/officeart/2005/8/layout/cycle1"/>
    <dgm:cxn modelId="{F0CFD779-D8BA-4A62-8ECE-5AD31414E4B1}" srcId="{FD9FA451-9DCE-4BA3-B6CE-B7F3F0B20F1A}" destId="{4A8759A5-D00C-47BC-857B-B5516A3DC72E}" srcOrd="1" destOrd="0" parTransId="{C5313F8B-ABAB-464D-A280-F0B321551542}" sibTransId="{D5A5C04B-1BFA-475D-BF08-E6EA705BB753}"/>
    <dgm:cxn modelId="{23EBB0A4-6082-476C-BA40-AB6A9254227D}" srcId="{FD9FA451-9DCE-4BA3-B6CE-B7F3F0B20F1A}" destId="{EEB79F0B-49B0-4680-B263-C7EC265BE786}" srcOrd="4" destOrd="0" parTransId="{7BAB3F97-F2FE-4FFC-9A21-CD7AEA9B523D}" sibTransId="{1240982D-2BFA-48BE-8E06-724E864AE434}"/>
    <dgm:cxn modelId="{0604F1AA-F5BE-4D01-AA70-11931E852024}" type="presOf" srcId="{F026C216-D7DC-4A3B-881C-9E7918368AB9}" destId="{05F1FE01-FC81-4562-AE91-64376304AF24}" srcOrd="0" destOrd="0" presId="urn:microsoft.com/office/officeart/2005/8/layout/cycle1"/>
    <dgm:cxn modelId="{165E6BB3-1697-433F-9256-9F30B30AA826}" type="presOf" srcId="{1240982D-2BFA-48BE-8E06-724E864AE434}" destId="{BB49F0D5-4AB6-4D99-943D-6B7DC93131D0}" srcOrd="0" destOrd="0" presId="urn:microsoft.com/office/officeart/2005/8/layout/cycle1"/>
    <dgm:cxn modelId="{8AA042BF-32B3-4374-B6A6-345B93585F43}" type="presOf" srcId="{984C7CD6-476A-47DB-8C8B-5DC949277008}" destId="{8D19DD03-BA42-4880-8EF4-7870FCC0D8F0}" srcOrd="0" destOrd="0" presId="urn:microsoft.com/office/officeart/2005/8/layout/cycle1"/>
    <dgm:cxn modelId="{F2D595C7-EB98-473F-A77F-7AA18668A48F}" type="presOf" srcId="{FD9FA451-9DCE-4BA3-B6CE-B7F3F0B20F1A}" destId="{9FCBC4D7-F368-4ADF-9D8A-352571D1F935}" srcOrd="0" destOrd="0" presId="urn:microsoft.com/office/officeart/2005/8/layout/cycle1"/>
    <dgm:cxn modelId="{DA0A91D4-C21F-41F4-AFD1-711FA2C3F6B2}" srcId="{FD9FA451-9DCE-4BA3-B6CE-B7F3F0B20F1A}" destId="{BF632091-B7E1-401B-BB9F-DF986B16B579}" srcOrd="3" destOrd="0" parTransId="{24BED9BB-292A-4681-848C-F4AC704462AC}" sibTransId="{66FC7AE1-4A50-4386-A019-00D43041779A}"/>
    <dgm:cxn modelId="{599047E6-B1D3-41BB-943F-B5D74512092C}" type="presOf" srcId="{D5A5C04B-1BFA-475D-BF08-E6EA705BB753}" destId="{182ADBC6-AAFA-433A-B5BD-47DD5302CBEE}" srcOrd="0" destOrd="0" presId="urn:microsoft.com/office/officeart/2005/8/layout/cycle1"/>
    <dgm:cxn modelId="{82DB49EB-D402-4100-BDE5-4A0751B8F010}" type="presOf" srcId="{D6EF8ADD-9BEE-4F7D-8407-4DDA884EB0E4}" destId="{4DAAF4EA-CC52-4C4C-A754-7EC6BC4FE892}" srcOrd="0" destOrd="0" presId="urn:microsoft.com/office/officeart/2005/8/layout/cycle1"/>
    <dgm:cxn modelId="{CACD15F6-866B-4544-9AB6-C7AA93171773}" srcId="{FD9FA451-9DCE-4BA3-B6CE-B7F3F0B20F1A}" destId="{984C7CD6-476A-47DB-8C8B-5DC949277008}" srcOrd="5" destOrd="0" parTransId="{BCD8FFA1-92C2-4AD8-ADF7-F31CDB57BD00}" sibTransId="{19ACFBD6-9A77-4661-9841-B58E00FBECD2}"/>
    <dgm:cxn modelId="{D70D14B9-1FA5-4B32-9277-A374787D2D7D}" type="presParOf" srcId="{9FCBC4D7-F368-4ADF-9D8A-352571D1F935}" destId="{767945A8-75DF-4CCC-9D44-CB61BAC120C9}" srcOrd="0" destOrd="0" presId="urn:microsoft.com/office/officeart/2005/8/layout/cycle1"/>
    <dgm:cxn modelId="{0498DED0-E9DB-47C6-B561-66D6AD20AC4E}" type="presParOf" srcId="{9FCBC4D7-F368-4ADF-9D8A-352571D1F935}" destId="{05F1FE01-FC81-4562-AE91-64376304AF24}" srcOrd="1" destOrd="0" presId="urn:microsoft.com/office/officeart/2005/8/layout/cycle1"/>
    <dgm:cxn modelId="{102A4BC6-403E-40F8-8729-290374EF5DE3}" type="presParOf" srcId="{9FCBC4D7-F368-4ADF-9D8A-352571D1F935}" destId="{77C52A11-5C45-47BE-A05E-F894339A55D3}" srcOrd="2" destOrd="0" presId="urn:microsoft.com/office/officeart/2005/8/layout/cycle1"/>
    <dgm:cxn modelId="{73990FEA-2CF7-4D1C-858C-449BB2D190AE}" type="presParOf" srcId="{9FCBC4D7-F368-4ADF-9D8A-352571D1F935}" destId="{A989AF85-D717-4CDC-84C3-7D7134BE83DC}" srcOrd="3" destOrd="0" presId="urn:microsoft.com/office/officeart/2005/8/layout/cycle1"/>
    <dgm:cxn modelId="{BD2B32C5-DE21-47F0-B1E7-953932C72769}" type="presParOf" srcId="{9FCBC4D7-F368-4ADF-9D8A-352571D1F935}" destId="{E4B0AB1B-F714-4059-A7FC-0CA0BA477684}" srcOrd="4" destOrd="0" presId="urn:microsoft.com/office/officeart/2005/8/layout/cycle1"/>
    <dgm:cxn modelId="{98B205BA-F1A6-4B8E-8F1B-5420C741DB2A}" type="presParOf" srcId="{9FCBC4D7-F368-4ADF-9D8A-352571D1F935}" destId="{182ADBC6-AAFA-433A-B5BD-47DD5302CBEE}" srcOrd="5" destOrd="0" presId="urn:microsoft.com/office/officeart/2005/8/layout/cycle1"/>
    <dgm:cxn modelId="{A3448764-EDFE-49D5-BC4A-6DC69FABAE25}" type="presParOf" srcId="{9FCBC4D7-F368-4ADF-9D8A-352571D1F935}" destId="{A5E136C8-E57D-4AB7-AFC0-A6D2098336D1}" srcOrd="6" destOrd="0" presId="urn:microsoft.com/office/officeart/2005/8/layout/cycle1"/>
    <dgm:cxn modelId="{4A3BF3DC-7834-4924-B5CD-6B3976B8F71F}" type="presParOf" srcId="{9FCBC4D7-F368-4ADF-9D8A-352571D1F935}" destId="{96B96349-A5B9-4B97-9CA4-C29EE0F9CAAF}" srcOrd="7" destOrd="0" presId="urn:microsoft.com/office/officeart/2005/8/layout/cycle1"/>
    <dgm:cxn modelId="{EE219C21-4BDA-49DA-B235-C0DEC7D67709}" type="presParOf" srcId="{9FCBC4D7-F368-4ADF-9D8A-352571D1F935}" destId="{4DAAF4EA-CC52-4C4C-A754-7EC6BC4FE892}" srcOrd="8" destOrd="0" presId="urn:microsoft.com/office/officeart/2005/8/layout/cycle1"/>
    <dgm:cxn modelId="{8965FE7B-2158-442C-A8ED-5090BD12B0B3}" type="presParOf" srcId="{9FCBC4D7-F368-4ADF-9D8A-352571D1F935}" destId="{09965965-9659-4DCD-A8F7-FF7A283AF68C}" srcOrd="9" destOrd="0" presId="urn:microsoft.com/office/officeart/2005/8/layout/cycle1"/>
    <dgm:cxn modelId="{620F8DCC-FE09-4657-8B95-9D03EA574662}" type="presParOf" srcId="{9FCBC4D7-F368-4ADF-9D8A-352571D1F935}" destId="{CFFDBB41-3830-4E06-AB67-20103F7D9FB6}" srcOrd="10" destOrd="0" presId="urn:microsoft.com/office/officeart/2005/8/layout/cycle1"/>
    <dgm:cxn modelId="{D49BE806-41FF-45FE-BE46-B0AC6E95D36B}" type="presParOf" srcId="{9FCBC4D7-F368-4ADF-9D8A-352571D1F935}" destId="{348473BA-21B2-404C-BDA7-A98EE766A29B}" srcOrd="11" destOrd="0" presId="urn:microsoft.com/office/officeart/2005/8/layout/cycle1"/>
    <dgm:cxn modelId="{BD3C45A9-ADF4-479F-A6AC-CAF2BCC850FE}" type="presParOf" srcId="{9FCBC4D7-F368-4ADF-9D8A-352571D1F935}" destId="{7932E785-1B31-408C-8B00-1146863F91C8}" srcOrd="12" destOrd="0" presId="urn:microsoft.com/office/officeart/2005/8/layout/cycle1"/>
    <dgm:cxn modelId="{C974634A-FE91-4A99-894B-F75E05043596}" type="presParOf" srcId="{9FCBC4D7-F368-4ADF-9D8A-352571D1F935}" destId="{5DD5725E-E9D6-4A48-9FDB-0C09C0D10070}" srcOrd="13" destOrd="0" presId="urn:microsoft.com/office/officeart/2005/8/layout/cycle1"/>
    <dgm:cxn modelId="{9A282FE9-B89E-4D4A-91A4-2A64A8236C9C}" type="presParOf" srcId="{9FCBC4D7-F368-4ADF-9D8A-352571D1F935}" destId="{BB49F0D5-4AB6-4D99-943D-6B7DC93131D0}" srcOrd="14" destOrd="0" presId="urn:microsoft.com/office/officeart/2005/8/layout/cycle1"/>
    <dgm:cxn modelId="{9F36EC12-9DBE-42C2-B397-DAEE6C8E744A}" type="presParOf" srcId="{9FCBC4D7-F368-4ADF-9D8A-352571D1F935}" destId="{D18E5EAD-F502-4FE2-95F8-E3CF7E8E1FA1}" srcOrd="15" destOrd="0" presId="urn:microsoft.com/office/officeart/2005/8/layout/cycle1"/>
    <dgm:cxn modelId="{240BB2E8-B556-43CC-8DC2-32161477A80C}" type="presParOf" srcId="{9FCBC4D7-F368-4ADF-9D8A-352571D1F935}" destId="{8D19DD03-BA42-4880-8EF4-7870FCC0D8F0}" srcOrd="16" destOrd="0" presId="urn:microsoft.com/office/officeart/2005/8/layout/cycle1"/>
    <dgm:cxn modelId="{51BFB694-759C-4DCB-A1A3-2D24405B611C}" type="presParOf" srcId="{9FCBC4D7-F368-4ADF-9D8A-352571D1F935}" destId="{851AFAD8-964F-4C2F-856B-469D8E70E8EA}" srcOrd="17" destOrd="0" presId="urn:microsoft.com/office/officeart/2005/8/layout/cycle1"/>
    <dgm:cxn modelId="{D3A45854-13CD-4C78-8D93-B78EB95DDD78}" type="presParOf" srcId="{9FCBC4D7-F368-4ADF-9D8A-352571D1F935}" destId="{FE8D86F4-A7C1-4576-BA13-E389EE05E1EF}" srcOrd="18" destOrd="0" presId="urn:microsoft.com/office/officeart/2005/8/layout/cycle1"/>
    <dgm:cxn modelId="{46747808-094E-4CA1-A925-04E7C21691C5}" type="presParOf" srcId="{9FCBC4D7-F368-4ADF-9D8A-352571D1F935}" destId="{E79B163B-1213-4186-A417-FC366236357F}" srcOrd="19" destOrd="0" presId="urn:microsoft.com/office/officeart/2005/8/layout/cycle1"/>
    <dgm:cxn modelId="{165D9D65-3B3E-4CDC-9670-C329191C1A39}" type="presParOf" srcId="{9FCBC4D7-F368-4ADF-9D8A-352571D1F935}" destId="{C46FCC3F-AD4C-409C-8977-C613DC0B3A77}"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F8D06-B595-417A-A118-2A6F9A1031B7}">
      <dsp:nvSpPr>
        <dsp:cNvPr id="0" name=""/>
        <dsp:cNvSpPr/>
      </dsp:nvSpPr>
      <dsp:spPr>
        <a:xfrm>
          <a:off x="600079" y="0"/>
          <a:ext cx="6800897" cy="5286412"/>
        </a:xfrm>
        <a:prstGeom prst="rightArrow">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7F1DEE2-D0C0-482E-8E00-531E45792F83}">
      <dsp:nvSpPr>
        <dsp:cNvPr id="0" name=""/>
        <dsp:cNvSpPr/>
      </dsp:nvSpPr>
      <dsp:spPr>
        <a:xfrm>
          <a:off x="0" y="1214436"/>
          <a:ext cx="1165477" cy="2852294"/>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marR="0" lvl="1" indent="0" algn="ctr" defTabSz="914400" eaLnBrk="1" fontAlgn="auto" latinLnBrk="0" hangingPunct="1">
            <a:lnSpc>
              <a:spcPct val="100000"/>
            </a:lnSpc>
            <a:spcBef>
              <a:spcPct val="0"/>
            </a:spcBef>
            <a:spcAft>
              <a:spcPts val="0"/>
            </a:spcAft>
            <a:buClrTx/>
            <a:buSzTx/>
            <a:buFontTx/>
            <a:buNone/>
            <a:tabLst/>
            <a:defRPr/>
          </a:pPr>
          <a:r>
            <a:rPr lang="tr-TR" sz="1400" b="1" kern="1200">
              <a:latin typeface="Arial Narrow" pitchFamily="34" charset="0"/>
              <a:cs typeface="Times New Roman" pitchFamily="18" charset="0"/>
            </a:rPr>
            <a:t>P</a:t>
          </a:r>
          <a:r>
            <a:rPr lang="tr-TR" sz="1400" kern="1200">
              <a:latin typeface="Arial Narrow" pitchFamily="34" charset="0"/>
              <a:cs typeface="Times New Roman" pitchFamily="18" charset="0"/>
            </a:rPr>
            <a:t>roblemin Tanımı</a:t>
          </a:r>
          <a:endParaRPr lang="tr-TR" sz="1400" kern="1200" dirty="0">
            <a:latin typeface="Arial Narrow" pitchFamily="34" charset="0"/>
          </a:endParaRPr>
        </a:p>
      </dsp:txBody>
      <dsp:txXfrm>
        <a:off x="56894" y="1271330"/>
        <a:ext cx="1051689" cy="2738506"/>
      </dsp:txXfrm>
    </dsp:sp>
    <dsp:sp modelId="{075C36E6-3262-4A37-91A4-2733D416C4A4}">
      <dsp:nvSpPr>
        <dsp:cNvPr id="0" name=""/>
        <dsp:cNvSpPr/>
      </dsp:nvSpPr>
      <dsp:spPr>
        <a:xfrm>
          <a:off x="1342615" y="1238997"/>
          <a:ext cx="1165477" cy="2808416"/>
        </a:xfrm>
        <a:prstGeom prst="roundRect">
          <a:avLst/>
        </a:prstGeom>
        <a:gradFill rotWithShape="0">
          <a:gsLst>
            <a:gs pos="0">
              <a:schemeClr val="accent2">
                <a:hueOff val="1296557"/>
                <a:satOff val="4951"/>
                <a:lumOff val="0"/>
                <a:alphaOff val="0"/>
                <a:shade val="15000"/>
                <a:satMod val="180000"/>
              </a:schemeClr>
            </a:gs>
            <a:gs pos="50000">
              <a:schemeClr val="accent2">
                <a:hueOff val="1296557"/>
                <a:satOff val="4951"/>
                <a:lumOff val="0"/>
                <a:alphaOff val="0"/>
                <a:shade val="45000"/>
                <a:satMod val="170000"/>
              </a:schemeClr>
            </a:gs>
            <a:gs pos="70000">
              <a:schemeClr val="accent2">
                <a:hueOff val="1296557"/>
                <a:satOff val="4951"/>
                <a:lumOff val="0"/>
                <a:alphaOff val="0"/>
                <a:tint val="99000"/>
                <a:shade val="65000"/>
                <a:satMod val="155000"/>
              </a:schemeClr>
            </a:gs>
            <a:gs pos="100000">
              <a:schemeClr val="accent2">
                <a:hueOff val="1296557"/>
                <a:satOff val="4951"/>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296557"/>
              <a:satOff val="4951"/>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marR="0" lvl="1" indent="0" algn="ctr" defTabSz="914400" eaLnBrk="1" fontAlgn="auto" latinLnBrk="0" hangingPunct="1">
            <a:lnSpc>
              <a:spcPct val="100000"/>
            </a:lnSpc>
            <a:spcBef>
              <a:spcPct val="0"/>
            </a:spcBef>
            <a:spcAft>
              <a:spcPts val="0"/>
            </a:spcAft>
            <a:buClrTx/>
            <a:buSzTx/>
            <a:buFontTx/>
            <a:buNone/>
            <a:tabLst/>
            <a:defRPr/>
          </a:pPr>
          <a:r>
            <a:rPr lang="tr-TR" sz="1400" b="1" kern="1200">
              <a:latin typeface="Arial Narrow" pitchFamily="34" charset="0"/>
              <a:cs typeface="Times New Roman" pitchFamily="18" charset="0"/>
            </a:rPr>
            <a:t>K</a:t>
          </a:r>
          <a:r>
            <a:rPr lang="tr-TR" sz="1400" kern="1200">
              <a:latin typeface="Arial Narrow" pitchFamily="34" charset="0"/>
              <a:cs typeface="Times New Roman" pitchFamily="18" charset="0"/>
            </a:rPr>
            <a:t>ullanılacak verilerin seçilmesi ve hazırlanması</a:t>
          </a:r>
        </a:p>
        <a:p>
          <a:pPr algn="ctr" defTabSz="1422400">
            <a:lnSpc>
              <a:spcPct val="90000"/>
            </a:lnSpc>
            <a:spcBef>
              <a:spcPct val="0"/>
            </a:spcBef>
            <a:spcAft>
              <a:spcPct val="35000"/>
            </a:spcAft>
            <a:buNone/>
          </a:pPr>
          <a:endParaRPr lang="tr-TR" sz="1400" kern="1200" dirty="0">
            <a:latin typeface="Arial Narrow" pitchFamily="34" charset="0"/>
          </a:endParaRPr>
        </a:p>
      </dsp:txBody>
      <dsp:txXfrm>
        <a:off x="1399509" y="1295891"/>
        <a:ext cx="1051689" cy="2694628"/>
      </dsp:txXfrm>
    </dsp:sp>
    <dsp:sp modelId="{F0061306-9A29-4BE2-AA20-875C9D6EA0CE}">
      <dsp:nvSpPr>
        <dsp:cNvPr id="0" name=""/>
        <dsp:cNvSpPr/>
      </dsp:nvSpPr>
      <dsp:spPr>
        <a:xfrm>
          <a:off x="2684288" y="1238997"/>
          <a:ext cx="1165477" cy="2808416"/>
        </a:xfrm>
        <a:prstGeom prst="roundRect">
          <a:avLst/>
        </a:prstGeom>
        <a:gradFill rotWithShape="0">
          <a:gsLst>
            <a:gs pos="0">
              <a:schemeClr val="accent2">
                <a:hueOff val="2593114"/>
                <a:satOff val="9901"/>
                <a:lumOff val="0"/>
                <a:alphaOff val="0"/>
                <a:shade val="15000"/>
                <a:satMod val="180000"/>
              </a:schemeClr>
            </a:gs>
            <a:gs pos="50000">
              <a:schemeClr val="accent2">
                <a:hueOff val="2593114"/>
                <a:satOff val="9901"/>
                <a:lumOff val="0"/>
                <a:alphaOff val="0"/>
                <a:shade val="45000"/>
                <a:satMod val="170000"/>
              </a:schemeClr>
            </a:gs>
            <a:gs pos="70000">
              <a:schemeClr val="accent2">
                <a:hueOff val="2593114"/>
                <a:satOff val="9901"/>
                <a:lumOff val="0"/>
                <a:alphaOff val="0"/>
                <a:tint val="99000"/>
                <a:shade val="65000"/>
                <a:satMod val="155000"/>
              </a:schemeClr>
            </a:gs>
            <a:gs pos="100000">
              <a:schemeClr val="accent2">
                <a:hueOff val="2593114"/>
                <a:satOff val="9901"/>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593114"/>
              <a:satOff val="9901"/>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marR="0" lvl="1" indent="0" algn="ctr" defTabSz="914400" eaLnBrk="1" fontAlgn="auto" latinLnBrk="0" hangingPunct="1">
            <a:lnSpc>
              <a:spcPct val="100000"/>
            </a:lnSpc>
            <a:spcBef>
              <a:spcPct val="0"/>
            </a:spcBef>
            <a:spcAft>
              <a:spcPts val="0"/>
            </a:spcAft>
            <a:buClrTx/>
            <a:buSzTx/>
            <a:buFontTx/>
            <a:buNone/>
            <a:tabLst/>
            <a:defRPr/>
          </a:pPr>
          <a:r>
            <a:rPr lang="tr-TR" sz="1400" b="1" kern="1200">
              <a:latin typeface="Arial Narrow" pitchFamily="34" charset="0"/>
              <a:cs typeface="Times New Roman" pitchFamily="18" charset="0"/>
            </a:rPr>
            <a:t>V</a:t>
          </a:r>
          <a:r>
            <a:rPr lang="tr-TR" sz="1400" kern="1200">
              <a:latin typeface="Arial Narrow" pitchFamily="34" charset="0"/>
              <a:cs typeface="Times New Roman" pitchFamily="18" charset="0"/>
            </a:rPr>
            <a:t>erilerin bulunması ve analizi</a:t>
          </a:r>
        </a:p>
        <a:p>
          <a:pPr algn="ctr" defTabSz="488950">
            <a:lnSpc>
              <a:spcPct val="90000"/>
            </a:lnSpc>
            <a:spcBef>
              <a:spcPct val="0"/>
            </a:spcBef>
            <a:spcAft>
              <a:spcPct val="35000"/>
            </a:spcAft>
            <a:buNone/>
          </a:pPr>
          <a:endParaRPr lang="tr-TR" sz="1400" kern="1200" dirty="0">
            <a:latin typeface="Arial Narrow" pitchFamily="34" charset="0"/>
          </a:endParaRPr>
        </a:p>
      </dsp:txBody>
      <dsp:txXfrm>
        <a:off x="2741182" y="1295891"/>
        <a:ext cx="1051689" cy="2694628"/>
      </dsp:txXfrm>
    </dsp:sp>
    <dsp:sp modelId="{D63EA844-A5FA-4187-83F7-F63738A5E18B}">
      <dsp:nvSpPr>
        <dsp:cNvPr id="0" name=""/>
        <dsp:cNvSpPr/>
      </dsp:nvSpPr>
      <dsp:spPr>
        <a:xfrm>
          <a:off x="4025961" y="1238997"/>
          <a:ext cx="1165477" cy="2808416"/>
        </a:xfrm>
        <a:prstGeom prst="roundRect">
          <a:avLst/>
        </a:prstGeom>
        <a:gradFill rotWithShape="0">
          <a:gsLst>
            <a:gs pos="0">
              <a:schemeClr val="accent2">
                <a:hueOff val="3889671"/>
                <a:satOff val="14852"/>
                <a:lumOff val="0"/>
                <a:alphaOff val="0"/>
                <a:shade val="15000"/>
                <a:satMod val="180000"/>
              </a:schemeClr>
            </a:gs>
            <a:gs pos="50000">
              <a:schemeClr val="accent2">
                <a:hueOff val="3889671"/>
                <a:satOff val="14852"/>
                <a:lumOff val="0"/>
                <a:alphaOff val="0"/>
                <a:shade val="45000"/>
                <a:satMod val="170000"/>
              </a:schemeClr>
            </a:gs>
            <a:gs pos="70000">
              <a:schemeClr val="accent2">
                <a:hueOff val="3889671"/>
                <a:satOff val="14852"/>
                <a:lumOff val="0"/>
                <a:alphaOff val="0"/>
                <a:tint val="99000"/>
                <a:shade val="65000"/>
                <a:satMod val="155000"/>
              </a:schemeClr>
            </a:gs>
            <a:gs pos="100000">
              <a:schemeClr val="accent2">
                <a:hueOff val="3889671"/>
                <a:satOff val="14852"/>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889671"/>
              <a:satOff val="14852"/>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marR="0" lvl="1" indent="0" algn="ctr" defTabSz="914400" eaLnBrk="1" fontAlgn="auto" latinLnBrk="0" hangingPunct="1">
            <a:lnSpc>
              <a:spcPct val="100000"/>
            </a:lnSpc>
            <a:spcBef>
              <a:spcPct val="0"/>
            </a:spcBef>
            <a:spcAft>
              <a:spcPts val="0"/>
            </a:spcAft>
            <a:buClrTx/>
            <a:buSzTx/>
            <a:buFontTx/>
            <a:buNone/>
            <a:tabLst/>
            <a:defRPr/>
          </a:pPr>
          <a:r>
            <a:rPr lang="tr-TR" sz="1400" b="1" kern="1200">
              <a:latin typeface="Arial Narrow" pitchFamily="34" charset="0"/>
              <a:cs typeface="Times New Roman" pitchFamily="18" charset="0"/>
            </a:rPr>
            <a:t>M</a:t>
          </a:r>
          <a:r>
            <a:rPr lang="tr-TR" sz="1400" kern="1200">
              <a:latin typeface="Arial Narrow" pitchFamily="34" charset="0"/>
              <a:cs typeface="Times New Roman" pitchFamily="18" charset="0"/>
            </a:rPr>
            <a:t>odelin oluşturulması</a:t>
          </a:r>
        </a:p>
        <a:p>
          <a:pPr algn="ctr" defTabSz="488950">
            <a:lnSpc>
              <a:spcPct val="90000"/>
            </a:lnSpc>
            <a:spcBef>
              <a:spcPct val="0"/>
            </a:spcBef>
            <a:spcAft>
              <a:spcPct val="35000"/>
            </a:spcAft>
            <a:buNone/>
          </a:pPr>
          <a:endParaRPr lang="tr-TR" sz="1400" kern="1200" dirty="0">
            <a:latin typeface="Arial Narrow" pitchFamily="34" charset="0"/>
          </a:endParaRPr>
        </a:p>
      </dsp:txBody>
      <dsp:txXfrm>
        <a:off x="4082855" y="1295891"/>
        <a:ext cx="1051689" cy="2694628"/>
      </dsp:txXfrm>
    </dsp:sp>
    <dsp:sp modelId="{7571DDC4-0C65-402E-97EC-A3058973F01B}">
      <dsp:nvSpPr>
        <dsp:cNvPr id="0" name=""/>
        <dsp:cNvSpPr/>
      </dsp:nvSpPr>
      <dsp:spPr>
        <a:xfrm>
          <a:off x="5367634" y="1238997"/>
          <a:ext cx="1165477" cy="2808416"/>
        </a:xfrm>
        <a:prstGeom prst="roundRect">
          <a:avLst/>
        </a:prstGeom>
        <a:gradFill rotWithShape="0">
          <a:gsLst>
            <a:gs pos="0">
              <a:schemeClr val="accent2">
                <a:hueOff val="5186227"/>
                <a:satOff val="19802"/>
                <a:lumOff val="0"/>
                <a:alphaOff val="0"/>
                <a:shade val="15000"/>
                <a:satMod val="180000"/>
              </a:schemeClr>
            </a:gs>
            <a:gs pos="50000">
              <a:schemeClr val="accent2">
                <a:hueOff val="5186227"/>
                <a:satOff val="19802"/>
                <a:lumOff val="0"/>
                <a:alphaOff val="0"/>
                <a:shade val="45000"/>
                <a:satMod val="170000"/>
              </a:schemeClr>
            </a:gs>
            <a:gs pos="70000">
              <a:schemeClr val="accent2">
                <a:hueOff val="5186227"/>
                <a:satOff val="19802"/>
                <a:lumOff val="0"/>
                <a:alphaOff val="0"/>
                <a:tint val="99000"/>
                <a:shade val="65000"/>
                <a:satMod val="155000"/>
              </a:schemeClr>
            </a:gs>
            <a:gs pos="100000">
              <a:schemeClr val="accent2">
                <a:hueOff val="5186227"/>
                <a:satOff val="19802"/>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186227"/>
              <a:satOff val="19802"/>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marR="0" lvl="1" indent="0" algn="ctr" defTabSz="914400" eaLnBrk="1" fontAlgn="auto" latinLnBrk="0" hangingPunct="1">
            <a:lnSpc>
              <a:spcPct val="100000"/>
            </a:lnSpc>
            <a:spcBef>
              <a:spcPct val="0"/>
            </a:spcBef>
            <a:spcAft>
              <a:spcPts val="0"/>
            </a:spcAft>
            <a:buClrTx/>
            <a:buSzTx/>
            <a:buFontTx/>
            <a:buNone/>
            <a:tabLst/>
            <a:defRPr/>
          </a:pPr>
          <a:r>
            <a:rPr lang="tr-TR" sz="1400" b="1" kern="1200">
              <a:latin typeface="Arial Narrow" pitchFamily="34" charset="0"/>
              <a:cs typeface="Times New Roman" pitchFamily="18" charset="0"/>
            </a:rPr>
            <a:t>M</a:t>
          </a:r>
          <a:r>
            <a:rPr lang="tr-TR" sz="1400" kern="1200">
              <a:latin typeface="Arial Narrow" pitchFamily="34" charset="0"/>
              <a:cs typeface="Times New Roman" pitchFamily="18" charset="0"/>
            </a:rPr>
            <a:t>odelin geçerliliğinin testi</a:t>
          </a:r>
        </a:p>
        <a:p>
          <a:pPr algn="ctr" defTabSz="488950">
            <a:lnSpc>
              <a:spcPct val="90000"/>
            </a:lnSpc>
            <a:spcBef>
              <a:spcPct val="0"/>
            </a:spcBef>
            <a:spcAft>
              <a:spcPct val="35000"/>
            </a:spcAft>
            <a:buNone/>
          </a:pPr>
          <a:endParaRPr lang="tr-TR" sz="1400" kern="1200" dirty="0">
            <a:latin typeface="Arial Narrow" pitchFamily="34" charset="0"/>
          </a:endParaRPr>
        </a:p>
      </dsp:txBody>
      <dsp:txXfrm>
        <a:off x="5424528" y="1295891"/>
        <a:ext cx="1051689" cy="2694628"/>
      </dsp:txXfrm>
    </dsp:sp>
    <dsp:sp modelId="{B7EFF0AA-11B5-4965-92CB-C5ACB1ABED41}">
      <dsp:nvSpPr>
        <dsp:cNvPr id="0" name=""/>
        <dsp:cNvSpPr/>
      </dsp:nvSpPr>
      <dsp:spPr>
        <a:xfrm>
          <a:off x="6709307" y="1238997"/>
          <a:ext cx="1290805" cy="2808416"/>
        </a:xfrm>
        <a:prstGeom prst="roundRect">
          <a:avLst/>
        </a:prstGeom>
        <a:gradFill rotWithShape="0">
          <a:gsLst>
            <a:gs pos="0">
              <a:schemeClr val="accent2">
                <a:hueOff val="6482784"/>
                <a:satOff val="24753"/>
                <a:lumOff val="0"/>
                <a:alphaOff val="0"/>
                <a:shade val="15000"/>
                <a:satMod val="180000"/>
              </a:schemeClr>
            </a:gs>
            <a:gs pos="50000">
              <a:schemeClr val="accent2">
                <a:hueOff val="6482784"/>
                <a:satOff val="24753"/>
                <a:lumOff val="0"/>
                <a:alphaOff val="0"/>
                <a:shade val="45000"/>
                <a:satMod val="170000"/>
              </a:schemeClr>
            </a:gs>
            <a:gs pos="70000">
              <a:schemeClr val="accent2">
                <a:hueOff val="6482784"/>
                <a:satOff val="24753"/>
                <a:lumOff val="0"/>
                <a:alphaOff val="0"/>
                <a:tint val="99000"/>
                <a:shade val="65000"/>
                <a:satMod val="155000"/>
              </a:schemeClr>
            </a:gs>
            <a:gs pos="100000">
              <a:schemeClr val="accent2">
                <a:hueOff val="6482784"/>
                <a:satOff val="24753"/>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6482784"/>
              <a:satOff val="24753"/>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marR="0" lvl="1" indent="0" algn="ctr" defTabSz="914400" eaLnBrk="1" fontAlgn="auto" latinLnBrk="0" hangingPunct="1">
            <a:lnSpc>
              <a:spcPct val="100000"/>
            </a:lnSpc>
            <a:spcBef>
              <a:spcPct val="0"/>
            </a:spcBef>
            <a:spcAft>
              <a:spcPts val="0"/>
            </a:spcAft>
            <a:buClrTx/>
            <a:buSzTx/>
            <a:buFontTx/>
            <a:buNone/>
            <a:tabLst/>
            <a:defRPr/>
          </a:pPr>
          <a:r>
            <a:rPr lang="tr-TR" sz="1400" b="1" kern="1200">
              <a:latin typeface="Arial Narrow" pitchFamily="34" charset="0"/>
              <a:cs typeface="Times New Roman" pitchFamily="18" charset="0"/>
            </a:rPr>
            <a:t>B</a:t>
          </a:r>
          <a:r>
            <a:rPr lang="tr-TR" sz="1400" kern="1200">
              <a:latin typeface="Arial Narrow" pitchFamily="34" charset="0"/>
              <a:cs typeface="Times New Roman" pitchFamily="18" charset="0"/>
            </a:rPr>
            <a:t>ilginin üretilmesi, eylem planına dönüştürülmesi ve sonuçların ölçülüp değerlendirilmesi</a:t>
          </a:r>
        </a:p>
        <a:p>
          <a:pPr algn="ctr" defTabSz="488950">
            <a:lnSpc>
              <a:spcPct val="90000"/>
            </a:lnSpc>
            <a:spcBef>
              <a:spcPct val="0"/>
            </a:spcBef>
            <a:spcAft>
              <a:spcPct val="35000"/>
            </a:spcAft>
            <a:buNone/>
          </a:pPr>
          <a:endParaRPr lang="tr-TR" sz="1400" kern="1200" dirty="0">
            <a:latin typeface="Arial Narrow" pitchFamily="34" charset="0"/>
          </a:endParaRPr>
        </a:p>
      </dsp:txBody>
      <dsp:txXfrm>
        <a:off x="6772319" y="1302009"/>
        <a:ext cx="1164781" cy="2682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06E49-FD5F-4A8C-84E5-C87A7B726053}">
      <dsp:nvSpPr>
        <dsp:cNvPr id="0" name=""/>
        <dsp:cNvSpPr/>
      </dsp:nvSpPr>
      <dsp:spPr>
        <a:xfrm>
          <a:off x="0" y="843903"/>
          <a:ext cx="2214578" cy="277200"/>
        </a:xfrm>
        <a:prstGeom prst="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FE704-47D0-4299-AB0F-7374A0E69B57}">
      <dsp:nvSpPr>
        <dsp:cNvPr id="0" name=""/>
        <dsp:cNvSpPr/>
      </dsp:nvSpPr>
      <dsp:spPr>
        <a:xfrm>
          <a:off x="110728" y="523599"/>
          <a:ext cx="1862524" cy="482663"/>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94" tIns="0" rIns="58594" bIns="0" numCol="1" spcCol="1270" anchor="ctr" anchorCtr="0">
          <a:noAutofit/>
        </a:bodyPr>
        <a:lstStyle/>
        <a:p>
          <a:pPr marL="0" lvl="0" indent="0" algn="r" defTabSz="488950">
            <a:lnSpc>
              <a:spcPct val="90000"/>
            </a:lnSpc>
            <a:spcBef>
              <a:spcPct val="0"/>
            </a:spcBef>
            <a:spcAft>
              <a:spcPct val="35000"/>
            </a:spcAft>
            <a:buNone/>
          </a:pPr>
          <a:r>
            <a:rPr lang="tr-TR" sz="1100" kern="1200"/>
            <a:t>Kavram Tanımlama</a:t>
          </a:r>
        </a:p>
      </dsp:txBody>
      <dsp:txXfrm>
        <a:off x="134290" y="547161"/>
        <a:ext cx="1815400" cy="435539"/>
      </dsp:txXfrm>
    </dsp:sp>
    <dsp:sp modelId="{00EECD0C-B24A-4892-9C36-1566050058C2}">
      <dsp:nvSpPr>
        <dsp:cNvPr id="0" name=""/>
        <dsp:cNvSpPr/>
      </dsp:nvSpPr>
      <dsp:spPr>
        <a:xfrm>
          <a:off x="0" y="1500807"/>
          <a:ext cx="2214578" cy="277200"/>
        </a:xfrm>
        <a:prstGeom prst="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7636E-E58B-4112-8DFA-6DFB33091290}">
      <dsp:nvSpPr>
        <dsp:cNvPr id="0" name=""/>
        <dsp:cNvSpPr/>
      </dsp:nvSpPr>
      <dsp:spPr>
        <a:xfrm>
          <a:off x="110728" y="1180503"/>
          <a:ext cx="1862524" cy="482663"/>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94" tIns="0" rIns="58594" bIns="0" numCol="1" spcCol="1270" anchor="ctr" anchorCtr="0">
          <a:noAutofit/>
        </a:bodyPr>
        <a:lstStyle/>
        <a:p>
          <a:pPr marL="0" lvl="0" indent="0" algn="r" defTabSz="488950">
            <a:lnSpc>
              <a:spcPct val="90000"/>
            </a:lnSpc>
            <a:spcBef>
              <a:spcPct val="0"/>
            </a:spcBef>
            <a:spcAft>
              <a:spcPct val="35000"/>
            </a:spcAft>
            <a:buNone/>
          </a:pPr>
          <a:r>
            <a:rPr lang="tr-TR" sz="1100" kern="1200"/>
            <a:t>Kümeleme</a:t>
          </a:r>
        </a:p>
      </dsp:txBody>
      <dsp:txXfrm>
        <a:off x="134290" y="1204065"/>
        <a:ext cx="1815400" cy="435539"/>
      </dsp:txXfrm>
    </dsp:sp>
    <dsp:sp modelId="{CB95F816-3D53-4BA1-9563-29BDA3D1C03B}">
      <dsp:nvSpPr>
        <dsp:cNvPr id="0" name=""/>
        <dsp:cNvSpPr/>
      </dsp:nvSpPr>
      <dsp:spPr>
        <a:xfrm>
          <a:off x="0" y="2157710"/>
          <a:ext cx="2214578" cy="2772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58D8D9-7053-4CED-BA05-E1F998D345D2}">
      <dsp:nvSpPr>
        <dsp:cNvPr id="0" name=""/>
        <dsp:cNvSpPr/>
      </dsp:nvSpPr>
      <dsp:spPr>
        <a:xfrm>
          <a:off x="110728" y="1837407"/>
          <a:ext cx="1862524" cy="482663"/>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94" tIns="0" rIns="58594" bIns="0" numCol="1" spcCol="1270" anchor="ctr" anchorCtr="0">
          <a:noAutofit/>
        </a:bodyPr>
        <a:lstStyle/>
        <a:p>
          <a:pPr marL="0" lvl="0" indent="0" algn="r" defTabSz="488950">
            <a:lnSpc>
              <a:spcPct val="90000"/>
            </a:lnSpc>
            <a:spcBef>
              <a:spcPct val="0"/>
            </a:spcBef>
            <a:spcAft>
              <a:spcPct val="35000"/>
            </a:spcAft>
            <a:buNone/>
          </a:pPr>
          <a:r>
            <a:rPr lang="tr-TR" sz="1100" kern="1200"/>
            <a:t>Birliktelik</a:t>
          </a:r>
        </a:p>
      </dsp:txBody>
      <dsp:txXfrm>
        <a:off x="134290" y="1860969"/>
        <a:ext cx="1815400" cy="435539"/>
      </dsp:txXfrm>
    </dsp:sp>
    <dsp:sp modelId="{EA242010-B2A6-44DD-84B1-FFDE85176A09}">
      <dsp:nvSpPr>
        <dsp:cNvPr id="0" name=""/>
        <dsp:cNvSpPr/>
      </dsp:nvSpPr>
      <dsp:spPr>
        <a:xfrm>
          <a:off x="0" y="2814614"/>
          <a:ext cx="2214578" cy="277200"/>
        </a:xfrm>
        <a:prstGeom prst="rect">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C4C191-5C79-4B90-9B63-D7F2DFE8628C}">
      <dsp:nvSpPr>
        <dsp:cNvPr id="0" name=""/>
        <dsp:cNvSpPr/>
      </dsp:nvSpPr>
      <dsp:spPr>
        <a:xfrm>
          <a:off x="110728" y="2494310"/>
          <a:ext cx="1862524" cy="482663"/>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94" tIns="0" rIns="58594" bIns="0" numCol="1" spcCol="1270" anchor="ctr" anchorCtr="0">
          <a:noAutofit/>
        </a:bodyPr>
        <a:lstStyle/>
        <a:p>
          <a:pPr marL="0" lvl="0" indent="0" algn="r" defTabSz="488950">
            <a:lnSpc>
              <a:spcPct val="90000"/>
            </a:lnSpc>
            <a:spcBef>
              <a:spcPct val="0"/>
            </a:spcBef>
            <a:spcAft>
              <a:spcPct val="35000"/>
            </a:spcAft>
            <a:buNone/>
          </a:pPr>
          <a:r>
            <a:rPr lang="tr-TR" sz="1100" kern="1200"/>
            <a:t>Karakterizasyon</a:t>
          </a:r>
        </a:p>
      </dsp:txBody>
      <dsp:txXfrm>
        <a:off x="134290" y="2517872"/>
        <a:ext cx="1815400" cy="435539"/>
      </dsp:txXfrm>
    </dsp:sp>
    <dsp:sp modelId="{6EAEDD0B-60CA-469F-BC14-27557AAB1B93}">
      <dsp:nvSpPr>
        <dsp:cNvPr id="0" name=""/>
        <dsp:cNvSpPr/>
      </dsp:nvSpPr>
      <dsp:spPr>
        <a:xfrm>
          <a:off x="0" y="3471518"/>
          <a:ext cx="2214578" cy="277200"/>
        </a:xfrm>
        <a:prstGeom prst="rect">
          <a:avLst/>
        </a:prstGeom>
        <a:solidFill>
          <a:schemeClr val="lt1">
            <a:alpha val="90000"/>
            <a:hueOff val="0"/>
            <a:satOff val="0"/>
            <a:lumOff val="0"/>
            <a:alphaOff val="0"/>
          </a:schemeClr>
        </a:solidFill>
        <a:ln w="55000" cap="flat" cmpd="thickThin"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E88AD8-8F88-48AA-A2E8-8EE2E3CC4CAC}">
      <dsp:nvSpPr>
        <dsp:cNvPr id="0" name=""/>
        <dsp:cNvSpPr/>
      </dsp:nvSpPr>
      <dsp:spPr>
        <a:xfrm>
          <a:off x="110728" y="3151214"/>
          <a:ext cx="1862524" cy="482663"/>
        </a:xfrm>
        <a:prstGeom prst="roundRect">
          <a:avLst/>
        </a:prstGeom>
        <a:solidFill>
          <a:schemeClr val="accent6">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94" tIns="0" rIns="58594" bIns="0" numCol="1" spcCol="1270" anchor="ctr" anchorCtr="0">
          <a:noAutofit/>
        </a:bodyPr>
        <a:lstStyle/>
        <a:p>
          <a:pPr marL="0" lvl="0" indent="0" algn="r" defTabSz="488950">
            <a:lnSpc>
              <a:spcPct val="90000"/>
            </a:lnSpc>
            <a:spcBef>
              <a:spcPct val="0"/>
            </a:spcBef>
            <a:spcAft>
              <a:spcPct val="35000"/>
            </a:spcAft>
            <a:buNone/>
          </a:pPr>
          <a:r>
            <a:rPr lang="tr-TR" sz="1100" kern="1200"/>
            <a:t>Sınıflama</a:t>
          </a:r>
        </a:p>
      </dsp:txBody>
      <dsp:txXfrm>
        <a:off x="134290" y="3174776"/>
        <a:ext cx="1815400" cy="435539"/>
      </dsp:txXfrm>
    </dsp:sp>
    <dsp:sp modelId="{31624858-DD15-4864-9606-95FD49325D50}">
      <dsp:nvSpPr>
        <dsp:cNvPr id="0" name=""/>
        <dsp:cNvSpPr/>
      </dsp:nvSpPr>
      <dsp:spPr>
        <a:xfrm>
          <a:off x="0" y="4128422"/>
          <a:ext cx="2214578" cy="277200"/>
        </a:xfrm>
        <a:prstGeom prst="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5CA095-18DE-44D2-B016-8F6ADCAD26F8}">
      <dsp:nvSpPr>
        <dsp:cNvPr id="0" name=""/>
        <dsp:cNvSpPr/>
      </dsp:nvSpPr>
      <dsp:spPr>
        <a:xfrm>
          <a:off x="110728" y="3808118"/>
          <a:ext cx="1862524" cy="482663"/>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94" tIns="0" rIns="58594" bIns="0" numCol="1" spcCol="1270" anchor="ctr" anchorCtr="0">
          <a:noAutofit/>
        </a:bodyPr>
        <a:lstStyle/>
        <a:p>
          <a:pPr marL="0" lvl="0" indent="0" algn="r" defTabSz="488950">
            <a:lnSpc>
              <a:spcPct val="90000"/>
            </a:lnSpc>
            <a:spcBef>
              <a:spcPct val="0"/>
            </a:spcBef>
            <a:spcAft>
              <a:spcPct val="35000"/>
            </a:spcAft>
            <a:buNone/>
          </a:pPr>
          <a:r>
            <a:rPr lang="tr-TR" sz="1100" kern="1200"/>
            <a:t>Tahmin</a:t>
          </a:r>
        </a:p>
      </dsp:txBody>
      <dsp:txXfrm>
        <a:off x="134290" y="3831680"/>
        <a:ext cx="1815400" cy="435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06E49-FD5F-4A8C-84E5-C87A7B726053}">
      <dsp:nvSpPr>
        <dsp:cNvPr id="0" name=""/>
        <dsp:cNvSpPr/>
      </dsp:nvSpPr>
      <dsp:spPr>
        <a:xfrm>
          <a:off x="0" y="800782"/>
          <a:ext cx="2500330" cy="226800"/>
        </a:xfrm>
        <a:prstGeom prst="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FE704-47D0-4299-AB0F-7374A0E69B57}">
      <dsp:nvSpPr>
        <dsp:cNvPr id="0" name=""/>
        <dsp:cNvSpPr/>
      </dsp:nvSpPr>
      <dsp:spPr>
        <a:xfrm>
          <a:off x="125016" y="468227"/>
          <a:ext cx="2102850" cy="465394"/>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5" tIns="0" rIns="66155" bIns="0" numCol="1" spcCol="1270" anchor="ctr" anchorCtr="0">
          <a:noAutofit/>
        </a:bodyPr>
        <a:lstStyle/>
        <a:p>
          <a:pPr marL="0" lvl="0" indent="0" algn="l" defTabSz="400050">
            <a:lnSpc>
              <a:spcPct val="90000"/>
            </a:lnSpc>
            <a:spcBef>
              <a:spcPct val="0"/>
            </a:spcBef>
            <a:spcAft>
              <a:spcPct val="35000"/>
            </a:spcAft>
            <a:buNone/>
          </a:pPr>
          <a:r>
            <a:rPr lang="tr-TR" sz="900" kern="1200"/>
            <a:t>Genel Kavramlar</a:t>
          </a:r>
        </a:p>
      </dsp:txBody>
      <dsp:txXfrm>
        <a:off x="147735" y="490946"/>
        <a:ext cx="2057412" cy="419956"/>
      </dsp:txXfrm>
    </dsp:sp>
    <dsp:sp modelId="{00EECD0C-B24A-4892-9C36-1566050058C2}">
      <dsp:nvSpPr>
        <dsp:cNvPr id="0" name=""/>
        <dsp:cNvSpPr/>
      </dsp:nvSpPr>
      <dsp:spPr>
        <a:xfrm>
          <a:off x="0" y="1408736"/>
          <a:ext cx="2500330" cy="226800"/>
        </a:xfrm>
        <a:prstGeom prst="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7636E-E58B-4112-8DFA-6DFB33091290}">
      <dsp:nvSpPr>
        <dsp:cNvPr id="0" name=""/>
        <dsp:cNvSpPr/>
      </dsp:nvSpPr>
      <dsp:spPr>
        <a:xfrm>
          <a:off x="125016" y="1076182"/>
          <a:ext cx="2102850" cy="465394"/>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5" tIns="0" rIns="66155" bIns="0" numCol="1" spcCol="1270" anchor="ctr" anchorCtr="0">
          <a:noAutofit/>
        </a:bodyPr>
        <a:lstStyle/>
        <a:p>
          <a:pPr marL="0" lvl="0" indent="0" algn="l" defTabSz="400050">
            <a:lnSpc>
              <a:spcPct val="90000"/>
            </a:lnSpc>
            <a:spcBef>
              <a:spcPct val="0"/>
            </a:spcBef>
            <a:spcAft>
              <a:spcPct val="35000"/>
            </a:spcAft>
            <a:buNone/>
          </a:pPr>
          <a:r>
            <a:rPr lang="tr-TR" sz="900" kern="1200"/>
            <a:t>Şartlı Kavramlar</a:t>
          </a:r>
        </a:p>
      </dsp:txBody>
      <dsp:txXfrm>
        <a:off x="147735" y="1098901"/>
        <a:ext cx="2057412" cy="419956"/>
      </dsp:txXfrm>
    </dsp:sp>
    <dsp:sp modelId="{CB95F816-3D53-4BA1-9563-29BDA3D1C03B}">
      <dsp:nvSpPr>
        <dsp:cNvPr id="0" name=""/>
        <dsp:cNvSpPr/>
      </dsp:nvSpPr>
      <dsp:spPr>
        <a:xfrm>
          <a:off x="0" y="2016690"/>
          <a:ext cx="2500330" cy="2268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58D8D9-7053-4CED-BA05-E1F998D345D2}">
      <dsp:nvSpPr>
        <dsp:cNvPr id="0" name=""/>
        <dsp:cNvSpPr/>
      </dsp:nvSpPr>
      <dsp:spPr>
        <a:xfrm>
          <a:off x="125016" y="1684136"/>
          <a:ext cx="2102850" cy="465394"/>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5" tIns="0" rIns="66155" bIns="0" numCol="1" spcCol="1270" anchor="ctr" anchorCtr="0">
          <a:noAutofit/>
        </a:bodyPr>
        <a:lstStyle/>
        <a:p>
          <a:pPr marL="0" lvl="0" indent="0" algn="l" defTabSz="400050">
            <a:lnSpc>
              <a:spcPct val="90000"/>
            </a:lnSpc>
            <a:spcBef>
              <a:spcPct val="0"/>
            </a:spcBef>
            <a:spcAft>
              <a:spcPct val="35000"/>
            </a:spcAft>
            <a:buNone/>
          </a:pPr>
          <a:r>
            <a:rPr lang="tr-TR" sz="900" kern="1200"/>
            <a:t>Kural Kümeleri</a:t>
          </a:r>
        </a:p>
      </dsp:txBody>
      <dsp:txXfrm>
        <a:off x="147735" y="1706855"/>
        <a:ext cx="2057412" cy="419956"/>
      </dsp:txXfrm>
    </dsp:sp>
    <dsp:sp modelId="{EA242010-B2A6-44DD-84B1-FFDE85176A09}">
      <dsp:nvSpPr>
        <dsp:cNvPr id="0" name=""/>
        <dsp:cNvSpPr/>
      </dsp:nvSpPr>
      <dsp:spPr>
        <a:xfrm>
          <a:off x="0" y="2624645"/>
          <a:ext cx="2500330" cy="226800"/>
        </a:xfrm>
        <a:prstGeom prst="rect">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C4C191-5C79-4B90-9B63-D7F2DFE8628C}">
      <dsp:nvSpPr>
        <dsp:cNvPr id="0" name=""/>
        <dsp:cNvSpPr/>
      </dsp:nvSpPr>
      <dsp:spPr>
        <a:xfrm>
          <a:off x="125016" y="2292090"/>
          <a:ext cx="2102850" cy="465394"/>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5" tIns="0" rIns="66155" bIns="0" numCol="1" spcCol="1270" anchor="ctr" anchorCtr="0">
          <a:noAutofit/>
        </a:bodyPr>
        <a:lstStyle/>
        <a:p>
          <a:pPr marL="0" lvl="0" indent="0" algn="l" defTabSz="400050">
            <a:lnSpc>
              <a:spcPct val="90000"/>
            </a:lnSpc>
            <a:spcBef>
              <a:spcPct val="0"/>
            </a:spcBef>
            <a:spcAft>
              <a:spcPct val="35000"/>
            </a:spcAft>
            <a:buNone/>
          </a:pPr>
          <a:r>
            <a:rPr lang="tr-TR" sz="900" kern="1200"/>
            <a:t>Ön Koşullu Kural Kümeleri</a:t>
          </a:r>
        </a:p>
      </dsp:txBody>
      <dsp:txXfrm>
        <a:off x="147735" y="2314809"/>
        <a:ext cx="2057412" cy="419956"/>
      </dsp:txXfrm>
    </dsp:sp>
    <dsp:sp modelId="{6EAEDD0B-60CA-469F-BC14-27557AAB1B93}">
      <dsp:nvSpPr>
        <dsp:cNvPr id="0" name=""/>
        <dsp:cNvSpPr/>
      </dsp:nvSpPr>
      <dsp:spPr>
        <a:xfrm>
          <a:off x="0" y="3232599"/>
          <a:ext cx="2500330" cy="226800"/>
        </a:xfrm>
        <a:prstGeom prst="rect">
          <a:avLst/>
        </a:prstGeom>
        <a:solidFill>
          <a:schemeClr val="lt1">
            <a:alpha val="90000"/>
            <a:hueOff val="0"/>
            <a:satOff val="0"/>
            <a:lumOff val="0"/>
            <a:alphaOff val="0"/>
          </a:schemeClr>
        </a:solidFill>
        <a:ln w="55000" cap="flat" cmpd="thickThin"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E88AD8-8F88-48AA-A2E8-8EE2E3CC4CAC}">
      <dsp:nvSpPr>
        <dsp:cNvPr id="0" name=""/>
        <dsp:cNvSpPr/>
      </dsp:nvSpPr>
      <dsp:spPr>
        <a:xfrm>
          <a:off x="125016" y="2900045"/>
          <a:ext cx="2102850" cy="465394"/>
        </a:xfrm>
        <a:prstGeom prst="roundRect">
          <a:avLst/>
        </a:prstGeom>
        <a:solidFill>
          <a:schemeClr val="accent6">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5" tIns="0" rIns="66155" bIns="0" numCol="1" spcCol="1270" anchor="ctr" anchorCtr="0">
          <a:noAutofit/>
        </a:bodyPr>
        <a:lstStyle/>
        <a:p>
          <a:pPr marL="0" lvl="0" indent="0" algn="l" defTabSz="400050">
            <a:lnSpc>
              <a:spcPct val="90000"/>
            </a:lnSpc>
            <a:spcBef>
              <a:spcPct val="0"/>
            </a:spcBef>
            <a:spcAft>
              <a:spcPct val="35000"/>
            </a:spcAft>
            <a:buNone/>
          </a:pPr>
          <a:r>
            <a:rPr lang="tr-TR" sz="900" kern="1200"/>
            <a:t>Karar Ağaçları</a:t>
          </a:r>
        </a:p>
      </dsp:txBody>
      <dsp:txXfrm>
        <a:off x="147735" y="2922764"/>
        <a:ext cx="2057412" cy="419956"/>
      </dsp:txXfrm>
    </dsp:sp>
    <dsp:sp modelId="{31624858-DD15-4864-9606-95FD49325D50}">
      <dsp:nvSpPr>
        <dsp:cNvPr id="0" name=""/>
        <dsp:cNvSpPr/>
      </dsp:nvSpPr>
      <dsp:spPr>
        <a:xfrm>
          <a:off x="0" y="3840553"/>
          <a:ext cx="2500330" cy="226800"/>
        </a:xfrm>
        <a:prstGeom prst="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5CA095-18DE-44D2-B016-8F6ADCAD26F8}">
      <dsp:nvSpPr>
        <dsp:cNvPr id="0" name=""/>
        <dsp:cNvSpPr/>
      </dsp:nvSpPr>
      <dsp:spPr>
        <a:xfrm>
          <a:off x="125016" y="3507999"/>
          <a:ext cx="2102850" cy="465394"/>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5" tIns="0" rIns="66155" bIns="0" numCol="1" spcCol="1270" anchor="ctr" anchorCtr="0">
          <a:noAutofit/>
        </a:bodyPr>
        <a:lstStyle/>
        <a:p>
          <a:pPr marL="0" lvl="0" indent="0" algn="l" defTabSz="400050">
            <a:lnSpc>
              <a:spcPct val="90000"/>
            </a:lnSpc>
            <a:spcBef>
              <a:spcPct val="0"/>
            </a:spcBef>
            <a:spcAft>
              <a:spcPct val="35000"/>
            </a:spcAft>
            <a:buNone/>
          </a:pPr>
          <a:r>
            <a:rPr lang="tr-TR" sz="900" kern="1200"/>
            <a:t>Matematik Sembolik</a:t>
          </a:r>
        </a:p>
      </dsp:txBody>
      <dsp:txXfrm>
        <a:off x="147735" y="3530718"/>
        <a:ext cx="2057412" cy="419956"/>
      </dsp:txXfrm>
    </dsp:sp>
    <dsp:sp modelId="{C8ED763F-3A01-4C42-B5F2-C7BF6366E122}">
      <dsp:nvSpPr>
        <dsp:cNvPr id="0" name=""/>
        <dsp:cNvSpPr/>
      </dsp:nvSpPr>
      <dsp:spPr>
        <a:xfrm>
          <a:off x="0" y="4448508"/>
          <a:ext cx="2500330" cy="226800"/>
        </a:xfrm>
        <a:prstGeom prst="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325161-1D59-4FFB-BFA5-0121949A5F42}">
      <dsp:nvSpPr>
        <dsp:cNvPr id="0" name=""/>
        <dsp:cNvSpPr/>
      </dsp:nvSpPr>
      <dsp:spPr>
        <a:xfrm>
          <a:off x="125016" y="4115953"/>
          <a:ext cx="2134896" cy="465394"/>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55" tIns="0" rIns="66155" bIns="0" numCol="1" spcCol="1270" anchor="ctr" anchorCtr="0">
          <a:noAutofit/>
        </a:bodyPr>
        <a:lstStyle/>
        <a:p>
          <a:pPr marL="0" lvl="0" indent="0" algn="l" defTabSz="400050">
            <a:lnSpc>
              <a:spcPct val="90000"/>
            </a:lnSpc>
            <a:spcBef>
              <a:spcPct val="0"/>
            </a:spcBef>
            <a:spcAft>
              <a:spcPct val="35000"/>
            </a:spcAft>
            <a:buNone/>
          </a:pPr>
          <a:r>
            <a:rPr lang="tr-TR" sz="900" kern="1200"/>
            <a:t>Sinir Ağları</a:t>
          </a:r>
        </a:p>
      </dsp:txBody>
      <dsp:txXfrm>
        <a:off x="147735" y="4138672"/>
        <a:ext cx="2089458" cy="419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1FE01-FC81-4562-AE91-64376304AF24}">
      <dsp:nvSpPr>
        <dsp:cNvPr id="0" name=""/>
        <dsp:cNvSpPr/>
      </dsp:nvSpPr>
      <dsp:spPr>
        <a:xfrm>
          <a:off x="1528401" y="170286"/>
          <a:ext cx="455835" cy="4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tr-TR" sz="2700" kern="1200"/>
            <a:t> </a:t>
          </a:r>
        </a:p>
      </dsp:txBody>
      <dsp:txXfrm>
        <a:off x="1528401" y="170286"/>
        <a:ext cx="455835" cy="455835"/>
      </dsp:txXfrm>
    </dsp:sp>
    <dsp:sp modelId="{77C52A11-5C45-47BE-A05E-F894339A55D3}">
      <dsp:nvSpPr>
        <dsp:cNvPr id="0" name=""/>
        <dsp:cNvSpPr/>
      </dsp:nvSpPr>
      <dsp:spPr>
        <a:xfrm>
          <a:off x="105346" y="194535"/>
          <a:ext cx="2361074" cy="2361074"/>
        </a:xfrm>
        <a:prstGeom prst="circularArrow">
          <a:avLst>
            <a:gd name="adj1" fmla="val 3765"/>
            <a:gd name="adj2" fmla="val 234906"/>
            <a:gd name="adj3" fmla="val 19826636"/>
            <a:gd name="adj4" fmla="val 18605863"/>
            <a:gd name="adj5" fmla="val 4392"/>
          </a:avLst>
        </a:prstGeom>
        <a:solidFill>
          <a:schemeClr val="accent2">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B0AB1B-F714-4059-A7FC-0CA0BA477684}">
      <dsp:nvSpPr>
        <dsp:cNvPr id="0" name=""/>
        <dsp:cNvSpPr/>
      </dsp:nvSpPr>
      <dsp:spPr>
        <a:xfrm>
          <a:off x="2115023" y="905888"/>
          <a:ext cx="455835" cy="4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tr-TR" sz="2700" kern="1200"/>
            <a:t> </a:t>
          </a:r>
        </a:p>
      </dsp:txBody>
      <dsp:txXfrm>
        <a:off x="2115023" y="905888"/>
        <a:ext cx="455835" cy="455835"/>
      </dsp:txXfrm>
    </dsp:sp>
    <dsp:sp modelId="{182ADBC6-AAFA-433A-B5BD-47DD5302CBEE}">
      <dsp:nvSpPr>
        <dsp:cNvPr id="0" name=""/>
        <dsp:cNvSpPr/>
      </dsp:nvSpPr>
      <dsp:spPr>
        <a:xfrm>
          <a:off x="105346" y="194535"/>
          <a:ext cx="2361074" cy="2361074"/>
        </a:xfrm>
        <a:prstGeom prst="circularArrow">
          <a:avLst>
            <a:gd name="adj1" fmla="val 3765"/>
            <a:gd name="adj2" fmla="val 234906"/>
            <a:gd name="adj3" fmla="val 1229758"/>
            <a:gd name="adj4" fmla="val 21557675"/>
            <a:gd name="adj5" fmla="val 4392"/>
          </a:avLst>
        </a:prstGeom>
        <a:solidFill>
          <a:schemeClr val="accent2">
            <a:shade val="80000"/>
            <a:hueOff val="15523"/>
            <a:satOff val="197"/>
            <a:lumOff val="3489"/>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B96349-A5B9-4B97-9CA4-C29EE0F9CAAF}">
      <dsp:nvSpPr>
        <dsp:cNvPr id="0" name=""/>
        <dsp:cNvSpPr/>
      </dsp:nvSpPr>
      <dsp:spPr>
        <a:xfrm>
          <a:off x="1905660" y="1823169"/>
          <a:ext cx="455835" cy="4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tr-TR" sz="2700" kern="1200"/>
            <a:t> </a:t>
          </a:r>
        </a:p>
      </dsp:txBody>
      <dsp:txXfrm>
        <a:off x="1905660" y="1823169"/>
        <a:ext cx="455835" cy="455835"/>
      </dsp:txXfrm>
    </dsp:sp>
    <dsp:sp modelId="{4DAAF4EA-CC52-4C4C-A754-7EC6BC4FE892}">
      <dsp:nvSpPr>
        <dsp:cNvPr id="0" name=""/>
        <dsp:cNvSpPr/>
      </dsp:nvSpPr>
      <dsp:spPr>
        <a:xfrm>
          <a:off x="105346" y="194535"/>
          <a:ext cx="2361074" cy="2361074"/>
        </a:xfrm>
        <a:prstGeom prst="circularArrow">
          <a:avLst>
            <a:gd name="adj1" fmla="val 3765"/>
            <a:gd name="adj2" fmla="val 234906"/>
            <a:gd name="adj3" fmla="val 4437016"/>
            <a:gd name="adj4" fmla="val 3308195"/>
            <a:gd name="adj5" fmla="val 4392"/>
          </a:avLst>
        </a:prstGeom>
        <a:solidFill>
          <a:schemeClr val="accent2">
            <a:shade val="80000"/>
            <a:hueOff val="31046"/>
            <a:satOff val="394"/>
            <a:lumOff val="6977"/>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DBB41-3830-4E06-AB67-20103F7D9FB6}">
      <dsp:nvSpPr>
        <dsp:cNvPr id="0" name=""/>
        <dsp:cNvSpPr/>
      </dsp:nvSpPr>
      <dsp:spPr>
        <a:xfrm>
          <a:off x="1057966" y="2231397"/>
          <a:ext cx="455835" cy="4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tr-TR" sz="2700" kern="1200"/>
            <a:t> </a:t>
          </a:r>
        </a:p>
      </dsp:txBody>
      <dsp:txXfrm>
        <a:off x="1057966" y="2231397"/>
        <a:ext cx="455835" cy="455835"/>
      </dsp:txXfrm>
    </dsp:sp>
    <dsp:sp modelId="{348473BA-21B2-404C-BDA7-A98EE766A29B}">
      <dsp:nvSpPr>
        <dsp:cNvPr id="0" name=""/>
        <dsp:cNvSpPr/>
      </dsp:nvSpPr>
      <dsp:spPr>
        <a:xfrm>
          <a:off x="105346" y="194535"/>
          <a:ext cx="2361074" cy="2361074"/>
        </a:xfrm>
        <a:prstGeom prst="circularArrow">
          <a:avLst>
            <a:gd name="adj1" fmla="val 3765"/>
            <a:gd name="adj2" fmla="val 234906"/>
            <a:gd name="adj3" fmla="val 7256899"/>
            <a:gd name="adj4" fmla="val 6128078"/>
            <a:gd name="adj5" fmla="val 4392"/>
          </a:avLst>
        </a:prstGeom>
        <a:solidFill>
          <a:schemeClr val="accent2">
            <a:shade val="80000"/>
            <a:hueOff val="46569"/>
            <a:satOff val="591"/>
            <a:lumOff val="1046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5725E-E9D6-4A48-9FDB-0C09C0D10070}">
      <dsp:nvSpPr>
        <dsp:cNvPr id="0" name=""/>
        <dsp:cNvSpPr/>
      </dsp:nvSpPr>
      <dsp:spPr>
        <a:xfrm>
          <a:off x="210271" y="1823169"/>
          <a:ext cx="455835" cy="4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tr-TR" sz="2700" kern="1200"/>
            <a:t> </a:t>
          </a:r>
        </a:p>
      </dsp:txBody>
      <dsp:txXfrm>
        <a:off x="210271" y="1823169"/>
        <a:ext cx="455835" cy="455835"/>
      </dsp:txXfrm>
    </dsp:sp>
    <dsp:sp modelId="{BB49F0D5-4AB6-4D99-943D-6B7DC93131D0}">
      <dsp:nvSpPr>
        <dsp:cNvPr id="0" name=""/>
        <dsp:cNvSpPr/>
      </dsp:nvSpPr>
      <dsp:spPr>
        <a:xfrm>
          <a:off x="105346" y="194535"/>
          <a:ext cx="2361074" cy="2361074"/>
        </a:xfrm>
        <a:prstGeom prst="circularArrow">
          <a:avLst>
            <a:gd name="adj1" fmla="val 3765"/>
            <a:gd name="adj2" fmla="val 234906"/>
            <a:gd name="adj3" fmla="val 10607419"/>
            <a:gd name="adj4" fmla="val 9335336"/>
            <a:gd name="adj5" fmla="val 4392"/>
          </a:avLst>
        </a:prstGeom>
        <a:solidFill>
          <a:schemeClr val="accent2">
            <a:shade val="80000"/>
            <a:hueOff val="62092"/>
            <a:satOff val="788"/>
            <a:lumOff val="13954"/>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9DD03-BA42-4880-8EF4-7870FCC0D8F0}">
      <dsp:nvSpPr>
        <dsp:cNvPr id="0" name=""/>
        <dsp:cNvSpPr/>
      </dsp:nvSpPr>
      <dsp:spPr>
        <a:xfrm>
          <a:off x="908" y="905888"/>
          <a:ext cx="455835" cy="4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tr-TR" sz="2700" kern="1200"/>
            <a:t> </a:t>
          </a:r>
        </a:p>
      </dsp:txBody>
      <dsp:txXfrm>
        <a:off x="908" y="905888"/>
        <a:ext cx="455835" cy="455835"/>
      </dsp:txXfrm>
    </dsp:sp>
    <dsp:sp modelId="{851AFAD8-964F-4C2F-856B-469D8E70E8EA}">
      <dsp:nvSpPr>
        <dsp:cNvPr id="0" name=""/>
        <dsp:cNvSpPr/>
      </dsp:nvSpPr>
      <dsp:spPr>
        <a:xfrm>
          <a:off x="105346" y="194535"/>
          <a:ext cx="2361074" cy="2361074"/>
        </a:xfrm>
        <a:prstGeom prst="circularArrow">
          <a:avLst>
            <a:gd name="adj1" fmla="val 3765"/>
            <a:gd name="adj2" fmla="val 234906"/>
            <a:gd name="adj3" fmla="val 13559231"/>
            <a:gd name="adj4" fmla="val 12338458"/>
            <a:gd name="adj5" fmla="val 4392"/>
          </a:avLst>
        </a:prstGeom>
        <a:solidFill>
          <a:schemeClr val="accent2">
            <a:shade val="80000"/>
            <a:hueOff val="77615"/>
            <a:satOff val="985"/>
            <a:lumOff val="1744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B163B-1213-4186-A417-FC366236357F}">
      <dsp:nvSpPr>
        <dsp:cNvPr id="0" name=""/>
        <dsp:cNvSpPr/>
      </dsp:nvSpPr>
      <dsp:spPr>
        <a:xfrm>
          <a:off x="587531" y="170286"/>
          <a:ext cx="455835" cy="4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tr-TR" sz="2700" kern="1200"/>
            <a:t> </a:t>
          </a:r>
        </a:p>
      </dsp:txBody>
      <dsp:txXfrm>
        <a:off x="587531" y="170286"/>
        <a:ext cx="455835" cy="455835"/>
      </dsp:txXfrm>
    </dsp:sp>
    <dsp:sp modelId="{C46FCC3F-AD4C-409C-8977-C613DC0B3A77}">
      <dsp:nvSpPr>
        <dsp:cNvPr id="0" name=""/>
        <dsp:cNvSpPr/>
      </dsp:nvSpPr>
      <dsp:spPr>
        <a:xfrm>
          <a:off x="105346" y="194535"/>
          <a:ext cx="2361074" cy="2361074"/>
        </a:xfrm>
        <a:prstGeom prst="circularArrow">
          <a:avLst>
            <a:gd name="adj1" fmla="val 3765"/>
            <a:gd name="adj2" fmla="val 234906"/>
            <a:gd name="adj3" fmla="val 16740590"/>
            <a:gd name="adj4" fmla="val 15424504"/>
            <a:gd name="adj5" fmla="val 4392"/>
          </a:avLst>
        </a:prstGeom>
        <a:solidFill>
          <a:schemeClr val="accent2">
            <a:shade val="80000"/>
            <a:hueOff val="93138"/>
            <a:satOff val="1182"/>
            <a:lumOff val="209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07D2A18-0D6B-46FD-9A94-E7E69140B888}" type="datetimeFigureOut">
              <a:rPr lang="tr-TR"/>
              <a:pPr>
                <a:defRPr/>
              </a:pPr>
              <a:t>6.03.2024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8652061-D3D7-47EF-800B-CFA2BB38CF9D}"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TextEdit="1"/>
          </p:cNvSpPr>
          <p:nvPr>
            <p:ph type="sldImg"/>
          </p:nvPr>
        </p:nvSpPr>
        <p:spPr bwMode="auto">
          <a:noFill/>
          <a:ln>
            <a:solidFill>
              <a:srgbClr val="000000"/>
            </a:solidFill>
            <a:miter lim="800000"/>
            <a:headEnd/>
            <a:tailEnd/>
          </a:ln>
        </p:spPr>
      </p:sp>
      <p:sp>
        <p:nvSpPr>
          <p:cNvPr id="1741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TextEdit="1"/>
          </p:cNvSpPr>
          <p:nvPr>
            <p:ph type="sldImg"/>
          </p:nvPr>
        </p:nvSpPr>
        <p:spPr bwMode="auto">
          <a:noFill/>
          <a:ln>
            <a:solidFill>
              <a:srgbClr val="000000"/>
            </a:solidFill>
            <a:miter lim="800000"/>
            <a:headEnd/>
            <a:tailEnd/>
          </a:ln>
        </p:spPr>
      </p:sp>
      <p:sp>
        <p:nvSpPr>
          <p:cNvPr id="44034"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TextEdit="1"/>
          </p:cNvSpPr>
          <p:nvPr>
            <p:ph type="sldImg"/>
          </p:nvPr>
        </p:nvSpPr>
        <p:spPr bwMode="auto">
          <a:noFill/>
          <a:ln>
            <a:solidFill>
              <a:srgbClr val="000000"/>
            </a:solidFill>
            <a:miter lim="800000"/>
            <a:headEnd/>
            <a:tailEnd/>
          </a:ln>
        </p:spPr>
      </p:sp>
      <p:sp>
        <p:nvSpPr>
          <p:cNvPr id="46082" name="Rectangle 3"/>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endParaRPr lang="tr-T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headEnd/>
            <a:tailEnd/>
          </a:ln>
        </p:spPr>
      </p:sp>
      <p:sp>
        <p:nvSpPr>
          <p:cNvPr id="48130" name="Rectangle 3"/>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tr-T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Slayt Görüntüsü Yer Tutucusu"/>
          <p:cNvSpPr>
            <a:spLocks noGrp="1" noRot="1" noChangeAspect="1"/>
          </p:cNvSpPr>
          <p:nvPr>
            <p:ph type="sldImg"/>
          </p:nvPr>
        </p:nvSpPr>
        <p:spPr bwMode="auto">
          <a:noFill/>
          <a:ln>
            <a:solidFill>
              <a:srgbClr val="000000"/>
            </a:solidFill>
            <a:miter lim="800000"/>
            <a:headEnd/>
            <a:tailEnd/>
          </a:ln>
        </p:spPr>
      </p:sp>
      <p:sp>
        <p:nvSpPr>
          <p:cNvPr id="2048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048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D4BABC-6D92-45B7-BFDA-C1121D12EFF8}" type="slidenum">
              <a:rPr lang="tr-TR"/>
              <a:pPr fontAlgn="base">
                <a:spcBef>
                  <a:spcPct val="0"/>
                </a:spcBef>
                <a:spcAft>
                  <a:spcPct val="0"/>
                </a:spcAft>
                <a:defRPr/>
              </a:pPr>
              <a:t>3</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p:cNvSpPr>
          <p:nvPr>
            <p:ph type="sldImg"/>
          </p:nvPr>
        </p:nvSpPr>
        <p:spPr bwMode="auto">
          <a:xfrm>
            <a:off x="1146175" y="687388"/>
            <a:ext cx="4568825" cy="3427412"/>
          </a:xfrm>
          <a:solidFill>
            <a:srgbClr val="FFFFFF"/>
          </a:solidFill>
          <a:ln>
            <a:solidFill>
              <a:srgbClr val="000000"/>
            </a:solidFill>
            <a:miter lim="800000"/>
            <a:headEnd/>
            <a:tailEnd/>
          </a:ln>
        </p:spPr>
      </p:sp>
      <p:sp>
        <p:nvSpPr>
          <p:cNvPr id="22530" name="Rectangle 3"/>
          <p:cNvSpPr>
            <a:spLocks noGrp="1" noChangeArrowheads="1"/>
          </p:cNvSpPr>
          <p:nvPr>
            <p:ph type="body" idx="1"/>
          </p:nvPr>
        </p:nvSpPr>
        <p:spPr bwMode="auto">
          <a:xfrm>
            <a:off x="914400" y="4341813"/>
            <a:ext cx="5029200" cy="4114800"/>
          </a:xfrm>
          <a:solidFill>
            <a:srgbClr val="FFFFFF"/>
          </a:solidFill>
          <a:ln>
            <a:solidFill>
              <a:srgbClr val="000000"/>
            </a:solidFill>
            <a:miter lim="800000"/>
            <a:headEnd/>
            <a:tailEnd/>
          </a:ln>
        </p:spPr>
        <p:txBody>
          <a:bodyPr wrap="square" lIns="89894" tIns="44946" rIns="89894" bIns="44946" numCol="1" anchor="t" anchorCtr="0" compatLnSpc="1">
            <a:prstTxWarp prst="textNoShape">
              <a:avLst/>
            </a:prstTxWarp>
          </a:bodyPr>
          <a:lstStyle/>
          <a:p>
            <a:pPr eaLnBrk="1" hangingPunct="1">
              <a:spcBef>
                <a:spcPct val="0"/>
              </a:spcBef>
            </a:pPr>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Slayt Görüntüsü Yer Tutucusu"/>
          <p:cNvSpPr>
            <a:spLocks noGrp="1" noRot="1" noChangeAspect="1"/>
          </p:cNvSpPr>
          <p:nvPr>
            <p:ph type="sldImg"/>
          </p:nvPr>
        </p:nvSpPr>
        <p:spPr bwMode="auto">
          <a:noFill/>
          <a:ln>
            <a:solidFill>
              <a:srgbClr val="000000"/>
            </a:solidFill>
            <a:miter lim="800000"/>
            <a:headEnd/>
            <a:tailEnd/>
          </a:ln>
        </p:spPr>
      </p:sp>
      <p:sp>
        <p:nvSpPr>
          <p:cNvPr id="2457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endParaRPr lang="tr-TR" sz="800"/>
          </a:p>
        </p:txBody>
      </p:sp>
      <p:sp>
        <p:nvSpPr>
          <p:cNvPr id="2457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89480E-A78C-4D30-B3E6-F8691C679023}" type="slidenum">
              <a:rPr lang="tr-TR"/>
              <a:pPr fontAlgn="base">
                <a:spcBef>
                  <a:spcPct val="0"/>
                </a:spcBef>
                <a:spcAft>
                  <a:spcPct val="0"/>
                </a:spcAft>
                <a:defRPr/>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Slayt Görüntüsü Yer Tutucusu"/>
          <p:cNvSpPr>
            <a:spLocks noGrp="1" noRot="1" noChangeAspect="1"/>
          </p:cNvSpPr>
          <p:nvPr>
            <p:ph type="sldImg"/>
          </p:nvPr>
        </p:nvSpPr>
        <p:spPr bwMode="auto">
          <a:noFill/>
          <a:ln>
            <a:solidFill>
              <a:srgbClr val="000000"/>
            </a:solidFill>
            <a:miter lim="800000"/>
            <a:headEnd/>
            <a:tailEnd/>
          </a:ln>
        </p:spPr>
      </p:sp>
      <p:sp>
        <p:nvSpPr>
          <p:cNvPr id="2867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969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63C795-9EA2-405C-8B01-311890114869}" type="slidenum">
              <a:rPr lang="tr-TR"/>
              <a:pPr fontAlgn="base">
                <a:spcBef>
                  <a:spcPct val="0"/>
                </a:spcBef>
                <a:spcAft>
                  <a:spcPct val="0"/>
                </a:spcAft>
                <a:defRPr/>
              </a:pPr>
              <a:t>8</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Slayt Görüntüsü Yer Tutucusu"/>
          <p:cNvSpPr>
            <a:spLocks noGrp="1" noRot="1" noChangeAspect="1"/>
          </p:cNvSpPr>
          <p:nvPr>
            <p:ph type="sldImg"/>
          </p:nvPr>
        </p:nvSpPr>
        <p:spPr bwMode="auto">
          <a:noFill/>
          <a:ln>
            <a:solidFill>
              <a:srgbClr val="000000"/>
            </a:solidFill>
            <a:miter lim="800000"/>
            <a:headEnd/>
            <a:tailEnd/>
          </a:ln>
        </p:spPr>
      </p:sp>
      <p:sp>
        <p:nvSpPr>
          <p:cNvPr id="3174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277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2B9E13-FD21-4883-BDAC-7E5E15915195}" type="slidenum">
              <a:rPr lang="tr-TR"/>
              <a:pPr fontAlgn="base">
                <a:spcBef>
                  <a:spcPct val="0"/>
                </a:spcBef>
                <a:spcAft>
                  <a:spcPct val="0"/>
                </a:spcAft>
                <a:defRPr/>
              </a:pPr>
              <a:t>10</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Slayt Görüntüsü Yer Tutucusu"/>
          <p:cNvSpPr>
            <a:spLocks noGrp="1" noRot="1" noChangeAspect="1"/>
          </p:cNvSpPr>
          <p:nvPr>
            <p:ph type="sldImg"/>
          </p:nvPr>
        </p:nvSpPr>
        <p:spPr bwMode="auto">
          <a:noFill/>
          <a:ln>
            <a:solidFill>
              <a:srgbClr val="000000"/>
            </a:solidFill>
            <a:miter lim="800000"/>
            <a:headEnd/>
            <a:tailEnd/>
          </a:ln>
        </p:spPr>
      </p:sp>
      <p:sp>
        <p:nvSpPr>
          <p:cNvPr id="3379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686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F4A198-41B3-4D11-BE29-A4F6FCBBF66E}" type="slidenum">
              <a:rPr lang="tr-TR"/>
              <a:pPr fontAlgn="base">
                <a:spcBef>
                  <a:spcPct val="0"/>
                </a:spcBef>
                <a:spcAft>
                  <a:spcPct val="0"/>
                </a:spcAft>
                <a:defRPr/>
              </a:pPr>
              <a:t>11</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150000"/>
              </a:lnSpc>
            </a:pPr>
            <a:endParaRPr lang="tr-T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7B897DDF-60F8-428B-98F1-2DBB4BC49749}" type="datetime1">
              <a:rPr lang="tr-TR"/>
              <a:pPr>
                <a:defRPr/>
              </a:pPr>
              <a:t>6.03.2024</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[ 2.hft  ]</a:t>
            </a:r>
          </a:p>
        </p:txBody>
      </p:sp>
      <p:sp>
        <p:nvSpPr>
          <p:cNvPr id="9" name="10 Slayt Numarası Yer Tutucusu"/>
          <p:cNvSpPr>
            <a:spLocks noGrp="1"/>
          </p:cNvSpPr>
          <p:nvPr>
            <p:ph type="sldNum" sz="quarter" idx="12"/>
          </p:nvPr>
        </p:nvSpPr>
        <p:spPr/>
        <p:txBody>
          <a:bodyPr/>
          <a:lstStyle>
            <a:lvl1pPr>
              <a:defRPr/>
            </a:lvl1pPr>
            <a:extLst/>
          </a:lstStyle>
          <a:p>
            <a:pPr>
              <a:defRPr/>
            </a:pPr>
            <a:fld id="{07FB02D9-E097-4537-9DF1-3696E4571470}" type="slidenum">
              <a:rPr lang="tr-TR"/>
              <a:pPr>
                <a:defRPr/>
              </a:pPr>
              <a:t>‹#›</a:t>
            </a:fld>
            <a:endParaRPr lang="tr-TR"/>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p>
            <a:r>
              <a:rPr lang="tr-TR"/>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E4F27DC4-8A50-4279-8C92-04B8A44BD4C3}" type="datetime1">
              <a:rPr lang="tr-TR"/>
              <a:pPr>
                <a:defRPr/>
              </a:pPr>
              <a:t>6.03.2024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6" name="4 Slayt Numarası Yer Tutucusu"/>
          <p:cNvSpPr>
            <a:spLocks noGrp="1"/>
          </p:cNvSpPr>
          <p:nvPr>
            <p:ph type="sldNum" sz="quarter" idx="12"/>
          </p:nvPr>
        </p:nvSpPr>
        <p:spPr/>
        <p:txBody>
          <a:bodyPr/>
          <a:lstStyle>
            <a:lvl1pPr>
              <a:defRPr/>
            </a:lvl1pPr>
          </a:lstStyle>
          <a:p>
            <a:pPr>
              <a:defRPr/>
            </a:pPr>
            <a:fld id="{A33AB76B-A40B-4CDF-A1C7-CD27D4FA7C8A}" type="slidenum">
              <a:rPr lang="tr-TR"/>
              <a:pPr>
                <a:defRPr/>
              </a:pPr>
              <a:t>‹#›</a:t>
            </a:fld>
            <a:endParaRPr lang="tr-TR"/>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23C028F7-AF50-4DE4-BC00-9A1D50D78B21}" type="datetime1">
              <a:rPr lang="tr-TR"/>
              <a:pPr>
                <a:defRPr/>
              </a:pPr>
              <a:t>6.03.2024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6" name="4 Slayt Numarası Yer Tutucusu"/>
          <p:cNvSpPr>
            <a:spLocks noGrp="1"/>
          </p:cNvSpPr>
          <p:nvPr>
            <p:ph type="sldNum" sz="quarter" idx="12"/>
          </p:nvPr>
        </p:nvSpPr>
        <p:spPr/>
        <p:txBody>
          <a:bodyPr/>
          <a:lstStyle>
            <a:lvl1pPr>
              <a:defRPr/>
            </a:lvl1pPr>
          </a:lstStyle>
          <a:p>
            <a:pPr>
              <a:defRPr/>
            </a:pPr>
            <a:fld id="{9ED832DA-9D4D-4751-9026-CE28DEA63F92}" type="slidenum">
              <a:rPr lang="tr-TR"/>
              <a:pPr>
                <a:defRPr/>
              </a:pPr>
              <a:t>‹#›</a:t>
            </a:fld>
            <a:endParaRPr lang="tr-TR"/>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381000" y="152400"/>
            <a:ext cx="8280400" cy="533400"/>
          </a:xfrm>
        </p:spPr>
        <p:txBody>
          <a:bodyPr/>
          <a:lstStyle/>
          <a:p>
            <a:r>
              <a:rPr lang="tr-TR"/>
              <a:t>Asıl başlık stili için tıklatın</a:t>
            </a:r>
          </a:p>
        </p:txBody>
      </p:sp>
      <p:sp>
        <p:nvSpPr>
          <p:cNvPr id="3" name="2 Metin Yer Tutucusu"/>
          <p:cNvSpPr>
            <a:spLocks noGrp="1"/>
          </p:cNvSpPr>
          <p:nvPr>
            <p:ph type="body" sz="half" idx="1"/>
          </p:nvPr>
        </p:nvSpPr>
        <p:spPr>
          <a:xfrm>
            <a:off x="411163" y="1143000"/>
            <a:ext cx="4083050" cy="51816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6613" y="1143000"/>
            <a:ext cx="4083050" cy="51816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5A0A6244-9F32-48CF-9073-4EC5A93E7F5E}" type="datetime1">
              <a:rPr lang="tr-TR"/>
              <a:pPr>
                <a:defRPr/>
              </a:pPr>
              <a:t>6.03.2024</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4" name="4 Slayt Numarası Yer Tutucusu"/>
          <p:cNvSpPr>
            <a:spLocks noGrp="1"/>
          </p:cNvSpPr>
          <p:nvPr>
            <p:ph type="sldNum" sz="quarter" idx="12"/>
          </p:nvPr>
        </p:nvSpPr>
        <p:spPr/>
        <p:txBody>
          <a:bodyPr/>
          <a:lstStyle>
            <a:lvl1pPr>
              <a:defRPr/>
            </a:lvl1pPr>
          </a:lstStyle>
          <a:p>
            <a:pPr>
              <a:defRPr/>
            </a:pPr>
            <a:fld id="{DEFD4833-0826-4C38-8FD5-94FEC225830A}"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p>
            <a:r>
              <a:rPr lang="tr-TR"/>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6D915FF5-4E32-4C6A-A50B-9BA47FCD7B10}" type="datetime1">
              <a:rPr lang="tr-TR"/>
              <a:pPr>
                <a:defRPr/>
              </a:pPr>
              <a:t>6.03.2024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6" name="4 Slayt Numarası Yer Tutucusu"/>
          <p:cNvSpPr>
            <a:spLocks noGrp="1"/>
          </p:cNvSpPr>
          <p:nvPr>
            <p:ph type="sldNum" sz="quarter" idx="12"/>
          </p:nvPr>
        </p:nvSpPr>
        <p:spPr/>
        <p:txBody>
          <a:bodyPr/>
          <a:lstStyle>
            <a:lvl1pPr>
              <a:defRPr/>
            </a:lvl1pPr>
          </a:lstStyle>
          <a:p>
            <a:pPr>
              <a:defRPr/>
            </a:pPr>
            <a:fld id="{9B91ED8C-7B4D-4E42-97A2-20BFE496E960}" type="slidenum">
              <a:rPr lang="tr-TR"/>
              <a:pPr>
                <a:defRPr/>
              </a:pPr>
              <a:t>‹#›</a:t>
            </a:fld>
            <a:endParaRPr lang="tr-TR"/>
          </a:p>
        </p:txBody>
      </p:sp>
    </p:spTree>
  </p:cSld>
  <p:clrMapOvr>
    <a:masterClrMapping/>
  </p:clrMapOvr>
  <p:transition>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55532440-78E9-4181-B12E-29465B893F4A}" type="datetime1">
              <a:rPr lang="tr-TR"/>
              <a:pPr>
                <a:defRPr/>
              </a:pPr>
              <a:t>6.03.2024</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[ 2.hft  ]</a:t>
            </a:r>
          </a:p>
        </p:txBody>
      </p:sp>
      <p:sp>
        <p:nvSpPr>
          <p:cNvPr id="8" name="5 Slayt Numarası Yer Tutucusu"/>
          <p:cNvSpPr>
            <a:spLocks noGrp="1"/>
          </p:cNvSpPr>
          <p:nvPr>
            <p:ph type="sldNum" sz="quarter" idx="12"/>
          </p:nvPr>
        </p:nvSpPr>
        <p:spPr/>
        <p:txBody>
          <a:bodyPr/>
          <a:lstStyle>
            <a:lvl1pPr>
              <a:defRPr/>
            </a:lvl1pPr>
            <a:extLst/>
          </a:lstStyle>
          <a:p>
            <a:pPr>
              <a:defRPr/>
            </a:pPr>
            <a:fld id="{BD9DBD08-C59F-44C6-AEE2-862793FCC106}" type="slidenum">
              <a:rPr lang="tr-TR"/>
              <a:pPr>
                <a:defRPr/>
              </a:pPr>
              <a:t>‹#›</a:t>
            </a:fld>
            <a:endParaRPr lang="tr-TR"/>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4AF712F7-5CA4-4D08-BCDA-ABDF952E47D5}" type="datetime1">
              <a:rPr lang="tr-TR"/>
              <a:pPr>
                <a:defRPr/>
              </a:pPr>
              <a:t>6.03.2024</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7" name="4 Slayt Numarası Yer Tutucusu"/>
          <p:cNvSpPr>
            <a:spLocks noGrp="1"/>
          </p:cNvSpPr>
          <p:nvPr>
            <p:ph type="sldNum" sz="quarter" idx="12"/>
          </p:nvPr>
        </p:nvSpPr>
        <p:spPr/>
        <p:txBody>
          <a:bodyPr/>
          <a:lstStyle>
            <a:lvl1pPr>
              <a:defRPr/>
            </a:lvl1pPr>
          </a:lstStyle>
          <a:p>
            <a:pPr>
              <a:defRPr/>
            </a:pPr>
            <a:fld id="{10437D12-86C8-465C-B4B5-600C8CBFC38E}" type="slidenum">
              <a:rPr lang="tr-TR"/>
              <a:pPr>
                <a:defRPr/>
              </a:pPr>
              <a:t>‹#›</a:t>
            </a:fld>
            <a:endParaRPr lang="tr-TR"/>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C46F4546-3279-442F-8227-AE8E924FA1B4}" type="datetime1">
              <a:rPr lang="tr-TR"/>
              <a:pPr>
                <a:defRPr/>
              </a:pPr>
              <a:t>6.03.2024</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9" name="4 Slayt Numarası Yer Tutucusu"/>
          <p:cNvSpPr>
            <a:spLocks noGrp="1"/>
          </p:cNvSpPr>
          <p:nvPr>
            <p:ph type="sldNum" sz="quarter" idx="12"/>
          </p:nvPr>
        </p:nvSpPr>
        <p:spPr/>
        <p:txBody>
          <a:bodyPr/>
          <a:lstStyle>
            <a:lvl1pPr>
              <a:defRPr/>
            </a:lvl1pPr>
          </a:lstStyle>
          <a:p>
            <a:pPr>
              <a:defRPr/>
            </a:pPr>
            <a:fld id="{37FDF0BE-20E2-42E8-8303-45C49D645C82}" type="slidenum">
              <a:rPr lang="tr-TR"/>
              <a:pPr>
                <a:defRPr/>
              </a:pPr>
              <a:t>‹#›</a:t>
            </a:fld>
            <a:endParaRPr lang="tr-TR"/>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7AA3CB69-307B-4BD8-9F34-479C08C1508E}" type="datetime1">
              <a:rPr lang="tr-TR"/>
              <a:pPr>
                <a:defRPr/>
              </a:pPr>
              <a:t>6.03.2024</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5" name="4 Slayt Numarası Yer Tutucusu"/>
          <p:cNvSpPr>
            <a:spLocks noGrp="1"/>
          </p:cNvSpPr>
          <p:nvPr>
            <p:ph type="sldNum" sz="quarter" idx="12"/>
          </p:nvPr>
        </p:nvSpPr>
        <p:spPr/>
        <p:txBody>
          <a:bodyPr/>
          <a:lstStyle>
            <a:lvl1pPr>
              <a:defRPr/>
            </a:lvl1pPr>
          </a:lstStyle>
          <a:p>
            <a:pPr>
              <a:defRPr/>
            </a:pPr>
            <a:fld id="{24A7D1E6-F15E-47C2-9155-8D2E43F33235}" type="slidenum">
              <a:rPr lang="tr-TR"/>
              <a:pPr>
                <a:defRPr/>
              </a:pPr>
              <a:t>‹#›</a:t>
            </a:fld>
            <a:endParaRPr lang="tr-TR"/>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FB633873-0AE9-4E80-AE1A-88956FA11B67}" type="datetime1">
              <a:rPr lang="tr-TR"/>
              <a:pPr>
                <a:defRPr/>
              </a:pPr>
              <a:t>6.03.2024</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[ 2.hft  ]</a:t>
            </a:r>
          </a:p>
        </p:txBody>
      </p:sp>
      <p:sp>
        <p:nvSpPr>
          <p:cNvPr id="5" name="3 Slayt Numarası Yer Tutucusu"/>
          <p:cNvSpPr>
            <a:spLocks noGrp="1"/>
          </p:cNvSpPr>
          <p:nvPr>
            <p:ph type="sldNum" sz="quarter" idx="12"/>
          </p:nvPr>
        </p:nvSpPr>
        <p:spPr/>
        <p:txBody>
          <a:bodyPr/>
          <a:lstStyle>
            <a:lvl1pPr>
              <a:defRPr/>
            </a:lvl1pPr>
            <a:extLst/>
          </a:lstStyle>
          <a:p>
            <a:pPr>
              <a:defRPr/>
            </a:pPr>
            <a:fld id="{92788E99-6E89-461C-BF11-EA7C20027309}" type="slidenum">
              <a:rPr lang="tr-TR"/>
              <a:pPr>
                <a:defRPr/>
              </a:pPr>
              <a:t>‹#›</a:t>
            </a:fld>
            <a:endParaRPr lang="tr-TR"/>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8A0AC5C8-A135-4F9E-88ED-4C2A63379568}" type="datetime1">
              <a:rPr lang="tr-TR"/>
              <a:pPr>
                <a:defRPr/>
              </a:pPr>
              <a:t>6.03.2024</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[ 2.hft  ]</a:t>
            </a:r>
          </a:p>
        </p:txBody>
      </p:sp>
      <p:sp>
        <p:nvSpPr>
          <p:cNvPr id="7" name="4 Slayt Numarası Yer Tutucusu"/>
          <p:cNvSpPr>
            <a:spLocks noGrp="1"/>
          </p:cNvSpPr>
          <p:nvPr>
            <p:ph type="sldNum" sz="quarter" idx="12"/>
          </p:nvPr>
        </p:nvSpPr>
        <p:spPr/>
        <p:txBody>
          <a:bodyPr/>
          <a:lstStyle>
            <a:lvl1pPr>
              <a:defRPr/>
            </a:lvl1pPr>
          </a:lstStyle>
          <a:p>
            <a:pPr>
              <a:defRPr/>
            </a:pPr>
            <a:fld id="{3565F043-36B7-494E-8C48-16814963938B}" type="slidenum">
              <a:rPr lang="tr-TR"/>
              <a:pPr>
                <a:defRPr/>
              </a:pPr>
              <a:t>‹#›</a:t>
            </a:fld>
            <a:endParaRPr lang="tr-TR"/>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a:t>Resim eklemek için simgeyi tıklatın</a:t>
            </a:r>
            <a:endParaRPr lang="en-US" noProof="0"/>
          </a:p>
        </p:txBody>
      </p:sp>
      <p:sp>
        <p:nvSpPr>
          <p:cNvPr id="7" name="4 Veri Yer Tutucusu"/>
          <p:cNvSpPr>
            <a:spLocks noGrp="1"/>
          </p:cNvSpPr>
          <p:nvPr>
            <p:ph type="dt" sz="half" idx="10"/>
          </p:nvPr>
        </p:nvSpPr>
        <p:spPr/>
        <p:txBody>
          <a:bodyPr/>
          <a:lstStyle>
            <a:lvl1pPr>
              <a:defRPr/>
            </a:lvl1pPr>
            <a:extLst/>
          </a:lstStyle>
          <a:p>
            <a:pPr>
              <a:defRPr/>
            </a:pPr>
            <a:fld id="{06DF6FE8-0568-41E4-B647-2A01EBA50B46}" type="datetime1">
              <a:rPr lang="tr-TR"/>
              <a:pPr>
                <a:defRPr/>
              </a:pPr>
              <a:t>6.03.2024</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[ 2.hft  ]</a:t>
            </a:r>
          </a:p>
        </p:txBody>
      </p:sp>
      <p:sp>
        <p:nvSpPr>
          <p:cNvPr id="9" name="6 Slayt Numarası Yer Tutucusu"/>
          <p:cNvSpPr>
            <a:spLocks noGrp="1"/>
          </p:cNvSpPr>
          <p:nvPr>
            <p:ph type="sldNum" sz="quarter" idx="12"/>
          </p:nvPr>
        </p:nvSpPr>
        <p:spPr/>
        <p:txBody>
          <a:bodyPr/>
          <a:lstStyle>
            <a:lvl1pPr>
              <a:defRPr/>
            </a:lvl1pPr>
            <a:extLst/>
          </a:lstStyle>
          <a:p>
            <a:pPr>
              <a:defRPr/>
            </a:pPr>
            <a:fld id="{3CC5853D-D764-4D04-ACEA-BEA20109BB42}" type="slidenum">
              <a:rPr lang="tr-TR"/>
              <a:pPr>
                <a:defRPr/>
              </a:pPr>
              <a:t>‹#›</a:t>
            </a:fld>
            <a:endParaRPr lang="tr-TR"/>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p>
            <a:r>
              <a:rPr lang="tr-TR"/>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D74E7321-11FD-45F8-A49E-EA1942B90467}" type="datetime1">
              <a:rPr lang="tr-TR"/>
              <a:pPr>
                <a:defRPr/>
              </a:pPr>
              <a:t>6.03.2024</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[ 2.hft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F5BE2F6E-9874-47D1-9FC0-C432C8B60C48}"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4" r:id="rId1"/>
    <p:sldLayoutId id="2147483733" r:id="rId2"/>
    <p:sldLayoutId id="2147483735" r:id="rId3"/>
    <p:sldLayoutId id="2147483732" r:id="rId4"/>
    <p:sldLayoutId id="2147483731" r:id="rId5"/>
    <p:sldLayoutId id="2147483730" r:id="rId6"/>
    <p:sldLayoutId id="2147483736" r:id="rId7"/>
    <p:sldLayoutId id="2147483729" r:id="rId8"/>
    <p:sldLayoutId id="2147483737" r:id="rId9"/>
    <p:sldLayoutId id="2147483728" r:id="rId10"/>
    <p:sldLayoutId id="2147483727" r:id="rId11"/>
    <p:sldLayoutId id="2147483738" r:id="rId12"/>
    <p:sldLayoutId id="2147483726" r:id="rId13"/>
  </p:sldLayoutIdLst>
  <p:transition>
    <p:cover dir="rd"/>
  </p:transition>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www.sayisalyontemler.com/?q=node/102#_ftnref2" TargetMode="External"/><Relationship Id="rId2" Type="http://schemas.openxmlformats.org/officeDocument/2006/relationships/hyperlink" Target="http://www.sayisalyontemler.com/?q=node/102#_ftnref1" TargetMode="External"/><Relationship Id="rId1" Type="http://schemas.openxmlformats.org/officeDocument/2006/relationships/slideLayout" Target="../slideLayouts/slideLayout2.xml"/><Relationship Id="rId5" Type="http://schemas.openxmlformats.org/officeDocument/2006/relationships/hyperlink" Target="http://www.sayisalyontemler.com/?q=node/102#_ftnref3" TargetMode="External"/><Relationship Id="rId4" Type="http://schemas.openxmlformats.org/officeDocument/2006/relationships/hyperlink" Target="http://www.crisp-dm.org/CRISPWP-0800.pdf"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ayisalyontemler.com/files/images/veri-madenciligi-calisma-alanlari-ornekler_2.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142976" y="4214818"/>
            <a:ext cx="3571900" cy="1471610"/>
          </a:xfrm>
          <a:prstGeom prst="rect">
            <a:avLst/>
          </a:prstGeom>
        </p:spPr>
        <p:txBody>
          <a:bodyPr lIns="45720" rIns="45720" anchor="b"/>
          <a:lstStyle/>
          <a:p>
            <a:pPr algn="ctr" fontAlgn="auto">
              <a:spcAft>
                <a:spcPts val="0"/>
              </a:spcAft>
              <a:defRPr/>
            </a:pPr>
            <a:r>
              <a:rPr lang="tr-TR" sz="32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Uygulama Alanları </a:t>
            </a:r>
          </a:p>
          <a:p>
            <a:pPr algn="ctr" fontAlgn="auto">
              <a:spcAft>
                <a:spcPts val="0"/>
              </a:spcAft>
              <a:defRPr/>
            </a:pPr>
            <a:r>
              <a:rPr lang="tr-TR" sz="32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Ve </a:t>
            </a:r>
          </a:p>
          <a:p>
            <a:pPr algn="ctr" fontAlgn="auto">
              <a:spcAft>
                <a:spcPts val="0"/>
              </a:spcAft>
              <a:defRPr/>
            </a:pPr>
            <a:r>
              <a:rPr lang="tr-TR" sz="32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Örnekler</a:t>
            </a:r>
            <a:endPar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pPr>
              <a:defRPr/>
            </a:pPr>
            <a:fld id="{CF192CEC-7AAC-4B5D-AAFC-E2EDF107F072}"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a:lstStyle/>
          <a:p>
            <a:pPr>
              <a:defRPr/>
            </a:pPr>
            <a:r>
              <a:rPr lang="tr-TR"/>
              <a:t>Veri Madenciliği [ 2.hft  ]</a:t>
            </a:r>
            <a:endParaRPr lang="tr-TR" dirty="0"/>
          </a:p>
        </p:txBody>
      </p:sp>
      <p:pic>
        <p:nvPicPr>
          <p:cNvPr id="28" name="Picture 2" descr="http://www.ozgurotomasyon.com/content_files/html/elektronik_veri.jpg"/>
          <p:cNvPicPr>
            <a:picLocks noChangeAspect="1" noChangeArrowheads="1"/>
          </p:cNvPicPr>
          <p:nvPr/>
        </p:nvPicPr>
        <p:blipFill>
          <a:blip r:embed="rId3"/>
          <a:stretch>
            <a:fillRect/>
          </a:stretch>
        </p:blipFill>
        <p:spPr bwMode="auto">
          <a:xfrm>
            <a:off x="5286380" y="1500174"/>
            <a:ext cx="2857520" cy="3866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cript MT Bold" pitchFamily="66" charset="0"/>
                <a:cs typeface="Gisha" pitchFamily="34" charset="-79"/>
              </a:rPr>
              <a:t>Veri </a:t>
            </a:r>
            <a:b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cript MT Bold" pitchFamily="66" charset="0"/>
                <a:cs typeface="Gisha" pitchFamily="34" charset="-79"/>
              </a:rPr>
            </a:b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cript MT Bold" pitchFamily="66" charset="0"/>
                <a:cs typeface="Gisha" pitchFamily="34" charset="-79"/>
              </a:rPr>
              <a:t>Madenciliği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cript MT Bold" pitchFamily="66" charset="0"/>
            </a:endParaRPr>
          </a:p>
        </p:txBody>
      </p:sp>
    </p:spTree>
  </p:cSld>
  <p:clrMapOvr>
    <a:masterClrMapping/>
  </p:clrMapOvr>
  <p:transition>
    <p:cover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Başlık"/>
          <p:cNvSpPr>
            <a:spLocks noGrp="1"/>
          </p:cNvSpPr>
          <p:nvPr>
            <p:ph type="title"/>
          </p:nvPr>
        </p:nvSpPr>
        <p:spPr bwMode="auto">
          <a:xfrm>
            <a:off x="500063" y="571500"/>
            <a:ext cx="8183562" cy="1050925"/>
          </a:xfrm>
        </p:spPr>
        <p:txBody>
          <a:bodyPr wrap="square" lIns="91440" tIns="45720" rIns="91440" bIns="45720" numCol="1" anchorCtr="0" compatLnSpc="1">
            <a:prstTxWarp prst="textNoShape">
              <a:avLst/>
            </a:prstTxWarp>
            <a:normAutofit fontScale="90000"/>
          </a:bodyPr>
          <a:lstStyle/>
          <a:p>
            <a:pPr eaLnBrk="1" hangingPunct="1"/>
            <a:r>
              <a:rPr lang="tr-TR" sz="2400" b="0">
                <a:solidFill>
                  <a:schemeClr val="tx1"/>
                </a:solidFill>
                <a:effectLst/>
                <a:latin typeface="Arial" charset="0"/>
              </a:rPr>
              <a:t>Veri madenciliği için çapraz endüstri standart süreci (CRISP-DM)</a:t>
            </a:r>
            <a:br>
              <a:rPr lang="tr-TR" sz="2400" b="0">
                <a:solidFill>
                  <a:schemeClr val="tx1"/>
                </a:solidFill>
                <a:effectLst/>
                <a:latin typeface="Arial" charset="0"/>
              </a:rPr>
            </a:br>
            <a:endParaRPr lang="tr-TR" sz="2400" b="0">
              <a:solidFill>
                <a:schemeClr val="tx1"/>
              </a:solidFill>
              <a:effectLst/>
              <a:latin typeface="Arial" charset="0"/>
            </a:endParaRPr>
          </a:p>
        </p:txBody>
      </p:sp>
      <p:sp>
        <p:nvSpPr>
          <p:cNvPr id="30722" name="3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
        <p:nvSpPr>
          <p:cNvPr id="30723" name="4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38CE9631-ED4E-458D-A12B-FA96C487C282}" type="slidenum">
              <a:rPr lang="tr-TR" smtClean="0">
                <a:solidFill>
                  <a:srgbClr val="938E99"/>
                </a:solidFill>
                <a:latin typeface="Arial" charset="0"/>
              </a:rPr>
              <a:pPr fontAlgn="base">
                <a:spcBef>
                  <a:spcPct val="0"/>
                </a:spcBef>
                <a:spcAft>
                  <a:spcPct val="0"/>
                </a:spcAft>
              </a:pPr>
              <a:t>10</a:t>
            </a:fld>
            <a:endParaRPr lang="tr-TR">
              <a:solidFill>
                <a:srgbClr val="938E99"/>
              </a:solidFill>
              <a:latin typeface="Arial" charset="0"/>
            </a:endParaRPr>
          </a:p>
        </p:txBody>
      </p:sp>
      <p:sp>
        <p:nvSpPr>
          <p:cNvPr id="31748" name="Rectangle 1"/>
          <p:cNvSpPr>
            <a:spLocks noChangeArrowheads="1"/>
          </p:cNvSpPr>
          <p:nvPr/>
        </p:nvSpPr>
        <p:spPr bwMode="auto">
          <a:xfrm>
            <a:off x="571500" y="1798638"/>
            <a:ext cx="7929563" cy="4473575"/>
          </a:xfrm>
          <a:prstGeom prst="rect">
            <a:avLst/>
          </a:prstGeom>
          <a:noFill/>
          <a:ln w="9525">
            <a:noFill/>
            <a:miter lim="800000"/>
            <a:headEnd/>
            <a:tailEnd/>
          </a:ln>
        </p:spPr>
        <p:txBody>
          <a:bodyPr anchor="ctr">
            <a:spAutoFit/>
          </a:bodyPr>
          <a:lstStyle/>
          <a:p>
            <a:pPr algn="just" eaLnBrk="0" hangingPunct="0"/>
            <a:r>
              <a:rPr lang="tr-TR" sz="2400">
                <a:solidFill>
                  <a:srgbClr val="000000"/>
                </a:solidFill>
                <a:ea typeface="Times New Roman" pitchFamily="18" charset="0"/>
                <a:cs typeface="Arial" charset="0"/>
              </a:rPr>
              <a:t>VM çalışmalarının başarılı bir şekilde sonuçlanabilmesi için sistematik bir yaklaşım zorunludur. VM araçları sunan birçok satıcı, danışma firması ve araştırmacı kullanıcılara yönelik bir çok süreç modelleri oluşturmuşlardır. </a:t>
            </a:r>
          </a:p>
          <a:p>
            <a:pPr algn="just" eaLnBrk="0" hangingPunct="0"/>
            <a:endParaRPr lang="tr-TR" sz="2400">
              <a:solidFill>
                <a:srgbClr val="000000"/>
              </a:solidFill>
              <a:ea typeface="Times New Roman" pitchFamily="18" charset="0"/>
              <a:cs typeface="Arial" charset="0"/>
            </a:endParaRPr>
          </a:p>
          <a:p>
            <a:pPr algn="just" eaLnBrk="0" hangingPunct="0"/>
            <a:r>
              <a:rPr lang="tr-TR" sz="2400">
                <a:solidFill>
                  <a:srgbClr val="000000"/>
                </a:solidFill>
                <a:ea typeface="Times New Roman" pitchFamily="18" charset="0"/>
                <a:cs typeface="Arial" charset="0"/>
              </a:rPr>
              <a:t>Bunlardan en yaygın olarak kullanılanı, VM araçlarını satan firmalardan bazılarının ve VM uygulamalarını işletme faaliyetlerine uyarlayan ilk kuruluşların oluşturduğu bir konsorsiyum tarafından geliştirilen</a:t>
            </a:r>
            <a:r>
              <a:rPr lang="tr-TR" sz="2400" i="1">
                <a:solidFill>
                  <a:srgbClr val="000000"/>
                </a:solidFill>
                <a:ea typeface="Times New Roman" pitchFamily="18" charset="0"/>
                <a:cs typeface="Arial" charset="0"/>
              </a:rPr>
              <a:t> Çapraz Endüstri Veri Madenciliği Standart Süreci’</a:t>
            </a:r>
            <a:r>
              <a:rPr lang="tr-TR" sz="2400">
                <a:solidFill>
                  <a:srgbClr val="000000"/>
                </a:solidFill>
                <a:ea typeface="Times New Roman" pitchFamily="18" charset="0"/>
                <a:cs typeface="Arial" charset="0"/>
              </a:rPr>
              <a:t>dir. </a:t>
            </a:r>
          </a:p>
          <a:p>
            <a:pPr algn="just" eaLnBrk="0" hangingPunct="0"/>
            <a:endParaRPr lang="tr-TR" sz="2400">
              <a:ea typeface="Times New Roman" pitchFamily="18" charset="0"/>
              <a:cs typeface="Arial"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checkerboard(across)">
                                      <p:cBhvr>
                                        <p:cTn id="7" dur="5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748">
                                            <p:txEl>
                                              <p:pRg st="2" end="2"/>
                                            </p:txEl>
                                          </p:spTgt>
                                        </p:tgtEl>
                                        <p:attrNameLst>
                                          <p:attrName>style.visibility</p:attrName>
                                        </p:attrNameLst>
                                      </p:cBhvr>
                                      <p:to>
                                        <p:strVal val="visible"/>
                                      </p:to>
                                    </p:set>
                                    <p:animEffect transition="in" filter="checkerboard(across)">
                                      <p:cBhvr>
                                        <p:cTn id="12" dur="500"/>
                                        <p:tgtEl>
                                          <p:spTgt spid="31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27 Diyagram"/>
          <p:cNvGraphicFramePr/>
          <p:nvPr/>
        </p:nvGraphicFramePr>
        <p:xfrm>
          <a:off x="4429124" y="2357430"/>
          <a:ext cx="2571768" cy="285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770" name="3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
        <p:nvSpPr>
          <p:cNvPr id="32771" name="4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BB2EBA2-687C-4EF9-897F-23BEAF6ADF5E}" type="slidenum">
              <a:rPr lang="tr-TR" smtClean="0">
                <a:solidFill>
                  <a:srgbClr val="938E99"/>
                </a:solidFill>
                <a:latin typeface="Arial" charset="0"/>
              </a:rPr>
              <a:pPr fontAlgn="base">
                <a:spcBef>
                  <a:spcPct val="0"/>
                </a:spcBef>
                <a:spcAft>
                  <a:spcPct val="0"/>
                </a:spcAft>
              </a:pPr>
              <a:t>11</a:t>
            </a:fld>
            <a:endParaRPr lang="tr-TR">
              <a:solidFill>
                <a:srgbClr val="938E99"/>
              </a:solidFill>
              <a:latin typeface="Arial" charset="0"/>
            </a:endParaRPr>
          </a:p>
        </p:txBody>
      </p:sp>
      <p:sp>
        <p:nvSpPr>
          <p:cNvPr id="35844" name="6 Dikdörtgen"/>
          <p:cNvSpPr>
            <a:spLocks noChangeArrowheads="1"/>
          </p:cNvSpPr>
          <p:nvPr/>
        </p:nvSpPr>
        <p:spPr bwMode="auto">
          <a:xfrm>
            <a:off x="357188" y="785813"/>
            <a:ext cx="8429625" cy="4054475"/>
          </a:xfrm>
          <a:prstGeom prst="rect">
            <a:avLst/>
          </a:prstGeom>
          <a:noFill/>
          <a:ln w="9525">
            <a:noFill/>
            <a:miter lim="800000"/>
            <a:headEnd/>
            <a:tailEnd/>
          </a:ln>
        </p:spPr>
        <p:txBody>
          <a:bodyPr>
            <a:spAutoFit/>
          </a:bodyPr>
          <a:lstStyle/>
          <a:p>
            <a:pPr eaLnBrk="0" hangingPunct="0"/>
            <a:r>
              <a:rPr lang="tr-TR" sz="2000">
                <a:solidFill>
                  <a:srgbClr val="000000"/>
                </a:solidFill>
                <a:ea typeface="Times New Roman" pitchFamily="18" charset="0"/>
                <a:cs typeface="Arial" charset="0"/>
              </a:rPr>
              <a:t>VM projesi yaşam döngüsü altı aşamayı içermektedir. Bu aşamalar aşağıda verilmiştir:</a:t>
            </a:r>
          </a:p>
          <a:p>
            <a:pPr eaLnBrk="0" hangingPunct="0"/>
            <a:endParaRPr lang="tr-TR" sz="2000">
              <a:ea typeface="Times New Roman" pitchFamily="18" charset="0"/>
              <a:cs typeface="Arial" charset="0"/>
            </a:endParaRPr>
          </a:p>
          <a:p>
            <a:pPr eaLnBrk="0" hangingPunct="0"/>
            <a:endParaRPr lang="tr-TR" sz="2000">
              <a:ea typeface="Times New Roman" pitchFamily="18" charset="0"/>
              <a:cs typeface="Arial" charset="0"/>
            </a:endParaRPr>
          </a:p>
          <a:p>
            <a:pPr eaLnBrk="0" hangingPunct="0"/>
            <a:endParaRPr lang="tr-TR" sz="2000">
              <a:ea typeface="Times New Roman" pitchFamily="18" charset="0"/>
              <a:cs typeface="Arial" charset="0"/>
            </a:endParaRPr>
          </a:p>
          <a:p>
            <a:pPr eaLnBrk="0" hangingPunct="0"/>
            <a:endParaRPr lang="tr-TR" sz="2000">
              <a:ea typeface="Times New Roman" pitchFamily="18" charset="0"/>
              <a:cs typeface="Arial" charset="0"/>
            </a:endParaRPr>
          </a:p>
          <a:p>
            <a:pPr eaLnBrk="0" hangingPunct="0"/>
            <a:endParaRPr lang="tr-TR" sz="2000">
              <a:ea typeface="Times New Roman" pitchFamily="18" charset="0"/>
              <a:cs typeface="Arial" charset="0"/>
            </a:endParaRPr>
          </a:p>
          <a:p>
            <a:pPr lvl="1" eaLnBrk="0" hangingPunct="0">
              <a:buFontTx/>
              <a:buAutoNum type="arabicPeriod"/>
            </a:pPr>
            <a:r>
              <a:rPr lang="tr-TR" sz="2000">
                <a:solidFill>
                  <a:srgbClr val="000000"/>
                </a:solidFill>
                <a:ea typeface="Times New Roman" pitchFamily="18" charset="0"/>
                <a:cs typeface="Arial" charset="0"/>
              </a:rPr>
              <a:t>İşin Kavranması </a:t>
            </a:r>
            <a:endParaRPr lang="tr-TR" sz="2000">
              <a:solidFill>
                <a:srgbClr val="000000"/>
              </a:solidFill>
              <a:ea typeface="Calibri" pitchFamily="34" charset="0"/>
              <a:cs typeface="Times New Roman" pitchFamily="18" charset="0"/>
            </a:endParaRPr>
          </a:p>
          <a:p>
            <a:pPr lvl="1" eaLnBrk="0" hangingPunct="0">
              <a:buFontTx/>
              <a:buAutoNum type="arabicPeriod"/>
            </a:pPr>
            <a:r>
              <a:rPr lang="tr-TR" sz="2000">
                <a:solidFill>
                  <a:srgbClr val="000000"/>
                </a:solidFill>
                <a:ea typeface="Times New Roman" pitchFamily="18" charset="0"/>
                <a:cs typeface="Arial" charset="0"/>
              </a:rPr>
              <a:t>Verinin Kavranması </a:t>
            </a:r>
            <a:endParaRPr lang="tr-TR" sz="2000">
              <a:solidFill>
                <a:srgbClr val="000000"/>
              </a:solidFill>
              <a:ea typeface="Calibri" pitchFamily="34" charset="0"/>
              <a:cs typeface="Times New Roman" pitchFamily="18" charset="0"/>
            </a:endParaRPr>
          </a:p>
          <a:p>
            <a:pPr lvl="1" eaLnBrk="0" hangingPunct="0">
              <a:buFontTx/>
              <a:buAutoNum type="arabicPeriod"/>
            </a:pPr>
            <a:r>
              <a:rPr lang="tr-TR" sz="2000">
                <a:solidFill>
                  <a:srgbClr val="000000"/>
                </a:solidFill>
                <a:ea typeface="Times New Roman" pitchFamily="18" charset="0"/>
                <a:cs typeface="Arial" charset="0"/>
              </a:rPr>
              <a:t>Verinin Hazırlanması </a:t>
            </a:r>
            <a:endParaRPr lang="tr-TR" sz="2000">
              <a:solidFill>
                <a:srgbClr val="000000"/>
              </a:solidFill>
              <a:ea typeface="Calibri" pitchFamily="34" charset="0"/>
              <a:cs typeface="Times New Roman" pitchFamily="18" charset="0"/>
            </a:endParaRPr>
          </a:p>
          <a:p>
            <a:pPr lvl="1" eaLnBrk="0" hangingPunct="0">
              <a:buFontTx/>
              <a:buAutoNum type="arabicPeriod"/>
            </a:pPr>
            <a:r>
              <a:rPr lang="tr-TR" sz="2000">
                <a:solidFill>
                  <a:srgbClr val="000000"/>
                </a:solidFill>
                <a:ea typeface="Times New Roman" pitchFamily="18" charset="0"/>
                <a:cs typeface="Arial" charset="0"/>
              </a:rPr>
              <a:t>Modelleme </a:t>
            </a:r>
            <a:endParaRPr lang="tr-TR" sz="2000">
              <a:solidFill>
                <a:srgbClr val="000000"/>
              </a:solidFill>
              <a:ea typeface="Calibri" pitchFamily="34" charset="0"/>
              <a:cs typeface="Times New Roman" pitchFamily="18" charset="0"/>
            </a:endParaRPr>
          </a:p>
          <a:p>
            <a:pPr lvl="1" eaLnBrk="0" hangingPunct="0">
              <a:buFontTx/>
              <a:buAutoNum type="arabicPeriod"/>
            </a:pPr>
            <a:r>
              <a:rPr lang="tr-TR" sz="2000">
                <a:solidFill>
                  <a:srgbClr val="000000"/>
                </a:solidFill>
                <a:ea typeface="Times New Roman" pitchFamily="18" charset="0"/>
                <a:cs typeface="Arial" charset="0"/>
              </a:rPr>
              <a:t>Plana Göre Yayılma </a:t>
            </a:r>
            <a:endParaRPr lang="tr-TR" sz="2000">
              <a:solidFill>
                <a:srgbClr val="000000"/>
              </a:solidFill>
              <a:ea typeface="Calibri" pitchFamily="34" charset="0"/>
              <a:cs typeface="Times New Roman" pitchFamily="18" charset="0"/>
            </a:endParaRPr>
          </a:p>
          <a:p>
            <a:pPr lvl="1" eaLnBrk="0" hangingPunct="0">
              <a:buFontTx/>
              <a:buAutoNum type="arabicPeriod"/>
            </a:pPr>
            <a:r>
              <a:rPr lang="tr-TR" sz="2000">
                <a:solidFill>
                  <a:srgbClr val="000000"/>
                </a:solidFill>
                <a:ea typeface="Times New Roman" pitchFamily="18" charset="0"/>
                <a:cs typeface="Arial" charset="0"/>
              </a:rPr>
              <a:t>Değerlendirme  </a:t>
            </a:r>
            <a:endParaRPr lang="tr-TR" sz="2000">
              <a:cs typeface="Arial" charset="0"/>
            </a:endParaRPr>
          </a:p>
        </p:txBody>
      </p:sp>
      <p:sp>
        <p:nvSpPr>
          <p:cNvPr id="8" name="7 Akış Çizelgesi: İç Depolama"/>
          <p:cNvSpPr/>
          <p:nvPr/>
        </p:nvSpPr>
        <p:spPr>
          <a:xfrm>
            <a:off x="4786313" y="1643063"/>
            <a:ext cx="1214437" cy="571500"/>
          </a:xfrm>
          <a:prstGeom prst="flowChartInternalStorag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tr-TR" sz="1400">
                <a:solidFill>
                  <a:srgbClr val="000000"/>
                </a:solidFill>
                <a:latin typeface="Arial" charset="0"/>
              </a:rPr>
              <a:t>İşin Kavraması</a:t>
            </a:r>
          </a:p>
        </p:txBody>
      </p:sp>
      <p:sp>
        <p:nvSpPr>
          <p:cNvPr id="9" name="8 Akış Çizelgesi: İç Depolama"/>
          <p:cNvSpPr/>
          <p:nvPr/>
        </p:nvSpPr>
        <p:spPr>
          <a:xfrm>
            <a:off x="6500813" y="2286000"/>
            <a:ext cx="1214437" cy="571500"/>
          </a:xfrm>
          <a:prstGeom prst="flowChartInternalStorag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tr-TR" sz="1400">
                <a:solidFill>
                  <a:srgbClr val="000000"/>
                </a:solidFill>
                <a:latin typeface="Arial" charset="0"/>
              </a:rPr>
              <a:t>Verinin Kavraması</a:t>
            </a:r>
          </a:p>
        </p:txBody>
      </p:sp>
      <p:sp>
        <p:nvSpPr>
          <p:cNvPr id="10" name="9 Akış Çizelgesi: İç Depolama"/>
          <p:cNvSpPr/>
          <p:nvPr/>
        </p:nvSpPr>
        <p:spPr>
          <a:xfrm>
            <a:off x="6929438" y="3286125"/>
            <a:ext cx="1214437" cy="571500"/>
          </a:xfrm>
          <a:prstGeom prst="flowChartInternalStorag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tr-TR" sz="1400">
                <a:solidFill>
                  <a:srgbClr val="000000"/>
                </a:solidFill>
                <a:latin typeface="Arial" charset="0"/>
              </a:rPr>
              <a:t>Verinin Hazırlanması</a:t>
            </a:r>
          </a:p>
        </p:txBody>
      </p:sp>
      <p:sp>
        <p:nvSpPr>
          <p:cNvPr id="11" name="10 Akış Çizelgesi: İç Depolama"/>
          <p:cNvSpPr/>
          <p:nvPr/>
        </p:nvSpPr>
        <p:spPr>
          <a:xfrm>
            <a:off x="6643688" y="4286250"/>
            <a:ext cx="1214437" cy="571500"/>
          </a:xfrm>
          <a:prstGeom prst="flowChartInternalStorag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tr-TR" sz="1400">
                <a:solidFill>
                  <a:srgbClr val="000000"/>
                </a:solidFill>
                <a:latin typeface="Arial" charset="0"/>
              </a:rPr>
              <a:t>Modelleme</a:t>
            </a:r>
          </a:p>
        </p:txBody>
      </p:sp>
      <p:sp>
        <p:nvSpPr>
          <p:cNvPr id="12" name="11 Akış Çizelgesi: İç Depolama"/>
          <p:cNvSpPr/>
          <p:nvPr/>
        </p:nvSpPr>
        <p:spPr>
          <a:xfrm>
            <a:off x="4857750" y="4929188"/>
            <a:ext cx="1428750" cy="571500"/>
          </a:xfrm>
          <a:prstGeom prst="flowChartInternalStorag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tr-TR" sz="1400">
                <a:solidFill>
                  <a:srgbClr val="000000"/>
                </a:solidFill>
                <a:latin typeface="Arial" charset="0"/>
              </a:rPr>
              <a:t>Değerlendirme</a:t>
            </a:r>
          </a:p>
        </p:txBody>
      </p:sp>
      <p:sp>
        <p:nvSpPr>
          <p:cNvPr id="13" name="12 Akış Çizelgesi: İç Depolama"/>
          <p:cNvSpPr/>
          <p:nvPr/>
        </p:nvSpPr>
        <p:spPr>
          <a:xfrm>
            <a:off x="3786188" y="3357563"/>
            <a:ext cx="1214437" cy="571500"/>
          </a:xfrm>
          <a:prstGeom prst="flowChartInternalStorag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tr-TR" sz="1400">
                <a:solidFill>
                  <a:srgbClr val="000000"/>
                </a:solidFill>
                <a:latin typeface="Arial" charset="0"/>
              </a:rPr>
              <a:t>Yayılım</a:t>
            </a:r>
          </a:p>
        </p:txBody>
      </p:sp>
      <p:sp>
        <p:nvSpPr>
          <p:cNvPr id="14" name="13 Teneke"/>
          <p:cNvSpPr/>
          <p:nvPr/>
        </p:nvSpPr>
        <p:spPr>
          <a:xfrm>
            <a:off x="5500688" y="3357563"/>
            <a:ext cx="928687" cy="571500"/>
          </a:xfrm>
          <a:prstGeom prst="ca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tr-TR" sz="1400">
                <a:solidFill>
                  <a:srgbClr val="000000"/>
                </a:solidFill>
                <a:latin typeface="Arial" charset="0"/>
              </a:rPr>
              <a:t>Veri</a:t>
            </a:r>
          </a:p>
        </p:txBody>
      </p:sp>
      <p:cxnSp>
        <p:nvCxnSpPr>
          <p:cNvPr id="16" name="15 Düz Ok Bağlayıcısı"/>
          <p:cNvCxnSpPr/>
          <p:nvPr/>
        </p:nvCxnSpPr>
        <p:spPr>
          <a:xfrm>
            <a:off x="6119813" y="2143125"/>
            <a:ext cx="285750" cy="214313"/>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7" name="16 Düz Ok Bağlayıcısı"/>
          <p:cNvCxnSpPr/>
          <p:nvPr/>
        </p:nvCxnSpPr>
        <p:spPr>
          <a:xfrm rot="5400000">
            <a:off x="7214394" y="4072731"/>
            <a:ext cx="28575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1" name="20 Düz Ok Bağlayıcısı"/>
          <p:cNvCxnSpPr/>
          <p:nvPr/>
        </p:nvCxnSpPr>
        <p:spPr>
          <a:xfrm rot="5400000">
            <a:off x="7228682" y="3115469"/>
            <a:ext cx="2857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21 Düz Ok Bağlayıcısı"/>
          <p:cNvCxnSpPr/>
          <p:nvPr/>
        </p:nvCxnSpPr>
        <p:spPr>
          <a:xfrm rot="10800000" flipV="1">
            <a:off x="6429375" y="5000625"/>
            <a:ext cx="287338" cy="2143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23 Düz Ok Bağlayıcısı"/>
          <p:cNvCxnSpPr/>
          <p:nvPr/>
        </p:nvCxnSpPr>
        <p:spPr>
          <a:xfrm rot="16200000" flipV="1">
            <a:off x="4358482" y="4356894"/>
            <a:ext cx="571500" cy="2873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25 Düz Ok Bağlayıcısı"/>
          <p:cNvCxnSpPr/>
          <p:nvPr/>
        </p:nvCxnSpPr>
        <p:spPr>
          <a:xfrm rot="16200000" flipV="1">
            <a:off x="4179888" y="3606800"/>
            <a:ext cx="235743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checkerboard(across)">
                                      <p:cBhvr>
                                        <p:cTn id="7" dur="500"/>
                                        <p:tgtEl>
                                          <p:spTgt spid="3584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844">
                                            <p:txEl>
                                              <p:pRg st="6" end="6"/>
                                            </p:txEl>
                                          </p:spTgt>
                                        </p:tgtEl>
                                        <p:attrNameLst>
                                          <p:attrName>style.visibility</p:attrName>
                                        </p:attrNameLst>
                                      </p:cBhvr>
                                      <p:to>
                                        <p:strVal val="visible"/>
                                      </p:to>
                                    </p:set>
                                    <p:animEffect transition="in" filter="checkerboard(across)">
                                      <p:cBhvr>
                                        <p:cTn id="10" dur="500"/>
                                        <p:tgtEl>
                                          <p:spTgt spid="35844">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844">
                                            <p:txEl>
                                              <p:pRg st="7" end="7"/>
                                            </p:txEl>
                                          </p:spTgt>
                                        </p:tgtEl>
                                        <p:attrNameLst>
                                          <p:attrName>style.visibility</p:attrName>
                                        </p:attrNameLst>
                                      </p:cBhvr>
                                      <p:to>
                                        <p:strVal val="visible"/>
                                      </p:to>
                                    </p:set>
                                    <p:animEffect transition="in" filter="checkerboard(across)">
                                      <p:cBhvr>
                                        <p:cTn id="13" dur="500"/>
                                        <p:tgtEl>
                                          <p:spTgt spid="35844">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5844">
                                            <p:txEl>
                                              <p:pRg st="8" end="8"/>
                                            </p:txEl>
                                          </p:spTgt>
                                        </p:tgtEl>
                                        <p:attrNameLst>
                                          <p:attrName>style.visibility</p:attrName>
                                        </p:attrNameLst>
                                      </p:cBhvr>
                                      <p:to>
                                        <p:strVal val="visible"/>
                                      </p:to>
                                    </p:set>
                                    <p:animEffect transition="in" filter="checkerboard(across)">
                                      <p:cBhvr>
                                        <p:cTn id="16" dur="500"/>
                                        <p:tgtEl>
                                          <p:spTgt spid="35844">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5844">
                                            <p:txEl>
                                              <p:pRg st="9" end="9"/>
                                            </p:txEl>
                                          </p:spTgt>
                                        </p:tgtEl>
                                        <p:attrNameLst>
                                          <p:attrName>style.visibility</p:attrName>
                                        </p:attrNameLst>
                                      </p:cBhvr>
                                      <p:to>
                                        <p:strVal val="visible"/>
                                      </p:to>
                                    </p:set>
                                    <p:animEffect transition="in" filter="checkerboard(across)">
                                      <p:cBhvr>
                                        <p:cTn id="19" dur="500"/>
                                        <p:tgtEl>
                                          <p:spTgt spid="35844">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5844">
                                            <p:txEl>
                                              <p:pRg st="10" end="10"/>
                                            </p:txEl>
                                          </p:spTgt>
                                        </p:tgtEl>
                                        <p:attrNameLst>
                                          <p:attrName>style.visibility</p:attrName>
                                        </p:attrNameLst>
                                      </p:cBhvr>
                                      <p:to>
                                        <p:strVal val="visible"/>
                                      </p:to>
                                    </p:set>
                                    <p:animEffect transition="in" filter="checkerboard(across)">
                                      <p:cBhvr>
                                        <p:cTn id="22" dur="500"/>
                                        <p:tgtEl>
                                          <p:spTgt spid="35844">
                                            <p:txEl>
                                              <p:pRg st="10" end="1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5844">
                                            <p:txEl>
                                              <p:pRg st="11" end="11"/>
                                            </p:txEl>
                                          </p:spTgt>
                                        </p:tgtEl>
                                        <p:attrNameLst>
                                          <p:attrName>style.visibility</p:attrName>
                                        </p:attrNameLst>
                                      </p:cBhvr>
                                      <p:to>
                                        <p:strVal val="visible"/>
                                      </p:to>
                                    </p:set>
                                    <p:animEffect transition="in" filter="checkerboard(across)">
                                      <p:cBhvr>
                                        <p:cTn id="25" dur="500"/>
                                        <p:tgtEl>
                                          <p:spTgt spid="3584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00063" y="500063"/>
            <a:ext cx="8183562" cy="625475"/>
          </a:xfrm>
        </p:spPr>
        <p:txBody>
          <a:bodyPr wrap="square" lIns="91440" tIns="45720" rIns="91440" bIns="45720" numCol="1" anchorCtr="0" compatLnSpc="1">
            <a:prstTxWarp prst="textNoShape">
              <a:avLst/>
            </a:prstTxWarp>
          </a:bodyPr>
          <a:lstStyle/>
          <a:p>
            <a:pPr eaLnBrk="1" hangingPunct="1">
              <a:defRPr/>
            </a:pPr>
            <a:r>
              <a:rPr lang="tr-TR" sz="2800">
                <a:solidFill>
                  <a:srgbClr val="FF3300"/>
                </a:solidFill>
                <a:effectLst>
                  <a:outerShdw blurRad="38100" dist="38100" dir="2700000" algn="tl">
                    <a:srgbClr val="C0C0C0"/>
                  </a:outerShdw>
                </a:effectLst>
                <a:latin typeface="Arial" charset="0"/>
              </a:rPr>
              <a:t>Sağlık Sektöründe Veri Madenciliği</a:t>
            </a:r>
            <a:endParaRPr lang="en-US" sz="2800">
              <a:solidFill>
                <a:srgbClr val="FF3300"/>
              </a:solidFill>
              <a:effectLst>
                <a:outerShdw blurRad="38100" dist="38100" dir="2700000" algn="tl">
                  <a:srgbClr val="C0C0C0"/>
                </a:outerShdw>
              </a:effectLst>
              <a:latin typeface="Arial" charset="0"/>
            </a:endParaRPr>
          </a:p>
        </p:txBody>
      </p:sp>
      <p:pic>
        <p:nvPicPr>
          <p:cNvPr id="23555" name="Picture 3" descr="C:\Users\YYURTAY\AppData\Local\Microsoft\Windows\Temporary Internet Files\Content.IE5\G6GK2NR4\MPj04265510000[1].jpg"/>
          <p:cNvPicPr>
            <a:picLocks noChangeAspect="1" noChangeArrowheads="1"/>
          </p:cNvPicPr>
          <p:nvPr/>
        </p:nvPicPr>
        <p:blipFill>
          <a:blip r:embed="rId3" cstate="print"/>
          <a:srcRect/>
          <a:stretch>
            <a:fillRect/>
          </a:stretch>
        </p:blipFill>
        <p:spPr bwMode="auto">
          <a:xfrm>
            <a:off x="5857884" y="2143116"/>
            <a:ext cx="2071702" cy="207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819" name="4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828301C0-D3BD-4546-BA21-D7CBF5EAAA64}" type="slidenum">
              <a:rPr lang="tr-TR" smtClean="0">
                <a:solidFill>
                  <a:srgbClr val="938E99"/>
                </a:solidFill>
                <a:latin typeface="Arial" charset="0"/>
              </a:rPr>
              <a:pPr fontAlgn="base">
                <a:spcBef>
                  <a:spcPct val="0"/>
                </a:spcBef>
                <a:spcAft>
                  <a:spcPct val="0"/>
                </a:spcAft>
              </a:pPr>
              <a:t>12</a:t>
            </a:fld>
            <a:endParaRPr lang="tr-TR">
              <a:solidFill>
                <a:srgbClr val="938E99"/>
              </a:solidFill>
              <a:latin typeface="Arial" charset="0"/>
            </a:endParaRPr>
          </a:p>
        </p:txBody>
      </p:sp>
      <p:sp>
        <p:nvSpPr>
          <p:cNvPr id="34820" name="5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
        <p:nvSpPr>
          <p:cNvPr id="6147" name="Rectangle 3"/>
          <p:cNvSpPr>
            <a:spLocks noChangeArrowheads="1"/>
          </p:cNvSpPr>
          <p:nvPr/>
        </p:nvSpPr>
        <p:spPr bwMode="auto">
          <a:xfrm>
            <a:off x="214313" y="1557338"/>
            <a:ext cx="5581650" cy="4522787"/>
          </a:xfrm>
          <a:prstGeom prst="rect">
            <a:avLst/>
          </a:prstGeom>
          <a:noFill/>
          <a:ln w="9525">
            <a:noFill/>
            <a:miter lim="800000"/>
            <a:headEnd/>
            <a:tailEnd/>
          </a:ln>
        </p:spPr>
        <p:txBody>
          <a:bodyPr lIns="182880" tIns="91440"/>
          <a:lstStyle/>
          <a:p>
            <a:pPr marL="547688" lvl="1" indent="-200025">
              <a:lnSpc>
                <a:spcPct val="150000"/>
              </a:lnSpc>
              <a:spcBef>
                <a:spcPts val="250"/>
              </a:spcBef>
              <a:buClr>
                <a:schemeClr val="accent1"/>
              </a:buClr>
              <a:buSzPct val="100000"/>
              <a:buFont typeface="Verdana" pitchFamily="34" charset="0"/>
              <a:buChar char="◦"/>
            </a:pPr>
            <a:r>
              <a:rPr lang="tr-TR" sz="1600" b="1"/>
              <a:t>Veri madenciliği ve Bilgi Keşfi tanımı:</a:t>
            </a:r>
          </a:p>
          <a:p>
            <a:pPr marL="785813" lvl="2" indent="-182563">
              <a:lnSpc>
                <a:spcPct val="150000"/>
              </a:lnSpc>
              <a:spcBef>
                <a:spcPts val="250"/>
              </a:spcBef>
              <a:buClr>
                <a:srgbClr val="B1DC81"/>
              </a:buClr>
              <a:buSzPct val="100000"/>
              <a:buFont typeface="Wingdings 2" pitchFamily="18" charset="2"/>
              <a:buChar char=""/>
            </a:pPr>
            <a:r>
              <a:rPr lang="tr-TR" sz="1600"/>
              <a:t>Verilerde daha önceden bilinmeyen, anlamlı ve değerli bilgiler elde etme işlemleridir.</a:t>
            </a:r>
          </a:p>
          <a:p>
            <a:pPr marL="547688" lvl="1" indent="-200025">
              <a:lnSpc>
                <a:spcPct val="150000"/>
              </a:lnSpc>
              <a:spcBef>
                <a:spcPts val="250"/>
              </a:spcBef>
              <a:buClr>
                <a:schemeClr val="accent1"/>
              </a:buClr>
              <a:buSzPct val="100000"/>
              <a:buFont typeface="Verdana" pitchFamily="34" charset="0"/>
              <a:buChar char="◦"/>
            </a:pPr>
            <a:r>
              <a:rPr lang="tr-TR" sz="1600" b="1"/>
              <a:t>Uzman sistemler (1970 ler), yaygınlaşamama nedenleri:</a:t>
            </a:r>
          </a:p>
          <a:p>
            <a:pPr marL="785813" lvl="2" indent="-182563">
              <a:lnSpc>
                <a:spcPct val="150000"/>
              </a:lnSpc>
              <a:spcBef>
                <a:spcPts val="250"/>
              </a:spcBef>
              <a:buClr>
                <a:srgbClr val="B1DC81"/>
              </a:buClr>
              <a:buSzPct val="100000"/>
              <a:buFont typeface="Wingdings 2" pitchFamily="18" charset="2"/>
              <a:buChar char=""/>
            </a:pPr>
            <a:r>
              <a:rPr lang="tr-TR" sz="1600"/>
              <a:t>Verilerin hızlı değişmesi </a:t>
            </a:r>
          </a:p>
          <a:p>
            <a:pPr marL="785813" lvl="2" indent="-182563">
              <a:lnSpc>
                <a:spcPct val="150000"/>
              </a:lnSpc>
              <a:spcBef>
                <a:spcPts val="250"/>
              </a:spcBef>
              <a:buClr>
                <a:srgbClr val="B1DC81"/>
              </a:buClr>
              <a:buSzPct val="100000"/>
              <a:buFont typeface="Wingdings 2" pitchFamily="18" charset="2"/>
              <a:buChar char=""/>
            </a:pPr>
            <a:r>
              <a:rPr lang="tr-TR" sz="1600"/>
              <a:t>Uzmanlar arasındaki görüş ayrılıkları</a:t>
            </a:r>
          </a:p>
          <a:p>
            <a:pPr marL="547688" lvl="1" indent="-200025">
              <a:lnSpc>
                <a:spcPct val="150000"/>
              </a:lnSpc>
              <a:spcBef>
                <a:spcPts val="250"/>
              </a:spcBef>
              <a:buClr>
                <a:schemeClr val="accent1"/>
              </a:buClr>
              <a:buSzPct val="100000"/>
              <a:buFont typeface="Verdana" pitchFamily="34" charset="0"/>
              <a:buChar char="◦"/>
            </a:pPr>
            <a:r>
              <a:rPr lang="tr-TR" sz="1600" b="1"/>
              <a:t>Yapay Sinir Ağları(1990 lar)</a:t>
            </a:r>
          </a:p>
          <a:p>
            <a:pPr marL="785813" lvl="2" indent="-182563">
              <a:lnSpc>
                <a:spcPct val="150000"/>
              </a:lnSpc>
              <a:spcBef>
                <a:spcPts val="250"/>
              </a:spcBef>
              <a:buClr>
                <a:srgbClr val="B1DC81"/>
              </a:buClr>
              <a:buSzPct val="100000"/>
              <a:buFont typeface="Wingdings 2" pitchFamily="18" charset="2"/>
              <a:buChar char=""/>
            </a:pPr>
            <a:r>
              <a:rPr lang="tr-TR" sz="1600"/>
              <a:t>Hastaların gelecekteki sağlık durumlarının tahmini</a:t>
            </a:r>
          </a:p>
          <a:p>
            <a:pPr marL="785813" lvl="2" indent="-182563">
              <a:lnSpc>
                <a:spcPct val="150000"/>
              </a:lnSpc>
              <a:spcBef>
                <a:spcPts val="250"/>
              </a:spcBef>
              <a:buClr>
                <a:srgbClr val="B1DC81"/>
              </a:buClr>
              <a:buSzPct val="100000"/>
              <a:buFont typeface="Wingdings 2" pitchFamily="18" charset="2"/>
              <a:buChar char=""/>
            </a:pPr>
            <a:r>
              <a:rPr lang="tr-TR" sz="1600"/>
              <a:t>Maliyet tahminleri</a:t>
            </a:r>
            <a:endParaRPr lang="en-US" sz="160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checkerboard(across)">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0063" y="500063"/>
            <a:ext cx="8183562" cy="1050925"/>
          </a:xfrm>
        </p:spPr>
        <p:txBody>
          <a:bodyPr wrap="square" lIns="91440" tIns="45720" rIns="91440" bIns="45720" numCol="1" anchorCtr="0" compatLnSpc="1">
            <a:prstTxWarp prst="textNoShape">
              <a:avLst/>
            </a:prstTxWarp>
            <a:noAutofit/>
          </a:bodyPr>
          <a:lstStyle/>
          <a:p>
            <a:pPr eaLnBrk="1" hangingPunct="1">
              <a:defRPr/>
            </a:pPr>
            <a:r>
              <a:rPr lang="tr-TR" sz="2800">
                <a:solidFill>
                  <a:srgbClr val="FF3300"/>
                </a:solidFill>
                <a:effectLst>
                  <a:outerShdw blurRad="38100" dist="38100" dir="2700000" algn="tl">
                    <a:srgbClr val="C0C0C0"/>
                  </a:outerShdw>
                </a:effectLst>
                <a:latin typeface="Arial" charset="0"/>
              </a:rPr>
              <a:t>Sağlık Sektöründe Veri Madenciliği Uygulamaları</a:t>
            </a:r>
            <a:endParaRPr lang="en-US" sz="2800">
              <a:solidFill>
                <a:srgbClr val="FF3300"/>
              </a:solidFill>
              <a:effectLst>
                <a:outerShdw blurRad="38100" dist="38100" dir="2700000" algn="tl">
                  <a:srgbClr val="C0C0C0"/>
                </a:outerShdw>
              </a:effectLst>
              <a:latin typeface="Arial" charset="0"/>
            </a:endParaRPr>
          </a:p>
        </p:txBody>
      </p:sp>
      <p:sp>
        <p:nvSpPr>
          <p:cNvPr id="41986" name="Rectangle 3"/>
          <p:cNvSpPr>
            <a:spLocks noGrp="1" noChangeArrowheads="1"/>
          </p:cNvSpPr>
          <p:nvPr>
            <p:ph type="body" idx="1"/>
          </p:nvPr>
        </p:nvSpPr>
        <p:spPr>
          <a:xfrm>
            <a:off x="500063" y="1785938"/>
            <a:ext cx="8183562" cy="4187825"/>
          </a:xfrm>
        </p:spPr>
        <p:txBody>
          <a:bodyPr/>
          <a:lstStyle/>
          <a:p>
            <a:pPr lvl="1" eaLnBrk="1" hangingPunct="1">
              <a:lnSpc>
                <a:spcPct val="150000"/>
              </a:lnSpc>
            </a:pPr>
            <a:r>
              <a:rPr lang="tr-TR" sz="1600">
                <a:latin typeface="Arial" charset="0"/>
              </a:rPr>
              <a:t>Belirli bir hastalığa sahip hastaların ortak özelliklerinin tahmin edilmesi</a:t>
            </a:r>
          </a:p>
          <a:p>
            <a:pPr lvl="1" eaLnBrk="1" hangingPunct="1">
              <a:lnSpc>
                <a:spcPct val="150000"/>
              </a:lnSpc>
            </a:pPr>
            <a:r>
              <a:rPr lang="tr-TR" sz="1600">
                <a:latin typeface="Arial" charset="0"/>
              </a:rPr>
              <a:t>Tıbbi tedavilerinin sonuçlarının tahmin edilmesi</a:t>
            </a:r>
          </a:p>
          <a:p>
            <a:pPr lvl="1" eaLnBrk="1" hangingPunct="1">
              <a:lnSpc>
                <a:spcPct val="150000"/>
              </a:lnSpc>
            </a:pPr>
            <a:r>
              <a:rPr lang="tr-TR" sz="1600">
                <a:latin typeface="Arial" charset="0"/>
              </a:rPr>
              <a:t>Hastane maliyetlerinin tahmin edilmesi</a:t>
            </a:r>
          </a:p>
          <a:p>
            <a:pPr lvl="1" eaLnBrk="1" hangingPunct="1">
              <a:lnSpc>
                <a:spcPct val="150000"/>
              </a:lnSpc>
            </a:pPr>
            <a:r>
              <a:rPr lang="tr-TR" sz="1600">
                <a:latin typeface="Arial" charset="0"/>
              </a:rPr>
              <a:t>Ölüm oranları ve salgın hastalıkların tahmin edilmesi</a:t>
            </a:r>
          </a:p>
          <a:p>
            <a:pPr lvl="1" eaLnBrk="1" hangingPunct="1">
              <a:lnSpc>
                <a:spcPct val="150000"/>
              </a:lnSpc>
            </a:pPr>
            <a:r>
              <a:rPr lang="tr-TR" sz="1600">
                <a:latin typeface="Arial" charset="0"/>
              </a:rPr>
              <a:t>Hastalıkların Yönetimi</a:t>
            </a:r>
          </a:p>
          <a:p>
            <a:pPr lvl="1" eaLnBrk="1" hangingPunct="1">
              <a:lnSpc>
                <a:spcPct val="150000"/>
              </a:lnSpc>
            </a:pPr>
            <a:r>
              <a:rPr lang="tr-TR" sz="1600">
                <a:latin typeface="Arial" charset="0"/>
              </a:rPr>
              <a:t>Hastaların sürekli doktor değiştirmelerinin nedenleri</a:t>
            </a:r>
          </a:p>
          <a:p>
            <a:pPr lvl="1" eaLnBrk="1" hangingPunct="1">
              <a:lnSpc>
                <a:spcPct val="150000"/>
              </a:lnSpc>
            </a:pPr>
            <a:r>
              <a:rPr lang="tr-TR" sz="1600">
                <a:latin typeface="Arial" charset="0"/>
              </a:rPr>
              <a:t>Hastaların hastanelerdeki kalış süreleri araştırılmış</a:t>
            </a:r>
          </a:p>
          <a:p>
            <a:pPr lvl="1" eaLnBrk="1" hangingPunct="1">
              <a:lnSpc>
                <a:spcPct val="150000"/>
              </a:lnSpc>
            </a:pPr>
            <a:r>
              <a:rPr lang="tr-TR" sz="1600">
                <a:latin typeface="Arial" charset="0"/>
              </a:rPr>
              <a:t>Hile Tespiti Çalışmaları</a:t>
            </a:r>
          </a:p>
          <a:p>
            <a:pPr lvl="1" eaLnBrk="1" hangingPunct="1">
              <a:lnSpc>
                <a:spcPct val="150000"/>
              </a:lnSpc>
            </a:pPr>
            <a:r>
              <a:rPr lang="tr-TR" sz="1600">
                <a:latin typeface="Arial" charset="0"/>
              </a:rPr>
              <a:t>İlaçların yan etkileri</a:t>
            </a:r>
          </a:p>
          <a:p>
            <a:pPr lvl="1" eaLnBrk="1" hangingPunct="1">
              <a:lnSpc>
                <a:spcPct val="150000"/>
              </a:lnSpc>
            </a:pPr>
            <a:endParaRPr lang="tr-TR" sz="1600">
              <a:latin typeface="Arial" charset="0"/>
            </a:endParaRPr>
          </a:p>
          <a:p>
            <a:pPr lvl="1" eaLnBrk="1" hangingPunct="1">
              <a:lnSpc>
                <a:spcPct val="150000"/>
              </a:lnSpc>
            </a:pPr>
            <a:endParaRPr lang="tr-TR" sz="1600">
              <a:latin typeface="Arial" charset="0"/>
            </a:endParaRPr>
          </a:p>
          <a:p>
            <a:pPr eaLnBrk="1" hangingPunct="1">
              <a:lnSpc>
                <a:spcPct val="150000"/>
              </a:lnSpc>
            </a:pPr>
            <a:endParaRPr lang="en-US" sz="1800">
              <a:latin typeface="Arial" charset="0"/>
            </a:endParaRPr>
          </a:p>
        </p:txBody>
      </p:sp>
      <p:sp>
        <p:nvSpPr>
          <p:cNvPr id="36867" name="3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CDE9BA97-470F-48BD-9305-C8FEC95BBDBC}" type="slidenum">
              <a:rPr lang="tr-TR" smtClean="0">
                <a:solidFill>
                  <a:srgbClr val="938E99"/>
                </a:solidFill>
                <a:latin typeface="Arial" charset="0"/>
              </a:rPr>
              <a:pPr fontAlgn="base">
                <a:spcBef>
                  <a:spcPct val="0"/>
                </a:spcBef>
                <a:spcAft>
                  <a:spcPct val="0"/>
                </a:spcAft>
              </a:pPr>
              <a:t>13</a:t>
            </a:fld>
            <a:endParaRPr lang="tr-TR">
              <a:solidFill>
                <a:srgbClr val="938E99"/>
              </a:solidFill>
              <a:latin typeface="Arial" charset="0"/>
            </a:endParaRPr>
          </a:p>
        </p:txBody>
      </p:sp>
      <p:sp>
        <p:nvSpPr>
          <p:cNvPr id="36868" name="4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checkerboard(across)">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checkerboard(across)">
                                      <p:cBhvr>
                                        <p:cTn id="12" dur="500"/>
                                        <p:tgtEl>
                                          <p:spTgt spid="419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Effect transition="in" filter="checkerboard(across)">
                                      <p:cBhvr>
                                        <p:cTn id="17" dur="500"/>
                                        <p:tgtEl>
                                          <p:spTgt spid="419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1986">
                                            <p:txEl>
                                              <p:pRg st="3" end="3"/>
                                            </p:txEl>
                                          </p:spTgt>
                                        </p:tgtEl>
                                        <p:attrNameLst>
                                          <p:attrName>style.visibility</p:attrName>
                                        </p:attrNameLst>
                                      </p:cBhvr>
                                      <p:to>
                                        <p:strVal val="visible"/>
                                      </p:to>
                                    </p:set>
                                    <p:animEffect transition="in" filter="checkerboard(across)">
                                      <p:cBhvr>
                                        <p:cTn id="22" dur="500"/>
                                        <p:tgtEl>
                                          <p:spTgt spid="419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1986">
                                            <p:txEl>
                                              <p:pRg st="4" end="4"/>
                                            </p:txEl>
                                          </p:spTgt>
                                        </p:tgtEl>
                                        <p:attrNameLst>
                                          <p:attrName>style.visibility</p:attrName>
                                        </p:attrNameLst>
                                      </p:cBhvr>
                                      <p:to>
                                        <p:strVal val="visible"/>
                                      </p:to>
                                    </p:set>
                                    <p:animEffect transition="in" filter="checkerboard(across)">
                                      <p:cBhvr>
                                        <p:cTn id="27" dur="500"/>
                                        <p:tgtEl>
                                          <p:spTgt spid="419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1986">
                                            <p:txEl>
                                              <p:pRg st="5" end="5"/>
                                            </p:txEl>
                                          </p:spTgt>
                                        </p:tgtEl>
                                        <p:attrNameLst>
                                          <p:attrName>style.visibility</p:attrName>
                                        </p:attrNameLst>
                                      </p:cBhvr>
                                      <p:to>
                                        <p:strVal val="visible"/>
                                      </p:to>
                                    </p:set>
                                    <p:animEffect transition="in" filter="checkerboard(across)">
                                      <p:cBhvr>
                                        <p:cTn id="32" dur="500"/>
                                        <p:tgtEl>
                                          <p:spTgt spid="419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1986">
                                            <p:txEl>
                                              <p:pRg st="6" end="6"/>
                                            </p:txEl>
                                          </p:spTgt>
                                        </p:tgtEl>
                                        <p:attrNameLst>
                                          <p:attrName>style.visibility</p:attrName>
                                        </p:attrNameLst>
                                      </p:cBhvr>
                                      <p:to>
                                        <p:strVal val="visible"/>
                                      </p:to>
                                    </p:set>
                                    <p:animEffect transition="in" filter="checkerboard(across)">
                                      <p:cBhvr>
                                        <p:cTn id="37" dur="500"/>
                                        <p:tgtEl>
                                          <p:spTgt spid="419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1986">
                                            <p:txEl>
                                              <p:pRg st="7" end="7"/>
                                            </p:txEl>
                                          </p:spTgt>
                                        </p:tgtEl>
                                        <p:attrNameLst>
                                          <p:attrName>style.visibility</p:attrName>
                                        </p:attrNameLst>
                                      </p:cBhvr>
                                      <p:to>
                                        <p:strVal val="visible"/>
                                      </p:to>
                                    </p:set>
                                    <p:animEffect transition="in" filter="checkerboard(across)">
                                      <p:cBhvr>
                                        <p:cTn id="42" dur="500"/>
                                        <p:tgtEl>
                                          <p:spTgt spid="4198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1986">
                                            <p:txEl>
                                              <p:pRg st="8" end="8"/>
                                            </p:txEl>
                                          </p:spTgt>
                                        </p:tgtEl>
                                        <p:attrNameLst>
                                          <p:attrName>style.visibility</p:attrName>
                                        </p:attrNameLst>
                                      </p:cBhvr>
                                      <p:to>
                                        <p:strVal val="visible"/>
                                      </p:to>
                                    </p:set>
                                    <p:animEffect transition="in" filter="checkerboard(across)">
                                      <p:cBhvr>
                                        <p:cTn id="47" dur="500"/>
                                        <p:tgtEl>
                                          <p:spTgt spid="4198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00063" y="571500"/>
            <a:ext cx="8183562" cy="1050925"/>
          </a:xfrm>
        </p:spPr>
        <p:txBody>
          <a:bodyPr wrap="square" lIns="91440" tIns="45720" rIns="91440" bIns="45720" numCol="1" anchorCtr="0" compatLnSpc="1">
            <a:prstTxWarp prst="textNoShape">
              <a:avLst/>
            </a:prstTxWarp>
            <a:noAutofit/>
          </a:bodyPr>
          <a:lstStyle/>
          <a:p>
            <a:pPr eaLnBrk="1" hangingPunct="1">
              <a:defRPr/>
            </a:pPr>
            <a:r>
              <a:rPr lang="tr-TR" sz="2800">
                <a:solidFill>
                  <a:srgbClr val="FF3300"/>
                </a:solidFill>
                <a:effectLst>
                  <a:outerShdw blurRad="38100" dist="38100" dir="2700000" algn="tl">
                    <a:srgbClr val="C0C0C0"/>
                  </a:outerShdw>
                </a:effectLst>
                <a:latin typeface="Arial" charset="0"/>
              </a:rPr>
              <a:t>Tıp ve Biyoinformatik Alanlarında Veri Madenciliği Çalışmaları</a:t>
            </a:r>
            <a:endParaRPr lang="en-US" sz="2800">
              <a:solidFill>
                <a:srgbClr val="FF3300"/>
              </a:solidFill>
              <a:effectLst>
                <a:outerShdw blurRad="38100" dist="38100" dir="2700000" algn="tl">
                  <a:srgbClr val="C0C0C0"/>
                </a:outerShdw>
              </a:effectLst>
              <a:latin typeface="Arial" charset="0"/>
            </a:endParaRPr>
          </a:p>
        </p:txBody>
      </p:sp>
      <p:sp>
        <p:nvSpPr>
          <p:cNvPr id="38914" name="Rectangle 3"/>
          <p:cNvSpPr>
            <a:spLocks noGrp="1" noChangeArrowheads="1"/>
          </p:cNvSpPr>
          <p:nvPr>
            <p:ph type="body" idx="1"/>
          </p:nvPr>
        </p:nvSpPr>
        <p:spPr>
          <a:xfrm>
            <a:off x="1214438" y="2286000"/>
            <a:ext cx="7102475" cy="3840163"/>
          </a:xfrm>
        </p:spPr>
        <p:txBody>
          <a:bodyPr/>
          <a:lstStyle/>
          <a:p>
            <a:pPr lvl="1" eaLnBrk="1" hangingPunct="1">
              <a:lnSpc>
                <a:spcPct val="150000"/>
              </a:lnSpc>
            </a:pPr>
            <a:r>
              <a:rPr lang="tr-TR" sz="2000">
                <a:latin typeface="Arial" charset="0"/>
              </a:rPr>
              <a:t>Tıp ve sağlık alanındaki yapısal olmayan dokümanlar için metin madenciliği çalışmaları</a:t>
            </a:r>
          </a:p>
          <a:p>
            <a:pPr lvl="2" eaLnBrk="1" hangingPunct="1">
              <a:lnSpc>
                <a:spcPct val="150000"/>
              </a:lnSpc>
            </a:pPr>
            <a:r>
              <a:rPr lang="tr-TR" sz="2000">
                <a:latin typeface="Arial" charset="0"/>
              </a:rPr>
              <a:t>Tanı, tedavi bilgileri</a:t>
            </a:r>
          </a:p>
          <a:p>
            <a:pPr lvl="2" eaLnBrk="1" hangingPunct="1">
              <a:lnSpc>
                <a:spcPct val="150000"/>
              </a:lnSpc>
            </a:pPr>
            <a:r>
              <a:rPr lang="tr-TR" sz="2000">
                <a:latin typeface="Arial" charset="0"/>
              </a:rPr>
              <a:t>Klinik dökümanlar</a:t>
            </a:r>
          </a:p>
          <a:p>
            <a:pPr lvl="2" eaLnBrk="1" hangingPunct="1">
              <a:lnSpc>
                <a:spcPct val="150000"/>
              </a:lnSpc>
            </a:pPr>
            <a:r>
              <a:rPr lang="tr-TR" sz="2000">
                <a:latin typeface="Arial" charset="0"/>
              </a:rPr>
              <a:t>Bilimsel makaleler</a:t>
            </a:r>
          </a:p>
          <a:p>
            <a:pPr eaLnBrk="1" hangingPunct="1">
              <a:lnSpc>
                <a:spcPct val="150000"/>
              </a:lnSpc>
            </a:pPr>
            <a:endParaRPr lang="en-US" sz="2400">
              <a:latin typeface="Arial" charset="0"/>
            </a:endParaRPr>
          </a:p>
        </p:txBody>
      </p:sp>
      <p:pic>
        <p:nvPicPr>
          <p:cNvPr id="3074" name="Picture 2" descr="C:\Program Files\Microsoft Office\MEDIA\CAGCAT10\j0235241.wmf"/>
          <p:cNvPicPr>
            <a:picLocks noChangeAspect="1" noChangeArrowheads="1"/>
          </p:cNvPicPr>
          <p:nvPr/>
        </p:nvPicPr>
        <p:blipFill>
          <a:blip r:embed="rId2">
            <a:lum bright="4000"/>
          </a:blip>
          <a:srcRect/>
          <a:stretch>
            <a:fillRect/>
          </a:stretch>
        </p:blipFill>
        <p:spPr bwMode="auto">
          <a:xfrm>
            <a:off x="6357938" y="4357688"/>
            <a:ext cx="1811337" cy="1246187"/>
          </a:xfrm>
          <a:prstGeom prst="rect">
            <a:avLst/>
          </a:prstGeom>
          <a:ln>
            <a:noFill/>
          </a:ln>
          <a:effectLst>
            <a:outerShdw blurRad="292100" dist="139700" dir="2700000" algn="tl" rotWithShape="0">
              <a:srgbClr val="333333">
                <a:alpha val="65000"/>
              </a:srgbClr>
            </a:outerShdw>
          </a:effectLst>
        </p:spPr>
      </p:pic>
      <p:sp>
        <p:nvSpPr>
          <p:cNvPr id="38916" name="4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42A36DD3-3FD7-4503-B6FB-BA610399D2D1}" type="slidenum">
              <a:rPr lang="tr-TR" smtClean="0">
                <a:solidFill>
                  <a:srgbClr val="938E99"/>
                </a:solidFill>
                <a:latin typeface="Arial" charset="0"/>
              </a:rPr>
              <a:pPr fontAlgn="base">
                <a:spcBef>
                  <a:spcPct val="0"/>
                </a:spcBef>
                <a:spcAft>
                  <a:spcPct val="0"/>
                </a:spcAft>
              </a:pPr>
              <a:t>14</a:t>
            </a:fld>
            <a:endParaRPr lang="tr-TR">
              <a:solidFill>
                <a:srgbClr val="938E99"/>
              </a:solidFill>
              <a:latin typeface="Arial" charset="0"/>
            </a:endParaRPr>
          </a:p>
        </p:txBody>
      </p:sp>
      <p:sp>
        <p:nvSpPr>
          <p:cNvPr id="38917" name="5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Tree>
  </p:cSld>
  <p:clrMapOvr>
    <a:masterClrMapping/>
  </p:clrMapOvr>
  <p:transition>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00063" y="571500"/>
            <a:ext cx="8183562" cy="1050925"/>
          </a:xfrm>
        </p:spPr>
        <p:txBody>
          <a:bodyPr wrap="square" lIns="91440" tIns="45720" rIns="91440" bIns="45720" numCol="1" anchorCtr="0" compatLnSpc="1">
            <a:prstTxWarp prst="textNoShape">
              <a:avLst/>
            </a:prstTxWarp>
            <a:noAutofit/>
          </a:bodyPr>
          <a:lstStyle/>
          <a:p>
            <a:pPr eaLnBrk="1" hangingPunct="1">
              <a:defRPr/>
            </a:pPr>
            <a:r>
              <a:rPr lang="tr-TR" sz="2800">
                <a:solidFill>
                  <a:srgbClr val="FF3300"/>
                </a:solidFill>
                <a:effectLst>
                  <a:outerShdw blurRad="38100" dist="38100" dir="2700000" algn="tl">
                    <a:srgbClr val="C0C0C0"/>
                  </a:outerShdw>
                </a:effectLst>
                <a:latin typeface="Arial" charset="0"/>
              </a:rPr>
              <a:t>Tıp ve Biyoinformatik Alanlarında Veri Madenciliği Çalışmaları</a:t>
            </a:r>
            <a:endParaRPr lang="en-US" sz="2800">
              <a:solidFill>
                <a:srgbClr val="FF3300"/>
              </a:solidFill>
              <a:effectLst>
                <a:outerShdw blurRad="38100" dist="38100" dir="2700000" algn="tl">
                  <a:srgbClr val="C0C0C0"/>
                </a:outerShdw>
              </a:effectLst>
              <a:latin typeface="Arial" charset="0"/>
            </a:endParaRPr>
          </a:p>
        </p:txBody>
      </p:sp>
      <p:sp>
        <p:nvSpPr>
          <p:cNvPr id="39938" name="Rectangle 3"/>
          <p:cNvSpPr>
            <a:spLocks noGrp="1" noChangeArrowheads="1"/>
          </p:cNvSpPr>
          <p:nvPr>
            <p:ph type="body" idx="1"/>
          </p:nvPr>
        </p:nvSpPr>
        <p:spPr>
          <a:xfrm>
            <a:off x="357188" y="1785938"/>
            <a:ext cx="8435975" cy="4525962"/>
          </a:xfrm>
        </p:spPr>
        <p:txBody>
          <a:bodyPr/>
          <a:lstStyle/>
          <a:p>
            <a:pPr lvl="1" eaLnBrk="1" hangingPunct="1">
              <a:lnSpc>
                <a:spcPct val="150000"/>
              </a:lnSpc>
            </a:pPr>
            <a:r>
              <a:rPr lang="tr-TR">
                <a:latin typeface="Arial" charset="0"/>
              </a:rPr>
              <a:t>Avrupa Biyoenformatik Enstitüsü metin madenciliği araştırma grubu bilimsel makalelerden bilgi keşfi yapmak için araştırmalar yapmaktadır.</a:t>
            </a:r>
          </a:p>
          <a:p>
            <a:pPr lvl="1" eaLnBrk="1" hangingPunct="1">
              <a:lnSpc>
                <a:spcPct val="150000"/>
              </a:lnSpc>
            </a:pPr>
            <a:r>
              <a:rPr lang="tr-TR">
                <a:latin typeface="Arial" charset="0"/>
              </a:rPr>
              <a:t>Birçok yazılım sistemi ve aracı geliştirmiştir:</a:t>
            </a:r>
          </a:p>
          <a:p>
            <a:pPr lvl="2" eaLnBrk="1" hangingPunct="1">
              <a:lnSpc>
                <a:spcPct val="150000"/>
              </a:lnSpc>
            </a:pPr>
            <a:r>
              <a:rPr lang="tr-TR" sz="2000">
                <a:latin typeface="Arial" charset="0"/>
              </a:rPr>
              <a:t>EBIMEd</a:t>
            </a:r>
          </a:p>
          <a:p>
            <a:pPr lvl="2" eaLnBrk="1" hangingPunct="1">
              <a:lnSpc>
                <a:spcPct val="150000"/>
              </a:lnSpc>
            </a:pPr>
            <a:r>
              <a:rPr lang="tr-TR" sz="2000">
                <a:latin typeface="Arial" charset="0"/>
              </a:rPr>
              <a:t>Whatizit</a:t>
            </a:r>
          </a:p>
          <a:p>
            <a:pPr lvl="2" eaLnBrk="1" hangingPunct="1">
              <a:lnSpc>
                <a:spcPct val="150000"/>
              </a:lnSpc>
              <a:buFontTx/>
              <a:buNone/>
            </a:pPr>
            <a:endParaRPr lang="en-US" sz="2000">
              <a:latin typeface="Arial" charset="0"/>
            </a:endParaRPr>
          </a:p>
        </p:txBody>
      </p:sp>
      <p:sp>
        <p:nvSpPr>
          <p:cNvPr id="39939" name="3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613E1EFF-6979-41F4-AC03-DD0F09FD505A}" type="slidenum">
              <a:rPr lang="tr-TR" smtClean="0">
                <a:solidFill>
                  <a:srgbClr val="938E99"/>
                </a:solidFill>
                <a:latin typeface="Arial" charset="0"/>
              </a:rPr>
              <a:pPr fontAlgn="base">
                <a:spcBef>
                  <a:spcPct val="0"/>
                </a:spcBef>
                <a:spcAft>
                  <a:spcPct val="0"/>
                </a:spcAft>
              </a:pPr>
              <a:t>15</a:t>
            </a:fld>
            <a:endParaRPr lang="tr-TR">
              <a:solidFill>
                <a:srgbClr val="938E99"/>
              </a:solidFill>
              <a:latin typeface="Arial" charset="0"/>
            </a:endParaRPr>
          </a:p>
        </p:txBody>
      </p:sp>
      <p:sp>
        <p:nvSpPr>
          <p:cNvPr id="39940" name="4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Tree>
  </p:cSld>
  <p:clrMapOvr>
    <a:masterClrMapping/>
  </p:clrMapOvr>
  <p:transition>
    <p:cover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00063" y="571500"/>
            <a:ext cx="8183562" cy="1050925"/>
          </a:xfrm>
        </p:spPr>
        <p:txBody>
          <a:bodyPr wrap="square" lIns="91440" tIns="45720" rIns="91440" bIns="45720" numCol="1" anchorCtr="0" compatLnSpc="1">
            <a:prstTxWarp prst="textNoShape">
              <a:avLst/>
            </a:prstTxWarp>
            <a:noAutofit/>
          </a:bodyPr>
          <a:lstStyle/>
          <a:p>
            <a:pPr eaLnBrk="1" hangingPunct="1">
              <a:defRPr/>
            </a:pPr>
            <a:r>
              <a:rPr lang="tr-TR" sz="2800">
                <a:solidFill>
                  <a:srgbClr val="FF3300"/>
                </a:solidFill>
                <a:effectLst>
                  <a:outerShdw blurRad="38100" dist="38100" dir="2700000" algn="tl">
                    <a:srgbClr val="C0C0C0"/>
                  </a:outerShdw>
                </a:effectLst>
              </a:rPr>
              <a:t>Tıp ve Biyoinformatik Alanlarında Veri Madenciliği Çalışmaları</a:t>
            </a:r>
            <a:endParaRPr lang="en-US" sz="2800">
              <a:solidFill>
                <a:srgbClr val="FF3300"/>
              </a:solidFill>
              <a:effectLst>
                <a:outerShdw blurRad="38100" dist="38100" dir="2700000" algn="tl">
                  <a:srgbClr val="C0C0C0"/>
                </a:outerShdw>
              </a:effectLst>
            </a:endParaRPr>
          </a:p>
        </p:txBody>
      </p:sp>
      <p:sp>
        <p:nvSpPr>
          <p:cNvPr id="22531" name="Rectangle 3"/>
          <p:cNvSpPr>
            <a:spLocks noGrp="1" noChangeArrowheads="1"/>
          </p:cNvSpPr>
          <p:nvPr>
            <p:ph type="body" idx="1"/>
          </p:nvPr>
        </p:nvSpPr>
        <p:spPr>
          <a:xfrm>
            <a:off x="539750" y="1844675"/>
            <a:ext cx="8183563" cy="4187825"/>
          </a:xfrm>
        </p:spPr>
        <p:txBody>
          <a:bodyPr>
            <a:normAutofit lnSpcReduction="10000"/>
          </a:bodyPr>
          <a:lstStyle/>
          <a:p>
            <a:pPr marL="548640" lvl="1" indent="-201168" eaLnBrk="1" fontAlgn="auto" hangingPunct="1">
              <a:lnSpc>
                <a:spcPct val="150000"/>
              </a:lnSpc>
              <a:spcAft>
                <a:spcPts val="0"/>
              </a:spcAft>
              <a:buFontTx/>
              <a:buNone/>
              <a:defRPr/>
            </a:pPr>
            <a:r>
              <a:rPr lang="tr-TR" sz="2000" dirty="0"/>
              <a:t>Biyolojik araştırmalar tıbbi gelişmelere önemli katkılar sağlar.</a:t>
            </a:r>
          </a:p>
          <a:p>
            <a:pPr marL="548640" lvl="1" indent="-201168" eaLnBrk="1" fontAlgn="auto" hangingPunct="1">
              <a:lnSpc>
                <a:spcPct val="150000"/>
              </a:lnSpc>
              <a:spcAft>
                <a:spcPts val="0"/>
              </a:spcAft>
              <a:buFont typeface="Verdana"/>
              <a:buChar char="◦"/>
              <a:defRPr/>
            </a:pPr>
            <a:r>
              <a:rPr lang="tr-TR" sz="2000" dirty="0"/>
              <a:t>BIOMART</a:t>
            </a:r>
          </a:p>
          <a:p>
            <a:pPr marL="786384" lvl="2" indent="-182880" eaLnBrk="1" fontAlgn="auto" hangingPunct="1">
              <a:lnSpc>
                <a:spcPct val="150000"/>
              </a:lnSpc>
              <a:spcAft>
                <a:spcPts val="0"/>
              </a:spcAft>
              <a:buClr>
                <a:schemeClr val="accent2">
                  <a:tint val="85000"/>
                  <a:satMod val="285000"/>
                </a:schemeClr>
              </a:buClr>
              <a:buFont typeface="Wingdings 2"/>
              <a:buChar char=""/>
              <a:defRPr/>
            </a:pPr>
            <a:r>
              <a:rPr lang="tr-TR" sz="1800" dirty="0"/>
              <a:t>İlişkisel veriler için geliştirilen veri madenciliği sistemidir.</a:t>
            </a:r>
          </a:p>
          <a:p>
            <a:pPr marL="548640" lvl="1" indent="-201168" eaLnBrk="1" fontAlgn="auto" hangingPunct="1">
              <a:lnSpc>
                <a:spcPct val="150000"/>
              </a:lnSpc>
              <a:spcAft>
                <a:spcPts val="0"/>
              </a:spcAft>
              <a:buFont typeface="Verdana"/>
              <a:buChar char="◦"/>
              <a:defRPr/>
            </a:pPr>
            <a:r>
              <a:rPr lang="tr-TR" sz="2000" dirty="0"/>
              <a:t>OMIM(Online </a:t>
            </a:r>
            <a:r>
              <a:rPr lang="tr-TR" sz="2000" dirty="0" err="1"/>
              <a:t>Mendelian</a:t>
            </a:r>
            <a:r>
              <a:rPr lang="tr-TR" sz="2000" dirty="0"/>
              <a:t> </a:t>
            </a:r>
            <a:r>
              <a:rPr lang="tr-TR" sz="2000" dirty="0" err="1"/>
              <a:t>Inheritance</a:t>
            </a:r>
            <a:r>
              <a:rPr lang="tr-TR" sz="2000" dirty="0"/>
              <a:t> in </a:t>
            </a:r>
            <a:r>
              <a:rPr lang="tr-TR" sz="2000" dirty="0" err="1"/>
              <a:t>Man</a:t>
            </a:r>
            <a:r>
              <a:rPr lang="tr-TR" sz="2000" dirty="0"/>
              <a:t>)</a:t>
            </a:r>
          </a:p>
          <a:p>
            <a:pPr marL="786384" lvl="2" indent="-182880" eaLnBrk="1" fontAlgn="auto" hangingPunct="1">
              <a:lnSpc>
                <a:spcPct val="150000"/>
              </a:lnSpc>
              <a:spcAft>
                <a:spcPts val="0"/>
              </a:spcAft>
              <a:buClr>
                <a:schemeClr val="accent2">
                  <a:tint val="85000"/>
                  <a:satMod val="285000"/>
                </a:schemeClr>
              </a:buClr>
              <a:buFont typeface="Wingdings 2"/>
              <a:buChar char=""/>
              <a:defRPr/>
            </a:pPr>
            <a:r>
              <a:rPr lang="tr-TR" sz="1800" dirty="0" err="1"/>
              <a:t>National</a:t>
            </a:r>
            <a:r>
              <a:rPr lang="tr-TR" sz="1800" dirty="0"/>
              <a:t> </a:t>
            </a:r>
            <a:r>
              <a:rPr lang="tr-TR" sz="1800" dirty="0" err="1"/>
              <a:t>Center</a:t>
            </a:r>
            <a:r>
              <a:rPr lang="tr-TR" sz="1800" dirty="0"/>
              <a:t> </a:t>
            </a:r>
            <a:r>
              <a:rPr lang="tr-TR" sz="1800" dirty="0" err="1"/>
              <a:t>for</a:t>
            </a:r>
            <a:r>
              <a:rPr lang="tr-TR" sz="1800" dirty="0"/>
              <a:t> </a:t>
            </a:r>
            <a:r>
              <a:rPr lang="tr-TR" sz="1800" dirty="0" err="1"/>
              <a:t>Biotechnology</a:t>
            </a:r>
            <a:r>
              <a:rPr lang="tr-TR" sz="1800" dirty="0"/>
              <a:t> </a:t>
            </a:r>
            <a:r>
              <a:rPr lang="tr-TR" sz="1800" dirty="0" err="1"/>
              <a:t>Information</a:t>
            </a:r>
            <a:r>
              <a:rPr lang="tr-TR" sz="1800" dirty="0"/>
              <a:t>(NCBI) tarafından geliştirilmiştir</a:t>
            </a:r>
          </a:p>
          <a:p>
            <a:pPr marL="786384" lvl="2" indent="-182880" eaLnBrk="1" fontAlgn="auto" hangingPunct="1">
              <a:lnSpc>
                <a:spcPct val="150000"/>
              </a:lnSpc>
              <a:spcAft>
                <a:spcPts val="0"/>
              </a:spcAft>
              <a:buClr>
                <a:schemeClr val="accent2">
                  <a:tint val="85000"/>
                  <a:satMod val="285000"/>
                </a:schemeClr>
              </a:buClr>
              <a:buFont typeface="Wingdings 2"/>
              <a:buChar char=""/>
              <a:defRPr/>
            </a:pPr>
            <a:r>
              <a:rPr lang="tr-TR" sz="1800" dirty="0"/>
              <a:t>Genetik bozukluklarla ilgili bilinen hastalıkların  saklandığı veritabanıdır.</a:t>
            </a:r>
          </a:p>
          <a:p>
            <a:pPr marL="548640" lvl="1" indent="-201168" eaLnBrk="1" fontAlgn="auto" hangingPunct="1">
              <a:lnSpc>
                <a:spcPct val="90000"/>
              </a:lnSpc>
              <a:spcAft>
                <a:spcPts val="0"/>
              </a:spcAft>
              <a:buFont typeface="Verdana"/>
              <a:buChar char="◦"/>
              <a:defRPr/>
            </a:pPr>
            <a:endParaRPr lang="tr-TR" sz="2000" dirty="0"/>
          </a:p>
          <a:p>
            <a:pPr marL="265176" indent="-265176" eaLnBrk="1" fontAlgn="auto" hangingPunct="1">
              <a:lnSpc>
                <a:spcPct val="90000"/>
              </a:lnSpc>
              <a:spcAft>
                <a:spcPts val="0"/>
              </a:spcAft>
              <a:buFont typeface="Wingdings 2"/>
              <a:buChar char=""/>
              <a:defRPr/>
            </a:pPr>
            <a:endParaRPr lang="en-US" sz="2400" dirty="0"/>
          </a:p>
        </p:txBody>
      </p:sp>
      <p:sp>
        <p:nvSpPr>
          <p:cNvPr id="4" name="3 Slayt Numarası Yer Tutucusu"/>
          <p:cNvSpPr>
            <a:spLocks noGrp="1"/>
          </p:cNvSpPr>
          <p:nvPr>
            <p:ph type="sldNum" sz="quarter" idx="12"/>
          </p:nvPr>
        </p:nvSpPr>
        <p:spPr/>
        <p:txBody>
          <a:bodyPr/>
          <a:lstStyle/>
          <a:p>
            <a:pPr>
              <a:defRPr/>
            </a:pPr>
            <a:fld id="{CAA68C09-2C97-4123-88A2-3DE7DCC5269A}" type="slidenum">
              <a:rPr lang="tr-TR"/>
              <a:pPr>
                <a:defRPr/>
              </a:pPr>
              <a:t>16</a:t>
            </a:fld>
            <a:endParaRPr lang="tr-TR"/>
          </a:p>
        </p:txBody>
      </p:sp>
      <p:sp>
        <p:nvSpPr>
          <p:cNvPr id="5" name="4 Altbilgi Yer Tutucusu"/>
          <p:cNvSpPr>
            <a:spLocks noGrp="1"/>
          </p:cNvSpPr>
          <p:nvPr>
            <p:ph type="ftr" sz="quarter" idx="11"/>
          </p:nvPr>
        </p:nvSpPr>
        <p:spPr/>
        <p:txBody>
          <a:bodyPr/>
          <a:lstStyle/>
          <a:p>
            <a:pPr>
              <a:defRPr/>
            </a:pPr>
            <a:r>
              <a:rPr lang="tr-TR"/>
              <a:t>Veri Madenciliği [ 2.hft  ]</a:t>
            </a:r>
          </a:p>
        </p:txBody>
      </p:sp>
    </p:spTree>
  </p:cSld>
  <p:clrMapOvr>
    <a:masterClrMapping/>
  </p:clrMapOvr>
  <p:transition>
    <p:cover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00063" y="500063"/>
            <a:ext cx="8183562" cy="1050925"/>
          </a:xfrm>
        </p:spPr>
        <p:txBody>
          <a:bodyPr wrap="square" lIns="91440" tIns="45720" rIns="91440" bIns="45720" numCol="1" anchorCtr="0" compatLnSpc="1">
            <a:prstTxWarp prst="textNoShape">
              <a:avLst/>
            </a:prstTxWarp>
            <a:noAutofit/>
          </a:bodyPr>
          <a:lstStyle/>
          <a:p>
            <a:pPr eaLnBrk="1" hangingPunct="1">
              <a:defRPr/>
            </a:pPr>
            <a:r>
              <a:rPr lang="tr-TR" sz="2800">
                <a:solidFill>
                  <a:srgbClr val="FF3300"/>
                </a:solidFill>
                <a:effectLst>
                  <a:outerShdw blurRad="38100" dist="38100" dir="2700000" algn="tl">
                    <a:srgbClr val="C0C0C0"/>
                  </a:outerShdw>
                </a:effectLst>
              </a:rPr>
              <a:t>Tıp ve Biyoinformatik Alanlarında Veri Madenciliği Çalışmaları</a:t>
            </a:r>
            <a:endParaRPr lang="en-US" sz="2800">
              <a:solidFill>
                <a:srgbClr val="FF3300"/>
              </a:solidFill>
              <a:effectLst>
                <a:outerShdw blurRad="38100" dist="38100" dir="2700000" algn="tl">
                  <a:srgbClr val="C0C0C0"/>
                </a:outerShdw>
              </a:effectLst>
            </a:endParaRPr>
          </a:p>
        </p:txBody>
      </p:sp>
      <p:sp>
        <p:nvSpPr>
          <p:cNvPr id="41986" name="Rectangle 3"/>
          <p:cNvSpPr>
            <a:spLocks noGrp="1" noChangeArrowheads="1"/>
          </p:cNvSpPr>
          <p:nvPr>
            <p:ph type="body" idx="1"/>
          </p:nvPr>
        </p:nvSpPr>
        <p:spPr>
          <a:xfrm>
            <a:off x="714375" y="2000250"/>
            <a:ext cx="7715250" cy="4525963"/>
          </a:xfrm>
        </p:spPr>
        <p:txBody>
          <a:bodyPr/>
          <a:lstStyle/>
          <a:p>
            <a:pPr lvl="2" eaLnBrk="1" hangingPunct="1">
              <a:lnSpc>
                <a:spcPct val="150000"/>
              </a:lnSpc>
            </a:pPr>
            <a:r>
              <a:rPr lang="tr-TR"/>
              <a:t>İnsan Genom projesinin tamamlanması ile birlikte genom bilgileri ile klinik bilgiler arasında bağ kurabilmek için projeler ve veritabanları geliştirildi:</a:t>
            </a:r>
          </a:p>
          <a:p>
            <a:pPr lvl="3" eaLnBrk="1" hangingPunct="1">
              <a:lnSpc>
                <a:spcPct val="150000"/>
              </a:lnSpc>
            </a:pPr>
            <a:r>
              <a:rPr lang="tr-TR"/>
              <a:t>HapMap Projesi</a:t>
            </a:r>
          </a:p>
          <a:p>
            <a:pPr lvl="3" eaLnBrk="1" hangingPunct="1">
              <a:lnSpc>
                <a:spcPct val="150000"/>
              </a:lnSpc>
            </a:pPr>
            <a:r>
              <a:rPr lang="tr-TR"/>
              <a:t>DECIPHER Projesi</a:t>
            </a:r>
          </a:p>
          <a:p>
            <a:pPr eaLnBrk="1" hangingPunct="1">
              <a:lnSpc>
                <a:spcPct val="150000"/>
              </a:lnSpc>
            </a:pPr>
            <a:endParaRPr lang="tr-TR"/>
          </a:p>
          <a:p>
            <a:pPr eaLnBrk="1" hangingPunct="1">
              <a:lnSpc>
                <a:spcPct val="150000"/>
              </a:lnSpc>
            </a:pPr>
            <a:endParaRPr lang="en-US"/>
          </a:p>
        </p:txBody>
      </p:sp>
      <p:pic>
        <p:nvPicPr>
          <p:cNvPr id="4098" name="Picture 2" descr="C:\Program Files\Microsoft Office\MEDIA\CAGCAT10\j0149481.wmf"/>
          <p:cNvPicPr>
            <a:picLocks noChangeAspect="1" noChangeArrowheads="1"/>
          </p:cNvPicPr>
          <p:nvPr/>
        </p:nvPicPr>
        <p:blipFill>
          <a:blip r:embed="rId2"/>
          <a:srcRect/>
          <a:stretch>
            <a:fillRect/>
          </a:stretch>
        </p:blipFill>
        <p:spPr bwMode="auto">
          <a:xfrm>
            <a:off x="6929438" y="4143375"/>
            <a:ext cx="1687512" cy="1714500"/>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a:spLocks noGrp="1"/>
          </p:cNvSpPr>
          <p:nvPr>
            <p:ph type="sldNum" sz="quarter" idx="12"/>
          </p:nvPr>
        </p:nvSpPr>
        <p:spPr/>
        <p:txBody>
          <a:bodyPr/>
          <a:lstStyle/>
          <a:p>
            <a:pPr>
              <a:defRPr/>
            </a:pPr>
            <a:fld id="{F5BEA1D7-2479-4E1F-A723-B31050519D76}" type="slidenum">
              <a:rPr lang="tr-TR"/>
              <a:pPr>
                <a:defRPr/>
              </a:pPr>
              <a:t>17</a:t>
            </a:fld>
            <a:endParaRPr lang="tr-TR"/>
          </a:p>
        </p:txBody>
      </p:sp>
      <p:sp>
        <p:nvSpPr>
          <p:cNvPr id="6" name="5 Altbilgi Yer Tutucusu"/>
          <p:cNvSpPr>
            <a:spLocks noGrp="1"/>
          </p:cNvSpPr>
          <p:nvPr>
            <p:ph type="ftr" sz="quarter" idx="11"/>
          </p:nvPr>
        </p:nvSpPr>
        <p:spPr/>
        <p:txBody>
          <a:bodyPr/>
          <a:lstStyle/>
          <a:p>
            <a:pPr>
              <a:defRPr/>
            </a:pPr>
            <a:r>
              <a:rPr lang="tr-TR"/>
              <a:t>Veri Madenciliği [ 2.hft  ]</a:t>
            </a:r>
          </a:p>
        </p:txBody>
      </p:sp>
    </p:spTree>
  </p:cSld>
  <p:clrMapOvr>
    <a:masterClrMapping/>
  </p:clrMapOvr>
  <p:transition>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bwMode="auto">
          <a:xfrm>
            <a:off x="611188" y="765175"/>
            <a:ext cx="8183562" cy="625475"/>
          </a:xfrm>
          <a:noFill/>
        </p:spPr>
        <p:txBody>
          <a:bodyPr wrap="square" lIns="91440" tIns="45720" rIns="91440" bIns="45720" numCol="1" anchorCtr="0" compatLnSpc="1">
            <a:prstTxWarp prst="textNoShape">
              <a:avLst/>
            </a:prstTxWarp>
            <a:normAutofit fontScale="90000"/>
          </a:bodyPr>
          <a:lstStyle/>
          <a:p>
            <a:pPr eaLnBrk="1" hangingPunct="1"/>
            <a:br>
              <a:rPr lang="tr-TR" sz="2800" b="0">
                <a:solidFill>
                  <a:schemeClr val="tx1"/>
                </a:solidFill>
                <a:effectLst/>
                <a:latin typeface="Arial" charset="0"/>
              </a:rPr>
            </a:br>
            <a:r>
              <a:rPr lang="tr-TR" sz="2800" b="0">
                <a:solidFill>
                  <a:schemeClr val="tx1"/>
                </a:solidFill>
                <a:effectLst/>
                <a:latin typeface="Arial" charset="0"/>
              </a:rPr>
              <a:t> </a:t>
            </a:r>
            <a:r>
              <a:rPr lang="en-AU" sz="2800">
                <a:solidFill>
                  <a:srgbClr val="FF3300"/>
                </a:solidFill>
                <a:effectLst/>
                <a:latin typeface="Arial" charset="0"/>
              </a:rPr>
              <a:t>Bankacılık ve Finans Sistemlerinde Veri Madenciliği</a:t>
            </a:r>
            <a:endParaRPr lang="en-US" sz="2800">
              <a:solidFill>
                <a:srgbClr val="FF3300"/>
              </a:solidFill>
              <a:effectLst/>
              <a:latin typeface="Arial" charset="0"/>
            </a:endParaRPr>
          </a:p>
        </p:txBody>
      </p:sp>
      <p:pic>
        <p:nvPicPr>
          <p:cNvPr id="4098" name="Picture 2" descr="C:\Program Files\Microsoft Office\MEDIA\CAGCAT10\j0149481.wmf"/>
          <p:cNvPicPr>
            <a:picLocks noChangeAspect="1" noChangeArrowheads="1"/>
          </p:cNvPicPr>
          <p:nvPr/>
        </p:nvPicPr>
        <p:blipFill>
          <a:blip r:embed="rId3"/>
          <a:srcRect/>
          <a:stretch>
            <a:fillRect/>
          </a:stretch>
        </p:blipFill>
        <p:spPr bwMode="auto">
          <a:xfrm>
            <a:off x="6929438" y="4143375"/>
            <a:ext cx="1687512" cy="1714500"/>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E4CFE9AF-CA91-4371-8C2F-FA4A1A6535AA}" type="slidenum">
              <a:rPr lang="tr-TR" sz="1000">
                <a:solidFill>
                  <a:schemeClr val="bg2">
                    <a:shade val="50000"/>
                  </a:schemeClr>
                </a:solidFill>
                <a:latin typeface="+mn-lt"/>
              </a:rPr>
              <a:pPr algn="r" fontAlgn="auto">
                <a:spcBef>
                  <a:spcPts val="0"/>
                </a:spcBef>
                <a:spcAft>
                  <a:spcPts val="0"/>
                </a:spcAft>
                <a:defRPr/>
              </a:pPr>
              <a:t>18</a:t>
            </a:fld>
            <a:endParaRPr lang="tr-TR" sz="1000">
              <a:solidFill>
                <a:schemeClr val="bg2">
                  <a:shade val="50000"/>
                </a:schemeClr>
              </a:solidFill>
              <a:latin typeface="+mn-lt"/>
            </a:endParaRPr>
          </a:p>
        </p:txBody>
      </p:sp>
      <p:sp>
        <p:nvSpPr>
          <p:cNvPr id="6" name="5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[ 2.hft  ]</a:t>
            </a:r>
          </a:p>
        </p:txBody>
      </p:sp>
      <p:sp>
        <p:nvSpPr>
          <p:cNvPr id="51207" name="Rectangle 7"/>
          <p:cNvSpPr>
            <a:spLocks noChangeArrowheads="1"/>
          </p:cNvSpPr>
          <p:nvPr/>
        </p:nvSpPr>
        <p:spPr bwMode="auto">
          <a:xfrm>
            <a:off x="684213" y="1609725"/>
            <a:ext cx="6192837" cy="3662363"/>
          </a:xfrm>
          <a:prstGeom prst="rect">
            <a:avLst/>
          </a:prstGeom>
          <a:noFill/>
          <a:ln w="9525">
            <a:noFill/>
            <a:miter lim="800000"/>
            <a:headEnd/>
            <a:tailEnd/>
          </a:ln>
        </p:spPr>
        <p:txBody>
          <a:bodyPr anchor="ctr">
            <a:spAutoFit/>
          </a:bodyPr>
          <a:lstStyle/>
          <a:p>
            <a:pPr algn="just"/>
            <a:r>
              <a:rPr lang="tr-TR"/>
              <a:t>Pek çok banka ve finansal kuruluş hesap açtırma, yatırım yapma gibi banka hizmetleri, otomobil, iş, ev gibi kredi hizmetleri sunmaktadır. Bankacılıkta ve finansal sanayide kullanılan verinin tam, güvenilir ve yüksek kalitede olması sistematik veri analizi uygulanmasını kolaylaştırır.</a:t>
            </a:r>
          </a:p>
          <a:p>
            <a:pPr algn="just"/>
            <a:endParaRPr lang="tr-TR"/>
          </a:p>
          <a:p>
            <a:pPr algn="just"/>
            <a:r>
              <a:rPr lang="tr-TR"/>
              <a:t>Bankacılık sektöründe, veri madenciliği kredi sahtekarlığı tahminleme, risk değerlendirme, eylem analiz değerlendirme, kar analizi gibi alanlarda kullanılır.  </a:t>
            </a:r>
          </a:p>
          <a:p>
            <a:pPr algn="just"/>
            <a:endParaRPr lang="tr-TR"/>
          </a:p>
          <a:p>
            <a:pPr algn="just"/>
            <a:r>
              <a:rPr lang="tr-TR"/>
              <a:t>Finansal kuruluşlarda, stok fiyat tahminleme, gümrük ölçümleme, portföy yönetimi, mal fiyat tahminleme gibi alanlarda yapay sinir ağları kullanılır.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07">
                                            <p:txEl>
                                              <p:pRg st="0" end="0"/>
                                            </p:txEl>
                                          </p:spTgt>
                                        </p:tgtEl>
                                        <p:attrNameLst>
                                          <p:attrName>style.visibility</p:attrName>
                                        </p:attrNameLst>
                                      </p:cBhvr>
                                      <p:to>
                                        <p:strVal val="visible"/>
                                      </p:to>
                                    </p:set>
                                    <p:animEffect transition="in" filter="checkerboard(across)">
                                      <p:cBhvr>
                                        <p:cTn id="7" dur="500"/>
                                        <p:tgtEl>
                                          <p:spTgt spid="51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07">
                                            <p:txEl>
                                              <p:pRg st="2" end="2"/>
                                            </p:txEl>
                                          </p:spTgt>
                                        </p:tgtEl>
                                        <p:attrNameLst>
                                          <p:attrName>style.visibility</p:attrName>
                                        </p:attrNameLst>
                                      </p:cBhvr>
                                      <p:to>
                                        <p:strVal val="visible"/>
                                      </p:to>
                                    </p:set>
                                    <p:animEffect transition="in" filter="checkerboard(across)">
                                      <p:cBhvr>
                                        <p:cTn id="12" dur="500"/>
                                        <p:tgtEl>
                                          <p:spTgt spid="512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07">
                                            <p:txEl>
                                              <p:pRg st="4" end="4"/>
                                            </p:txEl>
                                          </p:spTgt>
                                        </p:tgtEl>
                                        <p:attrNameLst>
                                          <p:attrName>style.visibility</p:attrName>
                                        </p:attrNameLst>
                                      </p:cBhvr>
                                      <p:to>
                                        <p:strVal val="visible"/>
                                      </p:to>
                                    </p:set>
                                    <p:animEffect transition="in" filter="checkerboard(across)">
                                      <p:cBhvr>
                                        <p:cTn id="17" dur="500"/>
                                        <p:tgtEl>
                                          <p:spTgt spid="512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bwMode="auto">
          <a:xfrm>
            <a:off x="611188" y="765175"/>
            <a:ext cx="8183562" cy="625475"/>
          </a:xfrm>
          <a:noFill/>
        </p:spPr>
        <p:txBody>
          <a:bodyPr wrap="square" lIns="91440" tIns="45720" rIns="91440" bIns="45720" numCol="1" anchorCtr="0" compatLnSpc="1">
            <a:prstTxWarp prst="textNoShape">
              <a:avLst/>
            </a:prstTxWarp>
            <a:normAutofit fontScale="90000"/>
          </a:bodyPr>
          <a:lstStyle/>
          <a:p>
            <a:pPr eaLnBrk="1" hangingPunct="1"/>
            <a:br>
              <a:rPr lang="tr-TR" sz="2800" b="0">
                <a:solidFill>
                  <a:schemeClr val="tx1"/>
                </a:solidFill>
                <a:effectLst/>
                <a:latin typeface="Arial" charset="0"/>
              </a:rPr>
            </a:br>
            <a:r>
              <a:rPr lang="tr-TR" sz="2800" b="0">
                <a:solidFill>
                  <a:schemeClr val="tx1"/>
                </a:solidFill>
                <a:effectLst/>
                <a:latin typeface="Arial" charset="0"/>
              </a:rPr>
              <a:t> </a:t>
            </a:r>
            <a:r>
              <a:rPr lang="en-AU" sz="2800">
                <a:solidFill>
                  <a:srgbClr val="FF3300"/>
                </a:solidFill>
                <a:effectLst/>
                <a:latin typeface="Arial" charset="0"/>
              </a:rPr>
              <a:t>Hizmet Sektöründe Veri Madenciliği </a:t>
            </a:r>
            <a:endParaRPr lang="en-US" sz="2800">
              <a:solidFill>
                <a:srgbClr val="FF3300"/>
              </a:solidFill>
              <a:effectLst/>
              <a:latin typeface="Arial" charset="0"/>
            </a:endParaRPr>
          </a:p>
        </p:txBody>
      </p:sp>
      <p:pic>
        <p:nvPicPr>
          <p:cNvPr id="4098" name="Picture 2" descr="C:\Program Files\Microsoft Office\MEDIA\CAGCAT10\j0149481.wmf"/>
          <p:cNvPicPr>
            <a:picLocks noChangeAspect="1" noChangeArrowheads="1"/>
          </p:cNvPicPr>
          <p:nvPr/>
        </p:nvPicPr>
        <p:blipFill>
          <a:blip r:embed="rId3"/>
          <a:srcRect/>
          <a:stretch>
            <a:fillRect/>
          </a:stretch>
        </p:blipFill>
        <p:spPr bwMode="auto">
          <a:xfrm>
            <a:off x="6929438" y="4143375"/>
            <a:ext cx="1687512" cy="1714500"/>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E86EA6E9-B4E0-4699-9296-982D9C84C706}" type="slidenum">
              <a:rPr lang="tr-TR" sz="1000">
                <a:solidFill>
                  <a:schemeClr val="bg2">
                    <a:shade val="50000"/>
                  </a:schemeClr>
                </a:solidFill>
                <a:latin typeface="+mn-lt"/>
              </a:rPr>
              <a:pPr algn="r" fontAlgn="auto">
                <a:spcBef>
                  <a:spcPts val="0"/>
                </a:spcBef>
                <a:spcAft>
                  <a:spcPts val="0"/>
                </a:spcAft>
                <a:defRPr/>
              </a:pPr>
              <a:t>19</a:t>
            </a:fld>
            <a:endParaRPr lang="tr-TR" sz="1000">
              <a:solidFill>
                <a:schemeClr val="bg2">
                  <a:shade val="50000"/>
                </a:schemeClr>
              </a:solidFill>
              <a:latin typeface="+mn-lt"/>
            </a:endParaRPr>
          </a:p>
        </p:txBody>
      </p:sp>
      <p:sp>
        <p:nvSpPr>
          <p:cNvPr id="6" name="5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[ 2.hft  ]</a:t>
            </a:r>
          </a:p>
        </p:txBody>
      </p:sp>
      <p:sp>
        <p:nvSpPr>
          <p:cNvPr id="53255" name="Rectangle 7"/>
          <p:cNvSpPr>
            <a:spLocks noChangeArrowheads="1"/>
          </p:cNvSpPr>
          <p:nvPr/>
        </p:nvSpPr>
        <p:spPr bwMode="auto">
          <a:xfrm>
            <a:off x="900113" y="1290638"/>
            <a:ext cx="6335712" cy="4486275"/>
          </a:xfrm>
          <a:prstGeom prst="rect">
            <a:avLst/>
          </a:prstGeom>
          <a:noFill/>
          <a:ln w="9525">
            <a:noFill/>
            <a:miter lim="800000"/>
            <a:headEnd/>
            <a:tailEnd/>
          </a:ln>
        </p:spPr>
        <p:txBody>
          <a:bodyPr anchor="ctr">
            <a:spAutoFit/>
          </a:bodyPr>
          <a:lstStyle/>
          <a:p>
            <a:pPr algn="just"/>
            <a:endParaRPr lang="tr-TR"/>
          </a:p>
          <a:p>
            <a:pPr algn="just"/>
            <a:r>
              <a:rPr lang="tr-TR"/>
              <a:t>Perakende sanayi, satış bilgileri, müşteri profili, ürün nakil bilgileri, servis kayıtları gibi pek çok veriyi işlediğinden veri madenciliği kullanır.</a:t>
            </a:r>
          </a:p>
          <a:p>
            <a:pPr algn="just"/>
            <a:endParaRPr lang="tr-TR"/>
          </a:p>
          <a:p>
            <a:pPr algn="just"/>
            <a:r>
              <a:rPr lang="tr-TR"/>
              <a:t>Perakende veri madenciliğinin kazanımları:</a:t>
            </a:r>
          </a:p>
          <a:p>
            <a:pPr algn="just"/>
            <a:r>
              <a:rPr lang="tr-TR"/>
              <a:t>Müşteri alış davranışı belirlenmesi</a:t>
            </a:r>
            <a:endParaRPr lang="en-AU"/>
          </a:p>
          <a:p>
            <a:pPr algn="just"/>
            <a:r>
              <a:rPr lang="tr-TR"/>
              <a:t>Müşteri alışveriş örneklenmsei ve eylimin belirlenmesi</a:t>
            </a:r>
            <a:endParaRPr lang="en-AU"/>
          </a:p>
          <a:p>
            <a:pPr algn="just"/>
            <a:r>
              <a:rPr lang="tr-TR"/>
              <a:t>Müşteri servis kalitesinin artırılması</a:t>
            </a:r>
            <a:endParaRPr lang="en-AU"/>
          </a:p>
          <a:p>
            <a:pPr algn="just"/>
            <a:r>
              <a:rPr lang="tr-TR"/>
              <a:t>Müşteri hatırlama ve memnuniyetinin sağlanması</a:t>
            </a:r>
            <a:endParaRPr lang="en-AU"/>
          </a:p>
          <a:p>
            <a:pPr algn="just"/>
            <a:r>
              <a:rPr lang="tr-TR"/>
              <a:t>Ürün tüketim oranının artırılması</a:t>
            </a:r>
            <a:endParaRPr lang="en-AU"/>
          </a:p>
          <a:p>
            <a:pPr algn="just"/>
            <a:r>
              <a:rPr lang="tr-TR"/>
              <a:t>Ürün nakil ve dağıtım düzeninin tasarlanması</a:t>
            </a:r>
            <a:endParaRPr lang="en-AU"/>
          </a:p>
          <a:p>
            <a:pPr algn="just"/>
            <a:r>
              <a:rPr lang="tr-TR"/>
              <a:t>İş maliyetinin düşürülmesi</a:t>
            </a:r>
          </a:p>
          <a:p>
            <a:pPr algn="just"/>
            <a:r>
              <a:rPr lang="en-AU"/>
              <a:t>olarak sıralanabilir.</a:t>
            </a:r>
            <a:endParaRPr lang="tr-TR"/>
          </a:p>
          <a:p>
            <a:pPr algn="just"/>
            <a:endParaRPr lang="tr-TR"/>
          </a:p>
          <a:p>
            <a:pPr algn="just"/>
            <a:r>
              <a:rPr lang="tr-TR"/>
              <a:t>Ve Telekominikasyon….</a:t>
            </a:r>
            <a:endParaRPr lang="en-AU"/>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53255">
                                            <p:txEl>
                                              <p:pRg st="3" end="3"/>
                                            </p:txEl>
                                          </p:spTgt>
                                        </p:tgtEl>
                                        <p:attrNameLst>
                                          <p:attrName>style.visibility</p:attrName>
                                        </p:attrNameLst>
                                      </p:cBhvr>
                                      <p:to>
                                        <p:strVal val="visible"/>
                                      </p:to>
                                    </p:set>
                                    <p:anim calcmode="lin" valueType="num">
                                      <p:cBhvr additive="base">
                                        <p:cTn id="7" dur="5000" fill="hold"/>
                                        <p:tgtEl>
                                          <p:spTgt spid="53255">
                                            <p:txEl>
                                              <p:pRg st="3" end="3"/>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53255">
                                            <p:txEl>
                                              <p:pRg st="3" end="3"/>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53255">
                                            <p:txEl>
                                              <p:pRg st="4" end="4"/>
                                            </p:txEl>
                                          </p:spTgt>
                                        </p:tgtEl>
                                        <p:attrNameLst>
                                          <p:attrName>style.visibility</p:attrName>
                                        </p:attrNameLst>
                                      </p:cBhvr>
                                      <p:to>
                                        <p:strVal val="visible"/>
                                      </p:to>
                                    </p:set>
                                    <p:anim calcmode="lin" valueType="num">
                                      <p:cBhvr additive="base">
                                        <p:cTn id="11" dur="5000" fill="hold"/>
                                        <p:tgtEl>
                                          <p:spTgt spid="53255">
                                            <p:txEl>
                                              <p:pRg st="4" end="4"/>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53255">
                                            <p:txEl>
                                              <p:pRg st="4" end="4"/>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53255">
                                            <p:txEl>
                                              <p:pRg st="5" end="5"/>
                                            </p:txEl>
                                          </p:spTgt>
                                        </p:tgtEl>
                                        <p:attrNameLst>
                                          <p:attrName>style.visibility</p:attrName>
                                        </p:attrNameLst>
                                      </p:cBhvr>
                                      <p:to>
                                        <p:strVal val="visible"/>
                                      </p:to>
                                    </p:set>
                                    <p:anim calcmode="lin" valueType="num">
                                      <p:cBhvr additive="base">
                                        <p:cTn id="15" dur="5000" fill="hold"/>
                                        <p:tgtEl>
                                          <p:spTgt spid="53255">
                                            <p:txEl>
                                              <p:pRg st="5" end="5"/>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53255">
                                            <p:txEl>
                                              <p:pRg st="5" end="5"/>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53255">
                                            <p:txEl>
                                              <p:pRg st="6" end="6"/>
                                            </p:txEl>
                                          </p:spTgt>
                                        </p:tgtEl>
                                        <p:attrNameLst>
                                          <p:attrName>style.visibility</p:attrName>
                                        </p:attrNameLst>
                                      </p:cBhvr>
                                      <p:to>
                                        <p:strVal val="visible"/>
                                      </p:to>
                                    </p:set>
                                    <p:anim calcmode="lin" valueType="num">
                                      <p:cBhvr additive="base">
                                        <p:cTn id="19" dur="5000" fill="hold"/>
                                        <p:tgtEl>
                                          <p:spTgt spid="53255">
                                            <p:txEl>
                                              <p:pRg st="6" end="6"/>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53255">
                                            <p:txEl>
                                              <p:pRg st="6" end="6"/>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53255">
                                            <p:txEl>
                                              <p:pRg st="7" end="7"/>
                                            </p:txEl>
                                          </p:spTgt>
                                        </p:tgtEl>
                                        <p:attrNameLst>
                                          <p:attrName>style.visibility</p:attrName>
                                        </p:attrNameLst>
                                      </p:cBhvr>
                                      <p:to>
                                        <p:strVal val="visible"/>
                                      </p:to>
                                    </p:set>
                                    <p:anim calcmode="lin" valueType="num">
                                      <p:cBhvr additive="base">
                                        <p:cTn id="23" dur="5000" fill="hold"/>
                                        <p:tgtEl>
                                          <p:spTgt spid="53255">
                                            <p:txEl>
                                              <p:pRg st="7" end="7"/>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53255">
                                            <p:txEl>
                                              <p:pRg st="7" end="7"/>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53255">
                                            <p:txEl>
                                              <p:pRg st="8" end="8"/>
                                            </p:txEl>
                                          </p:spTgt>
                                        </p:tgtEl>
                                        <p:attrNameLst>
                                          <p:attrName>style.visibility</p:attrName>
                                        </p:attrNameLst>
                                      </p:cBhvr>
                                      <p:to>
                                        <p:strVal val="visible"/>
                                      </p:to>
                                    </p:set>
                                    <p:anim calcmode="lin" valueType="num">
                                      <p:cBhvr additive="base">
                                        <p:cTn id="27" dur="5000" fill="hold"/>
                                        <p:tgtEl>
                                          <p:spTgt spid="53255">
                                            <p:txEl>
                                              <p:pRg st="8" end="8"/>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53255">
                                            <p:txEl>
                                              <p:pRg st="8" end="8"/>
                                            </p:txEl>
                                          </p:spTgt>
                                        </p:tgtEl>
                                        <p:attrNameLst>
                                          <p:attrName>ppt_y</p:attrName>
                                        </p:attrNameLst>
                                      </p:cBhvr>
                                      <p:tavLst>
                                        <p:tav tm="0">
                                          <p:val>
                                            <p:strVal val="1+#ppt_h/2"/>
                                          </p:val>
                                        </p:tav>
                                        <p:tav tm="100000">
                                          <p:val>
                                            <p:strVal val="#ppt_y"/>
                                          </p:val>
                                        </p:tav>
                                      </p:tavLst>
                                    </p:anim>
                                  </p:childTnLst>
                                </p:cTn>
                              </p:par>
                              <p:par>
                                <p:cTn id="29" presetID="7" presetClass="entr" presetSubtype="4" fill="hold" nodeType="withEffect">
                                  <p:stCondLst>
                                    <p:cond delay="0"/>
                                  </p:stCondLst>
                                  <p:childTnLst>
                                    <p:set>
                                      <p:cBhvr>
                                        <p:cTn id="30" dur="1" fill="hold">
                                          <p:stCondLst>
                                            <p:cond delay="0"/>
                                          </p:stCondLst>
                                        </p:cTn>
                                        <p:tgtEl>
                                          <p:spTgt spid="53255">
                                            <p:txEl>
                                              <p:pRg st="9" end="9"/>
                                            </p:txEl>
                                          </p:spTgt>
                                        </p:tgtEl>
                                        <p:attrNameLst>
                                          <p:attrName>style.visibility</p:attrName>
                                        </p:attrNameLst>
                                      </p:cBhvr>
                                      <p:to>
                                        <p:strVal val="visible"/>
                                      </p:to>
                                    </p:set>
                                    <p:anim calcmode="lin" valueType="num">
                                      <p:cBhvr additive="base">
                                        <p:cTn id="31" dur="5000" fill="hold"/>
                                        <p:tgtEl>
                                          <p:spTgt spid="53255">
                                            <p:txEl>
                                              <p:pRg st="9" end="9"/>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53255">
                                            <p:txEl>
                                              <p:pRg st="9" end="9"/>
                                            </p:txEl>
                                          </p:spTgt>
                                        </p:tgtEl>
                                        <p:attrNameLst>
                                          <p:attrName>ppt_y</p:attrName>
                                        </p:attrNameLst>
                                      </p:cBhvr>
                                      <p:tavLst>
                                        <p:tav tm="0">
                                          <p:val>
                                            <p:strVal val="1+#ppt_h/2"/>
                                          </p:val>
                                        </p:tav>
                                        <p:tav tm="100000">
                                          <p:val>
                                            <p:strVal val="#ppt_y"/>
                                          </p:val>
                                        </p:tav>
                                      </p:tavLst>
                                    </p:anim>
                                  </p:childTnLst>
                                </p:cTn>
                              </p:par>
                              <p:par>
                                <p:cTn id="33" presetID="7" presetClass="entr" presetSubtype="4" fill="hold" nodeType="withEffect">
                                  <p:stCondLst>
                                    <p:cond delay="0"/>
                                  </p:stCondLst>
                                  <p:childTnLst>
                                    <p:set>
                                      <p:cBhvr>
                                        <p:cTn id="34" dur="1" fill="hold">
                                          <p:stCondLst>
                                            <p:cond delay="0"/>
                                          </p:stCondLst>
                                        </p:cTn>
                                        <p:tgtEl>
                                          <p:spTgt spid="53255">
                                            <p:txEl>
                                              <p:pRg st="10" end="10"/>
                                            </p:txEl>
                                          </p:spTgt>
                                        </p:tgtEl>
                                        <p:attrNameLst>
                                          <p:attrName>style.visibility</p:attrName>
                                        </p:attrNameLst>
                                      </p:cBhvr>
                                      <p:to>
                                        <p:strVal val="visible"/>
                                      </p:to>
                                    </p:set>
                                    <p:anim calcmode="lin" valueType="num">
                                      <p:cBhvr additive="base">
                                        <p:cTn id="35" dur="5000" fill="hold"/>
                                        <p:tgtEl>
                                          <p:spTgt spid="53255">
                                            <p:txEl>
                                              <p:pRg st="10" end="10"/>
                                            </p:txEl>
                                          </p:spTgt>
                                        </p:tgtEl>
                                        <p:attrNameLst>
                                          <p:attrName>ppt_x</p:attrName>
                                        </p:attrNameLst>
                                      </p:cBhvr>
                                      <p:tavLst>
                                        <p:tav tm="0">
                                          <p:val>
                                            <p:strVal val="#ppt_x"/>
                                          </p:val>
                                        </p:tav>
                                        <p:tav tm="100000">
                                          <p:val>
                                            <p:strVal val="#ppt_x"/>
                                          </p:val>
                                        </p:tav>
                                      </p:tavLst>
                                    </p:anim>
                                    <p:anim calcmode="lin" valueType="num">
                                      <p:cBhvr additive="base">
                                        <p:cTn id="36" dur="5000" fill="hold"/>
                                        <p:tgtEl>
                                          <p:spTgt spid="53255">
                                            <p:txEl>
                                              <p:pRg st="10" end="10"/>
                                            </p:txEl>
                                          </p:spTgt>
                                        </p:tgtEl>
                                        <p:attrNameLst>
                                          <p:attrName>ppt_y</p:attrName>
                                        </p:attrNameLst>
                                      </p:cBhvr>
                                      <p:tavLst>
                                        <p:tav tm="0">
                                          <p:val>
                                            <p:strVal val="1+#ppt_h/2"/>
                                          </p:val>
                                        </p:tav>
                                        <p:tav tm="100000">
                                          <p:val>
                                            <p:strVal val="#ppt_y"/>
                                          </p:val>
                                        </p:tav>
                                      </p:tavLst>
                                    </p:anim>
                                  </p:childTnLst>
                                </p:cTn>
                              </p:par>
                              <p:par>
                                <p:cTn id="37" presetID="7" presetClass="entr" presetSubtype="4" fill="hold" nodeType="withEffect">
                                  <p:stCondLst>
                                    <p:cond delay="0"/>
                                  </p:stCondLst>
                                  <p:childTnLst>
                                    <p:set>
                                      <p:cBhvr>
                                        <p:cTn id="38" dur="1" fill="hold">
                                          <p:stCondLst>
                                            <p:cond delay="0"/>
                                          </p:stCondLst>
                                        </p:cTn>
                                        <p:tgtEl>
                                          <p:spTgt spid="53255">
                                            <p:txEl>
                                              <p:pRg st="11" end="11"/>
                                            </p:txEl>
                                          </p:spTgt>
                                        </p:tgtEl>
                                        <p:attrNameLst>
                                          <p:attrName>style.visibility</p:attrName>
                                        </p:attrNameLst>
                                      </p:cBhvr>
                                      <p:to>
                                        <p:strVal val="visible"/>
                                      </p:to>
                                    </p:set>
                                    <p:anim calcmode="lin" valueType="num">
                                      <p:cBhvr additive="base">
                                        <p:cTn id="39" dur="5000" fill="hold"/>
                                        <p:tgtEl>
                                          <p:spTgt spid="53255">
                                            <p:txEl>
                                              <p:pRg st="11" end="11"/>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53255">
                                            <p:txEl>
                                              <p:pRg st="11" end="11"/>
                                            </p:txEl>
                                          </p:spTgt>
                                        </p:tgtEl>
                                        <p:attrNameLst>
                                          <p:attrName>ppt_y</p:attrName>
                                        </p:attrNameLst>
                                      </p:cBhvr>
                                      <p:tavLst>
                                        <p:tav tm="0">
                                          <p:val>
                                            <p:strVal val="1+#ppt_h/2"/>
                                          </p:val>
                                        </p:tav>
                                        <p:tav tm="100000">
                                          <p:val>
                                            <p:strVal val="#ppt_y"/>
                                          </p:val>
                                        </p:tav>
                                      </p:tavLst>
                                    </p:anim>
                                  </p:childTnLst>
                                </p:cTn>
                              </p:par>
                              <p:par>
                                <p:cTn id="41" presetID="7" presetClass="entr" presetSubtype="4" fill="hold" nodeType="withEffect">
                                  <p:stCondLst>
                                    <p:cond delay="0"/>
                                  </p:stCondLst>
                                  <p:childTnLst>
                                    <p:set>
                                      <p:cBhvr>
                                        <p:cTn id="42" dur="1" fill="hold">
                                          <p:stCondLst>
                                            <p:cond delay="0"/>
                                          </p:stCondLst>
                                        </p:cTn>
                                        <p:tgtEl>
                                          <p:spTgt spid="53255">
                                            <p:txEl>
                                              <p:pRg st="13" end="13"/>
                                            </p:txEl>
                                          </p:spTgt>
                                        </p:tgtEl>
                                        <p:attrNameLst>
                                          <p:attrName>style.visibility</p:attrName>
                                        </p:attrNameLst>
                                      </p:cBhvr>
                                      <p:to>
                                        <p:strVal val="visible"/>
                                      </p:to>
                                    </p:set>
                                    <p:anim calcmode="lin" valueType="num">
                                      <p:cBhvr additive="base">
                                        <p:cTn id="43" dur="5000" fill="hold"/>
                                        <p:tgtEl>
                                          <p:spTgt spid="53255">
                                            <p:txEl>
                                              <p:pRg st="13" end="13"/>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532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wrap="square" lIns="91440" tIns="45720" rIns="91440" bIns="45720" numCol="1" anchorCtr="0" compatLnSpc="1">
            <a:prstTxWarp prst="textNoShape">
              <a:avLst/>
            </a:prstTxWarp>
            <a:normAutofit fontScale="90000"/>
          </a:bodyPr>
          <a:lstStyle/>
          <a:p>
            <a:pPr eaLnBrk="1" hangingPunct="1">
              <a:defRPr/>
            </a:pPr>
            <a:r>
              <a:rPr lang="tr-TR" sz="3200" b="0">
                <a:solidFill>
                  <a:srgbClr val="EBEFE6"/>
                </a:solidFill>
                <a:effectLst>
                  <a:outerShdw blurRad="38100" dist="38100" dir="2700000" algn="tl">
                    <a:srgbClr val="C0C0C0"/>
                  </a:outerShdw>
                </a:effectLst>
                <a:latin typeface="Arial" charset="0"/>
                <a:cs typeface="Times New Roman" pitchFamily="18" charset="0"/>
              </a:rPr>
              <a:t>Veri Madenciliği Nedir :</a:t>
            </a:r>
          </a:p>
        </p:txBody>
      </p:sp>
      <p:sp>
        <p:nvSpPr>
          <p:cNvPr id="16386" name="2 İçerik Yer Tutucusu"/>
          <p:cNvSpPr>
            <a:spLocks noGrp="1"/>
          </p:cNvSpPr>
          <p:nvPr>
            <p:ph idx="1"/>
          </p:nvPr>
        </p:nvSpPr>
        <p:spPr>
          <a:xfrm>
            <a:off x="503238" y="836613"/>
            <a:ext cx="8183562" cy="1708150"/>
          </a:xfrm>
        </p:spPr>
        <p:txBody>
          <a:bodyPr/>
          <a:lstStyle/>
          <a:p>
            <a:pPr marL="180975" indent="0" eaLnBrk="1" hangingPunct="1">
              <a:buFont typeface="Wingdings 2" pitchFamily="18" charset="2"/>
              <a:buNone/>
            </a:pPr>
            <a:endParaRPr lang="tr-TR">
              <a:latin typeface="Arial" charset="0"/>
              <a:cs typeface="Times New Roman" pitchFamily="18" charset="0"/>
            </a:endParaRPr>
          </a:p>
          <a:p>
            <a:pPr marL="180975" indent="0" eaLnBrk="1" hangingPunct="1">
              <a:buFont typeface="Wingdings 2" pitchFamily="18" charset="2"/>
              <a:buNone/>
            </a:pPr>
            <a:r>
              <a:rPr lang="tr-TR">
                <a:latin typeface="Arial" charset="0"/>
                <a:cs typeface="Times New Roman" pitchFamily="18" charset="0"/>
              </a:rPr>
              <a:t>“Verilerden</a:t>
            </a:r>
            <a:r>
              <a:rPr lang="en-US">
                <a:latin typeface="Arial" charset="0"/>
                <a:cs typeface="Times New Roman" pitchFamily="18" charset="0"/>
              </a:rPr>
              <a:t> </a:t>
            </a:r>
            <a:r>
              <a:rPr lang="tr-TR">
                <a:latin typeface="Arial" charset="0"/>
                <a:cs typeface="Times New Roman" pitchFamily="18" charset="0"/>
              </a:rPr>
              <a:t>üstü kapalı</a:t>
            </a:r>
            <a:r>
              <a:rPr lang="en-US">
                <a:latin typeface="Arial" charset="0"/>
                <a:cs typeface="Times New Roman" pitchFamily="18" charset="0"/>
              </a:rPr>
              <a:t>, </a:t>
            </a:r>
            <a:r>
              <a:rPr lang="tr-TR">
                <a:latin typeface="Arial" charset="0"/>
                <a:cs typeface="Times New Roman" pitchFamily="18" charset="0"/>
              </a:rPr>
              <a:t>çok net olmayan </a:t>
            </a:r>
            <a:r>
              <a:rPr lang="en-US">
                <a:latin typeface="Arial" charset="0"/>
                <a:cs typeface="Times New Roman" pitchFamily="18" charset="0"/>
              </a:rPr>
              <a:t>, </a:t>
            </a:r>
            <a:r>
              <a:rPr lang="tr-TR">
                <a:latin typeface="Arial" charset="0"/>
                <a:cs typeface="Times New Roman" pitchFamily="18" charset="0"/>
              </a:rPr>
              <a:t>önceden bilinmeyen ancak potansiyel olarak kullanılabilir bilgi ve</a:t>
            </a:r>
            <a:r>
              <a:rPr lang="en-US">
                <a:latin typeface="Arial" charset="0"/>
                <a:cs typeface="Times New Roman" pitchFamily="18" charset="0"/>
              </a:rPr>
              <a:t> </a:t>
            </a:r>
            <a:r>
              <a:rPr lang="tr-TR">
                <a:latin typeface="Arial" charset="0"/>
                <a:cs typeface="Times New Roman" pitchFamily="18" charset="0"/>
              </a:rPr>
              <a:t>örüntülerin</a:t>
            </a:r>
            <a:r>
              <a:rPr lang="en-US">
                <a:latin typeface="Arial" charset="0"/>
                <a:cs typeface="Times New Roman" pitchFamily="18" charset="0"/>
              </a:rPr>
              <a:t> </a:t>
            </a:r>
            <a:r>
              <a:rPr lang="tr-TR">
                <a:latin typeface="Arial" charset="0"/>
                <a:cs typeface="Times New Roman" pitchFamily="18" charset="0"/>
              </a:rPr>
              <a:t>çıkarılması olarak tanımlanabilir</a:t>
            </a:r>
            <a:r>
              <a:rPr lang="en-US">
                <a:latin typeface="Arial" charset="0"/>
                <a:cs typeface="Times New Roman" pitchFamily="18" charset="0"/>
              </a:rPr>
              <a:t>.</a:t>
            </a:r>
            <a:r>
              <a:rPr lang="tr-TR">
                <a:latin typeface="Arial" charset="0"/>
                <a:cs typeface="Times New Roman" pitchFamily="18" charset="0"/>
              </a:rPr>
              <a:t>”</a:t>
            </a:r>
          </a:p>
        </p:txBody>
      </p:sp>
      <p:sp>
        <p:nvSpPr>
          <p:cNvPr id="18435" name="3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0DF2C4C0-267D-4FD0-A5B0-DEBB5519E75D}" type="slidenum">
              <a:rPr lang="tr-TR" smtClean="0">
                <a:solidFill>
                  <a:srgbClr val="938E99"/>
                </a:solidFill>
                <a:latin typeface="Arial" charset="0"/>
              </a:rPr>
              <a:pPr fontAlgn="base">
                <a:spcBef>
                  <a:spcPct val="0"/>
                </a:spcBef>
                <a:spcAft>
                  <a:spcPct val="0"/>
                </a:spcAft>
              </a:pPr>
              <a:t>2</a:t>
            </a:fld>
            <a:endParaRPr lang="tr-TR">
              <a:solidFill>
                <a:srgbClr val="938E99"/>
              </a:solidFill>
              <a:latin typeface="Arial" charset="0"/>
            </a:endParaRPr>
          </a:p>
        </p:txBody>
      </p:sp>
      <p:sp>
        <p:nvSpPr>
          <p:cNvPr id="18436" name="4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grpSp>
        <p:nvGrpSpPr>
          <p:cNvPr id="6" name="Group 3"/>
          <p:cNvGrpSpPr>
            <a:grpSpLocks/>
          </p:cNvGrpSpPr>
          <p:nvPr/>
        </p:nvGrpSpPr>
        <p:grpSpPr bwMode="auto">
          <a:xfrm>
            <a:off x="2285984" y="3143248"/>
            <a:ext cx="4214842" cy="2786082"/>
            <a:chOff x="192" y="1152"/>
            <a:chExt cx="5376" cy="2736"/>
          </a:xfrm>
          <a:solidFill>
            <a:schemeClr val="bg1">
              <a:alpha val="52000"/>
            </a:schemeClr>
          </a:solidFill>
          <a:effectLst>
            <a:outerShdw dir="4740000" sy="23000" kx="-1200000" algn="bl" rotWithShape="0">
              <a:prstClr val="black">
                <a:alpha val="21000"/>
              </a:prstClr>
            </a:outerShdw>
          </a:effectLst>
          <a:scene3d>
            <a:camera prst="perspectiveFront"/>
            <a:lightRig rig="threePt" dir="t"/>
          </a:scene3d>
        </p:grpSpPr>
        <p:sp>
          <p:nvSpPr>
            <p:cNvPr id="7" name="Oval 4"/>
            <p:cNvSpPr>
              <a:spLocks noChangeArrowheads="1"/>
            </p:cNvSpPr>
            <p:nvPr/>
          </p:nvSpPr>
          <p:spPr bwMode="auto">
            <a:xfrm>
              <a:off x="2160" y="2160"/>
              <a:ext cx="1440" cy="672"/>
            </a:xfrm>
            <a:prstGeom prst="ellipse">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fontAlgn="auto">
                <a:spcBef>
                  <a:spcPts val="0"/>
                </a:spcBef>
                <a:spcAft>
                  <a:spcPts val="0"/>
                </a:spcAft>
                <a:defRPr/>
              </a:pPr>
              <a:r>
                <a:rPr lang="tr-TR" sz="1050" b="1" dirty="0">
                  <a:solidFill>
                    <a:schemeClr val="tx2">
                      <a:lumMod val="75000"/>
                    </a:schemeClr>
                  </a:solidFill>
                  <a:latin typeface="Arial Narrow" pitchFamily="34" charset="0"/>
                </a:rPr>
                <a:t>Veri</a:t>
              </a:r>
              <a:br>
                <a:rPr lang="tr-TR" sz="1050" b="1" dirty="0">
                  <a:solidFill>
                    <a:schemeClr val="tx2">
                      <a:lumMod val="75000"/>
                    </a:schemeClr>
                  </a:solidFill>
                  <a:latin typeface="Arial Narrow" pitchFamily="34" charset="0"/>
                </a:rPr>
              </a:br>
              <a:r>
                <a:rPr lang="tr-TR" sz="1050" b="1" dirty="0">
                  <a:solidFill>
                    <a:schemeClr val="tx2">
                      <a:lumMod val="75000"/>
                    </a:schemeClr>
                  </a:solidFill>
                  <a:latin typeface="Arial Narrow" pitchFamily="34" charset="0"/>
                </a:rPr>
                <a:t>Madenciliği</a:t>
              </a:r>
              <a:endParaRPr lang="en-US" sz="1050" b="1" dirty="0">
                <a:solidFill>
                  <a:schemeClr val="tx2">
                    <a:lumMod val="75000"/>
                  </a:schemeClr>
                </a:solidFill>
                <a:latin typeface="Arial Narrow" pitchFamily="34" charset="0"/>
              </a:endParaRPr>
            </a:p>
          </p:txBody>
        </p:sp>
        <p:sp>
          <p:nvSpPr>
            <p:cNvPr id="8" name="Line 5"/>
            <p:cNvSpPr>
              <a:spLocks noChangeShapeType="1"/>
            </p:cNvSpPr>
            <p:nvPr/>
          </p:nvSpPr>
          <p:spPr bwMode="auto">
            <a:xfrm>
              <a:off x="1488"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50">
                <a:solidFill>
                  <a:schemeClr val="tx2">
                    <a:lumMod val="75000"/>
                  </a:schemeClr>
                </a:solidFill>
                <a:latin typeface="Arial Narrow" pitchFamily="34" charset="0"/>
              </a:endParaRPr>
            </a:p>
          </p:txBody>
        </p:sp>
        <p:sp>
          <p:nvSpPr>
            <p:cNvPr id="9" name="Line 6"/>
            <p:cNvSpPr>
              <a:spLocks noChangeShapeType="1"/>
            </p:cNvSpPr>
            <p:nvPr/>
          </p:nvSpPr>
          <p:spPr bwMode="auto">
            <a:xfrm>
              <a:off x="1824" y="1680"/>
              <a:ext cx="816" cy="48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50">
                <a:solidFill>
                  <a:schemeClr val="tx2">
                    <a:lumMod val="75000"/>
                  </a:schemeClr>
                </a:solidFill>
                <a:latin typeface="Arial Narrow" pitchFamily="34" charset="0"/>
              </a:endParaRPr>
            </a:p>
          </p:txBody>
        </p:sp>
        <p:sp>
          <p:nvSpPr>
            <p:cNvPr id="10" name="Line 7"/>
            <p:cNvSpPr>
              <a:spLocks noChangeShapeType="1"/>
            </p:cNvSpPr>
            <p:nvPr/>
          </p:nvSpPr>
          <p:spPr bwMode="auto">
            <a:xfrm flipH="1">
              <a:off x="3072" y="1680"/>
              <a:ext cx="720" cy="48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50">
                <a:solidFill>
                  <a:schemeClr val="tx2">
                    <a:lumMod val="75000"/>
                  </a:schemeClr>
                </a:solidFill>
                <a:latin typeface="Arial Narrow" pitchFamily="34" charset="0"/>
              </a:endParaRPr>
            </a:p>
          </p:txBody>
        </p:sp>
        <p:sp>
          <p:nvSpPr>
            <p:cNvPr id="11" name="Line 8"/>
            <p:cNvSpPr>
              <a:spLocks noChangeShapeType="1"/>
            </p:cNvSpPr>
            <p:nvPr/>
          </p:nvSpPr>
          <p:spPr bwMode="auto">
            <a:xfrm flipH="1">
              <a:off x="3600"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50">
                <a:solidFill>
                  <a:schemeClr val="tx2">
                    <a:lumMod val="75000"/>
                  </a:schemeClr>
                </a:solidFill>
                <a:latin typeface="Arial Narrow" pitchFamily="34" charset="0"/>
              </a:endParaRPr>
            </a:p>
          </p:txBody>
        </p:sp>
        <p:sp>
          <p:nvSpPr>
            <p:cNvPr id="12" name="Line 9"/>
            <p:cNvSpPr>
              <a:spLocks noChangeShapeType="1"/>
            </p:cNvSpPr>
            <p:nvPr/>
          </p:nvSpPr>
          <p:spPr bwMode="auto">
            <a:xfrm flipH="1" flipV="1">
              <a:off x="3304" y="2794"/>
              <a:ext cx="1112" cy="47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50">
                <a:solidFill>
                  <a:schemeClr val="tx2">
                    <a:lumMod val="75000"/>
                  </a:schemeClr>
                </a:solidFill>
                <a:latin typeface="Arial Narrow" pitchFamily="34" charset="0"/>
              </a:endParaRPr>
            </a:p>
          </p:txBody>
        </p:sp>
        <p:sp>
          <p:nvSpPr>
            <p:cNvPr id="13" name="Line 10"/>
            <p:cNvSpPr>
              <a:spLocks noChangeShapeType="1"/>
            </p:cNvSpPr>
            <p:nvPr/>
          </p:nvSpPr>
          <p:spPr bwMode="auto">
            <a:xfrm flipV="1">
              <a:off x="1536" y="2794"/>
              <a:ext cx="849" cy="47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50">
                <a:solidFill>
                  <a:schemeClr val="tx2">
                    <a:lumMod val="75000"/>
                  </a:schemeClr>
                </a:solidFill>
                <a:latin typeface="Arial Narrow" pitchFamily="34" charset="0"/>
              </a:endParaRPr>
            </a:p>
          </p:txBody>
        </p:sp>
        <p:sp>
          <p:nvSpPr>
            <p:cNvPr id="14" name="Oval 11"/>
            <p:cNvSpPr>
              <a:spLocks noChangeArrowheads="1"/>
            </p:cNvSpPr>
            <p:nvPr/>
          </p:nvSpPr>
          <p:spPr bwMode="auto">
            <a:xfrm>
              <a:off x="1056" y="115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50" dirty="0">
                  <a:solidFill>
                    <a:schemeClr val="tx2">
                      <a:lumMod val="75000"/>
                    </a:schemeClr>
                  </a:solidFill>
                  <a:latin typeface="Arial Narrow" pitchFamily="34" charset="0"/>
                </a:rPr>
                <a:t>Veritabanı</a:t>
              </a:r>
              <a:br>
                <a:rPr lang="tr-TR" sz="1050" dirty="0">
                  <a:solidFill>
                    <a:schemeClr val="tx2">
                      <a:lumMod val="75000"/>
                    </a:schemeClr>
                  </a:solidFill>
                  <a:latin typeface="Arial Narrow" pitchFamily="34" charset="0"/>
                </a:rPr>
              </a:br>
              <a:r>
                <a:rPr lang="tr-TR" sz="1050" dirty="0">
                  <a:solidFill>
                    <a:schemeClr val="tx2">
                      <a:lumMod val="75000"/>
                    </a:schemeClr>
                  </a:solidFill>
                  <a:latin typeface="Arial Narrow" pitchFamily="34" charset="0"/>
                </a:rPr>
                <a:t>Teknolojisi</a:t>
              </a:r>
              <a:endParaRPr lang="en-US" sz="1050" dirty="0">
                <a:solidFill>
                  <a:schemeClr val="tx2">
                    <a:lumMod val="75000"/>
                  </a:schemeClr>
                </a:solidFill>
                <a:latin typeface="Arial Narrow" pitchFamily="34" charset="0"/>
              </a:endParaRPr>
            </a:p>
          </p:txBody>
        </p:sp>
        <p:sp>
          <p:nvSpPr>
            <p:cNvPr id="15" name="Oval 12"/>
            <p:cNvSpPr>
              <a:spLocks noChangeArrowheads="1"/>
            </p:cNvSpPr>
            <p:nvPr/>
          </p:nvSpPr>
          <p:spPr bwMode="auto">
            <a:xfrm>
              <a:off x="3216" y="1200"/>
              <a:ext cx="1296" cy="480"/>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50">
                  <a:solidFill>
                    <a:schemeClr val="tx2">
                      <a:lumMod val="75000"/>
                    </a:schemeClr>
                  </a:solidFill>
                  <a:latin typeface="Arial Narrow" pitchFamily="34" charset="0"/>
                </a:rPr>
                <a:t>İstatistik</a:t>
              </a:r>
              <a:endParaRPr lang="en-US" sz="1050">
                <a:solidFill>
                  <a:schemeClr val="tx2">
                    <a:lumMod val="75000"/>
                  </a:schemeClr>
                </a:solidFill>
                <a:latin typeface="Arial Narrow" pitchFamily="34" charset="0"/>
              </a:endParaRPr>
            </a:p>
          </p:txBody>
        </p:sp>
        <p:sp>
          <p:nvSpPr>
            <p:cNvPr id="16" name="Oval 13"/>
            <p:cNvSpPr>
              <a:spLocks noChangeArrowheads="1"/>
            </p:cNvSpPr>
            <p:nvPr/>
          </p:nvSpPr>
          <p:spPr bwMode="auto">
            <a:xfrm>
              <a:off x="192" y="2208"/>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50" dirty="0">
                  <a:solidFill>
                    <a:schemeClr val="tx2">
                      <a:lumMod val="75000"/>
                    </a:schemeClr>
                  </a:solidFill>
                  <a:latin typeface="Arial Narrow" pitchFamily="34" charset="0"/>
                </a:rPr>
                <a:t>Makine</a:t>
              </a:r>
            </a:p>
            <a:p>
              <a:pPr algn="ctr" fontAlgn="auto">
                <a:spcBef>
                  <a:spcPts val="0"/>
                </a:spcBef>
                <a:spcAft>
                  <a:spcPts val="0"/>
                </a:spcAft>
                <a:defRPr/>
              </a:pPr>
              <a:r>
                <a:rPr lang="tr-TR" sz="1050" dirty="0">
                  <a:solidFill>
                    <a:schemeClr val="tx2">
                      <a:lumMod val="75000"/>
                    </a:schemeClr>
                  </a:solidFill>
                  <a:latin typeface="Arial Narrow" pitchFamily="34" charset="0"/>
                </a:rPr>
                <a:t> Öğrenmesi</a:t>
              </a:r>
              <a:endParaRPr lang="en-US" sz="1050" dirty="0">
                <a:solidFill>
                  <a:schemeClr val="tx2">
                    <a:lumMod val="75000"/>
                  </a:schemeClr>
                </a:solidFill>
                <a:latin typeface="Arial Narrow" pitchFamily="34" charset="0"/>
              </a:endParaRPr>
            </a:p>
          </p:txBody>
        </p:sp>
        <p:sp>
          <p:nvSpPr>
            <p:cNvPr id="17" name="Oval 14"/>
            <p:cNvSpPr>
              <a:spLocks noChangeArrowheads="1"/>
            </p:cNvSpPr>
            <p:nvPr/>
          </p:nvSpPr>
          <p:spPr bwMode="auto">
            <a:xfrm>
              <a:off x="336" y="307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50">
                  <a:solidFill>
                    <a:schemeClr val="tx2">
                      <a:lumMod val="75000"/>
                    </a:schemeClr>
                  </a:solidFill>
                  <a:latin typeface="Arial Narrow" pitchFamily="34" charset="0"/>
                </a:rPr>
                <a:t>Örüntü</a:t>
              </a:r>
              <a:br>
                <a:rPr lang="tr-TR" sz="1050">
                  <a:solidFill>
                    <a:schemeClr val="tx2">
                      <a:lumMod val="75000"/>
                    </a:schemeClr>
                  </a:solidFill>
                  <a:latin typeface="Arial Narrow" pitchFamily="34" charset="0"/>
                </a:rPr>
              </a:br>
              <a:r>
                <a:rPr lang="tr-TR" sz="1050">
                  <a:solidFill>
                    <a:schemeClr val="tx2">
                      <a:lumMod val="75000"/>
                    </a:schemeClr>
                  </a:solidFill>
                  <a:latin typeface="Arial Narrow" pitchFamily="34" charset="0"/>
                </a:rPr>
                <a:t>Tanıma</a:t>
              </a:r>
              <a:endParaRPr lang="en-US" sz="1050">
                <a:solidFill>
                  <a:schemeClr val="tx2">
                    <a:lumMod val="75000"/>
                  </a:schemeClr>
                </a:solidFill>
                <a:latin typeface="Arial Narrow" pitchFamily="34" charset="0"/>
              </a:endParaRPr>
            </a:p>
          </p:txBody>
        </p:sp>
        <p:sp>
          <p:nvSpPr>
            <p:cNvPr id="18" name="Oval 15"/>
            <p:cNvSpPr>
              <a:spLocks noChangeArrowheads="1"/>
            </p:cNvSpPr>
            <p:nvPr/>
          </p:nvSpPr>
          <p:spPr bwMode="auto">
            <a:xfrm>
              <a:off x="2208" y="33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50">
                  <a:solidFill>
                    <a:schemeClr val="tx2">
                      <a:lumMod val="75000"/>
                    </a:schemeClr>
                  </a:solidFill>
                  <a:latin typeface="Arial Narrow" pitchFamily="34" charset="0"/>
                </a:rPr>
                <a:t>Algoritmalar</a:t>
              </a:r>
              <a:endParaRPr lang="en-US" sz="1050">
                <a:solidFill>
                  <a:schemeClr val="tx2">
                    <a:lumMod val="75000"/>
                  </a:schemeClr>
                </a:solidFill>
                <a:latin typeface="Arial Narrow" pitchFamily="34" charset="0"/>
              </a:endParaRPr>
            </a:p>
          </p:txBody>
        </p:sp>
        <p:sp>
          <p:nvSpPr>
            <p:cNvPr id="19" name="Oval 16"/>
            <p:cNvSpPr>
              <a:spLocks noChangeArrowheads="1"/>
            </p:cNvSpPr>
            <p:nvPr/>
          </p:nvSpPr>
          <p:spPr bwMode="auto">
            <a:xfrm>
              <a:off x="4032" y="3216"/>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50">
                  <a:solidFill>
                    <a:schemeClr val="tx2">
                      <a:lumMod val="75000"/>
                    </a:schemeClr>
                  </a:solidFill>
                  <a:latin typeface="Arial Narrow" pitchFamily="34" charset="0"/>
                </a:rPr>
                <a:t>Diğer</a:t>
              </a:r>
              <a:br>
                <a:rPr lang="tr-TR" sz="1050">
                  <a:solidFill>
                    <a:schemeClr val="tx2">
                      <a:lumMod val="75000"/>
                    </a:schemeClr>
                  </a:solidFill>
                  <a:latin typeface="Arial Narrow" pitchFamily="34" charset="0"/>
                </a:rPr>
              </a:br>
              <a:r>
                <a:rPr lang="tr-TR" sz="1050">
                  <a:solidFill>
                    <a:schemeClr val="tx2">
                      <a:lumMod val="75000"/>
                    </a:schemeClr>
                  </a:solidFill>
                  <a:latin typeface="Arial Narrow" pitchFamily="34" charset="0"/>
                </a:rPr>
                <a:t>Disiplinler</a:t>
              </a:r>
              <a:endParaRPr lang="en-US" sz="1050">
                <a:solidFill>
                  <a:schemeClr val="tx2">
                    <a:lumMod val="75000"/>
                  </a:schemeClr>
                </a:solidFill>
                <a:latin typeface="Arial Narrow" pitchFamily="34" charset="0"/>
              </a:endParaRPr>
            </a:p>
          </p:txBody>
        </p:sp>
        <p:sp>
          <p:nvSpPr>
            <p:cNvPr id="20" name="Oval 17"/>
            <p:cNvSpPr>
              <a:spLocks noChangeArrowheads="1"/>
            </p:cNvSpPr>
            <p:nvPr/>
          </p:nvSpPr>
          <p:spPr bwMode="auto">
            <a:xfrm>
              <a:off x="4272" y="21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lnSpc>
                  <a:spcPct val="110000"/>
                </a:lnSpc>
                <a:spcBef>
                  <a:spcPct val="20000"/>
                </a:spcBef>
                <a:spcAft>
                  <a:spcPts val="0"/>
                </a:spcAft>
                <a:buClr>
                  <a:schemeClr val="folHlink"/>
                </a:buClr>
                <a:buSzPct val="60000"/>
                <a:buFont typeface="Wingdings" pitchFamily="2" charset="2"/>
                <a:buNone/>
                <a:defRPr/>
              </a:pPr>
              <a:r>
                <a:rPr lang="tr-TR" sz="1050">
                  <a:solidFill>
                    <a:schemeClr val="tx2">
                      <a:lumMod val="75000"/>
                    </a:schemeClr>
                  </a:solidFill>
                  <a:latin typeface="Arial Narrow" pitchFamily="34" charset="0"/>
                </a:rPr>
                <a:t>Görselleştirme</a:t>
              </a:r>
              <a:endParaRPr lang="en-US" sz="1050">
                <a:solidFill>
                  <a:schemeClr val="tx2">
                    <a:lumMod val="75000"/>
                  </a:schemeClr>
                </a:solidFill>
                <a:latin typeface="Arial Narrow" pitchFamily="34" charset="0"/>
              </a:endParaRPr>
            </a:p>
          </p:txBody>
        </p:sp>
        <p:sp>
          <p:nvSpPr>
            <p:cNvPr id="21" name="Line 18"/>
            <p:cNvSpPr>
              <a:spLocks noChangeShapeType="1"/>
            </p:cNvSpPr>
            <p:nvPr/>
          </p:nvSpPr>
          <p:spPr bwMode="auto">
            <a:xfrm flipH="1" flipV="1">
              <a:off x="2832" y="2832"/>
              <a:ext cx="0" cy="528"/>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50">
                <a:solidFill>
                  <a:schemeClr val="tx2">
                    <a:lumMod val="75000"/>
                  </a:schemeClr>
                </a:solidFill>
                <a:latin typeface="Arial Narrow" pitchFamily="34" charset="0"/>
              </a:endParaRP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Effect transition="in" filter="checkerboard(across)">
                                      <p:cBhvr>
                                        <p:cTn id="7" dur="500"/>
                                        <p:tgtEl>
                                          <p:spTgt spid="163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bwMode="auto">
          <a:xfrm>
            <a:off x="500063" y="500063"/>
            <a:ext cx="8183562" cy="625475"/>
          </a:xfrm>
          <a:noFill/>
        </p:spPr>
        <p:txBody>
          <a:bodyPr wrap="square" lIns="91440" tIns="45720" rIns="91440" bIns="45720" numCol="1" anchorCtr="0" compatLnSpc="1">
            <a:prstTxWarp prst="textNoShape">
              <a:avLst/>
            </a:prstTxWarp>
          </a:bodyPr>
          <a:lstStyle/>
          <a:p>
            <a:pPr eaLnBrk="1" hangingPunct="1"/>
            <a:r>
              <a:rPr lang="en-AU" sz="2800">
                <a:solidFill>
                  <a:srgbClr val="FF3300"/>
                </a:solidFill>
                <a:effectLst/>
                <a:latin typeface="Arial" charset="0"/>
              </a:rPr>
              <a:t>Bilimsel ve İstatistiksel Veri Madenciliği</a:t>
            </a:r>
            <a:endParaRPr lang="en-US" sz="2800">
              <a:solidFill>
                <a:srgbClr val="FF3300"/>
              </a:solidFill>
              <a:effectLst/>
              <a:latin typeface="Arial" charset="0"/>
            </a:endParaRPr>
          </a:p>
        </p:txBody>
      </p:sp>
      <p:pic>
        <p:nvPicPr>
          <p:cNvPr id="4098" name="Picture 2" descr="C:\Program Files\Microsoft Office\MEDIA\CAGCAT10\j0149481.wmf"/>
          <p:cNvPicPr>
            <a:picLocks noChangeAspect="1" noChangeArrowheads="1"/>
          </p:cNvPicPr>
          <p:nvPr/>
        </p:nvPicPr>
        <p:blipFill>
          <a:blip r:embed="rId3"/>
          <a:srcRect/>
          <a:stretch>
            <a:fillRect/>
          </a:stretch>
        </p:blipFill>
        <p:spPr bwMode="auto">
          <a:xfrm>
            <a:off x="6929438" y="4143375"/>
            <a:ext cx="1687512" cy="1714500"/>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BFFCBF2-B025-4D65-8D7B-1CAB823F48FE}" type="slidenum">
              <a:rPr lang="tr-TR" sz="1000">
                <a:solidFill>
                  <a:schemeClr val="bg2">
                    <a:shade val="50000"/>
                  </a:schemeClr>
                </a:solidFill>
                <a:latin typeface="+mn-lt"/>
              </a:rPr>
              <a:pPr algn="r" fontAlgn="auto">
                <a:spcBef>
                  <a:spcPts val="0"/>
                </a:spcBef>
                <a:spcAft>
                  <a:spcPts val="0"/>
                </a:spcAft>
                <a:defRPr/>
              </a:pPr>
              <a:t>20</a:t>
            </a:fld>
            <a:endParaRPr lang="tr-TR" sz="1000">
              <a:solidFill>
                <a:schemeClr val="bg2">
                  <a:shade val="50000"/>
                </a:schemeClr>
              </a:solidFill>
              <a:latin typeface="+mn-lt"/>
            </a:endParaRPr>
          </a:p>
        </p:txBody>
      </p:sp>
      <p:sp>
        <p:nvSpPr>
          <p:cNvPr id="6" name="5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[ 2.hft  ]</a:t>
            </a:r>
          </a:p>
        </p:txBody>
      </p:sp>
      <p:sp>
        <p:nvSpPr>
          <p:cNvPr id="48135" name="Rectangle 7"/>
          <p:cNvSpPr>
            <a:spLocks noChangeArrowheads="1"/>
          </p:cNvSpPr>
          <p:nvPr/>
        </p:nvSpPr>
        <p:spPr bwMode="auto">
          <a:xfrm>
            <a:off x="755650" y="1470025"/>
            <a:ext cx="7777163" cy="3937000"/>
          </a:xfrm>
          <a:prstGeom prst="rect">
            <a:avLst/>
          </a:prstGeom>
          <a:noFill/>
          <a:ln w="9525">
            <a:noFill/>
            <a:miter lim="800000"/>
            <a:headEnd/>
            <a:tailEnd/>
          </a:ln>
        </p:spPr>
        <p:txBody>
          <a:bodyPr anchor="ctr">
            <a:spAutoFit/>
          </a:bodyPr>
          <a:lstStyle/>
          <a:p>
            <a:pPr>
              <a:tabLst>
                <a:tab pos="914400" algn="l"/>
              </a:tabLst>
            </a:pPr>
            <a:endParaRPr lang="tr-TR"/>
          </a:p>
          <a:p>
            <a:pPr>
              <a:tabLst>
                <a:tab pos="914400" algn="l"/>
              </a:tabLst>
            </a:pPr>
            <a:r>
              <a:rPr lang="tr-TR"/>
              <a:t>Kapsamlı bilimsel veriler için özellikle sayısal veriler üzerinde veri analizi için başvurulan (örn:psikoloji, tıp, elektrik mühendisliği, ekonomi, sosyal bilimler) teknikler vardır. Ana istatiksel metotlar şunlardır:</a:t>
            </a:r>
          </a:p>
          <a:p>
            <a:pPr lvl="1">
              <a:buFontTx/>
              <a:buChar char="•"/>
              <a:tabLst>
                <a:tab pos="914400" algn="l"/>
              </a:tabLst>
            </a:pPr>
            <a:r>
              <a:rPr lang="tr-TR"/>
              <a:t>Regresyon</a:t>
            </a:r>
          </a:p>
          <a:p>
            <a:pPr lvl="1">
              <a:buFontTx/>
              <a:buChar char="•"/>
              <a:tabLst>
                <a:tab pos="914400" algn="l"/>
              </a:tabLst>
            </a:pPr>
            <a:r>
              <a:rPr lang="tr-TR"/>
              <a:t>Genelleştirilmiş doğrusal modeller</a:t>
            </a:r>
          </a:p>
          <a:p>
            <a:pPr lvl="1">
              <a:buFontTx/>
              <a:buChar char="•"/>
              <a:tabLst>
                <a:tab pos="914400" algn="l"/>
              </a:tabLst>
            </a:pPr>
            <a:r>
              <a:rPr lang="tr-TR"/>
              <a:t>Regrasyon ağaçları (Regression trees)</a:t>
            </a:r>
          </a:p>
          <a:p>
            <a:pPr lvl="1">
              <a:buFontTx/>
              <a:buChar char="•"/>
              <a:tabLst>
                <a:tab pos="914400" algn="l"/>
              </a:tabLst>
            </a:pPr>
            <a:r>
              <a:rPr lang="tr-TR"/>
              <a:t>Uyuşmazlık analizi (Analysis of variance)</a:t>
            </a:r>
          </a:p>
          <a:p>
            <a:pPr lvl="1">
              <a:buFontTx/>
              <a:buChar char="•"/>
              <a:tabLst>
                <a:tab pos="914400" algn="l"/>
              </a:tabLst>
            </a:pPr>
            <a:r>
              <a:rPr lang="tr-TR"/>
              <a:t>Karma-etki modeli (Mixed effect model)</a:t>
            </a:r>
          </a:p>
          <a:p>
            <a:pPr lvl="1">
              <a:buFontTx/>
              <a:buChar char="•"/>
              <a:tabLst>
                <a:tab pos="914400" algn="l"/>
              </a:tabLst>
            </a:pPr>
            <a:r>
              <a:rPr lang="tr-TR"/>
              <a:t>Faktör analizi (Faktor analysis)</a:t>
            </a:r>
          </a:p>
          <a:p>
            <a:pPr lvl="1">
              <a:buFontTx/>
              <a:buChar char="•"/>
              <a:tabLst>
                <a:tab pos="914400" algn="l"/>
              </a:tabLst>
            </a:pPr>
            <a:r>
              <a:rPr lang="tr-TR"/>
              <a:t>Ayırım analizi (Disciriminant analysis)</a:t>
            </a:r>
          </a:p>
          <a:p>
            <a:pPr lvl="1">
              <a:buFontTx/>
              <a:buChar char="•"/>
              <a:tabLst>
                <a:tab pos="914400" algn="l"/>
              </a:tabLst>
            </a:pPr>
            <a:r>
              <a:rPr lang="tr-TR"/>
              <a:t>Zaman serileri</a:t>
            </a:r>
          </a:p>
          <a:p>
            <a:pPr lvl="1">
              <a:buFontTx/>
              <a:buChar char="•"/>
              <a:tabLst>
                <a:tab pos="914400" algn="l"/>
              </a:tabLst>
            </a:pPr>
            <a:r>
              <a:rPr lang="tr-TR"/>
              <a:t>Yaşam analizi (Survival analysis)</a:t>
            </a:r>
          </a:p>
          <a:p>
            <a:pPr lvl="1">
              <a:buFontTx/>
              <a:buChar char="•"/>
              <a:tabLst>
                <a:tab pos="914400" algn="l"/>
              </a:tabLst>
            </a:pPr>
            <a:r>
              <a:rPr lang="tr-TR"/>
              <a:t>Kalite kontrolü</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8135">
                                            <p:txEl>
                                              <p:pRg st="2" end="2"/>
                                            </p:txEl>
                                          </p:spTgt>
                                        </p:tgtEl>
                                        <p:attrNameLst>
                                          <p:attrName>style.visibility</p:attrName>
                                        </p:attrNameLst>
                                      </p:cBhvr>
                                      <p:to>
                                        <p:strVal val="visible"/>
                                      </p:to>
                                    </p:set>
                                    <p:anim calcmode="lin" valueType="num">
                                      <p:cBhvr additive="base">
                                        <p:cTn id="7" dur="5000" fill="hold"/>
                                        <p:tgtEl>
                                          <p:spTgt spid="48135">
                                            <p:txEl>
                                              <p:pRg st="2" end="2"/>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48135">
                                            <p:txEl>
                                              <p:pRg st="2" end="2"/>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48135">
                                            <p:txEl>
                                              <p:pRg st="3" end="3"/>
                                            </p:txEl>
                                          </p:spTgt>
                                        </p:tgtEl>
                                        <p:attrNameLst>
                                          <p:attrName>style.visibility</p:attrName>
                                        </p:attrNameLst>
                                      </p:cBhvr>
                                      <p:to>
                                        <p:strVal val="visible"/>
                                      </p:to>
                                    </p:set>
                                    <p:anim calcmode="lin" valueType="num">
                                      <p:cBhvr additive="base">
                                        <p:cTn id="11" dur="5000" fill="hold"/>
                                        <p:tgtEl>
                                          <p:spTgt spid="48135">
                                            <p:txEl>
                                              <p:pRg st="3" end="3"/>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48135">
                                            <p:txEl>
                                              <p:pRg st="3" end="3"/>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48135">
                                            <p:txEl>
                                              <p:pRg st="4" end="4"/>
                                            </p:txEl>
                                          </p:spTgt>
                                        </p:tgtEl>
                                        <p:attrNameLst>
                                          <p:attrName>style.visibility</p:attrName>
                                        </p:attrNameLst>
                                      </p:cBhvr>
                                      <p:to>
                                        <p:strVal val="visible"/>
                                      </p:to>
                                    </p:set>
                                    <p:anim calcmode="lin" valueType="num">
                                      <p:cBhvr additive="base">
                                        <p:cTn id="15" dur="5000" fill="hold"/>
                                        <p:tgtEl>
                                          <p:spTgt spid="48135">
                                            <p:txEl>
                                              <p:pRg st="4" end="4"/>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48135">
                                            <p:txEl>
                                              <p:pRg st="4" end="4"/>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48135">
                                            <p:txEl>
                                              <p:pRg st="5" end="5"/>
                                            </p:txEl>
                                          </p:spTgt>
                                        </p:tgtEl>
                                        <p:attrNameLst>
                                          <p:attrName>style.visibility</p:attrName>
                                        </p:attrNameLst>
                                      </p:cBhvr>
                                      <p:to>
                                        <p:strVal val="visible"/>
                                      </p:to>
                                    </p:set>
                                    <p:anim calcmode="lin" valueType="num">
                                      <p:cBhvr additive="base">
                                        <p:cTn id="19" dur="5000" fill="hold"/>
                                        <p:tgtEl>
                                          <p:spTgt spid="48135">
                                            <p:txEl>
                                              <p:pRg st="5" end="5"/>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48135">
                                            <p:txEl>
                                              <p:pRg st="5" end="5"/>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48135">
                                            <p:txEl>
                                              <p:pRg st="6" end="6"/>
                                            </p:txEl>
                                          </p:spTgt>
                                        </p:tgtEl>
                                        <p:attrNameLst>
                                          <p:attrName>style.visibility</p:attrName>
                                        </p:attrNameLst>
                                      </p:cBhvr>
                                      <p:to>
                                        <p:strVal val="visible"/>
                                      </p:to>
                                    </p:set>
                                    <p:anim calcmode="lin" valueType="num">
                                      <p:cBhvr additive="base">
                                        <p:cTn id="23" dur="5000" fill="hold"/>
                                        <p:tgtEl>
                                          <p:spTgt spid="48135">
                                            <p:txEl>
                                              <p:pRg st="6" end="6"/>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48135">
                                            <p:txEl>
                                              <p:pRg st="6" end="6"/>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48135">
                                            <p:txEl>
                                              <p:pRg st="7" end="7"/>
                                            </p:txEl>
                                          </p:spTgt>
                                        </p:tgtEl>
                                        <p:attrNameLst>
                                          <p:attrName>style.visibility</p:attrName>
                                        </p:attrNameLst>
                                      </p:cBhvr>
                                      <p:to>
                                        <p:strVal val="visible"/>
                                      </p:to>
                                    </p:set>
                                    <p:anim calcmode="lin" valueType="num">
                                      <p:cBhvr additive="base">
                                        <p:cTn id="27" dur="5000" fill="hold"/>
                                        <p:tgtEl>
                                          <p:spTgt spid="48135">
                                            <p:txEl>
                                              <p:pRg st="7" end="7"/>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48135">
                                            <p:txEl>
                                              <p:pRg st="7" end="7"/>
                                            </p:txEl>
                                          </p:spTgt>
                                        </p:tgtEl>
                                        <p:attrNameLst>
                                          <p:attrName>ppt_y</p:attrName>
                                        </p:attrNameLst>
                                      </p:cBhvr>
                                      <p:tavLst>
                                        <p:tav tm="0">
                                          <p:val>
                                            <p:strVal val="1+#ppt_h/2"/>
                                          </p:val>
                                        </p:tav>
                                        <p:tav tm="100000">
                                          <p:val>
                                            <p:strVal val="#ppt_y"/>
                                          </p:val>
                                        </p:tav>
                                      </p:tavLst>
                                    </p:anim>
                                  </p:childTnLst>
                                </p:cTn>
                              </p:par>
                              <p:par>
                                <p:cTn id="29" presetID="7" presetClass="entr" presetSubtype="4" fill="hold" nodeType="withEffect">
                                  <p:stCondLst>
                                    <p:cond delay="0"/>
                                  </p:stCondLst>
                                  <p:childTnLst>
                                    <p:set>
                                      <p:cBhvr>
                                        <p:cTn id="30" dur="1" fill="hold">
                                          <p:stCondLst>
                                            <p:cond delay="0"/>
                                          </p:stCondLst>
                                        </p:cTn>
                                        <p:tgtEl>
                                          <p:spTgt spid="48135">
                                            <p:txEl>
                                              <p:pRg st="8" end="8"/>
                                            </p:txEl>
                                          </p:spTgt>
                                        </p:tgtEl>
                                        <p:attrNameLst>
                                          <p:attrName>style.visibility</p:attrName>
                                        </p:attrNameLst>
                                      </p:cBhvr>
                                      <p:to>
                                        <p:strVal val="visible"/>
                                      </p:to>
                                    </p:set>
                                    <p:anim calcmode="lin" valueType="num">
                                      <p:cBhvr additive="base">
                                        <p:cTn id="31" dur="5000" fill="hold"/>
                                        <p:tgtEl>
                                          <p:spTgt spid="48135">
                                            <p:txEl>
                                              <p:pRg st="8" end="8"/>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48135">
                                            <p:txEl>
                                              <p:pRg st="8" end="8"/>
                                            </p:txEl>
                                          </p:spTgt>
                                        </p:tgtEl>
                                        <p:attrNameLst>
                                          <p:attrName>ppt_y</p:attrName>
                                        </p:attrNameLst>
                                      </p:cBhvr>
                                      <p:tavLst>
                                        <p:tav tm="0">
                                          <p:val>
                                            <p:strVal val="1+#ppt_h/2"/>
                                          </p:val>
                                        </p:tav>
                                        <p:tav tm="100000">
                                          <p:val>
                                            <p:strVal val="#ppt_y"/>
                                          </p:val>
                                        </p:tav>
                                      </p:tavLst>
                                    </p:anim>
                                  </p:childTnLst>
                                </p:cTn>
                              </p:par>
                              <p:par>
                                <p:cTn id="33" presetID="7" presetClass="entr" presetSubtype="4" fill="hold" nodeType="withEffect">
                                  <p:stCondLst>
                                    <p:cond delay="0"/>
                                  </p:stCondLst>
                                  <p:childTnLst>
                                    <p:set>
                                      <p:cBhvr>
                                        <p:cTn id="34" dur="1" fill="hold">
                                          <p:stCondLst>
                                            <p:cond delay="0"/>
                                          </p:stCondLst>
                                        </p:cTn>
                                        <p:tgtEl>
                                          <p:spTgt spid="48135">
                                            <p:txEl>
                                              <p:pRg st="9" end="9"/>
                                            </p:txEl>
                                          </p:spTgt>
                                        </p:tgtEl>
                                        <p:attrNameLst>
                                          <p:attrName>style.visibility</p:attrName>
                                        </p:attrNameLst>
                                      </p:cBhvr>
                                      <p:to>
                                        <p:strVal val="visible"/>
                                      </p:to>
                                    </p:set>
                                    <p:anim calcmode="lin" valueType="num">
                                      <p:cBhvr additive="base">
                                        <p:cTn id="35" dur="5000" fill="hold"/>
                                        <p:tgtEl>
                                          <p:spTgt spid="48135">
                                            <p:txEl>
                                              <p:pRg st="9" end="9"/>
                                            </p:txEl>
                                          </p:spTgt>
                                        </p:tgtEl>
                                        <p:attrNameLst>
                                          <p:attrName>ppt_x</p:attrName>
                                        </p:attrNameLst>
                                      </p:cBhvr>
                                      <p:tavLst>
                                        <p:tav tm="0">
                                          <p:val>
                                            <p:strVal val="#ppt_x"/>
                                          </p:val>
                                        </p:tav>
                                        <p:tav tm="100000">
                                          <p:val>
                                            <p:strVal val="#ppt_x"/>
                                          </p:val>
                                        </p:tav>
                                      </p:tavLst>
                                    </p:anim>
                                    <p:anim calcmode="lin" valueType="num">
                                      <p:cBhvr additive="base">
                                        <p:cTn id="36" dur="5000" fill="hold"/>
                                        <p:tgtEl>
                                          <p:spTgt spid="48135">
                                            <p:txEl>
                                              <p:pRg st="9" end="9"/>
                                            </p:txEl>
                                          </p:spTgt>
                                        </p:tgtEl>
                                        <p:attrNameLst>
                                          <p:attrName>ppt_y</p:attrName>
                                        </p:attrNameLst>
                                      </p:cBhvr>
                                      <p:tavLst>
                                        <p:tav tm="0">
                                          <p:val>
                                            <p:strVal val="1+#ppt_h/2"/>
                                          </p:val>
                                        </p:tav>
                                        <p:tav tm="100000">
                                          <p:val>
                                            <p:strVal val="#ppt_y"/>
                                          </p:val>
                                        </p:tav>
                                      </p:tavLst>
                                    </p:anim>
                                  </p:childTnLst>
                                </p:cTn>
                              </p:par>
                              <p:par>
                                <p:cTn id="37" presetID="7" presetClass="entr" presetSubtype="4" fill="hold" nodeType="withEffect">
                                  <p:stCondLst>
                                    <p:cond delay="0"/>
                                  </p:stCondLst>
                                  <p:childTnLst>
                                    <p:set>
                                      <p:cBhvr>
                                        <p:cTn id="38" dur="1" fill="hold">
                                          <p:stCondLst>
                                            <p:cond delay="0"/>
                                          </p:stCondLst>
                                        </p:cTn>
                                        <p:tgtEl>
                                          <p:spTgt spid="48135">
                                            <p:txEl>
                                              <p:pRg st="10" end="10"/>
                                            </p:txEl>
                                          </p:spTgt>
                                        </p:tgtEl>
                                        <p:attrNameLst>
                                          <p:attrName>style.visibility</p:attrName>
                                        </p:attrNameLst>
                                      </p:cBhvr>
                                      <p:to>
                                        <p:strVal val="visible"/>
                                      </p:to>
                                    </p:set>
                                    <p:anim calcmode="lin" valueType="num">
                                      <p:cBhvr additive="base">
                                        <p:cTn id="39" dur="5000" fill="hold"/>
                                        <p:tgtEl>
                                          <p:spTgt spid="48135">
                                            <p:txEl>
                                              <p:pRg st="10" end="10"/>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48135">
                                            <p:txEl>
                                              <p:pRg st="10" end="10"/>
                                            </p:txEl>
                                          </p:spTgt>
                                        </p:tgtEl>
                                        <p:attrNameLst>
                                          <p:attrName>ppt_y</p:attrName>
                                        </p:attrNameLst>
                                      </p:cBhvr>
                                      <p:tavLst>
                                        <p:tav tm="0">
                                          <p:val>
                                            <p:strVal val="1+#ppt_h/2"/>
                                          </p:val>
                                        </p:tav>
                                        <p:tav tm="100000">
                                          <p:val>
                                            <p:strVal val="#ppt_y"/>
                                          </p:val>
                                        </p:tav>
                                      </p:tavLst>
                                    </p:anim>
                                  </p:childTnLst>
                                </p:cTn>
                              </p:par>
                              <p:par>
                                <p:cTn id="41" presetID="7" presetClass="entr" presetSubtype="4" fill="hold" nodeType="withEffect">
                                  <p:stCondLst>
                                    <p:cond delay="0"/>
                                  </p:stCondLst>
                                  <p:childTnLst>
                                    <p:set>
                                      <p:cBhvr>
                                        <p:cTn id="42" dur="1" fill="hold">
                                          <p:stCondLst>
                                            <p:cond delay="0"/>
                                          </p:stCondLst>
                                        </p:cTn>
                                        <p:tgtEl>
                                          <p:spTgt spid="48135">
                                            <p:txEl>
                                              <p:pRg st="11" end="11"/>
                                            </p:txEl>
                                          </p:spTgt>
                                        </p:tgtEl>
                                        <p:attrNameLst>
                                          <p:attrName>style.visibility</p:attrName>
                                        </p:attrNameLst>
                                      </p:cBhvr>
                                      <p:to>
                                        <p:strVal val="visible"/>
                                      </p:to>
                                    </p:set>
                                    <p:anim calcmode="lin" valueType="num">
                                      <p:cBhvr additive="base">
                                        <p:cTn id="43" dur="5000" fill="hold"/>
                                        <p:tgtEl>
                                          <p:spTgt spid="48135">
                                            <p:txEl>
                                              <p:pRg st="11" end="11"/>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481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Başlık"/>
          <p:cNvSpPr>
            <a:spLocks noGrp="1"/>
          </p:cNvSpPr>
          <p:nvPr>
            <p:ph type="title"/>
          </p:nvPr>
        </p:nvSpPr>
        <p:spPr bwMode="auto">
          <a:xfrm>
            <a:off x="500063" y="571500"/>
            <a:ext cx="8183562" cy="606425"/>
          </a:xfrm>
        </p:spPr>
        <p:txBody>
          <a:bodyPr wrap="square" lIns="91440" tIns="45720" rIns="91440" bIns="45720" numCol="1" anchorCtr="0" compatLnSpc="1">
            <a:prstTxWarp prst="textNoShape">
              <a:avLst/>
            </a:prstTxWarp>
          </a:bodyPr>
          <a:lstStyle/>
          <a:p>
            <a:pPr eaLnBrk="1" hangingPunct="1"/>
            <a:r>
              <a:rPr lang="tr-TR" sz="2400">
                <a:solidFill>
                  <a:schemeClr val="tx1"/>
                </a:solidFill>
                <a:effectLst/>
              </a:rPr>
              <a:t>Kaynaklar</a:t>
            </a:r>
          </a:p>
        </p:txBody>
      </p:sp>
      <p:sp>
        <p:nvSpPr>
          <p:cNvPr id="4" name="3 Altbilgi Yer Tutucusu"/>
          <p:cNvSpPr>
            <a:spLocks noGrp="1"/>
          </p:cNvSpPr>
          <p:nvPr>
            <p:ph type="ftr" sz="quarter" idx="11"/>
          </p:nvPr>
        </p:nvSpPr>
        <p:spPr/>
        <p:txBody>
          <a:bodyPr/>
          <a:lstStyle/>
          <a:p>
            <a:pPr>
              <a:defRPr/>
            </a:pPr>
            <a:r>
              <a:rPr lang="tr-TR"/>
              <a:t>Veri Madenciliği [ 2.hft  ]</a:t>
            </a:r>
          </a:p>
        </p:txBody>
      </p:sp>
      <p:sp>
        <p:nvSpPr>
          <p:cNvPr id="5" name="4 Slayt Numarası Yer Tutucusu"/>
          <p:cNvSpPr>
            <a:spLocks noGrp="1"/>
          </p:cNvSpPr>
          <p:nvPr>
            <p:ph type="sldNum" sz="quarter" idx="12"/>
          </p:nvPr>
        </p:nvSpPr>
        <p:spPr/>
        <p:txBody>
          <a:bodyPr/>
          <a:lstStyle/>
          <a:p>
            <a:pPr>
              <a:defRPr/>
            </a:pPr>
            <a:fld id="{01838E88-ABD1-4ED7-8515-6F58E435B56D}" type="slidenum">
              <a:rPr lang="tr-TR"/>
              <a:pPr>
                <a:defRPr/>
              </a:pPr>
              <a:t>21</a:t>
            </a:fld>
            <a:endParaRPr lang="tr-TR"/>
          </a:p>
        </p:txBody>
      </p:sp>
      <p:sp>
        <p:nvSpPr>
          <p:cNvPr id="56327" name="Rectangle 7"/>
          <p:cNvSpPr>
            <a:spLocks noChangeArrowheads="1"/>
          </p:cNvSpPr>
          <p:nvPr/>
        </p:nvSpPr>
        <p:spPr bwMode="auto">
          <a:xfrm>
            <a:off x="1042988" y="2117725"/>
            <a:ext cx="7273925" cy="2006600"/>
          </a:xfrm>
          <a:prstGeom prst="rect">
            <a:avLst/>
          </a:prstGeom>
          <a:noFill/>
          <a:ln w="9525">
            <a:noFill/>
            <a:miter lim="800000"/>
            <a:headEnd/>
            <a:tailEnd/>
          </a:ln>
        </p:spPr>
        <p:txBody>
          <a:bodyPr anchor="ctr">
            <a:spAutoFit/>
          </a:bodyPr>
          <a:lstStyle/>
          <a:p>
            <a:r>
              <a:rPr lang="en-AU" sz="1400"/>
              <a:t>Kaynaklar</a:t>
            </a:r>
            <a:endParaRPr lang="tr-TR" sz="1400"/>
          </a:p>
          <a:p>
            <a:r>
              <a:rPr lang="tr-TR" sz="1400">
                <a:hlinkClick r:id="rId2"/>
              </a:rPr>
              <a:t>1]</a:t>
            </a:r>
            <a:r>
              <a:rPr lang="tr-TR" sz="1400"/>
              <a:t> Irma Becerra-Fernandez, Stelios H. Zanakis, Steven Walczak, “ Knowledge Discovery Techniques for Predicting Country Investment Risk,” </a:t>
            </a:r>
            <a:r>
              <a:rPr lang="tr-TR" sz="1400" b="1"/>
              <a:t>Computers&amp; Industrial Engineering,</a:t>
            </a:r>
            <a:r>
              <a:rPr lang="tr-TR" sz="1400"/>
              <a:t> No: 43, 2002, s.787-800</a:t>
            </a:r>
          </a:p>
          <a:p>
            <a:r>
              <a:rPr lang="tr-TR" sz="1400">
                <a:hlinkClick r:id="rId3"/>
              </a:rPr>
              <a:t>[2]</a:t>
            </a:r>
            <a:r>
              <a:rPr lang="tr-TR" sz="1400"/>
              <a:t>Pete Chapman, v.d., “CRISP-DM 1.0 Step-by-Step Data Mining Guide,” (Çevrimiçi) </a:t>
            </a:r>
            <a:r>
              <a:rPr lang="tr-TR" sz="1400">
                <a:hlinkClick r:id="rId4" tooltip="http://www.crisp-dm.org/CRISPWP-0800.pdf"/>
              </a:rPr>
              <a:t>http://www.crisp-dm.org/CRISPWP-0800.pdf</a:t>
            </a:r>
            <a:r>
              <a:rPr lang="tr-TR" sz="1400"/>
              <a:t> , 12 Aralık 2004, s. 13.</a:t>
            </a:r>
          </a:p>
          <a:p>
            <a:r>
              <a:rPr lang="tr-TR" sz="1400">
                <a:hlinkClick r:id="rId5"/>
              </a:rPr>
              <a:t>[3]</a:t>
            </a:r>
            <a:r>
              <a:rPr lang="tr-TR" sz="1400"/>
              <a:t> Becker, Ghedini, </a:t>
            </a:r>
            <a:r>
              <a:rPr lang="tr-TR" sz="1400" b="1"/>
              <a:t>a.g.e.</a:t>
            </a:r>
            <a:r>
              <a:rPr lang="tr-TR" sz="1400"/>
              <a:t>, s. 97.</a:t>
            </a:r>
          </a:p>
          <a:p>
            <a:r>
              <a:rPr lang="en-AU" sz="1400"/>
              <a:t>[4] P.,Yıldıırım,M.,Uludağ,,A.Görür,”Hastane Bilgi Sistemlerinde Veri Madenciliği”, Akademik Bilişim 2008, Çanakkale 18 Mart Üniversitesi.</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 calcmode="lin" valueType="num">
                                      <p:cBhvr additive="base">
                                        <p:cTn id="7" dur="5000" fill="hold"/>
                                        <p:tgtEl>
                                          <p:spTgt spid="56327"/>
                                        </p:tgtEl>
                                        <p:attrNameLst>
                                          <p:attrName>ppt_x</p:attrName>
                                        </p:attrNameLst>
                                      </p:cBhvr>
                                      <p:tavLst>
                                        <p:tav tm="0">
                                          <p:val>
                                            <p:strVal val="#ppt_x"/>
                                          </p:val>
                                        </p:tav>
                                        <p:tav tm="100000">
                                          <p:val>
                                            <p:strVal val="#ppt_x"/>
                                          </p:val>
                                        </p:tav>
                                      </p:tavLst>
                                    </p:anim>
                                    <p:anim calcmode="lin" valueType="num">
                                      <p:cBhvr additive="base">
                                        <p:cTn id="8" dur="5000" fill="hold"/>
                                        <p:tgtEl>
                                          <p:spTgt spid="56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wrap="square" lIns="91440" tIns="45720" rIns="91440" bIns="45720" numCol="1" anchorCtr="0" compatLnSpc="1">
            <a:prstTxWarp prst="textNoShape">
              <a:avLst/>
            </a:prstTxWarp>
          </a:bodyPr>
          <a:lstStyle/>
          <a:p>
            <a:pPr eaLnBrk="1" hangingPunct="1">
              <a:defRPr/>
            </a:pPr>
            <a:r>
              <a:rPr lang="tr-TR" sz="2200">
                <a:solidFill>
                  <a:srgbClr val="F4F3F6"/>
                </a:solidFill>
                <a:effectLst>
                  <a:outerShdw blurRad="38100" dist="38100" dir="2700000" algn="tl">
                    <a:srgbClr val="C0C0C0"/>
                  </a:outerShdw>
                </a:effectLst>
                <a:latin typeface="Arial" charset="0"/>
              </a:rPr>
              <a:t>Veri Madenciliği Süreci</a:t>
            </a:r>
            <a:endParaRPr lang="tr-TR" b="0">
              <a:solidFill>
                <a:srgbClr val="EBEFE6"/>
              </a:solidFill>
              <a:effectLst>
                <a:outerShdw blurRad="38100" dist="38100" dir="2700000" algn="tl">
                  <a:srgbClr val="C0C0C0"/>
                </a:outerShdw>
              </a:effectLst>
              <a:latin typeface="Arial" charset="0"/>
              <a:cs typeface="Times New Roman" pitchFamily="18" charset="0"/>
            </a:endParaRPr>
          </a:p>
        </p:txBody>
      </p:sp>
      <p:sp>
        <p:nvSpPr>
          <p:cNvPr id="19458" name="2 İçerik Yer Tutucusu"/>
          <p:cNvSpPr>
            <a:spLocks noGrp="1"/>
          </p:cNvSpPr>
          <p:nvPr>
            <p:ph idx="1"/>
          </p:nvPr>
        </p:nvSpPr>
        <p:spPr>
          <a:xfrm>
            <a:off x="857250" y="1357313"/>
            <a:ext cx="8001000" cy="4572000"/>
          </a:xfrm>
        </p:spPr>
        <p:txBody>
          <a:bodyPr/>
          <a:lstStyle/>
          <a:p>
            <a:pPr eaLnBrk="1" hangingPunct="1">
              <a:buFont typeface="Wingdings 2" pitchFamily="18" charset="2"/>
              <a:buNone/>
            </a:pPr>
            <a:endParaRPr lang="tr-TR" sz="2000">
              <a:latin typeface="Arial" charset="0"/>
              <a:cs typeface="Times New Roman" pitchFamily="18" charset="0"/>
            </a:endParaRPr>
          </a:p>
          <a:p>
            <a:pPr eaLnBrk="1" hangingPunct="1"/>
            <a:endParaRPr lang="tr-TR" sz="2000">
              <a:latin typeface="Arial" charset="0"/>
              <a:cs typeface="Times New Roman" pitchFamily="18" charset="0"/>
            </a:endParaRPr>
          </a:p>
          <a:p>
            <a:pPr eaLnBrk="1" hangingPunct="1"/>
            <a:endParaRPr lang="tr-TR" sz="2000">
              <a:latin typeface="Arial" charset="0"/>
              <a:cs typeface="Times New Roman" pitchFamily="18" charset="0"/>
            </a:endParaRPr>
          </a:p>
        </p:txBody>
      </p:sp>
      <p:sp>
        <p:nvSpPr>
          <p:cNvPr id="19459" name="3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E1751E4F-D498-48F4-9D03-14122B4417AB}" type="slidenum">
              <a:rPr lang="tr-TR" smtClean="0">
                <a:solidFill>
                  <a:srgbClr val="938E99"/>
                </a:solidFill>
                <a:latin typeface="Arial" charset="0"/>
              </a:rPr>
              <a:pPr fontAlgn="base">
                <a:spcBef>
                  <a:spcPct val="0"/>
                </a:spcBef>
                <a:spcAft>
                  <a:spcPct val="0"/>
                </a:spcAft>
              </a:pPr>
              <a:t>3</a:t>
            </a:fld>
            <a:endParaRPr lang="tr-TR">
              <a:solidFill>
                <a:srgbClr val="938E99"/>
              </a:solidFill>
              <a:latin typeface="Arial" charset="0"/>
            </a:endParaRPr>
          </a:p>
        </p:txBody>
      </p:sp>
      <p:sp>
        <p:nvSpPr>
          <p:cNvPr id="19460" name="4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graphicFrame>
        <p:nvGraphicFramePr>
          <p:cNvPr id="6" name="5 Diyagram"/>
          <p:cNvGraphicFramePr/>
          <p:nvPr/>
        </p:nvGraphicFramePr>
        <p:xfrm>
          <a:off x="500034" y="1285860"/>
          <a:ext cx="8001056" cy="5286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noChangeArrowheads="1"/>
          </p:cNvSpPr>
          <p:nvPr>
            <p:ph type="title"/>
          </p:nvPr>
        </p:nvSpPr>
        <p:spPr bwMode="auto">
          <a:xfrm>
            <a:off x="642938" y="500063"/>
            <a:ext cx="7780337" cy="533400"/>
          </a:xfrm>
        </p:spPr>
        <p:txBody>
          <a:bodyPr wrap="square" lIns="0" tIns="45720" rIns="0" bIns="45720" numCol="1" anchorCtr="0" compatLnSpc="1">
            <a:prstTxWarp prst="textNoShape">
              <a:avLst/>
            </a:prstTxWarp>
          </a:bodyPr>
          <a:lstStyle/>
          <a:p>
            <a:pPr eaLnBrk="1" hangingPunct="1"/>
            <a:r>
              <a:rPr lang="tr-TR" sz="2000">
                <a:solidFill>
                  <a:schemeClr val="tx1"/>
                </a:solidFill>
                <a:effectLst/>
                <a:latin typeface="Arial" charset="0"/>
              </a:rPr>
              <a:t>Neden Veri Madenciliği?</a:t>
            </a:r>
            <a:endParaRPr lang="en-US" sz="2000">
              <a:solidFill>
                <a:schemeClr val="tx1"/>
              </a:solidFill>
              <a:effectLst/>
              <a:latin typeface="Arial" charset="0"/>
            </a:endParaRPr>
          </a:p>
        </p:txBody>
      </p:sp>
      <p:sp>
        <p:nvSpPr>
          <p:cNvPr id="653314" name="Rectangle 2"/>
          <p:cNvSpPr>
            <a:spLocks noGrp="1" noChangeArrowheads="1"/>
          </p:cNvSpPr>
          <p:nvPr>
            <p:ph type="body" sz="half" idx="1"/>
          </p:nvPr>
        </p:nvSpPr>
        <p:spPr>
          <a:xfrm>
            <a:off x="357188" y="1428750"/>
            <a:ext cx="8589962" cy="4286250"/>
          </a:xfrm>
        </p:spPr>
        <p:txBody>
          <a:bodyPr/>
          <a:lstStyle/>
          <a:p>
            <a:pPr marL="342900" indent="-342900" eaLnBrk="1" hangingPunct="1">
              <a:buFont typeface="Wingdings 2" pitchFamily="18" charset="2"/>
              <a:buNone/>
            </a:pPr>
            <a:r>
              <a:rPr lang="tr-TR" sz="2400">
                <a:latin typeface="Arial" charset="0"/>
              </a:rPr>
              <a:t>    </a:t>
            </a:r>
            <a:endParaRPr lang="en-US" sz="2400">
              <a:latin typeface="Arial" charset="0"/>
            </a:endParaRPr>
          </a:p>
          <a:p>
            <a:pPr marL="538163" lvl="2" indent="-363538" eaLnBrk="1" hangingPunct="1">
              <a:buFont typeface="Wingdings" pitchFamily="2" charset="2"/>
              <a:buChar char="q"/>
            </a:pPr>
            <a:r>
              <a:rPr lang="tr-TR" sz="2400" b="1">
                <a:latin typeface="Arial" charset="0"/>
              </a:rPr>
              <a:t>Mağazalardaki alış/satış işlemleri </a:t>
            </a:r>
            <a:endParaRPr lang="en-US" sz="2400" b="1">
              <a:latin typeface="Arial" charset="0"/>
            </a:endParaRPr>
          </a:p>
          <a:p>
            <a:pPr marL="538163" lvl="2" indent="-363538" eaLnBrk="1" hangingPunct="1">
              <a:buFont typeface="Wingdings" pitchFamily="2" charset="2"/>
              <a:buChar char="q"/>
            </a:pPr>
            <a:r>
              <a:rPr lang="tr-TR" sz="2400" b="1">
                <a:latin typeface="Arial" charset="0"/>
              </a:rPr>
              <a:t>Banka ve Kredi kartı işlemleri</a:t>
            </a:r>
            <a:r>
              <a:rPr lang="en-US" sz="2400" b="1">
                <a:latin typeface="Arial" charset="0"/>
              </a:rPr>
              <a:t> </a:t>
            </a:r>
            <a:endParaRPr lang="tr-TR" sz="2400" b="1">
              <a:latin typeface="Arial" charset="0"/>
            </a:endParaRPr>
          </a:p>
          <a:p>
            <a:pPr marL="538163" lvl="2" indent="-363538" eaLnBrk="1" hangingPunct="1">
              <a:buFont typeface="Wingdings" pitchFamily="2" charset="2"/>
              <a:buChar char="q"/>
            </a:pPr>
            <a:r>
              <a:rPr lang="tr-TR" sz="2400" b="1">
                <a:latin typeface="Arial" charset="0"/>
              </a:rPr>
              <a:t>Bilimsel veriler, uydu ve radarlardaki algılayıcılardan  gelen veriler</a:t>
            </a:r>
          </a:p>
          <a:p>
            <a:pPr marL="538163" lvl="2" indent="-363538" eaLnBrk="1" hangingPunct="1">
              <a:buFont typeface="Wingdings" pitchFamily="2" charset="2"/>
              <a:buChar char="q"/>
            </a:pPr>
            <a:r>
              <a:rPr lang="tr-TR" sz="2400" b="1">
                <a:latin typeface="Arial" charset="0"/>
              </a:rPr>
              <a:t>Web teknolojilerinden gelen veriler</a:t>
            </a:r>
          </a:p>
          <a:p>
            <a:pPr marL="538163" lvl="2" indent="-363538" eaLnBrk="1" hangingPunct="1">
              <a:buFont typeface="Wingdings" pitchFamily="2" charset="2"/>
              <a:buChar char="q"/>
            </a:pPr>
            <a:r>
              <a:rPr lang="tr-TR" sz="2400" b="1">
                <a:latin typeface="Arial" charset="0"/>
              </a:rPr>
              <a:t>Bir çok sektördeki veri ve işlemler</a:t>
            </a:r>
          </a:p>
          <a:p>
            <a:pPr marL="538163" lvl="2" indent="-363538" eaLnBrk="1" hangingPunct="1">
              <a:buFont typeface="Wingdings" pitchFamily="2" charset="2"/>
              <a:buChar char="q"/>
            </a:pPr>
            <a:endParaRPr lang="tr-TR" sz="2400" b="1">
              <a:latin typeface="Arial" charset="0"/>
            </a:endParaRPr>
          </a:p>
          <a:p>
            <a:pPr marL="538163" lvl="2" indent="-363538" eaLnBrk="1" hangingPunct="1">
              <a:buFont typeface="Wingdings 2" pitchFamily="18" charset="2"/>
              <a:buNone/>
            </a:pPr>
            <a:endParaRPr lang="tr-TR" sz="2400" b="1">
              <a:latin typeface="Arial" charset="0"/>
            </a:endParaRPr>
          </a:p>
          <a:p>
            <a:pPr marL="538163" lvl="2" indent="-363538" eaLnBrk="1" hangingPunct="1"/>
            <a:endParaRPr lang="tr-TR" sz="2000">
              <a:latin typeface="Arial"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653314">
                                            <p:txEl>
                                              <p:pRg st="0" end="0"/>
                                            </p:txEl>
                                          </p:spTgt>
                                        </p:tgtEl>
                                        <p:attrNameLst>
                                          <p:attrName>style.visibility</p:attrName>
                                        </p:attrNameLst>
                                      </p:cBhvr>
                                      <p:to>
                                        <p:strVal val="visible"/>
                                      </p:to>
                                    </p:set>
                                    <p:anim calcmode="lin" valueType="num">
                                      <p:cBhvr additive="base">
                                        <p:cTn id="7" dur="5000" fill="hold"/>
                                        <p:tgtEl>
                                          <p:spTgt spid="653314">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653314">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653314">
                                            <p:txEl>
                                              <p:pRg st="1" end="1"/>
                                            </p:txEl>
                                          </p:spTgt>
                                        </p:tgtEl>
                                        <p:attrNameLst>
                                          <p:attrName>style.visibility</p:attrName>
                                        </p:attrNameLst>
                                      </p:cBhvr>
                                      <p:to>
                                        <p:strVal val="visible"/>
                                      </p:to>
                                    </p:set>
                                    <p:anim calcmode="lin" valueType="num">
                                      <p:cBhvr additive="base">
                                        <p:cTn id="11" dur="5000" fill="hold"/>
                                        <p:tgtEl>
                                          <p:spTgt spid="653314">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653314">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grpId="0" nodeType="withEffect">
                                  <p:stCondLst>
                                    <p:cond delay="0"/>
                                  </p:stCondLst>
                                  <p:childTnLst>
                                    <p:set>
                                      <p:cBhvr>
                                        <p:cTn id="14" dur="1" fill="hold">
                                          <p:stCondLst>
                                            <p:cond delay="0"/>
                                          </p:stCondLst>
                                        </p:cTn>
                                        <p:tgtEl>
                                          <p:spTgt spid="653314">
                                            <p:txEl>
                                              <p:pRg st="2" end="2"/>
                                            </p:txEl>
                                          </p:spTgt>
                                        </p:tgtEl>
                                        <p:attrNameLst>
                                          <p:attrName>style.visibility</p:attrName>
                                        </p:attrNameLst>
                                      </p:cBhvr>
                                      <p:to>
                                        <p:strVal val="visible"/>
                                      </p:to>
                                    </p:set>
                                    <p:anim calcmode="lin" valueType="num">
                                      <p:cBhvr additive="base">
                                        <p:cTn id="15" dur="5000" fill="hold"/>
                                        <p:tgtEl>
                                          <p:spTgt spid="653314">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653314">
                                            <p:txEl>
                                              <p:pRg st="2" end="2"/>
                                            </p:txEl>
                                          </p:spTgt>
                                        </p:tgtEl>
                                        <p:attrNameLst>
                                          <p:attrName>ppt_y</p:attrName>
                                        </p:attrNameLst>
                                      </p:cBhvr>
                                      <p:tavLst>
                                        <p:tav tm="0">
                                          <p:val>
                                            <p:strVal val="1+#ppt_h/2"/>
                                          </p:val>
                                        </p:tav>
                                        <p:tav tm="100000">
                                          <p:val>
                                            <p:strVal val="#ppt_y"/>
                                          </p:val>
                                        </p:tav>
                                      </p:tavLst>
                                    </p:anim>
                                  </p:childTnLst>
                                </p:cTn>
                              </p:par>
                              <p:par>
                                <p:cTn id="17" presetID="7" presetClass="entr" presetSubtype="4" fill="hold" grpId="0" nodeType="withEffect">
                                  <p:stCondLst>
                                    <p:cond delay="0"/>
                                  </p:stCondLst>
                                  <p:childTnLst>
                                    <p:set>
                                      <p:cBhvr>
                                        <p:cTn id="18" dur="1" fill="hold">
                                          <p:stCondLst>
                                            <p:cond delay="0"/>
                                          </p:stCondLst>
                                        </p:cTn>
                                        <p:tgtEl>
                                          <p:spTgt spid="653314">
                                            <p:txEl>
                                              <p:pRg st="3" end="3"/>
                                            </p:txEl>
                                          </p:spTgt>
                                        </p:tgtEl>
                                        <p:attrNameLst>
                                          <p:attrName>style.visibility</p:attrName>
                                        </p:attrNameLst>
                                      </p:cBhvr>
                                      <p:to>
                                        <p:strVal val="visible"/>
                                      </p:to>
                                    </p:set>
                                    <p:anim calcmode="lin" valueType="num">
                                      <p:cBhvr additive="base">
                                        <p:cTn id="19" dur="5000" fill="hold"/>
                                        <p:tgtEl>
                                          <p:spTgt spid="653314">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653314">
                                            <p:txEl>
                                              <p:pRg st="3" end="3"/>
                                            </p:txEl>
                                          </p:spTgt>
                                        </p:tgtEl>
                                        <p:attrNameLst>
                                          <p:attrName>ppt_y</p:attrName>
                                        </p:attrNameLst>
                                      </p:cBhvr>
                                      <p:tavLst>
                                        <p:tav tm="0">
                                          <p:val>
                                            <p:strVal val="1+#ppt_h/2"/>
                                          </p:val>
                                        </p:tav>
                                        <p:tav tm="100000">
                                          <p:val>
                                            <p:strVal val="#ppt_y"/>
                                          </p:val>
                                        </p:tav>
                                      </p:tavLst>
                                    </p:anim>
                                  </p:childTnLst>
                                </p:cTn>
                              </p:par>
                              <p:par>
                                <p:cTn id="21" presetID="7" presetClass="entr" presetSubtype="4" fill="hold" grpId="0" nodeType="withEffect">
                                  <p:stCondLst>
                                    <p:cond delay="0"/>
                                  </p:stCondLst>
                                  <p:childTnLst>
                                    <p:set>
                                      <p:cBhvr>
                                        <p:cTn id="22" dur="1" fill="hold">
                                          <p:stCondLst>
                                            <p:cond delay="0"/>
                                          </p:stCondLst>
                                        </p:cTn>
                                        <p:tgtEl>
                                          <p:spTgt spid="653314">
                                            <p:txEl>
                                              <p:pRg st="4" end="4"/>
                                            </p:txEl>
                                          </p:spTgt>
                                        </p:tgtEl>
                                        <p:attrNameLst>
                                          <p:attrName>style.visibility</p:attrName>
                                        </p:attrNameLst>
                                      </p:cBhvr>
                                      <p:to>
                                        <p:strVal val="visible"/>
                                      </p:to>
                                    </p:set>
                                    <p:anim calcmode="lin" valueType="num">
                                      <p:cBhvr additive="base">
                                        <p:cTn id="23" dur="5000" fill="hold"/>
                                        <p:tgtEl>
                                          <p:spTgt spid="653314">
                                            <p:txEl>
                                              <p:pRg st="4" end="4"/>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653314">
                                            <p:txEl>
                                              <p:pRg st="4" end="4"/>
                                            </p:txEl>
                                          </p:spTgt>
                                        </p:tgtEl>
                                        <p:attrNameLst>
                                          <p:attrName>ppt_y</p:attrName>
                                        </p:attrNameLst>
                                      </p:cBhvr>
                                      <p:tavLst>
                                        <p:tav tm="0">
                                          <p:val>
                                            <p:strVal val="1+#ppt_h/2"/>
                                          </p:val>
                                        </p:tav>
                                        <p:tav tm="100000">
                                          <p:val>
                                            <p:strVal val="#ppt_y"/>
                                          </p:val>
                                        </p:tav>
                                      </p:tavLst>
                                    </p:anim>
                                  </p:childTnLst>
                                </p:cTn>
                              </p:par>
                              <p:par>
                                <p:cTn id="25" presetID="7" presetClass="entr" presetSubtype="4" fill="hold" grpId="0" nodeType="withEffect">
                                  <p:stCondLst>
                                    <p:cond delay="0"/>
                                  </p:stCondLst>
                                  <p:childTnLst>
                                    <p:set>
                                      <p:cBhvr>
                                        <p:cTn id="26" dur="1" fill="hold">
                                          <p:stCondLst>
                                            <p:cond delay="0"/>
                                          </p:stCondLst>
                                        </p:cTn>
                                        <p:tgtEl>
                                          <p:spTgt spid="653314">
                                            <p:txEl>
                                              <p:pRg st="5" end="5"/>
                                            </p:txEl>
                                          </p:spTgt>
                                        </p:tgtEl>
                                        <p:attrNameLst>
                                          <p:attrName>style.visibility</p:attrName>
                                        </p:attrNameLst>
                                      </p:cBhvr>
                                      <p:to>
                                        <p:strVal val="visible"/>
                                      </p:to>
                                    </p:set>
                                    <p:anim calcmode="lin" valueType="num">
                                      <p:cBhvr additive="base">
                                        <p:cTn id="27" dur="5000" fill="hold"/>
                                        <p:tgtEl>
                                          <p:spTgt spid="653314">
                                            <p:txEl>
                                              <p:pRg st="5" end="5"/>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6533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İçerik Yer Tutucusu"/>
          <p:cNvSpPr>
            <a:spLocks noGrp="1"/>
          </p:cNvSpPr>
          <p:nvPr>
            <p:ph idx="1"/>
          </p:nvPr>
        </p:nvSpPr>
        <p:spPr>
          <a:xfrm>
            <a:off x="503238" y="530225"/>
            <a:ext cx="8183562" cy="5346700"/>
          </a:xfrm>
        </p:spPr>
        <p:txBody>
          <a:bodyPr/>
          <a:lstStyle/>
          <a:p>
            <a:pPr eaLnBrk="1" hangingPunct="1">
              <a:lnSpc>
                <a:spcPct val="80000"/>
              </a:lnSpc>
              <a:buFont typeface="Wingdings 2" pitchFamily="18" charset="2"/>
              <a:buNone/>
            </a:pPr>
            <a:r>
              <a:rPr lang="tr-TR" sz="1800">
                <a:latin typeface="Arial" charset="0"/>
              </a:rPr>
              <a:t>Veri madenciliğinin karar verici için;</a:t>
            </a:r>
          </a:p>
          <a:p>
            <a:pPr eaLnBrk="1" hangingPunct="1">
              <a:lnSpc>
                <a:spcPct val="80000"/>
              </a:lnSpc>
              <a:buFont typeface="Wingdings 2" pitchFamily="18" charset="2"/>
              <a:buNone/>
            </a:pPr>
            <a:r>
              <a:rPr lang="tr-TR" sz="1800" b="1">
                <a:solidFill>
                  <a:srgbClr val="C00000"/>
                </a:solidFill>
                <a:latin typeface="Arial" charset="0"/>
              </a:rPr>
              <a:t>Mevcut  müşterilerin  karar verici  tarafından  daha  iyi tanınmasını  sağlayabilir. </a:t>
            </a:r>
          </a:p>
          <a:p>
            <a:pPr eaLnBrk="1" hangingPunct="1">
              <a:lnSpc>
                <a:spcPct val="80000"/>
              </a:lnSpc>
              <a:buFont typeface="Wingdings 2" pitchFamily="18" charset="2"/>
              <a:buNone/>
            </a:pPr>
            <a:endParaRPr lang="tr-TR" sz="1800">
              <a:latin typeface="Arial" charset="0"/>
            </a:endParaRPr>
          </a:p>
          <a:p>
            <a:pPr eaLnBrk="1" hangingPunct="1">
              <a:lnSpc>
                <a:spcPct val="80000"/>
              </a:lnSpc>
            </a:pPr>
            <a:r>
              <a:rPr lang="tr-TR" sz="1800" b="1">
                <a:latin typeface="Arial" charset="0"/>
              </a:rPr>
              <a:t>Bankacılık</a:t>
            </a:r>
          </a:p>
          <a:p>
            <a:pPr lvl="1" eaLnBrk="1" hangingPunct="1">
              <a:lnSpc>
                <a:spcPct val="80000"/>
              </a:lnSpc>
            </a:pPr>
            <a:r>
              <a:rPr lang="tr-TR" sz="1800">
                <a:latin typeface="Arial" charset="0"/>
              </a:rPr>
              <a:t>Kredi taleplerinin değerlendirilmesi.</a:t>
            </a:r>
          </a:p>
          <a:p>
            <a:pPr lvl="1" eaLnBrk="1" hangingPunct="1">
              <a:lnSpc>
                <a:spcPct val="80000"/>
              </a:lnSpc>
            </a:pPr>
            <a:r>
              <a:rPr lang="tr-TR" sz="1800">
                <a:latin typeface="Arial" charset="0"/>
              </a:rPr>
              <a:t>Farklı finansal göstergeler arasında gizli korelasyonların bulunması,</a:t>
            </a:r>
          </a:p>
          <a:p>
            <a:pPr lvl="1" eaLnBrk="1" hangingPunct="1">
              <a:lnSpc>
                <a:spcPct val="80000"/>
              </a:lnSpc>
            </a:pPr>
            <a:r>
              <a:rPr lang="tr-TR" sz="1800">
                <a:latin typeface="Arial" charset="0"/>
              </a:rPr>
              <a:t>Kredi kartı üzerinden dolandırıcılıkların tespiti,</a:t>
            </a:r>
          </a:p>
          <a:p>
            <a:pPr lvl="1" eaLnBrk="1" hangingPunct="1">
              <a:lnSpc>
                <a:spcPct val="80000"/>
              </a:lnSpc>
            </a:pPr>
            <a:r>
              <a:rPr lang="tr-TR" sz="1800">
                <a:latin typeface="Arial" charset="0"/>
              </a:rPr>
              <a:t>Kredi kartı harcamalarına göre müşteri gruplarının ortaya çıkarılması,</a:t>
            </a:r>
          </a:p>
          <a:p>
            <a:pPr eaLnBrk="1" hangingPunct="1">
              <a:lnSpc>
                <a:spcPct val="80000"/>
              </a:lnSpc>
            </a:pPr>
            <a:r>
              <a:rPr lang="tr-TR" sz="1800" b="1">
                <a:latin typeface="Arial" charset="0"/>
              </a:rPr>
              <a:t>Pazarlama</a:t>
            </a:r>
          </a:p>
          <a:p>
            <a:pPr lvl="1" eaLnBrk="1" hangingPunct="1">
              <a:lnSpc>
                <a:spcPct val="80000"/>
              </a:lnSpc>
            </a:pPr>
            <a:r>
              <a:rPr lang="tr-TR" sz="1800">
                <a:latin typeface="Arial" charset="0"/>
              </a:rPr>
              <a:t>Satış tahminleri</a:t>
            </a:r>
          </a:p>
          <a:p>
            <a:pPr lvl="1" eaLnBrk="1" hangingPunct="1">
              <a:lnSpc>
                <a:spcPct val="80000"/>
              </a:lnSpc>
            </a:pPr>
            <a:r>
              <a:rPr lang="tr-TR" sz="1800">
                <a:latin typeface="Arial" charset="0"/>
              </a:rPr>
              <a:t>Müşterilerin satın alma örüntülerinin ortaya çıkarılması,</a:t>
            </a:r>
          </a:p>
          <a:p>
            <a:pPr lvl="1" eaLnBrk="1" hangingPunct="1">
              <a:lnSpc>
                <a:spcPct val="80000"/>
              </a:lnSpc>
            </a:pPr>
            <a:r>
              <a:rPr lang="tr-TR" sz="1800">
                <a:latin typeface="Arial" charset="0"/>
              </a:rPr>
              <a:t>Pazar sepeti analizi,</a:t>
            </a:r>
          </a:p>
          <a:p>
            <a:pPr lvl="1" eaLnBrk="1" hangingPunct="1">
              <a:lnSpc>
                <a:spcPct val="80000"/>
              </a:lnSpc>
            </a:pPr>
            <a:r>
              <a:rPr lang="tr-TR" sz="1800">
                <a:latin typeface="Arial" charset="0"/>
              </a:rPr>
              <a:t>Müşterilerin demografik özellikleri arasındaki bağlantıların bulunması,</a:t>
            </a:r>
          </a:p>
          <a:p>
            <a:pPr lvl="1" eaLnBrk="1" hangingPunct="1">
              <a:lnSpc>
                <a:spcPct val="80000"/>
              </a:lnSpc>
            </a:pPr>
            <a:r>
              <a:rPr lang="tr-TR" sz="1800">
                <a:latin typeface="Arial" charset="0"/>
              </a:rPr>
              <a:t>Düzenlenen kampanyalarda cevap verme oranının artırılması,</a:t>
            </a:r>
          </a:p>
          <a:p>
            <a:pPr lvl="1" eaLnBrk="1" hangingPunct="1">
              <a:lnSpc>
                <a:spcPct val="80000"/>
              </a:lnSpc>
            </a:pPr>
            <a:r>
              <a:rPr lang="tr-TR" sz="1800">
                <a:latin typeface="Arial" charset="0"/>
              </a:rPr>
              <a:t>Mevcut müşterilerin elde tutulması, yeni müşterilerin kazanılması,</a:t>
            </a:r>
          </a:p>
          <a:p>
            <a:pPr lvl="1" eaLnBrk="1" hangingPunct="1">
              <a:lnSpc>
                <a:spcPct val="80000"/>
              </a:lnSpc>
            </a:pPr>
            <a:r>
              <a:rPr lang="tr-TR" sz="1800">
                <a:latin typeface="Arial" charset="0"/>
              </a:rPr>
              <a:t>Müşteri ilişkileri yönetimi ve değerlendirmesi</a:t>
            </a:r>
          </a:p>
          <a:p>
            <a:pPr eaLnBrk="1" hangingPunct="1">
              <a:lnSpc>
                <a:spcPct val="80000"/>
              </a:lnSpc>
            </a:pPr>
            <a:r>
              <a:rPr lang="tr-TR" sz="1800">
                <a:latin typeface="Arial" charset="0"/>
              </a:rPr>
              <a:t> </a:t>
            </a:r>
            <a:r>
              <a:rPr lang="tr-TR" sz="1800" b="1">
                <a:latin typeface="Arial" charset="0"/>
              </a:rPr>
              <a:t>Sigortacılık</a:t>
            </a:r>
          </a:p>
          <a:p>
            <a:pPr lvl="1" eaLnBrk="1" hangingPunct="1">
              <a:lnSpc>
                <a:spcPct val="80000"/>
              </a:lnSpc>
            </a:pPr>
            <a:r>
              <a:rPr lang="tr-TR" sz="1800">
                <a:latin typeface="Arial" charset="0"/>
              </a:rPr>
              <a:t>Dolandırıcılıklarının tespiti,</a:t>
            </a:r>
          </a:p>
          <a:p>
            <a:pPr lvl="1" eaLnBrk="1" hangingPunct="1">
              <a:lnSpc>
                <a:spcPct val="80000"/>
              </a:lnSpc>
            </a:pPr>
            <a:r>
              <a:rPr lang="tr-TR" sz="1800">
                <a:latin typeface="Arial" charset="0"/>
              </a:rPr>
              <a:t>Yeni poliçe talep edecek müşterilerin tahmin edilmesi,</a:t>
            </a:r>
          </a:p>
          <a:p>
            <a:pPr lvl="1" eaLnBrk="1" hangingPunct="1">
              <a:lnSpc>
                <a:spcPct val="80000"/>
              </a:lnSpc>
            </a:pPr>
            <a:r>
              <a:rPr lang="tr-TR" sz="1800">
                <a:latin typeface="Arial" charset="0"/>
              </a:rPr>
              <a:t>Riskli müşteri örüntülerinin ortaya çıkarılması.</a:t>
            </a:r>
          </a:p>
          <a:p>
            <a:pPr eaLnBrk="1" hangingPunct="1">
              <a:lnSpc>
                <a:spcPct val="80000"/>
              </a:lnSpc>
              <a:buFont typeface="Wingdings 2" pitchFamily="18" charset="2"/>
              <a:buNone/>
            </a:pPr>
            <a:endParaRPr lang="tr-TR" sz="1800">
              <a:latin typeface="Arial" charset="0"/>
            </a:endParaRPr>
          </a:p>
          <a:p>
            <a:pPr eaLnBrk="1" hangingPunct="1">
              <a:lnSpc>
                <a:spcPct val="80000"/>
              </a:lnSpc>
              <a:buFont typeface="Wingdings 2" pitchFamily="18" charset="2"/>
              <a:buNone/>
            </a:pPr>
            <a:endParaRPr lang="tr-TR" sz="1800">
              <a:latin typeface="Arial" charset="0"/>
            </a:endParaRPr>
          </a:p>
        </p:txBody>
      </p:sp>
      <p:sp>
        <p:nvSpPr>
          <p:cNvPr id="3" name="2 Slayt Numarası Yer Tutucusu"/>
          <p:cNvSpPr>
            <a:spLocks noGrp="1"/>
          </p:cNvSpPr>
          <p:nvPr>
            <p:ph type="sldNum" sz="quarter" idx="12"/>
          </p:nvPr>
        </p:nvSpPr>
        <p:spPr/>
        <p:txBody>
          <a:bodyPr/>
          <a:lstStyle/>
          <a:p>
            <a:pPr>
              <a:defRPr/>
            </a:pPr>
            <a:fld id="{F3633075-A3BD-4BE8-BAE5-6B0FEB47E6E6}" type="slidenum">
              <a:rPr lang="tr-TR"/>
              <a:pPr>
                <a:defRPr/>
              </a:pPr>
              <a:t>5</a:t>
            </a:fld>
            <a:endParaRPr lang="tr-TR"/>
          </a:p>
        </p:txBody>
      </p:sp>
      <p:sp>
        <p:nvSpPr>
          <p:cNvPr id="4" name="3 Altbilgi Yer Tutucusu"/>
          <p:cNvSpPr>
            <a:spLocks noGrp="1"/>
          </p:cNvSpPr>
          <p:nvPr>
            <p:ph type="ftr" sz="quarter" idx="11"/>
          </p:nvPr>
        </p:nvSpPr>
        <p:spPr/>
        <p:txBody>
          <a:bodyPr/>
          <a:lstStyle/>
          <a:p>
            <a:pPr>
              <a:defRPr/>
            </a:pPr>
            <a:r>
              <a:rPr lang="tr-TR"/>
              <a:t>Veri Madenciliği [ 2.hft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heckerboard(across)">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4"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 calcmode="lin" valueType="num">
                                      <p:cBhvr additive="base">
                                        <p:cTn id="15" dur="50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8">
                                            <p:txEl>
                                              <p:pRg st="3" end="3"/>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8">
                                            <p:txEl>
                                              <p:pRg st="4" end="4"/>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 calcmode="lin" valueType="num">
                                      <p:cBhvr additive="base">
                                        <p:cTn id="23" dur="50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8">
                                            <p:txEl>
                                              <p:pRg st="5" end="5"/>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 calcmode="lin" valueType="num">
                                      <p:cBhvr additive="base">
                                        <p:cTn id="27" dur="50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8">
                                            <p:txEl>
                                              <p:pRg st="6" end="6"/>
                                            </p:txEl>
                                          </p:spTgt>
                                        </p:tgtEl>
                                        <p:attrNameLst>
                                          <p:attrName>ppt_y</p:attrName>
                                        </p:attrNameLst>
                                      </p:cBhvr>
                                      <p:tavLst>
                                        <p:tav tm="0">
                                          <p:val>
                                            <p:strVal val="1+#ppt_h/2"/>
                                          </p:val>
                                        </p:tav>
                                        <p:tav tm="100000">
                                          <p:val>
                                            <p:strVal val="#ppt_y"/>
                                          </p:val>
                                        </p:tav>
                                      </p:tavLst>
                                    </p:anim>
                                  </p:childTnLst>
                                </p:cTn>
                              </p:par>
                              <p:par>
                                <p:cTn id="29" presetID="7" presetClass="entr" presetSubtype="4"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8">
                                            <p:txEl>
                                              <p:pRg st="7" end="7"/>
                                            </p:txEl>
                                          </p:spTgt>
                                        </p:tgtEl>
                                        <p:attrNameLst>
                                          <p:attrName>ppt_y</p:attrName>
                                        </p:attrNameLst>
                                      </p:cBhvr>
                                      <p:tavLst>
                                        <p:tav tm="0">
                                          <p:val>
                                            <p:strVal val="1+#ppt_h/2"/>
                                          </p:val>
                                        </p:tav>
                                        <p:tav tm="100000">
                                          <p:val>
                                            <p:strVal val="#ppt_y"/>
                                          </p:val>
                                        </p:tav>
                                      </p:tavLst>
                                    </p:anim>
                                  </p:childTnLst>
                                </p:cTn>
                              </p:par>
                              <p:par>
                                <p:cTn id="33" presetID="7" presetClass="entr" presetSubtype="4"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 calcmode="lin" valueType="num">
                                      <p:cBhvr additive="base">
                                        <p:cTn id="35" dur="50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6" dur="5000" fill="hold"/>
                                        <p:tgtEl>
                                          <p:spTgt spid="8">
                                            <p:txEl>
                                              <p:pRg st="8" end="8"/>
                                            </p:txEl>
                                          </p:spTgt>
                                        </p:tgtEl>
                                        <p:attrNameLst>
                                          <p:attrName>ppt_y</p:attrName>
                                        </p:attrNameLst>
                                      </p:cBhvr>
                                      <p:tavLst>
                                        <p:tav tm="0">
                                          <p:val>
                                            <p:strVal val="1+#ppt_h/2"/>
                                          </p:val>
                                        </p:tav>
                                        <p:tav tm="100000">
                                          <p:val>
                                            <p:strVal val="#ppt_y"/>
                                          </p:val>
                                        </p:tav>
                                      </p:tavLst>
                                    </p:anim>
                                  </p:childTnLst>
                                </p:cTn>
                              </p:par>
                              <p:par>
                                <p:cTn id="37" presetID="7" presetClass="entr" presetSubtype="4" fill="hold" nodeType="with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 calcmode="lin" valueType="num">
                                      <p:cBhvr additive="base">
                                        <p:cTn id="39" dur="50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8">
                                            <p:txEl>
                                              <p:pRg st="9" end="9"/>
                                            </p:txEl>
                                          </p:spTgt>
                                        </p:tgtEl>
                                        <p:attrNameLst>
                                          <p:attrName>ppt_y</p:attrName>
                                        </p:attrNameLst>
                                      </p:cBhvr>
                                      <p:tavLst>
                                        <p:tav tm="0">
                                          <p:val>
                                            <p:strVal val="1+#ppt_h/2"/>
                                          </p:val>
                                        </p:tav>
                                        <p:tav tm="100000">
                                          <p:val>
                                            <p:strVal val="#ppt_y"/>
                                          </p:val>
                                        </p:tav>
                                      </p:tavLst>
                                    </p:anim>
                                  </p:childTnLst>
                                </p:cTn>
                              </p:par>
                              <p:par>
                                <p:cTn id="41" presetID="7" presetClass="entr" presetSubtype="4" fill="hold" nodeType="with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 calcmode="lin" valueType="num">
                                      <p:cBhvr additive="base">
                                        <p:cTn id="43" dur="50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8">
                                            <p:txEl>
                                              <p:pRg st="10" end="10"/>
                                            </p:txEl>
                                          </p:spTgt>
                                        </p:tgtEl>
                                        <p:attrNameLst>
                                          <p:attrName>ppt_y</p:attrName>
                                        </p:attrNameLst>
                                      </p:cBhvr>
                                      <p:tavLst>
                                        <p:tav tm="0">
                                          <p:val>
                                            <p:strVal val="1+#ppt_h/2"/>
                                          </p:val>
                                        </p:tav>
                                        <p:tav tm="100000">
                                          <p:val>
                                            <p:strVal val="#ppt_y"/>
                                          </p:val>
                                        </p:tav>
                                      </p:tavLst>
                                    </p:anim>
                                  </p:childTnLst>
                                </p:cTn>
                              </p:par>
                              <p:par>
                                <p:cTn id="45" presetID="7" presetClass="entr" presetSubtype="4" fill="hold" nodeType="with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 calcmode="lin" valueType="num">
                                      <p:cBhvr additive="base">
                                        <p:cTn id="47" dur="50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8" dur="5000" fill="hold"/>
                                        <p:tgtEl>
                                          <p:spTgt spid="8">
                                            <p:txEl>
                                              <p:pRg st="11" end="11"/>
                                            </p:txEl>
                                          </p:spTgt>
                                        </p:tgtEl>
                                        <p:attrNameLst>
                                          <p:attrName>ppt_y</p:attrName>
                                        </p:attrNameLst>
                                      </p:cBhvr>
                                      <p:tavLst>
                                        <p:tav tm="0">
                                          <p:val>
                                            <p:strVal val="1+#ppt_h/2"/>
                                          </p:val>
                                        </p:tav>
                                        <p:tav tm="100000">
                                          <p:val>
                                            <p:strVal val="#ppt_y"/>
                                          </p:val>
                                        </p:tav>
                                      </p:tavLst>
                                    </p:anim>
                                  </p:childTnLst>
                                </p:cTn>
                              </p:par>
                              <p:par>
                                <p:cTn id="49" presetID="7" presetClass="entr" presetSubtype="4" fill="hold" nodeType="withEffect">
                                  <p:stCondLst>
                                    <p:cond delay="0"/>
                                  </p:stCondLst>
                                  <p:childTnLst>
                                    <p:set>
                                      <p:cBhvr>
                                        <p:cTn id="50" dur="1" fill="hold">
                                          <p:stCondLst>
                                            <p:cond delay="0"/>
                                          </p:stCondLst>
                                        </p:cTn>
                                        <p:tgtEl>
                                          <p:spTgt spid="8">
                                            <p:txEl>
                                              <p:pRg st="12" end="12"/>
                                            </p:txEl>
                                          </p:spTgt>
                                        </p:tgtEl>
                                        <p:attrNameLst>
                                          <p:attrName>style.visibility</p:attrName>
                                        </p:attrNameLst>
                                      </p:cBhvr>
                                      <p:to>
                                        <p:strVal val="visible"/>
                                      </p:to>
                                    </p:set>
                                    <p:anim calcmode="lin" valueType="num">
                                      <p:cBhvr additive="base">
                                        <p:cTn id="51" dur="50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2" dur="5000" fill="hold"/>
                                        <p:tgtEl>
                                          <p:spTgt spid="8">
                                            <p:txEl>
                                              <p:pRg st="12" end="12"/>
                                            </p:txEl>
                                          </p:spTgt>
                                        </p:tgtEl>
                                        <p:attrNameLst>
                                          <p:attrName>ppt_y</p:attrName>
                                        </p:attrNameLst>
                                      </p:cBhvr>
                                      <p:tavLst>
                                        <p:tav tm="0">
                                          <p:val>
                                            <p:strVal val="1+#ppt_h/2"/>
                                          </p:val>
                                        </p:tav>
                                        <p:tav tm="100000">
                                          <p:val>
                                            <p:strVal val="#ppt_y"/>
                                          </p:val>
                                        </p:tav>
                                      </p:tavLst>
                                    </p:anim>
                                  </p:childTnLst>
                                </p:cTn>
                              </p:par>
                              <p:par>
                                <p:cTn id="53" presetID="7" presetClass="entr" presetSubtype="4" fill="hold" nodeType="with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 calcmode="lin" valueType="num">
                                      <p:cBhvr additive="base">
                                        <p:cTn id="55" dur="50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6" dur="5000" fill="hold"/>
                                        <p:tgtEl>
                                          <p:spTgt spid="8">
                                            <p:txEl>
                                              <p:pRg st="13" end="13"/>
                                            </p:txEl>
                                          </p:spTgt>
                                        </p:tgtEl>
                                        <p:attrNameLst>
                                          <p:attrName>ppt_y</p:attrName>
                                        </p:attrNameLst>
                                      </p:cBhvr>
                                      <p:tavLst>
                                        <p:tav tm="0">
                                          <p:val>
                                            <p:strVal val="1+#ppt_h/2"/>
                                          </p:val>
                                        </p:tav>
                                        <p:tav tm="100000">
                                          <p:val>
                                            <p:strVal val="#ppt_y"/>
                                          </p:val>
                                        </p:tav>
                                      </p:tavLst>
                                    </p:anim>
                                  </p:childTnLst>
                                </p:cTn>
                              </p:par>
                              <p:par>
                                <p:cTn id="57" presetID="7" presetClass="entr" presetSubtype="4" fill="hold" nodeType="withEffect">
                                  <p:stCondLst>
                                    <p:cond delay="0"/>
                                  </p:stCondLst>
                                  <p:childTnLst>
                                    <p:set>
                                      <p:cBhvr>
                                        <p:cTn id="58" dur="1" fill="hold">
                                          <p:stCondLst>
                                            <p:cond delay="0"/>
                                          </p:stCondLst>
                                        </p:cTn>
                                        <p:tgtEl>
                                          <p:spTgt spid="8">
                                            <p:txEl>
                                              <p:pRg st="14" end="14"/>
                                            </p:txEl>
                                          </p:spTgt>
                                        </p:tgtEl>
                                        <p:attrNameLst>
                                          <p:attrName>style.visibility</p:attrName>
                                        </p:attrNameLst>
                                      </p:cBhvr>
                                      <p:to>
                                        <p:strVal val="visible"/>
                                      </p:to>
                                    </p:set>
                                    <p:anim calcmode="lin" valueType="num">
                                      <p:cBhvr additive="base">
                                        <p:cTn id="59" dur="50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60" dur="5000" fill="hold"/>
                                        <p:tgtEl>
                                          <p:spTgt spid="8">
                                            <p:txEl>
                                              <p:pRg st="14" end="14"/>
                                            </p:txEl>
                                          </p:spTgt>
                                        </p:tgtEl>
                                        <p:attrNameLst>
                                          <p:attrName>ppt_y</p:attrName>
                                        </p:attrNameLst>
                                      </p:cBhvr>
                                      <p:tavLst>
                                        <p:tav tm="0">
                                          <p:val>
                                            <p:strVal val="1+#ppt_h/2"/>
                                          </p:val>
                                        </p:tav>
                                        <p:tav tm="100000">
                                          <p:val>
                                            <p:strVal val="#ppt_y"/>
                                          </p:val>
                                        </p:tav>
                                      </p:tavLst>
                                    </p:anim>
                                  </p:childTnLst>
                                </p:cTn>
                              </p:par>
                              <p:par>
                                <p:cTn id="61" presetID="7" presetClass="entr" presetSubtype="4" fill="hold" nodeType="withEffect">
                                  <p:stCondLst>
                                    <p:cond delay="0"/>
                                  </p:stCondLst>
                                  <p:childTnLst>
                                    <p:set>
                                      <p:cBhvr>
                                        <p:cTn id="62" dur="1" fill="hold">
                                          <p:stCondLst>
                                            <p:cond delay="0"/>
                                          </p:stCondLst>
                                        </p:cTn>
                                        <p:tgtEl>
                                          <p:spTgt spid="8">
                                            <p:txEl>
                                              <p:pRg st="15" end="15"/>
                                            </p:txEl>
                                          </p:spTgt>
                                        </p:tgtEl>
                                        <p:attrNameLst>
                                          <p:attrName>style.visibility</p:attrName>
                                        </p:attrNameLst>
                                      </p:cBhvr>
                                      <p:to>
                                        <p:strVal val="visible"/>
                                      </p:to>
                                    </p:set>
                                    <p:anim calcmode="lin" valueType="num">
                                      <p:cBhvr additive="base">
                                        <p:cTn id="63" dur="50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64" dur="5000" fill="hold"/>
                                        <p:tgtEl>
                                          <p:spTgt spid="8">
                                            <p:txEl>
                                              <p:pRg st="15" end="15"/>
                                            </p:txEl>
                                          </p:spTgt>
                                        </p:tgtEl>
                                        <p:attrNameLst>
                                          <p:attrName>ppt_y</p:attrName>
                                        </p:attrNameLst>
                                      </p:cBhvr>
                                      <p:tavLst>
                                        <p:tav tm="0">
                                          <p:val>
                                            <p:strVal val="1+#ppt_h/2"/>
                                          </p:val>
                                        </p:tav>
                                        <p:tav tm="100000">
                                          <p:val>
                                            <p:strVal val="#ppt_y"/>
                                          </p:val>
                                        </p:tav>
                                      </p:tavLst>
                                    </p:anim>
                                  </p:childTnLst>
                                </p:cTn>
                              </p:par>
                              <p:par>
                                <p:cTn id="65" presetID="7" presetClass="entr" presetSubtype="4" fill="hold" nodeType="withEffect">
                                  <p:stCondLst>
                                    <p:cond delay="0"/>
                                  </p:stCondLst>
                                  <p:childTnLst>
                                    <p:set>
                                      <p:cBhvr>
                                        <p:cTn id="66" dur="1" fill="hold">
                                          <p:stCondLst>
                                            <p:cond delay="0"/>
                                          </p:stCondLst>
                                        </p:cTn>
                                        <p:tgtEl>
                                          <p:spTgt spid="8">
                                            <p:txEl>
                                              <p:pRg st="16" end="16"/>
                                            </p:txEl>
                                          </p:spTgt>
                                        </p:tgtEl>
                                        <p:attrNameLst>
                                          <p:attrName>style.visibility</p:attrName>
                                        </p:attrNameLst>
                                      </p:cBhvr>
                                      <p:to>
                                        <p:strVal val="visible"/>
                                      </p:to>
                                    </p:set>
                                    <p:anim calcmode="lin" valueType="num">
                                      <p:cBhvr additive="base">
                                        <p:cTn id="67" dur="50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68" dur="5000" fill="hold"/>
                                        <p:tgtEl>
                                          <p:spTgt spid="8">
                                            <p:txEl>
                                              <p:pRg st="16" end="16"/>
                                            </p:txEl>
                                          </p:spTgt>
                                        </p:tgtEl>
                                        <p:attrNameLst>
                                          <p:attrName>ppt_y</p:attrName>
                                        </p:attrNameLst>
                                      </p:cBhvr>
                                      <p:tavLst>
                                        <p:tav tm="0">
                                          <p:val>
                                            <p:strVal val="1+#ppt_h/2"/>
                                          </p:val>
                                        </p:tav>
                                        <p:tav tm="100000">
                                          <p:val>
                                            <p:strVal val="#ppt_y"/>
                                          </p:val>
                                        </p:tav>
                                      </p:tavLst>
                                    </p:anim>
                                  </p:childTnLst>
                                </p:cTn>
                              </p:par>
                              <p:par>
                                <p:cTn id="69" presetID="7" presetClass="entr" presetSubtype="4" fill="hold" nodeType="withEffect">
                                  <p:stCondLst>
                                    <p:cond delay="0"/>
                                  </p:stCondLst>
                                  <p:childTnLst>
                                    <p:set>
                                      <p:cBhvr>
                                        <p:cTn id="70" dur="1" fill="hold">
                                          <p:stCondLst>
                                            <p:cond delay="0"/>
                                          </p:stCondLst>
                                        </p:cTn>
                                        <p:tgtEl>
                                          <p:spTgt spid="8">
                                            <p:txEl>
                                              <p:pRg st="17" end="17"/>
                                            </p:txEl>
                                          </p:spTgt>
                                        </p:tgtEl>
                                        <p:attrNameLst>
                                          <p:attrName>style.visibility</p:attrName>
                                        </p:attrNameLst>
                                      </p:cBhvr>
                                      <p:to>
                                        <p:strVal val="visible"/>
                                      </p:to>
                                    </p:set>
                                    <p:anim calcmode="lin" valueType="num">
                                      <p:cBhvr additive="base">
                                        <p:cTn id="71" dur="50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72" dur="5000" fill="hold"/>
                                        <p:tgtEl>
                                          <p:spTgt spid="8">
                                            <p:txEl>
                                              <p:pRg st="17" end="17"/>
                                            </p:txEl>
                                          </p:spTgt>
                                        </p:tgtEl>
                                        <p:attrNameLst>
                                          <p:attrName>ppt_y</p:attrName>
                                        </p:attrNameLst>
                                      </p:cBhvr>
                                      <p:tavLst>
                                        <p:tav tm="0">
                                          <p:val>
                                            <p:strVal val="1+#ppt_h/2"/>
                                          </p:val>
                                        </p:tav>
                                        <p:tav tm="100000">
                                          <p:val>
                                            <p:strVal val="#ppt_y"/>
                                          </p:val>
                                        </p:tav>
                                      </p:tavLst>
                                    </p:anim>
                                  </p:childTnLst>
                                </p:cTn>
                              </p:par>
                              <p:par>
                                <p:cTn id="73" presetID="7" presetClass="entr" presetSubtype="4" fill="hold" nodeType="withEffect">
                                  <p:stCondLst>
                                    <p:cond delay="0"/>
                                  </p:stCondLst>
                                  <p:childTnLst>
                                    <p:set>
                                      <p:cBhvr>
                                        <p:cTn id="74" dur="1" fill="hold">
                                          <p:stCondLst>
                                            <p:cond delay="0"/>
                                          </p:stCondLst>
                                        </p:cTn>
                                        <p:tgtEl>
                                          <p:spTgt spid="8">
                                            <p:txEl>
                                              <p:pRg st="18" end="18"/>
                                            </p:txEl>
                                          </p:spTgt>
                                        </p:tgtEl>
                                        <p:attrNameLst>
                                          <p:attrName>style.visibility</p:attrName>
                                        </p:attrNameLst>
                                      </p:cBhvr>
                                      <p:to>
                                        <p:strVal val="visible"/>
                                      </p:to>
                                    </p:set>
                                    <p:anim calcmode="lin" valueType="num">
                                      <p:cBhvr additive="base">
                                        <p:cTn id="75" dur="50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76" dur="5000" fill="hold"/>
                                        <p:tgtEl>
                                          <p:spTgt spid="8">
                                            <p:txEl>
                                              <p:pRg st="18" end="18"/>
                                            </p:txEl>
                                          </p:spTgt>
                                        </p:tgtEl>
                                        <p:attrNameLst>
                                          <p:attrName>ppt_y</p:attrName>
                                        </p:attrNameLst>
                                      </p:cBhvr>
                                      <p:tavLst>
                                        <p:tav tm="0">
                                          <p:val>
                                            <p:strVal val="1+#ppt_h/2"/>
                                          </p:val>
                                        </p:tav>
                                        <p:tav tm="100000">
                                          <p:val>
                                            <p:strVal val="#ppt_y"/>
                                          </p:val>
                                        </p:tav>
                                      </p:tavLst>
                                    </p:anim>
                                  </p:childTnLst>
                                </p:cTn>
                              </p:par>
                              <p:par>
                                <p:cTn id="77" presetID="7" presetClass="entr" presetSubtype="4" fill="hold" nodeType="withEffect">
                                  <p:stCondLst>
                                    <p:cond delay="0"/>
                                  </p:stCondLst>
                                  <p:childTnLst>
                                    <p:set>
                                      <p:cBhvr>
                                        <p:cTn id="78" dur="1" fill="hold">
                                          <p:stCondLst>
                                            <p:cond delay="0"/>
                                          </p:stCondLst>
                                        </p:cTn>
                                        <p:tgtEl>
                                          <p:spTgt spid="8">
                                            <p:txEl>
                                              <p:pRg st="19" end="19"/>
                                            </p:txEl>
                                          </p:spTgt>
                                        </p:tgtEl>
                                        <p:attrNameLst>
                                          <p:attrName>style.visibility</p:attrName>
                                        </p:attrNameLst>
                                      </p:cBhvr>
                                      <p:to>
                                        <p:strVal val="visible"/>
                                      </p:to>
                                    </p:set>
                                    <p:anim calcmode="lin" valueType="num">
                                      <p:cBhvr additive="base">
                                        <p:cTn id="79" dur="5000" fill="hold"/>
                                        <p:tgtEl>
                                          <p:spTgt spid="8">
                                            <p:txEl>
                                              <p:pRg st="19" end="19"/>
                                            </p:txEl>
                                          </p:spTgt>
                                        </p:tgtEl>
                                        <p:attrNameLst>
                                          <p:attrName>ppt_x</p:attrName>
                                        </p:attrNameLst>
                                      </p:cBhvr>
                                      <p:tavLst>
                                        <p:tav tm="0">
                                          <p:val>
                                            <p:strVal val="#ppt_x"/>
                                          </p:val>
                                        </p:tav>
                                        <p:tav tm="100000">
                                          <p:val>
                                            <p:strVal val="#ppt_x"/>
                                          </p:val>
                                        </p:tav>
                                      </p:tavLst>
                                    </p:anim>
                                    <p:anim calcmode="lin" valueType="num">
                                      <p:cBhvr additive="base">
                                        <p:cTn id="80" dur="5000" fill="hold"/>
                                        <p:tgtEl>
                                          <p:spTgt spid="8">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Webpage"/>
          <p:cNvSpPr>
            <a:spLocks noEditPoints="1" noChangeArrowheads="1"/>
          </p:cNvSpPr>
          <p:nvPr/>
        </p:nvSpPr>
        <p:spPr bwMode="auto">
          <a:xfrm rot="10800000">
            <a:off x="428625" y="349250"/>
            <a:ext cx="1071563" cy="1428750"/>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FFC000">
              <a:alpha val="51000"/>
            </a:srgbClr>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defRPr/>
            </a:pPr>
            <a:endParaRPr lang="tr-TR"/>
          </a:p>
        </p:txBody>
      </p:sp>
      <p:sp>
        <p:nvSpPr>
          <p:cNvPr id="25602" name="Rectangle 2"/>
          <p:cNvSpPr>
            <a:spLocks noGrp="1" noChangeArrowheads="1"/>
          </p:cNvSpPr>
          <p:nvPr>
            <p:ph type="title"/>
          </p:nvPr>
        </p:nvSpPr>
        <p:spPr bwMode="auto">
          <a:xfrm>
            <a:off x="457200" y="122238"/>
            <a:ext cx="7543800" cy="930275"/>
          </a:xfrm>
        </p:spPr>
        <p:txBody>
          <a:bodyPr wrap="square" lIns="91440" tIns="45720" rIns="91440" bIns="45720" numCol="1" anchorCtr="0" compatLnSpc="1">
            <a:prstTxWarp prst="textNoShape">
              <a:avLst/>
            </a:prstTxWarp>
          </a:bodyPr>
          <a:lstStyle/>
          <a:p>
            <a:pPr eaLnBrk="1" hangingPunct="1"/>
            <a:r>
              <a:rPr lang="tr-TR" sz="2800">
                <a:solidFill>
                  <a:schemeClr val="tx1"/>
                </a:solidFill>
                <a:effectLst/>
                <a:latin typeface="Arial" charset="0"/>
              </a:rPr>
              <a:t>Web Madenciliği Nedir ?</a:t>
            </a:r>
          </a:p>
        </p:txBody>
      </p:sp>
      <p:sp>
        <p:nvSpPr>
          <p:cNvPr id="190482" name="Rectangle 18"/>
          <p:cNvSpPr>
            <a:spLocks noGrp="1" noChangeArrowheads="1"/>
          </p:cNvSpPr>
          <p:nvPr>
            <p:ph type="body" sz="half" idx="1"/>
          </p:nvPr>
        </p:nvSpPr>
        <p:spPr>
          <a:xfrm>
            <a:off x="1357313" y="1214438"/>
            <a:ext cx="7358062" cy="2736850"/>
          </a:xfrm>
        </p:spPr>
        <p:txBody>
          <a:bodyPr/>
          <a:lstStyle/>
          <a:p>
            <a:pPr eaLnBrk="1" hangingPunct="1">
              <a:lnSpc>
                <a:spcPct val="80000"/>
              </a:lnSpc>
              <a:buClr>
                <a:srgbClr val="CC0000"/>
              </a:buClr>
              <a:buSzPct val="110000"/>
              <a:buFont typeface="Wingdings 2" pitchFamily="18" charset="2"/>
              <a:buNone/>
            </a:pPr>
            <a:r>
              <a:rPr lang="tr-TR" sz="2000">
                <a:solidFill>
                  <a:srgbClr val="000000"/>
                </a:solidFill>
                <a:latin typeface="Arial" charset="0"/>
                <a:cs typeface="Times New Roman" pitchFamily="18" charset="0"/>
              </a:rPr>
              <a:t>   Web madenciliği, veri madenciliği tekniklerinin kullanılarak web belgelerinden ve servislerinden otomatik olarak bilginin ayıklanması, ortaya çıkarılması ve tahlil edilmesidir</a:t>
            </a:r>
            <a:r>
              <a:rPr lang="tr-TR" sz="2000">
                <a:solidFill>
                  <a:srgbClr val="000000"/>
                </a:solidFill>
                <a:latin typeface="Arial" charset="0"/>
              </a:rPr>
              <a:t>.[</a:t>
            </a:r>
            <a:r>
              <a:rPr lang="tr-TR" sz="2000">
                <a:latin typeface="Arial" charset="0"/>
              </a:rPr>
              <a:t>Etzoni</a:t>
            </a:r>
            <a:r>
              <a:rPr lang="tr-TR" sz="2000">
                <a:solidFill>
                  <a:srgbClr val="000000"/>
                </a:solidFill>
                <a:latin typeface="Arial" charset="0"/>
              </a:rPr>
              <a:t>]</a:t>
            </a:r>
          </a:p>
          <a:p>
            <a:pPr eaLnBrk="1" hangingPunct="1">
              <a:lnSpc>
                <a:spcPct val="80000"/>
              </a:lnSpc>
              <a:buClr>
                <a:srgbClr val="CC0000"/>
              </a:buClr>
              <a:buSzPct val="110000"/>
              <a:buFont typeface="Wingdings" pitchFamily="2" charset="2"/>
              <a:buNone/>
            </a:pPr>
            <a:endParaRPr lang="tr-TR" sz="2000">
              <a:solidFill>
                <a:srgbClr val="000000"/>
              </a:solidFill>
              <a:latin typeface="Arial" charset="0"/>
            </a:endParaRPr>
          </a:p>
          <a:p>
            <a:pPr lvl="1" eaLnBrk="1" hangingPunct="1">
              <a:lnSpc>
                <a:spcPct val="80000"/>
              </a:lnSpc>
              <a:buClr>
                <a:srgbClr val="CC0000"/>
              </a:buClr>
              <a:buSzPct val="110000"/>
              <a:buFont typeface="Wingdings" pitchFamily="2" charset="2"/>
              <a:buChar char="v"/>
            </a:pPr>
            <a:r>
              <a:rPr lang="tr-TR" sz="2000" u="sng">
                <a:solidFill>
                  <a:srgbClr val="CC0000"/>
                </a:solidFill>
                <a:latin typeface="Arial" charset="0"/>
              </a:rPr>
              <a:t>1 Milyarın</a:t>
            </a:r>
            <a:r>
              <a:rPr lang="tr-TR" sz="2000">
                <a:solidFill>
                  <a:srgbClr val="CC0000"/>
                </a:solidFill>
                <a:latin typeface="Arial" charset="0"/>
              </a:rPr>
              <a:t> Üzerinde Sayfa Sayısı ( 15 TeraBytes!!)</a:t>
            </a:r>
          </a:p>
          <a:p>
            <a:pPr lvl="1" eaLnBrk="1" hangingPunct="1">
              <a:lnSpc>
                <a:spcPct val="80000"/>
              </a:lnSpc>
              <a:buClr>
                <a:srgbClr val="CC0000"/>
              </a:buClr>
              <a:buSzPct val="110000"/>
              <a:buFont typeface="Wingdings" pitchFamily="2" charset="2"/>
              <a:buChar char="v"/>
            </a:pPr>
            <a:r>
              <a:rPr lang="tr-TR" sz="2000" u="sng">
                <a:solidFill>
                  <a:srgbClr val="CC0000"/>
                </a:solidFill>
                <a:latin typeface="Arial" charset="0"/>
              </a:rPr>
              <a:t>Dinamik Yapısı</a:t>
            </a:r>
          </a:p>
          <a:p>
            <a:pPr lvl="1" eaLnBrk="1" hangingPunct="1">
              <a:lnSpc>
                <a:spcPct val="80000"/>
              </a:lnSpc>
              <a:buClr>
                <a:srgbClr val="CC0000"/>
              </a:buClr>
              <a:buSzPct val="110000"/>
              <a:buFont typeface="Wingdings" pitchFamily="2" charset="2"/>
              <a:buChar char="v"/>
            </a:pPr>
            <a:r>
              <a:rPr lang="tr-TR" sz="2000">
                <a:solidFill>
                  <a:srgbClr val="CC0000"/>
                </a:solidFill>
                <a:latin typeface="Arial" charset="0"/>
              </a:rPr>
              <a:t>Her Gün </a:t>
            </a:r>
            <a:r>
              <a:rPr lang="tr-TR" sz="2000" u="sng">
                <a:solidFill>
                  <a:srgbClr val="CC0000"/>
                </a:solidFill>
                <a:latin typeface="Arial" charset="0"/>
              </a:rPr>
              <a:t>Yarım Milyon</a:t>
            </a:r>
            <a:r>
              <a:rPr lang="tr-TR" sz="2000">
                <a:solidFill>
                  <a:srgbClr val="CC0000"/>
                </a:solidFill>
                <a:latin typeface="Arial" charset="0"/>
              </a:rPr>
              <a:t> Yeni Sayfa</a:t>
            </a:r>
          </a:p>
          <a:p>
            <a:pPr lvl="1" eaLnBrk="1" hangingPunct="1">
              <a:lnSpc>
                <a:spcPct val="80000"/>
              </a:lnSpc>
              <a:buClr>
                <a:srgbClr val="CC0000"/>
              </a:buClr>
              <a:buSzPct val="110000"/>
              <a:buFont typeface="Wingdings" pitchFamily="2" charset="2"/>
              <a:buChar char="v"/>
            </a:pPr>
            <a:r>
              <a:rPr lang="tr-TR" sz="2000">
                <a:solidFill>
                  <a:srgbClr val="CC0000"/>
                </a:solidFill>
                <a:latin typeface="Arial" charset="0"/>
              </a:rPr>
              <a:t>Her Gün </a:t>
            </a:r>
            <a:r>
              <a:rPr lang="tr-TR" sz="2000" i="1">
                <a:solidFill>
                  <a:srgbClr val="CC0000"/>
                </a:solidFill>
                <a:latin typeface="Arial" charset="0"/>
              </a:rPr>
              <a:t>Yüz Milyonlarca</a:t>
            </a:r>
            <a:r>
              <a:rPr lang="tr-TR" sz="2000">
                <a:solidFill>
                  <a:srgbClr val="CC0000"/>
                </a:solidFill>
                <a:latin typeface="Arial" charset="0"/>
              </a:rPr>
              <a:t> Sorgu</a:t>
            </a:r>
          </a:p>
        </p:txBody>
      </p:sp>
      <p:sp>
        <p:nvSpPr>
          <p:cNvPr id="190483" name="Rectangle 19"/>
          <p:cNvSpPr>
            <a:spLocks noGrp="1" noChangeArrowheads="1"/>
          </p:cNvSpPr>
          <p:nvPr>
            <p:ph type="body" sz="half" idx="2"/>
          </p:nvPr>
        </p:nvSpPr>
        <p:spPr>
          <a:xfrm>
            <a:off x="500063" y="4071938"/>
            <a:ext cx="8286750" cy="1228725"/>
          </a:xfrm>
        </p:spPr>
        <p:txBody>
          <a:bodyPr/>
          <a:lstStyle/>
          <a:p>
            <a:pPr algn="just" eaLnBrk="1" hangingPunct="1">
              <a:lnSpc>
                <a:spcPct val="80000"/>
              </a:lnSpc>
              <a:buClr>
                <a:srgbClr val="CC0000"/>
              </a:buClr>
              <a:buSzPct val="115000"/>
              <a:buFont typeface="Wingdings" pitchFamily="2" charset="2"/>
              <a:buChar char="Ø"/>
            </a:pPr>
            <a:r>
              <a:rPr lang="tr-TR" sz="2000">
                <a:latin typeface="Arial" charset="0"/>
              </a:rPr>
              <a:t>Kaynak Bulma </a:t>
            </a:r>
            <a:r>
              <a:rPr lang="tr-TR" sz="1800">
                <a:latin typeface="Arial" charset="0"/>
              </a:rPr>
              <a:t>(</a:t>
            </a:r>
            <a:r>
              <a:rPr lang="en-US" sz="1800">
                <a:latin typeface="Arial" charset="0"/>
              </a:rPr>
              <a:t>Resource finding</a:t>
            </a:r>
            <a:r>
              <a:rPr lang="tr-TR" sz="1800">
                <a:latin typeface="Arial" charset="0"/>
              </a:rPr>
              <a:t>)</a:t>
            </a:r>
            <a:endParaRPr lang="en-US" sz="1800">
              <a:latin typeface="Arial" charset="0"/>
            </a:endParaRPr>
          </a:p>
          <a:p>
            <a:pPr eaLnBrk="1" hangingPunct="1">
              <a:lnSpc>
                <a:spcPct val="80000"/>
              </a:lnSpc>
              <a:buClr>
                <a:srgbClr val="CC0000"/>
              </a:buClr>
              <a:buSzPct val="115000"/>
              <a:buFont typeface="Wingdings" pitchFamily="2" charset="2"/>
              <a:buChar char="Ø"/>
            </a:pPr>
            <a:r>
              <a:rPr lang="tr-TR" sz="2000">
                <a:latin typeface="Arial" charset="0"/>
              </a:rPr>
              <a:t>Bilgi seçimi ve ön işleme</a:t>
            </a:r>
            <a:r>
              <a:rPr lang="tr-TR" sz="1800">
                <a:latin typeface="Arial" charset="0"/>
              </a:rPr>
              <a:t> (</a:t>
            </a:r>
            <a:r>
              <a:rPr lang="en-US" sz="1800">
                <a:latin typeface="Arial" charset="0"/>
              </a:rPr>
              <a:t>Information selection and pre-processing</a:t>
            </a:r>
            <a:r>
              <a:rPr lang="tr-TR" sz="1800">
                <a:latin typeface="Arial" charset="0"/>
              </a:rPr>
              <a:t>)</a:t>
            </a:r>
            <a:endParaRPr lang="en-US" sz="1800">
              <a:latin typeface="Arial" charset="0"/>
            </a:endParaRPr>
          </a:p>
          <a:p>
            <a:pPr eaLnBrk="1" hangingPunct="1">
              <a:lnSpc>
                <a:spcPct val="80000"/>
              </a:lnSpc>
              <a:buClr>
                <a:srgbClr val="CC0000"/>
              </a:buClr>
              <a:buSzPct val="115000"/>
              <a:buFont typeface="Wingdings" pitchFamily="2" charset="2"/>
              <a:buChar char="Ø"/>
            </a:pPr>
            <a:r>
              <a:rPr lang="tr-TR" sz="2000">
                <a:latin typeface="Arial" charset="0"/>
              </a:rPr>
              <a:t>Genelleme</a:t>
            </a:r>
            <a:r>
              <a:rPr lang="tr-TR" sz="1800">
                <a:latin typeface="Arial" charset="0"/>
              </a:rPr>
              <a:t> (</a:t>
            </a:r>
            <a:r>
              <a:rPr lang="en-US" sz="1800">
                <a:latin typeface="Arial" charset="0"/>
              </a:rPr>
              <a:t>Generalization</a:t>
            </a:r>
            <a:r>
              <a:rPr lang="tr-TR" sz="1800">
                <a:latin typeface="Arial" charset="0"/>
              </a:rPr>
              <a:t>)</a:t>
            </a:r>
            <a:endParaRPr lang="en-US" sz="1800">
              <a:latin typeface="Arial" charset="0"/>
            </a:endParaRPr>
          </a:p>
          <a:p>
            <a:pPr eaLnBrk="1" hangingPunct="1">
              <a:lnSpc>
                <a:spcPct val="80000"/>
              </a:lnSpc>
              <a:buClr>
                <a:srgbClr val="CC0000"/>
              </a:buClr>
              <a:buSzPct val="115000"/>
              <a:buFont typeface="Wingdings" pitchFamily="2" charset="2"/>
              <a:buChar char="Ø"/>
            </a:pPr>
            <a:r>
              <a:rPr lang="tr-TR" sz="2000">
                <a:latin typeface="Arial" charset="0"/>
              </a:rPr>
              <a:t>Analiz </a:t>
            </a:r>
            <a:r>
              <a:rPr lang="tr-TR" sz="1800">
                <a:latin typeface="Arial" charset="0"/>
              </a:rPr>
              <a:t>(</a:t>
            </a:r>
            <a:r>
              <a:rPr lang="en-US" sz="1800">
                <a:latin typeface="Arial" charset="0"/>
              </a:rPr>
              <a:t>Analysis</a:t>
            </a:r>
            <a:r>
              <a:rPr lang="tr-TR" sz="1800">
                <a:latin typeface="Arial" charset="0"/>
              </a:rPr>
              <a:t>)</a:t>
            </a:r>
            <a:endParaRPr lang="en-US" sz="1800">
              <a:latin typeface="Arial" charset="0"/>
            </a:endParaRPr>
          </a:p>
          <a:p>
            <a:pPr eaLnBrk="1" hangingPunct="1">
              <a:lnSpc>
                <a:spcPct val="80000"/>
              </a:lnSpc>
              <a:buClr>
                <a:srgbClr val="CC0000"/>
              </a:buClr>
              <a:buSzPct val="110000"/>
              <a:buFont typeface="Wingdings" pitchFamily="2" charset="2"/>
              <a:buChar char="Ø"/>
            </a:pPr>
            <a:endParaRPr lang="tr-TR" sz="2000">
              <a:solidFill>
                <a:srgbClr val="CC0000"/>
              </a:solidFill>
              <a:latin typeface="Arial" charset="0"/>
            </a:endParaRPr>
          </a:p>
        </p:txBody>
      </p:sp>
      <p:sp>
        <p:nvSpPr>
          <p:cNvPr id="25605" name="5 Slayt Numarası Yer Tutucusu"/>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758221E1-3ADC-4654-B4E0-B41983C701DB}" type="slidenum">
              <a:rPr lang="tr-TR" smtClean="0">
                <a:solidFill>
                  <a:srgbClr val="938E99"/>
                </a:solidFill>
                <a:latin typeface="Arial" charset="0"/>
              </a:rPr>
              <a:pPr fontAlgn="base">
                <a:spcBef>
                  <a:spcPct val="0"/>
                </a:spcBef>
                <a:spcAft>
                  <a:spcPct val="0"/>
                </a:spcAft>
              </a:pPr>
              <a:t>6</a:t>
            </a:fld>
            <a:endParaRPr lang="tr-TR">
              <a:solidFill>
                <a:srgbClr val="938E99"/>
              </a:solidFill>
              <a:latin typeface="Arial" charset="0"/>
            </a:endParaRPr>
          </a:p>
        </p:txBody>
      </p:sp>
      <p:sp>
        <p:nvSpPr>
          <p:cNvPr id="25606" name="6 Altbilgi Yer Tutucusu"/>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5" fill="hold" grpId="0" nodeType="clickEffect">
                                  <p:stCondLst>
                                    <p:cond delay="0"/>
                                  </p:stCondLst>
                                  <p:childTnLst>
                                    <p:set>
                                      <p:cBhvr>
                                        <p:cTn id="6" dur="1" fill="hold">
                                          <p:stCondLst>
                                            <p:cond delay="0"/>
                                          </p:stCondLst>
                                        </p:cTn>
                                        <p:tgtEl>
                                          <p:spTgt spid="190483">
                                            <p:txEl>
                                              <p:pRg st="0" end="0"/>
                                            </p:txEl>
                                          </p:spTgt>
                                        </p:tgtEl>
                                        <p:attrNameLst>
                                          <p:attrName>style.visibility</p:attrName>
                                        </p:attrNameLst>
                                      </p:cBhvr>
                                      <p:to>
                                        <p:strVal val="visible"/>
                                      </p:to>
                                    </p:set>
                                    <p:anim calcmode="lin" valueType="num">
                                      <p:cBhvr>
                                        <p:cTn id="7" dur="500" fill="hold"/>
                                        <p:tgtEl>
                                          <p:spTgt spid="190483">
                                            <p:txEl>
                                              <p:pRg st="0" end="0"/>
                                            </p:txEl>
                                          </p:spTgt>
                                        </p:tgtEl>
                                        <p:attrNameLst>
                                          <p:attrName>ppt_w</p:attrName>
                                        </p:attrNameLst>
                                      </p:cBhvr>
                                      <p:tavLst>
                                        <p:tav tm="0">
                                          <p:val>
                                            <p:strVal val="#ppt_w"/>
                                          </p:val>
                                        </p:tav>
                                        <p:tav tm="100000">
                                          <p:val>
                                            <p:strVal val="#ppt_w"/>
                                          </p:val>
                                        </p:tav>
                                      </p:tavLst>
                                    </p:anim>
                                    <p:anim calcmode="lin" valueType="num">
                                      <p:cBhvr>
                                        <p:cTn id="8" dur="500" fill="hold"/>
                                        <p:tgtEl>
                                          <p:spTgt spid="190483">
                                            <p:txEl>
                                              <p:pRg st="0" end="0"/>
                                            </p:txEl>
                                          </p:spTgt>
                                        </p:tgtEl>
                                        <p:attrNameLst>
                                          <p:attrName>ppt_h</p:attrName>
                                        </p:attrNameLst>
                                      </p:cBhvr>
                                      <p:tavLst>
                                        <p:tav tm="0" fmla="#ppt_h*sin(2.5*pi*$)">
                                          <p:val>
                                            <p:fltVal val="0"/>
                                          </p:val>
                                        </p:tav>
                                        <p:tav tm="100000">
                                          <p:val>
                                            <p:fltVal val="1"/>
                                          </p:val>
                                        </p:tav>
                                      </p:tavLst>
                                    </p:anim>
                                  </p:childTnLst>
                                </p:cTn>
                              </p:par>
                            </p:childTnLst>
                          </p:cTn>
                        </p:par>
                        <p:par>
                          <p:cTn id="9" fill="hold">
                            <p:stCondLst>
                              <p:cond delay="500"/>
                            </p:stCondLst>
                            <p:childTnLst>
                              <p:par>
                                <p:cTn id="10" presetID="19" presetClass="entr" presetSubtype="5" fill="hold" grpId="0" nodeType="afterEffect">
                                  <p:stCondLst>
                                    <p:cond delay="0"/>
                                  </p:stCondLst>
                                  <p:childTnLst>
                                    <p:set>
                                      <p:cBhvr>
                                        <p:cTn id="11" dur="1" fill="hold">
                                          <p:stCondLst>
                                            <p:cond delay="0"/>
                                          </p:stCondLst>
                                        </p:cTn>
                                        <p:tgtEl>
                                          <p:spTgt spid="190483">
                                            <p:txEl>
                                              <p:pRg st="1" end="1"/>
                                            </p:txEl>
                                          </p:spTgt>
                                        </p:tgtEl>
                                        <p:attrNameLst>
                                          <p:attrName>style.visibility</p:attrName>
                                        </p:attrNameLst>
                                      </p:cBhvr>
                                      <p:to>
                                        <p:strVal val="visible"/>
                                      </p:to>
                                    </p:set>
                                    <p:anim calcmode="lin" valueType="num">
                                      <p:cBhvr>
                                        <p:cTn id="12" dur="2000" fill="hold"/>
                                        <p:tgtEl>
                                          <p:spTgt spid="190483">
                                            <p:txEl>
                                              <p:pRg st="1" end="1"/>
                                            </p:txEl>
                                          </p:spTgt>
                                        </p:tgtEl>
                                        <p:attrNameLst>
                                          <p:attrName>ppt_w</p:attrName>
                                        </p:attrNameLst>
                                      </p:cBhvr>
                                      <p:tavLst>
                                        <p:tav tm="0">
                                          <p:val>
                                            <p:strVal val="#ppt_w"/>
                                          </p:val>
                                        </p:tav>
                                        <p:tav tm="100000">
                                          <p:val>
                                            <p:strVal val="#ppt_w"/>
                                          </p:val>
                                        </p:tav>
                                      </p:tavLst>
                                    </p:anim>
                                    <p:anim calcmode="lin" valueType="num">
                                      <p:cBhvr>
                                        <p:cTn id="13" dur="2000" fill="hold"/>
                                        <p:tgtEl>
                                          <p:spTgt spid="190483">
                                            <p:txEl>
                                              <p:pRg st="1" end="1"/>
                                            </p:txEl>
                                          </p:spTgt>
                                        </p:tgtEl>
                                        <p:attrNameLst>
                                          <p:attrName>ppt_h</p:attrName>
                                        </p:attrNameLst>
                                      </p:cBhvr>
                                      <p:tavLst>
                                        <p:tav tm="0" fmla="#ppt_h*sin(2.5*pi*$)">
                                          <p:val>
                                            <p:fltVal val="0"/>
                                          </p:val>
                                        </p:tav>
                                        <p:tav tm="100000">
                                          <p:val>
                                            <p:fltVal val="1"/>
                                          </p:val>
                                        </p:tav>
                                      </p:tavLst>
                                    </p:anim>
                                  </p:childTnLst>
                                </p:cTn>
                              </p:par>
                            </p:childTnLst>
                          </p:cTn>
                        </p:par>
                        <p:par>
                          <p:cTn id="14" fill="hold">
                            <p:stCondLst>
                              <p:cond delay="2500"/>
                            </p:stCondLst>
                            <p:childTnLst>
                              <p:par>
                                <p:cTn id="15" presetID="19" presetClass="entr" presetSubtype="5" fill="hold" grpId="0" nodeType="afterEffect">
                                  <p:stCondLst>
                                    <p:cond delay="0"/>
                                  </p:stCondLst>
                                  <p:childTnLst>
                                    <p:set>
                                      <p:cBhvr>
                                        <p:cTn id="16" dur="1" fill="hold">
                                          <p:stCondLst>
                                            <p:cond delay="0"/>
                                          </p:stCondLst>
                                        </p:cTn>
                                        <p:tgtEl>
                                          <p:spTgt spid="190483">
                                            <p:txEl>
                                              <p:pRg st="2" end="2"/>
                                            </p:txEl>
                                          </p:spTgt>
                                        </p:tgtEl>
                                        <p:attrNameLst>
                                          <p:attrName>style.visibility</p:attrName>
                                        </p:attrNameLst>
                                      </p:cBhvr>
                                      <p:to>
                                        <p:strVal val="visible"/>
                                      </p:to>
                                    </p:set>
                                    <p:anim calcmode="lin" valueType="num">
                                      <p:cBhvr>
                                        <p:cTn id="17" dur="1000" fill="hold"/>
                                        <p:tgtEl>
                                          <p:spTgt spid="190483">
                                            <p:txEl>
                                              <p:pRg st="2" end="2"/>
                                            </p:txEl>
                                          </p:spTgt>
                                        </p:tgtEl>
                                        <p:attrNameLst>
                                          <p:attrName>ppt_w</p:attrName>
                                        </p:attrNameLst>
                                      </p:cBhvr>
                                      <p:tavLst>
                                        <p:tav tm="0">
                                          <p:val>
                                            <p:strVal val="#ppt_w"/>
                                          </p:val>
                                        </p:tav>
                                        <p:tav tm="100000">
                                          <p:val>
                                            <p:strVal val="#ppt_w"/>
                                          </p:val>
                                        </p:tav>
                                      </p:tavLst>
                                    </p:anim>
                                    <p:anim calcmode="lin" valueType="num">
                                      <p:cBhvr>
                                        <p:cTn id="18" dur="1000" fill="hold"/>
                                        <p:tgtEl>
                                          <p:spTgt spid="190483">
                                            <p:txEl>
                                              <p:pRg st="2" end="2"/>
                                            </p:txEl>
                                          </p:spTgt>
                                        </p:tgtEl>
                                        <p:attrNameLst>
                                          <p:attrName>ppt_h</p:attrName>
                                        </p:attrNameLst>
                                      </p:cBhvr>
                                      <p:tavLst>
                                        <p:tav tm="0" fmla="#ppt_h*sin(2.5*pi*$)">
                                          <p:val>
                                            <p:fltVal val="0"/>
                                          </p:val>
                                        </p:tav>
                                        <p:tav tm="100000">
                                          <p:val>
                                            <p:fltVal val="1"/>
                                          </p:val>
                                        </p:tav>
                                      </p:tavLst>
                                    </p:anim>
                                  </p:childTnLst>
                                </p:cTn>
                              </p:par>
                            </p:childTnLst>
                          </p:cTn>
                        </p:par>
                        <p:par>
                          <p:cTn id="19" fill="hold">
                            <p:stCondLst>
                              <p:cond delay="3500"/>
                            </p:stCondLst>
                            <p:childTnLst>
                              <p:par>
                                <p:cTn id="20" presetID="19" presetClass="entr" presetSubtype="5" fill="hold" grpId="0" nodeType="afterEffect">
                                  <p:stCondLst>
                                    <p:cond delay="0"/>
                                  </p:stCondLst>
                                  <p:childTnLst>
                                    <p:set>
                                      <p:cBhvr>
                                        <p:cTn id="21" dur="1" fill="hold">
                                          <p:stCondLst>
                                            <p:cond delay="0"/>
                                          </p:stCondLst>
                                        </p:cTn>
                                        <p:tgtEl>
                                          <p:spTgt spid="190483">
                                            <p:txEl>
                                              <p:pRg st="3" end="3"/>
                                            </p:txEl>
                                          </p:spTgt>
                                        </p:tgtEl>
                                        <p:attrNameLst>
                                          <p:attrName>style.visibility</p:attrName>
                                        </p:attrNameLst>
                                      </p:cBhvr>
                                      <p:to>
                                        <p:strVal val="visible"/>
                                      </p:to>
                                    </p:set>
                                    <p:anim calcmode="lin" valueType="num">
                                      <p:cBhvr>
                                        <p:cTn id="22" dur="1000" fill="hold"/>
                                        <p:tgtEl>
                                          <p:spTgt spid="190483">
                                            <p:txEl>
                                              <p:pRg st="3" end="3"/>
                                            </p:txEl>
                                          </p:spTgt>
                                        </p:tgtEl>
                                        <p:attrNameLst>
                                          <p:attrName>ppt_w</p:attrName>
                                        </p:attrNameLst>
                                      </p:cBhvr>
                                      <p:tavLst>
                                        <p:tav tm="0">
                                          <p:val>
                                            <p:strVal val="#ppt_w"/>
                                          </p:val>
                                        </p:tav>
                                        <p:tav tm="100000">
                                          <p:val>
                                            <p:strVal val="#ppt_w"/>
                                          </p:val>
                                        </p:tav>
                                      </p:tavLst>
                                    </p:anim>
                                    <p:anim calcmode="lin" valueType="num">
                                      <p:cBhvr>
                                        <p:cTn id="23" dur="1000" fill="hold"/>
                                        <p:tgtEl>
                                          <p:spTgt spid="190483">
                                            <p:txEl>
                                              <p:pRg st="3" end="3"/>
                                            </p:txEl>
                                          </p:spTgt>
                                        </p:tgtEl>
                                        <p:attrNameLst>
                                          <p:attrName>ppt_h</p:attrName>
                                        </p:attrNameLst>
                                      </p:cBhvr>
                                      <p:tavLst>
                                        <p:tav tm="0" fmla="#ppt_h*sin(2.5*pi*$)">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90482">
                                            <p:txEl>
                                              <p:pRg st="2" end="2"/>
                                            </p:txEl>
                                          </p:spTgt>
                                        </p:tgtEl>
                                        <p:attrNameLst>
                                          <p:attrName>style.visibility</p:attrName>
                                        </p:attrNameLst>
                                      </p:cBhvr>
                                      <p:to>
                                        <p:strVal val="visible"/>
                                      </p:to>
                                    </p:set>
                                    <p:animEffect transition="in" filter="checkerboard(across)">
                                      <p:cBhvr>
                                        <p:cTn id="28" dur="500"/>
                                        <p:tgtEl>
                                          <p:spTgt spid="190482">
                                            <p:txEl>
                                              <p:pRg st="2" end="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90482">
                                            <p:txEl>
                                              <p:pRg st="3" end="3"/>
                                            </p:txEl>
                                          </p:spTgt>
                                        </p:tgtEl>
                                        <p:attrNameLst>
                                          <p:attrName>style.visibility</p:attrName>
                                        </p:attrNameLst>
                                      </p:cBhvr>
                                      <p:to>
                                        <p:strVal val="visible"/>
                                      </p:to>
                                    </p:set>
                                    <p:animEffect transition="in" filter="checkerboard(across)">
                                      <p:cBhvr>
                                        <p:cTn id="31" dur="500"/>
                                        <p:tgtEl>
                                          <p:spTgt spid="190482">
                                            <p:txEl>
                                              <p:pRg st="3" end="3"/>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90482">
                                            <p:txEl>
                                              <p:pRg st="4" end="4"/>
                                            </p:txEl>
                                          </p:spTgt>
                                        </p:tgtEl>
                                        <p:attrNameLst>
                                          <p:attrName>style.visibility</p:attrName>
                                        </p:attrNameLst>
                                      </p:cBhvr>
                                      <p:to>
                                        <p:strVal val="visible"/>
                                      </p:to>
                                    </p:set>
                                    <p:animEffect transition="in" filter="checkerboard(across)">
                                      <p:cBhvr>
                                        <p:cTn id="34" dur="500"/>
                                        <p:tgtEl>
                                          <p:spTgt spid="190482">
                                            <p:txEl>
                                              <p:pRg st="4" end="4"/>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90482">
                                            <p:txEl>
                                              <p:pRg st="5" end="5"/>
                                            </p:txEl>
                                          </p:spTgt>
                                        </p:tgtEl>
                                        <p:attrNameLst>
                                          <p:attrName>style.visibility</p:attrName>
                                        </p:attrNameLst>
                                      </p:cBhvr>
                                      <p:to>
                                        <p:strVal val="visible"/>
                                      </p:to>
                                    </p:set>
                                    <p:animEffect transition="in" filter="checkerboard(across)">
                                      <p:cBhvr>
                                        <p:cTn id="37" dur="500"/>
                                        <p:tgtEl>
                                          <p:spTgt spid="19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bwMode="auto">
          <a:xfrm>
            <a:off x="500063" y="642938"/>
            <a:ext cx="7816850" cy="1071562"/>
          </a:xfrm>
        </p:spPr>
        <p:txBody>
          <a:bodyPr wrap="square" lIns="91440" tIns="45720" rIns="91440" bIns="45720" numCol="1" anchorCtr="0" compatLnSpc="1">
            <a:prstTxWarp prst="textNoShape">
              <a:avLst/>
            </a:prstTxWarp>
          </a:bodyPr>
          <a:lstStyle/>
          <a:p>
            <a:pPr eaLnBrk="1" hangingPunct="1"/>
            <a:r>
              <a:rPr lang="tr-TR" sz="2800">
                <a:solidFill>
                  <a:schemeClr val="tx1"/>
                </a:solidFill>
                <a:effectLst/>
                <a:latin typeface="Arial" charset="0"/>
              </a:rPr>
              <a:t>E-Ticaret ve Web Madenciliği ile beklentiler ;</a:t>
            </a:r>
          </a:p>
        </p:txBody>
      </p:sp>
      <p:sp>
        <p:nvSpPr>
          <p:cNvPr id="26626" name="Text Box 4"/>
          <p:cNvSpPr txBox="1">
            <a:spLocks noChangeArrowheads="1"/>
          </p:cNvSpPr>
          <p:nvPr/>
        </p:nvSpPr>
        <p:spPr bwMode="auto">
          <a:xfrm>
            <a:off x="1000125" y="2714625"/>
            <a:ext cx="7685088" cy="2430463"/>
          </a:xfrm>
          <a:prstGeom prst="rect">
            <a:avLst/>
          </a:prstGeom>
          <a:noFill/>
          <a:ln w="9525" algn="ctr">
            <a:noFill/>
            <a:miter lim="800000"/>
            <a:headEnd/>
            <a:tailEnd/>
          </a:ln>
        </p:spPr>
        <p:txBody>
          <a:bodyPr>
            <a:spAutoFit/>
          </a:bodyPr>
          <a:lstStyle/>
          <a:p>
            <a:pPr>
              <a:spcBef>
                <a:spcPct val="50000"/>
              </a:spcBef>
              <a:buFont typeface="Wingdings" pitchFamily="2" charset="2"/>
              <a:buChar char="ü"/>
            </a:pPr>
            <a:r>
              <a:rPr lang="tr-TR"/>
              <a:t> Müşterilerin yaşam sürelerini öğrenmek</a:t>
            </a:r>
          </a:p>
          <a:p>
            <a:pPr>
              <a:spcBef>
                <a:spcPct val="50000"/>
              </a:spcBef>
              <a:buFont typeface="Wingdings" pitchFamily="2" charset="2"/>
              <a:buChar char="ü"/>
            </a:pPr>
            <a:r>
              <a:rPr lang="tr-TR"/>
              <a:t>Yeni stratejiler belirlemek</a:t>
            </a:r>
          </a:p>
          <a:p>
            <a:pPr>
              <a:spcBef>
                <a:spcPct val="50000"/>
              </a:spcBef>
              <a:buFont typeface="Wingdings" pitchFamily="2" charset="2"/>
              <a:buChar char="ü"/>
            </a:pPr>
            <a:r>
              <a:rPr lang="tr-TR"/>
              <a:t> Promosyonları değerlendirmek</a:t>
            </a:r>
          </a:p>
          <a:p>
            <a:pPr>
              <a:spcBef>
                <a:spcPct val="50000"/>
              </a:spcBef>
              <a:buFont typeface="Wingdings" pitchFamily="2" charset="2"/>
              <a:buChar char="ü"/>
            </a:pPr>
            <a:r>
              <a:rPr lang="tr-TR"/>
              <a:t> Hedef Kitle Seçimek</a:t>
            </a:r>
          </a:p>
          <a:p>
            <a:pPr>
              <a:spcBef>
                <a:spcPct val="50000"/>
              </a:spcBef>
              <a:buFont typeface="Wingdings" pitchFamily="2" charset="2"/>
              <a:buChar char="ü"/>
            </a:pPr>
            <a:r>
              <a:rPr lang="tr-TR"/>
              <a:t> Müşterileri tanımak</a:t>
            </a:r>
          </a:p>
          <a:p>
            <a:pPr>
              <a:spcBef>
                <a:spcPct val="50000"/>
              </a:spcBef>
              <a:buFont typeface="Wingdings" pitchFamily="2" charset="2"/>
              <a:buChar char="ü"/>
            </a:pPr>
            <a:endParaRPr lang="tr-TR"/>
          </a:p>
        </p:txBody>
      </p:sp>
      <p:sp>
        <p:nvSpPr>
          <p:cNvPr id="26627" name="3 Slayt Numarası Yer Tutucusu"/>
          <p:cNvSpPr>
            <a:spLocks noGrp="1"/>
          </p:cNvSpPr>
          <p:nvPr>
            <p:ph type="sldNum" sz="quarter" idx="12"/>
          </p:nvPr>
        </p:nvSpPr>
        <p:spPr bwMode="auto">
          <a:xfrm>
            <a:off x="8348663" y="6111875"/>
            <a:ext cx="473075"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8ABA3F5-3EBD-42A9-9B9E-06D2B90D3E21}" type="slidenum">
              <a:rPr lang="tr-TR" smtClean="0">
                <a:solidFill>
                  <a:srgbClr val="938E99"/>
                </a:solidFill>
                <a:latin typeface="Arial" charset="0"/>
              </a:rPr>
              <a:pPr fontAlgn="base">
                <a:spcBef>
                  <a:spcPct val="0"/>
                </a:spcBef>
                <a:spcAft>
                  <a:spcPct val="0"/>
                </a:spcAft>
              </a:pPr>
              <a:t>7</a:t>
            </a:fld>
            <a:endParaRPr lang="tr-TR">
              <a:solidFill>
                <a:srgbClr val="938E99"/>
              </a:solidFill>
              <a:latin typeface="Arial" charset="0"/>
            </a:endParaRPr>
          </a:p>
        </p:txBody>
      </p:sp>
      <p:sp>
        <p:nvSpPr>
          <p:cNvPr id="26628" name="4 Altbilgi Yer Tutucusu"/>
          <p:cNvSpPr>
            <a:spLocks noGrp="1"/>
          </p:cNvSpPr>
          <p:nvPr>
            <p:ph type="ftr" sz="quarter" idx="11"/>
          </p:nvPr>
        </p:nvSpPr>
        <p:spPr bwMode="auto">
          <a:xfrm>
            <a:off x="6062663" y="6111875"/>
            <a:ext cx="2368550"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tr-TR">
                <a:solidFill>
                  <a:srgbClr val="938E99"/>
                </a:solidFill>
                <a:latin typeface="Arial" charset="0"/>
              </a:rPr>
              <a:t>Veri Madenciliği [ 2.hft  ]</a:t>
            </a:r>
          </a:p>
        </p:txBody>
      </p:sp>
    </p:spTree>
  </p:cSld>
  <p:clrMapOvr>
    <a:masterClrMapping/>
  </p:clrMapOvr>
  <p:transition>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8000" y="288925"/>
            <a:ext cx="8183563" cy="1050925"/>
          </a:xfrm>
        </p:spPr>
        <p:txBody>
          <a:bodyPr wrap="square" lIns="91440" tIns="45720" rIns="91440" bIns="45720" numCol="1" anchorCtr="0" compatLnSpc="1">
            <a:prstTxWarp prst="textNoShape">
              <a:avLst/>
            </a:prstTxWarp>
          </a:bodyPr>
          <a:lstStyle/>
          <a:p>
            <a:pPr eaLnBrk="1" hangingPunct="1">
              <a:defRPr/>
            </a:pPr>
            <a:r>
              <a:rPr lang="tr-TR" sz="2800" b="0">
                <a:solidFill>
                  <a:schemeClr val="tx1"/>
                </a:solidFill>
                <a:effectLst/>
                <a:latin typeface="Arial" charset="0"/>
              </a:rPr>
              <a:t>Veri Madenciliği uygulamaları, </a:t>
            </a:r>
            <a:br>
              <a:rPr lang="tr-TR" sz="2800" b="0">
                <a:solidFill>
                  <a:schemeClr val="tx1"/>
                </a:solidFill>
                <a:effectLst/>
                <a:latin typeface="Arial" charset="0"/>
              </a:rPr>
            </a:br>
            <a:r>
              <a:rPr lang="tr-TR" sz="2800" b="0">
                <a:solidFill>
                  <a:schemeClr val="tx1"/>
                </a:solidFill>
                <a:effectLst/>
                <a:latin typeface="Arial" charset="0"/>
              </a:rPr>
              <a:t>model ve çalışma alanlarına göre düzenlenebilir.</a:t>
            </a:r>
            <a:endParaRPr lang="tr-TR">
              <a:effectLst>
                <a:outerShdw blurRad="38100" dist="38100" dir="2700000" algn="tl">
                  <a:srgbClr val="C0C0C0"/>
                </a:outerShdw>
              </a:effectLst>
              <a:latin typeface="Arial" charset="0"/>
            </a:endParaRPr>
          </a:p>
        </p:txBody>
      </p:sp>
      <p:sp>
        <p:nvSpPr>
          <p:cNvPr id="4" name="3 Altbilgi Yer Tutucusu"/>
          <p:cNvSpPr>
            <a:spLocks noGrp="1"/>
          </p:cNvSpPr>
          <p:nvPr>
            <p:ph type="ftr" sz="quarter" idx="11"/>
          </p:nvPr>
        </p:nvSpPr>
        <p:spPr/>
        <p:txBody>
          <a:bodyPr/>
          <a:lstStyle/>
          <a:p>
            <a:pPr>
              <a:defRPr/>
            </a:pPr>
            <a:r>
              <a:rPr lang="tr-TR"/>
              <a:t>Veri Madenciliği [ 2.hft  ]</a:t>
            </a:r>
          </a:p>
        </p:txBody>
      </p:sp>
      <p:sp>
        <p:nvSpPr>
          <p:cNvPr id="5" name="4 Slayt Numarası Yer Tutucusu"/>
          <p:cNvSpPr>
            <a:spLocks noGrp="1"/>
          </p:cNvSpPr>
          <p:nvPr>
            <p:ph type="sldNum" sz="quarter" idx="12"/>
          </p:nvPr>
        </p:nvSpPr>
        <p:spPr/>
        <p:txBody>
          <a:bodyPr/>
          <a:lstStyle/>
          <a:p>
            <a:pPr>
              <a:defRPr/>
            </a:pPr>
            <a:fld id="{00096B43-2DFD-48E7-ABC6-77A617211618}" type="slidenum">
              <a:rPr lang="tr-TR"/>
              <a:pPr>
                <a:defRPr/>
              </a:pPr>
              <a:t>8</a:t>
            </a:fld>
            <a:endParaRPr lang="tr-TR"/>
          </a:p>
        </p:txBody>
      </p:sp>
      <p:grpSp>
        <p:nvGrpSpPr>
          <p:cNvPr id="28676" name="10 Grup"/>
          <p:cNvGrpSpPr>
            <a:grpSpLocks/>
          </p:cNvGrpSpPr>
          <p:nvPr/>
        </p:nvGrpSpPr>
        <p:grpSpPr bwMode="auto">
          <a:xfrm>
            <a:off x="428625" y="1357313"/>
            <a:ext cx="8358188" cy="4857750"/>
            <a:chOff x="928662" y="1571612"/>
            <a:chExt cx="7286676" cy="4000528"/>
          </a:xfrm>
        </p:grpSpPr>
        <p:pic>
          <p:nvPicPr>
            <p:cNvPr id="7" name="6 Resim" descr="veri-madenciligi-calisma-alanlari-ornekler">
              <a:hlinkClick r:id="rId3"/>
            </p:cNvPr>
            <p:cNvPicPr/>
            <p:nvPr/>
          </p:nvPicPr>
          <p:blipFill>
            <a:blip r:embed="rId4"/>
            <a:srcRect/>
            <a:stretch>
              <a:fillRect/>
            </a:stretch>
          </p:blipFill>
          <p:spPr bwMode="auto">
            <a:xfrm>
              <a:off x="928662" y="1571612"/>
              <a:ext cx="7286676" cy="4000528"/>
            </a:xfrm>
            <a:prstGeom prst="rect">
              <a:avLst/>
            </a:prstGeom>
            <a:ln>
              <a:noFill/>
            </a:ln>
            <a:effectLst>
              <a:outerShdw blurRad="292100" dist="139700" dir="2700000" algn="tl" rotWithShape="0">
                <a:srgbClr val="333333">
                  <a:alpha val="65000"/>
                </a:srgbClr>
              </a:outerShdw>
            </a:effectLst>
          </p:spPr>
        </p:pic>
        <p:sp>
          <p:nvSpPr>
            <p:cNvPr id="8" name="7 Dikdörtgen"/>
            <p:cNvSpPr/>
            <p:nvPr/>
          </p:nvSpPr>
          <p:spPr>
            <a:xfrm>
              <a:off x="1103044" y="3127373"/>
              <a:ext cx="6842417" cy="928227"/>
            </a:xfrm>
            <a:prstGeom prst="rect">
              <a:avLst/>
            </a:prstGeom>
            <a:solidFill>
              <a:srgbClr val="FFFF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9" name="8 Dikdörtgen"/>
            <p:cNvSpPr/>
            <p:nvPr/>
          </p:nvSpPr>
          <p:spPr>
            <a:xfrm>
              <a:off x="1071213" y="2072331"/>
              <a:ext cx="6842417" cy="928227"/>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0" name="9 Dikdörtgen"/>
            <p:cNvSpPr/>
            <p:nvPr/>
          </p:nvSpPr>
          <p:spPr>
            <a:xfrm>
              <a:off x="1071213" y="4215098"/>
              <a:ext cx="6842417" cy="928227"/>
            </a:xfrm>
            <a:prstGeom prst="rect">
              <a:avLst/>
            </a:prstGeom>
            <a:solidFill>
              <a:srgbClr val="00B0F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diamond(in)">
                                      <p:cBhvr>
                                        <p:cTn id="12" dur="20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43 Düz Bağlayıcı"/>
          <p:cNvCxnSpPr/>
          <p:nvPr/>
        </p:nvCxnSpPr>
        <p:spPr>
          <a:xfrm flipV="1">
            <a:off x="2286000" y="1857375"/>
            <a:ext cx="1714500" cy="285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39 Düz Bağlayıcı"/>
          <p:cNvCxnSpPr/>
          <p:nvPr/>
        </p:nvCxnSpPr>
        <p:spPr>
          <a:xfrm flipV="1">
            <a:off x="2571750" y="3429000"/>
            <a:ext cx="1500188" cy="12858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36 Düz Bağlayıcı"/>
          <p:cNvCxnSpPr/>
          <p:nvPr/>
        </p:nvCxnSpPr>
        <p:spPr>
          <a:xfrm flipV="1">
            <a:off x="2500313" y="3357563"/>
            <a:ext cx="1500187" cy="642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flipV="1">
            <a:off x="2571750" y="4572000"/>
            <a:ext cx="1500188" cy="1428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flipV="1">
            <a:off x="4919663" y="4357688"/>
            <a:ext cx="1152525" cy="619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a:off x="5000625" y="4572000"/>
            <a:ext cx="1000125" cy="428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26 Düz Bağlayıcı"/>
          <p:cNvCxnSpPr/>
          <p:nvPr/>
        </p:nvCxnSpPr>
        <p:spPr>
          <a:xfrm>
            <a:off x="4857750" y="3357563"/>
            <a:ext cx="1214438" cy="428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flipV="1">
            <a:off x="2500313" y="3214688"/>
            <a:ext cx="1500187" cy="214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a:off x="2571750" y="2786063"/>
            <a:ext cx="1428750" cy="285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2571750" y="4071938"/>
            <a:ext cx="1500188" cy="428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a:off x="4857750" y="3143250"/>
            <a:ext cx="1214438" cy="71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flipV="1">
            <a:off x="4786313" y="2643188"/>
            <a:ext cx="1143000" cy="357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a:off x="4857750" y="1785938"/>
            <a:ext cx="1428750" cy="285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flipV="1">
            <a:off x="4857750" y="1357313"/>
            <a:ext cx="1071563" cy="357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2571750" y="1428750"/>
            <a:ext cx="1428750" cy="3571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3 Altbilgi Yer Tutucusu"/>
          <p:cNvSpPr>
            <a:spLocks noGrp="1"/>
          </p:cNvSpPr>
          <p:nvPr>
            <p:ph type="ftr" sz="quarter" idx="11"/>
          </p:nvPr>
        </p:nvSpPr>
        <p:spPr/>
        <p:txBody>
          <a:bodyPr/>
          <a:lstStyle/>
          <a:p>
            <a:pPr>
              <a:defRPr/>
            </a:pPr>
            <a:r>
              <a:rPr lang="tr-TR"/>
              <a:t>Veri Madenciliği [ 2.hft  ]</a:t>
            </a:r>
          </a:p>
        </p:txBody>
      </p:sp>
      <p:sp>
        <p:nvSpPr>
          <p:cNvPr id="5" name="4 Slayt Numarası Yer Tutucusu"/>
          <p:cNvSpPr>
            <a:spLocks noGrp="1"/>
          </p:cNvSpPr>
          <p:nvPr>
            <p:ph type="sldNum" sz="quarter" idx="12"/>
          </p:nvPr>
        </p:nvSpPr>
        <p:spPr/>
        <p:txBody>
          <a:bodyPr/>
          <a:lstStyle/>
          <a:p>
            <a:pPr>
              <a:defRPr/>
            </a:pPr>
            <a:fld id="{2E9C54EA-E895-4944-99CA-6EB3672E2342}" type="slidenum">
              <a:rPr lang="tr-TR"/>
              <a:pPr>
                <a:defRPr/>
              </a:pPr>
              <a:t>9</a:t>
            </a:fld>
            <a:endParaRPr lang="tr-TR"/>
          </a:p>
        </p:txBody>
      </p:sp>
      <p:graphicFrame>
        <p:nvGraphicFramePr>
          <p:cNvPr id="6" name="5 Diyagram"/>
          <p:cNvGraphicFramePr/>
          <p:nvPr/>
        </p:nvGraphicFramePr>
        <p:xfrm>
          <a:off x="642910" y="714356"/>
          <a:ext cx="2214578"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7 Diyagram"/>
          <p:cNvGraphicFramePr/>
          <p:nvPr/>
        </p:nvGraphicFramePr>
        <p:xfrm>
          <a:off x="5786446" y="642918"/>
          <a:ext cx="2500330" cy="51435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8 Yamuk"/>
          <p:cNvSpPr/>
          <p:nvPr/>
        </p:nvSpPr>
        <p:spPr>
          <a:xfrm>
            <a:off x="3786188" y="2857500"/>
            <a:ext cx="1285875" cy="642938"/>
          </a:xfrm>
          <a:prstGeom prst="trapezoid">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tr-TR" sz="1400">
                <a:latin typeface="Arial Narrow" pitchFamily="34" charset="0"/>
              </a:rPr>
              <a:t>Kurallar</a:t>
            </a:r>
          </a:p>
        </p:txBody>
      </p:sp>
      <p:sp>
        <p:nvSpPr>
          <p:cNvPr id="10" name="9 Yamuk"/>
          <p:cNvSpPr/>
          <p:nvPr/>
        </p:nvSpPr>
        <p:spPr>
          <a:xfrm>
            <a:off x="3857625" y="4214813"/>
            <a:ext cx="1285875" cy="642937"/>
          </a:xfrm>
          <a:prstGeom prst="trapezoid">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tr-TR" sz="1400">
                <a:latin typeface="Arial Narrow" pitchFamily="34" charset="0"/>
              </a:rPr>
              <a:t>Fonksiyonlar</a:t>
            </a:r>
          </a:p>
        </p:txBody>
      </p:sp>
      <p:sp>
        <p:nvSpPr>
          <p:cNvPr id="11" name="10 Yamuk"/>
          <p:cNvSpPr/>
          <p:nvPr/>
        </p:nvSpPr>
        <p:spPr>
          <a:xfrm>
            <a:off x="3786188" y="1428750"/>
            <a:ext cx="1285875" cy="642938"/>
          </a:xfrm>
          <a:prstGeom prst="trapezoid">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tr-TR" sz="1400">
                <a:latin typeface="Arial Narrow" pitchFamily="34" charset="0"/>
              </a:rPr>
              <a:t>Kavram</a:t>
            </a:r>
          </a:p>
          <a:p>
            <a:pPr algn="ctr" fontAlgn="auto">
              <a:spcBef>
                <a:spcPts val="0"/>
              </a:spcBef>
              <a:spcAft>
                <a:spcPts val="0"/>
              </a:spcAft>
              <a:defRPr/>
            </a:pPr>
            <a:r>
              <a:rPr lang="tr-TR" sz="1400">
                <a:latin typeface="Arial Narrow" pitchFamily="34" charset="0"/>
              </a:rPr>
              <a:t>Tanımlama</a:t>
            </a:r>
          </a:p>
        </p:txBody>
      </p:sp>
      <p:sp>
        <p:nvSpPr>
          <p:cNvPr id="47" name="46 Dikdörtgen"/>
          <p:cNvSpPr/>
          <p:nvPr/>
        </p:nvSpPr>
        <p:spPr>
          <a:xfrm>
            <a:off x="571472" y="5643578"/>
            <a:ext cx="8001056" cy="35719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tr-TR" sz="1600" b="1">
                <a:latin typeface="Arial Narrow" pitchFamily="34" charset="0"/>
              </a:rPr>
              <a:t>Veri Madenciliği Çalışma Alanları, Bilgi Temsili ve Sunum Yapıları  </a:t>
            </a:r>
          </a:p>
        </p:txBody>
      </p:sp>
      <p:sp>
        <p:nvSpPr>
          <p:cNvPr id="48" name="47 Dikdörtgen"/>
          <p:cNvSpPr/>
          <p:nvPr/>
        </p:nvSpPr>
        <p:spPr>
          <a:xfrm>
            <a:off x="571500" y="642938"/>
            <a:ext cx="8001000" cy="357187"/>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fontAlgn="auto">
              <a:spcBef>
                <a:spcPts val="0"/>
              </a:spcBef>
              <a:spcAft>
                <a:spcPts val="0"/>
              </a:spcAft>
              <a:defRPr/>
            </a:pPr>
            <a:r>
              <a:rPr lang="tr-TR" sz="1600" b="1">
                <a:latin typeface="Arial Narrow" pitchFamily="34" charset="0"/>
              </a:rPr>
              <a:t>       Çalışma Alanları                                  Bilginin Temsili                             Sunum Şekli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amond(in)">
                                      <p:cBhvr>
                                        <p:cTn id="12" dur="2000"/>
                                        <p:tgtEl>
                                          <p:spTgt spid="44"/>
                                        </p:tgtEl>
                                      </p:cBhvr>
                                    </p:animEffect>
                                  </p:childTnLst>
                                </p:cTn>
                              </p:par>
                              <p:par>
                                <p:cTn id="13" presetID="8" presetClass="entr" presetSubtype="16"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amond(in)">
                                      <p:cBhvr>
                                        <p:cTn id="15" dur="2000"/>
                                        <p:tgtEl>
                                          <p:spTgt spid="40"/>
                                        </p:tgtEl>
                                      </p:cBhvr>
                                    </p:animEffect>
                                  </p:childTnLst>
                                </p:cTn>
                              </p:par>
                              <p:par>
                                <p:cTn id="16" presetID="8" presetClass="entr" presetSubtype="16"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amond(in)">
                                      <p:cBhvr>
                                        <p:cTn id="18" dur="2000"/>
                                        <p:tgtEl>
                                          <p:spTgt spid="37"/>
                                        </p:tgtEl>
                                      </p:cBhvr>
                                    </p:animEffect>
                                  </p:childTnLst>
                                </p:cTn>
                              </p:par>
                              <p:par>
                                <p:cTn id="19" presetID="8" presetClass="entr" presetSubtype="16"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diamond(in)">
                                      <p:cBhvr>
                                        <p:cTn id="21" dur="2000"/>
                                        <p:tgtEl>
                                          <p:spTgt spid="28"/>
                                        </p:tgtEl>
                                      </p:cBhvr>
                                    </p:animEffect>
                                  </p:childTnLst>
                                </p:cTn>
                              </p:par>
                              <p:par>
                                <p:cTn id="22" presetID="8" presetClass="entr" presetSubtype="16"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amond(in)">
                                      <p:cBhvr>
                                        <p:cTn id="24" dur="2000"/>
                                        <p:tgtEl>
                                          <p:spTgt spid="25"/>
                                        </p:tgtEl>
                                      </p:cBhvr>
                                    </p:animEffect>
                                  </p:childTnLst>
                                </p:cTn>
                              </p:par>
                              <p:par>
                                <p:cTn id="25" presetID="8" presetClass="entr" presetSubtype="16"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par>
                                <p:cTn id="28" presetID="8" presetClass="entr" presetSubtype="16"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diamond(in)">
                                      <p:cBhvr>
                                        <p:cTn id="30" dur="2000"/>
                                        <p:tgtEl>
                                          <p:spTgt spid="27"/>
                                        </p:tgtEl>
                                      </p:cBhvr>
                                    </p:animEffect>
                                  </p:childTnLst>
                                </p:cTn>
                              </p:par>
                              <p:par>
                                <p:cTn id="31" presetID="8" presetClass="entr" presetSubtype="16"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2000"/>
                                        <p:tgtEl>
                                          <p:spTgt spid="15"/>
                                        </p:tgtEl>
                                      </p:cBhvr>
                                    </p:animEffect>
                                  </p:childTnLst>
                                </p:cTn>
                              </p:par>
                              <p:par>
                                <p:cTn id="34" presetID="8" presetClass="entr" presetSubtype="16"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amond(in)">
                                      <p:cBhvr>
                                        <p:cTn id="36" dur="2000"/>
                                        <p:tgtEl>
                                          <p:spTgt spid="16"/>
                                        </p:tgtEl>
                                      </p:cBhvr>
                                    </p:animEffect>
                                  </p:childTnLst>
                                </p:cTn>
                              </p:par>
                              <p:par>
                                <p:cTn id="37" presetID="8" presetClass="entr" presetSubtype="16"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amond(in)">
                                      <p:cBhvr>
                                        <p:cTn id="39" dur="2000"/>
                                        <p:tgtEl>
                                          <p:spTgt spid="17"/>
                                        </p:tgtEl>
                                      </p:cBhvr>
                                    </p:animEffect>
                                  </p:childTnLst>
                                </p:cTn>
                              </p:par>
                              <p:par>
                                <p:cTn id="40" presetID="8" presetClass="entr" presetSubtype="16"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amond(in)">
                                      <p:cBhvr>
                                        <p:cTn id="42" dur="2000"/>
                                        <p:tgtEl>
                                          <p:spTgt spid="18"/>
                                        </p:tgtEl>
                                      </p:cBhvr>
                                    </p:animEffect>
                                  </p:childTnLst>
                                </p:cTn>
                              </p:par>
                              <p:par>
                                <p:cTn id="43" presetID="8" presetClass="entr" presetSubtype="16"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amond(in)">
                                      <p:cBhvr>
                                        <p:cTn id="45" dur="2000"/>
                                        <p:tgtEl>
                                          <p:spTgt spid="19"/>
                                        </p:tgtEl>
                                      </p:cBhvr>
                                    </p:animEffect>
                                  </p:childTnLst>
                                </p:cTn>
                              </p:par>
                              <p:par>
                                <p:cTn id="46" presetID="8" presetClass="entr" presetSubtype="16"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amond(in)">
                                      <p:cBhvr>
                                        <p:cTn id="48" dur="2000"/>
                                        <p:tgtEl>
                                          <p:spTgt spid="20"/>
                                        </p:tgtEl>
                                      </p:cBhvr>
                                    </p:animEffect>
                                  </p:childTnLst>
                                </p:cTn>
                              </p:par>
                              <p:par>
                                <p:cTn id="49" presetID="8"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amond(in)">
                                      <p:cBhvr>
                                        <p:cTn id="51" dur="2000"/>
                                        <p:tgtEl>
                                          <p:spTgt spid="21"/>
                                        </p:tgtEl>
                                      </p:cBhvr>
                                    </p:animEffect>
                                  </p:childTnLst>
                                </p:cTn>
                              </p:par>
                              <p:par>
                                <p:cTn id="52" presetID="8" presetClass="entr" presetSubtype="16"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amond(in)">
                                      <p:cBhvr>
                                        <p:cTn id="54" dur="2000"/>
                                        <p:tgtEl>
                                          <p:spTgt spid="13"/>
                                        </p:tgtEl>
                                      </p:cBhvr>
                                    </p:animEffect>
                                  </p:childTnLst>
                                </p:cTn>
                              </p:par>
                              <p:par>
                                <p:cTn id="55" presetID="8" presetClass="entr" presetSubtype="16"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amond(in)">
                                      <p:cBhvr>
                                        <p:cTn id="57" dur="2000"/>
                                        <p:tgtEl>
                                          <p:spTgt spid="9"/>
                                        </p:tgtEl>
                                      </p:cBhvr>
                                    </p:animEffect>
                                  </p:childTnLst>
                                </p:cTn>
                              </p:par>
                              <p:par>
                                <p:cTn id="58" presetID="8" presetClass="entr" presetSubtype="16"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diamond(in)">
                                      <p:cBhvr>
                                        <p:cTn id="60" dur="2000"/>
                                        <p:tgtEl>
                                          <p:spTgt spid="10"/>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diamond(in)">
                                      <p:cBhvr>
                                        <p:cTn id="63" dur="2000"/>
                                        <p:tgtEl>
                                          <p:spTgt spid="11"/>
                                        </p:tgtEl>
                                      </p:cBhvr>
                                    </p:animEffect>
                                  </p:childTnLst>
                                </p:cTn>
                              </p:par>
                              <p:par>
                                <p:cTn id="64" presetID="8" presetClass="entr" presetSubtype="16"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diamond(in)">
                                      <p:cBhvr>
                                        <p:cTn id="66"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4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1190</TotalTime>
  <Words>1279</Words>
  <Application>Microsoft Office PowerPoint</Application>
  <PresentationFormat>Ekran Gösterisi (4:3)</PresentationFormat>
  <Paragraphs>245</Paragraphs>
  <Slides>21</Slides>
  <Notes>12</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21</vt:i4>
      </vt:variant>
    </vt:vector>
  </HeadingPairs>
  <TitlesOfParts>
    <vt:vector size="31" baseType="lpstr">
      <vt:lpstr>Arial</vt:lpstr>
      <vt:lpstr>Arial Narrow</vt:lpstr>
      <vt:lpstr>Calibri</vt:lpstr>
      <vt:lpstr>Gisha</vt:lpstr>
      <vt:lpstr>Script MT Bold</vt:lpstr>
      <vt:lpstr>Times New Roman</vt:lpstr>
      <vt:lpstr>Verdana</vt:lpstr>
      <vt:lpstr>Wingdings</vt:lpstr>
      <vt:lpstr>Wingdings 2</vt:lpstr>
      <vt:lpstr>Görünüş</vt:lpstr>
      <vt:lpstr>PowerPoint Sunusu</vt:lpstr>
      <vt:lpstr>Veri Madenciliği Nedir :</vt:lpstr>
      <vt:lpstr>Veri Madenciliği Süreci</vt:lpstr>
      <vt:lpstr>Neden Veri Madenciliği?</vt:lpstr>
      <vt:lpstr>PowerPoint Sunusu</vt:lpstr>
      <vt:lpstr>Web Madenciliği Nedir ?</vt:lpstr>
      <vt:lpstr>E-Ticaret ve Web Madenciliği ile beklentiler ;</vt:lpstr>
      <vt:lpstr>Veri Madenciliği uygulamaları,  model ve çalışma alanlarına göre düzenlenebilir.</vt:lpstr>
      <vt:lpstr>PowerPoint Sunusu</vt:lpstr>
      <vt:lpstr>Veri madenciliği için çapraz endüstri standart süreci (CRISP-DM) </vt:lpstr>
      <vt:lpstr>PowerPoint Sunusu</vt:lpstr>
      <vt:lpstr>Sağlık Sektöründe Veri Madenciliği</vt:lpstr>
      <vt:lpstr>Sağlık Sektöründe Veri Madenciliği Uygulamaları</vt:lpstr>
      <vt:lpstr>Tıp ve Biyoinformatik Alanlarında Veri Madenciliği Çalışmaları</vt:lpstr>
      <vt:lpstr>Tıp ve Biyoinformatik Alanlarında Veri Madenciliği Çalışmaları</vt:lpstr>
      <vt:lpstr>Tıp ve Biyoinformatik Alanlarında Veri Madenciliği Çalışmaları</vt:lpstr>
      <vt:lpstr>Tıp ve Biyoinformatik Alanlarında Veri Madenciliği Çalışmaları</vt:lpstr>
      <vt:lpstr>  Bankacılık ve Finans Sistemlerinde Veri Madenciliği</vt:lpstr>
      <vt:lpstr>  Hizmet Sektöründe Veri Madenciliği </vt:lpstr>
      <vt:lpstr>Bilimsel ve İstatistiksel Veri Madenciliği</vt:lpstr>
      <vt:lpstr>Kaynaklar</vt:lpstr>
    </vt:vector>
  </TitlesOfParts>
  <Company>Office 2007 Corp.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Yuksel YurtaY</cp:lastModifiedBy>
  <cp:revision>90</cp:revision>
  <dcterms:created xsi:type="dcterms:W3CDTF">2009-02-03T08:32:31Z</dcterms:created>
  <dcterms:modified xsi:type="dcterms:W3CDTF">2024-03-06T10:17:20Z</dcterms:modified>
</cp:coreProperties>
</file>