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
  </p:notesMasterIdLst>
  <p:sldIdLst>
    <p:sldId id="256" r:id="rId2"/>
    <p:sldId id="334" r:id="rId3"/>
    <p:sldId id="335" r:id="rId4"/>
    <p:sldId id="336" r:id="rId5"/>
    <p:sldId id="337" r:id="rId6"/>
    <p:sldId id="338" r:id="rId7"/>
    <p:sldId id="339" r:id="rId8"/>
    <p:sldId id="333" r:id="rId9"/>
    <p:sldId id="342" r:id="rId10"/>
    <p:sldId id="343" r:id="rId11"/>
    <p:sldId id="344" r:id="rId12"/>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66"/>
    <a:srgbClr val="A379BB"/>
  </p:clrMru>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Açık Stil 3 - Vurgu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Açık Stil 3 - Vurgu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Açık Stil 3 - Vurgu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Açık Stil 3 - Vurgu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113A9D2-9D6B-4929-AA2D-F23B5EE8CBE7}" styleName="Tema Uygulanmış Stil 2 - Vurgu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ema Uygulanmış Stil 2 - Vurgu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ema Uygulanmış Stil 2 - Vurgu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ema Uygulanmış Stil 2 - Vurgu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97" autoAdjust="0"/>
    <p:restoredTop sz="95857" autoAdjust="0"/>
  </p:normalViewPr>
  <p:slideViewPr>
    <p:cSldViewPr>
      <p:cViewPr>
        <p:scale>
          <a:sx n="80" d="100"/>
          <a:sy n="80" d="100"/>
        </p:scale>
        <p:origin x="-1206" y="-72"/>
      </p:cViewPr>
      <p:guideLst>
        <p:guide orient="horz" pos="2160"/>
        <p:guide pos="2880"/>
      </p:guideLst>
    </p:cSldViewPr>
  </p:slideViewPr>
  <p:notesTextViewPr>
    <p:cViewPr>
      <p:scale>
        <a:sx n="100" d="100"/>
        <a:sy n="100" d="100"/>
      </p:scale>
      <p:origin x="0" y="0"/>
    </p:cViewPr>
  </p:notesTextViewPr>
  <p:sorterViewPr>
    <p:cViewPr>
      <p:scale>
        <a:sx n="60" d="100"/>
        <a:sy n="6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1EEAA95C-16F6-4F0A-8BBF-EBBCA63877DB}" type="datetimeFigureOut">
              <a:rPr lang="tr-TR"/>
              <a:pPr>
                <a:defRPr/>
              </a:pPr>
              <a:t>25.11.2009</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tr-TR" noProof="0"/>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noProof="0" smtClean="0"/>
              <a:t>Asıl metin stillerini düzenlemek için tıklatın</a:t>
            </a:r>
          </a:p>
          <a:p>
            <a:pPr lvl="1"/>
            <a:r>
              <a:rPr lang="tr-TR" noProof="0" smtClean="0"/>
              <a:t>İkinci düzey</a:t>
            </a:r>
          </a:p>
          <a:p>
            <a:pPr lvl="2"/>
            <a:r>
              <a:rPr lang="tr-TR" noProof="0" smtClean="0"/>
              <a:t>Üçüncü düzey</a:t>
            </a:r>
          </a:p>
          <a:p>
            <a:pPr lvl="3"/>
            <a:r>
              <a:rPr lang="tr-TR" noProof="0" smtClean="0"/>
              <a:t>Dördüncü düzey</a:t>
            </a:r>
          </a:p>
          <a:p>
            <a:pPr lvl="4"/>
            <a:r>
              <a:rPr lang="tr-TR" noProof="0" smtClean="0"/>
              <a:t>Beşinci düzey</a:t>
            </a:r>
            <a:endParaRPr lang="tr-TR" noProof="0"/>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03EA2B0E-7B15-4F4A-AB63-78E1307DDFEB}" type="slidenum">
              <a:rPr lang="tr-TR"/>
              <a:pPr>
                <a:defRPr/>
              </a:pPr>
              <a:t>‹#›</a:t>
            </a:fld>
            <a:endParaRPr lang="tr-T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1 Slayt Görüntüsü Yer Tutucusu"/>
          <p:cNvSpPr>
            <a:spLocks noGrp="1" noRot="1" noChangeAspect="1"/>
          </p:cNvSpPr>
          <p:nvPr>
            <p:ph type="sldImg"/>
          </p:nvPr>
        </p:nvSpPr>
        <p:spPr bwMode="auto">
          <a:noFill/>
          <a:ln>
            <a:solidFill>
              <a:srgbClr val="000000"/>
            </a:solidFill>
            <a:miter lim="800000"/>
            <a:headEnd/>
            <a:tailEnd/>
          </a:ln>
        </p:spPr>
      </p:sp>
      <p:sp>
        <p:nvSpPr>
          <p:cNvPr id="17410"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17411"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4DDFE89-9A93-4776-8BDC-A4BFC00436D7}" type="slidenum">
              <a:rPr lang="tr-TR"/>
              <a:pPr fontAlgn="base">
                <a:spcBef>
                  <a:spcPct val="0"/>
                </a:spcBef>
                <a:spcAft>
                  <a:spcPct val="0"/>
                </a:spcAft>
                <a:defRPr/>
              </a:pPr>
              <a:t>1</a:t>
            </a:fld>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93187"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51203" name="3 Slayt Numarası Yer Tutucusu"/>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4040597F-FF10-4179-A4D2-AFDDF258A225}" type="slidenum">
              <a:rPr lang="tr-TR" sz="1200">
                <a:latin typeface="+mn-lt"/>
              </a:rPr>
              <a:pPr algn="r">
                <a:defRPr/>
              </a:pPr>
              <a:t>10</a:t>
            </a:fld>
            <a:endParaRPr lang="tr-TR" sz="1200">
              <a:latin typeface="+mn-l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95235"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51203" name="3 Slayt Numarası Yer Tutucusu"/>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3B141D2A-335F-44AE-8AA8-5874886167CA}" type="slidenum">
              <a:rPr lang="tr-TR" sz="1200">
                <a:latin typeface="+mn-lt"/>
              </a:rPr>
              <a:pPr algn="r">
                <a:defRPr/>
              </a:pPr>
              <a:t>11</a:t>
            </a:fld>
            <a:endParaRPr lang="tr-TR" sz="1200">
              <a:latin typeface="+mn-l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72707"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51203" name="3 Slayt Numarası Yer Tutucusu"/>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771A24C1-A8C3-46F3-A0B2-E21E8FA650B8}" type="slidenum">
              <a:rPr lang="tr-TR" sz="1200">
                <a:latin typeface="+mn-lt"/>
              </a:rPr>
              <a:pPr algn="r">
                <a:defRPr/>
              </a:pPr>
              <a:t>2</a:t>
            </a:fld>
            <a:endParaRPr lang="tr-TR" sz="1200">
              <a:latin typeface="+mn-l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76803"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51203" name="3 Slayt Numarası Yer Tutucusu"/>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B870E634-82B0-4AA1-9242-91C79B5CD012}" type="slidenum">
              <a:rPr lang="tr-TR" sz="1200">
                <a:latin typeface="+mn-lt"/>
              </a:rPr>
              <a:pPr algn="r">
                <a:defRPr/>
              </a:pPr>
              <a:t>3</a:t>
            </a:fld>
            <a:endParaRPr lang="tr-TR" sz="1200">
              <a:latin typeface="+mn-l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78851"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51203" name="3 Slayt Numarası Yer Tutucusu"/>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AA3824C9-547E-4780-936F-0974A29FAB18}" type="slidenum">
              <a:rPr lang="tr-TR" sz="1200">
                <a:latin typeface="+mn-lt"/>
              </a:rPr>
              <a:pPr algn="r">
                <a:defRPr/>
              </a:pPr>
              <a:t>4</a:t>
            </a:fld>
            <a:endParaRPr lang="tr-TR" sz="1200">
              <a:latin typeface="+mn-l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80899"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51203" name="3 Slayt Numarası Yer Tutucusu"/>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9B55342C-CA7D-4570-BE64-6F01D8EF9EC5}" type="slidenum">
              <a:rPr lang="tr-TR" sz="1200">
                <a:latin typeface="+mn-lt"/>
              </a:rPr>
              <a:pPr algn="r">
                <a:defRPr/>
              </a:pPr>
              <a:t>5</a:t>
            </a:fld>
            <a:endParaRPr lang="tr-TR" sz="1200">
              <a:latin typeface="+mn-l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82947"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51203" name="3 Slayt Numarası Yer Tutucusu"/>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B823884B-152F-4120-95B3-3010CFB4A9F6}" type="slidenum">
              <a:rPr lang="tr-TR" sz="1200">
                <a:latin typeface="+mn-lt"/>
              </a:rPr>
              <a:pPr algn="r">
                <a:defRPr/>
              </a:pPr>
              <a:t>6</a:t>
            </a:fld>
            <a:endParaRPr lang="tr-TR" sz="1200">
              <a:latin typeface="+mn-l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84995"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51203" name="3 Slayt Numarası Yer Tutucusu"/>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E927CA25-B5AC-4210-AB1B-AF55282ADA1B}" type="slidenum">
              <a:rPr lang="tr-TR" sz="1200">
                <a:latin typeface="+mn-lt"/>
              </a:rPr>
              <a:pPr algn="r">
                <a:defRPr/>
              </a:pPr>
              <a:t>7</a:t>
            </a:fld>
            <a:endParaRPr lang="tr-TR" sz="1200">
              <a:latin typeface="+mn-l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1 Slayt Görüntüsü Yer Tutucusu"/>
          <p:cNvSpPr>
            <a:spLocks noGrp="1" noRot="1" noChangeAspect="1"/>
          </p:cNvSpPr>
          <p:nvPr>
            <p:ph type="sldImg"/>
          </p:nvPr>
        </p:nvSpPr>
        <p:spPr bwMode="auto">
          <a:noFill/>
          <a:ln>
            <a:solidFill>
              <a:srgbClr val="000000"/>
            </a:solidFill>
            <a:miter lim="800000"/>
            <a:headEnd/>
            <a:tailEnd/>
          </a:ln>
        </p:spPr>
      </p:sp>
      <p:sp>
        <p:nvSpPr>
          <p:cNvPr id="64514"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51203"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B8AC14B-6644-4870-A889-BFFC79827E3C}" type="slidenum">
              <a:rPr lang="tr-TR"/>
              <a:pPr fontAlgn="base">
                <a:spcBef>
                  <a:spcPct val="0"/>
                </a:spcBef>
                <a:spcAft>
                  <a:spcPct val="0"/>
                </a:spcAft>
                <a:defRPr/>
              </a:pPr>
              <a:t>8</a:t>
            </a:fld>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91139"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51203" name="3 Slayt Numarası Yer Tutucusu"/>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541DBD66-A2B8-4B60-B6ED-C6BA979C3DC2}" type="slidenum">
              <a:rPr lang="tr-TR" sz="1200">
                <a:latin typeface="+mn-lt"/>
              </a:rPr>
              <a:pPr algn="r">
                <a:defRPr/>
              </a:pPr>
              <a:t>9</a:t>
            </a:fld>
            <a:endParaRPr lang="tr-TR" sz="1200">
              <a:latin typeface="+mn-l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4" name="14 Yuvarlatılmış Dikdörtgen"/>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9 Yuvarlatılmış Dikdörtgen"/>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4 Başlık"/>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lang="tr-TR" smtClean="0"/>
              <a:t>Asıl başlık stili için tıklatın</a:t>
            </a:r>
            <a:endParaRPr lang="en-US"/>
          </a:p>
        </p:txBody>
      </p:sp>
      <p:sp>
        <p:nvSpPr>
          <p:cNvPr id="20" name="19 Alt Başlık"/>
          <p:cNvSpPr>
            <a:spLocks noGrp="1"/>
          </p:cNvSpPr>
          <p:nvPr>
            <p:ph type="subTitle" idx="1"/>
          </p:nvPr>
        </p:nvSpPr>
        <p:spPr>
          <a:xfrm>
            <a:off x="722376" y="3685032"/>
            <a:ext cx="7772400" cy="914400"/>
          </a:xfrm>
        </p:spPr>
        <p:txBody>
          <a:bodyPr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tr-TR" smtClean="0"/>
              <a:t>Asıl alt başlık stilini düzenlemek için tıklatın</a:t>
            </a:r>
            <a:endParaRPr lang="en-US"/>
          </a:p>
        </p:txBody>
      </p:sp>
      <p:sp>
        <p:nvSpPr>
          <p:cNvPr id="7" name="18 Veri Yer Tutucusu"/>
          <p:cNvSpPr>
            <a:spLocks noGrp="1"/>
          </p:cNvSpPr>
          <p:nvPr>
            <p:ph type="dt" sz="half" idx="10"/>
          </p:nvPr>
        </p:nvSpPr>
        <p:spPr/>
        <p:txBody>
          <a:bodyPr/>
          <a:lstStyle>
            <a:lvl1pPr>
              <a:defRPr/>
            </a:lvl1pPr>
            <a:extLst/>
          </a:lstStyle>
          <a:p>
            <a:pPr>
              <a:defRPr/>
            </a:pPr>
            <a:fld id="{BD2E76A3-25F0-4B5E-9F58-78082921898C}" type="datetime1">
              <a:rPr lang="tr-TR"/>
              <a:pPr>
                <a:defRPr/>
              </a:pPr>
              <a:t>25.11.2009</a:t>
            </a:fld>
            <a:endParaRPr lang="tr-TR"/>
          </a:p>
        </p:txBody>
      </p:sp>
      <p:sp>
        <p:nvSpPr>
          <p:cNvPr id="8" name="7 Altbilgi Yer Tutucusu"/>
          <p:cNvSpPr>
            <a:spLocks noGrp="1"/>
          </p:cNvSpPr>
          <p:nvPr>
            <p:ph type="ftr" sz="quarter" idx="11"/>
          </p:nvPr>
        </p:nvSpPr>
        <p:spPr/>
        <p:txBody>
          <a:bodyPr/>
          <a:lstStyle>
            <a:lvl1pPr>
              <a:defRPr/>
            </a:lvl1pPr>
            <a:extLst/>
          </a:lstStyle>
          <a:p>
            <a:pPr>
              <a:defRPr/>
            </a:pPr>
            <a:r>
              <a:rPr lang="tr-TR"/>
              <a:t>Veri Madenciliği [ 8.hft  ]</a:t>
            </a:r>
          </a:p>
        </p:txBody>
      </p:sp>
      <p:sp>
        <p:nvSpPr>
          <p:cNvPr id="9" name="10 Slayt Numarası Yer Tutucusu"/>
          <p:cNvSpPr>
            <a:spLocks noGrp="1"/>
          </p:cNvSpPr>
          <p:nvPr>
            <p:ph type="sldNum" sz="quarter" idx="12"/>
          </p:nvPr>
        </p:nvSpPr>
        <p:spPr/>
        <p:txBody>
          <a:bodyPr/>
          <a:lstStyle>
            <a:lvl1pPr>
              <a:defRPr/>
            </a:lvl1pPr>
            <a:extLst/>
          </a:lstStyle>
          <a:p>
            <a:pPr>
              <a:defRPr/>
            </a:pPr>
            <a:fld id="{7F595B2D-5471-431F-8695-175F67DC94C1}" type="slidenum">
              <a:rPr lang="tr-TR"/>
              <a:pPr>
                <a:defRPr/>
              </a:pPr>
              <a:t>‹#›</a:t>
            </a:fld>
            <a:endParaRPr lang="tr-TR"/>
          </a:p>
        </p:txBody>
      </p:sp>
    </p:spTree>
  </p:cSld>
  <p:clrMapOvr>
    <a:masterClrMapping/>
  </p:clrMapOvr>
  <p:transition spd="med">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a:xfrm>
            <a:off x="502920" y="4983480"/>
            <a:ext cx="8183880" cy="1051560"/>
          </a:xfrm>
        </p:spPr>
        <p:txBody>
          <a:bodyPr/>
          <a:lstStyle>
            <a:extLst/>
          </a:lstStyle>
          <a:p>
            <a:r>
              <a:rPr lang="tr-TR" smtClean="0"/>
              <a:t>Asıl başlık stili için tıklatın</a:t>
            </a:r>
            <a:endParaRPr lang="en-US"/>
          </a:p>
        </p:txBody>
      </p:sp>
      <p:sp>
        <p:nvSpPr>
          <p:cNvPr id="3" name="2 Dikey Metin Yer Tutucusu"/>
          <p:cNvSpPr>
            <a:spLocks noGrp="1"/>
          </p:cNvSpPr>
          <p:nvPr>
            <p:ph type="body" orient="vert" idx="1"/>
          </p:nvPr>
        </p:nvSpPr>
        <p:spPr>
          <a:xfrm>
            <a:off x="502920" y="530352"/>
            <a:ext cx="8183880" cy="4187952"/>
          </a:xfrm>
        </p:spPr>
        <p:txBody>
          <a:bodyPr vert="eaVert"/>
          <a:lstStyle>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24 Veri Yer Tutucusu"/>
          <p:cNvSpPr>
            <a:spLocks noGrp="1"/>
          </p:cNvSpPr>
          <p:nvPr>
            <p:ph type="dt" sz="half" idx="10"/>
          </p:nvPr>
        </p:nvSpPr>
        <p:spPr/>
        <p:txBody>
          <a:bodyPr/>
          <a:lstStyle>
            <a:lvl1pPr>
              <a:defRPr/>
            </a:lvl1pPr>
          </a:lstStyle>
          <a:p>
            <a:pPr>
              <a:defRPr/>
            </a:pPr>
            <a:fld id="{78791800-226C-43AA-BBE3-AEF96559316C}" type="datetime1">
              <a:rPr lang="tr-TR"/>
              <a:pPr>
                <a:defRPr/>
              </a:pPr>
              <a:t>25.11.2009</a:t>
            </a:fld>
            <a:endParaRPr lang="tr-TR"/>
          </a:p>
        </p:txBody>
      </p:sp>
      <p:sp>
        <p:nvSpPr>
          <p:cNvPr id="5" name="17 Altbilgi Yer Tutucusu"/>
          <p:cNvSpPr>
            <a:spLocks noGrp="1"/>
          </p:cNvSpPr>
          <p:nvPr>
            <p:ph type="ftr" sz="quarter" idx="11"/>
          </p:nvPr>
        </p:nvSpPr>
        <p:spPr/>
        <p:txBody>
          <a:bodyPr/>
          <a:lstStyle>
            <a:lvl1pPr>
              <a:defRPr/>
            </a:lvl1pPr>
          </a:lstStyle>
          <a:p>
            <a:pPr>
              <a:defRPr/>
            </a:pPr>
            <a:r>
              <a:rPr lang="tr-TR"/>
              <a:t>Veri Madenciliği [ 8.hft  ]</a:t>
            </a:r>
          </a:p>
        </p:txBody>
      </p:sp>
      <p:sp>
        <p:nvSpPr>
          <p:cNvPr id="6" name="4 Slayt Numarası Yer Tutucusu"/>
          <p:cNvSpPr>
            <a:spLocks noGrp="1"/>
          </p:cNvSpPr>
          <p:nvPr>
            <p:ph type="sldNum" sz="quarter" idx="12"/>
          </p:nvPr>
        </p:nvSpPr>
        <p:spPr/>
        <p:txBody>
          <a:bodyPr/>
          <a:lstStyle>
            <a:lvl1pPr>
              <a:defRPr/>
            </a:lvl1pPr>
          </a:lstStyle>
          <a:p>
            <a:pPr>
              <a:defRPr/>
            </a:pPr>
            <a:fld id="{E2C4B287-F994-438B-B7F9-8FF9C7E8C3B7}" type="slidenum">
              <a:rPr lang="tr-TR"/>
              <a:pPr>
                <a:defRPr/>
              </a:pPr>
              <a:t>‹#›</a:t>
            </a:fld>
            <a:endParaRPr lang="tr-TR"/>
          </a:p>
        </p:txBody>
      </p:sp>
    </p:spTree>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533404"/>
            <a:ext cx="1981200" cy="5257799"/>
          </a:xfrm>
        </p:spPr>
        <p:txBody>
          <a:bodyPr vert="eaVert"/>
          <a:lstStyle>
            <a:extLst/>
          </a:lstStyle>
          <a:p>
            <a:r>
              <a:rPr lang="tr-TR" smtClean="0"/>
              <a:t>Asıl başlık stili için tıklatın</a:t>
            </a:r>
            <a:endParaRPr lang="en-US"/>
          </a:p>
        </p:txBody>
      </p:sp>
      <p:sp>
        <p:nvSpPr>
          <p:cNvPr id="3" name="2 Dikey Metin Yer Tutucusu"/>
          <p:cNvSpPr>
            <a:spLocks noGrp="1"/>
          </p:cNvSpPr>
          <p:nvPr>
            <p:ph type="body" orient="vert" idx="1"/>
          </p:nvPr>
        </p:nvSpPr>
        <p:spPr>
          <a:xfrm>
            <a:off x="533400" y="533402"/>
            <a:ext cx="5943600" cy="5257801"/>
          </a:xfrm>
        </p:spPr>
        <p:txBody>
          <a:bodyPr vert="eaVert"/>
          <a:lstStyle>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24 Veri Yer Tutucusu"/>
          <p:cNvSpPr>
            <a:spLocks noGrp="1"/>
          </p:cNvSpPr>
          <p:nvPr>
            <p:ph type="dt" sz="half" idx="10"/>
          </p:nvPr>
        </p:nvSpPr>
        <p:spPr/>
        <p:txBody>
          <a:bodyPr/>
          <a:lstStyle>
            <a:lvl1pPr>
              <a:defRPr/>
            </a:lvl1pPr>
          </a:lstStyle>
          <a:p>
            <a:pPr>
              <a:defRPr/>
            </a:pPr>
            <a:fld id="{2A1425DD-29C9-47EF-8EC4-F7866323F7B4}" type="datetime1">
              <a:rPr lang="tr-TR"/>
              <a:pPr>
                <a:defRPr/>
              </a:pPr>
              <a:t>25.11.2009</a:t>
            </a:fld>
            <a:endParaRPr lang="tr-TR"/>
          </a:p>
        </p:txBody>
      </p:sp>
      <p:sp>
        <p:nvSpPr>
          <p:cNvPr id="5" name="17 Altbilgi Yer Tutucusu"/>
          <p:cNvSpPr>
            <a:spLocks noGrp="1"/>
          </p:cNvSpPr>
          <p:nvPr>
            <p:ph type="ftr" sz="quarter" idx="11"/>
          </p:nvPr>
        </p:nvSpPr>
        <p:spPr/>
        <p:txBody>
          <a:bodyPr/>
          <a:lstStyle>
            <a:lvl1pPr>
              <a:defRPr/>
            </a:lvl1pPr>
          </a:lstStyle>
          <a:p>
            <a:pPr>
              <a:defRPr/>
            </a:pPr>
            <a:r>
              <a:rPr lang="tr-TR"/>
              <a:t>Veri Madenciliği [ 8.hft  ]</a:t>
            </a:r>
          </a:p>
        </p:txBody>
      </p:sp>
      <p:sp>
        <p:nvSpPr>
          <p:cNvPr id="6" name="4 Slayt Numarası Yer Tutucusu"/>
          <p:cNvSpPr>
            <a:spLocks noGrp="1"/>
          </p:cNvSpPr>
          <p:nvPr>
            <p:ph type="sldNum" sz="quarter" idx="12"/>
          </p:nvPr>
        </p:nvSpPr>
        <p:spPr/>
        <p:txBody>
          <a:bodyPr/>
          <a:lstStyle>
            <a:lvl1pPr>
              <a:defRPr/>
            </a:lvl1pPr>
          </a:lstStyle>
          <a:p>
            <a:pPr>
              <a:defRPr/>
            </a:pPr>
            <a:fld id="{380269A5-2D09-4A85-9652-246890CB4E7D}" type="slidenum">
              <a:rPr lang="tr-TR"/>
              <a:pPr>
                <a:defRPr/>
              </a:pPr>
              <a:t>‹#›</a:t>
            </a:fld>
            <a:endParaRPr lang="tr-TR"/>
          </a:p>
        </p:txBody>
      </p:sp>
    </p:spTree>
  </p:cSld>
  <p:clrMapOvr>
    <a:masterClrMapping/>
  </p:clrMapOvr>
  <p:transition spd="med">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a:xfrm>
            <a:off x="3776663" y="6111875"/>
            <a:ext cx="2286000" cy="365125"/>
          </a:xfrm>
        </p:spPr>
        <p:txBody>
          <a:bodyPr/>
          <a:lstStyle>
            <a:lvl1pPr>
              <a:defRPr/>
            </a:lvl1pPr>
          </a:lstStyle>
          <a:p>
            <a:pPr>
              <a:defRPr/>
            </a:pPr>
            <a:fld id="{8E0B54EE-3F3C-42B0-8021-50EDFDEC524F}" type="datetime1">
              <a:rPr lang="tr-TR"/>
              <a:pPr>
                <a:defRPr/>
              </a:pPr>
              <a:t>25.11.2009</a:t>
            </a:fld>
            <a:endParaRPr lang="tr-TR"/>
          </a:p>
        </p:txBody>
      </p:sp>
      <p:sp>
        <p:nvSpPr>
          <p:cNvPr id="3" name="Altbilgi Yer Tutucusu 2"/>
          <p:cNvSpPr>
            <a:spLocks noGrp="1"/>
          </p:cNvSpPr>
          <p:nvPr>
            <p:ph type="ftr" sz="quarter" idx="11"/>
          </p:nvPr>
        </p:nvSpPr>
        <p:spPr>
          <a:xfrm>
            <a:off x="6062663" y="6111875"/>
            <a:ext cx="2286000" cy="365125"/>
          </a:xfrm>
        </p:spPr>
        <p:txBody>
          <a:bodyPr/>
          <a:lstStyle>
            <a:lvl1pPr>
              <a:defRPr/>
            </a:lvl1pPr>
          </a:lstStyle>
          <a:p>
            <a:pPr>
              <a:defRPr/>
            </a:pPr>
            <a:r>
              <a:rPr lang="tr-TR"/>
              <a:t>Veri Madenciliği [ 8.hft  ]</a:t>
            </a:r>
          </a:p>
        </p:txBody>
      </p:sp>
      <p:sp>
        <p:nvSpPr>
          <p:cNvPr id="4" name="Slayt Numarası Yer Tutucusu 3"/>
          <p:cNvSpPr>
            <a:spLocks noGrp="1"/>
          </p:cNvSpPr>
          <p:nvPr>
            <p:ph type="sldNum" sz="quarter" idx="12"/>
          </p:nvPr>
        </p:nvSpPr>
        <p:spPr>
          <a:xfrm>
            <a:off x="8348663" y="6111875"/>
            <a:ext cx="457200" cy="365125"/>
          </a:xfrm>
        </p:spPr>
        <p:txBody>
          <a:bodyPr/>
          <a:lstStyle>
            <a:lvl1pPr>
              <a:defRPr/>
            </a:lvl1pPr>
          </a:lstStyle>
          <a:p>
            <a:pPr>
              <a:defRPr/>
            </a:pPr>
            <a:fld id="{3FD0D331-CC53-4EEC-BD27-0C7C5DEE84B8}"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502920" y="4983480"/>
            <a:ext cx="8183880" cy="1051560"/>
          </a:xfrm>
        </p:spPr>
        <p:txBody>
          <a:bodyPr/>
          <a:lstStyle>
            <a:extLst/>
          </a:lstStyle>
          <a:p>
            <a:r>
              <a:rPr lang="tr-TR" smtClean="0"/>
              <a:t>Asıl başlık stili için tıklatın</a:t>
            </a:r>
            <a:endParaRPr lang="en-US"/>
          </a:p>
        </p:txBody>
      </p:sp>
      <p:sp>
        <p:nvSpPr>
          <p:cNvPr id="3" name="2 İçerik Yer Tutucusu"/>
          <p:cNvSpPr>
            <a:spLocks noGrp="1"/>
          </p:cNvSpPr>
          <p:nvPr>
            <p:ph idx="1"/>
          </p:nvPr>
        </p:nvSpPr>
        <p:spPr>
          <a:xfrm>
            <a:off x="502920" y="530352"/>
            <a:ext cx="8183880" cy="4187952"/>
          </a:xfrm>
        </p:spPr>
        <p:txBody>
          <a:bodyPr/>
          <a:lstStyle>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24 Veri Yer Tutucusu"/>
          <p:cNvSpPr>
            <a:spLocks noGrp="1"/>
          </p:cNvSpPr>
          <p:nvPr>
            <p:ph type="dt" sz="half" idx="10"/>
          </p:nvPr>
        </p:nvSpPr>
        <p:spPr/>
        <p:txBody>
          <a:bodyPr/>
          <a:lstStyle>
            <a:lvl1pPr>
              <a:defRPr/>
            </a:lvl1pPr>
          </a:lstStyle>
          <a:p>
            <a:pPr>
              <a:defRPr/>
            </a:pPr>
            <a:fld id="{E93F12F8-1393-4D0D-8FE0-FB50F9859D8E}" type="datetime1">
              <a:rPr lang="tr-TR"/>
              <a:pPr>
                <a:defRPr/>
              </a:pPr>
              <a:t>25.11.2009</a:t>
            </a:fld>
            <a:endParaRPr lang="tr-TR"/>
          </a:p>
        </p:txBody>
      </p:sp>
      <p:sp>
        <p:nvSpPr>
          <p:cNvPr id="5" name="17 Altbilgi Yer Tutucusu"/>
          <p:cNvSpPr>
            <a:spLocks noGrp="1"/>
          </p:cNvSpPr>
          <p:nvPr>
            <p:ph type="ftr" sz="quarter" idx="11"/>
          </p:nvPr>
        </p:nvSpPr>
        <p:spPr/>
        <p:txBody>
          <a:bodyPr/>
          <a:lstStyle>
            <a:lvl1pPr>
              <a:defRPr/>
            </a:lvl1pPr>
          </a:lstStyle>
          <a:p>
            <a:pPr>
              <a:defRPr/>
            </a:pPr>
            <a:r>
              <a:rPr lang="tr-TR"/>
              <a:t>Veri Madenciliği [ 8.hft  ]</a:t>
            </a:r>
          </a:p>
        </p:txBody>
      </p:sp>
      <p:sp>
        <p:nvSpPr>
          <p:cNvPr id="6" name="4 Slayt Numarası Yer Tutucusu"/>
          <p:cNvSpPr>
            <a:spLocks noGrp="1"/>
          </p:cNvSpPr>
          <p:nvPr>
            <p:ph type="sldNum" sz="quarter" idx="12"/>
          </p:nvPr>
        </p:nvSpPr>
        <p:spPr/>
        <p:txBody>
          <a:bodyPr/>
          <a:lstStyle>
            <a:lvl1pPr>
              <a:defRPr/>
            </a:lvl1pPr>
          </a:lstStyle>
          <a:p>
            <a:pPr>
              <a:defRPr/>
            </a:pPr>
            <a:fld id="{B0088E19-847E-4E05-88D7-C9F92EE5B028}" type="slidenum">
              <a:rPr lang="tr-TR"/>
              <a:pPr>
                <a:defRPr/>
              </a:pPr>
              <a:t>‹#›</a:t>
            </a:fld>
            <a:endParaRPr lang="tr-TR"/>
          </a:p>
        </p:txBody>
      </p:sp>
    </p:spTree>
  </p:cSld>
  <p:clrMapOvr>
    <a:masterClrMapping/>
  </p:clrMapOvr>
  <p:transition spd="med">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4" name="13 Yuvarlatılmış Dikdörtgen"/>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10 Yuvarlatılmış Dikdörtgen"/>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1 Başlık"/>
          <p:cNvSpPr>
            <a:spLocks noGrp="1"/>
          </p:cNvSpPr>
          <p:nvPr>
            <p:ph type="title"/>
          </p:nvPr>
        </p:nvSpPr>
        <p:spPr>
          <a:xfrm>
            <a:off x="468344" y="4928616"/>
            <a:ext cx="8183880" cy="676656"/>
          </a:xfrm>
        </p:spPr>
        <p:txBody>
          <a:bodyPr lIns="91440" bIns="0"/>
          <a:lstStyle>
            <a:lvl1pPr algn="l">
              <a:buNone/>
              <a:defRPr sz="3600" b="0" cap="none" baseline="0">
                <a:solidFill>
                  <a:schemeClr val="bg2">
                    <a:shade val="25000"/>
                  </a:schemeClr>
                </a:solidFill>
                <a:effectLst/>
              </a:defRPr>
            </a:lvl1pPr>
            <a:extLst/>
          </a:lstStyle>
          <a:p>
            <a:r>
              <a:rPr lang="tr-TR" smtClean="0"/>
              <a:t>Asıl başlık stili için tıklatın</a:t>
            </a:r>
            <a:endParaRPr lang="en-US"/>
          </a:p>
        </p:txBody>
      </p:sp>
      <p:sp>
        <p:nvSpPr>
          <p:cNvPr id="3" name="2 Metin Yer Tutucusu"/>
          <p:cNvSpPr>
            <a:spLocks noGrp="1"/>
          </p:cNvSpPr>
          <p:nvPr>
            <p:ph type="body" idx="1"/>
          </p:nvPr>
        </p:nvSpPr>
        <p:spPr>
          <a:xfrm>
            <a:off x="468344" y="5624484"/>
            <a:ext cx="8183880" cy="420624"/>
          </a:xfrm>
        </p:spPr>
        <p:txBody>
          <a:bodyPr lIns="118872" tIns="0"/>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tr-TR" smtClean="0"/>
              <a:t>Asıl metin stillerini düzenlemek için tıklatın</a:t>
            </a:r>
          </a:p>
        </p:txBody>
      </p:sp>
      <p:sp>
        <p:nvSpPr>
          <p:cNvPr id="6" name="3 Veri Yer Tutucusu"/>
          <p:cNvSpPr>
            <a:spLocks noGrp="1"/>
          </p:cNvSpPr>
          <p:nvPr>
            <p:ph type="dt" sz="half" idx="10"/>
          </p:nvPr>
        </p:nvSpPr>
        <p:spPr/>
        <p:txBody>
          <a:bodyPr/>
          <a:lstStyle>
            <a:lvl1pPr>
              <a:defRPr/>
            </a:lvl1pPr>
            <a:extLst/>
          </a:lstStyle>
          <a:p>
            <a:pPr>
              <a:defRPr/>
            </a:pPr>
            <a:fld id="{F48EB66C-953D-47F4-8CF1-098118CB540D}" type="datetime1">
              <a:rPr lang="tr-TR"/>
              <a:pPr>
                <a:defRPr/>
              </a:pPr>
              <a:t>25.11.2009</a:t>
            </a:fld>
            <a:endParaRPr lang="tr-TR"/>
          </a:p>
        </p:txBody>
      </p:sp>
      <p:sp>
        <p:nvSpPr>
          <p:cNvPr id="7" name="4 Altbilgi Yer Tutucusu"/>
          <p:cNvSpPr>
            <a:spLocks noGrp="1"/>
          </p:cNvSpPr>
          <p:nvPr>
            <p:ph type="ftr" sz="quarter" idx="11"/>
          </p:nvPr>
        </p:nvSpPr>
        <p:spPr/>
        <p:txBody>
          <a:bodyPr/>
          <a:lstStyle>
            <a:lvl1pPr>
              <a:defRPr/>
            </a:lvl1pPr>
            <a:extLst/>
          </a:lstStyle>
          <a:p>
            <a:pPr>
              <a:defRPr/>
            </a:pPr>
            <a:r>
              <a:rPr lang="tr-TR"/>
              <a:t>Veri Madenciliği [ 8.hft  ]</a:t>
            </a:r>
          </a:p>
        </p:txBody>
      </p:sp>
      <p:sp>
        <p:nvSpPr>
          <p:cNvPr id="8" name="5 Slayt Numarası Yer Tutucusu"/>
          <p:cNvSpPr>
            <a:spLocks noGrp="1"/>
          </p:cNvSpPr>
          <p:nvPr>
            <p:ph type="sldNum" sz="quarter" idx="12"/>
          </p:nvPr>
        </p:nvSpPr>
        <p:spPr/>
        <p:txBody>
          <a:bodyPr/>
          <a:lstStyle>
            <a:lvl1pPr>
              <a:defRPr/>
            </a:lvl1pPr>
            <a:extLst/>
          </a:lstStyle>
          <a:p>
            <a:pPr>
              <a:defRPr/>
            </a:pPr>
            <a:fld id="{DB24530B-C36D-48FA-B6ED-201D2020AC7D}" type="slidenum">
              <a:rPr lang="tr-TR"/>
              <a:pPr>
                <a:defRPr/>
              </a:pPr>
              <a:t>‹#›</a:t>
            </a:fld>
            <a:endParaRPr lang="tr-TR"/>
          </a:p>
        </p:txBody>
      </p:sp>
    </p:spTree>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lang="tr-TR" smtClean="0"/>
              <a:t>Asıl başlık stili için tıklatın</a:t>
            </a:r>
            <a:endParaRPr lang="en-US"/>
          </a:p>
        </p:txBody>
      </p:sp>
      <p:sp>
        <p:nvSpPr>
          <p:cNvPr id="3" name="2 İçerik Yer Tutucusu"/>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İçerik Yer Tutucusu"/>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24 Veri Yer Tutucusu"/>
          <p:cNvSpPr>
            <a:spLocks noGrp="1"/>
          </p:cNvSpPr>
          <p:nvPr>
            <p:ph type="dt" sz="half" idx="10"/>
          </p:nvPr>
        </p:nvSpPr>
        <p:spPr/>
        <p:txBody>
          <a:bodyPr/>
          <a:lstStyle>
            <a:lvl1pPr>
              <a:defRPr/>
            </a:lvl1pPr>
          </a:lstStyle>
          <a:p>
            <a:pPr>
              <a:defRPr/>
            </a:pPr>
            <a:fld id="{52B567EF-C265-44A6-A821-205905EF73B2}" type="datetime1">
              <a:rPr lang="tr-TR"/>
              <a:pPr>
                <a:defRPr/>
              </a:pPr>
              <a:t>25.11.2009</a:t>
            </a:fld>
            <a:endParaRPr lang="tr-TR"/>
          </a:p>
        </p:txBody>
      </p:sp>
      <p:sp>
        <p:nvSpPr>
          <p:cNvPr id="6" name="17 Altbilgi Yer Tutucusu"/>
          <p:cNvSpPr>
            <a:spLocks noGrp="1"/>
          </p:cNvSpPr>
          <p:nvPr>
            <p:ph type="ftr" sz="quarter" idx="11"/>
          </p:nvPr>
        </p:nvSpPr>
        <p:spPr/>
        <p:txBody>
          <a:bodyPr/>
          <a:lstStyle>
            <a:lvl1pPr>
              <a:defRPr/>
            </a:lvl1pPr>
          </a:lstStyle>
          <a:p>
            <a:pPr>
              <a:defRPr/>
            </a:pPr>
            <a:r>
              <a:rPr lang="tr-TR"/>
              <a:t>Veri Madenciliği [ 8.hft  ]</a:t>
            </a:r>
          </a:p>
        </p:txBody>
      </p:sp>
      <p:sp>
        <p:nvSpPr>
          <p:cNvPr id="7" name="4 Slayt Numarası Yer Tutucusu"/>
          <p:cNvSpPr>
            <a:spLocks noGrp="1"/>
          </p:cNvSpPr>
          <p:nvPr>
            <p:ph type="sldNum" sz="quarter" idx="12"/>
          </p:nvPr>
        </p:nvSpPr>
        <p:spPr/>
        <p:txBody>
          <a:bodyPr/>
          <a:lstStyle>
            <a:lvl1pPr>
              <a:defRPr/>
            </a:lvl1pPr>
          </a:lstStyle>
          <a:p>
            <a:pPr>
              <a:defRPr/>
            </a:pPr>
            <a:fld id="{A7C94972-94F4-472F-A2FA-C2EB31CDA3E5}" type="slidenum">
              <a:rPr lang="tr-TR"/>
              <a:pPr>
                <a:defRPr/>
              </a:pPr>
              <a:t>‹#›</a:t>
            </a:fld>
            <a:endParaRPr lang="tr-TR"/>
          </a:p>
        </p:txBody>
      </p:sp>
    </p:spTree>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502920" y="4983480"/>
            <a:ext cx="8183880" cy="1051560"/>
          </a:xfrm>
        </p:spPr>
        <p:txBody>
          <a:bodyPr/>
          <a:lstStyle>
            <a:lvl1pPr>
              <a:defRPr b="1"/>
            </a:lvl1pPr>
            <a:extLst/>
          </a:lstStyle>
          <a:p>
            <a:r>
              <a:rPr lang="tr-TR" smtClean="0"/>
              <a:t>Asıl başlık stili için tıklatın</a:t>
            </a:r>
            <a:endParaRPr lang="en-US"/>
          </a:p>
        </p:txBody>
      </p:sp>
      <p:sp>
        <p:nvSpPr>
          <p:cNvPr id="3" name="2 Metin Yer Tutucusu"/>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smtClean="0"/>
              <a:t>Asıl metin stillerini düzenlemek için tıklatın</a:t>
            </a:r>
          </a:p>
        </p:txBody>
      </p:sp>
      <p:sp>
        <p:nvSpPr>
          <p:cNvPr id="4" name="3 Metin Yer Tutucusu"/>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smtClean="0"/>
              <a:t>Asıl metin stillerini düzenlemek için tıklatın</a:t>
            </a:r>
          </a:p>
        </p:txBody>
      </p:sp>
      <p:sp>
        <p:nvSpPr>
          <p:cNvPr id="5" name="4 İçerik Yer Tutucusu"/>
          <p:cNvSpPr>
            <a:spLocks noGrp="1"/>
          </p:cNvSpPr>
          <p:nvPr>
            <p:ph sz="quarter" idx="2"/>
          </p:nvPr>
        </p:nvSpPr>
        <p:spPr>
          <a:xfrm>
            <a:off x="607224"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5 İçerik Yer Tutucusu"/>
          <p:cNvSpPr>
            <a:spLocks noGrp="1"/>
          </p:cNvSpPr>
          <p:nvPr>
            <p:ph sz="quarter" idx="4"/>
          </p:nvPr>
        </p:nvSpPr>
        <p:spPr>
          <a:xfrm>
            <a:off x="4652169"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24 Veri Yer Tutucusu"/>
          <p:cNvSpPr>
            <a:spLocks noGrp="1"/>
          </p:cNvSpPr>
          <p:nvPr>
            <p:ph type="dt" sz="half" idx="10"/>
          </p:nvPr>
        </p:nvSpPr>
        <p:spPr/>
        <p:txBody>
          <a:bodyPr/>
          <a:lstStyle>
            <a:lvl1pPr>
              <a:defRPr/>
            </a:lvl1pPr>
          </a:lstStyle>
          <a:p>
            <a:pPr>
              <a:defRPr/>
            </a:pPr>
            <a:fld id="{A193B8CC-A40D-429C-9A5B-FF44F3496FE9}" type="datetime1">
              <a:rPr lang="tr-TR"/>
              <a:pPr>
                <a:defRPr/>
              </a:pPr>
              <a:t>25.11.2009</a:t>
            </a:fld>
            <a:endParaRPr lang="tr-TR"/>
          </a:p>
        </p:txBody>
      </p:sp>
      <p:sp>
        <p:nvSpPr>
          <p:cNvPr id="8" name="17 Altbilgi Yer Tutucusu"/>
          <p:cNvSpPr>
            <a:spLocks noGrp="1"/>
          </p:cNvSpPr>
          <p:nvPr>
            <p:ph type="ftr" sz="quarter" idx="11"/>
          </p:nvPr>
        </p:nvSpPr>
        <p:spPr/>
        <p:txBody>
          <a:bodyPr/>
          <a:lstStyle>
            <a:lvl1pPr>
              <a:defRPr/>
            </a:lvl1pPr>
          </a:lstStyle>
          <a:p>
            <a:pPr>
              <a:defRPr/>
            </a:pPr>
            <a:r>
              <a:rPr lang="tr-TR"/>
              <a:t>Veri Madenciliği [ 8.hft  ]</a:t>
            </a:r>
          </a:p>
        </p:txBody>
      </p:sp>
      <p:sp>
        <p:nvSpPr>
          <p:cNvPr id="9" name="4 Slayt Numarası Yer Tutucusu"/>
          <p:cNvSpPr>
            <a:spLocks noGrp="1"/>
          </p:cNvSpPr>
          <p:nvPr>
            <p:ph type="sldNum" sz="quarter" idx="12"/>
          </p:nvPr>
        </p:nvSpPr>
        <p:spPr/>
        <p:txBody>
          <a:bodyPr/>
          <a:lstStyle>
            <a:lvl1pPr>
              <a:defRPr/>
            </a:lvl1pPr>
          </a:lstStyle>
          <a:p>
            <a:pPr>
              <a:defRPr/>
            </a:pPr>
            <a:fld id="{18A1AA56-4E8C-4294-993B-D3CE91693ADD}" type="slidenum">
              <a:rPr lang="tr-TR"/>
              <a:pPr>
                <a:defRPr/>
              </a:pPr>
              <a:t>‹#›</a:t>
            </a:fld>
            <a:endParaRPr lang="tr-TR"/>
          </a:p>
        </p:txBody>
      </p:sp>
    </p:spTree>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lang="tr-TR" smtClean="0"/>
              <a:t>Asıl başlık stili için tıklatın</a:t>
            </a:r>
            <a:endParaRPr lang="en-US"/>
          </a:p>
        </p:txBody>
      </p:sp>
      <p:sp>
        <p:nvSpPr>
          <p:cNvPr id="3" name="24 Veri Yer Tutucusu"/>
          <p:cNvSpPr>
            <a:spLocks noGrp="1"/>
          </p:cNvSpPr>
          <p:nvPr>
            <p:ph type="dt" sz="half" idx="10"/>
          </p:nvPr>
        </p:nvSpPr>
        <p:spPr/>
        <p:txBody>
          <a:bodyPr/>
          <a:lstStyle>
            <a:lvl1pPr>
              <a:defRPr/>
            </a:lvl1pPr>
          </a:lstStyle>
          <a:p>
            <a:pPr>
              <a:defRPr/>
            </a:pPr>
            <a:fld id="{46D551EE-1101-48AC-ADD2-FAE1403BA92F}" type="datetime1">
              <a:rPr lang="tr-TR"/>
              <a:pPr>
                <a:defRPr/>
              </a:pPr>
              <a:t>25.11.2009</a:t>
            </a:fld>
            <a:endParaRPr lang="tr-TR"/>
          </a:p>
        </p:txBody>
      </p:sp>
      <p:sp>
        <p:nvSpPr>
          <p:cNvPr id="4" name="17 Altbilgi Yer Tutucusu"/>
          <p:cNvSpPr>
            <a:spLocks noGrp="1"/>
          </p:cNvSpPr>
          <p:nvPr>
            <p:ph type="ftr" sz="quarter" idx="11"/>
          </p:nvPr>
        </p:nvSpPr>
        <p:spPr/>
        <p:txBody>
          <a:bodyPr/>
          <a:lstStyle>
            <a:lvl1pPr>
              <a:defRPr/>
            </a:lvl1pPr>
          </a:lstStyle>
          <a:p>
            <a:pPr>
              <a:defRPr/>
            </a:pPr>
            <a:r>
              <a:rPr lang="tr-TR"/>
              <a:t>Veri Madenciliği [ 8.hft  ]</a:t>
            </a:r>
          </a:p>
        </p:txBody>
      </p:sp>
      <p:sp>
        <p:nvSpPr>
          <p:cNvPr id="5" name="4 Slayt Numarası Yer Tutucusu"/>
          <p:cNvSpPr>
            <a:spLocks noGrp="1"/>
          </p:cNvSpPr>
          <p:nvPr>
            <p:ph type="sldNum" sz="quarter" idx="12"/>
          </p:nvPr>
        </p:nvSpPr>
        <p:spPr/>
        <p:txBody>
          <a:bodyPr/>
          <a:lstStyle>
            <a:lvl1pPr>
              <a:defRPr/>
            </a:lvl1pPr>
          </a:lstStyle>
          <a:p>
            <a:pPr>
              <a:defRPr/>
            </a:pPr>
            <a:fld id="{01A4CA7F-04F9-44A3-A757-BA249DD3344F}" type="slidenum">
              <a:rPr lang="tr-TR"/>
              <a:pPr>
                <a:defRPr/>
              </a:pPr>
              <a:t>‹#›</a:t>
            </a:fld>
            <a:endParaRPr lang="tr-TR"/>
          </a:p>
        </p:txBody>
      </p:sp>
    </p:spTree>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6 Yuvarlatılmış Dikdörtgen"/>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1 Veri Yer Tutucusu"/>
          <p:cNvSpPr>
            <a:spLocks noGrp="1"/>
          </p:cNvSpPr>
          <p:nvPr>
            <p:ph type="dt" sz="half" idx="10"/>
          </p:nvPr>
        </p:nvSpPr>
        <p:spPr/>
        <p:txBody>
          <a:bodyPr/>
          <a:lstStyle>
            <a:lvl1pPr>
              <a:defRPr/>
            </a:lvl1pPr>
            <a:extLst/>
          </a:lstStyle>
          <a:p>
            <a:pPr>
              <a:defRPr/>
            </a:pPr>
            <a:fld id="{A69BF7FE-48EE-4120-BFD6-0F017F209BFF}" type="datetime1">
              <a:rPr lang="tr-TR"/>
              <a:pPr>
                <a:defRPr/>
              </a:pPr>
              <a:t>25.11.2009</a:t>
            </a:fld>
            <a:endParaRPr lang="tr-TR"/>
          </a:p>
        </p:txBody>
      </p:sp>
      <p:sp>
        <p:nvSpPr>
          <p:cNvPr id="4" name="2 Altbilgi Yer Tutucusu"/>
          <p:cNvSpPr>
            <a:spLocks noGrp="1"/>
          </p:cNvSpPr>
          <p:nvPr>
            <p:ph type="ftr" sz="quarter" idx="11"/>
          </p:nvPr>
        </p:nvSpPr>
        <p:spPr/>
        <p:txBody>
          <a:bodyPr/>
          <a:lstStyle>
            <a:lvl1pPr>
              <a:defRPr/>
            </a:lvl1pPr>
            <a:extLst/>
          </a:lstStyle>
          <a:p>
            <a:pPr>
              <a:defRPr/>
            </a:pPr>
            <a:r>
              <a:rPr lang="tr-TR"/>
              <a:t>Veri Madenciliği [ 8.hft  ]</a:t>
            </a:r>
          </a:p>
        </p:txBody>
      </p:sp>
      <p:sp>
        <p:nvSpPr>
          <p:cNvPr id="5" name="3 Slayt Numarası Yer Tutucusu"/>
          <p:cNvSpPr>
            <a:spLocks noGrp="1"/>
          </p:cNvSpPr>
          <p:nvPr>
            <p:ph type="sldNum" sz="quarter" idx="12"/>
          </p:nvPr>
        </p:nvSpPr>
        <p:spPr/>
        <p:txBody>
          <a:bodyPr/>
          <a:lstStyle>
            <a:lvl1pPr>
              <a:defRPr/>
            </a:lvl1pPr>
            <a:extLst/>
          </a:lstStyle>
          <a:p>
            <a:pPr>
              <a:defRPr/>
            </a:pPr>
            <a:fld id="{65DE3C73-C17D-463C-B177-A878050FFEB3}" type="slidenum">
              <a:rPr lang="tr-TR"/>
              <a:pPr>
                <a:defRPr/>
              </a:pPr>
              <a:t>‹#›</a:t>
            </a:fld>
            <a:endParaRPr lang="tr-TR"/>
          </a:p>
        </p:txBody>
      </p:sp>
    </p:spTree>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5538784" y="533400"/>
            <a:ext cx="2971800" cy="914400"/>
          </a:xfrm>
        </p:spPr>
        <p:txBody>
          <a:bodyPr/>
          <a:lstStyle>
            <a:lvl1pPr algn="l">
              <a:buNone/>
              <a:defRPr sz="2200" b="1">
                <a:solidFill>
                  <a:schemeClr val="accent1"/>
                </a:solidFill>
              </a:defRPr>
            </a:lvl1pPr>
            <a:extLst/>
          </a:lstStyle>
          <a:p>
            <a:r>
              <a:rPr lang="tr-TR" smtClean="0"/>
              <a:t>Asıl başlık stili için tıklatın</a:t>
            </a:r>
            <a:endParaRPr lang="en-US"/>
          </a:p>
        </p:txBody>
      </p:sp>
      <p:sp>
        <p:nvSpPr>
          <p:cNvPr id="3" name="2 Metin Yer Tutucusu"/>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İçerik Yer Tutucusu"/>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24 Veri Yer Tutucusu"/>
          <p:cNvSpPr>
            <a:spLocks noGrp="1"/>
          </p:cNvSpPr>
          <p:nvPr>
            <p:ph type="dt" sz="half" idx="10"/>
          </p:nvPr>
        </p:nvSpPr>
        <p:spPr/>
        <p:txBody>
          <a:bodyPr/>
          <a:lstStyle>
            <a:lvl1pPr>
              <a:defRPr/>
            </a:lvl1pPr>
          </a:lstStyle>
          <a:p>
            <a:pPr>
              <a:defRPr/>
            </a:pPr>
            <a:fld id="{C43F4324-2EB7-43D8-8776-EBF7974C575A}" type="datetime1">
              <a:rPr lang="tr-TR"/>
              <a:pPr>
                <a:defRPr/>
              </a:pPr>
              <a:t>25.11.2009</a:t>
            </a:fld>
            <a:endParaRPr lang="tr-TR"/>
          </a:p>
        </p:txBody>
      </p:sp>
      <p:sp>
        <p:nvSpPr>
          <p:cNvPr id="6" name="17 Altbilgi Yer Tutucusu"/>
          <p:cNvSpPr>
            <a:spLocks noGrp="1"/>
          </p:cNvSpPr>
          <p:nvPr>
            <p:ph type="ftr" sz="quarter" idx="11"/>
          </p:nvPr>
        </p:nvSpPr>
        <p:spPr/>
        <p:txBody>
          <a:bodyPr/>
          <a:lstStyle>
            <a:lvl1pPr>
              <a:defRPr/>
            </a:lvl1pPr>
          </a:lstStyle>
          <a:p>
            <a:pPr>
              <a:defRPr/>
            </a:pPr>
            <a:r>
              <a:rPr lang="tr-TR"/>
              <a:t>Veri Madenciliği [ 8.hft  ]</a:t>
            </a:r>
          </a:p>
        </p:txBody>
      </p:sp>
      <p:sp>
        <p:nvSpPr>
          <p:cNvPr id="7" name="4 Slayt Numarası Yer Tutucusu"/>
          <p:cNvSpPr>
            <a:spLocks noGrp="1"/>
          </p:cNvSpPr>
          <p:nvPr>
            <p:ph type="sldNum" sz="quarter" idx="12"/>
          </p:nvPr>
        </p:nvSpPr>
        <p:spPr/>
        <p:txBody>
          <a:bodyPr/>
          <a:lstStyle>
            <a:lvl1pPr>
              <a:defRPr/>
            </a:lvl1pPr>
          </a:lstStyle>
          <a:p>
            <a:pPr>
              <a:defRPr/>
            </a:pPr>
            <a:fld id="{76F787D0-C317-4371-8448-91869E349FD6}" type="slidenum">
              <a:rPr lang="tr-TR"/>
              <a:pPr>
                <a:defRPr/>
              </a:pPr>
              <a:t>‹#›</a:t>
            </a:fld>
            <a:endParaRPr lang="tr-TR"/>
          </a:p>
        </p:txBody>
      </p:sp>
    </p:spTree>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5" name="14 Yuvarlatılmış Dikdörtgen"/>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10 Tek Köşesi Yuvarlatılmış Dikdörtgen"/>
          <p:cNvSpPr/>
          <p:nvPr/>
        </p:nvSpPr>
        <p:spPr>
          <a:xfrm>
            <a:off x="6400800" y="433388"/>
            <a:ext cx="2324100"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1 Başlık"/>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lang="tr-TR" smtClean="0"/>
              <a:t>Asıl başlık stili için tıklatın</a:t>
            </a:r>
            <a:endParaRPr lang="en-US"/>
          </a:p>
        </p:txBody>
      </p:sp>
      <p:sp>
        <p:nvSpPr>
          <p:cNvPr id="4" name="3 Metin Yer Tutucusu"/>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3" name="2 Resim Yer Tutucusu"/>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normAutofit/>
          </a:bodyPr>
          <a:lstStyle>
            <a:lvl1pPr marL="0" indent="0">
              <a:buNone/>
              <a:defRPr sz="3200"/>
            </a:lvl1pPr>
            <a:extLst/>
          </a:lstStyle>
          <a:p>
            <a:pPr lvl="0"/>
            <a:r>
              <a:rPr lang="tr-TR" noProof="0" dirty="0" smtClean="0"/>
              <a:t>Resim eklemek için </a:t>
            </a:r>
            <a:r>
              <a:rPr lang="tr-TR" noProof="0" dirty="0" err="1" smtClean="0"/>
              <a:t>simğeyi</a:t>
            </a:r>
            <a:r>
              <a:rPr lang="tr-TR" noProof="0" dirty="0" smtClean="0"/>
              <a:t> tıklatın</a:t>
            </a:r>
            <a:endParaRPr lang="en-US" noProof="0" dirty="0"/>
          </a:p>
        </p:txBody>
      </p:sp>
      <p:sp>
        <p:nvSpPr>
          <p:cNvPr id="7" name="4 Veri Yer Tutucusu"/>
          <p:cNvSpPr>
            <a:spLocks noGrp="1"/>
          </p:cNvSpPr>
          <p:nvPr>
            <p:ph type="dt" sz="half" idx="10"/>
          </p:nvPr>
        </p:nvSpPr>
        <p:spPr/>
        <p:txBody>
          <a:bodyPr/>
          <a:lstStyle>
            <a:lvl1pPr>
              <a:defRPr/>
            </a:lvl1pPr>
            <a:extLst/>
          </a:lstStyle>
          <a:p>
            <a:pPr>
              <a:defRPr/>
            </a:pPr>
            <a:fld id="{2B9972AA-637B-4F66-9ACE-C7EE134B2FC5}" type="datetime1">
              <a:rPr lang="tr-TR"/>
              <a:pPr>
                <a:defRPr/>
              </a:pPr>
              <a:t>25.11.2009</a:t>
            </a:fld>
            <a:endParaRPr lang="tr-TR"/>
          </a:p>
        </p:txBody>
      </p:sp>
      <p:sp>
        <p:nvSpPr>
          <p:cNvPr id="8" name="5 Altbilgi Yer Tutucusu"/>
          <p:cNvSpPr>
            <a:spLocks noGrp="1"/>
          </p:cNvSpPr>
          <p:nvPr>
            <p:ph type="ftr" sz="quarter" idx="11"/>
          </p:nvPr>
        </p:nvSpPr>
        <p:spPr/>
        <p:txBody>
          <a:bodyPr/>
          <a:lstStyle>
            <a:lvl1pPr>
              <a:defRPr/>
            </a:lvl1pPr>
            <a:extLst/>
          </a:lstStyle>
          <a:p>
            <a:pPr>
              <a:defRPr/>
            </a:pPr>
            <a:r>
              <a:rPr lang="tr-TR"/>
              <a:t>Veri Madenciliği [ 8.hft  ]</a:t>
            </a:r>
          </a:p>
        </p:txBody>
      </p:sp>
      <p:sp>
        <p:nvSpPr>
          <p:cNvPr id="9" name="6 Slayt Numarası Yer Tutucusu"/>
          <p:cNvSpPr>
            <a:spLocks noGrp="1"/>
          </p:cNvSpPr>
          <p:nvPr>
            <p:ph type="sldNum" sz="quarter" idx="12"/>
          </p:nvPr>
        </p:nvSpPr>
        <p:spPr/>
        <p:txBody>
          <a:bodyPr/>
          <a:lstStyle>
            <a:lvl1pPr>
              <a:defRPr/>
            </a:lvl1pPr>
            <a:extLst/>
          </a:lstStyle>
          <a:p>
            <a:pPr>
              <a:defRPr/>
            </a:pPr>
            <a:fld id="{B82E94A4-FA4D-4AA2-859E-076C03A797CA}" type="slidenum">
              <a:rPr lang="tr-TR"/>
              <a:pPr>
                <a:defRPr/>
              </a:pPr>
              <a:t>‹#›</a:t>
            </a:fld>
            <a:endParaRPr lang="tr-TR"/>
          </a:p>
        </p:txBody>
      </p:sp>
    </p:spTree>
  </p:cSld>
  <p:clrMapOvr>
    <a:masterClrMapping/>
  </p:clrMapOvr>
  <p:transition spd="med">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7001">
              <a:srgbClr val="E6E6E6"/>
            </a:gs>
            <a:gs pos="32001">
              <a:srgbClr val="7D8496"/>
            </a:gs>
            <a:gs pos="47000">
              <a:srgbClr val="E6E6E6"/>
            </a:gs>
            <a:gs pos="47000">
              <a:srgbClr val="E6E6E6"/>
            </a:gs>
            <a:gs pos="85001">
              <a:srgbClr val="7D8496"/>
            </a:gs>
            <a:gs pos="100000">
              <a:srgbClr val="E6E6E6"/>
            </a:gs>
          </a:gsLst>
          <a:path path="rect">
            <a:fillToRect l="100000" t="100000"/>
          </a:path>
        </a:gradFill>
        <a:effectLst/>
      </p:bgPr>
    </p:bg>
    <p:spTree>
      <p:nvGrpSpPr>
        <p:cNvPr id="1" name=""/>
        <p:cNvGrpSpPr/>
        <p:nvPr/>
      </p:nvGrpSpPr>
      <p:grpSpPr>
        <a:xfrm>
          <a:off x="0" y="0"/>
          <a:ext cx="0" cy="0"/>
          <a:chOff x="0" y="0"/>
          <a:chExt cx="0" cy="0"/>
        </a:xfrm>
      </p:grpSpPr>
      <p:sp>
        <p:nvSpPr>
          <p:cNvPr id="7" name="6 Yuvarlatılmış Dikdörtgen"/>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8 Yuvarlatılmış Dikdörtgen"/>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3" name="12 Başlık Yer Tutucusu"/>
          <p:cNvSpPr>
            <a:spLocks noGrp="1"/>
          </p:cNvSpPr>
          <p:nvPr>
            <p:ph type="title"/>
          </p:nvPr>
        </p:nvSpPr>
        <p:spPr>
          <a:xfrm>
            <a:off x="503238" y="4986338"/>
            <a:ext cx="8183562" cy="1050925"/>
          </a:xfrm>
          <a:prstGeom prst="rect">
            <a:avLst/>
          </a:prstGeom>
        </p:spPr>
        <p:txBody>
          <a:bodyPr vert="horz" anchor="b">
            <a:normAutofit/>
          </a:bodyPr>
          <a:lstStyle>
            <a:extLst/>
          </a:lstStyle>
          <a:p>
            <a:r>
              <a:rPr lang="tr-TR" smtClean="0"/>
              <a:t>Asıl başlık stili için tıklatın</a:t>
            </a:r>
            <a:endParaRPr lang="en-US"/>
          </a:p>
        </p:txBody>
      </p:sp>
      <p:sp>
        <p:nvSpPr>
          <p:cNvPr id="49159" name="3 Metin Yer Tutucusu"/>
          <p:cNvSpPr>
            <a:spLocks noGrp="1"/>
          </p:cNvSpPr>
          <p:nvPr>
            <p:ph type="body" idx="1"/>
          </p:nvPr>
        </p:nvSpPr>
        <p:spPr bwMode="auto">
          <a:xfrm>
            <a:off x="503238" y="530225"/>
            <a:ext cx="8183562" cy="4187825"/>
          </a:xfrm>
          <a:prstGeom prst="rect">
            <a:avLst/>
          </a:prstGeom>
          <a:noFill/>
          <a:ln w="9525">
            <a:noFill/>
            <a:miter lim="800000"/>
            <a:headEnd/>
            <a:tailEnd/>
          </a:ln>
        </p:spPr>
        <p:txBody>
          <a:bodyPr vert="horz" wrap="square" lIns="182880" tIns="9144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smtClean="0"/>
          </a:p>
        </p:txBody>
      </p:sp>
      <p:sp>
        <p:nvSpPr>
          <p:cNvPr id="25" name="24 Veri Yer Tutucusu"/>
          <p:cNvSpPr>
            <a:spLocks noGrp="1"/>
          </p:cNvSpPr>
          <p:nvPr>
            <p:ph type="dt" sz="half" idx="2"/>
          </p:nvPr>
        </p:nvSpPr>
        <p:spPr>
          <a:xfrm>
            <a:off x="3776663" y="6111875"/>
            <a:ext cx="2286000" cy="365125"/>
          </a:xfrm>
          <a:prstGeom prst="rect">
            <a:avLst/>
          </a:prstGeom>
        </p:spPr>
        <p:txBody>
          <a:bodyPr vert="horz" anchor="b"/>
          <a:lstStyle>
            <a:lvl1pPr algn="r" eaLnBrk="1" fontAlgn="auto" latinLnBrk="0" hangingPunct="1">
              <a:spcBef>
                <a:spcPts val="0"/>
              </a:spcBef>
              <a:spcAft>
                <a:spcPts val="0"/>
              </a:spcAft>
              <a:defRPr kumimoji="0" sz="1000">
                <a:solidFill>
                  <a:schemeClr val="bg2">
                    <a:shade val="50000"/>
                  </a:schemeClr>
                </a:solidFill>
                <a:latin typeface="+mn-lt"/>
              </a:defRPr>
            </a:lvl1pPr>
            <a:extLst/>
          </a:lstStyle>
          <a:p>
            <a:pPr>
              <a:defRPr/>
            </a:pPr>
            <a:fld id="{6506B128-787F-436E-92D0-D3161610A37F}" type="datetime1">
              <a:rPr lang="tr-TR"/>
              <a:pPr>
                <a:defRPr/>
              </a:pPr>
              <a:t>25.11.2009</a:t>
            </a:fld>
            <a:endParaRPr lang="tr-TR"/>
          </a:p>
        </p:txBody>
      </p:sp>
      <p:sp>
        <p:nvSpPr>
          <p:cNvPr id="18" name="17 Altbilgi Yer Tutucusu"/>
          <p:cNvSpPr>
            <a:spLocks noGrp="1"/>
          </p:cNvSpPr>
          <p:nvPr>
            <p:ph type="ftr" sz="quarter" idx="3"/>
          </p:nvPr>
        </p:nvSpPr>
        <p:spPr>
          <a:xfrm>
            <a:off x="6062663" y="6111875"/>
            <a:ext cx="2286000" cy="365125"/>
          </a:xfrm>
          <a:prstGeom prst="rect">
            <a:avLst/>
          </a:prstGeom>
        </p:spPr>
        <p:txBody>
          <a:bodyPr vert="horz" anchor="b"/>
          <a:lstStyle>
            <a:lvl1pPr algn="l" eaLnBrk="1" fontAlgn="auto" latinLnBrk="0" hangingPunct="1">
              <a:spcBef>
                <a:spcPts val="0"/>
              </a:spcBef>
              <a:spcAft>
                <a:spcPts val="0"/>
              </a:spcAft>
              <a:defRPr kumimoji="0" sz="1000">
                <a:solidFill>
                  <a:schemeClr val="bg2">
                    <a:shade val="50000"/>
                  </a:schemeClr>
                </a:solidFill>
                <a:latin typeface="+mn-lt"/>
              </a:defRPr>
            </a:lvl1pPr>
            <a:extLst/>
          </a:lstStyle>
          <a:p>
            <a:pPr>
              <a:defRPr/>
            </a:pPr>
            <a:r>
              <a:rPr lang="tr-TR"/>
              <a:t>Veri Madenciliği [ 8.hft  ]</a:t>
            </a:r>
          </a:p>
        </p:txBody>
      </p:sp>
      <p:sp>
        <p:nvSpPr>
          <p:cNvPr id="5" name="4 Slayt Numarası Yer Tutucusu"/>
          <p:cNvSpPr>
            <a:spLocks noGrp="1"/>
          </p:cNvSpPr>
          <p:nvPr>
            <p:ph type="sldNum" sz="quarter" idx="4"/>
          </p:nvPr>
        </p:nvSpPr>
        <p:spPr>
          <a:xfrm>
            <a:off x="8348663" y="6111875"/>
            <a:ext cx="457200" cy="365125"/>
          </a:xfrm>
          <a:prstGeom prst="rect">
            <a:avLst/>
          </a:prstGeom>
        </p:spPr>
        <p:txBody>
          <a:bodyPr vert="horz" anchor="b"/>
          <a:lstStyle>
            <a:lvl1pPr algn="r" eaLnBrk="1" fontAlgn="auto" latinLnBrk="0" hangingPunct="1">
              <a:spcBef>
                <a:spcPts val="0"/>
              </a:spcBef>
              <a:spcAft>
                <a:spcPts val="0"/>
              </a:spcAft>
              <a:defRPr kumimoji="0" sz="1000">
                <a:solidFill>
                  <a:schemeClr val="bg2">
                    <a:shade val="50000"/>
                  </a:schemeClr>
                </a:solidFill>
                <a:latin typeface="+mn-lt"/>
              </a:defRPr>
            </a:lvl1pPr>
            <a:extLst/>
          </a:lstStyle>
          <a:p>
            <a:pPr>
              <a:defRPr/>
            </a:pPr>
            <a:fld id="{67F63768-7DA1-421A-9F00-D32BEB226C37}"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733" r:id="rId1"/>
    <p:sldLayoutId id="2147483731" r:id="rId2"/>
    <p:sldLayoutId id="2147483734" r:id="rId3"/>
    <p:sldLayoutId id="2147483730" r:id="rId4"/>
    <p:sldLayoutId id="2147483729" r:id="rId5"/>
    <p:sldLayoutId id="2147483728" r:id="rId6"/>
    <p:sldLayoutId id="2147483735" r:id="rId7"/>
    <p:sldLayoutId id="2147483727" r:id="rId8"/>
    <p:sldLayoutId id="2147483736" r:id="rId9"/>
    <p:sldLayoutId id="2147483726" r:id="rId10"/>
    <p:sldLayoutId id="2147483725" r:id="rId11"/>
    <p:sldLayoutId id="2147483732" r:id="rId12"/>
  </p:sldLayoutIdLst>
  <p:transition spd="med">
    <p:fade thruBlk="1"/>
  </p:transition>
  <p:hf hdr="0" dt="0"/>
  <p:txStyles>
    <p:titleStyle>
      <a:lvl1pPr algn="l" rtl="0" eaLnBrk="0" fontAlgn="base" hangingPunct="0">
        <a:spcBef>
          <a:spcPct val="0"/>
        </a:spcBef>
        <a:spcAft>
          <a:spcPct val="0"/>
        </a:spcAft>
        <a:defRPr sz="3600" b="1" kern="1200">
          <a:solidFill>
            <a:srgbClr val="E8CE72"/>
          </a:solidFill>
          <a:effectLst>
            <a:outerShdw blurRad="53975" dist="22860" dir="5400000" algn="tl" rotWithShape="0">
              <a:srgbClr val="000000">
                <a:alpha val="55000"/>
              </a:srgbClr>
            </a:outerShdw>
          </a:effectLst>
          <a:latin typeface="+mj-lt"/>
          <a:ea typeface="+mj-ea"/>
          <a:cs typeface="+mj-cs"/>
        </a:defRPr>
      </a:lvl1pPr>
      <a:lvl2pPr algn="l" rtl="0" eaLnBrk="0" fontAlgn="base" hangingPunct="0">
        <a:spcBef>
          <a:spcPct val="0"/>
        </a:spcBef>
        <a:spcAft>
          <a:spcPct val="0"/>
        </a:spcAft>
        <a:defRPr sz="3600" b="1">
          <a:solidFill>
            <a:srgbClr val="E8CE72"/>
          </a:solidFill>
          <a:latin typeface="Verdana" pitchFamily="34" charset="0"/>
        </a:defRPr>
      </a:lvl2pPr>
      <a:lvl3pPr algn="l" rtl="0" eaLnBrk="0" fontAlgn="base" hangingPunct="0">
        <a:spcBef>
          <a:spcPct val="0"/>
        </a:spcBef>
        <a:spcAft>
          <a:spcPct val="0"/>
        </a:spcAft>
        <a:defRPr sz="3600" b="1">
          <a:solidFill>
            <a:srgbClr val="E8CE72"/>
          </a:solidFill>
          <a:latin typeface="Verdana" pitchFamily="34" charset="0"/>
        </a:defRPr>
      </a:lvl3pPr>
      <a:lvl4pPr algn="l" rtl="0" eaLnBrk="0" fontAlgn="base" hangingPunct="0">
        <a:spcBef>
          <a:spcPct val="0"/>
        </a:spcBef>
        <a:spcAft>
          <a:spcPct val="0"/>
        </a:spcAft>
        <a:defRPr sz="3600" b="1">
          <a:solidFill>
            <a:srgbClr val="E8CE72"/>
          </a:solidFill>
          <a:latin typeface="Verdana" pitchFamily="34" charset="0"/>
        </a:defRPr>
      </a:lvl4pPr>
      <a:lvl5pPr algn="l" rtl="0" eaLnBrk="0" fontAlgn="base" hangingPunct="0">
        <a:spcBef>
          <a:spcPct val="0"/>
        </a:spcBef>
        <a:spcAft>
          <a:spcPct val="0"/>
        </a:spcAft>
        <a:defRPr sz="3600" b="1">
          <a:solidFill>
            <a:srgbClr val="E8CE72"/>
          </a:solidFill>
          <a:latin typeface="Verdana" pitchFamily="34" charset="0"/>
        </a:defRPr>
      </a:lvl5pPr>
      <a:lvl6pPr marL="457200" algn="l" rtl="0" fontAlgn="base">
        <a:spcBef>
          <a:spcPct val="0"/>
        </a:spcBef>
        <a:spcAft>
          <a:spcPct val="0"/>
        </a:spcAft>
        <a:defRPr sz="3600" b="1">
          <a:solidFill>
            <a:srgbClr val="E8CE72"/>
          </a:solidFill>
          <a:latin typeface="Verdana" pitchFamily="34" charset="0"/>
        </a:defRPr>
      </a:lvl6pPr>
      <a:lvl7pPr marL="914400" algn="l" rtl="0" fontAlgn="base">
        <a:spcBef>
          <a:spcPct val="0"/>
        </a:spcBef>
        <a:spcAft>
          <a:spcPct val="0"/>
        </a:spcAft>
        <a:defRPr sz="3600" b="1">
          <a:solidFill>
            <a:srgbClr val="E8CE72"/>
          </a:solidFill>
          <a:latin typeface="Verdana" pitchFamily="34" charset="0"/>
        </a:defRPr>
      </a:lvl7pPr>
      <a:lvl8pPr marL="1371600" algn="l" rtl="0" fontAlgn="base">
        <a:spcBef>
          <a:spcPct val="0"/>
        </a:spcBef>
        <a:spcAft>
          <a:spcPct val="0"/>
        </a:spcAft>
        <a:defRPr sz="3600" b="1">
          <a:solidFill>
            <a:srgbClr val="E8CE72"/>
          </a:solidFill>
          <a:latin typeface="Verdana" pitchFamily="34" charset="0"/>
        </a:defRPr>
      </a:lvl8pPr>
      <a:lvl9pPr marL="1828800" algn="l" rtl="0" fontAlgn="base">
        <a:spcBef>
          <a:spcPct val="0"/>
        </a:spcBef>
        <a:spcAft>
          <a:spcPct val="0"/>
        </a:spcAft>
        <a:defRPr sz="3600" b="1">
          <a:solidFill>
            <a:srgbClr val="E8CE72"/>
          </a:solidFill>
          <a:latin typeface="Verdana" pitchFamily="34" charset="0"/>
        </a:defRPr>
      </a:lvl9pPr>
      <a:extLst/>
    </p:titleStyle>
    <p:bodyStyle>
      <a:lvl1pPr marL="265113" indent="-265113" algn="l" rtl="0" eaLnBrk="0" fontAlgn="base" hangingPunct="0">
        <a:spcBef>
          <a:spcPts val="250"/>
        </a:spcBef>
        <a:spcAft>
          <a:spcPct val="0"/>
        </a:spcAft>
        <a:buClr>
          <a:schemeClr val="accent1"/>
        </a:buClr>
        <a:buSzPct val="80000"/>
        <a:buFont typeface="Wingdings 2" pitchFamily="18" charset="2"/>
        <a:buChar char=""/>
        <a:defRPr sz="2800" kern="1200">
          <a:solidFill>
            <a:schemeClr val="tx1"/>
          </a:solidFill>
          <a:latin typeface="+mn-lt"/>
          <a:ea typeface="+mn-ea"/>
          <a:cs typeface="+mn-cs"/>
        </a:defRPr>
      </a:lvl1pPr>
      <a:lvl2pPr marL="547688" indent="-200025" algn="l" rtl="0" eaLnBrk="0" fontAlgn="base" hangingPunct="0">
        <a:spcBef>
          <a:spcPts val="250"/>
        </a:spcBef>
        <a:spcAft>
          <a:spcPct val="0"/>
        </a:spcAft>
        <a:buClr>
          <a:schemeClr val="accent1"/>
        </a:buClr>
        <a:buSzPct val="100000"/>
        <a:buFont typeface="Verdana" pitchFamily="34" charset="0"/>
        <a:buChar char="◦"/>
        <a:defRPr sz="2400" kern="1200">
          <a:solidFill>
            <a:schemeClr val="tx1"/>
          </a:solidFill>
          <a:latin typeface="+mn-lt"/>
          <a:ea typeface="+mn-ea"/>
          <a:cs typeface="+mn-cs"/>
        </a:defRPr>
      </a:lvl2pPr>
      <a:lvl3pPr marL="785813" indent="-182563" algn="l" rtl="0" eaLnBrk="0" fontAlgn="base" hangingPunct="0">
        <a:spcBef>
          <a:spcPts val="250"/>
        </a:spcBef>
        <a:spcAft>
          <a:spcPct val="0"/>
        </a:spcAft>
        <a:buClr>
          <a:srgbClr val="B1DC81"/>
        </a:buClr>
        <a:buSzPct val="100000"/>
        <a:buFont typeface="Wingdings 2" pitchFamily="18" charset="2"/>
        <a:buChar char=""/>
        <a:defRPr sz="2200" kern="1200">
          <a:solidFill>
            <a:schemeClr val="tx1"/>
          </a:solidFill>
          <a:latin typeface="+mn-lt"/>
          <a:ea typeface="+mn-ea"/>
          <a:cs typeface="+mn-cs"/>
        </a:defRPr>
      </a:lvl3pPr>
      <a:lvl4pPr marL="1023938" indent="-182563" algn="l" rtl="0" eaLnBrk="0" fontAlgn="base" hangingPunct="0">
        <a:spcBef>
          <a:spcPts val="225"/>
        </a:spcBef>
        <a:spcAft>
          <a:spcPct val="0"/>
        </a:spcAft>
        <a:buClr>
          <a:srgbClr val="B1DC81"/>
        </a:buClr>
        <a:buSzPct val="112000"/>
        <a:buFont typeface="Verdana" pitchFamily="34" charset="0"/>
        <a:buChar char="◦"/>
        <a:defRPr sz="1900" kern="1200">
          <a:solidFill>
            <a:schemeClr val="tx1"/>
          </a:solidFill>
          <a:latin typeface="+mn-lt"/>
          <a:ea typeface="+mn-ea"/>
          <a:cs typeface="+mn-cs"/>
        </a:defRPr>
      </a:lvl4pPr>
      <a:lvl5pPr marL="1279525" indent="-182563" algn="l" rtl="0" eaLnBrk="0" fontAlgn="base" hangingPunct="0">
        <a:spcBef>
          <a:spcPts val="250"/>
        </a:spcBef>
        <a:spcAft>
          <a:spcPct val="0"/>
        </a:spcAft>
        <a:buClr>
          <a:srgbClr val="54D9FF"/>
        </a:buClr>
        <a:buSzPct val="100000"/>
        <a:buFont typeface="Wingdings 2" pitchFamily="18" charset="2"/>
        <a:buChar char=""/>
        <a:defRPr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images.google.com.tr/imgres?imgurl=http://gebelik.org/dosyalar/haftalar/doppler.jpg&amp;imgrefurl=http://www.gebelik.org/dosyalar/haftalar/hafta22.html&amp;usg=__8KQze5N2-QTPV9il-Z6FqPNrrHM=&amp;h=183&amp;w=268&amp;sz=8&amp;hl=tr&amp;start=15&amp;um=1&amp;tbnid=ZtsHmnK49FbmrM:&amp;tbnh=77&amp;tbnw=113&amp;prev=/images%3Fq%3DDOPPLER%2BS%25C4%25B0NYAL%26hl%3Dtr%26rlz%3D1R2GGLL_en%26um%3D1"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1.jpeg"/><Relationship Id="rId5" Type="http://schemas.openxmlformats.org/officeDocument/2006/relationships/hyperlink" Target="http://images.google.com.tr/imgres?imgurl=http://www.yeniresim.com/data/media/602/www.yeniresim.com_mikroorganizmalar.jpg&amp;imgrefurl=http://www.yeniresim.com/img3660.htm&amp;usg=__wqUTCGPW9Xl_KfyKlruXSNRVuB0=&amp;h=600&amp;w=800&amp;sz=75&amp;hl=tr&amp;start=1&amp;um=1&amp;tbnid=nWTEV3IdPqcUiM:&amp;tbnh=107&amp;tbnw=143&amp;prev=/images%3Fq%3DM%25C4%25B0KROORGAN%25C4%25B0ZMALAR%26hl%3Dtr%26rlz%3D1R2GGLL_en%26sa%3DX%26um%3D1" TargetMode="Externa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hyperlink" Target="http://images.google.com.tr/imgres?imgurl=http://www.telekom.com.tr/v2/images/stories/wifi/wireless_diyagram.jpg&amp;imgrefurl=http://www.telekom.com.tr/v2/kablosuz-aglar/374-wifi-nedir&amp;usg=__yMjSbvuliYx-QVuS-gg9m2c5ITY=&amp;h=380&amp;w=365&amp;sz=26&amp;hl=tr&amp;start=1&amp;um=1&amp;tbnid=EV07DlhNZrAVrM:&amp;tbnh=123&amp;tbnw=118&amp;prev=/images%3Fq%3DKABLOSUZ%2BA%25C4%259ELAR%26hl%3Dtr%26rlz%3D1R2GGLL_en%26um%3D1"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http://img196.imageshack.us/img196/7804/bagisikliksistemi.p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0.jpeg"/><Relationship Id="rId4" Type="http://schemas.openxmlformats.org/officeDocument/2006/relationships/hyperlink" Target="http://images.google.com.tr/imgres?imgurl=http://gebelik.org/dosyalar/haftalar/doppler.jpg&amp;imgrefurl=http://www.gebelik.org/dosyalar/haftalar/hafta22.html&amp;usg=__8KQze5N2-QTPV9il-Z6FqPNrrHM=&amp;h=183&amp;w=268&amp;sz=8&amp;hl=tr&amp;start=15&amp;um=1&amp;tbnid=ZtsHmnK49FbmrM:&amp;tbnh=77&amp;tbnw=113&amp;prev=/images%3Fq%3DDOPPLER%2BS%25C4%25B0NYAL%26hl%3Dtr%26rlz%3D1R2GGLL_en%26um%3D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layt Numarası Yer Tutucusu"/>
          <p:cNvSpPr>
            <a:spLocks noGrp="1"/>
          </p:cNvSpPr>
          <p:nvPr>
            <p:ph type="sldNum" sz="quarter" idx="12"/>
          </p:nvPr>
        </p:nvSpPr>
        <p:spPr/>
        <p:txBody>
          <a:bodyPr/>
          <a:lstStyle/>
          <a:p>
            <a:pPr>
              <a:defRPr/>
            </a:pPr>
            <a:fld id="{4DFE9D9A-FDDF-4006-9B15-BD988CFEC48D}" type="slidenum">
              <a:rPr lang="tr-TR"/>
              <a:pPr>
                <a:defRPr/>
              </a:pPr>
              <a:t>1</a:t>
            </a:fld>
            <a:endParaRPr lang="tr-TR" dirty="0"/>
          </a:p>
        </p:txBody>
      </p:sp>
      <p:sp>
        <p:nvSpPr>
          <p:cNvPr id="6" name="5 Altbilgi Yer Tutucusu"/>
          <p:cNvSpPr>
            <a:spLocks noGrp="1"/>
          </p:cNvSpPr>
          <p:nvPr>
            <p:ph type="ftr" sz="quarter" idx="11"/>
          </p:nvPr>
        </p:nvSpPr>
        <p:spPr>
          <a:xfrm>
            <a:off x="357188" y="6122988"/>
            <a:ext cx="2286000" cy="365125"/>
          </a:xfrm>
        </p:spPr>
        <p:txBody>
          <a:bodyPr wrap="square" lIns="91440" tIns="45720" rIns="91440" bIns="45720" numCol="1" anchorCtr="0" compatLnSpc="1">
            <a:prstTxWarp prst="textNoShape">
              <a:avLst/>
            </a:prstTxWarp>
          </a:bodyPr>
          <a:lstStyle/>
          <a:p>
            <a:pPr fontAlgn="base">
              <a:spcBef>
                <a:spcPct val="0"/>
              </a:spcBef>
              <a:spcAft>
                <a:spcPct val="0"/>
              </a:spcAft>
            </a:pPr>
            <a:r>
              <a:rPr lang="tr-TR" smtClean="0">
                <a:solidFill>
                  <a:srgbClr val="938E99"/>
                </a:solidFill>
              </a:rPr>
              <a:t>Veri Madenciliği [ 8.hft  ]</a:t>
            </a:r>
          </a:p>
        </p:txBody>
      </p:sp>
      <p:pic>
        <p:nvPicPr>
          <p:cNvPr id="28" name="Picture 2" descr="http://www.ozgurotomasyon.com/content_files/html/elektronik_veri.jpg"/>
          <p:cNvPicPr>
            <a:picLocks noChangeAspect="1" noChangeArrowheads="1"/>
          </p:cNvPicPr>
          <p:nvPr/>
        </p:nvPicPr>
        <p:blipFill>
          <a:blip r:embed="rId3"/>
          <a:stretch>
            <a:fillRect/>
          </a:stretch>
        </p:blipFill>
        <p:spPr bwMode="auto">
          <a:xfrm>
            <a:off x="5286380" y="1214422"/>
            <a:ext cx="2857520" cy="386658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29" name="28 Dikdörtgen"/>
          <p:cNvSpPr/>
          <p:nvPr/>
        </p:nvSpPr>
        <p:spPr>
          <a:xfrm>
            <a:off x="857224" y="1357298"/>
            <a:ext cx="3429024" cy="1569660"/>
          </a:xfrm>
          <a:prstGeom prst="rect">
            <a:avLst/>
          </a:prstGeom>
          <a:noFill/>
        </p:spPr>
        <p:txBody>
          <a:bodyPr>
            <a:spAutoFit/>
          </a:bodyPr>
          <a:lstStyle/>
          <a:p>
            <a:pPr algn="ctr" fontAlgn="auto">
              <a:spcBef>
                <a:spcPts val="0"/>
              </a:spcBef>
              <a:spcAft>
                <a:spcPts val="0"/>
              </a:spcAft>
              <a:defRPr/>
            </a:pPr>
            <a:r>
              <a:rPr lang="tr-TR" sz="4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Vivaldi" pitchFamily="66" charset="0"/>
                <a:cs typeface="Gisha" pitchFamily="34" charset="-79"/>
              </a:rPr>
              <a:t>Veri </a:t>
            </a:r>
            <a:br>
              <a:rPr lang="tr-TR" sz="4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Vivaldi" pitchFamily="66" charset="0"/>
                <a:cs typeface="Gisha" pitchFamily="34" charset="-79"/>
              </a:rPr>
            </a:br>
            <a:r>
              <a:rPr lang="tr-TR" sz="4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Vivaldi" pitchFamily="66" charset="0"/>
                <a:cs typeface="Gisha" pitchFamily="34" charset="-79"/>
              </a:rPr>
              <a:t>Madenciligi</a:t>
            </a:r>
            <a:endParaRPr lang="tr-TR" sz="4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Vivaldi" pitchFamily="66" charset="0"/>
            </a:endParaRPr>
          </a:p>
        </p:txBody>
      </p:sp>
      <p:sp>
        <p:nvSpPr>
          <p:cNvPr id="7" name="6 Dikdörtgen"/>
          <p:cNvSpPr/>
          <p:nvPr/>
        </p:nvSpPr>
        <p:spPr>
          <a:xfrm>
            <a:off x="3301356" y="1842665"/>
            <a:ext cx="785818" cy="830997"/>
          </a:xfrm>
          <a:prstGeom prst="rect">
            <a:avLst/>
          </a:prstGeom>
          <a:noFill/>
        </p:spPr>
        <p:txBody>
          <a:bodyPr>
            <a:spAutoFit/>
          </a:bodyPr>
          <a:lstStyle/>
          <a:p>
            <a:pPr algn="ctr" fontAlgn="auto">
              <a:spcBef>
                <a:spcPts val="0"/>
              </a:spcBef>
              <a:spcAft>
                <a:spcPts val="0"/>
              </a:spcAft>
              <a:defRPr/>
            </a:pPr>
            <a:r>
              <a:rPr lang="tr-TR" sz="4800" b="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Vivaldi" pitchFamily="66" charset="0"/>
                <a:cs typeface="Gisha" pitchFamily="34" charset="-79"/>
              </a:rPr>
              <a:t>.</a:t>
            </a:r>
            <a:endParaRPr lang="tr-TR" sz="4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Vivaldi" pitchFamily="66" charset="0"/>
            </a:endParaRPr>
          </a:p>
        </p:txBody>
      </p:sp>
      <p:sp>
        <p:nvSpPr>
          <p:cNvPr id="16393" name="Text Box 9"/>
          <p:cNvSpPr txBox="1">
            <a:spLocks noChangeArrowheads="1"/>
          </p:cNvSpPr>
          <p:nvPr/>
        </p:nvSpPr>
        <p:spPr bwMode="auto">
          <a:xfrm>
            <a:off x="250825" y="3933825"/>
            <a:ext cx="4968875" cy="1436688"/>
          </a:xfrm>
          <a:prstGeom prst="rect">
            <a:avLst/>
          </a:prstGeom>
          <a:noFill/>
          <a:ln w="9525">
            <a:noFill/>
            <a:miter lim="800000"/>
            <a:headEnd/>
            <a:tailEnd/>
          </a:ln>
          <a:effectLst/>
        </p:spPr>
        <p:txBody>
          <a:bodyPr>
            <a:spAutoFit/>
          </a:bodyPr>
          <a:lstStyle/>
          <a:p>
            <a:pPr algn="ctr">
              <a:spcBef>
                <a:spcPct val="50000"/>
              </a:spcBef>
            </a:pPr>
            <a:r>
              <a:rPr lang="tr-TR" sz="1600" b="1">
                <a:latin typeface="Castellar" pitchFamily="18" charset="0"/>
              </a:rPr>
              <a:t>Sınıflandırmada Yapay Sinir AĞları </a:t>
            </a:r>
          </a:p>
          <a:p>
            <a:pPr algn="ctr">
              <a:spcBef>
                <a:spcPct val="50000"/>
              </a:spcBef>
            </a:pPr>
            <a:r>
              <a:rPr lang="tr-TR" sz="1600" b="1">
                <a:latin typeface="Castellar" pitchFamily="18" charset="0"/>
              </a:rPr>
              <a:t>Ve</a:t>
            </a:r>
          </a:p>
          <a:p>
            <a:pPr algn="ctr">
              <a:spcBef>
                <a:spcPct val="50000"/>
              </a:spcBef>
            </a:pPr>
            <a:r>
              <a:rPr lang="tr-TR" sz="1600" b="1">
                <a:latin typeface="Castellar" pitchFamily="18" charset="0"/>
              </a:rPr>
              <a:t>Yapay BaĞıŞıklık Sistemi </a:t>
            </a:r>
          </a:p>
          <a:p>
            <a:pPr algn="ctr">
              <a:spcBef>
                <a:spcPct val="50000"/>
              </a:spcBef>
            </a:pPr>
            <a:endParaRPr lang="tr-TR" sz="1600" b="1">
              <a:latin typeface="Castellar" pitchFamily="18" charset="0"/>
            </a:endParaRPr>
          </a:p>
        </p:txBody>
      </p:sp>
    </p:spTree>
  </p:cSld>
  <p:clrMapOvr>
    <a:masterClrMapping/>
  </p:clrMapOvr>
  <p:transition spd="med">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txBox="1">
            <a:spLocks noGrp="1"/>
          </p:cNvSpPr>
          <p:nvPr/>
        </p:nvSpPr>
        <p:spPr>
          <a:xfrm>
            <a:off x="6062663" y="6111875"/>
            <a:ext cx="2286000" cy="365125"/>
          </a:xfrm>
          <a:prstGeom prst="rect">
            <a:avLst/>
          </a:prstGeom>
          <a:noFill/>
        </p:spPr>
        <p:txBody>
          <a:bodyPr anchor="b"/>
          <a:lstStyle/>
          <a:p>
            <a:r>
              <a:rPr lang="tr-TR" sz="1000">
                <a:solidFill>
                  <a:srgbClr val="938E99"/>
                </a:solidFill>
                <a:latin typeface="Verdana" pitchFamily="34" charset="0"/>
              </a:rPr>
              <a:t>Veri Madenciliği [ 8.hft  ]</a:t>
            </a:r>
          </a:p>
        </p:txBody>
      </p:sp>
      <p:sp>
        <p:nvSpPr>
          <p:cNvPr id="5" name="4 Slayt Numarası Yer Tutucusu"/>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DE181442-28AB-40B6-BD53-A49BFC8B7813}" type="slidenum">
              <a:rPr lang="tr-TR" sz="1000">
                <a:solidFill>
                  <a:schemeClr val="bg2">
                    <a:shade val="50000"/>
                  </a:schemeClr>
                </a:solidFill>
                <a:latin typeface="+mn-lt"/>
              </a:rPr>
              <a:pPr algn="r" fontAlgn="auto">
                <a:spcBef>
                  <a:spcPts val="0"/>
                </a:spcBef>
                <a:spcAft>
                  <a:spcPts val="0"/>
                </a:spcAft>
                <a:defRPr/>
              </a:pPr>
              <a:t>10</a:t>
            </a:fld>
            <a:endParaRPr lang="tr-TR" sz="1000">
              <a:solidFill>
                <a:schemeClr val="bg2">
                  <a:shade val="50000"/>
                </a:schemeClr>
              </a:solidFill>
              <a:latin typeface="+mn-lt"/>
            </a:endParaRPr>
          </a:p>
        </p:txBody>
      </p:sp>
      <p:sp>
        <p:nvSpPr>
          <p:cNvPr id="92164" name="Rectangle 4"/>
          <p:cNvSpPr>
            <a:spLocks noChangeArrowheads="1"/>
          </p:cNvSpPr>
          <p:nvPr/>
        </p:nvSpPr>
        <p:spPr bwMode="auto">
          <a:xfrm>
            <a:off x="539750" y="620713"/>
            <a:ext cx="2927350" cy="366712"/>
          </a:xfrm>
          <a:prstGeom prst="rect">
            <a:avLst/>
          </a:prstGeom>
          <a:noFill/>
          <a:ln w="9525">
            <a:noFill/>
            <a:miter lim="800000"/>
            <a:headEnd/>
            <a:tailEnd/>
          </a:ln>
          <a:effectLst/>
        </p:spPr>
        <p:txBody>
          <a:bodyPr wrap="none" anchor="ctr">
            <a:spAutoFit/>
          </a:bodyPr>
          <a:lstStyle/>
          <a:p>
            <a:r>
              <a:rPr lang="tr-TR" b="1"/>
              <a:t>Yapay Bağışıklık Sistemi</a:t>
            </a:r>
            <a:r>
              <a:rPr lang="tr-TR"/>
              <a:t> </a:t>
            </a:r>
          </a:p>
        </p:txBody>
      </p:sp>
      <p:pic>
        <p:nvPicPr>
          <p:cNvPr id="92170" name="Picture 10" descr="doppler">
            <a:hlinkClick r:id="rId3"/>
          </p:cNvPr>
          <p:cNvPicPr>
            <a:picLocks noChangeAspect="1" noChangeArrowheads="1"/>
          </p:cNvPicPr>
          <p:nvPr/>
        </p:nvPicPr>
        <p:blipFill>
          <a:blip r:embed="rId4"/>
          <a:srcRect/>
          <a:stretch>
            <a:fillRect/>
          </a:stretch>
        </p:blipFill>
        <p:spPr bwMode="auto">
          <a:xfrm>
            <a:off x="900113" y="3429000"/>
            <a:ext cx="1800225" cy="1227138"/>
          </a:xfrm>
          <a:prstGeom prst="rect">
            <a:avLst/>
          </a:prstGeom>
          <a:noFill/>
        </p:spPr>
      </p:pic>
      <p:sp>
        <p:nvSpPr>
          <p:cNvPr id="92171" name="Rectangle 11"/>
          <p:cNvSpPr>
            <a:spLocks noChangeArrowheads="1"/>
          </p:cNvSpPr>
          <p:nvPr/>
        </p:nvSpPr>
        <p:spPr bwMode="auto">
          <a:xfrm>
            <a:off x="3708400" y="1341438"/>
            <a:ext cx="4225925" cy="581025"/>
          </a:xfrm>
          <a:prstGeom prst="rect">
            <a:avLst/>
          </a:prstGeom>
          <a:noFill/>
          <a:ln w="9525">
            <a:noFill/>
            <a:miter lim="800000"/>
            <a:headEnd/>
            <a:tailEnd/>
          </a:ln>
          <a:effectLst/>
        </p:spPr>
        <p:txBody>
          <a:bodyPr wrap="none" anchor="ctr">
            <a:spAutoFit/>
          </a:bodyPr>
          <a:lstStyle/>
          <a:p>
            <a:r>
              <a:rPr lang="tr-TR" sz="1600"/>
              <a:t>Bir başka çalışmada ise mikroorganizmaların</a:t>
            </a:r>
          </a:p>
          <a:p>
            <a:r>
              <a:rPr lang="tr-TR" sz="1600"/>
              <a:t> sınıflandırılmasında faydalanılmıştır</a:t>
            </a:r>
            <a:r>
              <a:rPr lang="tr-TR" sz="1600" baseline="30000"/>
              <a:t>1</a:t>
            </a:r>
            <a:r>
              <a:rPr lang="tr-TR" sz="1600"/>
              <a:t> </a:t>
            </a:r>
          </a:p>
        </p:txBody>
      </p:sp>
      <p:sp>
        <p:nvSpPr>
          <p:cNvPr id="92172" name="Rectangle 12"/>
          <p:cNvSpPr>
            <a:spLocks noChangeArrowheads="1"/>
          </p:cNvSpPr>
          <p:nvPr/>
        </p:nvSpPr>
        <p:spPr bwMode="auto">
          <a:xfrm>
            <a:off x="1042988" y="5516563"/>
            <a:ext cx="6337300" cy="336550"/>
          </a:xfrm>
          <a:prstGeom prst="rect">
            <a:avLst/>
          </a:prstGeom>
          <a:noFill/>
          <a:ln w="9525">
            <a:noFill/>
            <a:miter lim="800000"/>
            <a:headEnd/>
            <a:tailEnd/>
          </a:ln>
          <a:effectLst/>
        </p:spPr>
        <p:txBody>
          <a:bodyPr wrap="none" anchor="ctr">
            <a:spAutoFit/>
          </a:bodyPr>
          <a:lstStyle/>
          <a:p>
            <a:r>
              <a:rPr lang="tr-TR" sz="800"/>
              <a:t>1. Medical application of information gain-based artificial immune recognition system (IG-AIRS): Classification of microorganism species,</a:t>
            </a:r>
          </a:p>
          <a:p>
            <a:r>
              <a:rPr lang="tr-TR" sz="800"/>
              <a:t> Expert Systems with Applications 36 (2009) 5168–5172</a:t>
            </a:r>
          </a:p>
        </p:txBody>
      </p:sp>
      <p:pic>
        <p:nvPicPr>
          <p:cNvPr id="92174" name="Picture 14" descr="www">
            <a:hlinkClick r:id="rId5"/>
          </p:cNvPr>
          <p:cNvPicPr>
            <a:picLocks noChangeAspect="1" noChangeArrowheads="1"/>
          </p:cNvPicPr>
          <p:nvPr/>
        </p:nvPicPr>
        <p:blipFill>
          <a:blip r:embed="rId6"/>
          <a:srcRect/>
          <a:stretch>
            <a:fillRect/>
          </a:stretch>
        </p:blipFill>
        <p:spPr bwMode="auto">
          <a:xfrm>
            <a:off x="971550" y="1196975"/>
            <a:ext cx="1871663" cy="1400175"/>
          </a:xfrm>
          <a:prstGeom prst="rect">
            <a:avLst/>
          </a:prstGeom>
          <a:noFill/>
        </p:spPr>
      </p:pic>
      <p:sp>
        <p:nvSpPr>
          <p:cNvPr id="92175" name="Rectangle 15"/>
          <p:cNvSpPr>
            <a:spLocks noChangeArrowheads="1"/>
          </p:cNvSpPr>
          <p:nvPr/>
        </p:nvSpPr>
        <p:spPr bwMode="auto">
          <a:xfrm>
            <a:off x="4067175" y="3551238"/>
            <a:ext cx="4283075" cy="581025"/>
          </a:xfrm>
          <a:prstGeom prst="rect">
            <a:avLst/>
          </a:prstGeom>
          <a:noFill/>
          <a:ln w="9525">
            <a:noFill/>
            <a:miter lim="800000"/>
            <a:headEnd/>
            <a:tailEnd/>
          </a:ln>
          <a:effectLst/>
        </p:spPr>
        <p:txBody>
          <a:bodyPr wrap="none" anchor="ctr">
            <a:spAutoFit/>
          </a:bodyPr>
          <a:lstStyle/>
          <a:p>
            <a:r>
              <a:rPr lang="tr-TR" sz="1600"/>
              <a:t>Kalp hastalığı ve Diyabet konusunda yapılan </a:t>
            </a:r>
          </a:p>
          <a:p>
            <a:r>
              <a:rPr lang="tr-TR" sz="1600"/>
              <a:t>sınıflandırmada %80 lerde başarı elde edildi</a:t>
            </a:r>
            <a:r>
              <a:rPr lang="tr-TR" sz="1600" baseline="30000"/>
              <a:t>2</a:t>
            </a:r>
            <a:r>
              <a:rPr lang="tr-TR" sz="1600"/>
              <a:t> </a:t>
            </a:r>
          </a:p>
        </p:txBody>
      </p:sp>
      <p:sp>
        <p:nvSpPr>
          <p:cNvPr id="92176" name="Rectangle 16"/>
          <p:cNvSpPr>
            <a:spLocks noChangeArrowheads="1"/>
          </p:cNvSpPr>
          <p:nvPr/>
        </p:nvSpPr>
        <p:spPr bwMode="auto">
          <a:xfrm>
            <a:off x="1071563" y="5805488"/>
            <a:ext cx="5995987" cy="214312"/>
          </a:xfrm>
          <a:prstGeom prst="rect">
            <a:avLst/>
          </a:prstGeom>
          <a:noFill/>
          <a:ln w="9525">
            <a:noFill/>
            <a:miter lim="800000"/>
            <a:headEnd/>
            <a:tailEnd/>
          </a:ln>
          <a:effectLst/>
        </p:spPr>
        <p:txBody>
          <a:bodyPr wrap="none" anchor="ctr">
            <a:spAutoFit/>
          </a:bodyPr>
          <a:lstStyle/>
          <a:p>
            <a:r>
              <a:rPr lang="tr-TR" sz="800"/>
              <a:t>2. The Medical Applications of Attribute Weighted Artificial Immune System (AWAIS): Diagnosis of Heart and Diabetes Diseases </a:t>
            </a:r>
          </a:p>
        </p:txBody>
      </p:sp>
    </p:spTree>
  </p:cSld>
  <p:clrMapOvr>
    <a:masterClrMapping/>
  </p:clrMapOvr>
  <p:transition spd="med">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txBox="1">
            <a:spLocks noGrp="1"/>
          </p:cNvSpPr>
          <p:nvPr/>
        </p:nvSpPr>
        <p:spPr>
          <a:xfrm>
            <a:off x="6062663" y="6111875"/>
            <a:ext cx="2286000" cy="365125"/>
          </a:xfrm>
          <a:prstGeom prst="rect">
            <a:avLst/>
          </a:prstGeom>
          <a:noFill/>
        </p:spPr>
        <p:txBody>
          <a:bodyPr anchor="b"/>
          <a:lstStyle/>
          <a:p>
            <a:r>
              <a:rPr lang="tr-TR" sz="1000">
                <a:solidFill>
                  <a:srgbClr val="938E99"/>
                </a:solidFill>
                <a:latin typeface="Verdana" pitchFamily="34" charset="0"/>
              </a:rPr>
              <a:t>Veri Madenciliği [ 8.hft  ]</a:t>
            </a:r>
          </a:p>
        </p:txBody>
      </p:sp>
      <p:sp>
        <p:nvSpPr>
          <p:cNvPr id="5" name="4 Slayt Numarası Yer Tutucusu"/>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772F4334-48C1-47D0-8634-7C32E5B4D407}" type="slidenum">
              <a:rPr lang="tr-TR" sz="1000">
                <a:solidFill>
                  <a:schemeClr val="bg2">
                    <a:shade val="50000"/>
                  </a:schemeClr>
                </a:solidFill>
                <a:latin typeface="+mn-lt"/>
              </a:rPr>
              <a:pPr algn="r" fontAlgn="auto">
                <a:spcBef>
                  <a:spcPts val="0"/>
                </a:spcBef>
                <a:spcAft>
                  <a:spcPts val="0"/>
                </a:spcAft>
                <a:defRPr/>
              </a:pPr>
              <a:t>11</a:t>
            </a:fld>
            <a:endParaRPr lang="tr-TR" sz="1000">
              <a:solidFill>
                <a:schemeClr val="bg2">
                  <a:shade val="50000"/>
                </a:schemeClr>
              </a:solidFill>
              <a:latin typeface="+mn-lt"/>
            </a:endParaRPr>
          </a:p>
        </p:txBody>
      </p:sp>
      <p:sp>
        <p:nvSpPr>
          <p:cNvPr id="94212" name="Rectangle 4"/>
          <p:cNvSpPr>
            <a:spLocks noChangeArrowheads="1"/>
          </p:cNvSpPr>
          <p:nvPr/>
        </p:nvSpPr>
        <p:spPr bwMode="auto">
          <a:xfrm>
            <a:off x="539750" y="620713"/>
            <a:ext cx="2927350" cy="366712"/>
          </a:xfrm>
          <a:prstGeom prst="rect">
            <a:avLst/>
          </a:prstGeom>
          <a:noFill/>
          <a:ln w="9525">
            <a:noFill/>
            <a:miter lim="800000"/>
            <a:headEnd/>
            <a:tailEnd/>
          </a:ln>
          <a:effectLst/>
        </p:spPr>
        <p:txBody>
          <a:bodyPr wrap="none" anchor="ctr">
            <a:spAutoFit/>
          </a:bodyPr>
          <a:lstStyle/>
          <a:p>
            <a:r>
              <a:rPr lang="tr-TR" b="1"/>
              <a:t>Yapay Bağışıklık Sistemi</a:t>
            </a:r>
            <a:r>
              <a:rPr lang="tr-TR"/>
              <a:t> </a:t>
            </a:r>
          </a:p>
        </p:txBody>
      </p:sp>
      <p:sp>
        <p:nvSpPr>
          <p:cNvPr id="94219" name="Rectangle 11"/>
          <p:cNvSpPr>
            <a:spLocks noChangeArrowheads="1"/>
          </p:cNvSpPr>
          <p:nvPr/>
        </p:nvSpPr>
        <p:spPr bwMode="auto">
          <a:xfrm>
            <a:off x="3419475" y="2205038"/>
            <a:ext cx="4919663" cy="825500"/>
          </a:xfrm>
          <a:prstGeom prst="rect">
            <a:avLst/>
          </a:prstGeom>
          <a:noFill/>
          <a:ln w="9525">
            <a:noFill/>
            <a:miter lim="800000"/>
            <a:headEnd/>
            <a:tailEnd/>
          </a:ln>
          <a:effectLst/>
        </p:spPr>
        <p:txBody>
          <a:bodyPr anchor="ctr">
            <a:spAutoFit/>
          </a:bodyPr>
          <a:lstStyle/>
          <a:p>
            <a:pPr algn="just"/>
            <a:r>
              <a:rPr lang="tr-TR" sz="1600"/>
              <a:t>Bir diğer  çalışmada, yapay bağışıklık sisteminin kablosuz ağlarda farklı bir uygulaması üzerinde durulmuştur</a:t>
            </a:r>
            <a:r>
              <a:rPr lang="tr-TR" sz="1600" baseline="30000"/>
              <a:t>1</a:t>
            </a:r>
            <a:r>
              <a:rPr lang="tr-TR" sz="1600"/>
              <a:t>. </a:t>
            </a:r>
          </a:p>
        </p:txBody>
      </p:sp>
      <p:pic>
        <p:nvPicPr>
          <p:cNvPr id="94221" name="Picture 13" descr="wireless_diyagram">
            <a:hlinkClick r:id="rId3"/>
          </p:cNvPr>
          <p:cNvPicPr>
            <a:picLocks noChangeAspect="1" noChangeArrowheads="1"/>
          </p:cNvPicPr>
          <p:nvPr/>
        </p:nvPicPr>
        <p:blipFill>
          <a:blip r:embed="rId4"/>
          <a:srcRect/>
          <a:stretch>
            <a:fillRect/>
          </a:stretch>
        </p:blipFill>
        <p:spPr bwMode="auto">
          <a:xfrm>
            <a:off x="1042988" y="1844675"/>
            <a:ext cx="1933575" cy="2016125"/>
          </a:xfrm>
          <a:prstGeom prst="rect">
            <a:avLst/>
          </a:prstGeom>
          <a:noFill/>
        </p:spPr>
      </p:pic>
      <p:sp>
        <p:nvSpPr>
          <p:cNvPr id="94222" name="Rectangle 14"/>
          <p:cNvSpPr>
            <a:spLocks noChangeArrowheads="1"/>
          </p:cNvSpPr>
          <p:nvPr/>
        </p:nvSpPr>
        <p:spPr bwMode="auto">
          <a:xfrm>
            <a:off x="1116013" y="5445125"/>
            <a:ext cx="5973762" cy="214313"/>
          </a:xfrm>
          <a:prstGeom prst="rect">
            <a:avLst/>
          </a:prstGeom>
          <a:noFill/>
          <a:ln w="9525">
            <a:noFill/>
            <a:miter lim="800000"/>
            <a:headEnd/>
            <a:tailEnd/>
          </a:ln>
          <a:effectLst/>
        </p:spPr>
        <p:txBody>
          <a:bodyPr wrap="none" anchor="ctr">
            <a:spAutoFit/>
          </a:bodyPr>
          <a:lstStyle/>
          <a:p>
            <a:r>
              <a:rPr lang="tr-TR" sz="800"/>
              <a:t>1. Kablosuz Yerel Alan Ağlarında Yapay Bağışıklık Sistemi ile Saldırı Tespiti ve Performans Analizi, Erhan Akbal, Burhan Ergen </a:t>
            </a:r>
          </a:p>
        </p:txBody>
      </p:sp>
    </p:spTree>
  </p:cSld>
  <p:clrMapOvr>
    <a:masterClrMapping/>
  </p:clrMapOvr>
  <p:transition spd="med">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txBox="1">
            <a:spLocks noGrp="1"/>
          </p:cNvSpPr>
          <p:nvPr/>
        </p:nvSpPr>
        <p:spPr>
          <a:xfrm>
            <a:off x="6062663" y="6111875"/>
            <a:ext cx="2286000" cy="365125"/>
          </a:xfrm>
          <a:prstGeom prst="rect">
            <a:avLst/>
          </a:prstGeom>
          <a:noFill/>
        </p:spPr>
        <p:txBody>
          <a:bodyPr anchor="b"/>
          <a:lstStyle/>
          <a:p>
            <a:r>
              <a:rPr lang="tr-TR" sz="1000">
                <a:solidFill>
                  <a:srgbClr val="938E99"/>
                </a:solidFill>
                <a:latin typeface="Verdana" pitchFamily="34" charset="0"/>
              </a:rPr>
              <a:t>Veri Madenciliği [ 8.hft  ]</a:t>
            </a:r>
          </a:p>
        </p:txBody>
      </p:sp>
      <p:sp>
        <p:nvSpPr>
          <p:cNvPr id="5" name="4 Slayt Numarası Yer Tutucusu"/>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9A6868D4-1F62-4A53-929B-6194AC5CE99F}" type="slidenum">
              <a:rPr lang="tr-TR" sz="1000">
                <a:solidFill>
                  <a:schemeClr val="bg2">
                    <a:shade val="50000"/>
                  </a:schemeClr>
                </a:solidFill>
                <a:latin typeface="+mn-lt"/>
              </a:rPr>
              <a:pPr algn="r" fontAlgn="auto">
                <a:spcBef>
                  <a:spcPts val="0"/>
                </a:spcBef>
                <a:spcAft>
                  <a:spcPts val="0"/>
                </a:spcAft>
                <a:defRPr/>
              </a:pPr>
              <a:t>2</a:t>
            </a:fld>
            <a:endParaRPr lang="tr-TR" sz="1000">
              <a:solidFill>
                <a:schemeClr val="bg2">
                  <a:shade val="50000"/>
                </a:schemeClr>
              </a:solidFill>
              <a:latin typeface="+mn-lt"/>
            </a:endParaRPr>
          </a:p>
        </p:txBody>
      </p:sp>
      <p:sp>
        <p:nvSpPr>
          <p:cNvPr id="71687" name="Rectangle 7"/>
          <p:cNvSpPr>
            <a:spLocks noChangeArrowheads="1"/>
          </p:cNvSpPr>
          <p:nvPr/>
        </p:nvSpPr>
        <p:spPr bwMode="auto">
          <a:xfrm>
            <a:off x="539750" y="908050"/>
            <a:ext cx="7848600" cy="825500"/>
          </a:xfrm>
          <a:prstGeom prst="rect">
            <a:avLst/>
          </a:prstGeom>
          <a:noFill/>
          <a:ln w="9525">
            <a:noFill/>
            <a:miter lim="800000"/>
            <a:headEnd/>
            <a:tailEnd/>
          </a:ln>
          <a:effectLst/>
        </p:spPr>
        <p:txBody>
          <a:bodyPr anchor="ctr">
            <a:spAutoFit/>
          </a:bodyPr>
          <a:lstStyle/>
          <a:p>
            <a:pPr algn="just"/>
            <a:r>
              <a:rPr lang="tr-TR" sz="1600"/>
              <a:t>En genel anlamda bir YSA insan beynindeki bir çok sinir hücresinin yada yapay olarak basit işlemcilerin birbirlerine değişik etki seviyeleriyle bağlanmasından oluşan karmaşık bir sistem olarak düşünülebilir.</a:t>
            </a:r>
          </a:p>
        </p:txBody>
      </p:sp>
      <p:sp>
        <p:nvSpPr>
          <p:cNvPr id="71689" name="Rectangle 9"/>
          <p:cNvSpPr>
            <a:spLocks noChangeArrowheads="1"/>
          </p:cNvSpPr>
          <p:nvPr/>
        </p:nvSpPr>
        <p:spPr bwMode="auto">
          <a:xfrm>
            <a:off x="0" y="2622550"/>
            <a:ext cx="9144000" cy="0"/>
          </a:xfrm>
          <a:prstGeom prst="rect">
            <a:avLst/>
          </a:prstGeom>
          <a:noFill/>
          <a:ln w="9525">
            <a:noFill/>
            <a:miter lim="800000"/>
            <a:headEnd/>
            <a:tailEnd/>
          </a:ln>
          <a:effectLst/>
        </p:spPr>
        <p:txBody>
          <a:bodyPr wrap="none" anchor="ctr">
            <a:spAutoFit/>
          </a:bodyPr>
          <a:lstStyle/>
          <a:p>
            <a:endParaRPr lang="tr-TR"/>
          </a:p>
        </p:txBody>
      </p:sp>
      <p:pic>
        <p:nvPicPr>
          <p:cNvPr id="71688" name="Picture 3" descr="C:\Users\mr.anderson\Desktop\yz\noron.gif"/>
          <p:cNvPicPr>
            <a:picLocks noChangeAspect="1" noChangeArrowheads="1"/>
          </p:cNvPicPr>
          <p:nvPr/>
        </p:nvPicPr>
        <p:blipFill>
          <a:blip r:embed="rId3"/>
          <a:srcRect/>
          <a:stretch>
            <a:fillRect/>
          </a:stretch>
        </p:blipFill>
        <p:spPr bwMode="auto">
          <a:xfrm>
            <a:off x="2339975" y="3860800"/>
            <a:ext cx="4248150" cy="1895475"/>
          </a:xfrm>
          <a:prstGeom prst="rect">
            <a:avLst/>
          </a:prstGeom>
          <a:noFill/>
        </p:spPr>
      </p:pic>
      <p:sp>
        <p:nvSpPr>
          <p:cNvPr id="71690" name="Rectangle 10"/>
          <p:cNvSpPr>
            <a:spLocks noChangeArrowheads="1"/>
          </p:cNvSpPr>
          <p:nvPr/>
        </p:nvSpPr>
        <p:spPr bwMode="auto">
          <a:xfrm>
            <a:off x="539750" y="2060575"/>
            <a:ext cx="7921625" cy="1069975"/>
          </a:xfrm>
          <a:prstGeom prst="rect">
            <a:avLst/>
          </a:prstGeom>
          <a:noFill/>
          <a:ln w="9525">
            <a:noFill/>
            <a:miter lim="800000"/>
            <a:headEnd/>
            <a:tailEnd/>
          </a:ln>
          <a:effectLst/>
        </p:spPr>
        <p:txBody>
          <a:bodyPr anchor="ctr">
            <a:spAutoFit/>
          </a:bodyPr>
          <a:lstStyle/>
          <a:p>
            <a:r>
              <a:rPr lang="tr-TR" sz="1600"/>
              <a:t>Yapay sinir ağları biyolojik sinir ağlarının modellemesi olduğu için yapay sinir ağlarının çalışmasını anlayabilmek için öncelikle biyolojik sinir sisteminin yapısına bakmak gerekir. Biyolojik sinir sisteminin yapı taşı olan sinir hücreleri nöronlar, yapay sinir ağlarının da yapı taşıdır. </a:t>
            </a:r>
          </a:p>
        </p:txBody>
      </p:sp>
      <p:sp>
        <p:nvSpPr>
          <p:cNvPr id="71691" name="Rectangle 11"/>
          <p:cNvSpPr>
            <a:spLocks noChangeArrowheads="1"/>
          </p:cNvSpPr>
          <p:nvPr/>
        </p:nvSpPr>
        <p:spPr bwMode="auto">
          <a:xfrm>
            <a:off x="611188" y="476250"/>
            <a:ext cx="2203450" cy="366713"/>
          </a:xfrm>
          <a:prstGeom prst="rect">
            <a:avLst/>
          </a:prstGeom>
          <a:noFill/>
          <a:ln w="9525">
            <a:noFill/>
            <a:miter lim="800000"/>
            <a:headEnd/>
            <a:tailEnd/>
          </a:ln>
          <a:effectLst/>
        </p:spPr>
        <p:txBody>
          <a:bodyPr wrap="none" anchor="ctr">
            <a:spAutoFit/>
          </a:bodyPr>
          <a:lstStyle/>
          <a:p>
            <a:r>
              <a:rPr lang="tr-TR" b="1"/>
              <a:t>Yapay Sinir Ağları</a:t>
            </a:r>
            <a:r>
              <a:rPr lang="tr-TR"/>
              <a:t> </a:t>
            </a:r>
          </a:p>
        </p:txBody>
      </p:sp>
    </p:spTree>
  </p:cSld>
  <p:clrMapOvr>
    <a:masterClrMapping/>
  </p:clrMapOvr>
  <p:transition spd="med">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txBox="1">
            <a:spLocks noGrp="1"/>
          </p:cNvSpPr>
          <p:nvPr/>
        </p:nvSpPr>
        <p:spPr>
          <a:xfrm>
            <a:off x="6062663" y="6111875"/>
            <a:ext cx="2286000" cy="365125"/>
          </a:xfrm>
          <a:prstGeom prst="rect">
            <a:avLst/>
          </a:prstGeom>
          <a:noFill/>
        </p:spPr>
        <p:txBody>
          <a:bodyPr anchor="b"/>
          <a:lstStyle/>
          <a:p>
            <a:r>
              <a:rPr lang="tr-TR" sz="1000">
                <a:solidFill>
                  <a:srgbClr val="938E99"/>
                </a:solidFill>
                <a:latin typeface="Verdana" pitchFamily="34" charset="0"/>
              </a:rPr>
              <a:t>Veri Madenciliği [ 8.hft  ]</a:t>
            </a:r>
          </a:p>
        </p:txBody>
      </p:sp>
      <p:sp>
        <p:nvSpPr>
          <p:cNvPr id="5" name="4 Slayt Numarası Yer Tutucusu"/>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E96AF9A1-024D-49A7-AF85-CE90126C7E57}" type="slidenum">
              <a:rPr lang="tr-TR" sz="1000">
                <a:solidFill>
                  <a:schemeClr val="bg2">
                    <a:shade val="50000"/>
                  </a:schemeClr>
                </a:solidFill>
                <a:latin typeface="+mn-lt"/>
              </a:rPr>
              <a:pPr algn="r" fontAlgn="auto">
                <a:spcBef>
                  <a:spcPts val="0"/>
                </a:spcBef>
                <a:spcAft>
                  <a:spcPts val="0"/>
                </a:spcAft>
                <a:defRPr/>
              </a:pPr>
              <a:t>3</a:t>
            </a:fld>
            <a:endParaRPr lang="tr-TR" sz="1000">
              <a:solidFill>
                <a:schemeClr val="bg2">
                  <a:shade val="50000"/>
                </a:schemeClr>
              </a:solidFill>
              <a:latin typeface="+mn-lt"/>
            </a:endParaRPr>
          </a:p>
        </p:txBody>
      </p:sp>
      <p:sp>
        <p:nvSpPr>
          <p:cNvPr id="75781" name="Rectangle 5"/>
          <p:cNvSpPr>
            <a:spLocks noChangeArrowheads="1"/>
          </p:cNvSpPr>
          <p:nvPr/>
        </p:nvSpPr>
        <p:spPr bwMode="auto">
          <a:xfrm>
            <a:off x="0" y="2622550"/>
            <a:ext cx="9144000" cy="0"/>
          </a:xfrm>
          <a:prstGeom prst="rect">
            <a:avLst/>
          </a:prstGeom>
          <a:noFill/>
          <a:ln w="9525">
            <a:noFill/>
            <a:miter lim="800000"/>
            <a:headEnd/>
            <a:tailEnd/>
          </a:ln>
          <a:effectLst/>
        </p:spPr>
        <p:txBody>
          <a:bodyPr wrap="none" anchor="ctr">
            <a:spAutoFit/>
          </a:bodyPr>
          <a:lstStyle/>
          <a:p>
            <a:endParaRPr lang="tr-TR"/>
          </a:p>
        </p:txBody>
      </p:sp>
      <p:sp>
        <p:nvSpPr>
          <p:cNvPr id="75785" name="Rectangle 9"/>
          <p:cNvSpPr>
            <a:spLocks noChangeArrowheads="1"/>
          </p:cNvSpPr>
          <p:nvPr/>
        </p:nvSpPr>
        <p:spPr bwMode="auto">
          <a:xfrm>
            <a:off x="0" y="2674938"/>
            <a:ext cx="9144000" cy="0"/>
          </a:xfrm>
          <a:prstGeom prst="rect">
            <a:avLst/>
          </a:prstGeom>
          <a:noFill/>
          <a:ln w="9525">
            <a:noFill/>
            <a:miter lim="800000"/>
            <a:headEnd/>
            <a:tailEnd/>
          </a:ln>
          <a:effectLst/>
        </p:spPr>
        <p:txBody>
          <a:bodyPr wrap="none" anchor="ctr">
            <a:spAutoFit/>
          </a:bodyPr>
          <a:lstStyle/>
          <a:p>
            <a:endParaRPr lang="tr-TR"/>
          </a:p>
        </p:txBody>
      </p:sp>
      <p:pic>
        <p:nvPicPr>
          <p:cNvPr id="75784" name="Picture 1" descr="C:\Users\mr.anderson\Desktop\yz\sinir sistemi.jpg"/>
          <p:cNvPicPr>
            <a:picLocks noChangeAspect="1" noChangeArrowheads="1"/>
          </p:cNvPicPr>
          <p:nvPr/>
        </p:nvPicPr>
        <p:blipFill>
          <a:blip r:embed="rId3"/>
          <a:srcRect/>
          <a:stretch>
            <a:fillRect/>
          </a:stretch>
        </p:blipFill>
        <p:spPr bwMode="auto">
          <a:xfrm>
            <a:off x="1619250" y="3789363"/>
            <a:ext cx="5257800" cy="1892300"/>
          </a:xfrm>
          <a:prstGeom prst="rect">
            <a:avLst/>
          </a:prstGeom>
          <a:noFill/>
        </p:spPr>
      </p:pic>
      <p:sp>
        <p:nvSpPr>
          <p:cNvPr id="75786" name="Rectangle 10"/>
          <p:cNvSpPr>
            <a:spLocks noChangeArrowheads="1"/>
          </p:cNvSpPr>
          <p:nvPr/>
        </p:nvSpPr>
        <p:spPr bwMode="auto">
          <a:xfrm>
            <a:off x="539750" y="908050"/>
            <a:ext cx="7705725" cy="2047875"/>
          </a:xfrm>
          <a:prstGeom prst="rect">
            <a:avLst/>
          </a:prstGeom>
          <a:noFill/>
          <a:ln w="9525">
            <a:noFill/>
            <a:miter lim="800000"/>
            <a:headEnd/>
            <a:tailEnd/>
          </a:ln>
          <a:effectLst/>
        </p:spPr>
        <p:txBody>
          <a:bodyPr anchor="ctr">
            <a:spAutoFit/>
          </a:bodyPr>
          <a:lstStyle/>
          <a:p>
            <a:pPr algn="just"/>
            <a:r>
              <a:rPr lang="tr-TR" sz="1600"/>
              <a:t>Bir insanın beyninde yaklaşık olarak 10 milyar sinir hücresi ve bu nöronların birbirleriyle yaptığı bağlantı sayısının ise 60 trilyon olduğu tahmin edilmektedir. Bu sinirler girdi bilgilerini duyu organlarından alırlar. Daha sonra alıcı (taşıyıcı) sinirler bu sinyalleri işleyip bir sonraki sinire aktararak sinyalin merkezi sinir sistemine kadar ulaşmasını sağlar. Merkezi sinir sistemi bu sinyalleri alıp yorumladıktan sonra tepki sinyallerini üretir. Bu sinyaller de tepkilerin oluşacağı organlara tepki sinirleri vasıtasıyla iletilir. Bu sayede duyu organlarından gelen bilgilere karşı tepki organlarına uygun işaretler sinir sistemi vasıtasıyla yollanır.</a:t>
            </a:r>
          </a:p>
        </p:txBody>
      </p:sp>
      <p:sp>
        <p:nvSpPr>
          <p:cNvPr id="75787" name="Rectangle 11"/>
          <p:cNvSpPr>
            <a:spLocks noChangeArrowheads="1"/>
          </p:cNvSpPr>
          <p:nvPr/>
        </p:nvSpPr>
        <p:spPr bwMode="auto">
          <a:xfrm>
            <a:off x="611188" y="476250"/>
            <a:ext cx="2203450" cy="366713"/>
          </a:xfrm>
          <a:prstGeom prst="rect">
            <a:avLst/>
          </a:prstGeom>
          <a:noFill/>
          <a:ln w="9525">
            <a:noFill/>
            <a:miter lim="800000"/>
            <a:headEnd/>
            <a:tailEnd/>
          </a:ln>
          <a:effectLst/>
        </p:spPr>
        <p:txBody>
          <a:bodyPr wrap="none" anchor="ctr">
            <a:spAutoFit/>
          </a:bodyPr>
          <a:lstStyle/>
          <a:p>
            <a:r>
              <a:rPr lang="tr-TR" b="1"/>
              <a:t>Yapay Sinir Ağları</a:t>
            </a:r>
            <a:r>
              <a:rPr lang="tr-TR"/>
              <a:t> </a:t>
            </a:r>
          </a:p>
        </p:txBody>
      </p:sp>
    </p:spTree>
  </p:cSld>
  <p:clrMapOvr>
    <a:masterClrMapping/>
  </p:clrMapOvr>
  <p:transition spd="med">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txBox="1">
            <a:spLocks noGrp="1"/>
          </p:cNvSpPr>
          <p:nvPr/>
        </p:nvSpPr>
        <p:spPr>
          <a:xfrm>
            <a:off x="6062663" y="6111875"/>
            <a:ext cx="2286000" cy="365125"/>
          </a:xfrm>
          <a:prstGeom prst="rect">
            <a:avLst/>
          </a:prstGeom>
          <a:noFill/>
        </p:spPr>
        <p:txBody>
          <a:bodyPr anchor="b"/>
          <a:lstStyle/>
          <a:p>
            <a:r>
              <a:rPr lang="tr-TR" sz="1000">
                <a:solidFill>
                  <a:srgbClr val="938E99"/>
                </a:solidFill>
                <a:latin typeface="Verdana" pitchFamily="34" charset="0"/>
              </a:rPr>
              <a:t>Veri Madenciliği [ 8.hft  ]</a:t>
            </a:r>
          </a:p>
        </p:txBody>
      </p:sp>
      <p:sp>
        <p:nvSpPr>
          <p:cNvPr id="5" name="4 Slayt Numarası Yer Tutucusu"/>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618AC5C8-10AE-4055-BE2C-35E9CD0BFDA4}" type="slidenum">
              <a:rPr lang="tr-TR" sz="1000">
                <a:solidFill>
                  <a:schemeClr val="bg2">
                    <a:shade val="50000"/>
                  </a:schemeClr>
                </a:solidFill>
                <a:latin typeface="+mn-lt"/>
              </a:rPr>
              <a:pPr algn="r" fontAlgn="auto">
                <a:spcBef>
                  <a:spcPts val="0"/>
                </a:spcBef>
                <a:spcAft>
                  <a:spcPts val="0"/>
                </a:spcAft>
                <a:defRPr/>
              </a:pPr>
              <a:t>4</a:t>
            </a:fld>
            <a:endParaRPr lang="tr-TR" sz="1000">
              <a:solidFill>
                <a:schemeClr val="bg2">
                  <a:shade val="50000"/>
                </a:schemeClr>
              </a:solidFill>
              <a:latin typeface="+mn-lt"/>
            </a:endParaRPr>
          </a:p>
        </p:txBody>
      </p:sp>
      <p:sp>
        <p:nvSpPr>
          <p:cNvPr id="77828" name="Rectangle 4"/>
          <p:cNvSpPr>
            <a:spLocks noChangeArrowheads="1"/>
          </p:cNvSpPr>
          <p:nvPr/>
        </p:nvSpPr>
        <p:spPr bwMode="auto">
          <a:xfrm>
            <a:off x="0" y="2622550"/>
            <a:ext cx="9144000" cy="0"/>
          </a:xfrm>
          <a:prstGeom prst="rect">
            <a:avLst/>
          </a:prstGeom>
          <a:noFill/>
          <a:ln w="9525">
            <a:noFill/>
            <a:miter lim="800000"/>
            <a:headEnd/>
            <a:tailEnd/>
          </a:ln>
          <a:effectLst/>
        </p:spPr>
        <p:txBody>
          <a:bodyPr wrap="none" anchor="ctr">
            <a:spAutoFit/>
          </a:bodyPr>
          <a:lstStyle/>
          <a:p>
            <a:endParaRPr lang="tr-TR"/>
          </a:p>
        </p:txBody>
      </p:sp>
      <p:sp>
        <p:nvSpPr>
          <p:cNvPr id="77829" name="Rectangle 5"/>
          <p:cNvSpPr>
            <a:spLocks noChangeArrowheads="1"/>
          </p:cNvSpPr>
          <p:nvPr/>
        </p:nvSpPr>
        <p:spPr bwMode="auto">
          <a:xfrm>
            <a:off x="0" y="2674938"/>
            <a:ext cx="9144000" cy="0"/>
          </a:xfrm>
          <a:prstGeom prst="rect">
            <a:avLst/>
          </a:prstGeom>
          <a:noFill/>
          <a:ln w="9525">
            <a:noFill/>
            <a:miter lim="800000"/>
            <a:headEnd/>
            <a:tailEnd/>
          </a:ln>
          <a:effectLst/>
        </p:spPr>
        <p:txBody>
          <a:bodyPr wrap="none" anchor="ctr">
            <a:spAutoFit/>
          </a:bodyPr>
          <a:lstStyle/>
          <a:p>
            <a:endParaRPr lang="tr-TR"/>
          </a:p>
        </p:txBody>
      </p:sp>
      <p:sp>
        <p:nvSpPr>
          <p:cNvPr id="77833" name="Rectangle 9"/>
          <p:cNvSpPr>
            <a:spLocks noChangeArrowheads="1"/>
          </p:cNvSpPr>
          <p:nvPr/>
        </p:nvSpPr>
        <p:spPr bwMode="auto">
          <a:xfrm>
            <a:off x="0" y="2809875"/>
            <a:ext cx="9144000" cy="0"/>
          </a:xfrm>
          <a:prstGeom prst="rect">
            <a:avLst/>
          </a:prstGeom>
          <a:noFill/>
          <a:ln w="9525">
            <a:noFill/>
            <a:miter lim="800000"/>
            <a:headEnd/>
            <a:tailEnd/>
          </a:ln>
          <a:effectLst/>
        </p:spPr>
        <p:txBody>
          <a:bodyPr wrap="none" anchor="ctr">
            <a:spAutoFit/>
          </a:bodyPr>
          <a:lstStyle/>
          <a:p>
            <a:endParaRPr lang="tr-TR"/>
          </a:p>
        </p:txBody>
      </p:sp>
      <p:pic>
        <p:nvPicPr>
          <p:cNvPr id="77832" name="Picture 1" descr="C:\Users\mr.anderson\Desktop\yz\yapay-sinir-hucresi.jpg"/>
          <p:cNvPicPr>
            <a:picLocks noChangeAspect="1" noChangeArrowheads="1"/>
          </p:cNvPicPr>
          <p:nvPr/>
        </p:nvPicPr>
        <p:blipFill>
          <a:blip r:embed="rId3"/>
          <a:srcRect/>
          <a:stretch>
            <a:fillRect/>
          </a:stretch>
        </p:blipFill>
        <p:spPr bwMode="auto">
          <a:xfrm>
            <a:off x="1331913" y="3860800"/>
            <a:ext cx="6264275" cy="1566863"/>
          </a:xfrm>
          <a:prstGeom prst="rect">
            <a:avLst/>
          </a:prstGeom>
          <a:noFill/>
        </p:spPr>
      </p:pic>
      <p:sp>
        <p:nvSpPr>
          <p:cNvPr id="77834" name="Rectangle 10"/>
          <p:cNvSpPr>
            <a:spLocks noChangeArrowheads="1"/>
          </p:cNvSpPr>
          <p:nvPr/>
        </p:nvSpPr>
        <p:spPr bwMode="auto">
          <a:xfrm>
            <a:off x="1692275" y="771525"/>
            <a:ext cx="5353050" cy="2289175"/>
          </a:xfrm>
          <a:prstGeom prst="rect">
            <a:avLst/>
          </a:prstGeom>
          <a:noFill/>
          <a:ln w="9525">
            <a:noFill/>
            <a:miter lim="800000"/>
            <a:headEnd/>
            <a:tailEnd/>
          </a:ln>
          <a:effectLst/>
        </p:spPr>
        <p:txBody>
          <a:bodyPr wrap="none" anchor="ctr">
            <a:spAutoFit/>
          </a:bodyPr>
          <a:lstStyle/>
          <a:p>
            <a:r>
              <a:rPr lang="tr-TR"/>
              <a:t>Bir yapay sinir hücresi beş bölümden oluşmaktadır;</a:t>
            </a:r>
          </a:p>
          <a:p>
            <a:endParaRPr lang="tr-TR"/>
          </a:p>
          <a:p>
            <a:pPr>
              <a:buFontTx/>
              <a:buChar char="•"/>
            </a:pPr>
            <a:r>
              <a:rPr lang="tr-TR"/>
              <a:t>Girdiler</a:t>
            </a:r>
            <a:endParaRPr lang="en-AU"/>
          </a:p>
          <a:p>
            <a:pPr>
              <a:buFontTx/>
              <a:buChar char="•"/>
            </a:pPr>
            <a:r>
              <a:rPr lang="tr-TR"/>
              <a:t>Ağırlıklar</a:t>
            </a:r>
            <a:endParaRPr lang="en-AU"/>
          </a:p>
          <a:p>
            <a:pPr>
              <a:buFontTx/>
              <a:buChar char="•"/>
            </a:pPr>
            <a:r>
              <a:rPr lang="tr-TR"/>
              <a:t>Birleştirme fonksiyonu</a:t>
            </a:r>
            <a:endParaRPr lang="en-AU"/>
          </a:p>
          <a:p>
            <a:pPr>
              <a:buFontTx/>
              <a:buChar char="•"/>
            </a:pPr>
            <a:r>
              <a:rPr lang="tr-TR"/>
              <a:t>Aktivasyon fonksiyonu</a:t>
            </a:r>
            <a:endParaRPr lang="en-AU"/>
          </a:p>
          <a:p>
            <a:pPr>
              <a:buFontTx/>
              <a:buChar char="•"/>
            </a:pPr>
            <a:r>
              <a:rPr lang="tr-TR"/>
              <a:t>Çıktılar</a:t>
            </a:r>
          </a:p>
          <a:p>
            <a:pPr eaLnBrk="0" hangingPunct="0"/>
            <a:endParaRPr lang="tr-TR"/>
          </a:p>
        </p:txBody>
      </p:sp>
      <p:sp>
        <p:nvSpPr>
          <p:cNvPr id="77835" name="Rectangle 11"/>
          <p:cNvSpPr>
            <a:spLocks noChangeArrowheads="1"/>
          </p:cNvSpPr>
          <p:nvPr/>
        </p:nvSpPr>
        <p:spPr bwMode="auto">
          <a:xfrm>
            <a:off x="611188" y="476250"/>
            <a:ext cx="2203450" cy="366713"/>
          </a:xfrm>
          <a:prstGeom prst="rect">
            <a:avLst/>
          </a:prstGeom>
          <a:noFill/>
          <a:ln w="9525">
            <a:noFill/>
            <a:miter lim="800000"/>
            <a:headEnd/>
            <a:tailEnd/>
          </a:ln>
          <a:effectLst/>
        </p:spPr>
        <p:txBody>
          <a:bodyPr wrap="none" anchor="ctr">
            <a:spAutoFit/>
          </a:bodyPr>
          <a:lstStyle/>
          <a:p>
            <a:r>
              <a:rPr lang="tr-TR" b="1"/>
              <a:t>Yapay Sinir Ağları</a:t>
            </a:r>
            <a:r>
              <a:rPr lang="tr-TR"/>
              <a:t> </a:t>
            </a:r>
          </a:p>
        </p:txBody>
      </p:sp>
    </p:spTree>
  </p:cSld>
  <p:clrMapOvr>
    <a:masterClrMapping/>
  </p:clrMapOvr>
  <p:transition spd="med">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txBox="1">
            <a:spLocks noGrp="1"/>
          </p:cNvSpPr>
          <p:nvPr/>
        </p:nvSpPr>
        <p:spPr>
          <a:xfrm>
            <a:off x="6062663" y="6111875"/>
            <a:ext cx="2286000" cy="365125"/>
          </a:xfrm>
          <a:prstGeom prst="rect">
            <a:avLst/>
          </a:prstGeom>
          <a:noFill/>
        </p:spPr>
        <p:txBody>
          <a:bodyPr anchor="b"/>
          <a:lstStyle/>
          <a:p>
            <a:r>
              <a:rPr lang="tr-TR" sz="1000">
                <a:solidFill>
                  <a:srgbClr val="938E99"/>
                </a:solidFill>
                <a:latin typeface="Verdana" pitchFamily="34" charset="0"/>
              </a:rPr>
              <a:t>Veri Madenciliği [ 8.hft  ]</a:t>
            </a:r>
          </a:p>
        </p:txBody>
      </p:sp>
      <p:sp>
        <p:nvSpPr>
          <p:cNvPr id="5" name="4 Slayt Numarası Yer Tutucusu"/>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CB3CE516-3F89-4623-94FC-92BCC8838B6C}" type="slidenum">
              <a:rPr lang="tr-TR" sz="1000">
                <a:solidFill>
                  <a:schemeClr val="bg2">
                    <a:shade val="50000"/>
                  </a:schemeClr>
                </a:solidFill>
                <a:latin typeface="+mn-lt"/>
              </a:rPr>
              <a:pPr algn="r" fontAlgn="auto">
                <a:spcBef>
                  <a:spcPts val="0"/>
                </a:spcBef>
                <a:spcAft>
                  <a:spcPts val="0"/>
                </a:spcAft>
                <a:defRPr/>
              </a:pPr>
              <a:t>5</a:t>
            </a:fld>
            <a:endParaRPr lang="tr-TR" sz="1000">
              <a:solidFill>
                <a:schemeClr val="bg2">
                  <a:shade val="50000"/>
                </a:schemeClr>
              </a:solidFill>
              <a:latin typeface="+mn-lt"/>
            </a:endParaRPr>
          </a:p>
        </p:txBody>
      </p:sp>
      <p:sp>
        <p:nvSpPr>
          <p:cNvPr id="79876" name="Rectangle 4"/>
          <p:cNvSpPr>
            <a:spLocks noChangeArrowheads="1"/>
          </p:cNvSpPr>
          <p:nvPr/>
        </p:nvSpPr>
        <p:spPr bwMode="auto">
          <a:xfrm>
            <a:off x="0" y="2622550"/>
            <a:ext cx="9144000" cy="0"/>
          </a:xfrm>
          <a:prstGeom prst="rect">
            <a:avLst/>
          </a:prstGeom>
          <a:noFill/>
          <a:ln w="9525">
            <a:noFill/>
            <a:miter lim="800000"/>
            <a:headEnd/>
            <a:tailEnd/>
          </a:ln>
          <a:effectLst/>
        </p:spPr>
        <p:txBody>
          <a:bodyPr wrap="none" anchor="ctr">
            <a:spAutoFit/>
          </a:bodyPr>
          <a:lstStyle/>
          <a:p>
            <a:endParaRPr lang="tr-TR"/>
          </a:p>
        </p:txBody>
      </p:sp>
      <p:sp>
        <p:nvSpPr>
          <p:cNvPr id="79877" name="Rectangle 5"/>
          <p:cNvSpPr>
            <a:spLocks noChangeArrowheads="1"/>
          </p:cNvSpPr>
          <p:nvPr/>
        </p:nvSpPr>
        <p:spPr bwMode="auto">
          <a:xfrm>
            <a:off x="0" y="2674938"/>
            <a:ext cx="9144000" cy="0"/>
          </a:xfrm>
          <a:prstGeom prst="rect">
            <a:avLst/>
          </a:prstGeom>
          <a:noFill/>
          <a:ln w="9525">
            <a:noFill/>
            <a:miter lim="800000"/>
            <a:headEnd/>
            <a:tailEnd/>
          </a:ln>
          <a:effectLst/>
        </p:spPr>
        <p:txBody>
          <a:bodyPr wrap="none" anchor="ctr">
            <a:spAutoFit/>
          </a:bodyPr>
          <a:lstStyle/>
          <a:p>
            <a:endParaRPr lang="tr-TR"/>
          </a:p>
        </p:txBody>
      </p:sp>
      <p:sp>
        <p:nvSpPr>
          <p:cNvPr id="79878" name="Rectangle 6"/>
          <p:cNvSpPr>
            <a:spLocks noChangeArrowheads="1"/>
          </p:cNvSpPr>
          <p:nvPr/>
        </p:nvSpPr>
        <p:spPr bwMode="auto">
          <a:xfrm>
            <a:off x="0" y="2809875"/>
            <a:ext cx="9144000" cy="0"/>
          </a:xfrm>
          <a:prstGeom prst="rect">
            <a:avLst/>
          </a:prstGeom>
          <a:noFill/>
          <a:ln w="9525">
            <a:noFill/>
            <a:miter lim="800000"/>
            <a:headEnd/>
            <a:tailEnd/>
          </a:ln>
          <a:effectLst/>
        </p:spPr>
        <p:txBody>
          <a:bodyPr wrap="none" anchor="ctr">
            <a:spAutoFit/>
          </a:bodyPr>
          <a:lstStyle/>
          <a:p>
            <a:endParaRPr lang="tr-TR"/>
          </a:p>
        </p:txBody>
      </p:sp>
      <p:sp>
        <p:nvSpPr>
          <p:cNvPr id="79881" name="Rectangle 9"/>
          <p:cNvSpPr>
            <a:spLocks noChangeArrowheads="1"/>
          </p:cNvSpPr>
          <p:nvPr/>
        </p:nvSpPr>
        <p:spPr bwMode="auto">
          <a:xfrm>
            <a:off x="539750" y="620713"/>
            <a:ext cx="2927350" cy="366712"/>
          </a:xfrm>
          <a:prstGeom prst="rect">
            <a:avLst/>
          </a:prstGeom>
          <a:noFill/>
          <a:ln w="9525">
            <a:noFill/>
            <a:miter lim="800000"/>
            <a:headEnd/>
            <a:tailEnd/>
          </a:ln>
          <a:effectLst/>
        </p:spPr>
        <p:txBody>
          <a:bodyPr wrap="none" anchor="ctr">
            <a:spAutoFit/>
          </a:bodyPr>
          <a:lstStyle/>
          <a:p>
            <a:r>
              <a:rPr lang="tr-TR" b="1"/>
              <a:t>Yapay Bağışıklık Sistemi</a:t>
            </a:r>
            <a:r>
              <a:rPr lang="tr-TR"/>
              <a:t> </a:t>
            </a:r>
          </a:p>
        </p:txBody>
      </p:sp>
      <p:sp>
        <p:nvSpPr>
          <p:cNvPr id="79883" name="Rectangle 11"/>
          <p:cNvSpPr>
            <a:spLocks noChangeArrowheads="1"/>
          </p:cNvSpPr>
          <p:nvPr/>
        </p:nvSpPr>
        <p:spPr bwMode="auto">
          <a:xfrm>
            <a:off x="0" y="2500313"/>
            <a:ext cx="9144000" cy="0"/>
          </a:xfrm>
          <a:prstGeom prst="rect">
            <a:avLst/>
          </a:prstGeom>
          <a:noFill/>
          <a:ln w="9525">
            <a:noFill/>
            <a:miter lim="800000"/>
            <a:headEnd/>
            <a:tailEnd/>
          </a:ln>
          <a:effectLst/>
        </p:spPr>
        <p:txBody>
          <a:bodyPr wrap="none" anchor="ctr">
            <a:spAutoFit/>
          </a:bodyPr>
          <a:lstStyle/>
          <a:p>
            <a:endParaRPr lang="tr-TR"/>
          </a:p>
        </p:txBody>
      </p:sp>
      <p:pic>
        <p:nvPicPr>
          <p:cNvPr id="79882" name="Picture 10" descr="Resim1"/>
          <p:cNvPicPr>
            <a:picLocks noChangeAspect="1" noChangeArrowheads="1"/>
          </p:cNvPicPr>
          <p:nvPr/>
        </p:nvPicPr>
        <p:blipFill>
          <a:blip r:embed="rId3"/>
          <a:srcRect/>
          <a:stretch>
            <a:fillRect/>
          </a:stretch>
        </p:blipFill>
        <p:spPr bwMode="auto">
          <a:xfrm>
            <a:off x="1908175" y="3644900"/>
            <a:ext cx="5257800" cy="2209800"/>
          </a:xfrm>
          <a:prstGeom prst="rect">
            <a:avLst/>
          </a:prstGeom>
          <a:noFill/>
        </p:spPr>
      </p:pic>
      <p:sp>
        <p:nvSpPr>
          <p:cNvPr id="79884" name="Rectangle 12"/>
          <p:cNvSpPr>
            <a:spLocks noChangeArrowheads="1"/>
          </p:cNvSpPr>
          <p:nvPr/>
        </p:nvSpPr>
        <p:spPr bwMode="auto">
          <a:xfrm>
            <a:off x="611188" y="1168400"/>
            <a:ext cx="7921625" cy="2047875"/>
          </a:xfrm>
          <a:prstGeom prst="rect">
            <a:avLst/>
          </a:prstGeom>
          <a:noFill/>
          <a:ln w="9525">
            <a:noFill/>
            <a:miter lim="800000"/>
            <a:headEnd/>
            <a:tailEnd/>
          </a:ln>
          <a:effectLst/>
        </p:spPr>
        <p:txBody>
          <a:bodyPr anchor="ctr">
            <a:spAutoFit/>
          </a:bodyPr>
          <a:lstStyle/>
          <a:p>
            <a:pPr algn="just"/>
            <a:r>
              <a:rPr lang="tr-TR" sz="1600"/>
              <a:t>Vücudumuzun içinde bağışıklık sistemi adı verilen şaşırtıcı ve bir o kadar da ilginç savunma mekanizması vardır. Bağışıklık sistemi insanoğlunu "mikrop" diye tanımlanan, enfeksiyona yol açabilen virus, bakteri, mantar ve parazit gibi mikrororganizmaların zarar verici etkilerine karşı korur.</a:t>
            </a:r>
          </a:p>
          <a:p>
            <a:pPr algn="just"/>
            <a:r>
              <a:rPr lang="tr-TR" sz="1600"/>
              <a:t> </a:t>
            </a:r>
            <a:br>
              <a:rPr lang="tr-TR" sz="1600"/>
            </a:br>
            <a:r>
              <a:rPr lang="tr-TR" sz="1600"/>
              <a:t/>
            </a:r>
            <a:br>
              <a:rPr lang="tr-TR" sz="1600"/>
            </a:br>
            <a:endParaRPr lang="tr-TR" sz="1600"/>
          </a:p>
          <a:p>
            <a:pPr algn="just"/>
            <a:endParaRPr lang="tr-TR" sz="1600"/>
          </a:p>
        </p:txBody>
      </p:sp>
    </p:spTree>
  </p:cSld>
  <p:clrMapOvr>
    <a:masterClrMapping/>
  </p:clrMapOvr>
  <p:transition spd="med">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txBox="1">
            <a:spLocks noGrp="1"/>
          </p:cNvSpPr>
          <p:nvPr/>
        </p:nvSpPr>
        <p:spPr>
          <a:xfrm>
            <a:off x="6062663" y="6111875"/>
            <a:ext cx="2286000" cy="365125"/>
          </a:xfrm>
          <a:prstGeom prst="rect">
            <a:avLst/>
          </a:prstGeom>
          <a:noFill/>
        </p:spPr>
        <p:txBody>
          <a:bodyPr anchor="b"/>
          <a:lstStyle/>
          <a:p>
            <a:r>
              <a:rPr lang="tr-TR" sz="1000">
                <a:solidFill>
                  <a:srgbClr val="938E99"/>
                </a:solidFill>
                <a:latin typeface="Verdana" pitchFamily="34" charset="0"/>
              </a:rPr>
              <a:t>Veri Madenciliği [ 8.hft  ]</a:t>
            </a:r>
          </a:p>
        </p:txBody>
      </p:sp>
      <p:sp>
        <p:nvSpPr>
          <p:cNvPr id="5" name="4 Slayt Numarası Yer Tutucusu"/>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FC1091A5-B683-4F6F-8E4B-404A2F2B7A0E}" type="slidenum">
              <a:rPr lang="tr-TR" sz="1000">
                <a:solidFill>
                  <a:schemeClr val="bg2">
                    <a:shade val="50000"/>
                  </a:schemeClr>
                </a:solidFill>
                <a:latin typeface="+mn-lt"/>
              </a:rPr>
              <a:pPr algn="r" fontAlgn="auto">
                <a:spcBef>
                  <a:spcPts val="0"/>
                </a:spcBef>
                <a:spcAft>
                  <a:spcPts val="0"/>
                </a:spcAft>
                <a:defRPr/>
              </a:pPr>
              <a:t>6</a:t>
            </a:fld>
            <a:endParaRPr lang="tr-TR" sz="1000">
              <a:solidFill>
                <a:schemeClr val="bg2">
                  <a:shade val="50000"/>
                </a:schemeClr>
              </a:solidFill>
              <a:latin typeface="+mn-lt"/>
            </a:endParaRPr>
          </a:p>
        </p:txBody>
      </p:sp>
      <p:sp>
        <p:nvSpPr>
          <p:cNvPr id="81924" name="Rectangle 4"/>
          <p:cNvSpPr>
            <a:spLocks noChangeArrowheads="1"/>
          </p:cNvSpPr>
          <p:nvPr/>
        </p:nvSpPr>
        <p:spPr bwMode="auto">
          <a:xfrm>
            <a:off x="0" y="2622550"/>
            <a:ext cx="9144000" cy="0"/>
          </a:xfrm>
          <a:prstGeom prst="rect">
            <a:avLst/>
          </a:prstGeom>
          <a:noFill/>
          <a:ln w="9525">
            <a:noFill/>
            <a:miter lim="800000"/>
            <a:headEnd/>
            <a:tailEnd/>
          </a:ln>
          <a:effectLst/>
        </p:spPr>
        <p:txBody>
          <a:bodyPr wrap="none" anchor="ctr">
            <a:spAutoFit/>
          </a:bodyPr>
          <a:lstStyle/>
          <a:p>
            <a:endParaRPr lang="tr-TR"/>
          </a:p>
        </p:txBody>
      </p:sp>
      <p:sp>
        <p:nvSpPr>
          <p:cNvPr id="81925" name="Rectangle 5"/>
          <p:cNvSpPr>
            <a:spLocks noChangeArrowheads="1"/>
          </p:cNvSpPr>
          <p:nvPr/>
        </p:nvSpPr>
        <p:spPr bwMode="auto">
          <a:xfrm>
            <a:off x="0" y="2674938"/>
            <a:ext cx="9144000" cy="0"/>
          </a:xfrm>
          <a:prstGeom prst="rect">
            <a:avLst/>
          </a:prstGeom>
          <a:noFill/>
          <a:ln w="9525">
            <a:noFill/>
            <a:miter lim="800000"/>
            <a:headEnd/>
            <a:tailEnd/>
          </a:ln>
          <a:effectLst/>
        </p:spPr>
        <p:txBody>
          <a:bodyPr wrap="none" anchor="ctr">
            <a:spAutoFit/>
          </a:bodyPr>
          <a:lstStyle/>
          <a:p>
            <a:endParaRPr lang="tr-TR"/>
          </a:p>
        </p:txBody>
      </p:sp>
      <p:sp>
        <p:nvSpPr>
          <p:cNvPr id="81926" name="Rectangle 6"/>
          <p:cNvSpPr>
            <a:spLocks noChangeArrowheads="1"/>
          </p:cNvSpPr>
          <p:nvPr/>
        </p:nvSpPr>
        <p:spPr bwMode="auto">
          <a:xfrm>
            <a:off x="0" y="2809875"/>
            <a:ext cx="9144000" cy="0"/>
          </a:xfrm>
          <a:prstGeom prst="rect">
            <a:avLst/>
          </a:prstGeom>
          <a:noFill/>
          <a:ln w="9525">
            <a:noFill/>
            <a:miter lim="800000"/>
            <a:headEnd/>
            <a:tailEnd/>
          </a:ln>
          <a:effectLst/>
        </p:spPr>
        <p:txBody>
          <a:bodyPr wrap="none" anchor="ctr">
            <a:spAutoFit/>
          </a:bodyPr>
          <a:lstStyle/>
          <a:p>
            <a:endParaRPr lang="tr-TR"/>
          </a:p>
        </p:txBody>
      </p:sp>
      <p:sp>
        <p:nvSpPr>
          <p:cNvPr id="81927" name="Rectangle 7"/>
          <p:cNvSpPr>
            <a:spLocks noChangeArrowheads="1"/>
          </p:cNvSpPr>
          <p:nvPr/>
        </p:nvSpPr>
        <p:spPr bwMode="auto">
          <a:xfrm>
            <a:off x="539750" y="620713"/>
            <a:ext cx="2927350" cy="366712"/>
          </a:xfrm>
          <a:prstGeom prst="rect">
            <a:avLst/>
          </a:prstGeom>
          <a:noFill/>
          <a:ln w="9525">
            <a:noFill/>
            <a:miter lim="800000"/>
            <a:headEnd/>
            <a:tailEnd/>
          </a:ln>
          <a:effectLst/>
        </p:spPr>
        <p:txBody>
          <a:bodyPr wrap="none" anchor="ctr">
            <a:spAutoFit/>
          </a:bodyPr>
          <a:lstStyle/>
          <a:p>
            <a:r>
              <a:rPr lang="tr-TR" b="1"/>
              <a:t>Yapay Bağışıklık Sistemi</a:t>
            </a:r>
            <a:r>
              <a:rPr lang="tr-TR"/>
              <a:t> </a:t>
            </a:r>
          </a:p>
        </p:txBody>
      </p:sp>
      <p:sp>
        <p:nvSpPr>
          <p:cNvPr id="81928" name="Rectangle 8"/>
          <p:cNvSpPr>
            <a:spLocks noChangeArrowheads="1"/>
          </p:cNvSpPr>
          <p:nvPr/>
        </p:nvSpPr>
        <p:spPr bwMode="auto">
          <a:xfrm>
            <a:off x="0" y="2500313"/>
            <a:ext cx="9144000" cy="0"/>
          </a:xfrm>
          <a:prstGeom prst="rect">
            <a:avLst/>
          </a:prstGeom>
          <a:noFill/>
          <a:ln w="9525">
            <a:noFill/>
            <a:miter lim="800000"/>
            <a:headEnd/>
            <a:tailEnd/>
          </a:ln>
          <a:effectLst/>
        </p:spPr>
        <p:txBody>
          <a:bodyPr wrap="none" anchor="ctr">
            <a:spAutoFit/>
          </a:bodyPr>
          <a:lstStyle/>
          <a:p>
            <a:endParaRPr lang="tr-TR"/>
          </a:p>
        </p:txBody>
      </p:sp>
      <p:sp>
        <p:nvSpPr>
          <p:cNvPr id="81933" name="Rectangle 13"/>
          <p:cNvSpPr>
            <a:spLocks noChangeArrowheads="1"/>
          </p:cNvSpPr>
          <p:nvPr/>
        </p:nvSpPr>
        <p:spPr bwMode="auto">
          <a:xfrm>
            <a:off x="0" y="1962150"/>
            <a:ext cx="9144000" cy="0"/>
          </a:xfrm>
          <a:prstGeom prst="rect">
            <a:avLst/>
          </a:prstGeom>
          <a:noFill/>
          <a:ln w="9525">
            <a:noFill/>
            <a:miter lim="800000"/>
            <a:headEnd/>
            <a:tailEnd/>
          </a:ln>
          <a:effectLst/>
        </p:spPr>
        <p:txBody>
          <a:bodyPr wrap="none" anchor="ctr">
            <a:spAutoFit/>
          </a:bodyPr>
          <a:lstStyle/>
          <a:p>
            <a:endParaRPr lang="tr-TR"/>
          </a:p>
        </p:txBody>
      </p:sp>
      <p:pic>
        <p:nvPicPr>
          <p:cNvPr id="81932" name="Picture 12" descr="http://img196.imageshack.us/img196/7804/bagisikliksistemi.png"/>
          <p:cNvPicPr>
            <a:picLocks noChangeAspect="1" noChangeArrowheads="1"/>
          </p:cNvPicPr>
          <p:nvPr/>
        </p:nvPicPr>
        <p:blipFill>
          <a:blip r:embed="rId3" r:link="rId4"/>
          <a:srcRect/>
          <a:stretch>
            <a:fillRect/>
          </a:stretch>
        </p:blipFill>
        <p:spPr bwMode="auto">
          <a:xfrm>
            <a:off x="1763713" y="3711575"/>
            <a:ext cx="3313112" cy="2651125"/>
          </a:xfrm>
          <a:prstGeom prst="rect">
            <a:avLst/>
          </a:prstGeom>
          <a:noFill/>
        </p:spPr>
      </p:pic>
      <p:sp>
        <p:nvSpPr>
          <p:cNvPr id="81934" name="Rectangle 14"/>
          <p:cNvSpPr>
            <a:spLocks noChangeArrowheads="1"/>
          </p:cNvSpPr>
          <p:nvPr/>
        </p:nvSpPr>
        <p:spPr bwMode="auto">
          <a:xfrm>
            <a:off x="0" y="4895850"/>
            <a:ext cx="9144000" cy="0"/>
          </a:xfrm>
          <a:prstGeom prst="rect">
            <a:avLst/>
          </a:prstGeom>
          <a:noFill/>
          <a:ln w="9525">
            <a:noFill/>
            <a:miter lim="800000"/>
            <a:headEnd/>
            <a:tailEnd/>
          </a:ln>
          <a:effectLst/>
        </p:spPr>
        <p:txBody>
          <a:bodyPr wrap="none" anchor="ctr">
            <a:spAutoFit/>
          </a:bodyPr>
          <a:lstStyle/>
          <a:p>
            <a:endParaRPr lang="tr-TR"/>
          </a:p>
        </p:txBody>
      </p:sp>
      <p:sp>
        <p:nvSpPr>
          <p:cNvPr id="81935" name="Rectangle 15"/>
          <p:cNvSpPr>
            <a:spLocks noChangeArrowheads="1"/>
          </p:cNvSpPr>
          <p:nvPr/>
        </p:nvSpPr>
        <p:spPr bwMode="auto">
          <a:xfrm>
            <a:off x="604838" y="1295400"/>
            <a:ext cx="7927975" cy="1803400"/>
          </a:xfrm>
          <a:prstGeom prst="rect">
            <a:avLst/>
          </a:prstGeom>
          <a:noFill/>
          <a:ln w="9525">
            <a:noFill/>
            <a:miter lim="800000"/>
            <a:headEnd/>
            <a:tailEnd/>
          </a:ln>
          <a:effectLst/>
        </p:spPr>
        <p:txBody>
          <a:bodyPr anchor="ctr">
            <a:spAutoFit/>
          </a:bodyPr>
          <a:lstStyle/>
          <a:p>
            <a:pPr algn="just"/>
            <a:r>
              <a:rPr lang="tr-TR" sz="1600"/>
              <a:t>Yapay bağışıklık sistemleri, doğal bağışıklık sisteminden esinlenerek, doğal sistemin prensiplerinin mühendislik açısından incelenerek karmaşık problemlerin çözümünde ve sistemlerin gelişiminde kullanılan sezgisel yöntemlerden biridir. Bu konuda Farmer (1986) tarafından, bağışıklık sistemini diğer yapay zeka yaklaşımları ile ilişkilendirme üzerine yapılan çalışma öncü çalışma olarak kabul edilebilir. Bu alanda öncülük yapmış çalışmalar arasında Ishida (1996); Hunt &amp; Cook (1996); Dasgupta (1996) ve Hofmeyr &amp; Forrest (1999) tarafından yapılmış çalışmalar da sayılabilir.</a:t>
            </a:r>
          </a:p>
        </p:txBody>
      </p:sp>
    </p:spTree>
  </p:cSld>
  <p:clrMapOvr>
    <a:masterClrMapping/>
  </p:clrMapOvr>
  <p:transition spd="med">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txBox="1">
            <a:spLocks noGrp="1"/>
          </p:cNvSpPr>
          <p:nvPr/>
        </p:nvSpPr>
        <p:spPr>
          <a:xfrm>
            <a:off x="6062663" y="6111875"/>
            <a:ext cx="2286000" cy="365125"/>
          </a:xfrm>
          <a:prstGeom prst="rect">
            <a:avLst/>
          </a:prstGeom>
          <a:noFill/>
        </p:spPr>
        <p:txBody>
          <a:bodyPr anchor="b"/>
          <a:lstStyle/>
          <a:p>
            <a:r>
              <a:rPr lang="tr-TR" sz="1000">
                <a:solidFill>
                  <a:srgbClr val="938E99"/>
                </a:solidFill>
                <a:latin typeface="Verdana" pitchFamily="34" charset="0"/>
              </a:rPr>
              <a:t>Veri Madenciliği [ 8.hft  ]</a:t>
            </a:r>
          </a:p>
        </p:txBody>
      </p:sp>
      <p:sp>
        <p:nvSpPr>
          <p:cNvPr id="5" name="4 Slayt Numarası Yer Tutucusu"/>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03C4FDD6-AC45-46CF-A0EB-8D40ADE5C02E}" type="slidenum">
              <a:rPr lang="tr-TR" sz="1000">
                <a:solidFill>
                  <a:schemeClr val="bg2">
                    <a:shade val="50000"/>
                  </a:schemeClr>
                </a:solidFill>
                <a:latin typeface="+mn-lt"/>
              </a:rPr>
              <a:pPr algn="r" fontAlgn="auto">
                <a:spcBef>
                  <a:spcPts val="0"/>
                </a:spcBef>
                <a:spcAft>
                  <a:spcPts val="0"/>
                </a:spcAft>
                <a:defRPr/>
              </a:pPr>
              <a:t>7</a:t>
            </a:fld>
            <a:endParaRPr lang="tr-TR" sz="1000">
              <a:solidFill>
                <a:schemeClr val="bg2">
                  <a:shade val="50000"/>
                </a:schemeClr>
              </a:solidFill>
              <a:latin typeface="+mn-lt"/>
            </a:endParaRPr>
          </a:p>
        </p:txBody>
      </p:sp>
      <p:sp>
        <p:nvSpPr>
          <p:cNvPr id="83972" name="Rectangle 4"/>
          <p:cNvSpPr>
            <a:spLocks noChangeArrowheads="1"/>
          </p:cNvSpPr>
          <p:nvPr/>
        </p:nvSpPr>
        <p:spPr bwMode="auto">
          <a:xfrm>
            <a:off x="0" y="2622550"/>
            <a:ext cx="9144000" cy="0"/>
          </a:xfrm>
          <a:prstGeom prst="rect">
            <a:avLst/>
          </a:prstGeom>
          <a:noFill/>
          <a:ln w="9525">
            <a:noFill/>
            <a:miter lim="800000"/>
            <a:headEnd/>
            <a:tailEnd/>
          </a:ln>
          <a:effectLst/>
        </p:spPr>
        <p:txBody>
          <a:bodyPr wrap="none" anchor="ctr">
            <a:spAutoFit/>
          </a:bodyPr>
          <a:lstStyle/>
          <a:p>
            <a:endParaRPr lang="tr-TR"/>
          </a:p>
        </p:txBody>
      </p:sp>
      <p:sp>
        <p:nvSpPr>
          <p:cNvPr id="83973" name="Rectangle 5"/>
          <p:cNvSpPr>
            <a:spLocks noChangeArrowheads="1"/>
          </p:cNvSpPr>
          <p:nvPr/>
        </p:nvSpPr>
        <p:spPr bwMode="auto">
          <a:xfrm>
            <a:off x="0" y="2674938"/>
            <a:ext cx="9144000" cy="0"/>
          </a:xfrm>
          <a:prstGeom prst="rect">
            <a:avLst/>
          </a:prstGeom>
          <a:noFill/>
          <a:ln w="9525">
            <a:noFill/>
            <a:miter lim="800000"/>
            <a:headEnd/>
            <a:tailEnd/>
          </a:ln>
          <a:effectLst/>
        </p:spPr>
        <p:txBody>
          <a:bodyPr wrap="none" anchor="ctr">
            <a:spAutoFit/>
          </a:bodyPr>
          <a:lstStyle/>
          <a:p>
            <a:endParaRPr lang="tr-TR"/>
          </a:p>
        </p:txBody>
      </p:sp>
      <p:sp>
        <p:nvSpPr>
          <p:cNvPr id="83974" name="Rectangle 6"/>
          <p:cNvSpPr>
            <a:spLocks noChangeArrowheads="1"/>
          </p:cNvSpPr>
          <p:nvPr/>
        </p:nvSpPr>
        <p:spPr bwMode="auto">
          <a:xfrm>
            <a:off x="0" y="2809875"/>
            <a:ext cx="9144000" cy="0"/>
          </a:xfrm>
          <a:prstGeom prst="rect">
            <a:avLst/>
          </a:prstGeom>
          <a:noFill/>
          <a:ln w="9525">
            <a:noFill/>
            <a:miter lim="800000"/>
            <a:headEnd/>
            <a:tailEnd/>
          </a:ln>
          <a:effectLst/>
        </p:spPr>
        <p:txBody>
          <a:bodyPr wrap="none" anchor="ctr">
            <a:spAutoFit/>
          </a:bodyPr>
          <a:lstStyle/>
          <a:p>
            <a:endParaRPr lang="tr-TR"/>
          </a:p>
        </p:txBody>
      </p:sp>
      <p:sp>
        <p:nvSpPr>
          <p:cNvPr id="83975" name="Rectangle 7"/>
          <p:cNvSpPr>
            <a:spLocks noChangeArrowheads="1"/>
          </p:cNvSpPr>
          <p:nvPr/>
        </p:nvSpPr>
        <p:spPr bwMode="auto">
          <a:xfrm>
            <a:off x="539750" y="620713"/>
            <a:ext cx="2927350" cy="366712"/>
          </a:xfrm>
          <a:prstGeom prst="rect">
            <a:avLst/>
          </a:prstGeom>
          <a:noFill/>
          <a:ln w="9525">
            <a:noFill/>
            <a:miter lim="800000"/>
            <a:headEnd/>
            <a:tailEnd/>
          </a:ln>
          <a:effectLst/>
        </p:spPr>
        <p:txBody>
          <a:bodyPr wrap="none" anchor="ctr">
            <a:spAutoFit/>
          </a:bodyPr>
          <a:lstStyle/>
          <a:p>
            <a:r>
              <a:rPr lang="tr-TR" b="1"/>
              <a:t>Yapay Bağışıklık Sistemi</a:t>
            </a:r>
            <a:r>
              <a:rPr lang="tr-TR"/>
              <a:t> </a:t>
            </a:r>
          </a:p>
        </p:txBody>
      </p:sp>
      <p:sp>
        <p:nvSpPr>
          <p:cNvPr id="83976" name="Rectangle 8"/>
          <p:cNvSpPr>
            <a:spLocks noChangeArrowheads="1"/>
          </p:cNvSpPr>
          <p:nvPr/>
        </p:nvSpPr>
        <p:spPr bwMode="auto">
          <a:xfrm>
            <a:off x="0" y="2500313"/>
            <a:ext cx="9144000" cy="0"/>
          </a:xfrm>
          <a:prstGeom prst="rect">
            <a:avLst/>
          </a:prstGeom>
          <a:noFill/>
          <a:ln w="9525">
            <a:noFill/>
            <a:miter lim="800000"/>
            <a:headEnd/>
            <a:tailEnd/>
          </a:ln>
          <a:effectLst/>
        </p:spPr>
        <p:txBody>
          <a:bodyPr wrap="none" anchor="ctr">
            <a:spAutoFit/>
          </a:bodyPr>
          <a:lstStyle/>
          <a:p>
            <a:endParaRPr lang="tr-TR"/>
          </a:p>
        </p:txBody>
      </p:sp>
      <p:sp>
        <p:nvSpPr>
          <p:cNvPr id="83977" name="Rectangle 9"/>
          <p:cNvSpPr>
            <a:spLocks noChangeArrowheads="1"/>
          </p:cNvSpPr>
          <p:nvPr/>
        </p:nvSpPr>
        <p:spPr bwMode="auto">
          <a:xfrm>
            <a:off x="0" y="1962150"/>
            <a:ext cx="9144000" cy="0"/>
          </a:xfrm>
          <a:prstGeom prst="rect">
            <a:avLst/>
          </a:prstGeom>
          <a:noFill/>
          <a:ln w="9525">
            <a:noFill/>
            <a:miter lim="800000"/>
            <a:headEnd/>
            <a:tailEnd/>
          </a:ln>
          <a:effectLst/>
        </p:spPr>
        <p:txBody>
          <a:bodyPr wrap="none" anchor="ctr">
            <a:spAutoFit/>
          </a:bodyPr>
          <a:lstStyle/>
          <a:p>
            <a:endParaRPr lang="tr-TR"/>
          </a:p>
        </p:txBody>
      </p:sp>
      <p:sp>
        <p:nvSpPr>
          <p:cNvPr id="83979" name="Rectangle 11"/>
          <p:cNvSpPr>
            <a:spLocks noChangeArrowheads="1"/>
          </p:cNvSpPr>
          <p:nvPr/>
        </p:nvSpPr>
        <p:spPr bwMode="auto">
          <a:xfrm>
            <a:off x="0" y="4895850"/>
            <a:ext cx="9144000" cy="0"/>
          </a:xfrm>
          <a:prstGeom prst="rect">
            <a:avLst/>
          </a:prstGeom>
          <a:noFill/>
          <a:ln w="9525">
            <a:noFill/>
            <a:miter lim="800000"/>
            <a:headEnd/>
            <a:tailEnd/>
          </a:ln>
          <a:effectLst/>
        </p:spPr>
        <p:txBody>
          <a:bodyPr wrap="none" anchor="ctr">
            <a:spAutoFit/>
          </a:bodyPr>
          <a:lstStyle/>
          <a:p>
            <a:endParaRPr lang="tr-TR"/>
          </a:p>
        </p:txBody>
      </p:sp>
      <p:sp>
        <p:nvSpPr>
          <p:cNvPr id="83982" name="Rectangle 14"/>
          <p:cNvSpPr>
            <a:spLocks noChangeArrowheads="1"/>
          </p:cNvSpPr>
          <p:nvPr/>
        </p:nvSpPr>
        <p:spPr bwMode="auto">
          <a:xfrm>
            <a:off x="0" y="1938338"/>
            <a:ext cx="9144000" cy="0"/>
          </a:xfrm>
          <a:prstGeom prst="rect">
            <a:avLst/>
          </a:prstGeom>
          <a:noFill/>
          <a:ln w="9525">
            <a:noFill/>
            <a:miter lim="800000"/>
            <a:headEnd/>
            <a:tailEnd/>
          </a:ln>
          <a:effectLst/>
        </p:spPr>
        <p:txBody>
          <a:bodyPr wrap="none" anchor="ctr">
            <a:spAutoFit/>
          </a:bodyPr>
          <a:lstStyle/>
          <a:p>
            <a:endParaRPr lang="tr-TR"/>
          </a:p>
        </p:txBody>
      </p:sp>
      <p:pic>
        <p:nvPicPr>
          <p:cNvPr id="83981" name="Picture 13"/>
          <p:cNvPicPr>
            <a:picLocks noChangeAspect="1" noChangeArrowheads="1"/>
          </p:cNvPicPr>
          <p:nvPr/>
        </p:nvPicPr>
        <p:blipFill>
          <a:blip r:embed="rId3"/>
          <a:srcRect/>
          <a:stretch>
            <a:fillRect/>
          </a:stretch>
        </p:blipFill>
        <p:spPr bwMode="auto">
          <a:xfrm>
            <a:off x="1692275" y="3740150"/>
            <a:ext cx="3816350" cy="2525713"/>
          </a:xfrm>
          <a:prstGeom prst="rect">
            <a:avLst/>
          </a:prstGeom>
          <a:noFill/>
        </p:spPr>
      </p:pic>
      <p:sp>
        <p:nvSpPr>
          <p:cNvPr id="83983" name="Rectangle 15"/>
          <p:cNvSpPr>
            <a:spLocks noChangeArrowheads="1"/>
          </p:cNvSpPr>
          <p:nvPr/>
        </p:nvSpPr>
        <p:spPr bwMode="auto">
          <a:xfrm>
            <a:off x="684213" y="1096963"/>
            <a:ext cx="7775575" cy="2047875"/>
          </a:xfrm>
          <a:prstGeom prst="rect">
            <a:avLst/>
          </a:prstGeom>
          <a:noFill/>
          <a:ln w="9525">
            <a:noFill/>
            <a:miter lim="800000"/>
            <a:headEnd/>
            <a:tailEnd/>
          </a:ln>
          <a:effectLst/>
        </p:spPr>
        <p:txBody>
          <a:bodyPr anchor="ctr">
            <a:spAutoFit/>
          </a:bodyPr>
          <a:lstStyle/>
          <a:p>
            <a:pPr algn="just"/>
            <a:r>
              <a:rPr lang="tr-TR" sz="1600"/>
              <a:t>Yapay bağışıklık sisteminde prensip B hücrelerinin temsilidir. Bağışıklık sisteminin örüntü tanıma bakış açısından en önemli karakteristiği </a:t>
            </a:r>
            <a:r>
              <a:rPr lang="tr-TR" sz="1600" i="1"/>
              <a:t>B </a:t>
            </a:r>
            <a:r>
              <a:rPr lang="tr-TR" sz="1600"/>
              <a:t>ve </a:t>
            </a:r>
            <a:r>
              <a:rPr lang="tr-TR" sz="1600" i="1"/>
              <a:t>T </a:t>
            </a:r>
            <a:r>
              <a:rPr lang="tr-TR" sz="1600"/>
              <a:t>hücrelerinin antijenleri tanıyabilme yeteneğine sahip yüzey alıcı molekülleri taşımasıdır.B hücresi örüntü tanıma ve makine öğrenmesi için temel kavramdır. Özellikle başlıca tanıma mekanizmaları sık sık antikor-antijen bağlanımını modellemektedir. Uyarılmış bir </a:t>
            </a:r>
            <a:r>
              <a:rPr lang="tr-TR" sz="1600" i="1"/>
              <a:t>B </a:t>
            </a:r>
            <a:r>
              <a:rPr lang="tr-TR" sz="1600"/>
              <a:t>hücresinin özellik vektörü ve bir eğitim verisinin özellik vektörü arasındaki </a:t>
            </a:r>
            <a:r>
              <a:rPr lang="tr-TR" sz="1600" i="1"/>
              <a:t>Öklid uzaklığını </a:t>
            </a:r>
            <a:r>
              <a:rPr lang="tr-TR" sz="1600"/>
              <a:t>kullanarak antikorlar ve antijenler arasındaki bağlanmanın derecesine karar verilen çalışmalar söz konusudur.</a:t>
            </a:r>
          </a:p>
        </p:txBody>
      </p:sp>
    </p:spTree>
  </p:cSld>
  <p:clrMapOvr>
    <a:masterClrMapping/>
  </p:clrMapOvr>
  <p:transition spd="med">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wrap="square" lIns="91440" tIns="45720" rIns="91440" bIns="45720" numCol="1" anchorCtr="0" compatLnSpc="1">
            <a:prstTxWarp prst="textNoShape">
              <a:avLst/>
            </a:prstTxWarp>
          </a:bodyPr>
          <a:lstStyle/>
          <a:p>
            <a:pPr fontAlgn="base">
              <a:spcBef>
                <a:spcPct val="0"/>
              </a:spcBef>
              <a:spcAft>
                <a:spcPct val="0"/>
              </a:spcAft>
            </a:pPr>
            <a:r>
              <a:rPr lang="tr-TR" smtClean="0">
                <a:solidFill>
                  <a:srgbClr val="938E99"/>
                </a:solidFill>
              </a:rPr>
              <a:t>Veri Madenciliği [ 8.hft  ]</a:t>
            </a:r>
          </a:p>
        </p:txBody>
      </p:sp>
      <p:sp>
        <p:nvSpPr>
          <p:cNvPr id="5" name="4 Slayt Numarası Yer Tutucusu"/>
          <p:cNvSpPr>
            <a:spLocks noGrp="1"/>
          </p:cNvSpPr>
          <p:nvPr>
            <p:ph type="sldNum" sz="quarter" idx="12"/>
          </p:nvPr>
        </p:nvSpPr>
        <p:spPr/>
        <p:txBody>
          <a:bodyPr/>
          <a:lstStyle/>
          <a:p>
            <a:pPr>
              <a:defRPr/>
            </a:pPr>
            <a:fld id="{C20E6EFA-70BA-440F-A640-68D923BFC615}" type="slidenum">
              <a:rPr lang="tr-TR"/>
              <a:pPr>
                <a:defRPr/>
              </a:pPr>
              <a:t>8</a:t>
            </a:fld>
            <a:endParaRPr lang="tr-TR"/>
          </a:p>
        </p:txBody>
      </p:sp>
      <p:sp>
        <p:nvSpPr>
          <p:cNvPr id="63495" name="Rectangle 7"/>
          <p:cNvSpPr>
            <a:spLocks noChangeArrowheads="1"/>
          </p:cNvSpPr>
          <p:nvPr/>
        </p:nvSpPr>
        <p:spPr bwMode="auto">
          <a:xfrm>
            <a:off x="900113" y="1125538"/>
            <a:ext cx="7056437" cy="4492625"/>
          </a:xfrm>
          <a:prstGeom prst="rect">
            <a:avLst/>
          </a:prstGeom>
          <a:noFill/>
          <a:ln w="9525">
            <a:noFill/>
            <a:miter lim="800000"/>
            <a:headEnd/>
            <a:tailEnd/>
          </a:ln>
          <a:effectLst/>
        </p:spPr>
        <p:txBody>
          <a:bodyPr anchor="ctr">
            <a:spAutoFit/>
          </a:bodyPr>
          <a:lstStyle/>
          <a:p>
            <a:pPr>
              <a:tabLst>
                <a:tab pos="1371600" algn="l"/>
              </a:tabLst>
            </a:pPr>
            <a:r>
              <a:rPr lang="tr-TR" sz="1600">
                <a:latin typeface="Arial Tur" pitchFamily="34" charset="0"/>
                <a:cs typeface="Times New Roman" pitchFamily="18" charset="0"/>
              </a:rPr>
              <a:t>Yapay Bağışıklık Sistemi aşağıdaki konu başlıklarında uygulama alanı bulmuştur</a:t>
            </a:r>
            <a:r>
              <a:rPr lang="tr-TR" sz="1600" baseline="30000">
                <a:latin typeface="Arial Tur" pitchFamily="34" charset="0"/>
                <a:cs typeface="Times New Roman" pitchFamily="18" charset="0"/>
                <a:hlinkClick r:id="" action="ppaction://noaction"/>
              </a:rPr>
              <a:t>[1]</a:t>
            </a:r>
            <a:r>
              <a:rPr lang="tr-TR" sz="1600">
                <a:latin typeface="Arial Tur" pitchFamily="34" charset="0"/>
                <a:cs typeface="Times New Roman" pitchFamily="18" charset="0"/>
              </a:rPr>
              <a:t>:</a:t>
            </a:r>
            <a:endParaRPr lang="tr-TR" sz="1600">
              <a:latin typeface="Arial Tur" pitchFamily="34" charset="0"/>
            </a:endParaRPr>
          </a:p>
          <a:p>
            <a:pPr>
              <a:tabLst>
                <a:tab pos="1371600" algn="l"/>
              </a:tabLst>
            </a:pPr>
            <a:endParaRPr lang="tr-TR" sz="1600">
              <a:latin typeface="Arial Tur" pitchFamily="34" charset="0"/>
            </a:endParaRPr>
          </a:p>
          <a:p>
            <a:pPr lvl="1" eaLnBrk="0" hangingPunct="0">
              <a:buFont typeface="Symbol" pitchFamily="18" charset="2"/>
              <a:buChar char=""/>
              <a:tabLst>
                <a:tab pos="1371600" algn="l"/>
              </a:tabLst>
            </a:pPr>
            <a:r>
              <a:rPr lang="tr-TR" sz="1600">
                <a:latin typeface="Arial Tur" pitchFamily="34" charset="0"/>
                <a:cs typeface="Times New Roman" pitchFamily="18" charset="0"/>
              </a:rPr>
              <a:t>Robotics</a:t>
            </a:r>
            <a:endParaRPr lang="tr-TR" sz="1600">
              <a:latin typeface="Arial Tur" pitchFamily="34" charset="0"/>
            </a:endParaRPr>
          </a:p>
          <a:p>
            <a:pPr lvl="1" eaLnBrk="0" hangingPunct="0">
              <a:buFont typeface="Symbol" pitchFamily="18" charset="2"/>
              <a:buChar char=""/>
              <a:tabLst>
                <a:tab pos="1371600" algn="l"/>
              </a:tabLst>
            </a:pPr>
            <a:r>
              <a:rPr lang="tr-TR" sz="1600">
                <a:latin typeface="Arial Tur" pitchFamily="34" charset="0"/>
                <a:cs typeface="Times New Roman" pitchFamily="18" charset="0"/>
              </a:rPr>
              <a:t>Control</a:t>
            </a:r>
            <a:endParaRPr lang="tr-TR" sz="1600">
              <a:latin typeface="Arial Tur" pitchFamily="34" charset="0"/>
            </a:endParaRPr>
          </a:p>
          <a:p>
            <a:pPr lvl="1" eaLnBrk="0" hangingPunct="0">
              <a:buFont typeface="Symbol" pitchFamily="18" charset="2"/>
              <a:buChar char=""/>
              <a:tabLst>
                <a:tab pos="1371600" algn="l"/>
              </a:tabLst>
            </a:pPr>
            <a:r>
              <a:rPr lang="tr-TR" sz="1600">
                <a:latin typeface="Arial Tur" pitchFamily="34" charset="0"/>
                <a:cs typeface="Times New Roman" pitchFamily="18" charset="0"/>
              </a:rPr>
              <a:t>Optimization</a:t>
            </a:r>
            <a:endParaRPr lang="tr-TR" sz="1600">
              <a:latin typeface="Arial Tur" pitchFamily="34" charset="0"/>
            </a:endParaRPr>
          </a:p>
          <a:p>
            <a:pPr lvl="1" eaLnBrk="0" hangingPunct="0">
              <a:buFont typeface="Symbol" pitchFamily="18" charset="2"/>
              <a:buChar char=""/>
              <a:tabLst>
                <a:tab pos="1371600" algn="l"/>
              </a:tabLst>
            </a:pPr>
            <a:r>
              <a:rPr lang="tr-TR" sz="1600">
                <a:latin typeface="Arial Tur" pitchFamily="34" charset="0"/>
                <a:cs typeface="Times New Roman" pitchFamily="18" charset="0"/>
              </a:rPr>
              <a:t>Neural Network yaklaşımlar</a:t>
            </a:r>
            <a:endParaRPr lang="tr-TR" sz="1600">
              <a:latin typeface="Arial Tur" pitchFamily="34" charset="0"/>
            </a:endParaRPr>
          </a:p>
          <a:p>
            <a:pPr lvl="1" eaLnBrk="0" hangingPunct="0">
              <a:buFont typeface="Symbol" pitchFamily="18" charset="2"/>
              <a:buChar char=""/>
              <a:tabLst>
                <a:tab pos="1371600" algn="l"/>
              </a:tabLst>
            </a:pPr>
            <a:r>
              <a:rPr lang="tr-TR" sz="1600">
                <a:latin typeface="Arial Tur" pitchFamily="34" charset="0"/>
                <a:cs typeface="Times New Roman" pitchFamily="18" charset="0"/>
              </a:rPr>
              <a:t>Anomali Saptama</a:t>
            </a:r>
            <a:endParaRPr lang="tr-TR" sz="1600">
              <a:latin typeface="Arial Tur" pitchFamily="34" charset="0"/>
            </a:endParaRPr>
          </a:p>
          <a:p>
            <a:pPr lvl="1" eaLnBrk="0" hangingPunct="0">
              <a:buFont typeface="Symbol" pitchFamily="18" charset="2"/>
              <a:buChar char=""/>
              <a:tabLst>
                <a:tab pos="1371600" algn="l"/>
              </a:tabLst>
            </a:pPr>
            <a:r>
              <a:rPr lang="tr-TR" sz="1600">
                <a:latin typeface="Arial Tur" pitchFamily="34" charset="0"/>
                <a:cs typeface="Times New Roman" pitchFamily="18" charset="0"/>
              </a:rPr>
              <a:t>Agent-Based yaklaşımlar</a:t>
            </a:r>
            <a:endParaRPr lang="tr-TR" sz="1600">
              <a:latin typeface="Arial Tur" pitchFamily="34" charset="0"/>
            </a:endParaRPr>
          </a:p>
          <a:p>
            <a:pPr lvl="1" eaLnBrk="0" hangingPunct="0">
              <a:buFont typeface="Symbol" pitchFamily="18" charset="2"/>
              <a:buChar char=""/>
              <a:tabLst>
                <a:tab pos="1371600" algn="l"/>
              </a:tabLst>
            </a:pPr>
            <a:r>
              <a:rPr lang="tr-TR" sz="1600">
                <a:latin typeface="Arial Tur" pitchFamily="34" charset="0"/>
                <a:cs typeface="Times New Roman" pitchFamily="18" charset="0"/>
              </a:rPr>
              <a:t>Öğrenme</a:t>
            </a:r>
            <a:endParaRPr lang="tr-TR" sz="1600">
              <a:latin typeface="Arial Tur" pitchFamily="34" charset="0"/>
            </a:endParaRPr>
          </a:p>
          <a:p>
            <a:pPr lvl="1" eaLnBrk="0" hangingPunct="0">
              <a:buFont typeface="Symbol" pitchFamily="18" charset="2"/>
              <a:buChar char=""/>
              <a:tabLst>
                <a:tab pos="1371600" algn="l"/>
              </a:tabLst>
            </a:pPr>
            <a:r>
              <a:rPr lang="tr-TR" sz="1600">
                <a:latin typeface="Arial Tur" pitchFamily="34" charset="0"/>
                <a:cs typeface="Times New Roman" pitchFamily="18" charset="0"/>
              </a:rPr>
              <a:t>Örüntü tanıma</a:t>
            </a:r>
            <a:endParaRPr lang="tr-TR" sz="1600">
              <a:latin typeface="Arial Tur" pitchFamily="34" charset="0"/>
            </a:endParaRPr>
          </a:p>
          <a:p>
            <a:pPr lvl="1" eaLnBrk="0" hangingPunct="0">
              <a:buFont typeface="Symbol" pitchFamily="18" charset="2"/>
              <a:buChar char=""/>
              <a:tabLst>
                <a:tab pos="1371600" algn="l"/>
              </a:tabLst>
            </a:pPr>
            <a:r>
              <a:rPr lang="tr-TR" sz="1600">
                <a:latin typeface="Arial Tur" pitchFamily="34" charset="0"/>
                <a:cs typeface="Times New Roman" pitchFamily="18" charset="0"/>
              </a:rPr>
              <a:t>Diğer uygulamalar</a:t>
            </a:r>
            <a:endParaRPr lang="tr-TR" sz="1600">
              <a:latin typeface="Arial Tur" pitchFamily="34" charset="0"/>
            </a:endParaRPr>
          </a:p>
          <a:p>
            <a:pPr lvl="2" eaLnBrk="0" hangingPunct="0">
              <a:buFont typeface="Wingdings 2" pitchFamily="18" charset="2"/>
              <a:buChar char=""/>
              <a:tabLst>
                <a:tab pos="1371600" algn="l"/>
              </a:tabLst>
            </a:pPr>
            <a:r>
              <a:rPr lang="tr-TR" sz="1600">
                <a:latin typeface="Arial Tur" pitchFamily="34" charset="0"/>
                <a:cs typeface="Times New Roman" pitchFamily="18" charset="0"/>
              </a:rPr>
              <a:t>Açık WebServer kordinasyonlar</a:t>
            </a:r>
            <a:endParaRPr lang="tr-TR" sz="1600">
              <a:latin typeface="Arial Tur" pitchFamily="34" charset="0"/>
            </a:endParaRPr>
          </a:p>
          <a:p>
            <a:pPr lvl="2" eaLnBrk="0" hangingPunct="0">
              <a:buFont typeface="Wingdings 2" pitchFamily="18" charset="2"/>
              <a:buChar char=""/>
              <a:tabLst>
                <a:tab pos="1371600" algn="l"/>
              </a:tabLst>
            </a:pPr>
            <a:r>
              <a:rPr lang="tr-TR" sz="1600">
                <a:latin typeface="Arial Tur" pitchFamily="34" charset="0"/>
                <a:cs typeface="Times New Roman" pitchFamily="18" charset="0"/>
              </a:rPr>
              <a:t>Çizelgeleme</a:t>
            </a:r>
            <a:endParaRPr lang="tr-TR" sz="1600">
              <a:latin typeface="Arial Tur" pitchFamily="34" charset="0"/>
            </a:endParaRPr>
          </a:p>
          <a:p>
            <a:pPr lvl="2" eaLnBrk="0" hangingPunct="0">
              <a:buFont typeface="Wingdings 2" pitchFamily="18" charset="2"/>
              <a:buChar char=""/>
              <a:tabLst>
                <a:tab pos="1371600" algn="l"/>
              </a:tabLst>
            </a:pPr>
            <a:r>
              <a:rPr lang="tr-TR" sz="1600">
                <a:latin typeface="Arial Tur" pitchFamily="34" charset="0"/>
                <a:cs typeface="Times New Roman" pitchFamily="18" charset="0"/>
              </a:rPr>
              <a:t>Veri madenciliği</a:t>
            </a:r>
            <a:endParaRPr lang="tr-TR" sz="1600">
              <a:latin typeface="Arial Tur" pitchFamily="34" charset="0"/>
            </a:endParaRPr>
          </a:p>
          <a:p>
            <a:pPr lvl="2" eaLnBrk="0" hangingPunct="0">
              <a:buFont typeface="Wingdings 2" pitchFamily="18" charset="2"/>
              <a:buChar char=""/>
              <a:tabLst>
                <a:tab pos="1371600" algn="l"/>
              </a:tabLst>
            </a:pPr>
            <a:r>
              <a:rPr lang="tr-TR" sz="1600">
                <a:latin typeface="Arial Tur" pitchFamily="34" charset="0"/>
                <a:cs typeface="Times New Roman" pitchFamily="18" charset="0"/>
              </a:rPr>
              <a:t>Sınıflama</a:t>
            </a:r>
            <a:endParaRPr lang="tr-TR" sz="1600">
              <a:latin typeface="Arial Tur" pitchFamily="34" charset="0"/>
            </a:endParaRPr>
          </a:p>
          <a:p>
            <a:pPr eaLnBrk="0" hangingPunct="0">
              <a:tabLst>
                <a:tab pos="1371600" algn="l"/>
              </a:tabLst>
            </a:pPr>
            <a:r>
              <a:rPr lang="tr-TR" sz="1600"/>
              <a:t/>
            </a:r>
            <a:br>
              <a:rPr lang="tr-TR" sz="1600"/>
            </a:br>
            <a:endParaRPr lang="tr-TR" sz="1600"/>
          </a:p>
        </p:txBody>
      </p:sp>
      <p:sp>
        <p:nvSpPr>
          <p:cNvPr id="63496" name="Rectangle 8"/>
          <p:cNvSpPr>
            <a:spLocks noChangeArrowheads="1"/>
          </p:cNvSpPr>
          <p:nvPr/>
        </p:nvSpPr>
        <p:spPr bwMode="auto">
          <a:xfrm>
            <a:off x="539750" y="620713"/>
            <a:ext cx="2927350" cy="366712"/>
          </a:xfrm>
          <a:prstGeom prst="rect">
            <a:avLst/>
          </a:prstGeom>
          <a:noFill/>
          <a:ln w="9525">
            <a:noFill/>
            <a:miter lim="800000"/>
            <a:headEnd/>
            <a:tailEnd/>
          </a:ln>
          <a:effectLst/>
        </p:spPr>
        <p:txBody>
          <a:bodyPr wrap="none" anchor="ctr">
            <a:spAutoFit/>
          </a:bodyPr>
          <a:lstStyle/>
          <a:p>
            <a:r>
              <a:rPr lang="tr-TR" b="1"/>
              <a:t>Yapay Bağışıklık Sistemi</a:t>
            </a:r>
            <a:r>
              <a:rPr lang="tr-TR"/>
              <a:t> </a:t>
            </a:r>
          </a:p>
        </p:txBody>
      </p:sp>
      <p:sp>
        <p:nvSpPr>
          <p:cNvPr id="63497" name="Rectangle 9"/>
          <p:cNvSpPr>
            <a:spLocks noChangeArrowheads="1"/>
          </p:cNvSpPr>
          <p:nvPr/>
        </p:nvSpPr>
        <p:spPr bwMode="auto">
          <a:xfrm>
            <a:off x="1476375" y="5445125"/>
            <a:ext cx="3017838" cy="7938"/>
          </a:xfrm>
          <a:prstGeom prst="rect">
            <a:avLst/>
          </a:prstGeom>
          <a:solidFill>
            <a:srgbClr val="000000"/>
          </a:solidFill>
          <a:ln w="9525">
            <a:solidFill>
              <a:schemeClr val="tx1"/>
            </a:solidFill>
            <a:miter lim="800000"/>
            <a:headEnd/>
            <a:tailEnd/>
          </a:ln>
          <a:effectLst/>
        </p:spPr>
        <p:txBody>
          <a:bodyPr wrap="none" anchor="ctr">
            <a:spAutoFit/>
          </a:bodyPr>
          <a:lstStyle/>
          <a:p>
            <a:endParaRPr lang="tr-TR"/>
          </a:p>
        </p:txBody>
      </p:sp>
      <p:sp>
        <p:nvSpPr>
          <p:cNvPr id="63498" name="Rectangle 10"/>
          <p:cNvSpPr>
            <a:spLocks noChangeArrowheads="1"/>
          </p:cNvSpPr>
          <p:nvPr/>
        </p:nvSpPr>
        <p:spPr bwMode="auto">
          <a:xfrm>
            <a:off x="1476375" y="5589588"/>
            <a:ext cx="3790950" cy="488950"/>
          </a:xfrm>
          <a:prstGeom prst="rect">
            <a:avLst/>
          </a:prstGeom>
          <a:noFill/>
          <a:ln w="9525">
            <a:noFill/>
            <a:miter lim="800000"/>
            <a:headEnd/>
            <a:tailEnd/>
          </a:ln>
          <a:effectLst/>
        </p:spPr>
        <p:txBody>
          <a:bodyPr wrap="none" anchor="ctr">
            <a:spAutoFit/>
          </a:bodyPr>
          <a:lstStyle/>
          <a:p>
            <a:r>
              <a:rPr lang="en-AU" sz="800" baseline="30000">
                <a:latin typeface="Calibri" pitchFamily="34" charset="0"/>
                <a:cs typeface="Times New Roman" pitchFamily="18" charset="0"/>
                <a:hlinkClick r:id="" action="ppaction://noaction"/>
              </a:rPr>
              <a:t>[1]</a:t>
            </a:r>
            <a:r>
              <a:rPr lang="en-AU" sz="800">
                <a:latin typeface="Calibri" pitchFamily="34" charset="0"/>
                <a:cs typeface="Times New Roman" pitchFamily="18" charset="0"/>
              </a:rPr>
              <a:t> </a:t>
            </a:r>
            <a:r>
              <a:rPr lang="tr-TR" sz="800">
                <a:latin typeface="Calibri" pitchFamily="34" charset="0"/>
                <a:cs typeface="Times New Roman" pitchFamily="18" charset="0"/>
              </a:rPr>
              <a:t> (Leandro Nunes de Castro, (VI-Brazilian Symposium on Neural Networks, SBRN 2000)</a:t>
            </a:r>
            <a:endParaRPr lang="tr-TR" sz="800"/>
          </a:p>
          <a:p>
            <a:pPr eaLnBrk="0" hangingPunct="0"/>
            <a:endParaRPr lang="tr-TR"/>
          </a:p>
        </p:txBody>
      </p:sp>
    </p:spTree>
  </p:cSld>
  <p:clrMapOvr>
    <a:masterClrMapping/>
  </p:clrMapOvr>
  <p:transition spd="med">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txBox="1">
            <a:spLocks noGrp="1"/>
          </p:cNvSpPr>
          <p:nvPr/>
        </p:nvSpPr>
        <p:spPr>
          <a:xfrm>
            <a:off x="6062663" y="6111875"/>
            <a:ext cx="2286000" cy="365125"/>
          </a:xfrm>
          <a:prstGeom prst="rect">
            <a:avLst/>
          </a:prstGeom>
          <a:noFill/>
        </p:spPr>
        <p:txBody>
          <a:bodyPr anchor="b"/>
          <a:lstStyle/>
          <a:p>
            <a:r>
              <a:rPr lang="tr-TR" sz="1000">
                <a:solidFill>
                  <a:srgbClr val="938E99"/>
                </a:solidFill>
                <a:latin typeface="Verdana" pitchFamily="34" charset="0"/>
              </a:rPr>
              <a:t>Veri Madenciliği [ 8.hft  ]</a:t>
            </a:r>
          </a:p>
        </p:txBody>
      </p:sp>
      <p:sp>
        <p:nvSpPr>
          <p:cNvPr id="5" name="4 Slayt Numarası Yer Tutucusu"/>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B56C9E54-30C1-4364-B4C3-ED4B5A8038C5}" type="slidenum">
              <a:rPr lang="tr-TR" sz="1000">
                <a:solidFill>
                  <a:schemeClr val="bg2">
                    <a:shade val="50000"/>
                  </a:schemeClr>
                </a:solidFill>
                <a:latin typeface="+mn-lt"/>
              </a:rPr>
              <a:pPr algn="r" fontAlgn="auto">
                <a:spcBef>
                  <a:spcPts val="0"/>
                </a:spcBef>
                <a:spcAft>
                  <a:spcPts val="0"/>
                </a:spcAft>
                <a:defRPr/>
              </a:pPr>
              <a:t>9</a:t>
            </a:fld>
            <a:endParaRPr lang="tr-TR" sz="1000">
              <a:solidFill>
                <a:schemeClr val="bg2">
                  <a:shade val="50000"/>
                </a:schemeClr>
              </a:solidFill>
              <a:latin typeface="+mn-lt"/>
            </a:endParaRPr>
          </a:p>
        </p:txBody>
      </p:sp>
      <p:sp>
        <p:nvSpPr>
          <p:cNvPr id="90118" name="Rectangle 6"/>
          <p:cNvSpPr>
            <a:spLocks noChangeArrowheads="1"/>
          </p:cNvSpPr>
          <p:nvPr/>
        </p:nvSpPr>
        <p:spPr bwMode="auto">
          <a:xfrm>
            <a:off x="539750" y="620713"/>
            <a:ext cx="2927350" cy="366712"/>
          </a:xfrm>
          <a:prstGeom prst="rect">
            <a:avLst/>
          </a:prstGeom>
          <a:noFill/>
          <a:ln w="9525">
            <a:noFill/>
            <a:miter lim="800000"/>
            <a:headEnd/>
            <a:tailEnd/>
          </a:ln>
          <a:effectLst/>
        </p:spPr>
        <p:txBody>
          <a:bodyPr wrap="none" anchor="ctr">
            <a:spAutoFit/>
          </a:bodyPr>
          <a:lstStyle/>
          <a:p>
            <a:r>
              <a:rPr lang="tr-TR" b="1"/>
              <a:t>Yapay Bağışıklık Sistemi</a:t>
            </a:r>
            <a:r>
              <a:rPr lang="tr-TR"/>
              <a:t> </a:t>
            </a:r>
          </a:p>
        </p:txBody>
      </p:sp>
      <p:sp>
        <p:nvSpPr>
          <p:cNvPr id="90124" name="Rectangle 12"/>
          <p:cNvSpPr>
            <a:spLocks noChangeArrowheads="1"/>
          </p:cNvSpPr>
          <p:nvPr/>
        </p:nvSpPr>
        <p:spPr bwMode="auto">
          <a:xfrm>
            <a:off x="3348038" y="1239838"/>
            <a:ext cx="5184775" cy="1314450"/>
          </a:xfrm>
          <a:prstGeom prst="rect">
            <a:avLst/>
          </a:prstGeom>
          <a:noFill/>
          <a:ln w="9525">
            <a:noFill/>
            <a:miter lim="800000"/>
            <a:headEnd/>
            <a:tailEnd/>
          </a:ln>
          <a:effectLst/>
        </p:spPr>
        <p:txBody>
          <a:bodyPr anchor="ctr">
            <a:spAutoFit/>
          </a:bodyPr>
          <a:lstStyle/>
          <a:p>
            <a:pPr algn="just"/>
            <a:r>
              <a:rPr lang="tr-TR" sz="1600"/>
              <a:t>Yapılan bir çalışmada  beyin MR görüntülerini sınıflandırmak için yapay bağışıklık sistemlerinin klonal seçim algoritması kullanılmış ve çok sayıda tespit için sürede azalma sağlanmış, böylece doktorlara daha verimli ve doğru bir teşhis imkanı verilmiştir</a:t>
            </a:r>
            <a:r>
              <a:rPr lang="tr-TR" sz="1600" baseline="30000"/>
              <a:t>1</a:t>
            </a:r>
            <a:r>
              <a:rPr lang="tr-TR" sz="1600"/>
              <a:t> </a:t>
            </a:r>
          </a:p>
        </p:txBody>
      </p:sp>
      <p:pic>
        <p:nvPicPr>
          <p:cNvPr id="90126" name="Picture 14" descr="o1s1"/>
          <p:cNvPicPr>
            <a:picLocks noChangeAspect="1" noChangeArrowheads="1"/>
          </p:cNvPicPr>
          <p:nvPr/>
        </p:nvPicPr>
        <p:blipFill>
          <a:blip r:embed="rId3"/>
          <a:srcRect/>
          <a:stretch>
            <a:fillRect/>
          </a:stretch>
        </p:blipFill>
        <p:spPr bwMode="auto">
          <a:xfrm>
            <a:off x="1331913" y="1052513"/>
            <a:ext cx="1728787" cy="1728787"/>
          </a:xfrm>
          <a:prstGeom prst="rect">
            <a:avLst/>
          </a:prstGeom>
          <a:noFill/>
        </p:spPr>
      </p:pic>
      <p:sp>
        <p:nvSpPr>
          <p:cNvPr id="90130" name="Rectangle 18"/>
          <p:cNvSpPr>
            <a:spLocks noChangeArrowheads="1"/>
          </p:cNvSpPr>
          <p:nvPr/>
        </p:nvSpPr>
        <p:spPr bwMode="auto">
          <a:xfrm>
            <a:off x="3492500" y="3479800"/>
            <a:ext cx="5040313" cy="1069975"/>
          </a:xfrm>
          <a:prstGeom prst="rect">
            <a:avLst/>
          </a:prstGeom>
          <a:noFill/>
          <a:ln w="9525">
            <a:noFill/>
            <a:miter lim="800000"/>
            <a:headEnd/>
            <a:tailEnd/>
          </a:ln>
          <a:effectLst/>
        </p:spPr>
        <p:txBody>
          <a:bodyPr anchor="ctr">
            <a:spAutoFit/>
          </a:bodyPr>
          <a:lstStyle/>
          <a:p>
            <a:r>
              <a:rPr lang="tr-TR" sz="1600"/>
              <a:t>Yapay Bağışıklık Tanıma Sistemi kullanılarak başka bir çalışmada  Doppler sinyallerinin bulanık görünümündeki tanı hatalarını giderebilecek bir sistem geliştirilmiştir</a:t>
            </a:r>
            <a:r>
              <a:rPr lang="tr-TR" sz="1600" baseline="30000"/>
              <a:t>2</a:t>
            </a:r>
            <a:r>
              <a:rPr lang="tr-TR" sz="1600"/>
              <a:t> </a:t>
            </a:r>
          </a:p>
        </p:txBody>
      </p:sp>
      <p:sp>
        <p:nvSpPr>
          <p:cNvPr id="90131" name="Rectangle 19"/>
          <p:cNvSpPr>
            <a:spLocks noChangeArrowheads="1"/>
          </p:cNvSpPr>
          <p:nvPr/>
        </p:nvSpPr>
        <p:spPr bwMode="auto">
          <a:xfrm>
            <a:off x="666750" y="5522913"/>
            <a:ext cx="6126163" cy="214312"/>
          </a:xfrm>
          <a:prstGeom prst="rect">
            <a:avLst/>
          </a:prstGeom>
          <a:noFill/>
          <a:ln w="9525">
            <a:noFill/>
            <a:miter lim="800000"/>
            <a:headEnd/>
            <a:tailEnd/>
          </a:ln>
          <a:effectLst/>
        </p:spPr>
        <p:txBody>
          <a:bodyPr wrap="none" anchor="ctr">
            <a:spAutoFit/>
          </a:bodyPr>
          <a:lstStyle/>
          <a:p>
            <a:r>
              <a:rPr lang="tr-TR" sz="800"/>
              <a:t>1. EURASIP Journal on Advances in Signal Processing Volume 2008 (2008), Article ID 547684, 8 pages doi:10.1155/2008/547684 </a:t>
            </a:r>
          </a:p>
        </p:txBody>
      </p:sp>
      <p:sp>
        <p:nvSpPr>
          <p:cNvPr id="90132" name="Rectangle 20"/>
          <p:cNvSpPr>
            <a:spLocks noChangeArrowheads="1"/>
          </p:cNvSpPr>
          <p:nvPr/>
        </p:nvSpPr>
        <p:spPr bwMode="auto">
          <a:xfrm>
            <a:off x="684213" y="5673725"/>
            <a:ext cx="6281737" cy="336550"/>
          </a:xfrm>
          <a:prstGeom prst="rect">
            <a:avLst/>
          </a:prstGeom>
          <a:noFill/>
          <a:ln w="9525">
            <a:noFill/>
            <a:miter lim="800000"/>
            <a:headEnd/>
            <a:tailEnd/>
          </a:ln>
          <a:effectLst/>
        </p:spPr>
        <p:txBody>
          <a:bodyPr wrap="none" anchor="ctr">
            <a:spAutoFit/>
          </a:bodyPr>
          <a:lstStyle/>
          <a:p>
            <a:r>
              <a:rPr lang="tr-TR" sz="800"/>
              <a:t>2.Medical application of Artificial Immune Recognition System (AIRS): Diagnosis of atherosclerosis from carotid artery Doppler signals, </a:t>
            </a:r>
          </a:p>
          <a:p>
            <a:r>
              <a:rPr lang="tr-TR" sz="800"/>
              <a:t>Computers in Biology and Medicine 37 (2007) 1092 – 1099 </a:t>
            </a:r>
          </a:p>
        </p:txBody>
      </p:sp>
      <p:pic>
        <p:nvPicPr>
          <p:cNvPr id="90134" name="Picture 22" descr="doppler">
            <a:hlinkClick r:id="rId4"/>
          </p:cNvPr>
          <p:cNvPicPr>
            <a:picLocks noChangeAspect="1" noChangeArrowheads="1"/>
          </p:cNvPicPr>
          <p:nvPr/>
        </p:nvPicPr>
        <p:blipFill>
          <a:blip r:embed="rId5"/>
          <a:srcRect/>
          <a:stretch>
            <a:fillRect/>
          </a:stretch>
        </p:blipFill>
        <p:spPr bwMode="auto">
          <a:xfrm>
            <a:off x="1258888" y="3429000"/>
            <a:ext cx="1800225" cy="1227138"/>
          </a:xfrm>
          <a:prstGeom prst="rect">
            <a:avLst/>
          </a:prstGeom>
          <a:noFill/>
        </p:spPr>
      </p:pic>
    </p:spTree>
  </p:cSld>
  <p:clrMapOvr>
    <a:masterClrMapping/>
  </p:clrMapOvr>
  <p:transition spd="med">
    <p:fade thruBlk="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örünüş">
  <a:themeElements>
    <a:clrScheme name="Güven">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Görünüş">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Kalabalık">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solidFill>
          <a:srgbClr val="FFFF00">
            <a:alpha val="17000"/>
          </a:srgbClr>
        </a:solidFill>
        <a:ln>
          <a:solidFill>
            <a:srgbClr val="FF0000"/>
          </a:solidFill>
        </a:ln>
      </a:spPr>
      <a:bodyPr rtlCol="0" anchor="ctr"/>
      <a:lstStyle>
        <a:defPPr algn="ctr">
          <a:defRPr sz="1600" dirty="0" smtClean="0">
            <a:solidFill>
              <a:schemeClr val="accent6">
                <a:lumMod val="50000"/>
              </a:schemeClr>
            </a:solidFill>
            <a:latin typeface="Arial Narrow" pitchFamily="34" charset="0"/>
          </a:defRPr>
        </a:defPPr>
      </a:lstStyle>
      <a:style>
        <a:lnRef idx="1">
          <a:schemeClr val="accent6"/>
        </a:lnRef>
        <a:fillRef idx="2">
          <a:schemeClr val="accent6"/>
        </a:fillRef>
        <a:effectRef idx="1">
          <a:schemeClr val="accent6"/>
        </a:effectRef>
        <a:fontRef idx="minor">
          <a:schemeClr val="dk1"/>
        </a:fontRef>
      </a:style>
    </a:spDef>
    <a:lnDef>
      <a:spPr>
        <a:ln>
          <a:solidFill>
            <a:srgbClr val="0070C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5292</TotalTime>
  <Words>656</Words>
  <Application>Microsoft Office PowerPoint</Application>
  <PresentationFormat>Ekran Gösterisi (4:3)</PresentationFormat>
  <Paragraphs>91</Paragraphs>
  <Slides>11</Slides>
  <Notes>11</Notes>
  <HiddenSlides>0</HiddenSlides>
  <MMClips>0</MMClips>
  <ScaleCrop>false</ScaleCrop>
  <HeadingPairs>
    <vt:vector size="6" baseType="variant">
      <vt:variant>
        <vt:lpstr>Kullanılan Yazı Tipleri</vt:lpstr>
      </vt:variant>
      <vt:variant>
        <vt:i4>9</vt:i4>
      </vt:variant>
      <vt:variant>
        <vt:lpstr>Tasarım Şablonu</vt:lpstr>
      </vt:variant>
      <vt:variant>
        <vt:i4>5</vt:i4>
      </vt:variant>
      <vt:variant>
        <vt:lpstr>Slayt Başlıkları</vt:lpstr>
      </vt:variant>
      <vt:variant>
        <vt:i4>11</vt:i4>
      </vt:variant>
    </vt:vector>
  </HeadingPairs>
  <TitlesOfParts>
    <vt:vector size="25" baseType="lpstr">
      <vt:lpstr>Arial</vt:lpstr>
      <vt:lpstr>Verdana</vt:lpstr>
      <vt:lpstr>Wingdings 2</vt:lpstr>
      <vt:lpstr>Calibri</vt:lpstr>
      <vt:lpstr>Castellar</vt:lpstr>
      <vt:lpstr>Batang</vt:lpstr>
      <vt:lpstr>Arial Tur</vt:lpstr>
      <vt:lpstr>Times New Roman</vt:lpstr>
      <vt:lpstr>Symbol</vt:lpstr>
      <vt:lpstr>Görünüş</vt:lpstr>
      <vt:lpstr>Görünüş</vt:lpstr>
      <vt:lpstr>Görünüş</vt:lpstr>
      <vt:lpstr>Görünüş</vt:lpstr>
      <vt:lpstr>Görünüş</vt:lpstr>
      <vt:lpstr>Slayt 1</vt:lpstr>
      <vt:lpstr>Slayt 2</vt:lpstr>
      <vt:lpstr>Slayt 3</vt:lpstr>
      <vt:lpstr>Slayt 4</vt:lpstr>
      <vt:lpstr>Slayt 5</vt:lpstr>
      <vt:lpstr>Slayt 6</vt:lpstr>
      <vt:lpstr>Slayt 7</vt:lpstr>
      <vt:lpstr>Slayt 8</vt:lpstr>
      <vt:lpstr>Slayt 9</vt:lpstr>
      <vt:lpstr>Slayt 10</vt:lpstr>
      <vt:lpstr>Slayt 11</vt:lpstr>
    </vt:vector>
  </TitlesOfParts>
  <Company>Office 2007 Corp.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Madenciliği</dc:title>
  <dc:creator>YYURTAY</dc:creator>
  <cp:lastModifiedBy>nyy</cp:lastModifiedBy>
  <cp:revision>267</cp:revision>
  <dcterms:created xsi:type="dcterms:W3CDTF">2009-02-03T08:32:31Z</dcterms:created>
  <dcterms:modified xsi:type="dcterms:W3CDTF">2009-11-25T13:02:26Z</dcterms:modified>
</cp:coreProperties>
</file>