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56" r:id="rId2"/>
    <p:sldId id="336" r:id="rId3"/>
    <p:sldId id="337" r:id="rId4"/>
    <p:sldId id="335" r:id="rId5"/>
    <p:sldId id="341" r:id="rId6"/>
    <p:sldId id="339" r:id="rId7"/>
    <p:sldId id="340" r:id="rId8"/>
    <p:sldId id="342" r:id="rId9"/>
    <p:sldId id="360" r:id="rId10"/>
    <p:sldId id="361" r:id="rId11"/>
    <p:sldId id="343" r:id="rId12"/>
    <p:sldId id="367" r:id="rId13"/>
    <p:sldId id="368" r:id="rId14"/>
    <p:sldId id="369" r:id="rId15"/>
    <p:sldId id="370" r:id="rId16"/>
    <p:sldId id="371" r:id="rId17"/>
    <p:sldId id="373" r:id="rId18"/>
    <p:sldId id="374" r:id="rId19"/>
    <p:sldId id="350" r:id="rId20"/>
    <p:sldId id="365" r:id="rId21"/>
    <p:sldId id="353" r:id="rId22"/>
    <p:sldId id="366" r:id="rId23"/>
    <p:sldId id="333" r:id="rId2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5000" autoAdjust="0"/>
  </p:normalViewPr>
  <p:slideViewPr>
    <p:cSldViewPr>
      <p:cViewPr varScale="1">
        <p:scale>
          <a:sx n="74" d="100"/>
          <a:sy n="74" d="100"/>
        </p:scale>
        <p:origin x="1776" y="60"/>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B97767-7942-41B6-9749-32E43C2619F3}" type="doc">
      <dgm:prSet loTypeId="urn:microsoft.com/office/officeart/2005/8/layout/hierarchy2" loCatId="hierarchy" qsTypeId="urn:microsoft.com/office/officeart/2005/8/quickstyle/simple1#1" qsCatId="simple" csTypeId="urn:microsoft.com/office/officeart/2005/8/colors/colorful2" csCatId="colorful" phldr="1"/>
      <dgm:spPr/>
    </dgm:pt>
    <dgm:pt modelId="{DD97AD2B-B3C0-4434-A3F0-15B5CD37BF61}">
      <dgm:prSet custT="1">
        <dgm:style>
          <a:lnRef idx="1">
            <a:schemeClr val="accent6"/>
          </a:lnRef>
          <a:fillRef idx="3">
            <a:schemeClr val="accent6"/>
          </a:fillRef>
          <a:effectRef idx="2">
            <a:schemeClr val="accent6"/>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Veri Madenciliği Yöntemleri</a:t>
          </a:r>
          <a:endParaRPr kumimoji="0" lang="en-US" sz="1300" b="0" i="0" u="none" strike="noStrike" cap="none" normalizeH="0" baseline="0" smtClean="0">
            <a:ln/>
            <a:effectLst/>
            <a:latin typeface="Arial Narrow" pitchFamily="34" charset="0"/>
          </a:endParaRPr>
        </a:p>
      </dgm:t>
    </dgm:pt>
    <dgm:pt modelId="{9A5C29E7-DA9B-49FC-BFF1-F3A7BEB262FC}" type="parTrans" cxnId="{FA8E2211-495B-4B75-BDEC-4B480AE9FEC7}">
      <dgm:prSet/>
      <dgm:spPr/>
      <dgm:t>
        <a:bodyPr/>
        <a:lstStyle/>
        <a:p>
          <a:endParaRPr lang="tr-TR" sz="1100">
            <a:latin typeface="Arial Narrow" pitchFamily="34" charset="0"/>
          </a:endParaRPr>
        </a:p>
      </dgm:t>
    </dgm:pt>
    <dgm:pt modelId="{FFFBB66D-4A43-4EA1-8F8B-EAC0DC93262B}" type="sibTrans" cxnId="{FA8E2211-495B-4B75-BDEC-4B480AE9FEC7}">
      <dgm:prSet/>
      <dgm:spPr/>
      <dgm:t>
        <a:bodyPr/>
        <a:lstStyle/>
        <a:p>
          <a:endParaRPr lang="tr-TR" sz="1100">
            <a:latin typeface="Arial Narrow" pitchFamily="34" charset="0"/>
          </a:endParaRPr>
        </a:p>
      </dgm:t>
    </dgm:pt>
    <dgm:pt modelId="{B96BE7B7-80BD-41E5-B9C9-EEAB0671F8F3}">
      <dgm:prSet custT="1">
        <dgm:style>
          <a:lnRef idx="1">
            <a:schemeClr val="accent5"/>
          </a:lnRef>
          <a:fillRef idx="3">
            <a:schemeClr val="accent5"/>
          </a:fillRef>
          <a:effectRef idx="2">
            <a:schemeClr val="accent5"/>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Öngörü Yöntemleri</a:t>
          </a:r>
          <a:endParaRPr kumimoji="0" lang="en-US" sz="1300" b="0" i="0" u="none" strike="noStrike" cap="none" normalizeH="0" baseline="0" smtClean="0">
            <a:ln/>
            <a:effectLst/>
            <a:latin typeface="Arial Narrow" pitchFamily="34" charset="0"/>
          </a:endParaRPr>
        </a:p>
      </dgm:t>
    </dgm:pt>
    <dgm:pt modelId="{AA47C165-CF1F-4620-B405-C6FD3D0077D1}" type="parTrans" cxnId="{67EED141-FDF4-4E0B-A3C0-C2BF496A51CE}">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BB140831-ADFB-4428-9877-2A1CEB26F257}" type="sibTrans" cxnId="{67EED141-FDF4-4E0B-A3C0-C2BF496A51CE}">
      <dgm:prSet/>
      <dgm:spPr/>
      <dgm:t>
        <a:bodyPr/>
        <a:lstStyle/>
        <a:p>
          <a:endParaRPr lang="tr-TR" sz="1100">
            <a:latin typeface="Arial Narrow" pitchFamily="34" charset="0"/>
          </a:endParaRPr>
        </a:p>
      </dgm:t>
    </dgm:pt>
    <dgm:pt modelId="{DAC5DCA2-F2BA-4FBA-98C3-0C64DFAE668F}">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Sınıflandırma </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(Classification)</a:t>
          </a:r>
          <a:endParaRPr kumimoji="0" lang="en-US" sz="1300" b="0" i="0" u="none" strike="noStrike" cap="none" normalizeH="0" baseline="0" smtClean="0">
            <a:ln/>
            <a:effectLst/>
            <a:latin typeface="Arial Narrow" pitchFamily="34" charset="0"/>
          </a:endParaRPr>
        </a:p>
      </dgm:t>
    </dgm:pt>
    <dgm:pt modelId="{21AD9CF5-64FA-4D92-AB97-6F8908B1A47F}" type="parTrans" cxnId="{26330630-D86D-4A16-BA44-D1044C6EF55D}">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79DAAFF3-FA06-46FB-9758-0917057EC34A}" type="sibTrans" cxnId="{26330630-D86D-4A16-BA44-D1044C6EF55D}">
      <dgm:prSet/>
      <dgm:spPr/>
      <dgm:t>
        <a:bodyPr/>
        <a:lstStyle/>
        <a:p>
          <a:endParaRPr lang="tr-TR" sz="1100">
            <a:latin typeface="Arial Narrow" pitchFamily="34" charset="0"/>
          </a:endParaRPr>
        </a:p>
      </dgm:t>
    </dgm:pt>
    <dgm:pt modelId="{079A5DF2-255F-4A9C-8D72-CBC12799B007}">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Karar Ağaçları</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 (Decision Trees)</a:t>
          </a:r>
          <a:endParaRPr kumimoji="0" lang="en-US" sz="1300" b="0" i="0" u="none" strike="noStrike" cap="none" normalizeH="0" baseline="0" smtClean="0">
            <a:ln/>
            <a:effectLst/>
            <a:latin typeface="Arial Narrow" pitchFamily="34" charset="0"/>
          </a:endParaRPr>
        </a:p>
      </dgm:t>
    </dgm:pt>
    <dgm:pt modelId="{5C0F0425-064B-4FB4-B1C0-31CFDD33600E}" type="parTrans" cxnId="{F6823865-2B87-42D1-9899-9C690C110951}">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8F92F5FC-EBE0-4D4B-A400-E5CDE2AF6853}" type="sibTrans" cxnId="{F6823865-2B87-42D1-9899-9C690C110951}">
      <dgm:prSet/>
      <dgm:spPr/>
      <dgm:t>
        <a:bodyPr/>
        <a:lstStyle/>
        <a:p>
          <a:endParaRPr lang="tr-TR" sz="1100">
            <a:latin typeface="Arial Narrow" pitchFamily="34" charset="0"/>
          </a:endParaRPr>
        </a:p>
      </dgm:t>
    </dgm:pt>
    <dgm:pt modelId="{8040F33C-B5E2-4F11-87E8-818B942C4BB7}">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Bayes Sınıflandırması</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(Bayesian Classification)</a:t>
          </a:r>
          <a:endParaRPr kumimoji="0" lang="en-US" sz="1300" b="0" i="0" u="none" strike="noStrike" cap="none" normalizeH="0" baseline="0" smtClean="0">
            <a:ln/>
            <a:effectLst/>
            <a:latin typeface="Arial Narrow" pitchFamily="34" charset="0"/>
          </a:endParaRPr>
        </a:p>
      </dgm:t>
    </dgm:pt>
    <dgm:pt modelId="{C92B48DE-D09F-45D4-A39A-83ABD8A9EFEB}" type="parTrans" cxnId="{2D84A17B-CE86-450F-BFB4-A4AA484FCF2B}">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52954368-BD80-429D-9E87-0C3CAB269C0B}" type="sibTrans" cxnId="{2D84A17B-CE86-450F-BFB4-A4AA484FCF2B}">
      <dgm:prSet/>
      <dgm:spPr/>
      <dgm:t>
        <a:bodyPr/>
        <a:lstStyle/>
        <a:p>
          <a:endParaRPr lang="tr-TR" sz="1100">
            <a:latin typeface="Arial Narrow" pitchFamily="34" charset="0"/>
          </a:endParaRPr>
        </a:p>
      </dgm:t>
    </dgm:pt>
    <dgm:pt modelId="{23359A6E-587C-4BEB-8A93-B82B7016009F}">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En Yakın Komşu</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(Nearest Neighbour)</a:t>
          </a:r>
          <a:endParaRPr kumimoji="0" lang="en-US" sz="1300" b="0" i="0" u="none" strike="noStrike" cap="none" normalizeH="0" baseline="0" smtClean="0">
            <a:ln/>
            <a:effectLst/>
            <a:latin typeface="Arial Narrow" pitchFamily="34" charset="0"/>
          </a:endParaRPr>
        </a:p>
      </dgm:t>
    </dgm:pt>
    <dgm:pt modelId="{9324B383-306E-456E-8F43-96B4AAD0BF1F}" type="parTrans" cxnId="{50FA1F6C-1690-4A23-9F44-68A5A723A459}">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F1915BD5-38BB-4063-B210-F5578463B702}" type="sibTrans" cxnId="{50FA1F6C-1690-4A23-9F44-68A5A723A459}">
      <dgm:prSet/>
      <dgm:spPr/>
      <dgm:t>
        <a:bodyPr/>
        <a:lstStyle/>
        <a:p>
          <a:endParaRPr lang="tr-TR" sz="1100">
            <a:latin typeface="Arial Narrow" pitchFamily="34" charset="0"/>
          </a:endParaRPr>
        </a:p>
      </dgm:t>
    </dgm:pt>
    <dgm:pt modelId="{8260153A-E9B5-49FE-8173-8BA749F20581}">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Yapay Sinir Ağları</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(Neural Networks)</a:t>
          </a:r>
          <a:endParaRPr kumimoji="0" lang="en-US" sz="1300" b="0" i="0" u="none" strike="noStrike" cap="none" normalizeH="0" baseline="0" smtClean="0">
            <a:ln/>
            <a:effectLst/>
            <a:latin typeface="Arial Narrow" pitchFamily="34" charset="0"/>
          </a:endParaRPr>
        </a:p>
      </dgm:t>
    </dgm:pt>
    <dgm:pt modelId="{0BE34AC1-7A47-47BB-9048-EF2D3E6603A3}" type="parTrans" cxnId="{E60CD278-D378-43E3-AADC-BADB230E1705}">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B9284791-E7D5-45F0-B39A-BB7E006FC54D}" type="sibTrans" cxnId="{E60CD278-D378-43E3-AADC-BADB230E1705}">
      <dgm:prSet/>
      <dgm:spPr/>
      <dgm:t>
        <a:bodyPr/>
        <a:lstStyle/>
        <a:p>
          <a:endParaRPr lang="tr-TR" sz="1100">
            <a:latin typeface="Arial Narrow" pitchFamily="34" charset="0"/>
          </a:endParaRPr>
        </a:p>
      </dgm:t>
    </dgm:pt>
    <dgm:pt modelId="{C69418BF-2DA5-4030-A497-AB09DEF2DF47}">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Karar Destek Makineleri</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(Support Vector Machines)</a:t>
          </a:r>
          <a:endParaRPr kumimoji="0" lang="en-US" sz="1300" b="0" i="0" u="none" strike="noStrike" cap="none" normalizeH="0" baseline="0" smtClean="0">
            <a:ln/>
            <a:effectLst/>
            <a:latin typeface="Arial Narrow" pitchFamily="34" charset="0"/>
          </a:endParaRPr>
        </a:p>
      </dgm:t>
    </dgm:pt>
    <dgm:pt modelId="{7BDC4DBC-2C0E-423C-8062-A2F6C5A897DA}" type="parTrans" cxnId="{AD154CEA-DA4C-4F8E-B3E6-78D5CAD31641}">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DF58BD12-296E-46BD-8A49-0921E838DBF5}" type="sibTrans" cxnId="{AD154CEA-DA4C-4F8E-B3E6-78D5CAD31641}">
      <dgm:prSet/>
      <dgm:spPr/>
      <dgm:t>
        <a:bodyPr/>
        <a:lstStyle/>
        <a:p>
          <a:endParaRPr lang="tr-TR" sz="1100">
            <a:latin typeface="Arial Narrow" pitchFamily="34" charset="0"/>
          </a:endParaRPr>
        </a:p>
      </dgm:t>
    </dgm:pt>
    <dgm:pt modelId="{056E4C12-FA68-4581-836C-2964314FE786}">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Zaman Serisi Analizi</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(Time Series Analysis)</a:t>
          </a:r>
          <a:endParaRPr kumimoji="0" lang="en-US" sz="1300" b="0" i="0" u="none" strike="noStrike" cap="none" normalizeH="0" baseline="0" smtClean="0">
            <a:ln/>
            <a:effectLst/>
            <a:latin typeface="Arial Narrow" pitchFamily="34" charset="0"/>
          </a:endParaRPr>
        </a:p>
      </dgm:t>
    </dgm:pt>
    <dgm:pt modelId="{B9FD8351-1D1F-4CBA-8F54-4E1C957A1D01}" type="parTrans" cxnId="{2087DE26-8113-43D1-910B-417643389E15}">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1B040E39-955A-4D88-BFBB-FB5E06284C5C}" type="sibTrans" cxnId="{2087DE26-8113-43D1-910B-417643389E15}">
      <dgm:prSet/>
      <dgm:spPr/>
      <dgm:t>
        <a:bodyPr/>
        <a:lstStyle/>
        <a:p>
          <a:endParaRPr lang="tr-TR" sz="1100">
            <a:latin typeface="Arial Narrow" pitchFamily="34" charset="0"/>
          </a:endParaRPr>
        </a:p>
      </dgm:t>
    </dgm:pt>
    <dgm:pt modelId="{CA4C6D34-6912-488C-A01A-DBA92E1A9250}">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Diğer Yöntemler</a:t>
          </a:r>
          <a:endParaRPr kumimoji="0" lang="en-US" sz="1300" b="0" i="0" u="none" strike="noStrike" cap="none" normalizeH="0" baseline="0" smtClean="0">
            <a:ln/>
            <a:effectLst/>
            <a:latin typeface="Arial Narrow" pitchFamily="34" charset="0"/>
          </a:endParaRPr>
        </a:p>
      </dgm:t>
    </dgm:pt>
    <dgm:pt modelId="{CB5361FF-6118-4C02-B639-AEF40D927351}" type="parTrans" cxnId="{56B8669A-A1D8-416E-AA9C-EEF31905EE4B}">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C21DBA6B-D718-4C07-A474-E2EE469543E0}" type="sibTrans" cxnId="{56B8669A-A1D8-416E-AA9C-EEF31905EE4B}">
      <dgm:prSet/>
      <dgm:spPr/>
      <dgm:t>
        <a:bodyPr/>
        <a:lstStyle/>
        <a:p>
          <a:endParaRPr lang="tr-TR" sz="1100">
            <a:latin typeface="Arial Narrow" pitchFamily="34" charset="0"/>
          </a:endParaRPr>
        </a:p>
      </dgm:t>
    </dgm:pt>
    <dgm:pt modelId="{A2C9BC22-9417-426E-B1C5-841D4FAD8FD2}">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Eğri Uydurma (Regression)</a:t>
          </a:r>
          <a:endParaRPr kumimoji="0" lang="en-US" sz="1300" b="0" i="0" u="none" strike="noStrike" cap="none" normalizeH="0" baseline="0" smtClean="0">
            <a:ln/>
            <a:effectLst/>
            <a:latin typeface="Arial Narrow" pitchFamily="34" charset="0"/>
          </a:endParaRPr>
        </a:p>
      </dgm:t>
    </dgm:pt>
    <dgm:pt modelId="{A08AD447-6F05-4860-961E-CB0F0A976EE9}" type="parTrans" cxnId="{C4118C33-9C9F-4EA1-BD1C-21148D19FB6A}">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AB784C68-51F6-46E3-9348-22CCB2C35482}" type="sibTrans" cxnId="{C4118C33-9C9F-4EA1-BD1C-21148D19FB6A}">
      <dgm:prSet/>
      <dgm:spPr/>
      <dgm:t>
        <a:bodyPr/>
        <a:lstStyle/>
        <a:p>
          <a:endParaRPr lang="tr-TR" sz="1100">
            <a:latin typeface="Arial Narrow" pitchFamily="34" charset="0"/>
          </a:endParaRPr>
        </a:p>
      </dgm:t>
    </dgm:pt>
    <dgm:pt modelId="{81B33F60-15A9-4DB7-9949-60C69C57E018}">
      <dgm:prSet custT="1">
        <dgm:style>
          <a:lnRef idx="1">
            <a:schemeClr val="accent5"/>
          </a:lnRef>
          <a:fillRef idx="3">
            <a:schemeClr val="accent5"/>
          </a:fillRef>
          <a:effectRef idx="2">
            <a:schemeClr val="accent5"/>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Tanımlayıcı Yöntemler</a:t>
          </a:r>
          <a:endParaRPr kumimoji="0" lang="en-US" sz="1300" b="0" i="0" u="none" strike="noStrike" cap="none" normalizeH="0" baseline="0" smtClean="0">
            <a:ln/>
            <a:effectLst/>
            <a:latin typeface="Arial Narrow" pitchFamily="34" charset="0"/>
          </a:endParaRPr>
        </a:p>
      </dgm:t>
    </dgm:pt>
    <dgm:pt modelId="{10F770FB-A1A4-478E-A009-0FC774499437}" type="parTrans" cxnId="{E59EC692-990F-4A50-BC8D-F6732B4C1C2D}">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0B52D32B-D5F1-4C46-83D3-303D8C4AD158}" type="sibTrans" cxnId="{E59EC692-990F-4A50-BC8D-F6732B4C1C2D}">
      <dgm:prSet/>
      <dgm:spPr/>
      <dgm:t>
        <a:bodyPr/>
        <a:lstStyle/>
        <a:p>
          <a:endParaRPr lang="tr-TR" sz="1100">
            <a:latin typeface="Arial Narrow" pitchFamily="34" charset="0"/>
          </a:endParaRPr>
        </a:p>
      </dgm:t>
    </dgm:pt>
    <dgm:pt modelId="{A062FCAE-1048-4358-9F8D-61CDF00A24DA}">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Demetleme (Clustering)</a:t>
          </a:r>
          <a:endParaRPr kumimoji="0" lang="en-US" sz="1300" b="0" i="0" u="none" strike="noStrike" cap="none" normalizeH="0" baseline="0" smtClean="0">
            <a:ln/>
            <a:effectLst/>
            <a:latin typeface="Arial Narrow" pitchFamily="34" charset="0"/>
          </a:endParaRPr>
        </a:p>
      </dgm:t>
    </dgm:pt>
    <dgm:pt modelId="{48D26FAE-5DF2-4F44-9ADB-5D671DD6A725}" type="parTrans" cxnId="{2BEC8069-3F8F-401A-99E8-316CBEFEC689}">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2F3C9AC4-252E-4FB5-91B9-B3DAE3921ADE}" type="sibTrans" cxnId="{2BEC8069-3F8F-401A-99E8-316CBEFEC689}">
      <dgm:prSet/>
      <dgm:spPr/>
      <dgm:t>
        <a:bodyPr/>
        <a:lstStyle/>
        <a:p>
          <a:endParaRPr lang="tr-TR" sz="1100">
            <a:latin typeface="Arial Narrow" pitchFamily="34" charset="0"/>
          </a:endParaRPr>
        </a:p>
      </dgm:t>
    </dgm:pt>
    <dgm:pt modelId="{96E903C0-FF6C-469A-8AD5-A47F12A05514}">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Birliktelik Analizi</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 (</a:t>
          </a:r>
          <a:r>
            <a:rPr kumimoji="0" lang="en-US" sz="1300" b="0" i="0" u="none" strike="noStrike" cap="none" normalizeH="0" baseline="0" smtClean="0">
              <a:ln/>
              <a:effectLst/>
              <a:latin typeface="Arial Narrow" pitchFamily="34" charset="0"/>
            </a:rPr>
            <a:t>Association</a:t>
          </a:r>
          <a:r>
            <a:rPr kumimoji="0" lang="tr-TR" sz="1300" b="0" i="0" u="none" strike="noStrike" cap="none" normalizeH="0" baseline="0" smtClean="0">
              <a:ln/>
              <a:effectLst/>
              <a:latin typeface="Arial Narrow" pitchFamily="34" charset="0"/>
            </a:rPr>
            <a:t> Analysis)</a:t>
          </a:r>
          <a:endParaRPr kumimoji="0" lang="en-US" sz="1300" b="0" i="0" u="none" strike="noStrike" cap="none" normalizeH="0" baseline="0" smtClean="0">
            <a:ln/>
            <a:effectLst/>
            <a:latin typeface="Arial Narrow" pitchFamily="34" charset="0"/>
          </a:endParaRPr>
        </a:p>
      </dgm:t>
    </dgm:pt>
    <dgm:pt modelId="{D6235C1C-25C9-40EE-B443-BFA4DDE9E9BF}" type="parTrans" cxnId="{41EF6565-4D8B-4BDE-BDD0-D9C4D6B9BF44}">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47D931C4-AE14-42BA-BDAC-EC7AB8208170}" type="sibTrans" cxnId="{41EF6565-4D8B-4BDE-BDD0-D9C4D6B9BF44}">
      <dgm:prSet/>
      <dgm:spPr/>
      <dgm:t>
        <a:bodyPr/>
        <a:lstStyle/>
        <a:p>
          <a:endParaRPr lang="tr-TR" sz="1100">
            <a:latin typeface="Arial Narrow" pitchFamily="34" charset="0"/>
          </a:endParaRPr>
        </a:p>
      </dgm:t>
    </dgm:pt>
    <dgm:pt modelId="{9EF62374-20FB-4708-9BF4-0026FA1573DA}">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Sıralı Dizi Analizi</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(Sequence Analysis)</a:t>
          </a:r>
          <a:endParaRPr kumimoji="0" lang="en-US" sz="1300" b="0" i="0" u="none" strike="noStrike" cap="none" normalizeH="0" baseline="0" smtClean="0">
            <a:ln/>
            <a:effectLst/>
            <a:latin typeface="Arial Narrow" pitchFamily="34" charset="0"/>
          </a:endParaRPr>
        </a:p>
      </dgm:t>
    </dgm:pt>
    <dgm:pt modelId="{691D009A-D039-4C98-9C06-4BC3220E1D0E}" type="parTrans" cxnId="{0AC16519-2FC4-4A23-9397-B875D6BB704B}">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D49D1FE3-D407-42A1-92EB-65829DC6FAC6}" type="sibTrans" cxnId="{0AC16519-2FC4-4A23-9397-B875D6BB704B}">
      <dgm:prSet/>
      <dgm:spPr/>
      <dgm:t>
        <a:bodyPr/>
        <a:lstStyle/>
        <a:p>
          <a:endParaRPr lang="tr-TR" sz="1100">
            <a:latin typeface="Arial Narrow" pitchFamily="34" charset="0"/>
          </a:endParaRPr>
        </a:p>
      </dgm:t>
    </dgm:pt>
    <dgm:pt modelId="{B85A802F-176D-491B-86BC-0F94061EB52D}">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Özetleme</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(Summerization)</a:t>
          </a:r>
          <a:endParaRPr kumimoji="0" lang="en-US" sz="1300" b="0" i="0" u="none" strike="noStrike" cap="none" normalizeH="0" baseline="0" smtClean="0">
            <a:ln/>
            <a:effectLst/>
            <a:latin typeface="Arial Narrow" pitchFamily="34" charset="0"/>
          </a:endParaRPr>
        </a:p>
      </dgm:t>
    </dgm:pt>
    <dgm:pt modelId="{916A0A33-D598-4BAB-83DF-97D84E69C962}" type="parTrans" cxnId="{ABE8786F-F756-47E5-BC70-B4702891C39D}">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BCE1DD2B-4302-4610-B648-7BA53DB1463F}" type="sibTrans" cxnId="{ABE8786F-F756-47E5-BC70-B4702891C39D}">
      <dgm:prSet/>
      <dgm:spPr/>
      <dgm:t>
        <a:bodyPr/>
        <a:lstStyle/>
        <a:p>
          <a:endParaRPr lang="tr-TR" sz="1100">
            <a:latin typeface="Arial Narrow" pitchFamily="34" charset="0"/>
          </a:endParaRPr>
        </a:p>
      </dgm:t>
    </dgm:pt>
    <dgm:pt modelId="{BCB225E5-8AA7-4088-B174-340BC663FE6E}">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Tanımsal İstatistik</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(Descriptive Statistics)</a:t>
          </a:r>
          <a:endParaRPr kumimoji="0" lang="en-US" sz="1300" b="0" i="0" u="none" strike="noStrike" cap="none" normalizeH="0" baseline="0" smtClean="0">
            <a:ln/>
            <a:effectLst/>
            <a:latin typeface="Arial Narrow" pitchFamily="34" charset="0"/>
          </a:endParaRPr>
        </a:p>
      </dgm:t>
    </dgm:pt>
    <dgm:pt modelId="{B008CC8F-2AA6-459E-8823-E9DE1BF52B1A}" type="parTrans" cxnId="{BD19BC57-F760-4296-B02F-66757D9B0BED}">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89BC29F5-7003-4646-8E51-DF99CD0A2694}" type="sibTrans" cxnId="{BD19BC57-F760-4296-B02F-66757D9B0BED}">
      <dgm:prSet/>
      <dgm:spPr/>
      <dgm:t>
        <a:bodyPr/>
        <a:lstStyle/>
        <a:p>
          <a:endParaRPr lang="tr-TR" sz="1100">
            <a:latin typeface="Arial Narrow" pitchFamily="34" charset="0"/>
          </a:endParaRPr>
        </a:p>
      </dgm:t>
    </dgm:pt>
    <dgm:pt modelId="{55B6BE37-1106-421E-B00D-82EA66D22939}">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İstisna Analizi</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(Outliner Analysis)</a:t>
          </a:r>
          <a:endParaRPr kumimoji="0" lang="en-US" sz="1300" b="0" i="0" u="none" strike="noStrike" cap="none" normalizeH="0" baseline="0" smtClean="0">
            <a:ln/>
            <a:effectLst/>
            <a:latin typeface="Arial Narrow" pitchFamily="34" charset="0"/>
          </a:endParaRPr>
        </a:p>
      </dgm:t>
    </dgm:pt>
    <dgm:pt modelId="{7DC4F3C3-BE9B-400E-9612-6B1D7FE9349D}" type="parTrans" cxnId="{3FA63C79-B64D-47E3-9B8F-AB33A1CD64D5}">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E97C2CE7-D3F1-4B5B-8BD0-3983BC37468F}" type="sibTrans" cxnId="{3FA63C79-B64D-47E3-9B8F-AB33A1CD64D5}">
      <dgm:prSet/>
      <dgm:spPr/>
      <dgm:t>
        <a:bodyPr/>
        <a:lstStyle/>
        <a:p>
          <a:endParaRPr lang="tr-TR" sz="1100">
            <a:latin typeface="Arial Narrow" pitchFamily="34" charset="0"/>
          </a:endParaRPr>
        </a:p>
      </dgm:t>
    </dgm:pt>
    <dgm:pt modelId="{61E4ABEC-70EC-4CA6-BE44-886E8A72D8B6}">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Diğer Yöntemler</a:t>
          </a:r>
          <a:endParaRPr kumimoji="0" lang="en-US" sz="1300" b="0" i="0" u="none" strike="noStrike" cap="none" normalizeH="0" baseline="0" smtClean="0">
            <a:ln/>
            <a:effectLst/>
            <a:latin typeface="Arial Narrow" pitchFamily="34" charset="0"/>
          </a:endParaRPr>
        </a:p>
      </dgm:t>
    </dgm:pt>
    <dgm:pt modelId="{44FA78B4-2A8B-4E30-97AD-37469C739D25}" type="parTrans" cxnId="{41DE8C16-5E70-4A67-989A-2C5EC2178729}">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7E80AE64-112A-42BA-A40B-8D6DE7621A7C}" type="sibTrans" cxnId="{41DE8C16-5E70-4A67-989A-2C5EC2178729}">
      <dgm:prSet/>
      <dgm:spPr/>
      <dgm:t>
        <a:bodyPr/>
        <a:lstStyle/>
        <a:p>
          <a:endParaRPr lang="tr-TR" sz="1100">
            <a:latin typeface="Arial Narrow" pitchFamily="34" charset="0"/>
          </a:endParaRPr>
        </a:p>
      </dgm:t>
    </dgm:pt>
    <dgm:pt modelId="{69138EFC-3D73-47C5-B911-BD4C5F6F9966}" type="pres">
      <dgm:prSet presAssocID="{64B97767-7942-41B6-9749-32E43C2619F3}" presName="diagram" presStyleCnt="0">
        <dgm:presLayoutVars>
          <dgm:chPref val="1"/>
          <dgm:dir/>
          <dgm:animOne val="branch"/>
          <dgm:animLvl val="lvl"/>
          <dgm:resizeHandles val="exact"/>
        </dgm:presLayoutVars>
      </dgm:prSet>
      <dgm:spPr/>
    </dgm:pt>
    <dgm:pt modelId="{B9E84C7E-B3FF-456D-812E-078AC27CA38A}" type="pres">
      <dgm:prSet presAssocID="{DD97AD2B-B3C0-4434-A3F0-15B5CD37BF61}" presName="root1" presStyleCnt="0"/>
      <dgm:spPr/>
    </dgm:pt>
    <dgm:pt modelId="{51737EA7-ED35-4589-9ACF-C580400DF464}" type="pres">
      <dgm:prSet presAssocID="{DD97AD2B-B3C0-4434-A3F0-15B5CD37BF61}" presName="LevelOneTextNode" presStyleLbl="node0" presStyleIdx="0" presStyleCnt="1" custScaleX="148810" custScaleY="230158" custLinFactNeighborX="-73532" custLinFactNeighborY="-11290">
        <dgm:presLayoutVars>
          <dgm:chPref val="3"/>
        </dgm:presLayoutVars>
      </dgm:prSet>
      <dgm:spPr/>
      <dgm:t>
        <a:bodyPr/>
        <a:lstStyle/>
        <a:p>
          <a:endParaRPr lang="tr-TR"/>
        </a:p>
      </dgm:t>
    </dgm:pt>
    <dgm:pt modelId="{B806F129-8383-435D-A5CA-D671AD2AE61A}" type="pres">
      <dgm:prSet presAssocID="{DD97AD2B-B3C0-4434-A3F0-15B5CD37BF61}" presName="level2hierChild" presStyleCnt="0"/>
      <dgm:spPr/>
    </dgm:pt>
    <dgm:pt modelId="{6873F48D-B703-466D-980F-CA41F96B2E3D}" type="pres">
      <dgm:prSet presAssocID="{AA47C165-CF1F-4620-B405-C6FD3D0077D1}" presName="conn2-1" presStyleLbl="parChTrans1D2" presStyleIdx="0" presStyleCnt="2"/>
      <dgm:spPr/>
      <dgm:t>
        <a:bodyPr/>
        <a:lstStyle/>
        <a:p>
          <a:endParaRPr lang="tr-TR"/>
        </a:p>
      </dgm:t>
    </dgm:pt>
    <dgm:pt modelId="{842F71A0-C60F-4C7D-86D1-937F0AA4397B}" type="pres">
      <dgm:prSet presAssocID="{AA47C165-CF1F-4620-B405-C6FD3D0077D1}" presName="connTx" presStyleLbl="parChTrans1D2" presStyleIdx="0" presStyleCnt="2"/>
      <dgm:spPr/>
      <dgm:t>
        <a:bodyPr/>
        <a:lstStyle/>
        <a:p>
          <a:endParaRPr lang="tr-TR"/>
        </a:p>
      </dgm:t>
    </dgm:pt>
    <dgm:pt modelId="{1E76F24C-69B1-435E-AEC0-ED79EE46A8A3}" type="pres">
      <dgm:prSet presAssocID="{B96BE7B7-80BD-41E5-B9C9-EEAB0671F8F3}" presName="root2" presStyleCnt="0"/>
      <dgm:spPr/>
    </dgm:pt>
    <dgm:pt modelId="{872F4C9C-E768-4960-9467-1AFA566E30D9}" type="pres">
      <dgm:prSet presAssocID="{B96BE7B7-80BD-41E5-B9C9-EEAB0671F8F3}" presName="LevelTwoTextNode" presStyleLbl="node2" presStyleIdx="0" presStyleCnt="2" custScaleX="152858" custScaleY="199683" custLinFactNeighborX="-89484" custLinFactNeighborY="-8690">
        <dgm:presLayoutVars>
          <dgm:chPref val="3"/>
        </dgm:presLayoutVars>
      </dgm:prSet>
      <dgm:spPr/>
      <dgm:t>
        <a:bodyPr/>
        <a:lstStyle/>
        <a:p>
          <a:endParaRPr lang="tr-TR"/>
        </a:p>
      </dgm:t>
    </dgm:pt>
    <dgm:pt modelId="{254B510D-84AF-4588-9A7A-E6CDABCAFCE1}" type="pres">
      <dgm:prSet presAssocID="{B96BE7B7-80BD-41E5-B9C9-EEAB0671F8F3}" presName="level3hierChild" presStyleCnt="0"/>
      <dgm:spPr/>
    </dgm:pt>
    <dgm:pt modelId="{B1EB186B-31E8-4D52-A101-8C84C890CDD2}" type="pres">
      <dgm:prSet presAssocID="{21AD9CF5-64FA-4D92-AB97-6F8908B1A47F}" presName="conn2-1" presStyleLbl="parChTrans1D3" presStyleIdx="0" presStyleCnt="9"/>
      <dgm:spPr/>
      <dgm:t>
        <a:bodyPr/>
        <a:lstStyle/>
        <a:p>
          <a:endParaRPr lang="tr-TR"/>
        </a:p>
      </dgm:t>
    </dgm:pt>
    <dgm:pt modelId="{C499459E-1B2F-4BFC-8093-3D667B705240}" type="pres">
      <dgm:prSet presAssocID="{21AD9CF5-64FA-4D92-AB97-6F8908B1A47F}" presName="connTx" presStyleLbl="parChTrans1D3" presStyleIdx="0" presStyleCnt="9"/>
      <dgm:spPr/>
      <dgm:t>
        <a:bodyPr/>
        <a:lstStyle/>
        <a:p>
          <a:endParaRPr lang="tr-TR"/>
        </a:p>
      </dgm:t>
    </dgm:pt>
    <dgm:pt modelId="{B66EA5C0-A65B-4B26-9396-57217D2F983B}" type="pres">
      <dgm:prSet presAssocID="{DAC5DCA2-F2BA-4FBA-98C3-0C64DFAE668F}" presName="root2" presStyleCnt="0"/>
      <dgm:spPr/>
    </dgm:pt>
    <dgm:pt modelId="{9CD5F85C-D463-4FC5-A1B1-E1C37344FB6F}" type="pres">
      <dgm:prSet presAssocID="{DAC5DCA2-F2BA-4FBA-98C3-0C64DFAE668F}" presName="LevelTwoTextNode" presStyleLbl="node3" presStyleIdx="0" presStyleCnt="9" custScaleX="209128" custLinFactY="-83135" custLinFactNeighborX="-40673" custLinFactNeighborY="-100000">
        <dgm:presLayoutVars>
          <dgm:chPref val="3"/>
        </dgm:presLayoutVars>
      </dgm:prSet>
      <dgm:spPr/>
      <dgm:t>
        <a:bodyPr/>
        <a:lstStyle/>
        <a:p>
          <a:endParaRPr lang="tr-TR"/>
        </a:p>
      </dgm:t>
    </dgm:pt>
    <dgm:pt modelId="{93B7390E-94F8-43B2-9F38-80E23BB86603}" type="pres">
      <dgm:prSet presAssocID="{DAC5DCA2-F2BA-4FBA-98C3-0C64DFAE668F}" presName="level3hierChild" presStyleCnt="0"/>
      <dgm:spPr/>
    </dgm:pt>
    <dgm:pt modelId="{CD5BE07E-5A4C-4A90-AA52-7354F0A21DCC}" type="pres">
      <dgm:prSet presAssocID="{5C0F0425-064B-4FB4-B1C0-31CFDD33600E}" presName="conn2-1" presStyleLbl="parChTrans1D4" presStyleIdx="0" presStyleCnt="7"/>
      <dgm:spPr/>
      <dgm:t>
        <a:bodyPr/>
        <a:lstStyle/>
        <a:p>
          <a:endParaRPr lang="tr-TR"/>
        </a:p>
      </dgm:t>
    </dgm:pt>
    <dgm:pt modelId="{360E728D-D797-4D3A-8519-B466171EB11D}" type="pres">
      <dgm:prSet presAssocID="{5C0F0425-064B-4FB4-B1C0-31CFDD33600E}" presName="connTx" presStyleLbl="parChTrans1D4" presStyleIdx="0" presStyleCnt="7"/>
      <dgm:spPr/>
      <dgm:t>
        <a:bodyPr/>
        <a:lstStyle/>
        <a:p>
          <a:endParaRPr lang="tr-TR"/>
        </a:p>
      </dgm:t>
    </dgm:pt>
    <dgm:pt modelId="{6E889C05-4AE7-4B14-8B86-3CF7402CA9D2}" type="pres">
      <dgm:prSet presAssocID="{079A5DF2-255F-4A9C-8D72-CBC12799B007}" presName="root2" presStyleCnt="0"/>
      <dgm:spPr/>
    </dgm:pt>
    <dgm:pt modelId="{41083A31-0C7D-4226-ABA9-3A6D6A1F7482}" type="pres">
      <dgm:prSet presAssocID="{079A5DF2-255F-4A9C-8D72-CBC12799B007}" presName="LevelTwoTextNode" presStyleLbl="node4" presStyleIdx="0" presStyleCnt="7" custScaleX="191506" custLinFactY="100000" custLinFactNeighborX="28137" custLinFactNeighborY="172421">
        <dgm:presLayoutVars>
          <dgm:chPref val="3"/>
        </dgm:presLayoutVars>
      </dgm:prSet>
      <dgm:spPr/>
      <dgm:t>
        <a:bodyPr/>
        <a:lstStyle/>
        <a:p>
          <a:endParaRPr lang="tr-TR"/>
        </a:p>
      </dgm:t>
    </dgm:pt>
    <dgm:pt modelId="{B01584DF-B3C9-4E1C-A055-429F072D9677}" type="pres">
      <dgm:prSet presAssocID="{079A5DF2-255F-4A9C-8D72-CBC12799B007}" presName="level3hierChild" presStyleCnt="0"/>
      <dgm:spPr/>
    </dgm:pt>
    <dgm:pt modelId="{8C00EC0F-AD9C-4618-BEE9-72F6FC583FB7}" type="pres">
      <dgm:prSet presAssocID="{C92B48DE-D09F-45D4-A39A-83ABD8A9EFEB}" presName="conn2-1" presStyleLbl="parChTrans1D4" presStyleIdx="1" presStyleCnt="7"/>
      <dgm:spPr/>
      <dgm:t>
        <a:bodyPr/>
        <a:lstStyle/>
        <a:p>
          <a:endParaRPr lang="tr-TR"/>
        </a:p>
      </dgm:t>
    </dgm:pt>
    <dgm:pt modelId="{67FD8DF8-5CE2-4C9F-B1E8-C96B8F7EB74E}" type="pres">
      <dgm:prSet presAssocID="{C92B48DE-D09F-45D4-A39A-83ABD8A9EFEB}" presName="connTx" presStyleLbl="parChTrans1D4" presStyleIdx="1" presStyleCnt="7"/>
      <dgm:spPr/>
      <dgm:t>
        <a:bodyPr/>
        <a:lstStyle/>
        <a:p>
          <a:endParaRPr lang="tr-TR"/>
        </a:p>
      </dgm:t>
    </dgm:pt>
    <dgm:pt modelId="{E43D4C06-86C2-447F-B0DF-763EBB93EC62}" type="pres">
      <dgm:prSet presAssocID="{8040F33C-B5E2-4F11-87E8-818B942C4BB7}" presName="root2" presStyleCnt="0"/>
      <dgm:spPr/>
    </dgm:pt>
    <dgm:pt modelId="{CF45D058-2DE3-438A-BAD3-736E0B99D2BA}" type="pres">
      <dgm:prSet presAssocID="{8040F33C-B5E2-4F11-87E8-818B942C4BB7}" presName="LevelTwoTextNode" presStyleLbl="node4" presStyleIdx="1" presStyleCnt="7" custScaleX="191506" custLinFactY="100000" custLinFactNeighborX="28137" custLinFactNeighborY="172421">
        <dgm:presLayoutVars>
          <dgm:chPref val="3"/>
        </dgm:presLayoutVars>
      </dgm:prSet>
      <dgm:spPr/>
      <dgm:t>
        <a:bodyPr/>
        <a:lstStyle/>
        <a:p>
          <a:endParaRPr lang="tr-TR"/>
        </a:p>
      </dgm:t>
    </dgm:pt>
    <dgm:pt modelId="{ECB5D7B8-9BE1-4E53-9DDE-9B852F84AF8A}" type="pres">
      <dgm:prSet presAssocID="{8040F33C-B5E2-4F11-87E8-818B942C4BB7}" presName="level3hierChild" presStyleCnt="0"/>
      <dgm:spPr/>
    </dgm:pt>
    <dgm:pt modelId="{8D8C70EE-CCE4-44BF-ACC4-C58D62F22DC9}" type="pres">
      <dgm:prSet presAssocID="{9324B383-306E-456E-8F43-96B4AAD0BF1F}" presName="conn2-1" presStyleLbl="parChTrans1D4" presStyleIdx="2" presStyleCnt="7"/>
      <dgm:spPr/>
      <dgm:t>
        <a:bodyPr/>
        <a:lstStyle/>
        <a:p>
          <a:endParaRPr lang="tr-TR"/>
        </a:p>
      </dgm:t>
    </dgm:pt>
    <dgm:pt modelId="{E3355BE2-108E-4201-A16B-19D87E68F45B}" type="pres">
      <dgm:prSet presAssocID="{9324B383-306E-456E-8F43-96B4AAD0BF1F}" presName="connTx" presStyleLbl="parChTrans1D4" presStyleIdx="2" presStyleCnt="7"/>
      <dgm:spPr/>
      <dgm:t>
        <a:bodyPr/>
        <a:lstStyle/>
        <a:p>
          <a:endParaRPr lang="tr-TR"/>
        </a:p>
      </dgm:t>
    </dgm:pt>
    <dgm:pt modelId="{00C2FA00-9D36-4020-ABB4-C22C177EFAA8}" type="pres">
      <dgm:prSet presAssocID="{23359A6E-587C-4BEB-8A93-B82B7016009F}" presName="root2" presStyleCnt="0"/>
      <dgm:spPr/>
    </dgm:pt>
    <dgm:pt modelId="{8D5F2E88-DAB4-4B10-87C7-99B7922DFC3C}" type="pres">
      <dgm:prSet presAssocID="{23359A6E-587C-4BEB-8A93-B82B7016009F}" presName="LevelTwoTextNode" presStyleLbl="node4" presStyleIdx="2" presStyleCnt="7" custScaleX="191506" custLinFactY="100000" custLinFactNeighborX="28137" custLinFactNeighborY="172421">
        <dgm:presLayoutVars>
          <dgm:chPref val="3"/>
        </dgm:presLayoutVars>
      </dgm:prSet>
      <dgm:spPr/>
      <dgm:t>
        <a:bodyPr/>
        <a:lstStyle/>
        <a:p>
          <a:endParaRPr lang="tr-TR"/>
        </a:p>
      </dgm:t>
    </dgm:pt>
    <dgm:pt modelId="{4B88219F-757E-4C3A-BA3B-E4EEC44535FC}" type="pres">
      <dgm:prSet presAssocID="{23359A6E-587C-4BEB-8A93-B82B7016009F}" presName="level3hierChild" presStyleCnt="0"/>
      <dgm:spPr/>
    </dgm:pt>
    <dgm:pt modelId="{AAA15708-C153-4964-8B3D-B09B1238F8A9}" type="pres">
      <dgm:prSet presAssocID="{0BE34AC1-7A47-47BB-9048-EF2D3E6603A3}" presName="conn2-1" presStyleLbl="parChTrans1D4" presStyleIdx="3" presStyleCnt="7"/>
      <dgm:spPr/>
      <dgm:t>
        <a:bodyPr/>
        <a:lstStyle/>
        <a:p>
          <a:endParaRPr lang="tr-TR"/>
        </a:p>
      </dgm:t>
    </dgm:pt>
    <dgm:pt modelId="{045D72C5-D490-429A-9A7E-2B86A34F2467}" type="pres">
      <dgm:prSet presAssocID="{0BE34AC1-7A47-47BB-9048-EF2D3E6603A3}" presName="connTx" presStyleLbl="parChTrans1D4" presStyleIdx="3" presStyleCnt="7"/>
      <dgm:spPr/>
      <dgm:t>
        <a:bodyPr/>
        <a:lstStyle/>
        <a:p>
          <a:endParaRPr lang="tr-TR"/>
        </a:p>
      </dgm:t>
    </dgm:pt>
    <dgm:pt modelId="{5BA44119-3CFA-48B1-95D5-FC1338F65476}" type="pres">
      <dgm:prSet presAssocID="{8260153A-E9B5-49FE-8173-8BA749F20581}" presName="root2" presStyleCnt="0"/>
      <dgm:spPr/>
    </dgm:pt>
    <dgm:pt modelId="{659EA548-D545-41DF-B5A5-0087AF28F796}" type="pres">
      <dgm:prSet presAssocID="{8260153A-E9B5-49FE-8173-8BA749F20581}" presName="LevelTwoTextNode" presStyleLbl="node4" presStyleIdx="3" presStyleCnt="7" custScaleX="191506" custLinFactY="100000" custLinFactNeighborX="28137" custLinFactNeighborY="172421">
        <dgm:presLayoutVars>
          <dgm:chPref val="3"/>
        </dgm:presLayoutVars>
      </dgm:prSet>
      <dgm:spPr/>
      <dgm:t>
        <a:bodyPr/>
        <a:lstStyle/>
        <a:p>
          <a:endParaRPr lang="tr-TR"/>
        </a:p>
      </dgm:t>
    </dgm:pt>
    <dgm:pt modelId="{04A5C6DF-44C8-4022-A696-635C27A2AE17}" type="pres">
      <dgm:prSet presAssocID="{8260153A-E9B5-49FE-8173-8BA749F20581}" presName="level3hierChild" presStyleCnt="0"/>
      <dgm:spPr/>
    </dgm:pt>
    <dgm:pt modelId="{E390F516-EDA5-44E4-89EE-0E0E724DBA2A}" type="pres">
      <dgm:prSet presAssocID="{7BDC4DBC-2C0E-423C-8062-A2F6C5A897DA}" presName="conn2-1" presStyleLbl="parChTrans1D4" presStyleIdx="4" presStyleCnt="7"/>
      <dgm:spPr/>
      <dgm:t>
        <a:bodyPr/>
        <a:lstStyle/>
        <a:p>
          <a:endParaRPr lang="tr-TR"/>
        </a:p>
      </dgm:t>
    </dgm:pt>
    <dgm:pt modelId="{85706213-85EB-4684-B292-9B7A72B7E671}" type="pres">
      <dgm:prSet presAssocID="{7BDC4DBC-2C0E-423C-8062-A2F6C5A897DA}" presName="connTx" presStyleLbl="parChTrans1D4" presStyleIdx="4" presStyleCnt="7"/>
      <dgm:spPr/>
      <dgm:t>
        <a:bodyPr/>
        <a:lstStyle/>
        <a:p>
          <a:endParaRPr lang="tr-TR"/>
        </a:p>
      </dgm:t>
    </dgm:pt>
    <dgm:pt modelId="{5C723E37-474B-4F02-AFFA-6D8011A9A722}" type="pres">
      <dgm:prSet presAssocID="{C69418BF-2DA5-4030-A497-AB09DEF2DF47}" presName="root2" presStyleCnt="0"/>
      <dgm:spPr/>
    </dgm:pt>
    <dgm:pt modelId="{265759C9-BB1E-4A7F-8DEB-7D3C9FA087A8}" type="pres">
      <dgm:prSet presAssocID="{C69418BF-2DA5-4030-A497-AB09DEF2DF47}" presName="LevelTwoTextNode" presStyleLbl="node4" presStyleIdx="4" presStyleCnt="7" custScaleX="191506" custLinFactY="100000" custLinFactNeighborX="28137" custLinFactNeighborY="172421">
        <dgm:presLayoutVars>
          <dgm:chPref val="3"/>
        </dgm:presLayoutVars>
      </dgm:prSet>
      <dgm:spPr/>
      <dgm:t>
        <a:bodyPr/>
        <a:lstStyle/>
        <a:p>
          <a:endParaRPr lang="tr-TR"/>
        </a:p>
      </dgm:t>
    </dgm:pt>
    <dgm:pt modelId="{3471B71E-AFC3-48F0-AF15-34F69883690F}" type="pres">
      <dgm:prSet presAssocID="{C69418BF-2DA5-4030-A497-AB09DEF2DF47}" presName="level3hierChild" presStyleCnt="0"/>
      <dgm:spPr/>
    </dgm:pt>
    <dgm:pt modelId="{17158F9D-34E6-445B-9EC8-FB1A060836E8}" type="pres">
      <dgm:prSet presAssocID="{B9FD8351-1D1F-4CBA-8F54-4E1C957A1D01}" presName="conn2-1" presStyleLbl="parChTrans1D4" presStyleIdx="5" presStyleCnt="7"/>
      <dgm:spPr/>
      <dgm:t>
        <a:bodyPr/>
        <a:lstStyle/>
        <a:p>
          <a:endParaRPr lang="tr-TR"/>
        </a:p>
      </dgm:t>
    </dgm:pt>
    <dgm:pt modelId="{73B22AC4-C99D-4AE1-8A81-6753C764AAE1}" type="pres">
      <dgm:prSet presAssocID="{B9FD8351-1D1F-4CBA-8F54-4E1C957A1D01}" presName="connTx" presStyleLbl="parChTrans1D4" presStyleIdx="5" presStyleCnt="7"/>
      <dgm:spPr/>
      <dgm:t>
        <a:bodyPr/>
        <a:lstStyle/>
        <a:p>
          <a:endParaRPr lang="tr-TR"/>
        </a:p>
      </dgm:t>
    </dgm:pt>
    <dgm:pt modelId="{484C114D-72BB-48F2-B2C8-CF1756E1B580}" type="pres">
      <dgm:prSet presAssocID="{056E4C12-FA68-4581-836C-2964314FE786}" presName="root2" presStyleCnt="0"/>
      <dgm:spPr/>
    </dgm:pt>
    <dgm:pt modelId="{10AA534C-1869-47E6-95A1-2B385F5C1B16}" type="pres">
      <dgm:prSet presAssocID="{056E4C12-FA68-4581-836C-2964314FE786}" presName="LevelTwoTextNode" presStyleLbl="node4" presStyleIdx="5" presStyleCnt="7" custScaleX="191506" custLinFactY="100000" custLinFactNeighborX="28137" custLinFactNeighborY="172421">
        <dgm:presLayoutVars>
          <dgm:chPref val="3"/>
        </dgm:presLayoutVars>
      </dgm:prSet>
      <dgm:spPr/>
      <dgm:t>
        <a:bodyPr/>
        <a:lstStyle/>
        <a:p>
          <a:endParaRPr lang="tr-TR"/>
        </a:p>
      </dgm:t>
    </dgm:pt>
    <dgm:pt modelId="{9511EAD0-705A-4854-BC55-B9972140F6BE}" type="pres">
      <dgm:prSet presAssocID="{056E4C12-FA68-4581-836C-2964314FE786}" presName="level3hierChild" presStyleCnt="0"/>
      <dgm:spPr/>
    </dgm:pt>
    <dgm:pt modelId="{5D8CFAEA-C885-4874-8FDF-CA06A1FF40C1}" type="pres">
      <dgm:prSet presAssocID="{CB5361FF-6118-4C02-B639-AEF40D927351}" presName="conn2-1" presStyleLbl="parChTrans1D4" presStyleIdx="6" presStyleCnt="7"/>
      <dgm:spPr/>
      <dgm:t>
        <a:bodyPr/>
        <a:lstStyle/>
        <a:p>
          <a:endParaRPr lang="tr-TR"/>
        </a:p>
      </dgm:t>
    </dgm:pt>
    <dgm:pt modelId="{08487DC1-F9DC-4F97-8C0F-9A4A5A80E637}" type="pres">
      <dgm:prSet presAssocID="{CB5361FF-6118-4C02-B639-AEF40D927351}" presName="connTx" presStyleLbl="parChTrans1D4" presStyleIdx="6" presStyleCnt="7"/>
      <dgm:spPr/>
      <dgm:t>
        <a:bodyPr/>
        <a:lstStyle/>
        <a:p>
          <a:endParaRPr lang="tr-TR"/>
        </a:p>
      </dgm:t>
    </dgm:pt>
    <dgm:pt modelId="{293C52DE-CE67-421A-8E5D-86206DA69143}" type="pres">
      <dgm:prSet presAssocID="{CA4C6D34-6912-488C-A01A-DBA92E1A9250}" presName="root2" presStyleCnt="0"/>
      <dgm:spPr/>
    </dgm:pt>
    <dgm:pt modelId="{9FA9E9E5-8459-492B-9358-F0F884BBBE8D}" type="pres">
      <dgm:prSet presAssocID="{CA4C6D34-6912-488C-A01A-DBA92E1A9250}" presName="LevelTwoTextNode" presStyleLbl="node4" presStyleIdx="6" presStyleCnt="7" custScaleX="191506" custLinFactY="100000" custLinFactNeighborX="28137" custLinFactNeighborY="172421">
        <dgm:presLayoutVars>
          <dgm:chPref val="3"/>
        </dgm:presLayoutVars>
      </dgm:prSet>
      <dgm:spPr/>
      <dgm:t>
        <a:bodyPr/>
        <a:lstStyle/>
        <a:p>
          <a:endParaRPr lang="tr-TR"/>
        </a:p>
      </dgm:t>
    </dgm:pt>
    <dgm:pt modelId="{2BB310EE-07BF-42D4-8C12-5EC5BC3BE6F5}" type="pres">
      <dgm:prSet presAssocID="{CA4C6D34-6912-488C-A01A-DBA92E1A9250}" presName="level3hierChild" presStyleCnt="0"/>
      <dgm:spPr/>
    </dgm:pt>
    <dgm:pt modelId="{1877F162-4995-4265-ACC3-64A7778F2AB1}" type="pres">
      <dgm:prSet presAssocID="{A08AD447-6F05-4860-961E-CB0F0A976EE9}" presName="conn2-1" presStyleLbl="parChTrans1D3" presStyleIdx="1" presStyleCnt="9"/>
      <dgm:spPr/>
      <dgm:t>
        <a:bodyPr/>
        <a:lstStyle/>
        <a:p>
          <a:endParaRPr lang="tr-TR"/>
        </a:p>
      </dgm:t>
    </dgm:pt>
    <dgm:pt modelId="{459D1925-365A-4552-882F-DA273D11B645}" type="pres">
      <dgm:prSet presAssocID="{A08AD447-6F05-4860-961E-CB0F0A976EE9}" presName="connTx" presStyleLbl="parChTrans1D3" presStyleIdx="1" presStyleCnt="9"/>
      <dgm:spPr/>
      <dgm:t>
        <a:bodyPr/>
        <a:lstStyle/>
        <a:p>
          <a:endParaRPr lang="tr-TR"/>
        </a:p>
      </dgm:t>
    </dgm:pt>
    <dgm:pt modelId="{D4FA9ED6-9592-4D0E-A622-E85D26A223EA}" type="pres">
      <dgm:prSet presAssocID="{A2C9BC22-9417-426E-B1C5-841D4FAD8FD2}" presName="root2" presStyleCnt="0"/>
      <dgm:spPr/>
    </dgm:pt>
    <dgm:pt modelId="{6A04723D-2448-4013-B112-DEC6485149BD}" type="pres">
      <dgm:prSet presAssocID="{A2C9BC22-9417-426E-B1C5-841D4FAD8FD2}" presName="LevelTwoTextNode" presStyleLbl="node3" presStyleIdx="1" presStyleCnt="9" custScaleX="209128" custLinFactY="-83135" custLinFactNeighborX="-40673" custLinFactNeighborY="-100000">
        <dgm:presLayoutVars>
          <dgm:chPref val="3"/>
        </dgm:presLayoutVars>
      </dgm:prSet>
      <dgm:spPr/>
      <dgm:t>
        <a:bodyPr/>
        <a:lstStyle/>
        <a:p>
          <a:endParaRPr lang="tr-TR"/>
        </a:p>
      </dgm:t>
    </dgm:pt>
    <dgm:pt modelId="{6F694FA8-AD3F-480F-A208-9C50F9E0A5E6}" type="pres">
      <dgm:prSet presAssocID="{A2C9BC22-9417-426E-B1C5-841D4FAD8FD2}" presName="level3hierChild" presStyleCnt="0"/>
      <dgm:spPr/>
    </dgm:pt>
    <dgm:pt modelId="{951C9129-7A63-422C-A807-A616320C357E}" type="pres">
      <dgm:prSet presAssocID="{10F770FB-A1A4-478E-A009-0FC774499437}" presName="conn2-1" presStyleLbl="parChTrans1D2" presStyleIdx="1" presStyleCnt="2"/>
      <dgm:spPr/>
      <dgm:t>
        <a:bodyPr/>
        <a:lstStyle/>
        <a:p>
          <a:endParaRPr lang="tr-TR"/>
        </a:p>
      </dgm:t>
    </dgm:pt>
    <dgm:pt modelId="{6B83D1EA-103E-4ED0-BA2D-D183CEA3E11E}" type="pres">
      <dgm:prSet presAssocID="{10F770FB-A1A4-478E-A009-0FC774499437}" presName="connTx" presStyleLbl="parChTrans1D2" presStyleIdx="1" presStyleCnt="2"/>
      <dgm:spPr/>
      <dgm:t>
        <a:bodyPr/>
        <a:lstStyle/>
        <a:p>
          <a:endParaRPr lang="tr-TR"/>
        </a:p>
      </dgm:t>
    </dgm:pt>
    <dgm:pt modelId="{1B23F0BC-C3E7-4781-87D6-7A79A8573E74}" type="pres">
      <dgm:prSet presAssocID="{81B33F60-15A9-4DB7-9949-60C69C57E018}" presName="root2" presStyleCnt="0"/>
      <dgm:spPr/>
    </dgm:pt>
    <dgm:pt modelId="{4BE61B57-6642-427D-89C2-13AE88761744}" type="pres">
      <dgm:prSet presAssocID="{81B33F60-15A9-4DB7-9949-60C69C57E018}" presName="LevelTwoTextNode" presStyleLbl="node2" presStyleIdx="1" presStyleCnt="2" custScaleX="152858" custScaleY="199683" custLinFactNeighborX="-89484" custLinFactNeighborY="-8690">
        <dgm:presLayoutVars>
          <dgm:chPref val="3"/>
        </dgm:presLayoutVars>
      </dgm:prSet>
      <dgm:spPr/>
      <dgm:t>
        <a:bodyPr/>
        <a:lstStyle/>
        <a:p>
          <a:endParaRPr lang="tr-TR"/>
        </a:p>
      </dgm:t>
    </dgm:pt>
    <dgm:pt modelId="{BE8DDD1C-FC06-4567-81B4-782924C8FBB9}" type="pres">
      <dgm:prSet presAssocID="{81B33F60-15A9-4DB7-9949-60C69C57E018}" presName="level3hierChild" presStyleCnt="0"/>
      <dgm:spPr/>
    </dgm:pt>
    <dgm:pt modelId="{56BA68F0-57C9-47C8-85AC-E549D6891095}" type="pres">
      <dgm:prSet presAssocID="{48D26FAE-5DF2-4F44-9ADB-5D671DD6A725}" presName="conn2-1" presStyleLbl="parChTrans1D3" presStyleIdx="2" presStyleCnt="9"/>
      <dgm:spPr/>
      <dgm:t>
        <a:bodyPr/>
        <a:lstStyle/>
        <a:p>
          <a:endParaRPr lang="tr-TR"/>
        </a:p>
      </dgm:t>
    </dgm:pt>
    <dgm:pt modelId="{7D01BD48-982A-4B17-AB53-3C799645FE97}" type="pres">
      <dgm:prSet presAssocID="{48D26FAE-5DF2-4F44-9ADB-5D671DD6A725}" presName="connTx" presStyleLbl="parChTrans1D3" presStyleIdx="2" presStyleCnt="9"/>
      <dgm:spPr/>
      <dgm:t>
        <a:bodyPr/>
        <a:lstStyle/>
        <a:p>
          <a:endParaRPr lang="tr-TR"/>
        </a:p>
      </dgm:t>
    </dgm:pt>
    <dgm:pt modelId="{4F4A8B67-8BBB-4E68-9CFB-4AD66A8B0487}" type="pres">
      <dgm:prSet presAssocID="{A062FCAE-1048-4358-9F8D-61CDF00A24DA}" presName="root2" presStyleCnt="0"/>
      <dgm:spPr/>
    </dgm:pt>
    <dgm:pt modelId="{D98F68CB-8CE1-4C5B-9478-77046563EFEE}" type="pres">
      <dgm:prSet presAssocID="{A062FCAE-1048-4358-9F8D-61CDF00A24DA}" presName="LevelTwoTextNode" presStyleLbl="node3" presStyleIdx="2" presStyleCnt="9" custScaleX="209128" custLinFactY="-83135" custLinFactNeighborX="-40673" custLinFactNeighborY="-100000">
        <dgm:presLayoutVars>
          <dgm:chPref val="3"/>
        </dgm:presLayoutVars>
      </dgm:prSet>
      <dgm:spPr/>
      <dgm:t>
        <a:bodyPr/>
        <a:lstStyle/>
        <a:p>
          <a:endParaRPr lang="tr-TR"/>
        </a:p>
      </dgm:t>
    </dgm:pt>
    <dgm:pt modelId="{12287180-8B55-490C-B75F-1061431508D9}" type="pres">
      <dgm:prSet presAssocID="{A062FCAE-1048-4358-9F8D-61CDF00A24DA}" presName="level3hierChild" presStyleCnt="0"/>
      <dgm:spPr/>
    </dgm:pt>
    <dgm:pt modelId="{EAE9A078-CC43-4CF5-B699-4110AD7D2BBF}" type="pres">
      <dgm:prSet presAssocID="{D6235C1C-25C9-40EE-B443-BFA4DDE9E9BF}" presName="conn2-1" presStyleLbl="parChTrans1D3" presStyleIdx="3" presStyleCnt="9"/>
      <dgm:spPr/>
      <dgm:t>
        <a:bodyPr/>
        <a:lstStyle/>
        <a:p>
          <a:endParaRPr lang="tr-TR"/>
        </a:p>
      </dgm:t>
    </dgm:pt>
    <dgm:pt modelId="{D9203E72-2E8C-475C-8B77-1D55AD195C82}" type="pres">
      <dgm:prSet presAssocID="{D6235C1C-25C9-40EE-B443-BFA4DDE9E9BF}" presName="connTx" presStyleLbl="parChTrans1D3" presStyleIdx="3" presStyleCnt="9"/>
      <dgm:spPr/>
      <dgm:t>
        <a:bodyPr/>
        <a:lstStyle/>
        <a:p>
          <a:endParaRPr lang="tr-TR"/>
        </a:p>
      </dgm:t>
    </dgm:pt>
    <dgm:pt modelId="{A3991641-2EF4-4566-A5D1-BA889A3BFC33}" type="pres">
      <dgm:prSet presAssocID="{96E903C0-FF6C-469A-8AD5-A47F12A05514}" presName="root2" presStyleCnt="0"/>
      <dgm:spPr/>
    </dgm:pt>
    <dgm:pt modelId="{9F9A2AAD-999E-4985-A62E-24EBB51CBFD9}" type="pres">
      <dgm:prSet presAssocID="{96E903C0-FF6C-469A-8AD5-A47F12A05514}" presName="LevelTwoTextNode" presStyleLbl="node3" presStyleIdx="3" presStyleCnt="9" custScaleX="209128" custLinFactY="-83135" custLinFactNeighborX="-40673" custLinFactNeighborY="-100000">
        <dgm:presLayoutVars>
          <dgm:chPref val="3"/>
        </dgm:presLayoutVars>
      </dgm:prSet>
      <dgm:spPr/>
      <dgm:t>
        <a:bodyPr/>
        <a:lstStyle/>
        <a:p>
          <a:endParaRPr lang="tr-TR"/>
        </a:p>
      </dgm:t>
    </dgm:pt>
    <dgm:pt modelId="{D35A85E8-D283-4844-9ECD-985FD1DF76CD}" type="pres">
      <dgm:prSet presAssocID="{96E903C0-FF6C-469A-8AD5-A47F12A05514}" presName="level3hierChild" presStyleCnt="0"/>
      <dgm:spPr/>
    </dgm:pt>
    <dgm:pt modelId="{EAA69CFD-E0BD-403E-B942-B2A96D6D5103}" type="pres">
      <dgm:prSet presAssocID="{691D009A-D039-4C98-9C06-4BC3220E1D0E}" presName="conn2-1" presStyleLbl="parChTrans1D3" presStyleIdx="4" presStyleCnt="9"/>
      <dgm:spPr/>
      <dgm:t>
        <a:bodyPr/>
        <a:lstStyle/>
        <a:p>
          <a:endParaRPr lang="tr-TR"/>
        </a:p>
      </dgm:t>
    </dgm:pt>
    <dgm:pt modelId="{CD479EAC-E14B-4072-8640-CA058CD065D1}" type="pres">
      <dgm:prSet presAssocID="{691D009A-D039-4C98-9C06-4BC3220E1D0E}" presName="connTx" presStyleLbl="parChTrans1D3" presStyleIdx="4" presStyleCnt="9"/>
      <dgm:spPr/>
      <dgm:t>
        <a:bodyPr/>
        <a:lstStyle/>
        <a:p>
          <a:endParaRPr lang="tr-TR"/>
        </a:p>
      </dgm:t>
    </dgm:pt>
    <dgm:pt modelId="{BB00EE20-40CD-4AA8-942C-0D6AC3C2FC0C}" type="pres">
      <dgm:prSet presAssocID="{9EF62374-20FB-4708-9BF4-0026FA1573DA}" presName="root2" presStyleCnt="0"/>
      <dgm:spPr/>
    </dgm:pt>
    <dgm:pt modelId="{ADF95DC6-9401-45ED-8B6A-9707AE3929DA}" type="pres">
      <dgm:prSet presAssocID="{9EF62374-20FB-4708-9BF4-0026FA1573DA}" presName="LevelTwoTextNode" presStyleLbl="node3" presStyleIdx="4" presStyleCnt="9" custScaleX="209128" custLinFactY="-83135" custLinFactNeighborX="-40673" custLinFactNeighborY="-100000">
        <dgm:presLayoutVars>
          <dgm:chPref val="3"/>
        </dgm:presLayoutVars>
      </dgm:prSet>
      <dgm:spPr/>
      <dgm:t>
        <a:bodyPr/>
        <a:lstStyle/>
        <a:p>
          <a:endParaRPr lang="tr-TR"/>
        </a:p>
      </dgm:t>
    </dgm:pt>
    <dgm:pt modelId="{CFF244E2-544F-405B-9CAA-EAF56BF70AC0}" type="pres">
      <dgm:prSet presAssocID="{9EF62374-20FB-4708-9BF4-0026FA1573DA}" presName="level3hierChild" presStyleCnt="0"/>
      <dgm:spPr/>
    </dgm:pt>
    <dgm:pt modelId="{5CF25FCB-F6AE-4925-BBB7-D794FC338A1B}" type="pres">
      <dgm:prSet presAssocID="{916A0A33-D598-4BAB-83DF-97D84E69C962}" presName="conn2-1" presStyleLbl="parChTrans1D3" presStyleIdx="5" presStyleCnt="9"/>
      <dgm:spPr/>
      <dgm:t>
        <a:bodyPr/>
        <a:lstStyle/>
        <a:p>
          <a:endParaRPr lang="tr-TR"/>
        </a:p>
      </dgm:t>
    </dgm:pt>
    <dgm:pt modelId="{C2533EF5-E31B-4754-A371-25A721C264B8}" type="pres">
      <dgm:prSet presAssocID="{916A0A33-D598-4BAB-83DF-97D84E69C962}" presName="connTx" presStyleLbl="parChTrans1D3" presStyleIdx="5" presStyleCnt="9"/>
      <dgm:spPr/>
      <dgm:t>
        <a:bodyPr/>
        <a:lstStyle/>
        <a:p>
          <a:endParaRPr lang="tr-TR"/>
        </a:p>
      </dgm:t>
    </dgm:pt>
    <dgm:pt modelId="{EA938972-8FD1-4FA9-A9AB-128C867A52A8}" type="pres">
      <dgm:prSet presAssocID="{B85A802F-176D-491B-86BC-0F94061EB52D}" presName="root2" presStyleCnt="0"/>
      <dgm:spPr/>
    </dgm:pt>
    <dgm:pt modelId="{B2AA6956-25C2-449A-8527-DEA3066B5BB1}" type="pres">
      <dgm:prSet presAssocID="{B85A802F-176D-491B-86BC-0F94061EB52D}" presName="LevelTwoTextNode" presStyleLbl="node3" presStyleIdx="5" presStyleCnt="9" custScaleX="209128" custLinFactY="-83135" custLinFactNeighborX="-40673" custLinFactNeighborY="-100000">
        <dgm:presLayoutVars>
          <dgm:chPref val="3"/>
        </dgm:presLayoutVars>
      </dgm:prSet>
      <dgm:spPr/>
      <dgm:t>
        <a:bodyPr/>
        <a:lstStyle/>
        <a:p>
          <a:endParaRPr lang="tr-TR"/>
        </a:p>
      </dgm:t>
    </dgm:pt>
    <dgm:pt modelId="{897EFFB3-FC3B-4682-8696-47E517AFDF73}" type="pres">
      <dgm:prSet presAssocID="{B85A802F-176D-491B-86BC-0F94061EB52D}" presName="level3hierChild" presStyleCnt="0"/>
      <dgm:spPr/>
    </dgm:pt>
    <dgm:pt modelId="{5975397B-0140-4CF7-9743-518BA09AFDF3}" type="pres">
      <dgm:prSet presAssocID="{B008CC8F-2AA6-459E-8823-E9DE1BF52B1A}" presName="conn2-1" presStyleLbl="parChTrans1D3" presStyleIdx="6" presStyleCnt="9"/>
      <dgm:spPr/>
      <dgm:t>
        <a:bodyPr/>
        <a:lstStyle/>
        <a:p>
          <a:endParaRPr lang="tr-TR"/>
        </a:p>
      </dgm:t>
    </dgm:pt>
    <dgm:pt modelId="{BB8B8A56-A5B8-44A1-89C8-2F60543CEF7F}" type="pres">
      <dgm:prSet presAssocID="{B008CC8F-2AA6-459E-8823-E9DE1BF52B1A}" presName="connTx" presStyleLbl="parChTrans1D3" presStyleIdx="6" presStyleCnt="9"/>
      <dgm:spPr/>
      <dgm:t>
        <a:bodyPr/>
        <a:lstStyle/>
        <a:p>
          <a:endParaRPr lang="tr-TR"/>
        </a:p>
      </dgm:t>
    </dgm:pt>
    <dgm:pt modelId="{3EC5D6EB-1525-4CBB-98E0-CECF4601930C}" type="pres">
      <dgm:prSet presAssocID="{BCB225E5-8AA7-4088-B174-340BC663FE6E}" presName="root2" presStyleCnt="0"/>
      <dgm:spPr/>
    </dgm:pt>
    <dgm:pt modelId="{E6757CE7-D864-47D7-97FF-50C8B0A233A1}" type="pres">
      <dgm:prSet presAssocID="{BCB225E5-8AA7-4088-B174-340BC663FE6E}" presName="LevelTwoTextNode" presStyleLbl="node3" presStyleIdx="6" presStyleCnt="9" custScaleX="209128" custLinFactY="-83135" custLinFactNeighborX="-40673" custLinFactNeighborY="-100000">
        <dgm:presLayoutVars>
          <dgm:chPref val="3"/>
        </dgm:presLayoutVars>
      </dgm:prSet>
      <dgm:spPr/>
      <dgm:t>
        <a:bodyPr/>
        <a:lstStyle/>
        <a:p>
          <a:endParaRPr lang="tr-TR"/>
        </a:p>
      </dgm:t>
    </dgm:pt>
    <dgm:pt modelId="{B85E11B8-9807-4E39-A7C7-549C5EAEA96D}" type="pres">
      <dgm:prSet presAssocID="{BCB225E5-8AA7-4088-B174-340BC663FE6E}" presName="level3hierChild" presStyleCnt="0"/>
      <dgm:spPr/>
    </dgm:pt>
    <dgm:pt modelId="{135BDB00-3554-4D4F-9421-606B9A68E789}" type="pres">
      <dgm:prSet presAssocID="{7DC4F3C3-BE9B-400E-9612-6B1D7FE9349D}" presName="conn2-1" presStyleLbl="parChTrans1D3" presStyleIdx="7" presStyleCnt="9"/>
      <dgm:spPr/>
      <dgm:t>
        <a:bodyPr/>
        <a:lstStyle/>
        <a:p>
          <a:endParaRPr lang="tr-TR"/>
        </a:p>
      </dgm:t>
    </dgm:pt>
    <dgm:pt modelId="{476937BD-8A24-4B5E-B35C-6C3181EB68BA}" type="pres">
      <dgm:prSet presAssocID="{7DC4F3C3-BE9B-400E-9612-6B1D7FE9349D}" presName="connTx" presStyleLbl="parChTrans1D3" presStyleIdx="7" presStyleCnt="9"/>
      <dgm:spPr/>
      <dgm:t>
        <a:bodyPr/>
        <a:lstStyle/>
        <a:p>
          <a:endParaRPr lang="tr-TR"/>
        </a:p>
      </dgm:t>
    </dgm:pt>
    <dgm:pt modelId="{84B08878-3DA5-4350-8593-09FB023849E6}" type="pres">
      <dgm:prSet presAssocID="{55B6BE37-1106-421E-B00D-82EA66D22939}" presName="root2" presStyleCnt="0"/>
      <dgm:spPr/>
    </dgm:pt>
    <dgm:pt modelId="{2C913609-8E87-4581-B9B2-859BA02F8032}" type="pres">
      <dgm:prSet presAssocID="{55B6BE37-1106-421E-B00D-82EA66D22939}" presName="LevelTwoTextNode" presStyleLbl="node3" presStyleIdx="7" presStyleCnt="9" custScaleX="209128" custLinFactY="-83135" custLinFactNeighborX="-40673" custLinFactNeighborY="-100000">
        <dgm:presLayoutVars>
          <dgm:chPref val="3"/>
        </dgm:presLayoutVars>
      </dgm:prSet>
      <dgm:spPr/>
      <dgm:t>
        <a:bodyPr/>
        <a:lstStyle/>
        <a:p>
          <a:endParaRPr lang="tr-TR"/>
        </a:p>
      </dgm:t>
    </dgm:pt>
    <dgm:pt modelId="{A1F4964C-6774-428E-91CD-EA888E5C7BD7}" type="pres">
      <dgm:prSet presAssocID="{55B6BE37-1106-421E-B00D-82EA66D22939}" presName="level3hierChild" presStyleCnt="0"/>
      <dgm:spPr/>
    </dgm:pt>
    <dgm:pt modelId="{2B95966F-5EF3-4B19-87E8-E5D358974C96}" type="pres">
      <dgm:prSet presAssocID="{44FA78B4-2A8B-4E30-97AD-37469C739D25}" presName="conn2-1" presStyleLbl="parChTrans1D3" presStyleIdx="8" presStyleCnt="9"/>
      <dgm:spPr/>
      <dgm:t>
        <a:bodyPr/>
        <a:lstStyle/>
        <a:p>
          <a:endParaRPr lang="tr-TR"/>
        </a:p>
      </dgm:t>
    </dgm:pt>
    <dgm:pt modelId="{12C7E3B7-4B2E-4A8D-B9AC-CCAD27800037}" type="pres">
      <dgm:prSet presAssocID="{44FA78B4-2A8B-4E30-97AD-37469C739D25}" presName="connTx" presStyleLbl="parChTrans1D3" presStyleIdx="8" presStyleCnt="9"/>
      <dgm:spPr/>
      <dgm:t>
        <a:bodyPr/>
        <a:lstStyle/>
        <a:p>
          <a:endParaRPr lang="tr-TR"/>
        </a:p>
      </dgm:t>
    </dgm:pt>
    <dgm:pt modelId="{54B70EB0-1C04-435F-914B-0366F968EDF2}" type="pres">
      <dgm:prSet presAssocID="{61E4ABEC-70EC-4CA6-BE44-886E8A72D8B6}" presName="root2" presStyleCnt="0"/>
      <dgm:spPr/>
    </dgm:pt>
    <dgm:pt modelId="{26622A09-6BC7-44DE-945B-4F09B6D152C9}" type="pres">
      <dgm:prSet presAssocID="{61E4ABEC-70EC-4CA6-BE44-886E8A72D8B6}" presName="LevelTwoTextNode" presStyleLbl="node3" presStyleIdx="8" presStyleCnt="9" custScaleX="209128" custLinFactY="-83135" custLinFactNeighborX="-40673" custLinFactNeighborY="-100000">
        <dgm:presLayoutVars>
          <dgm:chPref val="3"/>
        </dgm:presLayoutVars>
      </dgm:prSet>
      <dgm:spPr/>
      <dgm:t>
        <a:bodyPr/>
        <a:lstStyle/>
        <a:p>
          <a:endParaRPr lang="tr-TR"/>
        </a:p>
      </dgm:t>
    </dgm:pt>
    <dgm:pt modelId="{312F6466-284F-4A17-AED2-5E828B114BD7}" type="pres">
      <dgm:prSet presAssocID="{61E4ABEC-70EC-4CA6-BE44-886E8A72D8B6}" presName="level3hierChild" presStyleCnt="0"/>
      <dgm:spPr/>
    </dgm:pt>
  </dgm:ptLst>
  <dgm:cxnLst>
    <dgm:cxn modelId="{26C0E59D-48B6-4ABB-BDB1-FC61BB20A77B}" type="presOf" srcId="{691D009A-D039-4C98-9C06-4BC3220E1D0E}" destId="{CD479EAC-E14B-4072-8640-CA058CD065D1}" srcOrd="1" destOrd="0" presId="urn:microsoft.com/office/officeart/2005/8/layout/hierarchy2"/>
    <dgm:cxn modelId="{A956B728-DF63-40AF-929B-9A90A330D7B6}" type="presOf" srcId="{A2C9BC22-9417-426E-B1C5-841D4FAD8FD2}" destId="{6A04723D-2448-4013-B112-DEC6485149BD}" srcOrd="0" destOrd="0" presId="urn:microsoft.com/office/officeart/2005/8/layout/hierarchy2"/>
    <dgm:cxn modelId="{AA0586C0-143E-4381-AE2E-F3ACF7BEBDE9}" type="presOf" srcId="{B9FD8351-1D1F-4CBA-8F54-4E1C957A1D01}" destId="{17158F9D-34E6-445B-9EC8-FB1A060836E8}" srcOrd="0" destOrd="0" presId="urn:microsoft.com/office/officeart/2005/8/layout/hierarchy2"/>
    <dgm:cxn modelId="{8ED03E6E-0521-4986-8AF2-E2362E989AC3}" type="presOf" srcId="{81B33F60-15A9-4DB7-9949-60C69C57E018}" destId="{4BE61B57-6642-427D-89C2-13AE88761744}" srcOrd="0" destOrd="0" presId="urn:microsoft.com/office/officeart/2005/8/layout/hierarchy2"/>
    <dgm:cxn modelId="{0AC16519-2FC4-4A23-9397-B875D6BB704B}" srcId="{81B33F60-15A9-4DB7-9949-60C69C57E018}" destId="{9EF62374-20FB-4708-9BF4-0026FA1573DA}" srcOrd="2" destOrd="0" parTransId="{691D009A-D039-4C98-9C06-4BC3220E1D0E}" sibTransId="{D49D1FE3-D407-42A1-92EB-65829DC6FAC6}"/>
    <dgm:cxn modelId="{F6823865-2B87-42D1-9899-9C690C110951}" srcId="{DAC5DCA2-F2BA-4FBA-98C3-0C64DFAE668F}" destId="{079A5DF2-255F-4A9C-8D72-CBC12799B007}" srcOrd="0" destOrd="0" parTransId="{5C0F0425-064B-4FB4-B1C0-31CFDD33600E}" sibTransId="{8F92F5FC-EBE0-4D4B-A400-E5CDE2AF6853}"/>
    <dgm:cxn modelId="{7318C7CA-29D5-42C3-8BE1-1174E7157128}" type="presOf" srcId="{7DC4F3C3-BE9B-400E-9612-6B1D7FE9349D}" destId="{135BDB00-3554-4D4F-9421-606B9A68E789}" srcOrd="0" destOrd="0" presId="urn:microsoft.com/office/officeart/2005/8/layout/hierarchy2"/>
    <dgm:cxn modelId="{0AAB5332-1F21-47B8-A8F6-ADB5B634B7E0}" type="presOf" srcId="{48D26FAE-5DF2-4F44-9ADB-5D671DD6A725}" destId="{7D01BD48-982A-4B17-AB53-3C799645FE97}" srcOrd="1" destOrd="0" presId="urn:microsoft.com/office/officeart/2005/8/layout/hierarchy2"/>
    <dgm:cxn modelId="{BD19BC57-F760-4296-B02F-66757D9B0BED}" srcId="{81B33F60-15A9-4DB7-9949-60C69C57E018}" destId="{BCB225E5-8AA7-4088-B174-340BC663FE6E}" srcOrd="4" destOrd="0" parTransId="{B008CC8F-2AA6-459E-8823-E9DE1BF52B1A}" sibTransId="{89BC29F5-7003-4646-8E51-DF99CD0A2694}"/>
    <dgm:cxn modelId="{F21DCB7D-CED3-4DE9-B09F-DA5227C65FFF}" type="presOf" srcId="{AA47C165-CF1F-4620-B405-C6FD3D0077D1}" destId="{6873F48D-B703-466D-980F-CA41F96B2E3D}" srcOrd="0" destOrd="0" presId="urn:microsoft.com/office/officeart/2005/8/layout/hierarchy2"/>
    <dgm:cxn modelId="{50FA1F6C-1690-4A23-9F44-68A5A723A459}" srcId="{DAC5DCA2-F2BA-4FBA-98C3-0C64DFAE668F}" destId="{23359A6E-587C-4BEB-8A93-B82B7016009F}" srcOrd="2" destOrd="0" parTransId="{9324B383-306E-456E-8F43-96B4AAD0BF1F}" sibTransId="{F1915BD5-38BB-4063-B210-F5578463B702}"/>
    <dgm:cxn modelId="{B49CA644-29A4-42BF-8A43-8FA2EA828C8D}" type="presOf" srcId="{96E903C0-FF6C-469A-8AD5-A47F12A05514}" destId="{9F9A2AAD-999E-4985-A62E-24EBB51CBFD9}" srcOrd="0" destOrd="0" presId="urn:microsoft.com/office/officeart/2005/8/layout/hierarchy2"/>
    <dgm:cxn modelId="{2935C945-EAC7-4461-9D22-74A1FA822EC9}" type="presOf" srcId="{079A5DF2-255F-4A9C-8D72-CBC12799B007}" destId="{41083A31-0C7D-4226-ABA9-3A6D6A1F7482}" srcOrd="0" destOrd="0" presId="urn:microsoft.com/office/officeart/2005/8/layout/hierarchy2"/>
    <dgm:cxn modelId="{53345418-DDE5-4462-B167-BF8DDA00FE31}" type="presOf" srcId="{44FA78B4-2A8B-4E30-97AD-37469C739D25}" destId="{2B95966F-5EF3-4B19-87E8-E5D358974C96}" srcOrd="0" destOrd="0" presId="urn:microsoft.com/office/officeart/2005/8/layout/hierarchy2"/>
    <dgm:cxn modelId="{7205D4D7-7060-4B60-85AE-CF4D040BA246}" type="presOf" srcId="{21AD9CF5-64FA-4D92-AB97-6F8908B1A47F}" destId="{B1EB186B-31E8-4D52-A101-8C84C890CDD2}" srcOrd="0" destOrd="0" presId="urn:microsoft.com/office/officeart/2005/8/layout/hierarchy2"/>
    <dgm:cxn modelId="{2087DE26-8113-43D1-910B-417643389E15}" srcId="{DAC5DCA2-F2BA-4FBA-98C3-0C64DFAE668F}" destId="{056E4C12-FA68-4581-836C-2964314FE786}" srcOrd="5" destOrd="0" parTransId="{B9FD8351-1D1F-4CBA-8F54-4E1C957A1D01}" sibTransId="{1B040E39-955A-4D88-BFBB-FB5E06284C5C}"/>
    <dgm:cxn modelId="{B2D60ECA-7190-4642-85EE-9ABD116A2B7E}" type="presOf" srcId="{B008CC8F-2AA6-459E-8823-E9DE1BF52B1A}" destId="{5975397B-0140-4CF7-9743-518BA09AFDF3}" srcOrd="0" destOrd="0" presId="urn:microsoft.com/office/officeart/2005/8/layout/hierarchy2"/>
    <dgm:cxn modelId="{67EED141-FDF4-4E0B-A3C0-C2BF496A51CE}" srcId="{DD97AD2B-B3C0-4434-A3F0-15B5CD37BF61}" destId="{B96BE7B7-80BD-41E5-B9C9-EEAB0671F8F3}" srcOrd="0" destOrd="0" parTransId="{AA47C165-CF1F-4620-B405-C6FD3D0077D1}" sibTransId="{BB140831-ADFB-4428-9877-2A1CEB26F257}"/>
    <dgm:cxn modelId="{DC275F1C-8C9F-44B5-96DF-3EC2B6854D3E}" type="presOf" srcId="{CB5361FF-6118-4C02-B639-AEF40D927351}" destId="{5D8CFAEA-C885-4874-8FDF-CA06A1FF40C1}" srcOrd="0" destOrd="0" presId="urn:microsoft.com/office/officeart/2005/8/layout/hierarchy2"/>
    <dgm:cxn modelId="{69D0D24F-83E9-4F4F-A17E-24EEE15054FB}" type="presOf" srcId="{C92B48DE-D09F-45D4-A39A-83ABD8A9EFEB}" destId="{8C00EC0F-AD9C-4618-BEE9-72F6FC583FB7}" srcOrd="0" destOrd="0" presId="urn:microsoft.com/office/officeart/2005/8/layout/hierarchy2"/>
    <dgm:cxn modelId="{92D13E1E-D0B2-4F0C-8BD8-F595FF1850EB}" type="presOf" srcId="{B9FD8351-1D1F-4CBA-8F54-4E1C957A1D01}" destId="{73B22AC4-C99D-4AE1-8A81-6753C764AAE1}" srcOrd="1" destOrd="0" presId="urn:microsoft.com/office/officeart/2005/8/layout/hierarchy2"/>
    <dgm:cxn modelId="{AD154CEA-DA4C-4F8E-B3E6-78D5CAD31641}" srcId="{DAC5DCA2-F2BA-4FBA-98C3-0C64DFAE668F}" destId="{C69418BF-2DA5-4030-A497-AB09DEF2DF47}" srcOrd="4" destOrd="0" parTransId="{7BDC4DBC-2C0E-423C-8062-A2F6C5A897DA}" sibTransId="{DF58BD12-296E-46BD-8A49-0921E838DBF5}"/>
    <dgm:cxn modelId="{1683E61C-697C-4F9F-A143-420636E0EE4C}" type="presOf" srcId="{D6235C1C-25C9-40EE-B443-BFA4DDE9E9BF}" destId="{D9203E72-2E8C-475C-8B77-1D55AD195C82}" srcOrd="1" destOrd="0" presId="urn:microsoft.com/office/officeart/2005/8/layout/hierarchy2"/>
    <dgm:cxn modelId="{ED9ACA27-E8CE-43CC-B2A3-D8289709D9DB}" type="presOf" srcId="{056E4C12-FA68-4581-836C-2964314FE786}" destId="{10AA534C-1869-47E6-95A1-2B385F5C1B16}" srcOrd="0" destOrd="0" presId="urn:microsoft.com/office/officeart/2005/8/layout/hierarchy2"/>
    <dgm:cxn modelId="{ABE8786F-F756-47E5-BC70-B4702891C39D}" srcId="{81B33F60-15A9-4DB7-9949-60C69C57E018}" destId="{B85A802F-176D-491B-86BC-0F94061EB52D}" srcOrd="3" destOrd="0" parTransId="{916A0A33-D598-4BAB-83DF-97D84E69C962}" sibTransId="{BCE1DD2B-4302-4610-B648-7BA53DB1463F}"/>
    <dgm:cxn modelId="{E60CD278-D378-43E3-AADC-BADB230E1705}" srcId="{DAC5DCA2-F2BA-4FBA-98C3-0C64DFAE668F}" destId="{8260153A-E9B5-49FE-8173-8BA749F20581}" srcOrd="3" destOrd="0" parTransId="{0BE34AC1-7A47-47BB-9048-EF2D3E6603A3}" sibTransId="{B9284791-E7D5-45F0-B39A-BB7E006FC54D}"/>
    <dgm:cxn modelId="{B17234CC-1840-4EA2-A673-D8D35BAEEABE}" type="presOf" srcId="{5C0F0425-064B-4FB4-B1C0-31CFDD33600E}" destId="{CD5BE07E-5A4C-4A90-AA52-7354F0A21DCC}" srcOrd="0" destOrd="0" presId="urn:microsoft.com/office/officeart/2005/8/layout/hierarchy2"/>
    <dgm:cxn modelId="{4C3F398F-C2ED-46B8-B7EC-3620680BAD3E}" type="presOf" srcId="{9324B383-306E-456E-8F43-96B4AAD0BF1F}" destId="{E3355BE2-108E-4201-A16B-19D87E68F45B}" srcOrd="1" destOrd="0" presId="urn:microsoft.com/office/officeart/2005/8/layout/hierarchy2"/>
    <dgm:cxn modelId="{9FBF6D37-27A4-43D4-A8AE-65FE67ACC14A}" type="presOf" srcId="{64B97767-7942-41B6-9749-32E43C2619F3}" destId="{69138EFC-3D73-47C5-B911-BD4C5F6F9966}" srcOrd="0" destOrd="0" presId="urn:microsoft.com/office/officeart/2005/8/layout/hierarchy2"/>
    <dgm:cxn modelId="{60CF6B06-725A-4075-9289-CAD5E87B5230}" type="presOf" srcId="{B008CC8F-2AA6-459E-8823-E9DE1BF52B1A}" destId="{BB8B8A56-A5B8-44A1-89C8-2F60543CEF7F}" srcOrd="1" destOrd="0" presId="urn:microsoft.com/office/officeart/2005/8/layout/hierarchy2"/>
    <dgm:cxn modelId="{5AF17725-59B8-4C9D-831D-C7D992CE8D8B}" type="presOf" srcId="{C92B48DE-D09F-45D4-A39A-83ABD8A9EFEB}" destId="{67FD8DF8-5CE2-4C9F-B1E8-C96B8F7EB74E}" srcOrd="1" destOrd="0" presId="urn:microsoft.com/office/officeart/2005/8/layout/hierarchy2"/>
    <dgm:cxn modelId="{C6325806-8D12-4F43-AC26-4B21536C4615}" type="presOf" srcId="{CA4C6D34-6912-488C-A01A-DBA92E1A9250}" destId="{9FA9E9E5-8459-492B-9358-F0F884BBBE8D}" srcOrd="0" destOrd="0" presId="urn:microsoft.com/office/officeart/2005/8/layout/hierarchy2"/>
    <dgm:cxn modelId="{B65801AD-B540-4127-BCA0-F823F3B0CE63}" type="presOf" srcId="{7DC4F3C3-BE9B-400E-9612-6B1D7FE9349D}" destId="{476937BD-8A24-4B5E-B35C-6C3181EB68BA}" srcOrd="1" destOrd="0" presId="urn:microsoft.com/office/officeart/2005/8/layout/hierarchy2"/>
    <dgm:cxn modelId="{638DAA8C-DBFA-4387-A828-05207218D2F7}" type="presOf" srcId="{44FA78B4-2A8B-4E30-97AD-37469C739D25}" destId="{12C7E3B7-4B2E-4A8D-B9AC-CCAD27800037}" srcOrd="1" destOrd="0" presId="urn:microsoft.com/office/officeart/2005/8/layout/hierarchy2"/>
    <dgm:cxn modelId="{56B8669A-A1D8-416E-AA9C-EEF31905EE4B}" srcId="{DAC5DCA2-F2BA-4FBA-98C3-0C64DFAE668F}" destId="{CA4C6D34-6912-488C-A01A-DBA92E1A9250}" srcOrd="6" destOrd="0" parTransId="{CB5361FF-6118-4C02-B639-AEF40D927351}" sibTransId="{C21DBA6B-D718-4C07-A474-E2EE469543E0}"/>
    <dgm:cxn modelId="{41EF6565-4D8B-4BDE-BDD0-D9C4D6B9BF44}" srcId="{81B33F60-15A9-4DB7-9949-60C69C57E018}" destId="{96E903C0-FF6C-469A-8AD5-A47F12A05514}" srcOrd="1" destOrd="0" parTransId="{D6235C1C-25C9-40EE-B443-BFA4DDE9E9BF}" sibTransId="{47D931C4-AE14-42BA-BDAC-EC7AB8208170}"/>
    <dgm:cxn modelId="{E59EC692-990F-4A50-BC8D-F6732B4C1C2D}" srcId="{DD97AD2B-B3C0-4434-A3F0-15B5CD37BF61}" destId="{81B33F60-15A9-4DB7-9949-60C69C57E018}" srcOrd="1" destOrd="0" parTransId="{10F770FB-A1A4-478E-A009-0FC774499437}" sibTransId="{0B52D32B-D5F1-4C46-83D3-303D8C4AD158}"/>
    <dgm:cxn modelId="{0481A725-5D46-4571-B859-48817E785E50}" type="presOf" srcId="{7BDC4DBC-2C0E-423C-8062-A2F6C5A897DA}" destId="{E390F516-EDA5-44E4-89EE-0E0E724DBA2A}" srcOrd="0" destOrd="0" presId="urn:microsoft.com/office/officeart/2005/8/layout/hierarchy2"/>
    <dgm:cxn modelId="{2BEC8069-3F8F-401A-99E8-316CBEFEC689}" srcId="{81B33F60-15A9-4DB7-9949-60C69C57E018}" destId="{A062FCAE-1048-4358-9F8D-61CDF00A24DA}" srcOrd="0" destOrd="0" parTransId="{48D26FAE-5DF2-4F44-9ADB-5D671DD6A725}" sibTransId="{2F3C9AC4-252E-4FB5-91B9-B3DAE3921ADE}"/>
    <dgm:cxn modelId="{DC692C90-C87F-4A97-A470-B3B767CF2F3F}" type="presOf" srcId="{61E4ABEC-70EC-4CA6-BE44-886E8A72D8B6}" destId="{26622A09-6BC7-44DE-945B-4F09B6D152C9}" srcOrd="0" destOrd="0" presId="urn:microsoft.com/office/officeart/2005/8/layout/hierarchy2"/>
    <dgm:cxn modelId="{1E068B04-031F-4693-B952-99B627AB8C1A}" type="presOf" srcId="{0BE34AC1-7A47-47BB-9048-EF2D3E6603A3}" destId="{AAA15708-C153-4964-8B3D-B09B1238F8A9}" srcOrd="0" destOrd="0" presId="urn:microsoft.com/office/officeart/2005/8/layout/hierarchy2"/>
    <dgm:cxn modelId="{AEF29F8B-3AFB-43DF-A65E-1C8EDAC7FE2C}" type="presOf" srcId="{AA47C165-CF1F-4620-B405-C6FD3D0077D1}" destId="{842F71A0-C60F-4C7D-86D1-937F0AA4397B}" srcOrd="1" destOrd="0" presId="urn:microsoft.com/office/officeart/2005/8/layout/hierarchy2"/>
    <dgm:cxn modelId="{CFF6C029-2DA6-45B6-B9BF-11B18A93ACEC}" type="presOf" srcId="{A08AD447-6F05-4860-961E-CB0F0A976EE9}" destId="{459D1925-365A-4552-882F-DA273D11B645}" srcOrd="1" destOrd="0" presId="urn:microsoft.com/office/officeart/2005/8/layout/hierarchy2"/>
    <dgm:cxn modelId="{88D1A3E4-CA26-4148-AC31-679664C47038}" type="presOf" srcId="{23359A6E-587C-4BEB-8A93-B82B7016009F}" destId="{8D5F2E88-DAB4-4B10-87C7-99B7922DFC3C}" srcOrd="0" destOrd="0" presId="urn:microsoft.com/office/officeart/2005/8/layout/hierarchy2"/>
    <dgm:cxn modelId="{2C173BAB-B061-4D82-915F-AE426A41F330}" type="presOf" srcId="{8260153A-E9B5-49FE-8173-8BA749F20581}" destId="{659EA548-D545-41DF-B5A5-0087AF28F796}" srcOrd="0" destOrd="0" presId="urn:microsoft.com/office/officeart/2005/8/layout/hierarchy2"/>
    <dgm:cxn modelId="{EBA8DBC6-429D-4F5B-A9F4-7DCFA4B67879}" type="presOf" srcId="{0BE34AC1-7A47-47BB-9048-EF2D3E6603A3}" destId="{045D72C5-D490-429A-9A7E-2B86A34F2467}" srcOrd="1" destOrd="0" presId="urn:microsoft.com/office/officeart/2005/8/layout/hierarchy2"/>
    <dgm:cxn modelId="{A5053CF2-352F-4D5D-9BEB-FB8FF27A2E9E}" type="presOf" srcId="{10F770FB-A1A4-478E-A009-0FC774499437}" destId="{6B83D1EA-103E-4ED0-BA2D-D183CEA3E11E}" srcOrd="1" destOrd="0" presId="urn:microsoft.com/office/officeart/2005/8/layout/hierarchy2"/>
    <dgm:cxn modelId="{43221291-7640-4C37-9597-002348D44F92}" type="presOf" srcId="{DAC5DCA2-F2BA-4FBA-98C3-0C64DFAE668F}" destId="{9CD5F85C-D463-4FC5-A1B1-E1C37344FB6F}" srcOrd="0" destOrd="0" presId="urn:microsoft.com/office/officeart/2005/8/layout/hierarchy2"/>
    <dgm:cxn modelId="{43785312-5F0D-4278-AA96-AB631DF71413}" type="presOf" srcId="{7BDC4DBC-2C0E-423C-8062-A2F6C5A897DA}" destId="{85706213-85EB-4684-B292-9B7A72B7E671}" srcOrd="1" destOrd="0" presId="urn:microsoft.com/office/officeart/2005/8/layout/hierarchy2"/>
    <dgm:cxn modelId="{E81822E5-FD40-45D6-BD5A-62EF884DD159}" type="presOf" srcId="{916A0A33-D598-4BAB-83DF-97D84E69C962}" destId="{5CF25FCB-F6AE-4925-BBB7-D794FC338A1B}" srcOrd="0" destOrd="0" presId="urn:microsoft.com/office/officeart/2005/8/layout/hierarchy2"/>
    <dgm:cxn modelId="{7FFE0C1F-B1C0-415E-9A99-637D06953B45}" type="presOf" srcId="{C69418BF-2DA5-4030-A497-AB09DEF2DF47}" destId="{265759C9-BB1E-4A7F-8DEB-7D3C9FA087A8}" srcOrd="0" destOrd="0" presId="urn:microsoft.com/office/officeart/2005/8/layout/hierarchy2"/>
    <dgm:cxn modelId="{FA8E2211-495B-4B75-BDEC-4B480AE9FEC7}" srcId="{64B97767-7942-41B6-9749-32E43C2619F3}" destId="{DD97AD2B-B3C0-4434-A3F0-15B5CD37BF61}" srcOrd="0" destOrd="0" parTransId="{9A5C29E7-DA9B-49FC-BFF1-F3A7BEB262FC}" sibTransId="{FFFBB66D-4A43-4EA1-8F8B-EAC0DC93262B}"/>
    <dgm:cxn modelId="{3FA63C79-B64D-47E3-9B8F-AB33A1CD64D5}" srcId="{81B33F60-15A9-4DB7-9949-60C69C57E018}" destId="{55B6BE37-1106-421E-B00D-82EA66D22939}" srcOrd="5" destOrd="0" parTransId="{7DC4F3C3-BE9B-400E-9612-6B1D7FE9349D}" sibTransId="{E97C2CE7-D3F1-4B5B-8BD0-3983BC37468F}"/>
    <dgm:cxn modelId="{EC5D0691-E02B-491D-A276-DF8CB90D6FC0}" type="presOf" srcId="{9EF62374-20FB-4708-9BF4-0026FA1573DA}" destId="{ADF95DC6-9401-45ED-8B6A-9707AE3929DA}" srcOrd="0" destOrd="0" presId="urn:microsoft.com/office/officeart/2005/8/layout/hierarchy2"/>
    <dgm:cxn modelId="{AC98FF63-C45A-4A9F-94F8-DFE395A0E164}" type="presOf" srcId="{916A0A33-D598-4BAB-83DF-97D84E69C962}" destId="{C2533EF5-E31B-4754-A371-25A721C264B8}" srcOrd="1" destOrd="0" presId="urn:microsoft.com/office/officeart/2005/8/layout/hierarchy2"/>
    <dgm:cxn modelId="{49DFDB2A-05D0-4458-93FD-5A05129D6453}" type="presOf" srcId="{D6235C1C-25C9-40EE-B443-BFA4DDE9E9BF}" destId="{EAE9A078-CC43-4CF5-B699-4110AD7D2BBF}" srcOrd="0" destOrd="0" presId="urn:microsoft.com/office/officeart/2005/8/layout/hierarchy2"/>
    <dgm:cxn modelId="{356CC51A-8EF1-4EAE-BD8A-0FC330E711D7}" type="presOf" srcId="{8040F33C-B5E2-4F11-87E8-818B942C4BB7}" destId="{CF45D058-2DE3-438A-BAD3-736E0B99D2BA}" srcOrd="0" destOrd="0" presId="urn:microsoft.com/office/officeart/2005/8/layout/hierarchy2"/>
    <dgm:cxn modelId="{D4C75A4B-3695-471F-A674-63C55AFB48AB}" type="presOf" srcId="{A08AD447-6F05-4860-961E-CB0F0A976EE9}" destId="{1877F162-4995-4265-ACC3-64A7778F2AB1}" srcOrd="0" destOrd="0" presId="urn:microsoft.com/office/officeart/2005/8/layout/hierarchy2"/>
    <dgm:cxn modelId="{D79A2FE8-95D2-4830-9D71-6BFC8009983E}" type="presOf" srcId="{CB5361FF-6118-4C02-B639-AEF40D927351}" destId="{08487DC1-F9DC-4F97-8C0F-9A4A5A80E637}" srcOrd="1" destOrd="0" presId="urn:microsoft.com/office/officeart/2005/8/layout/hierarchy2"/>
    <dgm:cxn modelId="{41DE8C16-5E70-4A67-989A-2C5EC2178729}" srcId="{81B33F60-15A9-4DB7-9949-60C69C57E018}" destId="{61E4ABEC-70EC-4CA6-BE44-886E8A72D8B6}" srcOrd="6" destOrd="0" parTransId="{44FA78B4-2A8B-4E30-97AD-37469C739D25}" sibTransId="{7E80AE64-112A-42BA-A40B-8D6DE7621A7C}"/>
    <dgm:cxn modelId="{2D84A17B-CE86-450F-BFB4-A4AA484FCF2B}" srcId="{DAC5DCA2-F2BA-4FBA-98C3-0C64DFAE668F}" destId="{8040F33C-B5E2-4F11-87E8-818B942C4BB7}" srcOrd="1" destOrd="0" parTransId="{C92B48DE-D09F-45D4-A39A-83ABD8A9EFEB}" sibTransId="{52954368-BD80-429D-9E87-0C3CAB269C0B}"/>
    <dgm:cxn modelId="{C4118C33-9C9F-4EA1-BD1C-21148D19FB6A}" srcId="{B96BE7B7-80BD-41E5-B9C9-EEAB0671F8F3}" destId="{A2C9BC22-9417-426E-B1C5-841D4FAD8FD2}" srcOrd="1" destOrd="0" parTransId="{A08AD447-6F05-4860-961E-CB0F0A976EE9}" sibTransId="{AB784C68-51F6-46E3-9348-22CCB2C35482}"/>
    <dgm:cxn modelId="{C491C4C2-65F8-4D82-BA96-B043A5256C9C}" type="presOf" srcId="{48D26FAE-5DF2-4F44-9ADB-5D671DD6A725}" destId="{56BA68F0-57C9-47C8-85AC-E549D6891095}" srcOrd="0" destOrd="0" presId="urn:microsoft.com/office/officeart/2005/8/layout/hierarchy2"/>
    <dgm:cxn modelId="{986E2A47-87D6-4451-8DFD-8C3C9D38F5DF}" type="presOf" srcId="{5C0F0425-064B-4FB4-B1C0-31CFDD33600E}" destId="{360E728D-D797-4D3A-8519-B466171EB11D}" srcOrd="1" destOrd="0" presId="urn:microsoft.com/office/officeart/2005/8/layout/hierarchy2"/>
    <dgm:cxn modelId="{418173E2-9D43-442D-91D0-BFA7094CE1B7}" type="presOf" srcId="{9324B383-306E-456E-8F43-96B4AAD0BF1F}" destId="{8D8C70EE-CCE4-44BF-ACC4-C58D62F22DC9}" srcOrd="0" destOrd="0" presId="urn:microsoft.com/office/officeart/2005/8/layout/hierarchy2"/>
    <dgm:cxn modelId="{5CD3C46C-5BD4-4912-9A04-90E1C5C15BD1}" type="presOf" srcId="{10F770FB-A1A4-478E-A009-0FC774499437}" destId="{951C9129-7A63-422C-A807-A616320C357E}" srcOrd="0" destOrd="0" presId="urn:microsoft.com/office/officeart/2005/8/layout/hierarchy2"/>
    <dgm:cxn modelId="{BE35ABB9-BF42-473E-B453-4BAED9286C3B}" type="presOf" srcId="{21AD9CF5-64FA-4D92-AB97-6F8908B1A47F}" destId="{C499459E-1B2F-4BFC-8093-3D667B705240}" srcOrd="1" destOrd="0" presId="urn:microsoft.com/office/officeart/2005/8/layout/hierarchy2"/>
    <dgm:cxn modelId="{8CD38810-D666-4ED6-B2E3-359F98DB99C3}" type="presOf" srcId="{DD97AD2B-B3C0-4434-A3F0-15B5CD37BF61}" destId="{51737EA7-ED35-4589-9ACF-C580400DF464}" srcOrd="0" destOrd="0" presId="urn:microsoft.com/office/officeart/2005/8/layout/hierarchy2"/>
    <dgm:cxn modelId="{26330630-D86D-4A16-BA44-D1044C6EF55D}" srcId="{B96BE7B7-80BD-41E5-B9C9-EEAB0671F8F3}" destId="{DAC5DCA2-F2BA-4FBA-98C3-0C64DFAE668F}" srcOrd="0" destOrd="0" parTransId="{21AD9CF5-64FA-4D92-AB97-6F8908B1A47F}" sibTransId="{79DAAFF3-FA06-46FB-9758-0917057EC34A}"/>
    <dgm:cxn modelId="{9E3CFAC1-BE9A-4E63-A7FC-C3285C78DC48}" type="presOf" srcId="{55B6BE37-1106-421E-B00D-82EA66D22939}" destId="{2C913609-8E87-4581-B9B2-859BA02F8032}" srcOrd="0" destOrd="0" presId="urn:microsoft.com/office/officeart/2005/8/layout/hierarchy2"/>
    <dgm:cxn modelId="{2551B5DB-44E2-4491-8626-806A961B8409}" type="presOf" srcId="{BCB225E5-8AA7-4088-B174-340BC663FE6E}" destId="{E6757CE7-D864-47D7-97FF-50C8B0A233A1}" srcOrd="0" destOrd="0" presId="urn:microsoft.com/office/officeart/2005/8/layout/hierarchy2"/>
    <dgm:cxn modelId="{EB1023B7-2761-4CB8-8EEF-1D6BF6F53399}" type="presOf" srcId="{A062FCAE-1048-4358-9F8D-61CDF00A24DA}" destId="{D98F68CB-8CE1-4C5B-9478-77046563EFEE}" srcOrd="0" destOrd="0" presId="urn:microsoft.com/office/officeart/2005/8/layout/hierarchy2"/>
    <dgm:cxn modelId="{C5A2D2A6-5723-43A2-979B-CC8727C4FBB7}" type="presOf" srcId="{691D009A-D039-4C98-9C06-4BC3220E1D0E}" destId="{EAA69CFD-E0BD-403E-B942-B2A96D6D5103}" srcOrd="0" destOrd="0" presId="urn:microsoft.com/office/officeart/2005/8/layout/hierarchy2"/>
    <dgm:cxn modelId="{0DA689F0-E754-4966-86F5-4AAD1F01995A}" type="presOf" srcId="{B85A802F-176D-491B-86BC-0F94061EB52D}" destId="{B2AA6956-25C2-449A-8527-DEA3066B5BB1}" srcOrd="0" destOrd="0" presId="urn:microsoft.com/office/officeart/2005/8/layout/hierarchy2"/>
    <dgm:cxn modelId="{5865CC21-ACE9-431E-99E2-5B534CEAFBCB}" type="presOf" srcId="{B96BE7B7-80BD-41E5-B9C9-EEAB0671F8F3}" destId="{872F4C9C-E768-4960-9467-1AFA566E30D9}" srcOrd="0" destOrd="0" presId="urn:microsoft.com/office/officeart/2005/8/layout/hierarchy2"/>
    <dgm:cxn modelId="{DF0C6F92-96E5-4FD8-A9F0-FC34491556F3}" type="presParOf" srcId="{69138EFC-3D73-47C5-B911-BD4C5F6F9966}" destId="{B9E84C7E-B3FF-456D-812E-078AC27CA38A}" srcOrd="0" destOrd="0" presId="urn:microsoft.com/office/officeart/2005/8/layout/hierarchy2"/>
    <dgm:cxn modelId="{C062E602-1DD4-4000-A9B1-7E3179217F53}" type="presParOf" srcId="{B9E84C7E-B3FF-456D-812E-078AC27CA38A}" destId="{51737EA7-ED35-4589-9ACF-C580400DF464}" srcOrd="0" destOrd="0" presId="urn:microsoft.com/office/officeart/2005/8/layout/hierarchy2"/>
    <dgm:cxn modelId="{B8F148C6-3686-451D-AB4D-F65728F2A546}" type="presParOf" srcId="{B9E84C7E-B3FF-456D-812E-078AC27CA38A}" destId="{B806F129-8383-435D-A5CA-D671AD2AE61A}" srcOrd="1" destOrd="0" presId="urn:microsoft.com/office/officeart/2005/8/layout/hierarchy2"/>
    <dgm:cxn modelId="{FC7FD9F8-459B-49CB-9C8C-EFDCB3240497}" type="presParOf" srcId="{B806F129-8383-435D-A5CA-D671AD2AE61A}" destId="{6873F48D-B703-466D-980F-CA41F96B2E3D}" srcOrd="0" destOrd="0" presId="urn:microsoft.com/office/officeart/2005/8/layout/hierarchy2"/>
    <dgm:cxn modelId="{DD4D5259-6EAC-4F36-9A10-171C6307CFD5}" type="presParOf" srcId="{6873F48D-B703-466D-980F-CA41F96B2E3D}" destId="{842F71A0-C60F-4C7D-86D1-937F0AA4397B}" srcOrd="0" destOrd="0" presId="urn:microsoft.com/office/officeart/2005/8/layout/hierarchy2"/>
    <dgm:cxn modelId="{54D04890-1EA9-4DE9-BDF3-ECE6E62B1769}" type="presParOf" srcId="{B806F129-8383-435D-A5CA-D671AD2AE61A}" destId="{1E76F24C-69B1-435E-AEC0-ED79EE46A8A3}" srcOrd="1" destOrd="0" presId="urn:microsoft.com/office/officeart/2005/8/layout/hierarchy2"/>
    <dgm:cxn modelId="{A83DE440-97D8-4F56-B4FA-795BCB60A938}" type="presParOf" srcId="{1E76F24C-69B1-435E-AEC0-ED79EE46A8A3}" destId="{872F4C9C-E768-4960-9467-1AFA566E30D9}" srcOrd="0" destOrd="0" presId="urn:microsoft.com/office/officeart/2005/8/layout/hierarchy2"/>
    <dgm:cxn modelId="{63A6CBC6-E98D-49CA-BBF0-D92789381A8A}" type="presParOf" srcId="{1E76F24C-69B1-435E-AEC0-ED79EE46A8A3}" destId="{254B510D-84AF-4588-9A7A-E6CDABCAFCE1}" srcOrd="1" destOrd="0" presId="urn:microsoft.com/office/officeart/2005/8/layout/hierarchy2"/>
    <dgm:cxn modelId="{C5F2F09A-A7B6-438E-AC3B-476375C202D6}" type="presParOf" srcId="{254B510D-84AF-4588-9A7A-E6CDABCAFCE1}" destId="{B1EB186B-31E8-4D52-A101-8C84C890CDD2}" srcOrd="0" destOrd="0" presId="urn:microsoft.com/office/officeart/2005/8/layout/hierarchy2"/>
    <dgm:cxn modelId="{C5B0882E-D01A-4037-9C0E-E3114D29E83D}" type="presParOf" srcId="{B1EB186B-31E8-4D52-A101-8C84C890CDD2}" destId="{C499459E-1B2F-4BFC-8093-3D667B705240}" srcOrd="0" destOrd="0" presId="urn:microsoft.com/office/officeart/2005/8/layout/hierarchy2"/>
    <dgm:cxn modelId="{332F1EDE-B478-4B3A-8007-D134E8FCCCEA}" type="presParOf" srcId="{254B510D-84AF-4588-9A7A-E6CDABCAFCE1}" destId="{B66EA5C0-A65B-4B26-9396-57217D2F983B}" srcOrd="1" destOrd="0" presId="urn:microsoft.com/office/officeart/2005/8/layout/hierarchy2"/>
    <dgm:cxn modelId="{E542B36F-11C1-4303-99F0-7222A90EEF6F}" type="presParOf" srcId="{B66EA5C0-A65B-4B26-9396-57217D2F983B}" destId="{9CD5F85C-D463-4FC5-A1B1-E1C37344FB6F}" srcOrd="0" destOrd="0" presId="urn:microsoft.com/office/officeart/2005/8/layout/hierarchy2"/>
    <dgm:cxn modelId="{BEEB0F27-65A5-449D-AB97-9F96F4C80C06}" type="presParOf" srcId="{B66EA5C0-A65B-4B26-9396-57217D2F983B}" destId="{93B7390E-94F8-43B2-9F38-80E23BB86603}" srcOrd="1" destOrd="0" presId="urn:microsoft.com/office/officeart/2005/8/layout/hierarchy2"/>
    <dgm:cxn modelId="{8A56E5BE-23A5-4D4C-806A-099D24B423BA}" type="presParOf" srcId="{93B7390E-94F8-43B2-9F38-80E23BB86603}" destId="{CD5BE07E-5A4C-4A90-AA52-7354F0A21DCC}" srcOrd="0" destOrd="0" presId="urn:microsoft.com/office/officeart/2005/8/layout/hierarchy2"/>
    <dgm:cxn modelId="{B76DB575-AD44-4729-AF38-167455214A2E}" type="presParOf" srcId="{CD5BE07E-5A4C-4A90-AA52-7354F0A21DCC}" destId="{360E728D-D797-4D3A-8519-B466171EB11D}" srcOrd="0" destOrd="0" presId="urn:microsoft.com/office/officeart/2005/8/layout/hierarchy2"/>
    <dgm:cxn modelId="{C7D47681-6530-4426-8F46-DAF231E8A7E6}" type="presParOf" srcId="{93B7390E-94F8-43B2-9F38-80E23BB86603}" destId="{6E889C05-4AE7-4B14-8B86-3CF7402CA9D2}" srcOrd="1" destOrd="0" presId="urn:microsoft.com/office/officeart/2005/8/layout/hierarchy2"/>
    <dgm:cxn modelId="{86E3AB1F-B31D-4658-9389-DAF87FC02E31}" type="presParOf" srcId="{6E889C05-4AE7-4B14-8B86-3CF7402CA9D2}" destId="{41083A31-0C7D-4226-ABA9-3A6D6A1F7482}" srcOrd="0" destOrd="0" presId="urn:microsoft.com/office/officeart/2005/8/layout/hierarchy2"/>
    <dgm:cxn modelId="{DCFB110C-9651-4B8D-A070-545313859269}" type="presParOf" srcId="{6E889C05-4AE7-4B14-8B86-3CF7402CA9D2}" destId="{B01584DF-B3C9-4E1C-A055-429F072D9677}" srcOrd="1" destOrd="0" presId="urn:microsoft.com/office/officeart/2005/8/layout/hierarchy2"/>
    <dgm:cxn modelId="{B03951AC-BCEF-404B-AB3C-3083DBC4847F}" type="presParOf" srcId="{93B7390E-94F8-43B2-9F38-80E23BB86603}" destId="{8C00EC0F-AD9C-4618-BEE9-72F6FC583FB7}" srcOrd="2" destOrd="0" presId="urn:microsoft.com/office/officeart/2005/8/layout/hierarchy2"/>
    <dgm:cxn modelId="{5F24A49C-3787-459E-9292-18BFE9B07568}" type="presParOf" srcId="{8C00EC0F-AD9C-4618-BEE9-72F6FC583FB7}" destId="{67FD8DF8-5CE2-4C9F-B1E8-C96B8F7EB74E}" srcOrd="0" destOrd="0" presId="urn:microsoft.com/office/officeart/2005/8/layout/hierarchy2"/>
    <dgm:cxn modelId="{C6755FF2-66FB-4300-A7FA-5D4AC4F77C8D}" type="presParOf" srcId="{93B7390E-94F8-43B2-9F38-80E23BB86603}" destId="{E43D4C06-86C2-447F-B0DF-763EBB93EC62}" srcOrd="3" destOrd="0" presId="urn:microsoft.com/office/officeart/2005/8/layout/hierarchy2"/>
    <dgm:cxn modelId="{083C4CE5-7824-4101-92A9-6E7702197481}" type="presParOf" srcId="{E43D4C06-86C2-447F-B0DF-763EBB93EC62}" destId="{CF45D058-2DE3-438A-BAD3-736E0B99D2BA}" srcOrd="0" destOrd="0" presId="urn:microsoft.com/office/officeart/2005/8/layout/hierarchy2"/>
    <dgm:cxn modelId="{D03F0BA5-4CA3-4917-A49C-E7B6903D1592}" type="presParOf" srcId="{E43D4C06-86C2-447F-B0DF-763EBB93EC62}" destId="{ECB5D7B8-9BE1-4E53-9DDE-9B852F84AF8A}" srcOrd="1" destOrd="0" presId="urn:microsoft.com/office/officeart/2005/8/layout/hierarchy2"/>
    <dgm:cxn modelId="{8CAB799E-C27D-4FF5-8842-71F137612F46}" type="presParOf" srcId="{93B7390E-94F8-43B2-9F38-80E23BB86603}" destId="{8D8C70EE-CCE4-44BF-ACC4-C58D62F22DC9}" srcOrd="4" destOrd="0" presId="urn:microsoft.com/office/officeart/2005/8/layout/hierarchy2"/>
    <dgm:cxn modelId="{A65FB930-D5AE-43A4-8C29-CBE119D2AD8A}" type="presParOf" srcId="{8D8C70EE-CCE4-44BF-ACC4-C58D62F22DC9}" destId="{E3355BE2-108E-4201-A16B-19D87E68F45B}" srcOrd="0" destOrd="0" presId="urn:microsoft.com/office/officeart/2005/8/layout/hierarchy2"/>
    <dgm:cxn modelId="{AC73D1AE-A494-4A52-ADC8-97B8B66AF7DA}" type="presParOf" srcId="{93B7390E-94F8-43B2-9F38-80E23BB86603}" destId="{00C2FA00-9D36-4020-ABB4-C22C177EFAA8}" srcOrd="5" destOrd="0" presId="urn:microsoft.com/office/officeart/2005/8/layout/hierarchy2"/>
    <dgm:cxn modelId="{FBEA4464-F9F0-4360-9040-06B3CD812154}" type="presParOf" srcId="{00C2FA00-9D36-4020-ABB4-C22C177EFAA8}" destId="{8D5F2E88-DAB4-4B10-87C7-99B7922DFC3C}" srcOrd="0" destOrd="0" presId="urn:microsoft.com/office/officeart/2005/8/layout/hierarchy2"/>
    <dgm:cxn modelId="{2C4BD8A0-EEFA-4222-AC98-8E2566CB3C16}" type="presParOf" srcId="{00C2FA00-9D36-4020-ABB4-C22C177EFAA8}" destId="{4B88219F-757E-4C3A-BA3B-E4EEC44535FC}" srcOrd="1" destOrd="0" presId="urn:microsoft.com/office/officeart/2005/8/layout/hierarchy2"/>
    <dgm:cxn modelId="{603D9308-FD70-4997-AE7E-47BF73EDBB7D}" type="presParOf" srcId="{93B7390E-94F8-43B2-9F38-80E23BB86603}" destId="{AAA15708-C153-4964-8B3D-B09B1238F8A9}" srcOrd="6" destOrd="0" presId="urn:microsoft.com/office/officeart/2005/8/layout/hierarchy2"/>
    <dgm:cxn modelId="{73AE2D1C-D92D-4872-853C-87CB42AC72AC}" type="presParOf" srcId="{AAA15708-C153-4964-8B3D-B09B1238F8A9}" destId="{045D72C5-D490-429A-9A7E-2B86A34F2467}" srcOrd="0" destOrd="0" presId="urn:microsoft.com/office/officeart/2005/8/layout/hierarchy2"/>
    <dgm:cxn modelId="{420119A7-ACA7-4F58-AB76-463EA53243A9}" type="presParOf" srcId="{93B7390E-94F8-43B2-9F38-80E23BB86603}" destId="{5BA44119-3CFA-48B1-95D5-FC1338F65476}" srcOrd="7" destOrd="0" presId="urn:microsoft.com/office/officeart/2005/8/layout/hierarchy2"/>
    <dgm:cxn modelId="{24ADD91A-0361-42F5-809C-D3C6C078E2CD}" type="presParOf" srcId="{5BA44119-3CFA-48B1-95D5-FC1338F65476}" destId="{659EA548-D545-41DF-B5A5-0087AF28F796}" srcOrd="0" destOrd="0" presId="urn:microsoft.com/office/officeart/2005/8/layout/hierarchy2"/>
    <dgm:cxn modelId="{85B504DC-762B-4CE8-8DA8-8C4D61085649}" type="presParOf" srcId="{5BA44119-3CFA-48B1-95D5-FC1338F65476}" destId="{04A5C6DF-44C8-4022-A696-635C27A2AE17}" srcOrd="1" destOrd="0" presId="urn:microsoft.com/office/officeart/2005/8/layout/hierarchy2"/>
    <dgm:cxn modelId="{B964DBBA-D685-4AE9-B102-9CED479279FD}" type="presParOf" srcId="{93B7390E-94F8-43B2-9F38-80E23BB86603}" destId="{E390F516-EDA5-44E4-89EE-0E0E724DBA2A}" srcOrd="8" destOrd="0" presId="urn:microsoft.com/office/officeart/2005/8/layout/hierarchy2"/>
    <dgm:cxn modelId="{0D9136A3-E6DB-4BA5-9CD9-355B640A6FC3}" type="presParOf" srcId="{E390F516-EDA5-44E4-89EE-0E0E724DBA2A}" destId="{85706213-85EB-4684-B292-9B7A72B7E671}" srcOrd="0" destOrd="0" presId="urn:microsoft.com/office/officeart/2005/8/layout/hierarchy2"/>
    <dgm:cxn modelId="{1957D264-AC7C-456C-A12D-1D94C06B0B0A}" type="presParOf" srcId="{93B7390E-94F8-43B2-9F38-80E23BB86603}" destId="{5C723E37-474B-4F02-AFFA-6D8011A9A722}" srcOrd="9" destOrd="0" presId="urn:microsoft.com/office/officeart/2005/8/layout/hierarchy2"/>
    <dgm:cxn modelId="{76EDD6FA-F64B-4A65-950D-0D4642B9F15D}" type="presParOf" srcId="{5C723E37-474B-4F02-AFFA-6D8011A9A722}" destId="{265759C9-BB1E-4A7F-8DEB-7D3C9FA087A8}" srcOrd="0" destOrd="0" presId="urn:microsoft.com/office/officeart/2005/8/layout/hierarchy2"/>
    <dgm:cxn modelId="{F0504460-DF6F-4017-B748-B596FC011C5A}" type="presParOf" srcId="{5C723E37-474B-4F02-AFFA-6D8011A9A722}" destId="{3471B71E-AFC3-48F0-AF15-34F69883690F}" srcOrd="1" destOrd="0" presId="urn:microsoft.com/office/officeart/2005/8/layout/hierarchy2"/>
    <dgm:cxn modelId="{D9DBBC7F-DDA3-4C97-A454-557096E836BE}" type="presParOf" srcId="{93B7390E-94F8-43B2-9F38-80E23BB86603}" destId="{17158F9D-34E6-445B-9EC8-FB1A060836E8}" srcOrd="10" destOrd="0" presId="urn:microsoft.com/office/officeart/2005/8/layout/hierarchy2"/>
    <dgm:cxn modelId="{639131B0-530C-4E83-9A09-01E3E153DB0A}" type="presParOf" srcId="{17158F9D-34E6-445B-9EC8-FB1A060836E8}" destId="{73B22AC4-C99D-4AE1-8A81-6753C764AAE1}" srcOrd="0" destOrd="0" presId="urn:microsoft.com/office/officeart/2005/8/layout/hierarchy2"/>
    <dgm:cxn modelId="{E890BEDD-79B9-4E21-B5C7-A9D6D826A21F}" type="presParOf" srcId="{93B7390E-94F8-43B2-9F38-80E23BB86603}" destId="{484C114D-72BB-48F2-B2C8-CF1756E1B580}" srcOrd="11" destOrd="0" presId="urn:microsoft.com/office/officeart/2005/8/layout/hierarchy2"/>
    <dgm:cxn modelId="{D92FCA84-A9A3-49D5-9A00-C968A5056D9B}" type="presParOf" srcId="{484C114D-72BB-48F2-B2C8-CF1756E1B580}" destId="{10AA534C-1869-47E6-95A1-2B385F5C1B16}" srcOrd="0" destOrd="0" presId="urn:microsoft.com/office/officeart/2005/8/layout/hierarchy2"/>
    <dgm:cxn modelId="{81415B3F-F516-4C3F-AAEC-B54F07EC7E1D}" type="presParOf" srcId="{484C114D-72BB-48F2-B2C8-CF1756E1B580}" destId="{9511EAD0-705A-4854-BC55-B9972140F6BE}" srcOrd="1" destOrd="0" presId="urn:microsoft.com/office/officeart/2005/8/layout/hierarchy2"/>
    <dgm:cxn modelId="{1B7D58E8-E266-48CA-9ECA-6542A98FA70A}" type="presParOf" srcId="{93B7390E-94F8-43B2-9F38-80E23BB86603}" destId="{5D8CFAEA-C885-4874-8FDF-CA06A1FF40C1}" srcOrd="12" destOrd="0" presId="urn:microsoft.com/office/officeart/2005/8/layout/hierarchy2"/>
    <dgm:cxn modelId="{8563117B-6BCF-4916-B422-1C4DA88DB2AF}" type="presParOf" srcId="{5D8CFAEA-C885-4874-8FDF-CA06A1FF40C1}" destId="{08487DC1-F9DC-4F97-8C0F-9A4A5A80E637}" srcOrd="0" destOrd="0" presId="urn:microsoft.com/office/officeart/2005/8/layout/hierarchy2"/>
    <dgm:cxn modelId="{26D06980-F9AC-4115-B76F-EB4CAF950FC7}" type="presParOf" srcId="{93B7390E-94F8-43B2-9F38-80E23BB86603}" destId="{293C52DE-CE67-421A-8E5D-86206DA69143}" srcOrd="13" destOrd="0" presId="urn:microsoft.com/office/officeart/2005/8/layout/hierarchy2"/>
    <dgm:cxn modelId="{9D0684A0-4F63-47BB-BCDC-53709B78F104}" type="presParOf" srcId="{293C52DE-CE67-421A-8E5D-86206DA69143}" destId="{9FA9E9E5-8459-492B-9358-F0F884BBBE8D}" srcOrd="0" destOrd="0" presId="urn:microsoft.com/office/officeart/2005/8/layout/hierarchy2"/>
    <dgm:cxn modelId="{70D52466-B2E0-449E-93D0-AD5563361E96}" type="presParOf" srcId="{293C52DE-CE67-421A-8E5D-86206DA69143}" destId="{2BB310EE-07BF-42D4-8C12-5EC5BC3BE6F5}" srcOrd="1" destOrd="0" presId="urn:microsoft.com/office/officeart/2005/8/layout/hierarchy2"/>
    <dgm:cxn modelId="{EE1E9602-A9FF-475E-9094-F45E4F679811}" type="presParOf" srcId="{254B510D-84AF-4588-9A7A-E6CDABCAFCE1}" destId="{1877F162-4995-4265-ACC3-64A7778F2AB1}" srcOrd="2" destOrd="0" presId="urn:microsoft.com/office/officeart/2005/8/layout/hierarchy2"/>
    <dgm:cxn modelId="{F529BBAF-40FA-479D-A190-1A661F8CD298}" type="presParOf" srcId="{1877F162-4995-4265-ACC3-64A7778F2AB1}" destId="{459D1925-365A-4552-882F-DA273D11B645}" srcOrd="0" destOrd="0" presId="urn:microsoft.com/office/officeart/2005/8/layout/hierarchy2"/>
    <dgm:cxn modelId="{E58A5C84-B4D5-4FE8-A5AD-094405264D87}" type="presParOf" srcId="{254B510D-84AF-4588-9A7A-E6CDABCAFCE1}" destId="{D4FA9ED6-9592-4D0E-A622-E85D26A223EA}" srcOrd="3" destOrd="0" presId="urn:microsoft.com/office/officeart/2005/8/layout/hierarchy2"/>
    <dgm:cxn modelId="{5CD72696-20F7-4676-A78D-EA5EA67335DC}" type="presParOf" srcId="{D4FA9ED6-9592-4D0E-A622-E85D26A223EA}" destId="{6A04723D-2448-4013-B112-DEC6485149BD}" srcOrd="0" destOrd="0" presId="urn:microsoft.com/office/officeart/2005/8/layout/hierarchy2"/>
    <dgm:cxn modelId="{BD3E482D-376B-4735-A14E-B2A50790E0A6}" type="presParOf" srcId="{D4FA9ED6-9592-4D0E-A622-E85D26A223EA}" destId="{6F694FA8-AD3F-480F-A208-9C50F9E0A5E6}" srcOrd="1" destOrd="0" presId="urn:microsoft.com/office/officeart/2005/8/layout/hierarchy2"/>
    <dgm:cxn modelId="{6723D292-6DBB-4DA6-9711-705B58D69E25}" type="presParOf" srcId="{B806F129-8383-435D-A5CA-D671AD2AE61A}" destId="{951C9129-7A63-422C-A807-A616320C357E}" srcOrd="2" destOrd="0" presId="urn:microsoft.com/office/officeart/2005/8/layout/hierarchy2"/>
    <dgm:cxn modelId="{3BD0FAF6-5BFA-4036-AF8E-BEA78096845A}" type="presParOf" srcId="{951C9129-7A63-422C-A807-A616320C357E}" destId="{6B83D1EA-103E-4ED0-BA2D-D183CEA3E11E}" srcOrd="0" destOrd="0" presId="urn:microsoft.com/office/officeart/2005/8/layout/hierarchy2"/>
    <dgm:cxn modelId="{B694C015-D4A6-484E-B0C1-340636590672}" type="presParOf" srcId="{B806F129-8383-435D-A5CA-D671AD2AE61A}" destId="{1B23F0BC-C3E7-4781-87D6-7A79A8573E74}" srcOrd="3" destOrd="0" presId="urn:microsoft.com/office/officeart/2005/8/layout/hierarchy2"/>
    <dgm:cxn modelId="{F681A06F-1E75-4B25-8A20-29EEC2EC0EB7}" type="presParOf" srcId="{1B23F0BC-C3E7-4781-87D6-7A79A8573E74}" destId="{4BE61B57-6642-427D-89C2-13AE88761744}" srcOrd="0" destOrd="0" presId="urn:microsoft.com/office/officeart/2005/8/layout/hierarchy2"/>
    <dgm:cxn modelId="{E1A9606C-6EC7-4C7F-A1DD-61CCD4CF9BEC}" type="presParOf" srcId="{1B23F0BC-C3E7-4781-87D6-7A79A8573E74}" destId="{BE8DDD1C-FC06-4567-81B4-782924C8FBB9}" srcOrd="1" destOrd="0" presId="urn:microsoft.com/office/officeart/2005/8/layout/hierarchy2"/>
    <dgm:cxn modelId="{C67CF790-4B61-4CB3-A968-3A30DA4DA191}" type="presParOf" srcId="{BE8DDD1C-FC06-4567-81B4-782924C8FBB9}" destId="{56BA68F0-57C9-47C8-85AC-E549D6891095}" srcOrd="0" destOrd="0" presId="urn:microsoft.com/office/officeart/2005/8/layout/hierarchy2"/>
    <dgm:cxn modelId="{BE9921CF-A45D-4271-B60F-66B9C3D30981}" type="presParOf" srcId="{56BA68F0-57C9-47C8-85AC-E549D6891095}" destId="{7D01BD48-982A-4B17-AB53-3C799645FE97}" srcOrd="0" destOrd="0" presId="urn:microsoft.com/office/officeart/2005/8/layout/hierarchy2"/>
    <dgm:cxn modelId="{5D6D4412-1B36-479D-B7F6-5BA55066FC04}" type="presParOf" srcId="{BE8DDD1C-FC06-4567-81B4-782924C8FBB9}" destId="{4F4A8B67-8BBB-4E68-9CFB-4AD66A8B0487}" srcOrd="1" destOrd="0" presId="urn:microsoft.com/office/officeart/2005/8/layout/hierarchy2"/>
    <dgm:cxn modelId="{DDB83028-6209-4579-8BDA-F930BB19AB55}" type="presParOf" srcId="{4F4A8B67-8BBB-4E68-9CFB-4AD66A8B0487}" destId="{D98F68CB-8CE1-4C5B-9478-77046563EFEE}" srcOrd="0" destOrd="0" presId="urn:microsoft.com/office/officeart/2005/8/layout/hierarchy2"/>
    <dgm:cxn modelId="{343833AC-72A7-4DD1-AEE4-4B24D0CC545D}" type="presParOf" srcId="{4F4A8B67-8BBB-4E68-9CFB-4AD66A8B0487}" destId="{12287180-8B55-490C-B75F-1061431508D9}" srcOrd="1" destOrd="0" presId="urn:microsoft.com/office/officeart/2005/8/layout/hierarchy2"/>
    <dgm:cxn modelId="{F6E79A02-1355-4B31-A9AC-1C8D0F5372DA}" type="presParOf" srcId="{BE8DDD1C-FC06-4567-81B4-782924C8FBB9}" destId="{EAE9A078-CC43-4CF5-B699-4110AD7D2BBF}" srcOrd="2" destOrd="0" presId="urn:microsoft.com/office/officeart/2005/8/layout/hierarchy2"/>
    <dgm:cxn modelId="{D395BAB5-DDCA-4037-B488-82AEBC3A8C0F}" type="presParOf" srcId="{EAE9A078-CC43-4CF5-B699-4110AD7D2BBF}" destId="{D9203E72-2E8C-475C-8B77-1D55AD195C82}" srcOrd="0" destOrd="0" presId="urn:microsoft.com/office/officeart/2005/8/layout/hierarchy2"/>
    <dgm:cxn modelId="{E8E5D97E-772F-49A9-8E5C-BAE416193AF6}" type="presParOf" srcId="{BE8DDD1C-FC06-4567-81B4-782924C8FBB9}" destId="{A3991641-2EF4-4566-A5D1-BA889A3BFC33}" srcOrd="3" destOrd="0" presId="urn:microsoft.com/office/officeart/2005/8/layout/hierarchy2"/>
    <dgm:cxn modelId="{AE02D295-4684-4276-9A95-F988FEC7F8D9}" type="presParOf" srcId="{A3991641-2EF4-4566-A5D1-BA889A3BFC33}" destId="{9F9A2AAD-999E-4985-A62E-24EBB51CBFD9}" srcOrd="0" destOrd="0" presId="urn:microsoft.com/office/officeart/2005/8/layout/hierarchy2"/>
    <dgm:cxn modelId="{978F2087-F880-476A-9229-7A851661D2E2}" type="presParOf" srcId="{A3991641-2EF4-4566-A5D1-BA889A3BFC33}" destId="{D35A85E8-D283-4844-9ECD-985FD1DF76CD}" srcOrd="1" destOrd="0" presId="urn:microsoft.com/office/officeart/2005/8/layout/hierarchy2"/>
    <dgm:cxn modelId="{78FEDA24-F91D-49C1-B8A9-410BB9109D12}" type="presParOf" srcId="{BE8DDD1C-FC06-4567-81B4-782924C8FBB9}" destId="{EAA69CFD-E0BD-403E-B942-B2A96D6D5103}" srcOrd="4" destOrd="0" presId="urn:microsoft.com/office/officeart/2005/8/layout/hierarchy2"/>
    <dgm:cxn modelId="{81F86850-8E61-4D42-93B9-CA5714F2645A}" type="presParOf" srcId="{EAA69CFD-E0BD-403E-B942-B2A96D6D5103}" destId="{CD479EAC-E14B-4072-8640-CA058CD065D1}" srcOrd="0" destOrd="0" presId="urn:microsoft.com/office/officeart/2005/8/layout/hierarchy2"/>
    <dgm:cxn modelId="{402149BF-24DE-4F3C-B6B9-715AB3AC33BF}" type="presParOf" srcId="{BE8DDD1C-FC06-4567-81B4-782924C8FBB9}" destId="{BB00EE20-40CD-4AA8-942C-0D6AC3C2FC0C}" srcOrd="5" destOrd="0" presId="urn:microsoft.com/office/officeart/2005/8/layout/hierarchy2"/>
    <dgm:cxn modelId="{224705FF-8D99-4962-B8C8-864785B95848}" type="presParOf" srcId="{BB00EE20-40CD-4AA8-942C-0D6AC3C2FC0C}" destId="{ADF95DC6-9401-45ED-8B6A-9707AE3929DA}" srcOrd="0" destOrd="0" presId="urn:microsoft.com/office/officeart/2005/8/layout/hierarchy2"/>
    <dgm:cxn modelId="{5C075F0C-F49C-4E8E-8AA8-918AA56F16D4}" type="presParOf" srcId="{BB00EE20-40CD-4AA8-942C-0D6AC3C2FC0C}" destId="{CFF244E2-544F-405B-9CAA-EAF56BF70AC0}" srcOrd="1" destOrd="0" presId="urn:microsoft.com/office/officeart/2005/8/layout/hierarchy2"/>
    <dgm:cxn modelId="{1A511B14-6CA5-4453-8CCD-E303D63D47C9}" type="presParOf" srcId="{BE8DDD1C-FC06-4567-81B4-782924C8FBB9}" destId="{5CF25FCB-F6AE-4925-BBB7-D794FC338A1B}" srcOrd="6" destOrd="0" presId="urn:microsoft.com/office/officeart/2005/8/layout/hierarchy2"/>
    <dgm:cxn modelId="{360824B5-5FF1-4C6C-B41C-949A6243866D}" type="presParOf" srcId="{5CF25FCB-F6AE-4925-BBB7-D794FC338A1B}" destId="{C2533EF5-E31B-4754-A371-25A721C264B8}" srcOrd="0" destOrd="0" presId="urn:microsoft.com/office/officeart/2005/8/layout/hierarchy2"/>
    <dgm:cxn modelId="{6A285A88-5F0D-459B-9038-C3CD19C960CC}" type="presParOf" srcId="{BE8DDD1C-FC06-4567-81B4-782924C8FBB9}" destId="{EA938972-8FD1-4FA9-A9AB-128C867A52A8}" srcOrd="7" destOrd="0" presId="urn:microsoft.com/office/officeart/2005/8/layout/hierarchy2"/>
    <dgm:cxn modelId="{52C5724A-99F1-425E-9FA6-94EB66436967}" type="presParOf" srcId="{EA938972-8FD1-4FA9-A9AB-128C867A52A8}" destId="{B2AA6956-25C2-449A-8527-DEA3066B5BB1}" srcOrd="0" destOrd="0" presId="urn:microsoft.com/office/officeart/2005/8/layout/hierarchy2"/>
    <dgm:cxn modelId="{CC70C0CA-73E5-4824-8AC2-D270912CF23E}" type="presParOf" srcId="{EA938972-8FD1-4FA9-A9AB-128C867A52A8}" destId="{897EFFB3-FC3B-4682-8696-47E517AFDF73}" srcOrd="1" destOrd="0" presId="urn:microsoft.com/office/officeart/2005/8/layout/hierarchy2"/>
    <dgm:cxn modelId="{5A042AF3-382A-49E8-AFB0-57C65FA53100}" type="presParOf" srcId="{BE8DDD1C-FC06-4567-81B4-782924C8FBB9}" destId="{5975397B-0140-4CF7-9743-518BA09AFDF3}" srcOrd="8" destOrd="0" presId="urn:microsoft.com/office/officeart/2005/8/layout/hierarchy2"/>
    <dgm:cxn modelId="{08A65D97-3A53-480E-B873-C2A4BFBFD171}" type="presParOf" srcId="{5975397B-0140-4CF7-9743-518BA09AFDF3}" destId="{BB8B8A56-A5B8-44A1-89C8-2F60543CEF7F}" srcOrd="0" destOrd="0" presId="urn:microsoft.com/office/officeart/2005/8/layout/hierarchy2"/>
    <dgm:cxn modelId="{E3ACDBC7-4AC4-4ED1-B69D-4FDD872C2B16}" type="presParOf" srcId="{BE8DDD1C-FC06-4567-81B4-782924C8FBB9}" destId="{3EC5D6EB-1525-4CBB-98E0-CECF4601930C}" srcOrd="9" destOrd="0" presId="urn:microsoft.com/office/officeart/2005/8/layout/hierarchy2"/>
    <dgm:cxn modelId="{3B3C579C-8BA7-4220-A98D-E1CC7B510297}" type="presParOf" srcId="{3EC5D6EB-1525-4CBB-98E0-CECF4601930C}" destId="{E6757CE7-D864-47D7-97FF-50C8B0A233A1}" srcOrd="0" destOrd="0" presId="urn:microsoft.com/office/officeart/2005/8/layout/hierarchy2"/>
    <dgm:cxn modelId="{5F854A84-5E46-416A-9801-1D9381290E4C}" type="presParOf" srcId="{3EC5D6EB-1525-4CBB-98E0-CECF4601930C}" destId="{B85E11B8-9807-4E39-A7C7-549C5EAEA96D}" srcOrd="1" destOrd="0" presId="urn:microsoft.com/office/officeart/2005/8/layout/hierarchy2"/>
    <dgm:cxn modelId="{1B69ADD8-A759-4DF3-AC59-7CCD11A4A830}" type="presParOf" srcId="{BE8DDD1C-FC06-4567-81B4-782924C8FBB9}" destId="{135BDB00-3554-4D4F-9421-606B9A68E789}" srcOrd="10" destOrd="0" presId="urn:microsoft.com/office/officeart/2005/8/layout/hierarchy2"/>
    <dgm:cxn modelId="{903A4233-81B9-49A8-A76B-F03D6A81A04F}" type="presParOf" srcId="{135BDB00-3554-4D4F-9421-606B9A68E789}" destId="{476937BD-8A24-4B5E-B35C-6C3181EB68BA}" srcOrd="0" destOrd="0" presId="urn:microsoft.com/office/officeart/2005/8/layout/hierarchy2"/>
    <dgm:cxn modelId="{4802FAF3-B988-4A5C-9AFD-A979873659FC}" type="presParOf" srcId="{BE8DDD1C-FC06-4567-81B4-782924C8FBB9}" destId="{84B08878-3DA5-4350-8593-09FB023849E6}" srcOrd="11" destOrd="0" presId="urn:microsoft.com/office/officeart/2005/8/layout/hierarchy2"/>
    <dgm:cxn modelId="{A7A2F338-F88F-4020-9AE3-716B84050222}" type="presParOf" srcId="{84B08878-3DA5-4350-8593-09FB023849E6}" destId="{2C913609-8E87-4581-B9B2-859BA02F8032}" srcOrd="0" destOrd="0" presId="urn:microsoft.com/office/officeart/2005/8/layout/hierarchy2"/>
    <dgm:cxn modelId="{ECB701B4-2D19-472A-B4F4-272910BCED06}" type="presParOf" srcId="{84B08878-3DA5-4350-8593-09FB023849E6}" destId="{A1F4964C-6774-428E-91CD-EA888E5C7BD7}" srcOrd="1" destOrd="0" presId="urn:microsoft.com/office/officeart/2005/8/layout/hierarchy2"/>
    <dgm:cxn modelId="{3F31AE90-CA55-4517-8C5F-9A042BA17683}" type="presParOf" srcId="{BE8DDD1C-FC06-4567-81B4-782924C8FBB9}" destId="{2B95966F-5EF3-4B19-87E8-E5D358974C96}" srcOrd="12" destOrd="0" presId="urn:microsoft.com/office/officeart/2005/8/layout/hierarchy2"/>
    <dgm:cxn modelId="{0A77FED9-B55F-407C-8885-E3F57FB75C91}" type="presParOf" srcId="{2B95966F-5EF3-4B19-87E8-E5D358974C96}" destId="{12C7E3B7-4B2E-4A8D-B9AC-CCAD27800037}" srcOrd="0" destOrd="0" presId="urn:microsoft.com/office/officeart/2005/8/layout/hierarchy2"/>
    <dgm:cxn modelId="{7560D9EA-DE9E-44E4-B99C-843A5D0929B4}" type="presParOf" srcId="{BE8DDD1C-FC06-4567-81B4-782924C8FBB9}" destId="{54B70EB0-1C04-435F-914B-0366F968EDF2}" srcOrd="13" destOrd="0" presId="urn:microsoft.com/office/officeart/2005/8/layout/hierarchy2"/>
    <dgm:cxn modelId="{EFB64F4F-F259-4D73-99B1-EA5664A365EB}" type="presParOf" srcId="{54B70EB0-1C04-435F-914B-0366F968EDF2}" destId="{26622A09-6BC7-44DE-945B-4F09B6D152C9}" srcOrd="0" destOrd="0" presId="urn:microsoft.com/office/officeart/2005/8/layout/hierarchy2"/>
    <dgm:cxn modelId="{A0913DCB-9C6E-43AB-B145-6BBDAF76763D}" type="presParOf" srcId="{54B70EB0-1C04-435F-914B-0366F968EDF2}" destId="{312F6466-284F-4A17-AED2-5E828B114B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37EA7-ED35-4589-9ACF-C580400DF464}">
      <dsp:nvSpPr>
        <dsp:cNvPr id="0" name=""/>
        <dsp:cNvSpPr/>
      </dsp:nvSpPr>
      <dsp:spPr>
        <a:xfrm>
          <a:off x="172829" y="2571768"/>
          <a:ext cx="1306795" cy="1010582"/>
        </a:xfrm>
        <a:prstGeom prst="roundRect">
          <a:avLst>
            <a:gd name="adj" fmla="val 10000"/>
          </a:avLst>
        </a:prstGeom>
        <a:gradFill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lin ang="16200000" scaled="0"/>
        </a:gradFill>
        <a:ln w="9525" cap="flat" cmpd="sng" algn="ctr">
          <a:solidFill>
            <a:schemeClr val="accent6"/>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Veri Madenciliği Yöntemleri</a:t>
          </a:r>
          <a:endParaRPr kumimoji="0" lang="en-US" sz="1300" b="0" i="0" u="none" strike="noStrike" kern="1200" cap="none" normalizeH="0" baseline="0" smtClean="0">
            <a:ln/>
            <a:effectLst/>
            <a:latin typeface="Arial Narrow" pitchFamily="34" charset="0"/>
          </a:endParaRPr>
        </a:p>
      </dsp:txBody>
      <dsp:txXfrm>
        <a:off x="202428" y="2601367"/>
        <a:ext cx="1247597" cy="951384"/>
      </dsp:txXfrm>
    </dsp:sp>
    <dsp:sp modelId="{6873F48D-B703-466D-980F-CA41F96B2E3D}">
      <dsp:nvSpPr>
        <dsp:cNvPr id="0" name=""/>
        <dsp:cNvSpPr/>
      </dsp:nvSpPr>
      <dsp:spPr>
        <a:xfrm rot="16838059">
          <a:off x="1013033" y="2508120"/>
          <a:ext cx="1144362" cy="13170"/>
        </a:xfrm>
        <a:custGeom>
          <a:avLst/>
          <a:gdLst/>
          <a:ahLst/>
          <a:cxnLst/>
          <a:rect l="0" t="0" r="0" b="0"/>
          <a:pathLst>
            <a:path>
              <a:moveTo>
                <a:pt x="0" y="6585"/>
              </a:moveTo>
              <a:lnTo>
                <a:pt x="1144362"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1556606" y="2486096"/>
        <a:ext cx="57218" cy="57218"/>
      </dsp:txXfrm>
    </dsp:sp>
    <dsp:sp modelId="{872F4C9C-E768-4960-9467-1AFA566E30D9}">
      <dsp:nvSpPr>
        <dsp:cNvPr id="0" name=""/>
        <dsp:cNvSpPr/>
      </dsp:nvSpPr>
      <dsp:spPr>
        <a:xfrm>
          <a:off x="1690805" y="1513965"/>
          <a:ext cx="1342343" cy="876771"/>
        </a:xfrm>
        <a:prstGeom prst="roundRect">
          <a:avLst>
            <a:gd name="adj" fmla="val 10000"/>
          </a:avLst>
        </a:prstGeom>
        <a:gradFill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95500"/>
                <a:shade val="100000"/>
                <a:satMod val="155000"/>
              </a:schemeClr>
            </a:gs>
          </a:gsLst>
          <a:lin ang="16200000" scaled="0"/>
        </a:gradFill>
        <a:ln w="9525" cap="flat" cmpd="sng" algn="ctr">
          <a:solidFill>
            <a:schemeClr val="accent5"/>
          </a:solidFill>
          <a:prstDash val="solid"/>
        </a:ln>
        <a:effectLst>
          <a:outerShdw blurRad="50800" dist="381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Öngörü Yöntemleri</a:t>
          </a:r>
          <a:endParaRPr kumimoji="0" lang="en-US" sz="1300" b="0" i="0" u="none" strike="noStrike" kern="1200" cap="none" normalizeH="0" baseline="0" smtClean="0">
            <a:ln/>
            <a:effectLst/>
            <a:latin typeface="Arial Narrow" pitchFamily="34" charset="0"/>
          </a:endParaRPr>
        </a:p>
      </dsp:txBody>
      <dsp:txXfrm>
        <a:off x="1716485" y="1539645"/>
        <a:ext cx="1290983" cy="825411"/>
      </dsp:txXfrm>
    </dsp:sp>
    <dsp:sp modelId="{B1EB186B-31E8-4D52-A101-8C84C890CDD2}">
      <dsp:nvSpPr>
        <dsp:cNvPr id="0" name=""/>
        <dsp:cNvSpPr/>
      </dsp:nvSpPr>
      <dsp:spPr>
        <a:xfrm rot="18446680">
          <a:off x="2781726" y="1436551"/>
          <a:ext cx="1282751" cy="13170"/>
        </a:xfrm>
        <a:custGeom>
          <a:avLst/>
          <a:gdLst/>
          <a:ahLst/>
          <a:cxnLst/>
          <a:rect l="0" t="0" r="0" b="0"/>
          <a:pathLst>
            <a:path>
              <a:moveTo>
                <a:pt x="0" y="6585"/>
              </a:moveTo>
              <a:lnTo>
                <a:pt x="1282751"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91033" y="1411068"/>
        <a:ext cx="64137" cy="64137"/>
      </dsp:txXfrm>
    </dsp:sp>
    <dsp:sp modelId="{9CD5F85C-D463-4FC5-A1B1-E1C37344FB6F}">
      <dsp:nvSpPr>
        <dsp:cNvPr id="0" name=""/>
        <dsp:cNvSpPr/>
      </dsp:nvSpPr>
      <dsp:spPr>
        <a:xfrm>
          <a:off x="3813055" y="714381"/>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Sınıflandırma </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(Classification)</a:t>
          </a:r>
          <a:endParaRPr kumimoji="0" lang="en-US" sz="1300" b="0" i="0" u="none" strike="noStrike" kern="1200" cap="none" normalizeH="0" baseline="0" smtClean="0">
            <a:ln/>
            <a:effectLst/>
            <a:latin typeface="Arial Narrow" pitchFamily="34" charset="0"/>
          </a:endParaRPr>
        </a:p>
      </dsp:txBody>
      <dsp:txXfrm>
        <a:off x="3825915" y="727241"/>
        <a:ext cx="1810766" cy="413361"/>
      </dsp:txXfrm>
    </dsp:sp>
    <dsp:sp modelId="{CD5BE07E-5A4C-4A90-AA52-7354F0A21DCC}">
      <dsp:nvSpPr>
        <dsp:cNvPr id="0" name=""/>
        <dsp:cNvSpPr/>
      </dsp:nvSpPr>
      <dsp:spPr>
        <a:xfrm rot="1615897">
          <a:off x="5591424" y="1170053"/>
          <a:ext cx="1071765" cy="13170"/>
        </a:xfrm>
        <a:custGeom>
          <a:avLst/>
          <a:gdLst/>
          <a:ahLst/>
          <a:cxnLst/>
          <a:rect l="0" t="0" r="0" b="0"/>
          <a:pathLst>
            <a:path>
              <a:moveTo>
                <a:pt x="0" y="6585"/>
              </a:moveTo>
              <a:lnTo>
                <a:pt x="1071765"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100512" y="1149844"/>
        <a:ext cx="53588" cy="53588"/>
      </dsp:txXfrm>
    </dsp:sp>
    <dsp:sp modelId="{41083A31-0C7D-4226-ABA9-3A6D6A1F7482}">
      <dsp:nvSpPr>
        <dsp:cNvPr id="0" name=""/>
        <dsp:cNvSpPr/>
      </dsp:nvSpPr>
      <dsp:spPr>
        <a:xfrm>
          <a:off x="6605071" y="1199813"/>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Karar Ağaçları</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 (Decision Trees)</a:t>
          </a:r>
          <a:endParaRPr kumimoji="0" lang="en-US" sz="1300" b="0" i="0" u="none" strike="noStrike" kern="1200" cap="none" normalizeH="0" baseline="0" smtClean="0">
            <a:ln/>
            <a:effectLst/>
            <a:latin typeface="Arial Narrow" pitchFamily="34" charset="0"/>
          </a:endParaRPr>
        </a:p>
      </dsp:txBody>
      <dsp:txXfrm>
        <a:off x="6617931" y="1212673"/>
        <a:ext cx="1656016" cy="413361"/>
      </dsp:txXfrm>
    </dsp:sp>
    <dsp:sp modelId="{8C00EC0F-AD9C-4618-BEE9-72F6FC583FB7}">
      <dsp:nvSpPr>
        <dsp:cNvPr id="0" name=""/>
        <dsp:cNvSpPr/>
      </dsp:nvSpPr>
      <dsp:spPr>
        <a:xfrm rot="2761554">
          <a:off x="5439215" y="1422525"/>
          <a:ext cx="1376183" cy="13170"/>
        </a:xfrm>
        <a:custGeom>
          <a:avLst/>
          <a:gdLst/>
          <a:ahLst/>
          <a:cxnLst/>
          <a:rect l="0" t="0" r="0" b="0"/>
          <a:pathLst>
            <a:path>
              <a:moveTo>
                <a:pt x="0" y="6585"/>
              </a:moveTo>
              <a:lnTo>
                <a:pt x="1376183"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92902" y="1394706"/>
        <a:ext cx="68809" cy="68809"/>
      </dsp:txXfrm>
    </dsp:sp>
    <dsp:sp modelId="{CF45D058-2DE3-438A-BAD3-736E0B99D2BA}">
      <dsp:nvSpPr>
        <dsp:cNvPr id="0" name=""/>
        <dsp:cNvSpPr/>
      </dsp:nvSpPr>
      <dsp:spPr>
        <a:xfrm>
          <a:off x="6605071" y="1704757"/>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Bayes Sınıflandırması</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(Bayesian Classification)</a:t>
          </a:r>
          <a:endParaRPr kumimoji="0" lang="en-US" sz="1300" b="0" i="0" u="none" strike="noStrike" kern="1200" cap="none" normalizeH="0" baseline="0" smtClean="0">
            <a:ln/>
            <a:effectLst/>
            <a:latin typeface="Arial Narrow" pitchFamily="34" charset="0"/>
          </a:endParaRPr>
        </a:p>
      </dsp:txBody>
      <dsp:txXfrm>
        <a:off x="6617931" y="1717617"/>
        <a:ext cx="1656016" cy="413361"/>
      </dsp:txXfrm>
    </dsp:sp>
    <dsp:sp modelId="{8D8C70EE-CCE4-44BF-ACC4-C58D62F22DC9}">
      <dsp:nvSpPr>
        <dsp:cNvPr id="0" name=""/>
        <dsp:cNvSpPr/>
      </dsp:nvSpPr>
      <dsp:spPr>
        <a:xfrm rot="3445252">
          <a:off x="5240033" y="1674997"/>
          <a:ext cx="1774547" cy="13170"/>
        </a:xfrm>
        <a:custGeom>
          <a:avLst/>
          <a:gdLst/>
          <a:ahLst/>
          <a:cxnLst/>
          <a:rect l="0" t="0" r="0" b="0"/>
          <a:pathLst>
            <a:path>
              <a:moveTo>
                <a:pt x="0" y="6585"/>
              </a:moveTo>
              <a:lnTo>
                <a:pt x="1774547"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82943" y="1637219"/>
        <a:ext cx="88727" cy="88727"/>
      </dsp:txXfrm>
    </dsp:sp>
    <dsp:sp modelId="{8D5F2E88-DAB4-4B10-87C7-99B7922DFC3C}">
      <dsp:nvSpPr>
        <dsp:cNvPr id="0" name=""/>
        <dsp:cNvSpPr/>
      </dsp:nvSpPr>
      <dsp:spPr>
        <a:xfrm>
          <a:off x="6605071" y="2209701"/>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En Yakın Komşu</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(Nearest Neighbour)</a:t>
          </a:r>
          <a:endParaRPr kumimoji="0" lang="en-US" sz="1300" b="0" i="0" u="none" strike="noStrike" kern="1200" cap="none" normalizeH="0" baseline="0" smtClean="0">
            <a:ln/>
            <a:effectLst/>
            <a:latin typeface="Arial Narrow" pitchFamily="34" charset="0"/>
          </a:endParaRPr>
        </a:p>
      </dsp:txBody>
      <dsp:txXfrm>
        <a:off x="6617931" y="2222561"/>
        <a:ext cx="1656016" cy="413361"/>
      </dsp:txXfrm>
    </dsp:sp>
    <dsp:sp modelId="{AAA15708-C153-4964-8B3D-B09B1238F8A9}">
      <dsp:nvSpPr>
        <dsp:cNvPr id="0" name=""/>
        <dsp:cNvSpPr/>
      </dsp:nvSpPr>
      <dsp:spPr>
        <a:xfrm rot="3867966">
          <a:off x="5018919" y="1927469"/>
          <a:ext cx="2216775" cy="13170"/>
        </a:xfrm>
        <a:custGeom>
          <a:avLst/>
          <a:gdLst/>
          <a:ahLst/>
          <a:cxnLst/>
          <a:rect l="0" t="0" r="0" b="0"/>
          <a:pathLst>
            <a:path>
              <a:moveTo>
                <a:pt x="0" y="6585"/>
              </a:moveTo>
              <a:lnTo>
                <a:pt x="2216775"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71887" y="1878635"/>
        <a:ext cx="110838" cy="110838"/>
      </dsp:txXfrm>
    </dsp:sp>
    <dsp:sp modelId="{659EA548-D545-41DF-B5A5-0087AF28F796}">
      <dsp:nvSpPr>
        <dsp:cNvPr id="0" name=""/>
        <dsp:cNvSpPr/>
      </dsp:nvSpPr>
      <dsp:spPr>
        <a:xfrm>
          <a:off x="6605071" y="2714645"/>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Yapay Sinir Ağları</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(Neural Networks)</a:t>
          </a:r>
          <a:endParaRPr kumimoji="0" lang="en-US" sz="1300" b="0" i="0" u="none" strike="noStrike" kern="1200" cap="none" normalizeH="0" baseline="0" smtClean="0">
            <a:ln/>
            <a:effectLst/>
            <a:latin typeface="Arial Narrow" pitchFamily="34" charset="0"/>
          </a:endParaRPr>
        </a:p>
      </dsp:txBody>
      <dsp:txXfrm>
        <a:off x="6617931" y="2727505"/>
        <a:ext cx="1656016" cy="413361"/>
      </dsp:txXfrm>
    </dsp:sp>
    <dsp:sp modelId="{E390F516-EDA5-44E4-89EE-0E0E724DBA2A}">
      <dsp:nvSpPr>
        <dsp:cNvPr id="0" name=""/>
        <dsp:cNvSpPr/>
      </dsp:nvSpPr>
      <dsp:spPr>
        <a:xfrm rot="4147337">
          <a:off x="4786681" y="2179941"/>
          <a:ext cx="2681250" cy="13170"/>
        </a:xfrm>
        <a:custGeom>
          <a:avLst/>
          <a:gdLst/>
          <a:ahLst/>
          <a:cxnLst/>
          <a:rect l="0" t="0" r="0" b="0"/>
          <a:pathLst>
            <a:path>
              <a:moveTo>
                <a:pt x="0" y="6585"/>
              </a:moveTo>
              <a:lnTo>
                <a:pt x="2681250"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60275" y="2119495"/>
        <a:ext cx="134062" cy="134062"/>
      </dsp:txXfrm>
    </dsp:sp>
    <dsp:sp modelId="{265759C9-BB1E-4A7F-8DEB-7D3C9FA087A8}">
      <dsp:nvSpPr>
        <dsp:cNvPr id="0" name=""/>
        <dsp:cNvSpPr/>
      </dsp:nvSpPr>
      <dsp:spPr>
        <a:xfrm>
          <a:off x="6605071" y="3219590"/>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Karar Destek Makineleri</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(Support Vector Machines)</a:t>
          </a:r>
          <a:endParaRPr kumimoji="0" lang="en-US" sz="1300" b="0" i="0" u="none" strike="noStrike" kern="1200" cap="none" normalizeH="0" baseline="0" smtClean="0">
            <a:ln/>
            <a:effectLst/>
            <a:latin typeface="Arial Narrow" pitchFamily="34" charset="0"/>
          </a:endParaRPr>
        </a:p>
      </dsp:txBody>
      <dsp:txXfrm>
        <a:off x="6617931" y="3232450"/>
        <a:ext cx="1656016" cy="413361"/>
      </dsp:txXfrm>
    </dsp:sp>
    <dsp:sp modelId="{17158F9D-34E6-445B-9EC8-FB1A060836E8}">
      <dsp:nvSpPr>
        <dsp:cNvPr id="0" name=""/>
        <dsp:cNvSpPr/>
      </dsp:nvSpPr>
      <dsp:spPr>
        <a:xfrm rot="4343322">
          <a:off x="4548220" y="2432413"/>
          <a:ext cx="3158172" cy="13170"/>
        </a:xfrm>
        <a:custGeom>
          <a:avLst/>
          <a:gdLst/>
          <a:ahLst/>
          <a:cxnLst/>
          <a:rect l="0" t="0" r="0" b="0"/>
          <a:pathLst>
            <a:path>
              <a:moveTo>
                <a:pt x="0" y="6585"/>
              </a:moveTo>
              <a:lnTo>
                <a:pt x="3158172"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48352" y="2360044"/>
        <a:ext cx="157908" cy="157908"/>
      </dsp:txXfrm>
    </dsp:sp>
    <dsp:sp modelId="{10AA534C-1869-47E6-95A1-2B385F5C1B16}">
      <dsp:nvSpPr>
        <dsp:cNvPr id="0" name=""/>
        <dsp:cNvSpPr/>
      </dsp:nvSpPr>
      <dsp:spPr>
        <a:xfrm>
          <a:off x="6605071" y="3724534"/>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Zaman Serisi Analizi</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(Time Series Analysis)</a:t>
          </a:r>
          <a:endParaRPr kumimoji="0" lang="en-US" sz="1300" b="0" i="0" u="none" strike="noStrike" kern="1200" cap="none" normalizeH="0" baseline="0" smtClean="0">
            <a:ln/>
            <a:effectLst/>
            <a:latin typeface="Arial Narrow" pitchFamily="34" charset="0"/>
          </a:endParaRPr>
        </a:p>
      </dsp:txBody>
      <dsp:txXfrm>
        <a:off x="6617931" y="3737394"/>
        <a:ext cx="1656016" cy="413361"/>
      </dsp:txXfrm>
    </dsp:sp>
    <dsp:sp modelId="{5D8CFAEA-C885-4874-8FDF-CA06A1FF40C1}">
      <dsp:nvSpPr>
        <dsp:cNvPr id="0" name=""/>
        <dsp:cNvSpPr/>
      </dsp:nvSpPr>
      <dsp:spPr>
        <a:xfrm rot="4487545">
          <a:off x="4305978" y="2684885"/>
          <a:ext cx="3642655" cy="13170"/>
        </a:xfrm>
        <a:custGeom>
          <a:avLst/>
          <a:gdLst/>
          <a:ahLst/>
          <a:cxnLst/>
          <a:rect l="0" t="0" r="0" b="0"/>
          <a:pathLst>
            <a:path>
              <a:moveTo>
                <a:pt x="0" y="6585"/>
              </a:moveTo>
              <a:lnTo>
                <a:pt x="3642655"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36240" y="2600404"/>
        <a:ext cx="182132" cy="182132"/>
      </dsp:txXfrm>
    </dsp:sp>
    <dsp:sp modelId="{9FA9E9E5-8459-492B-9358-F0F884BBBE8D}">
      <dsp:nvSpPr>
        <dsp:cNvPr id="0" name=""/>
        <dsp:cNvSpPr/>
      </dsp:nvSpPr>
      <dsp:spPr>
        <a:xfrm>
          <a:off x="6605071" y="4229478"/>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Diğer Yöntemler</a:t>
          </a:r>
          <a:endParaRPr kumimoji="0" lang="en-US" sz="1300" b="0" i="0" u="none" strike="noStrike" kern="1200" cap="none" normalizeH="0" baseline="0" smtClean="0">
            <a:ln/>
            <a:effectLst/>
            <a:latin typeface="Arial Narrow" pitchFamily="34" charset="0"/>
          </a:endParaRPr>
        </a:p>
      </dsp:txBody>
      <dsp:txXfrm>
        <a:off x="6617931" y="4242338"/>
        <a:ext cx="1656016" cy="413361"/>
      </dsp:txXfrm>
    </dsp:sp>
    <dsp:sp modelId="{1877F162-4995-4265-ACC3-64A7778F2AB1}">
      <dsp:nvSpPr>
        <dsp:cNvPr id="0" name=""/>
        <dsp:cNvSpPr/>
      </dsp:nvSpPr>
      <dsp:spPr>
        <a:xfrm rot="19598363">
          <a:off x="2956219" y="1689023"/>
          <a:ext cx="933766" cy="13170"/>
        </a:xfrm>
        <a:custGeom>
          <a:avLst/>
          <a:gdLst/>
          <a:ahLst/>
          <a:cxnLst/>
          <a:rect l="0" t="0" r="0" b="0"/>
          <a:pathLst>
            <a:path>
              <a:moveTo>
                <a:pt x="0" y="6585"/>
              </a:moveTo>
              <a:lnTo>
                <a:pt x="933766"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99758" y="1672265"/>
        <a:ext cx="46688" cy="46688"/>
      </dsp:txXfrm>
    </dsp:sp>
    <dsp:sp modelId="{6A04723D-2448-4013-B112-DEC6485149BD}">
      <dsp:nvSpPr>
        <dsp:cNvPr id="0" name=""/>
        <dsp:cNvSpPr/>
      </dsp:nvSpPr>
      <dsp:spPr>
        <a:xfrm>
          <a:off x="3813055" y="1219326"/>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Eğri Uydurma (Regression)</a:t>
          </a:r>
          <a:endParaRPr kumimoji="0" lang="en-US" sz="1300" b="0" i="0" u="none" strike="noStrike" kern="1200" cap="none" normalizeH="0" baseline="0" smtClean="0">
            <a:ln/>
            <a:effectLst/>
            <a:latin typeface="Arial Narrow" pitchFamily="34" charset="0"/>
          </a:endParaRPr>
        </a:p>
      </dsp:txBody>
      <dsp:txXfrm>
        <a:off x="3825915" y="1232186"/>
        <a:ext cx="1810766" cy="413361"/>
      </dsp:txXfrm>
    </dsp:sp>
    <dsp:sp modelId="{951C9129-7A63-422C-A807-A616320C357E}">
      <dsp:nvSpPr>
        <dsp:cNvPr id="0" name=""/>
        <dsp:cNvSpPr/>
      </dsp:nvSpPr>
      <dsp:spPr>
        <a:xfrm rot="4774355">
          <a:off x="1001809" y="3644244"/>
          <a:ext cx="1166810" cy="13170"/>
        </a:xfrm>
        <a:custGeom>
          <a:avLst/>
          <a:gdLst/>
          <a:ahLst/>
          <a:cxnLst/>
          <a:rect l="0" t="0" r="0" b="0"/>
          <a:pathLst>
            <a:path>
              <a:moveTo>
                <a:pt x="0" y="6585"/>
              </a:moveTo>
              <a:lnTo>
                <a:pt x="1166810"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1556044" y="3621659"/>
        <a:ext cx="58340" cy="58340"/>
      </dsp:txXfrm>
    </dsp:sp>
    <dsp:sp modelId="{4BE61B57-6642-427D-89C2-13AE88761744}">
      <dsp:nvSpPr>
        <dsp:cNvPr id="0" name=""/>
        <dsp:cNvSpPr/>
      </dsp:nvSpPr>
      <dsp:spPr>
        <a:xfrm>
          <a:off x="1690805" y="3786214"/>
          <a:ext cx="1342343" cy="876771"/>
        </a:xfrm>
        <a:prstGeom prst="roundRect">
          <a:avLst>
            <a:gd name="adj" fmla="val 10000"/>
          </a:avLst>
        </a:prstGeom>
        <a:gradFill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95500"/>
                <a:shade val="100000"/>
                <a:satMod val="155000"/>
              </a:schemeClr>
            </a:gs>
          </a:gsLst>
          <a:lin ang="16200000" scaled="0"/>
        </a:gradFill>
        <a:ln w="9525" cap="flat" cmpd="sng" algn="ctr">
          <a:solidFill>
            <a:schemeClr val="accent5"/>
          </a:solidFill>
          <a:prstDash val="solid"/>
        </a:ln>
        <a:effectLst>
          <a:outerShdw blurRad="50800" dist="381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Tanımlayıcı Yöntemler</a:t>
          </a:r>
          <a:endParaRPr kumimoji="0" lang="en-US" sz="1300" b="0" i="0" u="none" strike="noStrike" kern="1200" cap="none" normalizeH="0" baseline="0" smtClean="0">
            <a:ln/>
            <a:effectLst/>
            <a:latin typeface="Arial Narrow" pitchFamily="34" charset="0"/>
          </a:endParaRPr>
        </a:p>
      </dsp:txBody>
      <dsp:txXfrm>
        <a:off x="1716485" y="3811894"/>
        <a:ext cx="1290983" cy="825411"/>
      </dsp:txXfrm>
    </dsp:sp>
    <dsp:sp modelId="{56BA68F0-57C9-47C8-85AC-E549D6891095}">
      <dsp:nvSpPr>
        <dsp:cNvPr id="0" name=""/>
        <dsp:cNvSpPr/>
      </dsp:nvSpPr>
      <dsp:spPr>
        <a:xfrm rot="17332674">
          <a:off x="2217879" y="3077620"/>
          <a:ext cx="2410446" cy="13170"/>
        </a:xfrm>
        <a:custGeom>
          <a:avLst/>
          <a:gdLst/>
          <a:ahLst/>
          <a:cxnLst/>
          <a:rect l="0" t="0" r="0" b="0"/>
          <a:pathLst>
            <a:path>
              <a:moveTo>
                <a:pt x="0" y="6585"/>
              </a:moveTo>
              <a:lnTo>
                <a:pt x="2410446"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62841" y="3023944"/>
        <a:ext cx="120522" cy="120522"/>
      </dsp:txXfrm>
    </dsp:sp>
    <dsp:sp modelId="{D98F68CB-8CE1-4C5B-9478-77046563EFEE}">
      <dsp:nvSpPr>
        <dsp:cNvPr id="0" name=""/>
        <dsp:cNvSpPr/>
      </dsp:nvSpPr>
      <dsp:spPr>
        <a:xfrm>
          <a:off x="3813055" y="1724270"/>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Demetleme (Clustering)</a:t>
          </a:r>
          <a:endParaRPr kumimoji="0" lang="en-US" sz="1300" b="0" i="0" u="none" strike="noStrike" kern="1200" cap="none" normalizeH="0" baseline="0" smtClean="0">
            <a:ln/>
            <a:effectLst/>
            <a:latin typeface="Arial Narrow" pitchFamily="34" charset="0"/>
          </a:endParaRPr>
        </a:p>
      </dsp:txBody>
      <dsp:txXfrm>
        <a:off x="3825915" y="1737130"/>
        <a:ext cx="1810766" cy="413361"/>
      </dsp:txXfrm>
    </dsp:sp>
    <dsp:sp modelId="{EAE9A078-CC43-4CF5-B699-4110AD7D2BBF}">
      <dsp:nvSpPr>
        <dsp:cNvPr id="0" name=""/>
        <dsp:cNvSpPr/>
      </dsp:nvSpPr>
      <dsp:spPr>
        <a:xfrm rot="17622592">
          <a:off x="2453324" y="3330092"/>
          <a:ext cx="1939556" cy="13170"/>
        </a:xfrm>
        <a:custGeom>
          <a:avLst/>
          <a:gdLst/>
          <a:ahLst/>
          <a:cxnLst/>
          <a:rect l="0" t="0" r="0" b="0"/>
          <a:pathLst>
            <a:path>
              <a:moveTo>
                <a:pt x="0" y="6585"/>
              </a:moveTo>
              <a:lnTo>
                <a:pt x="1939556"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74613" y="3288188"/>
        <a:ext cx="96977" cy="96977"/>
      </dsp:txXfrm>
    </dsp:sp>
    <dsp:sp modelId="{9F9A2AAD-999E-4985-A62E-24EBB51CBFD9}">
      <dsp:nvSpPr>
        <dsp:cNvPr id="0" name=""/>
        <dsp:cNvSpPr/>
      </dsp:nvSpPr>
      <dsp:spPr>
        <a:xfrm>
          <a:off x="3813055" y="2229214"/>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Birliktelik Analizi</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 (</a:t>
          </a:r>
          <a:r>
            <a:rPr kumimoji="0" lang="en-US" sz="1300" b="0" i="0" u="none" strike="noStrike" kern="1200" cap="none" normalizeH="0" baseline="0" smtClean="0">
              <a:ln/>
              <a:effectLst/>
              <a:latin typeface="Arial Narrow" pitchFamily="34" charset="0"/>
            </a:rPr>
            <a:t>Association</a:t>
          </a:r>
          <a:r>
            <a:rPr kumimoji="0" lang="tr-TR" sz="1300" b="0" i="0" u="none" strike="noStrike" kern="1200" cap="none" normalizeH="0" baseline="0" smtClean="0">
              <a:ln/>
              <a:effectLst/>
              <a:latin typeface="Arial Narrow" pitchFamily="34" charset="0"/>
            </a:rPr>
            <a:t> Analysis)</a:t>
          </a:r>
          <a:endParaRPr kumimoji="0" lang="en-US" sz="1300" b="0" i="0" u="none" strike="noStrike" kern="1200" cap="none" normalizeH="0" baseline="0" smtClean="0">
            <a:ln/>
            <a:effectLst/>
            <a:latin typeface="Arial Narrow" pitchFamily="34" charset="0"/>
          </a:endParaRPr>
        </a:p>
      </dsp:txBody>
      <dsp:txXfrm>
        <a:off x="3825915" y="2242074"/>
        <a:ext cx="1810766" cy="413361"/>
      </dsp:txXfrm>
    </dsp:sp>
    <dsp:sp modelId="{EAA69CFD-E0BD-403E-B942-B2A96D6D5103}">
      <dsp:nvSpPr>
        <dsp:cNvPr id="0" name=""/>
        <dsp:cNvSpPr/>
      </dsp:nvSpPr>
      <dsp:spPr>
        <a:xfrm rot="18092157">
          <a:off x="2677541" y="3582564"/>
          <a:ext cx="1491121" cy="13170"/>
        </a:xfrm>
        <a:custGeom>
          <a:avLst/>
          <a:gdLst/>
          <a:ahLst/>
          <a:cxnLst/>
          <a:rect l="0" t="0" r="0" b="0"/>
          <a:pathLst>
            <a:path>
              <a:moveTo>
                <a:pt x="0" y="6585"/>
              </a:moveTo>
              <a:lnTo>
                <a:pt x="1491121"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85824" y="3551871"/>
        <a:ext cx="74556" cy="74556"/>
      </dsp:txXfrm>
    </dsp:sp>
    <dsp:sp modelId="{ADF95DC6-9401-45ED-8B6A-9707AE3929DA}">
      <dsp:nvSpPr>
        <dsp:cNvPr id="0" name=""/>
        <dsp:cNvSpPr/>
      </dsp:nvSpPr>
      <dsp:spPr>
        <a:xfrm>
          <a:off x="3813055" y="2734158"/>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Sıralı Dizi Analizi</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(Sequence Analysis)</a:t>
          </a:r>
          <a:endParaRPr kumimoji="0" lang="en-US" sz="1300" b="0" i="0" u="none" strike="noStrike" kern="1200" cap="none" normalizeH="0" baseline="0" smtClean="0">
            <a:ln/>
            <a:effectLst/>
            <a:latin typeface="Arial Narrow" pitchFamily="34" charset="0"/>
          </a:endParaRPr>
        </a:p>
      </dsp:txBody>
      <dsp:txXfrm>
        <a:off x="3825915" y="2747018"/>
        <a:ext cx="1810766" cy="413361"/>
      </dsp:txXfrm>
    </dsp:sp>
    <dsp:sp modelId="{5CF25FCB-F6AE-4925-BBB7-D794FC338A1B}">
      <dsp:nvSpPr>
        <dsp:cNvPr id="0" name=""/>
        <dsp:cNvSpPr/>
      </dsp:nvSpPr>
      <dsp:spPr>
        <a:xfrm rot="18931021">
          <a:off x="2876535" y="3835036"/>
          <a:ext cx="1093134" cy="13170"/>
        </a:xfrm>
        <a:custGeom>
          <a:avLst/>
          <a:gdLst/>
          <a:ahLst/>
          <a:cxnLst/>
          <a:rect l="0" t="0" r="0" b="0"/>
          <a:pathLst>
            <a:path>
              <a:moveTo>
                <a:pt x="0" y="6585"/>
              </a:moveTo>
              <a:lnTo>
                <a:pt x="1093134"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95773" y="3814293"/>
        <a:ext cx="54656" cy="54656"/>
      </dsp:txXfrm>
    </dsp:sp>
    <dsp:sp modelId="{B2AA6956-25C2-449A-8527-DEA3066B5BB1}">
      <dsp:nvSpPr>
        <dsp:cNvPr id="0" name=""/>
        <dsp:cNvSpPr/>
      </dsp:nvSpPr>
      <dsp:spPr>
        <a:xfrm>
          <a:off x="3813055" y="3239102"/>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Özetleme</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(Summerization)</a:t>
          </a:r>
          <a:endParaRPr kumimoji="0" lang="en-US" sz="1300" b="0" i="0" u="none" strike="noStrike" kern="1200" cap="none" normalizeH="0" baseline="0" smtClean="0">
            <a:ln/>
            <a:effectLst/>
            <a:latin typeface="Arial Narrow" pitchFamily="34" charset="0"/>
          </a:endParaRPr>
        </a:p>
      </dsp:txBody>
      <dsp:txXfrm>
        <a:off x="3825915" y="3251962"/>
        <a:ext cx="1810766" cy="413361"/>
      </dsp:txXfrm>
    </dsp:sp>
    <dsp:sp modelId="{5975397B-0140-4CF7-9743-518BA09AFDF3}">
      <dsp:nvSpPr>
        <dsp:cNvPr id="0" name=""/>
        <dsp:cNvSpPr/>
      </dsp:nvSpPr>
      <dsp:spPr>
        <a:xfrm rot="20489765">
          <a:off x="3011890" y="4087508"/>
          <a:ext cx="822423" cy="13170"/>
        </a:xfrm>
        <a:custGeom>
          <a:avLst/>
          <a:gdLst/>
          <a:ahLst/>
          <a:cxnLst/>
          <a:rect l="0" t="0" r="0" b="0"/>
          <a:pathLst>
            <a:path>
              <a:moveTo>
                <a:pt x="0" y="6585"/>
              </a:moveTo>
              <a:lnTo>
                <a:pt x="822423"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402541" y="4073533"/>
        <a:ext cx="41121" cy="41121"/>
      </dsp:txXfrm>
    </dsp:sp>
    <dsp:sp modelId="{E6757CE7-D864-47D7-97FF-50C8B0A233A1}">
      <dsp:nvSpPr>
        <dsp:cNvPr id="0" name=""/>
        <dsp:cNvSpPr/>
      </dsp:nvSpPr>
      <dsp:spPr>
        <a:xfrm>
          <a:off x="3813055" y="3744047"/>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Tanımsal İstatistik</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(Descriptive Statistics)</a:t>
          </a:r>
          <a:endParaRPr kumimoji="0" lang="en-US" sz="1300" b="0" i="0" u="none" strike="noStrike" kern="1200" cap="none" normalizeH="0" baseline="0" smtClean="0">
            <a:ln/>
            <a:effectLst/>
            <a:latin typeface="Arial Narrow" pitchFamily="34" charset="0"/>
          </a:endParaRPr>
        </a:p>
      </dsp:txBody>
      <dsp:txXfrm>
        <a:off x="3825915" y="3756907"/>
        <a:ext cx="1810766" cy="413361"/>
      </dsp:txXfrm>
    </dsp:sp>
    <dsp:sp modelId="{135BDB00-3554-4D4F-9421-606B9A68E789}">
      <dsp:nvSpPr>
        <dsp:cNvPr id="0" name=""/>
        <dsp:cNvSpPr/>
      </dsp:nvSpPr>
      <dsp:spPr>
        <a:xfrm rot="1042090">
          <a:off x="3014520" y="4339980"/>
          <a:ext cx="817163" cy="13170"/>
        </a:xfrm>
        <a:custGeom>
          <a:avLst/>
          <a:gdLst/>
          <a:ahLst/>
          <a:cxnLst/>
          <a:rect l="0" t="0" r="0" b="0"/>
          <a:pathLst>
            <a:path>
              <a:moveTo>
                <a:pt x="0" y="6585"/>
              </a:moveTo>
              <a:lnTo>
                <a:pt x="817163"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402673" y="4326137"/>
        <a:ext cx="40858" cy="40858"/>
      </dsp:txXfrm>
    </dsp:sp>
    <dsp:sp modelId="{2C913609-8E87-4581-B9B2-859BA02F8032}">
      <dsp:nvSpPr>
        <dsp:cNvPr id="0" name=""/>
        <dsp:cNvSpPr/>
      </dsp:nvSpPr>
      <dsp:spPr>
        <a:xfrm>
          <a:off x="3813055" y="4248991"/>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İstisna Analizi</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(Outliner Analysis)</a:t>
          </a:r>
          <a:endParaRPr kumimoji="0" lang="en-US" sz="1300" b="0" i="0" u="none" strike="noStrike" kern="1200" cap="none" normalizeH="0" baseline="0" smtClean="0">
            <a:ln/>
            <a:effectLst/>
            <a:latin typeface="Arial Narrow" pitchFamily="34" charset="0"/>
          </a:endParaRPr>
        </a:p>
      </dsp:txBody>
      <dsp:txXfrm>
        <a:off x="3825915" y="4261851"/>
        <a:ext cx="1810766" cy="413361"/>
      </dsp:txXfrm>
    </dsp:sp>
    <dsp:sp modelId="{2B95966F-5EF3-4B19-87E8-E5D358974C96}">
      <dsp:nvSpPr>
        <dsp:cNvPr id="0" name=""/>
        <dsp:cNvSpPr/>
      </dsp:nvSpPr>
      <dsp:spPr>
        <a:xfrm rot="2630233">
          <a:off x="2882484" y="4592453"/>
          <a:ext cx="1081234" cy="13170"/>
        </a:xfrm>
        <a:custGeom>
          <a:avLst/>
          <a:gdLst/>
          <a:ahLst/>
          <a:cxnLst/>
          <a:rect l="0" t="0" r="0" b="0"/>
          <a:pathLst>
            <a:path>
              <a:moveTo>
                <a:pt x="0" y="6585"/>
              </a:moveTo>
              <a:lnTo>
                <a:pt x="1081234"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96071" y="4572007"/>
        <a:ext cx="54061" cy="54061"/>
      </dsp:txXfrm>
    </dsp:sp>
    <dsp:sp modelId="{26622A09-6BC7-44DE-945B-4F09B6D152C9}">
      <dsp:nvSpPr>
        <dsp:cNvPr id="0" name=""/>
        <dsp:cNvSpPr/>
      </dsp:nvSpPr>
      <dsp:spPr>
        <a:xfrm>
          <a:off x="3813055" y="4753935"/>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Diğer Yöntemler</a:t>
          </a:r>
          <a:endParaRPr kumimoji="0" lang="en-US" sz="1300" b="0" i="0" u="none" strike="noStrike" kern="1200" cap="none" normalizeH="0" baseline="0" smtClean="0">
            <a:ln/>
            <a:effectLst/>
            <a:latin typeface="Arial Narrow" pitchFamily="34" charset="0"/>
          </a:endParaRPr>
        </a:p>
      </dsp:txBody>
      <dsp:txXfrm>
        <a:off x="3825915" y="4766795"/>
        <a:ext cx="1810766" cy="4133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7B77A85-0E72-476F-97EF-C7A33CBDB437}" type="datetimeFigureOut">
              <a:rPr lang="tr-TR"/>
              <a:pPr>
                <a:defRPr/>
              </a:pPr>
              <a:t>17.03.2021</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tr-TR" noProof="0"/>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3F6899E-0E4C-4A18-A658-95C2498C9A34}" type="slidenum">
              <a:rPr lang="tr-TR"/>
              <a:pPr>
                <a:defRPr/>
              </a:pPr>
              <a:t>‹#›</a:t>
            </a:fld>
            <a:endParaRPr lang="tr-TR"/>
          </a:p>
        </p:txBody>
      </p:sp>
    </p:spTree>
    <p:extLst>
      <p:ext uri="{BB962C8B-B14F-4D97-AF65-F5344CB8AC3E}">
        <p14:creationId xmlns:p14="http://schemas.microsoft.com/office/powerpoint/2010/main" val="37877718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Slayt Görüntüsü Yer Tutucusu"/>
          <p:cNvSpPr>
            <a:spLocks noGrp="1" noRot="1" noChangeAspect="1"/>
          </p:cNvSpPr>
          <p:nvPr>
            <p:ph type="sldImg"/>
          </p:nvPr>
        </p:nvSpPr>
        <p:spPr bwMode="auto">
          <a:noFill/>
          <a:ln>
            <a:solidFill>
              <a:srgbClr val="000000"/>
            </a:solidFill>
            <a:miter lim="800000"/>
            <a:headEnd/>
            <a:tailEnd/>
          </a:ln>
        </p:spPr>
      </p:sp>
      <p:sp>
        <p:nvSpPr>
          <p:cNvPr id="1638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a:t>
            </a:r>
            <a:br>
              <a:rPr lang="tr-TR" smtClean="0"/>
            </a:br>
            <a:endParaRPr lang="tr-TR" smtClean="0"/>
          </a:p>
        </p:txBody>
      </p:sp>
      <p:sp>
        <p:nvSpPr>
          <p:cNvPr id="1536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BC6561-809E-4DF0-A25C-8647D34D31AB}" type="slidenum">
              <a:rPr lang="tr-TR"/>
              <a:pPr fontAlgn="base">
                <a:spcBef>
                  <a:spcPct val="0"/>
                </a:spcBef>
                <a:spcAft>
                  <a:spcPct val="0"/>
                </a:spcAft>
                <a:defRPr/>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Slayt Görüntüsü Yer Tutucusu"/>
          <p:cNvSpPr>
            <a:spLocks noGrp="1" noRot="1" noChangeAspect="1"/>
          </p:cNvSpPr>
          <p:nvPr>
            <p:ph type="sldImg"/>
          </p:nvPr>
        </p:nvSpPr>
        <p:spPr bwMode="auto">
          <a:noFill/>
          <a:ln>
            <a:solidFill>
              <a:srgbClr val="000000"/>
            </a:solidFill>
            <a:miter lim="800000"/>
            <a:headEnd/>
            <a:tailEnd/>
          </a:ln>
        </p:spPr>
      </p:sp>
      <p:sp>
        <p:nvSpPr>
          <p:cNvPr id="3584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608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96DAAD-752A-4408-8766-AB2F025F8244}" type="slidenum">
              <a:rPr lang="tr-TR"/>
              <a:pPr fontAlgn="base">
                <a:spcBef>
                  <a:spcPct val="0"/>
                </a:spcBef>
                <a:spcAft>
                  <a:spcPct val="0"/>
                </a:spcAft>
                <a:defRPr/>
              </a:pPr>
              <a:t>10</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Slayt Görüntüsü Yer Tutucusu"/>
          <p:cNvSpPr>
            <a:spLocks noGrp="1" noRot="1" noChangeAspect="1"/>
          </p:cNvSpPr>
          <p:nvPr>
            <p:ph type="sldImg"/>
          </p:nvPr>
        </p:nvSpPr>
        <p:spPr bwMode="auto">
          <a:noFill/>
          <a:ln>
            <a:solidFill>
              <a:srgbClr val="000000"/>
            </a:solidFill>
            <a:miter lim="800000"/>
            <a:headEnd/>
            <a:tailEnd/>
          </a:ln>
        </p:spPr>
      </p:sp>
      <p:sp>
        <p:nvSpPr>
          <p:cNvPr id="3789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CEEE61-246B-4A7B-92DD-250C037411E3}" type="slidenum">
              <a:rPr lang="tr-TR"/>
              <a:pPr fontAlgn="base">
                <a:spcBef>
                  <a:spcPct val="0"/>
                </a:spcBef>
                <a:spcAft>
                  <a:spcPct val="0"/>
                </a:spcAft>
                <a:defRPr/>
              </a:pPr>
              <a:t>11</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1 Slayt Görüntüsü Yer Tutucusu"/>
          <p:cNvSpPr>
            <a:spLocks noGrp="1" noRot="1" noChangeAspect="1"/>
          </p:cNvSpPr>
          <p:nvPr>
            <p:ph type="sldImg"/>
          </p:nvPr>
        </p:nvSpPr>
        <p:spPr bwMode="auto">
          <a:noFill/>
          <a:ln>
            <a:solidFill>
              <a:srgbClr val="000000"/>
            </a:solidFill>
            <a:miter lim="800000"/>
            <a:headEnd/>
            <a:tailEnd/>
          </a:ln>
        </p:spPr>
      </p:sp>
      <p:sp>
        <p:nvSpPr>
          <p:cNvPr id="8704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7475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12864B-DEBA-4469-BCB8-34C1FB224F75}" type="slidenum">
              <a:rPr lang="tr-TR"/>
              <a:pPr fontAlgn="base">
                <a:spcBef>
                  <a:spcPct val="0"/>
                </a:spcBef>
                <a:spcAft>
                  <a:spcPct val="0"/>
                </a:spcAft>
                <a:defRPr/>
              </a:pPr>
              <a:t>19</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1 Slayt Görüntüsü Yer Tutucusu"/>
          <p:cNvSpPr>
            <a:spLocks noGrp="1" noRot="1" noChangeAspect="1"/>
          </p:cNvSpPr>
          <p:nvPr>
            <p:ph type="sldImg"/>
          </p:nvPr>
        </p:nvSpPr>
        <p:spPr bwMode="auto">
          <a:noFill/>
          <a:ln>
            <a:solidFill>
              <a:srgbClr val="000000"/>
            </a:solidFill>
            <a:miter lim="800000"/>
            <a:headEnd/>
            <a:tailEnd/>
          </a:ln>
        </p:spPr>
      </p:sp>
      <p:sp>
        <p:nvSpPr>
          <p:cNvPr id="8909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7680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612C30-CA5F-4734-BB46-E6B2EB43DF06}" type="slidenum">
              <a:rPr lang="tr-TR"/>
              <a:pPr fontAlgn="base">
                <a:spcBef>
                  <a:spcPct val="0"/>
                </a:spcBef>
                <a:spcAft>
                  <a:spcPct val="0"/>
                </a:spcAft>
                <a:defRPr/>
              </a:pPr>
              <a:t>20</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1 Slayt Görüntüsü Yer Tutucusu"/>
          <p:cNvSpPr>
            <a:spLocks noGrp="1" noRot="1" noChangeAspect="1"/>
          </p:cNvSpPr>
          <p:nvPr>
            <p:ph type="sldImg"/>
          </p:nvPr>
        </p:nvSpPr>
        <p:spPr bwMode="auto">
          <a:noFill/>
          <a:ln>
            <a:solidFill>
              <a:srgbClr val="000000"/>
            </a:solidFill>
            <a:miter lim="800000"/>
            <a:headEnd/>
            <a:tailEnd/>
          </a:ln>
        </p:spPr>
      </p:sp>
      <p:sp>
        <p:nvSpPr>
          <p:cNvPr id="9113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8294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3D8DA9-1C5A-4FBB-8D9E-59E39E6EE924}" type="slidenum">
              <a:rPr lang="tr-TR"/>
              <a:pPr fontAlgn="base">
                <a:spcBef>
                  <a:spcPct val="0"/>
                </a:spcBef>
                <a:spcAft>
                  <a:spcPct val="0"/>
                </a:spcAft>
                <a:defRPr/>
              </a:pPr>
              <a:t>21</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1 Slayt Görüntüsü Yer Tutucusu"/>
          <p:cNvSpPr>
            <a:spLocks noGrp="1" noRot="1" noChangeAspect="1"/>
          </p:cNvSpPr>
          <p:nvPr>
            <p:ph type="sldImg"/>
          </p:nvPr>
        </p:nvSpPr>
        <p:spPr bwMode="auto">
          <a:noFill/>
          <a:ln>
            <a:solidFill>
              <a:srgbClr val="000000"/>
            </a:solidFill>
            <a:miter lim="800000"/>
            <a:headEnd/>
            <a:tailEnd/>
          </a:ln>
        </p:spPr>
      </p:sp>
      <p:sp>
        <p:nvSpPr>
          <p:cNvPr id="9318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8499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B4F38A-282D-4729-B839-CC07E4BA2ED3}" type="slidenum">
              <a:rPr lang="tr-TR"/>
              <a:pPr fontAlgn="base">
                <a:spcBef>
                  <a:spcPct val="0"/>
                </a:spcBef>
                <a:spcAft>
                  <a:spcPct val="0"/>
                </a:spcAft>
                <a:defRPr/>
              </a:pPr>
              <a:t>22</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1 Slayt Görüntüsü Yer Tutucusu"/>
          <p:cNvSpPr>
            <a:spLocks noGrp="1" noRot="1" noChangeAspect="1"/>
          </p:cNvSpPr>
          <p:nvPr>
            <p:ph type="sldImg"/>
          </p:nvPr>
        </p:nvSpPr>
        <p:spPr bwMode="auto">
          <a:noFill/>
          <a:ln>
            <a:solidFill>
              <a:srgbClr val="000000"/>
            </a:solidFill>
            <a:miter lim="800000"/>
            <a:headEnd/>
            <a:tailEnd/>
          </a:ln>
        </p:spPr>
      </p:sp>
      <p:sp>
        <p:nvSpPr>
          <p:cNvPr id="9523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8704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679DCC-BAA3-4F94-A143-0A01916F5F51}" type="slidenum">
              <a:rPr lang="tr-TR"/>
              <a:pPr fontAlgn="base">
                <a:spcBef>
                  <a:spcPct val="0"/>
                </a:spcBef>
                <a:spcAft>
                  <a:spcPct val="0"/>
                </a:spcAft>
                <a:defRPr/>
              </a:pPr>
              <a:t>23</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Slayt Görüntüsü Yer Tutucusu"/>
          <p:cNvSpPr>
            <a:spLocks noGrp="1" noRot="1" noChangeAspect="1"/>
          </p:cNvSpPr>
          <p:nvPr>
            <p:ph type="sldImg"/>
          </p:nvPr>
        </p:nvSpPr>
        <p:spPr bwMode="auto">
          <a:noFill/>
          <a:ln>
            <a:solidFill>
              <a:srgbClr val="000000"/>
            </a:solidFill>
            <a:miter lim="800000"/>
            <a:headEnd/>
            <a:tailEnd/>
          </a:ln>
        </p:spPr>
      </p:sp>
      <p:sp>
        <p:nvSpPr>
          <p:cNvPr id="1843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741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59C9D9-D168-443F-B647-DB14D378F08B}" type="slidenum">
              <a:rPr lang="tr-TR"/>
              <a:pPr fontAlgn="base">
                <a:spcBef>
                  <a:spcPct val="0"/>
                </a:spcBef>
                <a:spcAft>
                  <a:spcPct val="0"/>
                </a:spcAft>
                <a:defRPr/>
              </a:pPr>
              <a:t>2</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Slayt Görüntüsü Yer Tutucusu"/>
          <p:cNvSpPr>
            <a:spLocks noGrp="1" noRot="1" noChangeAspect="1"/>
          </p:cNvSpPr>
          <p:nvPr>
            <p:ph type="sldImg"/>
          </p:nvPr>
        </p:nvSpPr>
        <p:spPr bwMode="auto">
          <a:noFill/>
          <a:ln>
            <a:solidFill>
              <a:srgbClr val="000000"/>
            </a:solidFill>
            <a:miter lim="800000"/>
            <a:headEnd/>
            <a:tailEnd/>
          </a:ln>
        </p:spPr>
      </p:sp>
      <p:sp>
        <p:nvSpPr>
          <p:cNvPr id="2048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150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5A73DA-9514-4E50-8B6F-DD214A47DCB3}" type="slidenum">
              <a:rPr lang="tr-TR"/>
              <a:pPr fontAlgn="base">
                <a:spcBef>
                  <a:spcPct val="0"/>
                </a:spcBef>
                <a:spcAft>
                  <a:spcPct val="0"/>
                </a:spcAft>
                <a:defRPr/>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Slayt Görüntüsü Yer Tutucusu"/>
          <p:cNvSpPr>
            <a:spLocks noGrp="1" noRot="1" noChangeAspect="1"/>
          </p:cNvSpPr>
          <p:nvPr>
            <p:ph type="sldImg"/>
          </p:nvPr>
        </p:nvSpPr>
        <p:spPr bwMode="auto">
          <a:noFill/>
          <a:ln>
            <a:solidFill>
              <a:srgbClr val="000000"/>
            </a:solidFill>
            <a:miter lim="800000"/>
            <a:headEnd/>
            <a:tailEnd/>
          </a:ln>
        </p:spPr>
      </p:sp>
      <p:sp>
        <p:nvSpPr>
          <p:cNvPr id="2355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Model veritabanındaki kayıtların nitelikleri veya alan isimleri kullanılarak gerçekleştirilir. Sınıflandırma modelinin elde edilmesi için verilerin bir kısmı eğitim verileri olarak kullanılır. Veriler veri tabanı üzerinden rastgele seçilerek oluşturulurlar. Oluşturulan eğitim verileri üzerinde algoritma üzerine çalışma yapılarak  sınıflama modeli elde edilir.</a:t>
            </a:r>
          </a:p>
        </p:txBody>
      </p:sp>
      <p:sp>
        <p:nvSpPr>
          <p:cNvPr id="2867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D9AE69-CABE-410F-8067-7BF35E6079DA}" type="slidenum">
              <a:rPr lang="tr-TR"/>
              <a:pPr fontAlgn="base">
                <a:spcBef>
                  <a:spcPct val="0"/>
                </a:spcBef>
                <a:spcAft>
                  <a:spcPct val="0"/>
                </a:spcAft>
                <a:defRPr/>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Slayt Görüntüsü Yer Tutucusu"/>
          <p:cNvSpPr>
            <a:spLocks noGrp="1" noRot="1" noChangeAspect="1"/>
          </p:cNvSpPr>
          <p:nvPr>
            <p:ph type="sldImg"/>
          </p:nvPr>
        </p:nvSpPr>
        <p:spPr bwMode="auto">
          <a:noFill/>
          <a:ln>
            <a:solidFill>
              <a:srgbClr val="000000"/>
            </a:solidFill>
            <a:miter lim="800000"/>
            <a:headEnd/>
            <a:tailEnd/>
          </a:ln>
        </p:spPr>
      </p:sp>
      <p:sp>
        <p:nvSpPr>
          <p:cNvPr id="2560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İstatistiğin bir konusu olarak makine öğrenmesi adı altında bir çok karar ağacı algoritması geliştirilmiştir.</a:t>
            </a:r>
          </a:p>
        </p:txBody>
      </p:sp>
      <p:sp>
        <p:nvSpPr>
          <p:cNvPr id="3379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FFA0D2-EE71-42CC-9AF2-D6EF7EE42FA0}" type="slidenum">
              <a:rPr lang="tr-TR"/>
              <a:pPr fontAlgn="base">
                <a:spcBef>
                  <a:spcPct val="0"/>
                </a:spcBef>
                <a:spcAft>
                  <a:spcPct val="0"/>
                </a:spcAft>
                <a:defRPr/>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Slayt Görüntüsü Yer Tutucusu"/>
          <p:cNvSpPr>
            <a:spLocks noGrp="1" noRot="1" noChangeAspect="1"/>
          </p:cNvSpPr>
          <p:nvPr>
            <p:ph type="sldImg"/>
          </p:nvPr>
        </p:nvSpPr>
        <p:spPr bwMode="auto">
          <a:noFill/>
          <a:ln>
            <a:solidFill>
              <a:srgbClr val="000000"/>
            </a:solidFill>
            <a:miter lim="800000"/>
            <a:headEnd/>
            <a:tailEnd/>
          </a:ln>
        </p:spPr>
      </p:sp>
      <p:sp>
        <p:nvSpPr>
          <p:cNvPr id="2765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584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187C78-895F-4090-9F11-B5821A4F9E6E}" type="slidenum">
              <a:rPr lang="tr-TR"/>
              <a:pPr fontAlgn="base">
                <a:spcBef>
                  <a:spcPct val="0"/>
                </a:spcBef>
                <a:spcAft>
                  <a:spcPct val="0"/>
                </a:spcAft>
                <a:defRPr/>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Slayt Görüntüsü Yer Tutucusu"/>
          <p:cNvSpPr>
            <a:spLocks noGrp="1" noRot="1" noChangeAspect="1"/>
          </p:cNvSpPr>
          <p:nvPr>
            <p:ph type="sldImg"/>
          </p:nvPr>
        </p:nvSpPr>
        <p:spPr bwMode="auto">
          <a:noFill/>
          <a:ln>
            <a:solidFill>
              <a:srgbClr val="000000"/>
            </a:solidFill>
            <a:miter lim="800000"/>
            <a:headEnd/>
            <a:tailEnd/>
          </a:ln>
        </p:spPr>
      </p:sp>
      <p:sp>
        <p:nvSpPr>
          <p:cNvPr id="2969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789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AA41F0-B114-4EA4-A202-FC6FEBB8A4B8}" type="slidenum">
              <a:rPr lang="tr-TR"/>
              <a:pPr fontAlgn="base">
                <a:spcBef>
                  <a:spcPct val="0"/>
                </a:spcBef>
                <a:spcAft>
                  <a:spcPct val="0"/>
                </a:spcAft>
                <a:defRPr/>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Slayt Görüntüsü Yer Tutucusu"/>
          <p:cNvSpPr>
            <a:spLocks noGrp="1" noRot="1" noChangeAspect="1"/>
          </p:cNvSpPr>
          <p:nvPr>
            <p:ph type="sldImg"/>
          </p:nvPr>
        </p:nvSpPr>
        <p:spPr bwMode="auto">
          <a:noFill/>
          <a:ln>
            <a:solidFill>
              <a:srgbClr val="000000"/>
            </a:solidFill>
            <a:miter lim="800000"/>
            <a:headEnd/>
            <a:tailEnd/>
          </a:ln>
        </p:spPr>
      </p:sp>
      <p:sp>
        <p:nvSpPr>
          <p:cNvPr id="3174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C4.5 alg. ID3 alg. Geliştirilmiş biçimidir.</a:t>
            </a:r>
          </a:p>
          <a:p>
            <a:pPr eaLnBrk="1" hangingPunct="1">
              <a:spcBef>
                <a:spcPct val="0"/>
              </a:spcBef>
            </a:pPr>
            <a:endParaRPr lang="tr-TR" smtClean="0"/>
          </a:p>
        </p:txBody>
      </p:sp>
      <p:sp>
        <p:nvSpPr>
          <p:cNvPr id="3993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9AFA58-C8B3-4AEE-87DA-0A293309C7CA}" type="slidenum">
              <a:rPr lang="tr-TR"/>
              <a:pPr fontAlgn="base">
                <a:spcBef>
                  <a:spcPct val="0"/>
                </a:spcBef>
                <a:spcAft>
                  <a:spcPct val="0"/>
                </a:spcAft>
                <a:defRPr/>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Slayt Görüntüsü Yer Tutucusu"/>
          <p:cNvSpPr>
            <a:spLocks noGrp="1" noRot="1" noChangeAspect="1"/>
          </p:cNvSpPr>
          <p:nvPr>
            <p:ph type="sldImg"/>
          </p:nvPr>
        </p:nvSpPr>
        <p:spPr bwMode="auto">
          <a:noFill/>
          <a:ln>
            <a:solidFill>
              <a:srgbClr val="000000"/>
            </a:solidFill>
            <a:miter lim="800000"/>
            <a:headEnd/>
            <a:tailEnd/>
          </a:ln>
        </p:spPr>
      </p:sp>
      <p:sp>
        <p:nvSpPr>
          <p:cNvPr id="3379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403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087BBC-E5ED-49AF-A280-48DBB803F3BB}" type="slidenum">
              <a:rPr lang="tr-TR"/>
              <a:pPr fontAlgn="base">
                <a:spcBef>
                  <a:spcPct val="0"/>
                </a:spcBef>
                <a:spcAft>
                  <a:spcPct val="0"/>
                </a:spcAft>
                <a:defRPr/>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9 Yuvarlatılmış Dikdörtgen"/>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Başlık"/>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tr-TR" smtClean="0"/>
              <a:t>Asıl başlık stili için tıklatın</a:t>
            </a:r>
            <a:endParaRPr lang="en-US"/>
          </a:p>
        </p:txBody>
      </p:sp>
      <p:sp>
        <p:nvSpPr>
          <p:cNvPr id="20" name="19 Alt Başlık"/>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7" name="18 Veri Yer Tutucusu"/>
          <p:cNvSpPr>
            <a:spLocks noGrp="1"/>
          </p:cNvSpPr>
          <p:nvPr>
            <p:ph type="dt" sz="half" idx="10"/>
          </p:nvPr>
        </p:nvSpPr>
        <p:spPr/>
        <p:txBody>
          <a:bodyPr/>
          <a:lstStyle>
            <a:lvl1pPr>
              <a:defRPr/>
            </a:lvl1pPr>
            <a:extLst/>
          </a:lstStyle>
          <a:p>
            <a:pPr>
              <a:defRPr/>
            </a:pPr>
            <a:fld id="{A5573F02-ABD7-41FD-8F91-20FDD99B29E1}" type="datetime1">
              <a:rPr lang="tr-TR"/>
              <a:pPr>
                <a:defRPr/>
              </a:pPr>
              <a:t>17.03.2021</a:t>
            </a:fld>
            <a:endParaRPr lang="tr-TR"/>
          </a:p>
        </p:txBody>
      </p:sp>
      <p:sp>
        <p:nvSpPr>
          <p:cNvPr id="8" name="7 Altbilgi Yer Tutucusu"/>
          <p:cNvSpPr>
            <a:spLocks noGrp="1"/>
          </p:cNvSpPr>
          <p:nvPr>
            <p:ph type="ftr" sz="quarter" idx="11"/>
          </p:nvPr>
        </p:nvSpPr>
        <p:spPr/>
        <p:txBody>
          <a:bodyPr/>
          <a:lstStyle>
            <a:lvl1pPr>
              <a:defRPr/>
            </a:lvl1pPr>
            <a:extLst/>
          </a:lstStyle>
          <a:p>
            <a:pPr>
              <a:defRPr/>
            </a:pPr>
            <a:r>
              <a:rPr lang="tr-TR"/>
              <a:t>Veri Madenciliği [ 5.hft  ]</a:t>
            </a:r>
          </a:p>
        </p:txBody>
      </p:sp>
      <p:sp>
        <p:nvSpPr>
          <p:cNvPr id="9" name="10 Slayt Numarası Yer Tutucusu"/>
          <p:cNvSpPr>
            <a:spLocks noGrp="1"/>
          </p:cNvSpPr>
          <p:nvPr>
            <p:ph type="sldNum" sz="quarter" idx="12"/>
          </p:nvPr>
        </p:nvSpPr>
        <p:spPr/>
        <p:txBody>
          <a:bodyPr/>
          <a:lstStyle>
            <a:lvl1pPr>
              <a:defRPr/>
            </a:lvl1pPr>
            <a:extLst/>
          </a:lstStyle>
          <a:p>
            <a:pPr>
              <a:defRPr/>
            </a:pPr>
            <a:fld id="{FF437702-100D-45DE-B7DC-B5DEE5B42276}" type="slidenum">
              <a:rPr lang="tr-TR"/>
              <a:pPr>
                <a:defRPr/>
              </a:pPr>
              <a:t>‹#›</a:t>
            </a:fld>
            <a:endParaRPr lang="tr-T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p>
            <a:r>
              <a:rPr lang="tr-TR" smtClean="0"/>
              <a:t>Asıl başlık stili için tıklatın</a:t>
            </a:r>
            <a:endParaRPr lang="en-US"/>
          </a:p>
        </p:txBody>
      </p:sp>
      <p:sp>
        <p:nvSpPr>
          <p:cNvPr id="3" name="2 Dikey Metin Yer Tutucusu"/>
          <p:cNvSpPr>
            <a:spLocks noGrp="1"/>
          </p:cNvSpPr>
          <p:nvPr>
            <p:ph type="body" orient="vert" idx="1"/>
          </p:nvPr>
        </p:nvSpPr>
        <p:spPr>
          <a:xfrm>
            <a:off x="502920" y="530352"/>
            <a:ext cx="8183880" cy="418795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FBAE13FA-670C-479C-88A1-085DA5BD16BB}" type="datetime1">
              <a:rPr lang="tr-TR"/>
              <a:pPr>
                <a:defRPr/>
              </a:pPr>
              <a:t>17.03.2021</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6" name="4 Slayt Numarası Yer Tutucusu"/>
          <p:cNvSpPr>
            <a:spLocks noGrp="1"/>
          </p:cNvSpPr>
          <p:nvPr>
            <p:ph type="sldNum" sz="quarter" idx="12"/>
          </p:nvPr>
        </p:nvSpPr>
        <p:spPr/>
        <p:txBody>
          <a:bodyPr/>
          <a:lstStyle>
            <a:lvl1pPr>
              <a:defRPr/>
            </a:lvl1pPr>
          </a:lstStyle>
          <a:p>
            <a:pPr>
              <a:defRPr/>
            </a:pPr>
            <a:fld id="{E1F20816-54D0-4C23-A58C-FCE28A046B0B}" type="slidenum">
              <a:rPr lang="tr-TR"/>
              <a:pPr>
                <a:defRPr/>
              </a:pPr>
              <a:t>‹#›</a:t>
            </a:fld>
            <a:endParaRPr lang="tr-T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533404"/>
            <a:ext cx="1981200" cy="5257799"/>
          </a:xfrm>
        </p:spPr>
        <p:txBody>
          <a:bodyPr vert="eaVert"/>
          <a:lstStyle/>
          <a:p>
            <a:r>
              <a:rPr lang="tr-TR" smtClean="0"/>
              <a:t>Asıl başlık stili için tıklatın</a:t>
            </a:r>
            <a:endParaRPr lang="en-US"/>
          </a:p>
        </p:txBody>
      </p:sp>
      <p:sp>
        <p:nvSpPr>
          <p:cNvPr id="3" name="2 Dikey Metin Yer Tutucusu"/>
          <p:cNvSpPr>
            <a:spLocks noGrp="1"/>
          </p:cNvSpPr>
          <p:nvPr>
            <p:ph type="body" orient="vert" idx="1"/>
          </p:nvPr>
        </p:nvSpPr>
        <p:spPr>
          <a:xfrm>
            <a:off x="533400" y="533402"/>
            <a:ext cx="5943600" cy="5257801"/>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0A49D254-DF3F-4887-A6D5-E99E93EA25EB}" type="datetime1">
              <a:rPr lang="tr-TR"/>
              <a:pPr>
                <a:defRPr/>
              </a:pPr>
              <a:t>17.03.2021</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6" name="4 Slayt Numarası Yer Tutucusu"/>
          <p:cNvSpPr>
            <a:spLocks noGrp="1"/>
          </p:cNvSpPr>
          <p:nvPr>
            <p:ph type="sldNum" sz="quarter" idx="12"/>
          </p:nvPr>
        </p:nvSpPr>
        <p:spPr/>
        <p:txBody>
          <a:bodyPr/>
          <a:lstStyle>
            <a:lvl1pPr>
              <a:defRPr/>
            </a:lvl1pPr>
          </a:lstStyle>
          <a:p>
            <a:pPr>
              <a:defRPr/>
            </a:pPr>
            <a:fld id="{6B690A7F-CFFE-4D81-B45D-C35E003ADD44}" type="slidenum">
              <a:rPr lang="tr-TR"/>
              <a:pPr>
                <a:defRPr/>
              </a:pPr>
              <a:t>‹#›</a:t>
            </a:fld>
            <a:endParaRPr lang="tr-TR"/>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oş">
    <p:spTree>
      <p:nvGrpSpPr>
        <p:cNvPr id="1" name=""/>
        <p:cNvGrpSpPr/>
        <p:nvPr/>
      </p:nvGrpSpPr>
      <p:grpSpPr>
        <a:xfrm>
          <a:off x="0" y="0"/>
          <a:ext cx="0" cy="0"/>
          <a:chOff x="0" y="0"/>
          <a:chExt cx="0" cy="0"/>
        </a:xfrm>
      </p:grpSpPr>
      <p:sp>
        <p:nvSpPr>
          <p:cNvPr id="2" name="24 Veri Yer Tutucusu"/>
          <p:cNvSpPr>
            <a:spLocks noGrp="1"/>
          </p:cNvSpPr>
          <p:nvPr>
            <p:ph type="dt" sz="half" idx="10"/>
          </p:nvPr>
        </p:nvSpPr>
        <p:spPr/>
        <p:txBody>
          <a:bodyPr/>
          <a:lstStyle>
            <a:lvl1pPr>
              <a:defRPr/>
            </a:lvl1pPr>
          </a:lstStyle>
          <a:p>
            <a:pPr>
              <a:defRPr/>
            </a:pPr>
            <a:fld id="{96A07A97-5E51-46C2-8152-683F61EC4A28}" type="datetime1">
              <a:rPr lang="tr-TR"/>
              <a:pPr>
                <a:defRPr/>
              </a:pPr>
              <a:t>17.03.2021</a:t>
            </a:fld>
            <a:endParaRPr lang="tr-TR"/>
          </a:p>
        </p:txBody>
      </p:sp>
      <p:sp>
        <p:nvSpPr>
          <p:cNvPr id="3"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4" name="4 Slayt Numarası Yer Tutucusu"/>
          <p:cNvSpPr>
            <a:spLocks noGrp="1"/>
          </p:cNvSpPr>
          <p:nvPr>
            <p:ph type="sldNum" sz="quarter" idx="12"/>
          </p:nvPr>
        </p:nvSpPr>
        <p:spPr/>
        <p:txBody>
          <a:bodyPr/>
          <a:lstStyle>
            <a:lvl1pPr>
              <a:defRPr/>
            </a:lvl1pPr>
          </a:lstStyle>
          <a:p>
            <a:pPr>
              <a:defRPr/>
            </a:pPr>
            <a:fld id="{3C37D741-A1F9-4359-BD1B-313ADE5A9976}"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p>
            <a:r>
              <a:rPr lang="tr-TR" smtClean="0"/>
              <a:t>Asıl başlık stili için tıklatın</a:t>
            </a:r>
            <a:endParaRPr lang="en-US"/>
          </a:p>
        </p:txBody>
      </p:sp>
      <p:sp>
        <p:nvSpPr>
          <p:cNvPr id="3" name="2 İçerik Yer Tutucusu"/>
          <p:cNvSpPr>
            <a:spLocks noGrp="1"/>
          </p:cNvSpPr>
          <p:nvPr>
            <p:ph idx="1"/>
          </p:nvPr>
        </p:nvSpPr>
        <p:spPr>
          <a:xfrm>
            <a:off x="502920" y="530352"/>
            <a:ext cx="8183880" cy="418795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AC90DA29-4AE9-47D7-8756-A3F175A6A114}" type="datetime1">
              <a:rPr lang="tr-TR"/>
              <a:pPr>
                <a:defRPr/>
              </a:pPr>
              <a:t>17.03.2021</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6" name="4 Slayt Numarası Yer Tutucusu"/>
          <p:cNvSpPr>
            <a:spLocks noGrp="1"/>
          </p:cNvSpPr>
          <p:nvPr>
            <p:ph type="sldNum" sz="quarter" idx="12"/>
          </p:nvPr>
        </p:nvSpPr>
        <p:spPr/>
        <p:txBody>
          <a:bodyPr/>
          <a:lstStyle>
            <a:lvl1pPr>
              <a:defRPr/>
            </a:lvl1pPr>
          </a:lstStyle>
          <a:p>
            <a:pPr>
              <a:defRPr/>
            </a:pPr>
            <a:fld id="{65508961-482D-4463-A2B0-6AD44E2C53C8}" type="slidenum">
              <a:rPr lang="tr-TR"/>
              <a:pPr>
                <a:defRPr/>
              </a:pPr>
              <a:t>‹#›</a:t>
            </a:fld>
            <a:endParaRPr lang="tr-T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13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10 Yuvarlatılmış Dikdörtgen"/>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1 Başlık"/>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tr-TR" smtClean="0"/>
              <a:t>Asıl başlık stili için tıklatın</a:t>
            </a:r>
            <a:endParaRPr lang="en-US"/>
          </a:p>
        </p:txBody>
      </p:sp>
      <p:sp>
        <p:nvSpPr>
          <p:cNvPr id="3" name="2 Metin Yer Tutucusu"/>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6" name="3 Veri Yer Tutucusu"/>
          <p:cNvSpPr>
            <a:spLocks noGrp="1"/>
          </p:cNvSpPr>
          <p:nvPr>
            <p:ph type="dt" sz="half" idx="10"/>
          </p:nvPr>
        </p:nvSpPr>
        <p:spPr/>
        <p:txBody>
          <a:bodyPr/>
          <a:lstStyle>
            <a:lvl1pPr>
              <a:defRPr/>
            </a:lvl1pPr>
            <a:extLst/>
          </a:lstStyle>
          <a:p>
            <a:pPr>
              <a:defRPr/>
            </a:pPr>
            <a:fld id="{8E66AC4A-B82B-47BA-9895-CC1F12136699}" type="datetime1">
              <a:rPr lang="tr-TR"/>
              <a:pPr>
                <a:defRPr/>
              </a:pPr>
              <a:t>17.03.2021</a:t>
            </a:fld>
            <a:endParaRPr lang="tr-TR"/>
          </a:p>
        </p:txBody>
      </p:sp>
      <p:sp>
        <p:nvSpPr>
          <p:cNvPr id="7" name="4 Altbilgi Yer Tutucusu"/>
          <p:cNvSpPr>
            <a:spLocks noGrp="1"/>
          </p:cNvSpPr>
          <p:nvPr>
            <p:ph type="ftr" sz="quarter" idx="11"/>
          </p:nvPr>
        </p:nvSpPr>
        <p:spPr/>
        <p:txBody>
          <a:bodyPr/>
          <a:lstStyle>
            <a:lvl1pPr>
              <a:defRPr/>
            </a:lvl1pPr>
            <a:extLst/>
          </a:lstStyle>
          <a:p>
            <a:pPr>
              <a:defRPr/>
            </a:pPr>
            <a:r>
              <a:rPr lang="tr-TR"/>
              <a:t>Veri Madenciliği [ 5.hft  ]</a:t>
            </a:r>
          </a:p>
        </p:txBody>
      </p:sp>
      <p:sp>
        <p:nvSpPr>
          <p:cNvPr id="8" name="5 Slayt Numarası Yer Tutucusu"/>
          <p:cNvSpPr>
            <a:spLocks noGrp="1"/>
          </p:cNvSpPr>
          <p:nvPr>
            <p:ph type="sldNum" sz="quarter" idx="12"/>
          </p:nvPr>
        </p:nvSpPr>
        <p:spPr/>
        <p:txBody>
          <a:bodyPr/>
          <a:lstStyle>
            <a:lvl1pPr>
              <a:defRPr/>
            </a:lvl1pPr>
            <a:extLst/>
          </a:lstStyle>
          <a:p>
            <a:pPr>
              <a:defRPr/>
            </a:pPr>
            <a:fld id="{ED8CD2B4-C943-4480-998E-27EE5BE4AA44}" type="slidenum">
              <a:rPr lang="tr-TR"/>
              <a:pPr>
                <a:defRPr/>
              </a:pPr>
              <a:t>‹#›</a:t>
            </a:fld>
            <a:endParaRPr lang="tr-T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 İçerik Yer Tutucusu"/>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541D8B14-B967-4C91-AD23-A9EA60CBD11A}" type="datetime1">
              <a:rPr lang="tr-TR"/>
              <a:pPr>
                <a:defRPr/>
              </a:pPr>
              <a:t>17.03.2021</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7" name="4 Slayt Numarası Yer Tutucusu"/>
          <p:cNvSpPr>
            <a:spLocks noGrp="1"/>
          </p:cNvSpPr>
          <p:nvPr>
            <p:ph type="sldNum" sz="quarter" idx="12"/>
          </p:nvPr>
        </p:nvSpPr>
        <p:spPr/>
        <p:txBody>
          <a:bodyPr/>
          <a:lstStyle>
            <a:lvl1pPr>
              <a:defRPr/>
            </a:lvl1pPr>
          </a:lstStyle>
          <a:p>
            <a:pPr>
              <a:defRPr/>
            </a:pPr>
            <a:fld id="{CF8F24B9-683F-4143-A756-58D848279835}" type="slidenum">
              <a:rPr lang="tr-TR"/>
              <a:pPr>
                <a:defRPr/>
              </a:pPr>
              <a:t>‹#›</a:t>
            </a:fld>
            <a:endParaRPr lang="tr-T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lvl1pPr>
              <a:defRPr b="1"/>
            </a:lvl1pPr>
            <a:extLst/>
          </a:lstStyle>
          <a:p>
            <a:r>
              <a:rPr lang="tr-TR" smtClean="0"/>
              <a:t>Asıl başlık stili için tıklatın</a:t>
            </a:r>
            <a:endParaRPr lang="en-US"/>
          </a:p>
        </p:txBody>
      </p:sp>
      <p:sp>
        <p:nvSpPr>
          <p:cNvPr id="3" name="2 Metin Yer Tutucusu"/>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24 Veri Yer Tutucusu"/>
          <p:cNvSpPr>
            <a:spLocks noGrp="1"/>
          </p:cNvSpPr>
          <p:nvPr>
            <p:ph type="dt" sz="half" idx="10"/>
          </p:nvPr>
        </p:nvSpPr>
        <p:spPr/>
        <p:txBody>
          <a:bodyPr/>
          <a:lstStyle>
            <a:lvl1pPr>
              <a:defRPr/>
            </a:lvl1pPr>
          </a:lstStyle>
          <a:p>
            <a:pPr>
              <a:defRPr/>
            </a:pPr>
            <a:fld id="{EB758579-F18F-4750-879E-ADA49E23C699}" type="datetime1">
              <a:rPr lang="tr-TR"/>
              <a:pPr>
                <a:defRPr/>
              </a:pPr>
              <a:t>17.03.2021</a:t>
            </a:fld>
            <a:endParaRPr lang="tr-TR"/>
          </a:p>
        </p:txBody>
      </p:sp>
      <p:sp>
        <p:nvSpPr>
          <p:cNvPr id="8"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9" name="4 Slayt Numarası Yer Tutucusu"/>
          <p:cNvSpPr>
            <a:spLocks noGrp="1"/>
          </p:cNvSpPr>
          <p:nvPr>
            <p:ph type="sldNum" sz="quarter" idx="12"/>
          </p:nvPr>
        </p:nvSpPr>
        <p:spPr/>
        <p:txBody>
          <a:bodyPr/>
          <a:lstStyle>
            <a:lvl1pPr>
              <a:defRPr/>
            </a:lvl1pPr>
          </a:lstStyle>
          <a:p>
            <a:pPr>
              <a:defRPr/>
            </a:pPr>
            <a:fld id="{09E977B7-3BFF-4CBE-88D7-50E8DE67AFA9}" type="slidenum">
              <a:rPr lang="tr-TR"/>
              <a:pPr>
                <a:defRPr/>
              </a:pPr>
              <a:t>‹#›</a:t>
            </a:fld>
            <a:endParaRPr lang="tr-T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en-US"/>
          </a:p>
        </p:txBody>
      </p:sp>
      <p:sp>
        <p:nvSpPr>
          <p:cNvPr id="3" name="24 Veri Yer Tutucusu"/>
          <p:cNvSpPr>
            <a:spLocks noGrp="1"/>
          </p:cNvSpPr>
          <p:nvPr>
            <p:ph type="dt" sz="half" idx="10"/>
          </p:nvPr>
        </p:nvSpPr>
        <p:spPr/>
        <p:txBody>
          <a:bodyPr/>
          <a:lstStyle>
            <a:lvl1pPr>
              <a:defRPr/>
            </a:lvl1pPr>
          </a:lstStyle>
          <a:p>
            <a:pPr>
              <a:defRPr/>
            </a:pPr>
            <a:fld id="{2163C8B7-89D1-4278-928A-79729DA50BC2}" type="datetime1">
              <a:rPr lang="tr-TR"/>
              <a:pPr>
                <a:defRPr/>
              </a:pPr>
              <a:t>17.03.2021</a:t>
            </a:fld>
            <a:endParaRPr lang="tr-TR"/>
          </a:p>
        </p:txBody>
      </p:sp>
      <p:sp>
        <p:nvSpPr>
          <p:cNvPr id="4"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5" name="4 Slayt Numarası Yer Tutucusu"/>
          <p:cNvSpPr>
            <a:spLocks noGrp="1"/>
          </p:cNvSpPr>
          <p:nvPr>
            <p:ph type="sldNum" sz="quarter" idx="12"/>
          </p:nvPr>
        </p:nvSpPr>
        <p:spPr/>
        <p:txBody>
          <a:bodyPr/>
          <a:lstStyle>
            <a:lvl1pPr>
              <a:defRPr/>
            </a:lvl1pPr>
          </a:lstStyle>
          <a:p>
            <a:pPr>
              <a:defRPr/>
            </a:pPr>
            <a:fld id="{F137D54A-5D91-4A4D-A70E-A7D309331DC7}" type="slidenum">
              <a:rPr lang="tr-TR"/>
              <a:pPr>
                <a:defRPr/>
              </a:pPr>
              <a:t>‹#›</a:t>
            </a:fld>
            <a:endParaRPr lang="tr-T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1 Veri Yer Tutucusu"/>
          <p:cNvSpPr>
            <a:spLocks noGrp="1"/>
          </p:cNvSpPr>
          <p:nvPr>
            <p:ph type="dt" sz="half" idx="10"/>
          </p:nvPr>
        </p:nvSpPr>
        <p:spPr/>
        <p:txBody>
          <a:bodyPr/>
          <a:lstStyle>
            <a:lvl1pPr>
              <a:defRPr/>
            </a:lvl1pPr>
            <a:extLst/>
          </a:lstStyle>
          <a:p>
            <a:pPr>
              <a:defRPr/>
            </a:pPr>
            <a:fld id="{79F73AB6-3846-492E-8982-1CB75C7F030D}" type="datetime1">
              <a:rPr lang="tr-TR"/>
              <a:pPr>
                <a:defRPr/>
              </a:pPr>
              <a:t>17.03.2021</a:t>
            </a:fld>
            <a:endParaRPr lang="tr-TR"/>
          </a:p>
        </p:txBody>
      </p:sp>
      <p:sp>
        <p:nvSpPr>
          <p:cNvPr id="4" name="2 Altbilgi Yer Tutucusu"/>
          <p:cNvSpPr>
            <a:spLocks noGrp="1"/>
          </p:cNvSpPr>
          <p:nvPr>
            <p:ph type="ftr" sz="quarter" idx="11"/>
          </p:nvPr>
        </p:nvSpPr>
        <p:spPr/>
        <p:txBody>
          <a:bodyPr/>
          <a:lstStyle>
            <a:lvl1pPr>
              <a:defRPr/>
            </a:lvl1pPr>
            <a:extLst/>
          </a:lstStyle>
          <a:p>
            <a:pPr>
              <a:defRPr/>
            </a:pPr>
            <a:r>
              <a:rPr lang="tr-TR"/>
              <a:t>Veri Madenciliği [ 5.hft  ]</a:t>
            </a:r>
          </a:p>
        </p:txBody>
      </p:sp>
      <p:sp>
        <p:nvSpPr>
          <p:cNvPr id="5" name="3 Slayt Numarası Yer Tutucusu"/>
          <p:cNvSpPr>
            <a:spLocks noGrp="1"/>
          </p:cNvSpPr>
          <p:nvPr>
            <p:ph type="sldNum" sz="quarter" idx="12"/>
          </p:nvPr>
        </p:nvSpPr>
        <p:spPr/>
        <p:txBody>
          <a:bodyPr/>
          <a:lstStyle>
            <a:lvl1pPr>
              <a:defRPr/>
            </a:lvl1pPr>
            <a:extLst/>
          </a:lstStyle>
          <a:p>
            <a:pPr>
              <a:defRPr/>
            </a:pPr>
            <a:fld id="{1F2E6DBD-C54F-4012-AEE2-07940C476981}" type="slidenum">
              <a:rPr lang="tr-TR"/>
              <a:pPr>
                <a:defRPr/>
              </a:pPr>
              <a:t>‹#›</a:t>
            </a:fld>
            <a:endParaRPr lang="tr-T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tr-TR" smtClean="0"/>
              <a:t>Asıl başlık stili için tıklatın</a:t>
            </a:r>
            <a:endParaRPr lang="en-US"/>
          </a:p>
        </p:txBody>
      </p:sp>
      <p:sp>
        <p:nvSpPr>
          <p:cNvPr id="3" name="2 Metin Yer Tutucusu"/>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21F54B43-D102-4282-B183-131779D081F1}" type="datetime1">
              <a:rPr lang="tr-TR"/>
              <a:pPr>
                <a:defRPr/>
              </a:pPr>
              <a:t>17.03.2021</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7" name="4 Slayt Numarası Yer Tutucusu"/>
          <p:cNvSpPr>
            <a:spLocks noGrp="1"/>
          </p:cNvSpPr>
          <p:nvPr>
            <p:ph type="sldNum" sz="quarter" idx="12"/>
          </p:nvPr>
        </p:nvSpPr>
        <p:spPr/>
        <p:txBody>
          <a:bodyPr/>
          <a:lstStyle>
            <a:lvl1pPr>
              <a:defRPr/>
            </a:lvl1pPr>
          </a:lstStyle>
          <a:p>
            <a:pPr>
              <a:defRPr/>
            </a:pPr>
            <a:fld id="{1DD6F8AD-0149-4656-919B-2F23CAB80562}" type="slidenum">
              <a:rPr lang="tr-TR"/>
              <a:pPr>
                <a:defRPr/>
              </a:pPr>
              <a:t>‹#›</a:t>
            </a:fld>
            <a:endParaRPr lang="tr-T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5"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10 Tek Köşesi Yuvarlatılmış Dikdörtgen"/>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1 Başlık"/>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tr-TR" smtClean="0"/>
              <a:t>Asıl başlık stili için tıklatın</a:t>
            </a:r>
            <a:endParaRPr lang="en-US"/>
          </a:p>
        </p:txBody>
      </p:sp>
      <p:sp>
        <p:nvSpPr>
          <p:cNvPr id="4" name="3 Metin Yer Tutucusu"/>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3" name="2 Resim Yer Tutucusu"/>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tr-TR" noProof="0" smtClean="0"/>
              <a:t>Resim eklemek için simgeyi tıklatın</a:t>
            </a:r>
            <a:endParaRPr lang="en-US" noProof="0"/>
          </a:p>
        </p:txBody>
      </p:sp>
      <p:sp>
        <p:nvSpPr>
          <p:cNvPr id="7" name="4 Veri Yer Tutucusu"/>
          <p:cNvSpPr>
            <a:spLocks noGrp="1"/>
          </p:cNvSpPr>
          <p:nvPr>
            <p:ph type="dt" sz="half" idx="10"/>
          </p:nvPr>
        </p:nvSpPr>
        <p:spPr/>
        <p:txBody>
          <a:bodyPr/>
          <a:lstStyle>
            <a:lvl1pPr>
              <a:defRPr/>
            </a:lvl1pPr>
            <a:extLst/>
          </a:lstStyle>
          <a:p>
            <a:pPr>
              <a:defRPr/>
            </a:pPr>
            <a:fld id="{CCA77DE8-8346-4E1C-8E1A-FF6B4E0C613F}" type="datetime1">
              <a:rPr lang="tr-TR"/>
              <a:pPr>
                <a:defRPr/>
              </a:pPr>
              <a:t>17.03.2021</a:t>
            </a:fld>
            <a:endParaRPr lang="tr-TR"/>
          </a:p>
        </p:txBody>
      </p:sp>
      <p:sp>
        <p:nvSpPr>
          <p:cNvPr id="8" name="5 Altbilgi Yer Tutucusu"/>
          <p:cNvSpPr>
            <a:spLocks noGrp="1"/>
          </p:cNvSpPr>
          <p:nvPr>
            <p:ph type="ftr" sz="quarter" idx="11"/>
          </p:nvPr>
        </p:nvSpPr>
        <p:spPr/>
        <p:txBody>
          <a:bodyPr/>
          <a:lstStyle>
            <a:lvl1pPr>
              <a:defRPr/>
            </a:lvl1pPr>
            <a:extLst/>
          </a:lstStyle>
          <a:p>
            <a:pPr>
              <a:defRPr/>
            </a:pPr>
            <a:r>
              <a:rPr lang="tr-TR"/>
              <a:t>Veri Madenciliği [ 5.hft  ]</a:t>
            </a:r>
          </a:p>
        </p:txBody>
      </p:sp>
      <p:sp>
        <p:nvSpPr>
          <p:cNvPr id="9" name="6 Slayt Numarası Yer Tutucusu"/>
          <p:cNvSpPr>
            <a:spLocks noGrp="1"/>
          </p:cNvSpPr>
          <p:nvPr>
            <p:ph type="sldNum" sz="quarter" idx="12"/>
          </p:nvPr>
        </p:nvSpPr>
        <p:spPr/>
        <p:txBody>
          <a:bodyPr/>
          <a:lstStyle>
            <a:lvl1pPr>
              <a:defRPr/>
            </a:lvl1pPr>
            <a:extLst/>
          </a:lstStyle>
          <a:p>
            <a:pPr>
              <a:defRPr/>
            </a:pPr>
            <a:fld id="{C08AD80D-62A4-4FA3-BDCC-5A9160500F33}" type="slidenum">
              <a:rPr lang="tr-TR"/>
              <a:pPr>
                <a:defRPr/>
              </a:pPr>
              <a:t>‹#›</a:t>
            </a:fld>
            <a:endParaRPr lang="tr-T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7001">
              <a:srgbClr val="E6E6E6"/>
            </a:gs>
            <a:gs pos="32001">
              <a:srgbClr val="7D8496"/>
            </a:gs>
            <a:gs pos="47000">
              <a:srgbClr val="E6E6E6"/>
            </a:gs>
            <a:gs pos="47000">
              <a:srgbClr val="E6E6E6"/>
            </a:gs>
            <a:gs pos="85001">
              <a:srgbClr val="7D8496"/>
            </a:gs>
            <a:gs pos="100000">
              <a:srgbClr val="E6E6E6"/>
            </a:gs>
          </a:gsLst>
          <a:path path="rect">
            <a:fillToRect l="100000" t="100000"/>
          </a:path>
        </a:gradFill>
        <a:effectLst/>
      </p:bgPr>
    </p:bg>
    <p:spTree>
      <p:nvGrpSpPr>
        <p:cNvPr id="1" name=""/>
        <p:cNvGrpSpPr/>
        <p:nvPr/>
      </p:nvGrpSpPr>
      <p:grpSpPr>
        <a:xfrm>
          <a:off x="0" y="0"/>
          <a:ext cx="0" cy="0"/>
          <a:chOff x="0" y="0"/>
          <a:chExt cx="0" cy="0"/>
        </a:xfrm>
      </p:grpSpPr>
      <p:sp>
        <p:nvSpPr>
          <p:cNvPr id="7"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8 Yuvarlatılmış Dikdörtgen"/>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12 Başlık Yer Tutucusu"/>
          <p:cNvSpPr>
            <a:spLocks noGrp="1"/>
          </p:cNvSpPr>
          <p:nvPr>
            <p:ph type="title"/>
          </p:nvPr>
        </p:nvSpPr>
        <p:spPr>
          <a:xfrm>
            <a:off x="503238" y="4986338"/>
            <a:ext cx="8183562" cy="1050925"/>
          </a:xfrm>
          <a:prstGeom prst="rect">
            <a:avLst/>
          </a:prstGeom>
        </p:spPr>
        <p:txBody>
          <a:bodyPr vert="horz" anchor="b">
            <a:normAutofit/>
          </a:bodyPr>
          <a:lstStyle/>
          <a:p>
            <a:r>
              <a:rPr lang="tr-TR" smtClean="0"/>
              <a:t>Asıl başlık stili için tıklatın</a:t>
            </a:r>
            <a:endParaRPr lang="en-US"/>
          </a:p>
        </p:txBody>
      </p:sp>
      <p:sp>
        <p:nvSpPr>
          <p:cNvPr id="1031" name="3 Metin Yer Tutucusu"/>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5" name="24 Veri Yer Tutucusu"/>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36ED3310-0AF3-4E1E-93A8-5FA4B449062F}" type="datetime1">
              <a:rPr lang="tr-TR"/>
              <a:pPr>
                <a:defRPr/>
              </a:pPr>
              <a:t>17.03.2021</a:t>
            </a:fld>
            <a:endParaRPr lang="tr-TR"/>
          </a:p>
        </p:txBody>
      </p:sp>
      <p:sp>
        <p:nvSpPr>
          <p:cNvPr id="18" name="17 Altbilgi Yer Tutucusu"/>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defRPr>
            </a:lvl1pPr>
            <a:extLst/>
          </a:lstStyle>
          <a:p>
            <a:pPr>
              <a:defRPr/>
            </a:pPr>
            <a:r>
              <a:rPr lang="tr-TR"/>
              <a:t>Veri Madenciliği [ 5.hft  ]</a:t>
            </a:r>
          </a:p>
        </p:txBody>
      </p:sp>
      <p:sp>
        <p:nvSpPr>
          <p:cNvPr id="5" name="4 Slayt Numarası Yer Tutucusu"/>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8CF2D2D0-305E-4B94-984A-4DAD0CE6DF1C}"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32" r:id="rId12"/>
  </p:sldLayoutIdLst>
  <p:transition spd="slow"/>
  <p:hf hdr="0" dt="0"/>
  <p:txStyles>
    <p:titleStyle>
      <a:lvl1pPr algn="l" rtl="0" eaLnBrk="0" fontAlgn="base" hangingPunct="0">
        <a:spcBef>
          <a:spcPct val="0"/>
        </a:spcBef>
        <a:spcAft>
          <a:spcPct val="0"/>
        </a:spcAft>
        <a:defRPr sz="3600" b="1" kern="1200">
          <a:solidFill>
            <a:srgbClr val="E8CE72"/>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E8CE72"/>
          </a:solidFill>
          <a:latin typeface="Verdana" pitchFamily="34" charset="0"/>
        </a:defRPr>
      </a:lvl2pPr>
      <a:lvl3pPr algn="l" rtl="0" eaLnBrk="0" fontAlgn="base" hangingPunct="0">
        <a:spcBef>
          <a:spcPct val="0"/>
        </a:spcBef>
        <a:spcAft>
          <a:spcPct val="0"/>
        </a:spcAft>
        <a:defRPr sz="3600" b="1">
          <a:solidFill>
            <a:srgbClr val="E8CE72"/>
          </a:solidFill>
          <a:latin typeface="Verdana" pitchFamily="34" charset="0"/>
        </a:defRPr>
      </a:lvl3pPr>
      <a:lvl4pPr algn="l" rtl="0" eaLnBrk="0" fontAlgn="base" hangingPunct="0">
        <a:spcBef>
          <a:spcPct val="0"/>
        </a:spcBef>
        <a:spcAft>
          <a:spcPct val="0"/>
        </a:spcAft>
        <a:defRPr sz="3600" b="1">
          <a:solidFill>
            <a:srgbClr val="E8CE72"/>
          </a:solidFill>
          <a:latin typeface="Verdana" pitchFamily="34" charset="0"/>
        </a:defRPr>
      </a:lvl4pPr>
      <a:lvl5pPr algn="l" rtl="0" eaLnBrk="0" fontAlgn="base" hangingPunct="0">
        <a:spcBef>
          <a:spcPct val="0"/>
        </a:spcBef>
        <a:spcAft>
          <a:spcPct val="0"/>
        </a:spcAft>
        <a:defRPr sz="3600" b="1">
          <a:solidFill>
            <a:srgbClr val="E8CE72"/>
          </a:solidFill>
          <a:latin typeface="Verdana" pitchFamily="34" charset="0"/>
        </a:defRPr>
      </a:lvl5pPr>
      <a:lvl6pPr marL="457200" algn="l" rtl="0" fontAlgn="base">
        <a:spcBef>
          <a:spcPct val="0"/>
        </a:spcBef>
        <a:spcAft>
          <a:spcPct val="0"/>
        </a:spcAft>
        <a:defRPr sz="3600" b="1">
          <a:solidFill>
            <a:srgbClr val="E8CE72"/>
          </a:solidFill>
          <a:latin typeface="Verdana" pitchFamily="34" charset="0"/>
        </a:defRPr>
      </a:lvl6pPr>
      <a:lvl7pPr marL="914400" algn="l" rtl="0" fontAlgn="base">
        <a:spcBef>
          <a:spcPct val="0"/>
        </a:spcBef>
        <a:spcAft>
          <a:spcPct val="0"/>
        </a:spcAft>
        <a:defRPr sz="3600" b="1">
          <a:solidFill>
            <a:srgbClr val="E8CE72"/>
          </a:solidFill>
          <a:latin typeface="Verdana" pitchFamily="34" charset="0"/>
        </a:defRPr>
      </a:lvl7pPr>
      <a:lvl8pPr marL="1371600" algn="l" rtl="0" fontAlgn="base">
        <a:spcBef>
          <a:spcPct val="0"/>
        </a:spcBef>
        <a:spcAft>
          <a:spcPct val="0"/>
        </a:spcAft>
        <a:defRPr sz="3600" b="1">
          <a:solidFill>
            <a:srgbClr val="E8CE72"/>
          </a:solidFill>
          <a:latin typeface="Verdana" pitchFamily="34" charset="0"/>
        </a:defRPr>
      </a:lvl8pPr>
      <a:lvl9pPr marL="1828800" algn="l" rtl="0" fontAlgn="base">
        <a:spcBef>
          <a:spcPct val="0"/>
        </a:spcBef>
        <a:spcAft>
          <a:spcPct val="0"/>
        </a:spcAft>
        <a:defRPr sz="3600" b="1">
          <a:solidFill>
            <a:srgbClr val="E8CE72"/>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B1DC81"/>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B1DC81"/>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54D9F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oleObject" Target="../embeddings/oleObject5.bin"/><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image" Target="../media/image11.png"/><Relationship Id="rId5" Type="http://schemas.openxmlformats.org/officeDocument/2006/relationships/oleObject" Target="../embeddings/oleObject6.bin"/><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17.wmf"/><Relationship Id="rId9" Type="http://schemas.openxmlformats.org/officeDocument/2006/relationships/image" Target="../media/image9.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oleObject" Target="../embeddings/oleObject7.bin"/><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9.wmf"/><Relationship Id="rId10" Type="http://schemas.openxmlformats.org/officeDocument/2006/relationships/image" Target="../media/image12.png"/><Relationship Id="rId4" Type="http://schemas.openxmlformats.org/officeDocument/2006/relationships/image" Target="../media/image17.wmf"/><Relationship Id="rId9" Type="http://schemas.openxmlformats.org/officeDocument/2006/relationships/image" Target="../media/image11.png"/><Relationship Id="rId1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oleObject" Target="../embeddings/oleObject9.bin"/><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8.wmf"/><Relationship Id="rId10" Type="http://schemas.openxmlformats.org/officeDocument/2006/relationships/image" Target="../media/image12.png"/><Relationship Id="rId4" Type="http://schemas.openxmlformats.org/officeDocument/2006/relationships/image" Target="../media/image17.wmf"/><Relationship Id="rId9" Type="http://schemas.openxmlformats.org/officeDocument/2006/relationships/image" Target="../media/image11.png"/><Relationship Id="rId1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file:///I:\ID3CALISMA.xls"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txBox="1">
            <a:spLocks/>
          </p:cNvSpPr>
          <p:nvPr/>
        </p:nvSpPr>
        <p:spPr>
          <a:xfrm>
            <a:off x="1000100" y="4000504"/>
            <a:ext cx="3571900" cy="1543048"/>
          </a:xfrm>
          <a:prstGeom prst="rect">
            <a:avLst/>
          </a:prstGeom>
        </p:spPr>
        <p:txBody>
          <a:bodyPr lIns="45720" rIns="45720" anchor="b"/>
          <a:lstStyle/>
          <a:p>
            <a:pPr algn="ctr" fontAlgn="auto">
              <a:spcAft>
                <a:spcPts val="0"/>
              </a:spcAft>
              <a:defRPr/>
            </a:pPr>
            <a: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Karar Ağaçları </a:t>
            </a:r>
          </a:p>
          <a:p>
            <a:pPr algn="ctr" fontAlgn="auto">
              <a:spcAft>
                <a:spcPts val="0"/>
              </a:spcAft>
              <a:defRPr/>
            </a:pPr>
            <a: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ile </a:t>
            </a:r>
          </a:p>
          <a:p>
            <a:pPr algn="ctr" fontAlgn="auto">
              <a:spcAft>
                <a:spcPts val="0"/>
              </a:spcAft>
              <a:defRPr/>
            </a:pPr>
            <a: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Sınıflandırma</a:t>
            </a:r>
            <a:endPar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Gisha" pitchFamily="34" charset="-79"/>
              <a:ea typeface="+mj-ea"/>
              <a:cs typeface="Gisha" pitchFamily="34" charset="-79"/>
            </a:endParaRPr>
          </a:p>
        </p:txBody>
      </p:sp>
      <p:sp>
        <p:nvSpPr>
          <p:cNvPr id="5" name="4 Slayt Numarası Yer Tutucusu"/>
          <p:cNvSpPr>
            <a:spLocks noGrp="1"/>
          </p:cNvSpPr>
          <p:nvPr>
            <p:ph type="sldNum" sz="quarter" idx="12"/>
          </p:nvPr>
        </p:nvSpPr>
        <p:spPr/>
        <p:txBody>
          <a:bodyPr/>
          <a:lstStyle/>
          <a:p>
            <a:pPr>
              <a:defRPr/>
            </a:pPr>
            <a:fld id="{DB40B53B-9219-4511-87DA-ACD83176F67D}" type="slidenum">
              <a:rPr lang="tr-TR"/>
              <a:pPr>
                <a:defRPr/>
              </a:pPr>
              <a:t>1</a:t>
            </a:fld>
            <a:endParaRPr lang="tr-TR" dirty="0"/>
          </a:p>
        </p:txBody>
      </p:sp>
      <p:sp>
        <p:nvSpPr>
          <p:cNvPr id="6" name="5 Altbilgi Yer Tutucusu"/>
          <p:cNvSpPr>
            <a:spLocks noGrp="1"/>
          </p:cNvSpPr>
          <p:nvPr>
            <p:ph type="ftr" sz="quarter" idx="11"/>
          </p:nvPr>
        </p:nvSpPr>
        <p:spPr>
          <a:xfrm>
            <a:off x="357188" y="6122988"/>
            <a:ext cx="2286000" cy="365125"/>
          </a:xfrm>
        </p:spPr>
        <p:txBody>
          <a:bodyPr/>
          <a:lstStyle/>
          <a:p>
            <a:pPr>
              <a:defRPr/>
            </a:pPr>
            <a:r>
              <a:rPr lang="tr-TR" dirty="0"/>
              <a:t>Veri Madenciliği [ 5.</a:t>
            </a:r>
            <a:r>
              <a:rPr lang="tr-TR" dirty="0" err="1"/>
              <a:t>hft</a:t>
            </a:r>
            <a:r>
              <a:rPr lang="tr-TR"/>
              <a:t>  ]</a:t>
            </a:r>
            <a:endParaRPr lang="tr-TR" dirty="0"/>
          </a:p>
        </p:txBody>
      </p:sp>
      <p:pic>
        <p:nvPicPr>
          <p:cNvPr id="28" name="Picture 2" descr="http://www.ozgurotomasyon.com/content_files/html/elektronik_veri.jpg"/>
          <p:cNvPicPr>
            <a:picLocks noChangeAspect="1" noChangeArrowheads="1"/>
          </p:cNvPicPr>
          <p:nvPr/>
        </p:nvPicPr>
        <p:blipFill>
          <a:blip r:embed="rId3"/>
          <a:stretch>
            <a:fillRect/>
          </a:stretch>
        </p:blipFill>
        <p:spPr bwMode="auto">
          <a:xfrm>
            <a:off x="5286380" y="1500174"/>
            <a:ext cx="2857520" cy="38665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9" name="28 Dikdörtgen"/>
          <p:cNvSpPr/>
          <p:nvPr/>
        </p:nvSpPr>
        <p:spPr>
          <a:xfrm>
            <a:off x="857224" y="1357298"/>
            <a:ext cx="3429024" cy="1569660"/>
          </a:xfrm>
          <a:prstGeom prst="rect">
            <a:avLst/>
          </a:prstGeom>
          <a:noFill/>
        </p:spPr>
        <p:txBody>
          <a:bodyPr>
            <a:spAutoFit/>
          </a:bodyPr>
          <a:lstStyle/>
          <a:p>
            <a:pPr algn="ctr" fontAlgn="auto">
              <a:spcBef>
                <a:spcPts val="0"/>
              </a:spcBef>
              <a:spcAft>
                <a:spcPts val="0"/>
              </a:spcAft>
              <a:defRPr/>
            </a:pP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Veri </a:t>
            </a:r>
            <a:b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b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Madenciligi</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
        <p:nvSpPr>
          <p:cNvPr id="7" name="6 Dikdörtgen"/>
          <p:cNvSpPr/>
          <p:nvPr/>
        </p:nvSpPr>
        <p:spPr>
          <a:xfrm>
            <a:off x="3301356" y="1842665"/>
            <a:ext cx="785818" cy="830997"/>
          </a:xfrm>
          <a:prstGeom prst="rect">
            <a:avLst/>
          </a:prstGeom>
          <a:noFill/>
        </p:spPr>
        <p:txBody>
          <a:bodyPr>
            <a:spAutoFit/>
          </a:bodyPr>
          <a:lstStyle/>
          <a:p>
            <a:pPr algn="ctr" fontAlgn="auto">
              <a:spcBef>
                <a:spcPts val="0"/>
              </a:spcBef>
              <a:spcAft>
                <a:spcPts val="0"/>
              </a:spcAft>
              <a:defRPr/>
            </a:pPr>
            <a:r>
              <a:rPr lang="tr-TR" sz="4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500063"/>
            <a:ext cx="8183562" cy="5715000"/>
          </a:xfrm>
        </p:spPr>
        <p:txBody>
          <a:bodyPr>
            <a:normAutofit/>
          </a:bodyPr>
          <a:lstStyle/>
          <a:p>
            <a:pPr marL="265176" indent="-265176" eaLnBrk="1" fontAlgn="auto" hangingPunct="1">
              <a:spcAft>
                <a:spcPts val="0"/>
              </a:spcAft>
              <a:buFont typeface="Wingdings 2"/>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ID3 algoritması :</a:t>
            </a:r>
            <a:r>
              <a:rPr lang="tr-TR" sz="2000" dirty="0" smtClean="0"/>
              <a:t> </a:t>
            </a:r>
            <a:r>
              <a:rPr lang="tr-TR" sz="2000" dirty="0" smtClean="0">
                <a:latin typeface="Times New Roman" pitchFamily="18" charset="0"/>
                <a:cs typeface="Times New Roman" pitchFamily="18" charset="0"/>
              </a:rPr>
              <a:t>ID3, verilen hedef-olmayan nitelik kümesi C1, C2,.....,</a:t>
            </a:r>
            <a:r>
              <a:rPr lang="tr-TR" sz="2000" dirty="0" err="1" smtClean="0">
                <a:latin typeface="Times New Roman" pitchFamily="18" charset="0"/>
                <a:cs typeface="Times New Roman" pitchFamily="18" charset="0"/>
              </a:rPr>
              <a:t>Cn</a:t>
            </a:r>
            <a:r>
              <a:rPr lang="tr-TR" sz="2000" dirty="0" smtClean="0">
                <a:latin typeface="Times New Roman" pitchFamily="18" charset="0"/>
                <a:cs typeface="Times New Roman" pitchFamily="18" charset="0"/>
              </a:rPr>
              <a:t>, hedef nitelik C, ve bir öğrenme kümesi ile bir karar ağacı kurmak için kullanılır. </a:t>
            </a:r>
          </a:p>
          <a:p>
            <a:pPr marL="265176" indent="-265176" eaLnBrk="1" fontAlgn="auto" hangingPunct="1">
              <a:spcAft>
                <a:spcPts val="0"/>
              </a:spcAft>
              <a:buFont typeface="Wingdings 2"/>
              <a:buNone/>
              <a:defRPr/>
            </a:pPr>
            <a:endParaRPr lang="tr-TR"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32E30FD1-EE84-4F6D-8766-6556DE1B47CE}" type="slidenum">
              <a:rPr lang="tr-TR"/>
              <a:pPr>
                <a:defRPr/>
              </a:pPr>
              <a:t>10</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6 Dikdörtgen"/>
          <p:cNvSpPr/>
          <p:nvPr/>
        </p:nvSpPr>
        <p:spPr>
          <a:xfrm>
            <a:off x="571472" y="1571612"/>
            <a:ext cx="8072494" cy="428628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defRPr/>
            </a:pPr>
            <a:r>
              <a:rPr lang="tr-TR" sz="1600" b="1">
                <a:solidFill>
                  <a:schemeClr val="bg1"/>
                </a:solidFill>
                <a:latin typeface="Arial Narrow" pitchFamily="34" charset="0"/>
              </a:rPr>
              <a:t>Fonksiyon ID3</a:t>
            </a:r>
          </a:p>
          <a:p>
            <a:pPr>
              <a:defRPr/>
            </a:pPr>
            <a:r>
              <a:rPr lang="tr-TR" sz="1600">
                <a:solidFill>
                  <a:schemeClr val="bg1"/>
                </a:solidFill>
                <a:latin typeface="Arial Narrow" pitchFamily="34" charset="0"/>
              </a:rPr>
              <a:t>(</a:t>
            </a:r>
            <a:r>
              <a:rPr lang="tr-TR" sz="1600" b="1">
                <a:solidFill>
                  <a:schemeClr val="bg1"/>
                </a:solidFill>
                <a:latin typeface="Arial Narrow" pitchFamily="34" charset="0"/>
              </a:rPr>
              <a:t>R:</a:t>
            </a:r>
            <a:r>
              <a:rPr lang="tr-TR" sz="1600">
                <a:solidFill>
                  <a:schemeClr val="bg1"/>
                </a:solidFill>
                <a:latin typeface="Arial Narrow" pitchFamily="34" charset="0"/>
              </a:rPr>
              <a:t> Hedef-olmayan nitelikler kümesi, </a:t>
            </a:r>
            <a:r>
              <a:rPr lang="tr-TR" sz="1600" b="1">
                <a:solidFill>
                  <a:schemeClr val="bg1"/>
                </a:solidFill>
                <a:latin typeface="Arial Narrow" pitchFamily="34" charset="0"/>
              </a:rPr>
              <a:t>C</a:t>
            </a:r>
            <a:r>
              <a:rPr lang="tr-TR" sz="1600">
                <a:solidFill>
                  <a:schemeClr val="bg1"/>
                </a:solidFill>
                <a:latin typeface="Arial Narrow" pitchFamily="34" charset="0"/>
              </a:rPr>
              <a:t>: Hedef niteliği, </a:t>
            </a:r>
            <a:r>
              <a:rPr lang="tr-TR" sz="1600" b="1">
                <a:solidFill>
                  <a:schemeClr val="bg1"/>
                </a:solidFill>
                <a:latin typeface="Arial Narrow" pitchFamily="34" charset="0"/>
              </a:rPr>
              <a:t>S</a:t>
            </a:r>
            <a:r>
              <a:rPr lang="tr-TR" sz="1600">
                <a:solidFill>
                  <a:schemeClr val="bg1"/>
                </a:solidFill>
                <a:latin typeface="Arial Narrow" pitchFamily="34" charset="0"/>
              </a:rPr>
              <a:t>: Bir eğitim kümesi ) // </a:t>
            </a:r>
            <a:r>
              <a:rPr lang="tr-TR" sz="1600" i="1">
                <a:solidFill>
                  <a:schemeClr val="bg1"/>
                </a:solidFill>
                <a:latin typeface="Arial Narrow" pitchFamily="34" charset="0"/>
              </a:rPr>
              <a:t>returns karar ağacı </a:t>
            </a:r>
          </a:p>
          <a:p>
            <a:pPr>
              <a:defRPr/>
            </a:pPr>
            <a:r>
              <a:rPr lang="tr-TR" sz="1600" b="1">
                <a:solidFill>
                  <a:schemeClr val="bg1"/>
                </a:solidFill>
                <a:latin typeface="Arial Narrow" pitchFamily="34" charset="0"/>
              </a:rPr>
              <a:t>Başla </a:t>
            </a:r>
          </a:p>
          <a:p>
            <a:pPr lvl="1">
              <a:defRPr/>
            </a:pPr>
            <a:r>
              <a:rPr lang="tr-TR" sz="1600" b="1">
                <a:solidFill>
                  <a:schemeClr val="bg1"/>
                </a:solidFill>
                <a:latin typeface="Arial Narrow" pitchFamily="34" charset="0"/>
              </a:rPr>
              <a:t>Eğer </a:t>
            </a:r>
            <a:r>
              <a:rPr lang="tr-TR" sz="1600">
                <a:solidFill>
                  <a:schemeClr val="bg1"/>
                </a:solidFill>
                <a:latin typeface="Arial Narrow" pitchFamily="34" charset="0"/>
              </a:rPr>
              <a:t>(S == boş) { </a:t>
            </a:r>
          </a:p>
          <a:p>
            <a:pPr lvl="2">
              <a:defRPr/>
            </a:pPr>
            <a:r>
              <a:rPr lang="tr-TR" sz="1600">
                <a:solidFill>
                  <a:srgbClr val="FFFF00"/>
                </a:solidFill>
                <a:latin typeface="Arial Narrow" pitchFamily="34" charset="0"/>
              </a:rPr>
              <a:t>kök=“yanlış”; Döndür kök </a:t>
            </a:r>
            <a:r>
              <a:rPr lang="tr-TR" sz="1600">
                <a:solidFill>
                  <a:schemeClr val="bg1"/>
                </a:solidFill>
                <a:latin typeface="Arial Narrow" pitchFamily="34" charset="0"/>
              </a:rPr>
              <a:t>}; </a:t>
            </a:r>
          </a:p>
          <a:p>
            <a:pPr lvl="1">
              <a:defRPr/>
            </a:pPr>
            <a:r>
              <a:rPr lang="tr-TR" sz="1600" b="1">
                <a:solidFill>
                  <a:schemeClr val="bg1"/>
                </a:solidFill>
                <a:latin typeface="Arial Narrow" pitchFamily="34" charset="0"/>
              </a:rPr>
              <a:t>Eğer</a:t>
            </a:r>
            <a:r>
              <a:rPr lang="tr-TR" sz="1600">
                <a:solidFill>
                  <a:schemeClr val="bg1"/>
                </a:solidFill>
                <a:latin typeface="Arial Narrow" pitchFamily="34" charset="0"/>
              </a:rPr>
              <a:t> (S, hedef nitelik için aynı değere sahip kayıtlardan oluşuyorsa) { </a:t>
            </a:r>
          </a:p>
          <a:p>
            <a:pPr lvl="2">
              <a:defRPr/>
            </a:pPr>
            <a:r>
              <a:rPr lang="tr-TR" sz="1600">
                <a:solidFill>
                  <a:srgbClr val="FFFF00"/>
                </a:solidFill>
                <a:latin typeface="Arial Narrow" pitchFamily="34" charset="0"/>
              </a:rPr>
              <a:t>kök= aynı olan bu değer;   Döndür kök </a:t>
            </a:r>
            <a:r>
              <a:rPr lang="tr-TR" sz="1600">
                <a:solidFill>
                  <a:schemeClr val="bg1"/>
                </a:solidFill>
                <a:latin typeface="Arial Narrow" pitchFamily="34" charset="0"/>
              </a:rPr>
              <a:t>}; </a:t>
            </a:r>
          </a:p>
          <a:p>
            <a:pPr lvl="1">
              <a:defRPr/>
            </a:pPr>
            <a:r>
              <a:rPr lang="tr-TR" sz="1600" b="1">
                <a:solidFill>
                  <a:schemeClr val="bg1"/>
                </a:solidFill>
                <a:latin typeface="Arial Narrow" pitchFamily="34" charset="0"/>
              </a:rPr>
              <a:t>Eğer</a:t>
            </a:r>
            <a:r>
              <a:rPr lang="tr-TR" sz="1600">
                <a:solidFill>
                  <a:schemeClr val="bg1"/>
                </a:solidFill>
                <a:latin typeface="Arial Narrow" pitchFamily="34" charset="0"/>
              </a:rPr>
              <a:t> (R boşsa) { </a:t>
            </a:r>
          </a:p>
          <a:p>
            <a:pPr lvl="2">
              <a:defRPr/>
            </a:pPr>
            <a:r>
              <a:rPr lang="tr-TR" sz="1600">
                <a:solidFill>
                  <a:srgbClr val="FFFF00"/>
                </a:solidFill>
                <a:latin typeface="Arial Narrow" pitchFamily="34" charset="0"/>
              </a:rPr>
              <a:t>kök=S’nin kayıtlarında hedef niteliğin değerlerinde en sık bulunan değer; Döndür kök</a:t>
            </a:r>
            <a:r>
              <a:rPr lang="tr-TR" sz="1600">
                <a:solidFill>
                  <a:schemeClr val="bg1"/>
                </a:solidFill>
                <a:latin typeface="Arial Narrow" pitchFamily="34" charset="0"/>
              </a:rPr>
              <a:t>};</a:t>
            </a:r>
          </a:p>
          <a:p>
            <a:pPr lvl="2">
              <a:defRPr/>
            </a:pPr>
            <a:r>
              <a:rPr lang="tr-TR" sz="1600">
                <a:solidFill>
                  <a:schemeClr val="bg1"/>
                </a:solidFill>
                <a:latin typeface="Arial Narrow" pitchFamily="34" charset="0"/>
              </a:rPr>
              <a:t> </a:t>
            </a:r>
          </a:p>
          <a:p>
            <a:pPr>
              <a:defRPr/>
            </a:pPr>
            <a:r>
              <a:rPr lang="tr-TR" sz="1600">
                <a:solidFill>
                  <a:schemeClr val="bg1"/>
                </a:solidFill>
                <a:latin typeface="Arial Narrow" pitchFamily="34" charset="0"/>
              </a:rPr>
              <a:t>D, R’deki nitelikler içinden en yüksek Kazanç(D,S) OLSUN; </a:t>
            </a:r>
          </a:p>
          <a:p>
            <a:pPr>
              <a:defRPr/>
            </a:pPr>
            <a:r>
              <a:rPr lang="tr-TR" sz="1600">
                <a:solidFill>
                  <a:schemeClr val="bg1"/>
                </a:solidFill>
                <a:latin typeface="Arial Narrow" pitchFamily="34" charset="0"/>
              </a:rPr>
              <a:t>{d</a:t>
            </a:r>
            <a:r>
              <a:rPr lang="tr-TR" sz="1600" baseline="30000">
                <a:solidFill>
                  <a:schemeClr val="bg1"/>
                </a:solidFill>
                <a:latin typeface="Arial Narrow" pitchFamily="34" charset="0"/>
              </a:rPr>
              <a:t>j</a:t>
            </a:r>
            <a:r>
              <a:rPr lang="tr-TR" sz="1600">
                <a:solidFill>
                  <a:schemeClr val="bg1"/>
                </a:solidFill>
                <a:latin typeface="Arial Narrow" pitchFamily="34" charset="0"/>
              </a:rPr>
              <a:t>/ j=1,2,....,m} D niteliğinin değerleri OLSUN; </a:t>
            </a:r>
          </a:p>
          <a:p>
            <a:pPr>
              <a:defRPr/>
            </a:pPr>
            <a:r>
              <a:rPr lang="tr-TR" sz="1600">
                <a:solidFill>
                  <a:schemeClr val="bg1"/>
                </a:solidFill>
                <a:latin typeface="Arial Narrow" pitchFamily="34" charset="0"/>
              </a:rPr>
              <a:t>{s</a:t>
            </a:r>
            <a:r>
              <a:rPr lang="tr-TR" sz="1600" baseline="30000">
                <a:solidFill>
                  <a:schemeClr val="bg1"/>
                </a:solidFill>
                <a:latin typeface="Arial Narrow" pitchFamily="34" charset="0"/>
              </a:rPr>
              <a:t>j</a:t>
            </a:r>
            <a:r>
              <a:rPr lang="tr-TR" sz="1600">
                <a:solidFill>
                  <a:schemeClr val="bg1"/>
                </a:solidFill>
                <a:latin typeface="Arial Narrow" pitchFamily="34" charset="0"/>
              </a:rPr>
              <a:t>/ j=1,2,....,m} D özelliği için d</a:t>
            </a:r>
            <a:r>
              <a:rPr lang="tr-TR" sz="1600" baseline="30000">
                <a:solidFill>
                  <a:schemeClr val="bg1"/>
                </a:solidFill>
                <a:latin typeface="Arial Narrow" pitchFamily="34" charset="0"/>
              </a:rPr>
              <a:t>j </a:t>
            </a:r>
            <a:r>
              <a:rPr lang="tr-TR" sz="1600">
                <a:solidFill>
                  <a:schemeClr val="bg1"/>
                </a:solidFill>
                <a:latin typeface="Arial Narrow" pitchFamily="34" charset="0"/>
              </a:rPr>
              <a:t>değerli kayıtları sırasıyla içeren S’nin altkümeleri OLSUN; </a:t>
            </a:r>
          </a:p>
          <a:p>
            <a:pPr lvl="1">
              <a:defRPr/>
            </a:pPr>
            <a:r>
              <a:rPr lang="tr-TR" sz="1600" b="1">
                <a:solidFill>
                  <a:schemeClr val="bg1"/>
                </a:solidFill>
                <a:latin typeface="Arial Narrow" pitchFamily="34" charset="0"/>
              </a:rPr>
              <a:t>Döndür</a:t>
            </a:r>
            <a:r>
              <a:rPr lang="tr-TR" sz="1600">
                <a:solidFill>
                  <a:schemeClr val="bg1"/>
                </a:solidFill>
                <a:latin typeface="Arial Narrow" pitchFamily="34" charset="0"/>
              </a:rPr>
              <a:t> (D etiketli köke ve sırasıyla </a:t>
            </a:r>
          </a:p>
          <a:p>
            <a:pPr lvl="2">
              <a:defRPr/>
            </a:pPr>
            <a:r>
              <a:rPr lang="pt-BR" sz="1600">
                <a:solidFill>
                  <a:schemeClr val="bg1"/>
                </a:solidFill>
                <a:latin typeface="Arial Narrow" pitchFamily="34" charset="0"/>
              </a:rPr>
              <a:t>ID3 (R - {D}, C, S</a:t>
            </a:r>
            <a:r>
              <a:rPr lang="pt-BR" sz="1600" baseline="30000">
                <a:solidFill>
                  <a:schemeClr val="bg1"/>
                </a:solidFill>
                <a:latin typeface="Arial Narrow" pitchFamily="34" charset="0"/>
              </a:rPr>
              <a:t>1</a:t>
            </a:r>
            <a:r>
              <a:rPr lang="pt-BR" sz="1600">
                <a:solidFill>
                  <a:schemeClr val="bg1"/>
                </a:solidFill>
                <a:latin typeface="Arial Narrow" pitchFamily="34" charset="0"/>
              </a:rPr>
              <a:t>), ID3 (R-{D}, C, S</a:t>
            </a:r>
            <a:r>
              <a:rPr lang="pt-BR" sz="1600" baseline="30000">
                <a:solidFill>
                  <a:schemeClr val="bg1"/>
                </a:solidFill>
                <a:latin typeface="Arial Narrow" pitchFamily="34" charset="0"/>
              </a:rPr>
              <a:t>2</a:t>
            </a:r>
            <a:r>
              <a:rPr lang="pt-BR" sz="1600">
                <a:solidFill>
                  <a:schemeClr val="bg1"/>
                </a:solidFill>
                <a:latin typeface="Arial Narrow" pitchFamily="34" charset="0"/>
              </a:rPr>
              <a:t>),..........., ID3 (R-{D}, C, S</a:t>
            </a:r>
            <a:r>
              <a:rPr lang="pt-BR" sz="1600" baseline="30000">
                <a:solidFill>
                  <a:schemeClr val="bg1"/>
                </a:solidFill>
                <a:latin typeface="Arial Narrow" pitchFamily="34" charset="0"/>
              </a:rPr>
              <a:t>m</a:t>
            </a:r>
            <a:r>
              <a:rPr lang="pt-BR" sz="1600">
                <a:solidFill>
                  <a:schemeClr val="bg1"/>
                </a:solidFill>
                <a:latin typeface="Arial Narrow" pitchFamily="34" charset="0"/>
              </a:rPr>
              <a:t>) </a:t>
            </a:r>
          </a:p>
          <a:p>
            <a:pPr lvl="2">
              <a:defRPr/>
            </a:pPr>
            <a:r>
              <a:rPr lang="tr-TR" sz="1600">
                <a:solidFill>
                  <a:schemeClr val="bg1"/>
                </a:solidFill>
                <a:latin typeface="Arial Narrow" pitchFamily="34" charset="0"/>
              </a:rPr>
              <a:t>ağaçlarına giden d</a:t>
            </a:r>
            <a:r>
              <a:rPr lang="tr-TR" sz="1600" baseline="30000">
                <a:solidFill>
                  <a:schemeClr val="bg1"/>
                </a:solidFill>
                <a:latin typeface="Arial Narrow" pitchFamily="34" charset="0"/>
              </a:rPr>
              <a:t>1</a:t>
            </a:r>
            <a:r>
              <a:rPr lang="tr-TR" sz="1600">
                <a:solidFill>
                  <a:schemeClr val="bg1"/>
                </a:solidFill>
                <a:latin typeface="Arial Narrow" pitchFamily="34" charset="0"/>
              </a:rPr>
              <a:t>,d</a:t>
            </a:r>
            <a:r>
              <a:rPr lang="tr-TR" sz="1600" baseline="30000">
                <a:solidFill>
                  <a:schemeClr val="bg1"/>
                </a:solidFill>
                <a:latin typeface="Arial Narrow" pitchFamily="34" charset="0"/>
              </a:rPr>
              <a:t>2</a:t>
            </a:r>
            <a:r>
              <a:rPr lang="tr-TR" sz="1600">
                <a:solidFill>
                  <a:schemeClr val="bg1"/>
                </a:solidFill>
                <a:latin typeface="Arial Narrow" pitchFamily="34" charset="0"/>
              </a:rPr>
              <a:t>,....,d</a:t>
            </a:r>
            <a:r>
              <a:rPr lang="tr-TR" sz="1600" baseline="30000">
                <a:solidFill>
                  <a:schemeClr val="bg1"/>
                </a:solidFill>
                <a:latin typeface="Arial Narrow" pitchFamily="34" charset="0"/>
              </a:rPr>
              <a:t>m </a:t>
            </a:r>
            <a:r>
              <a:rPr lang="tr-TR" sz="1600">
                <a:solidFill>
                  <a:schemeClr val="bg1"/>
                </a:solidFill>
                <a:latin typeface="Arial Narrow" pitchFamily="34" charset="0"/>
              </a:rPr>
              <a:t>etiketli yayları olan ağacı) </a:t>
            </a:r>
          </a:p>
          <a:p>
            <a:pPr>
              <a:defRPr/>
            </a:pPr>
            <a:r>
              <a:rPr lang="tr-TR" sz="1600" b="1">
                <a:solidFill>
                  <a:schemeClr val="bg1"/>
                </a:solidFill>
                <a:latin typeface="Arial Narrow" pitchFamily="34" charset="0"/>
              </a:rPr>
              <a:t>Bitir ID3;</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6877" name="2 İçerik Yer Tutucusu"/>
          <p:cNvSpPr>
            <a:spLocks noGrp="1"/>
          </p:cNvSpPr>
          <p:nvPr>
            <p:ph idx="1"/>
          </p:nvPr>
        </p:nvSpPr>
        <p:spPr>
          <a:xfrm>
            <a:off x="503238" y="714375"/>
            <a:ext cx="8183562" cy="5500688"/>
          </a:xfrm>
        </p:spPr>
        <p:txBody>
          <a:bodyPr/>
          <a:lstStyle/>
          <a:p>
            <a:pPr eaLnBrk="1" hangingPunct="1">
              <a:buFont typeface="Wingdings 2" pitchFamily="18" charset="2"/>
              <a:buNone/>
            </a:pPr>
            <a:r>
              <a:rPr lang="tr-TR" sz="2000" smtClean="0">
                <a:latin typeface="Times New Roman" pitchFamily="18" charset="0"/>
                <a:cs typeface="Times New Roman" pitchFamily="18" charset="0"/>
              </a:rPr>
              <a:t>ID3 algoritması  entropi(belirsizlik) zemininde oluşturulmuş bir  algoritmadır.</a:t>
            </a:r>
          </a:p>
          <a:p>
            <a:pPr eaLnBrk="1" hangingPunct="1">
              <a:buFont typeface="Wingdings 2" pitchFamily="18" charset="2"/>
              <a:buNone/>
            </a:pPr>
            <a:endParaRPr lang="tr-TR" sz="2000" smtClean="0">
              <a:latin typeface="Times New Roman" pitchFamily="18" charset="0"/>
              <a:cs typeface="Times New Roman" pitchFamily="18" charset="0"/>
            </a:endParaRPr>
          </a:p>
          <a:p>
            <a:pPr eaLnBrk="1" hangingPunct="1">
              <a:buFont typeface="Wingdings 2" pitchFamily="18" charset="2"/>
              <a:buNone/>
            </a:pPr>
            <a:r>
              <a:rPr lang="tr-TR" sz="2000" smtClean="0">
                <a:latin typeface="Times New Roman" pitchFamily="18" charset="0"/>
                <a:cs typeface="Times New Roman" pitchFamily="18" charset="0"/>
              </a:rPr>
              <a:t>Karar ağaçlarında hangi niteliğe karşı dallanmanın yapılacağını belirlemek üzere entropi kavramına başvurulur.</a:t>
            </a:r>
          </a:p>
          <a:p>
            <a:pPr eaLnBrk="1" hangingPunct="1">
              <a:buFont typeface="Wingdings 2" pitchFamily="18" charset="2"/>
              <a:buNone/>
            </a:pPr>
            <a:endParaRPr lang="tr-TR" sz="2000" smtClean="0">
              <a:latin typeface="Times New Roman" pitchFamily="18" charset="0"/>
              <a:cs typeface="Times New Roman" pitchFamily="18" charset="0"/>
            </a:endParaRPr>
          </a:p>
          <a:p>
            <a:pPr eaLnBrk="1" hangingPunct="1">
              <a:buFont typeface="Wingdings 2" pitchFamily="18" charset="2"/>
              <a:buNone/>
            </a:pPr>
            <a:r>
              <a:rPr lang="tr-TR" sz="2000" b="1" smtClean="0">
                <a:latin typeface="Times New Roman" pitchFamily="18" charset="0"/>
                <a:cs typeface="Times New Roman" pitchFamily="18" charset="0"/>
              </a:rPr>
              <a:t>Entropi</a:t>
            </a:r>
            <a:r>
              <a:rPr lang="tr-TR" sz="2000" smtClean="0">
                <a:latin typeface="Times New Roman" pitchFamily="18" charset="0"/>
                <a:cs typeface="Times New Roman" pitchFamily="18" charset="0"/>
              </a:rPr>
              <a:t> : R bir kaynak olsun. Bu kaynağın {m</a:t>
            </a:r>
            <a:r>
              <a:rPr lang="tr-TR" sz="2000" baseline="-25000" smtClean="0">
                <a:latin typeface="Times New Roman" pitchFamily="18" charset="0"/>
                <a:cs typeface="Times New Roman" pitchFamily="18" charset="0"/>
              </a:rPr>
              <a:t>1</a:t>
            </a:r>
            <a:r>
              <a:rPr lang="tr-TR" sz="2000" smtClean="0">
                <a:latin typeface="Times New Roman" pitchFamily="18" charset="0"/>
                <a:cs typeface="Times New Roman" pitchFamily="18" charset="0"/>
              </a:rPr>
              <a:t>,m</a:t>
            </a:r>
            <a:r>
              <a:rPr lang="tr-TR" sz="2000" baseline="-25000" smtClean="0">
                <a:latin typeface="Times New Roman" pitchFamily="18" charset="0"/>
                <a:cs typeface="Times New Roman" pitchFamily="18" charset="0"/>
              </a:rPr>
              <a:t>2</a:t>
            </a:r>
            <a:r>
              <a:rPr lang="tr-TR" sz="2000" smtClean="0">
                <a:latin typeface="Times New Roman" pitchFamily="18" charset="0"/>
                <a:cs typeface="Times New Roman" pitchFamily="18" charset="0"/>
              </a:rPr>
              <a:t>,m</a:t>
            </a:r>
            <a:r>
              <a:rPr lang="tr-TR" sz="2000" baseline="-25000" smtClean="0">
                <a:latin typeface="Times New Roman" pitchFamily="18" charset="0"/>
                <a:cs typeface="Times New Roman" pitchFamily="18" charset="0"/>
              </a:rPr>
              <a:t>3,</a:t>
            </a:r>
            <a:r>
              <a:rPr lang="tr-TR" sz="2000" smtClean="0">
                <a:latin typeface="Times New Roman" pitchFamily="18" charset="0"/>
                <a:cs typeface="Times New Roman" pitchFamily="18" charset="0"/>
              </a:rPr>
              <a:t>,…, m</a:t>
            </a:r>
            <a:r>
              <a:rPr lang="tr-TR" sz="2000" baseline="-25000" smtClean="0">
                <a:latin typeface="Times New Roman" pitchFamily="18" charset="0"/>
                <a:cs typeface="Times New Roman" pitchFamily="18" charset="0"/>
              </a:rPr>
              <a:t>n</a:t>
            </a:r>
            <a:r>
              <a:rPr lang="tr-TR" sz="2000" smtClean="0">
                <a:latin typeface="Times New Roman" pitchFamily="18" charset="0"/>
                <a:cs typeface="Times New Roman" pitchFamily="18" charset="0"/>
              </a:rPr>
              <a:t>} olmak üzere n mesaj üretilebildiğini varsayalım. Tüm mesajlar birbirinden bağımsız olarak üretilmektedir  ve m</a:t>
            </a:r>
            <a:r>
              <a:rPr lang="tr-TR" sz="2000" baseline="-25000" smtClean="0">
                <a:latin typeface="Times New Roman" pitchFamily="18" charset="0"/>
                <a:cs typeface="Times New Roman" pitchFamily="18" charset="0"/>
              </a:rPr>
              <a:t>j </a:t>
            </a:r>
            <a:r>
              <a:rPr lang="tr-TR" sz="2000" smtClean="0">
                <a:latin typeface="Times New Roman" pitchFamily="18" charset="0"/>
                <a:cs typeface="Times New Roman" pitchFamily="18" charset="0"/>
              </a:rPr>
              <a:t>mesajların üretilme olasılıkları p</a:t>
            </a:r>
            <a:r>
              <a:rPr lang="tr-TR" sz="2000" baseline="-25000" smtClean="0">
                <a:latin typeface="Times New Roman" pitchFamily="18" charset="0"/>
                <a:cs typeface="Times New Roman" pitchFamily="18" charset="0"/>
              </a:rPr>
              <a:t>j</a:t>
            </a:r>
            <a:r>
              <a:rPr lang="tr-TR" sz="2000" smtClean="0">
                <a:latin typeface="Times New Roman" pitchFamily="18" charset="0"/>
                <a:cs typeface="Times New Roman" pitchFamily="18" charset="0"/>
              </a:rPr>
              <a:t> ‘dir .</a:t>
            </a:r>
          </a:p>
          <a:p>
            <a:pPr eaLnBrk="1" hangingPunct="1">
              <a:buFont typeface="Wingdings 2" pitchFamily="18" charset="2"/>
              <a:buNone/>
            </a:pPr>
            <a:endParaRPr lang="tr-TR" sz="2000" smtClean="0">
              <a:latin typeface="Times New Roman" pitchFamily="18" charset="0"/>
              <a:cs typeface="Times New Roman" pitchFamily="18" charset="0"/>
            </a:endParaRPr>
          </a:p>
          <a:p>
            <a:pPr eaLnBrk="1" hangingPunct="1">
              <a:buFont typeface="Wingdings 2" pitchFamily="18" charset="2"/>
              <a:buNone/>
            </a:pPr>
            <a:r>
              <a:rPr lang="tr-TR" sz="2000" b="1" smtClean="0">
                <a:latin typeface="Times New Roman" pitchFamily="18" charset="0"/>
                <a:cs typeface="Times New Roman" pitchFamily="18" charset="0"/>
              </a:rPr>
              <a:t>P={p</a:t>
            </a:r>
            <a:r>
              <a:rPr lang="tr-TR" sz="2000" b="1" baseline="-25000" smtClean="0">
                <a:latin typeface="Times New Roman" pitchFamily="18" charset="0"/>
                <a:cs typeface="Times New Roman" pitchFamily="18" charset="0"/>
              </a:rPr>
              <a:t>1</a:t>
            </a:r>
            <a:r>
              <a:rPr lang="tr-TR" sz="2000" b="1" smtClean="0">
                <a:latin typeface="Times New Roman" pitchFamily="18" charset="0"/>
                <a:cs typeface="Times New Roman" pitchFamily="18" charset="0"/>
              </a:rPr>
              <a:t>,p</a:t>
            </a:r>
            <a:r>
              <a:rPr lang="tr-TR" sz="2000" b="1" baseline="-25000" smtClean="0">
                <a:latin typeface="Times New Roman" pitchFamily="18" charset="0"/>
                <a:cs typeface="Times New Roman" pitchFamily="18" charset="0"/>
              </a:rPr>
              <a:t>2</a:t>
            </a:r>
            <a:r>
              <a:rPr lang="tr-TR" sz="2000" b="1" smtClean="0">
                <a:latin typeface="Times New Roman" pitchFamily="18" charset="0"/>
                <a:cs typeface="Times New Roman" pitchFamily="18" charset="0"/>
              </a:rPr>
              <a:t>,p</a:t>
            </a:r>
            <a:r>
              <a:rPr lang="tr-TR" sz="2000" b="1" baseline="-25000" smtClean="0">
                <a:latin typeface="Times New Roman" pitchFamily="18" charset="0"/>
                <a:cs typeface="Times New Roman" pitchFamily="18" charset="0"/>
              </a:rPr>
              <a:t>3,</a:t>
            </a:r>
            <a:r>
              <a:rPr lang="tr-TR" sz="2000" b="1" smtClean="0">
                <a:latin typeface="Times New Roman" pitchFamily="18" charset="0"/>
                <a:cs typeface="Times New Roman" pitchFamily="18" charset="0"/>
              </a:rPr>
              <a:t>,…, p</a:t>
            </a:r>
            <a:r>
              <a:rPr lang="tr-TR" sz="2000" b="1" baseline="-25000" smtClean="0">
                <a:latin typeface="Times New Roman" pitchFamily="18" charset="0"/>
                <a:cs typeface="Times New Roman" pitchFamily="18" charset="0"/>
              </a:rPr>
              <a:t>n</a:t>
            </a:r>
            <a:r>
              <a:rPr lang="tr-TR" sz="2000" b="1" smtClean="0">
                <a:latin typeface="Times New Roman" pitchFamily="18" charset="0"/>
                <a:cs typeface="Times New Roman" pitchFamily="18" charset="0"/>
              </a:rPr>
              <a:t>} </a:t>
            </a:r>
            <a:r>
              <a:rPr lang="tr-TR" sz="2000" smtClean="0">
                <a:latin typeface="Times New Roman" pitchFamily="18" charset="0"/>
                <a:cs typeface="Times New Roman" pitchFamily="18" charset="0"/>
              </a:rPr>
              <a:t>olasılık dağılımına sahip mesajları üreten  </a:t>
            </a:r>
            <a:r>
              <a:rPr lang="tr-TR" sz="2000" b="1" smtClean="0">
                <a:latin typeface="Times New Roman" pitchFamily="18" charset="0"/>
                <a:cs typeface="Times New Roman" pitchFamily="18" charset="0"/>
              </a:rPr>
              <a:t>R</a:t>
            </a:r>
            <a:r>
              <a:rPr lang="tr-TR" sz="2000" smtClean="0">
                <a:latin typeface="Times New Roman" pitchFamily="18" charset="0"/>
                <a:cs typeface="Times New Roman" pitchFamily="18" charset="0"/>
              </a:rPr>
              <a:t> kaynağın entropisi  </a:t>
            </a:r>
            <a:r>
              <a:rPr lang="tr-TR" sz="2000" b="1" smtClean="0">
                <a:latin typeface="Times New Roman" pitchFamily="18" charset="0"/>
                <a:cs typeface="Times New Roman" pitchFamily="18" charset="0"/>
              </a:rPr>
              <a:t>H(R) </a:t>
            </a:r>
            <a:r>
              <a:rPr lang="tr-TR" sz="2000" smtClean="0">
                <a:latin typeface="Times New Roman" pitchFamily="18" charset="0"/>
                <a:cs typeface="Times New Roman" pitchFamily="18" charset="0"/>
              </a:rPr>
              <a:t>şu şekildedir. </a:t>
            </a:r>
            <a:endParaRPr lang="tr-TR" sz="1200" smtClean="0">
              <a:latin typeface="Arial Narrow" pitchFamily="34" charset="0"/>
              <a:cs typeface="Times New Roman" pitchFamily="18" charset="0"/>
            </a:endParaRPr>
          </a:p>
          <a:p>
            <a:pPr eaLnBrk="1" hangingPunct="1">
              <a:buFont typeface="Wingdings 2" pitchFamily="18" charset="2"/>
              <a:buNone/>
            </a:pPr>
            <a:endParaRPr lang="tr-TR" sz="1200" smtClean="0">
              <a:latin typeface="Arial Narrow" pitchFamily="34"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43276965-ADB9-4183-A018-6608796A233A}" type="slidenum">
              <a:rPr lang="tr-TR"/>
              <a:pPr>
                <a:defRPr/>
              </a:pPr>
              <a:t>11</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3688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latin typeface="Verdana" pitchFamily="34" charset="0"/>
            </a:endParaRPr>
          </a:p>
        </p:txBody>
      </p:sp>
      <p:sp>
        <p:nvSpPr>
          <p:cNvPr id="36882"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latin typeface="Verdana" pitchFamily="34" charset="0"/>
            </a:endParaRPr>
          </a:p>
        </p:txBody>
      </p:sp>
      <p:sp>
        <p:nvSpPr>
          <p:cNvPr id="36883" name="Rectangle 10"/>
          <p:cNvSpPr>
            <a:spLocks noChangeArrowheads="1"/>
          </p:cNvSpPr>
          <p:nvPr/>
        </p:nvSpPr>
        <p:spPr bwMode="auto">
          <a:xfrm>
            <a:off x="0" y="0"/>
            <a:ext cx="9144000" cy="0"/>
          </a:xfrm>
          <a:prstGeom prst="rect">
            <a:avLst/>
          </a:prstGeom>
          <a:noFill/>
          <a:ln w="9525">
            <a:noFill/>
            <a:miter lim="800000"/>
            <a:headEnd/>
            <a:tailEnd/>
          </a:ln>
          <a:effectLst>
            <a:prstShdw prst="shdw13" dist="53882" dir="13500000">
              <a:schemeClr val="bg2">
                <a:alpha val="50000"/>
              </a:schemeClr>
            </a:prstShdw>
          </a:effectLst>
        </p:spPr>
        <p:txBody>
          <a:bodyPr wrap="none" anchor="ctr">
            <a:spAutoFit/>
          </a:bodyPr>
          <a:lstStyle/>
          <a:p>
            <a:endParaRPr lang="tr-TR"/>
          </a:p>
        </p:txBody>
      </p:sp>
      <p:graphicFrame>
        <p:nvGraphicFramePr>
          <p:cNvPr id="36873" name="Object 9"/>
          <p:cNvGraphicFramePr>
            <a:graphicFrameLocks noChangeAspect="1"/>
          </p:cNvGraphicFramePr>
          <p:nvPr/>
        </p:nvGraphicFramePr>
        <p:xfrm>
          <a:off x="900113" y="5084763"/>
          <a:ext cx="2087562" cy="587375"/>
        </p:xfrm>
        <a:graphic>
          <a:graphicData uri="http://schemas.openxmlformats.org/presentationml/2006/ole">
            <mc:AlternateContent xmlns:mc="http://schemas.openxmlformats.org/markup-compatibility/2006">
              <mc:Choice xmlns:v="urn:schemas-microsoft-com:vml" Requires="v">
                <p:oleObj spid="_x0000_s36878" name="Denklem" r:id="rId4" imgW="1524000" imgH="431800" progId="Equation.3">
                  <p:embed/>
                </p:oleObj>
              </mc:Choice>
              <mc:Fallback>
                <p:oleObj name="Denklem" r:id="rId4" imgW="1524000" imgH="43180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5084763"/>
                        <a:ext cx="2087562"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4" name="Rectangle 12"/>
          <p:cNvSpPr>
            <a:spLocks noChangeArrowheads="1"/>
          </p:cNvSpPr>
          <p:nvPr/>
        </p:nvSpPr>
        <p:spPr bwMode="auto">
          <a:xfrm>
            <a:off x="0" y="0"/>
            <a:ext cx="9144000" cy="0"/>
          </a:xfrm>
          <a:prstGeom prst="rect">
            <a:avLst/>
          </a:prstGeom>
          <a:noFill/>
          <a:ln w="9525">
            <a:noFill/>
            <a:miter lim="800000"/>
            <a:headEnd/>
            <a:tailEnd/>
          </a:ln>
          <a:effectLst>
            <a:prstShdw prst="shdw13" dist="53882" dir="13500000">
              <a:schemeClr val="bg2">
                <a:alpha val="50000"/>
              </a:schemeClr>
            </a:prstShdw>
          </a:effectLst>
        </p:spPr>
        <p:txBody>
          <a:bodyPr wrap="none" anchor="ctr">
            <a:spAutoFit/>
          </a:bodyPr>
          <a:lstStyle/>
          <a:p>
            <a:endParaRPr lang="tr-TR"/>
          </a:p>
        </p:txBody>
      </p:sp>
      <p:graphicFrame>
        <p:nvGraphicFramePr>
          <p:cNvPr id="36875" name="Object 11"/>
          <p:cNvGraphicFramePr>
            <a:graphicFrameLocks noChangeAspect="1"/>
          </p:cNvGraphicFramePr>
          <p:nvPr/>
        </p:nvGraphicFramePr>
        <p:xfrm>
          <a:off x="3635375" y="5013325"/>
          <a:ext cx="2160588" cy="628650"/>
        </p:xfrm>
        <a:graphic>
          <a:graphicData uri="http://schemas.openxmlformats.org/presentationml/2006/ole">
            <mc:AlternateContent xmlns:mc="http://schemas.openxmlformats.org/markup-compatibility/2006">
              <mc:Choice xmlns:v="urn:schemas-microsoft-com:vml" Requires="v">
                <p:oleObj spid="_x0000_s36879" name="Denklem" r:id="rId6" imgW="1473120" imgH="431640" progId="Equation.3">
                  <p:embed/>
                </p:oleObj>
              </mc:Choice>
              <mc:Fallback>
                <p:oleObj name="Denklem" r:id="rId6" imgW="1473120" imgH="43164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375" y="5013325"/>
                        <a:ext cx="2160588"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017" name="Group 105"/>
          <p:cNvGraphicFramePr>
            <a:graphicFrameLocks noGrp="1"/>
          </p:cNvGraphicFramePr>
          <p:nvPr/>
        </p:nvGraphicFramePr>
        <p:xfrm>
          <a:off x="539750" y="549275"/>
          <a:ext cx="8135938" cy="5281296"/>
        </p:xfrm>
        <a:graphic>
          <a:graphicData uri="http://schemas.openxmlformats.org/drawingml/2006/table">
            <a:tbl>
              <a:tblPr/>
              <a:tblGrid>
                <a:gridCol w="2792413">
                  <a:extLst>
                    <a:ext uri="{9D8B030D-6E8A-4147-A177-3AD203B41FA5}">
                      <a16:colId xmlns:a16="http://schemas.microsoft.com/office/drawing/2014/main" val="20000"/>
                    </a:ext>
                  </a:extLst>
                </a:gridCol>
                <a:gridCol w="1609725">
                  <a:extLst>
                    <a:ext uri="{9D8B030D-6E8A-4147-A177-3AD203B41FA5}">
                      <a16:colId xmlns:a16="http://schemas.microsoft.com/office/drawing/2014/main" val="20001"/>
                    </a:ext>
                  </a:extLst>
                </a:gridCol>
                <a:gridCol w="1403350">
                  <a:extLst>
                    <a:ext uri="{9D8B030D-6E8A-4147-A177-3AD203B41FA5}">
                      <a16:colId xmlns:a16="http://schemas.microsoft.com/office/drawing/2014/main" val="20002"/>
                    </a:ext>
                  </a:extLst>
                </a:gridCol>
                <a:gridCol w="1092200">
                  <a:extLst>
                    <a:ext uri="{9D8B030D-6E8A-4147-A177-3AD203B41FA5}">
                      <a16:colId xmlns:a16="http://schemas.microsoft.com/office/drawing/2014/main" val="20003"/>
                    </a:ext>
                  </a:extLst>
                </a:gridCol>
                <a:gridCol w="1238250">
                  <a:extLst>
                    <a:ext uri="{9D8B030D-6E8A-4147-A177-3AD203B41FA5}">
                      <a16:colId xmlns:a16="http://schemas.microsoft.com/office/drawing/2014/main" val="20004"/>
                    </a:ext>
                  </a:extLst>
                </a:gridCol>
              </a:tblGrid>
              <a:tr h="482600">
                <a:tc>
                  <a:txBody>
                    <a:bodyPr/>
                    <a:lstStyle/>
                    <a:p>
                      <a:pPr marL="265113" marR="0" lvl="0" indent="-265113" algn="ctr"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tr-TR" sz="3200" b="0" i="0" u="none" strike="noStrike" cap="none" normalizeH="0" baseline="0" smtClean="0">
                          <a:ln>
                            <a:noFill/>
                          </a:ln>
                          <a:solidFill>
                            <a:schemeClr val="tx1"/>
                          </a:solidFill>
                          <a:effectLst/>
                          <a:latin typeface="Verdana" pitchFamily="34" charset="0"/>
                        </a:rPr>
                        <a:t>Kişiler</a:t>
                      </a:r>
                      <a:endParaRPr kumimoji="0" lang="en-US" sz="3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Saç Uzunlukları</a:t>
                      </a:r>
                    </a:p>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(inç)</a:t>
                      </a:r>
                      <a:endParaRPr kumimoji="0" lang="en-US"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Ağırlık</a:t>
                      </a:r>
                      <a:endParaRPr kumimoji="0" lang="en-US"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yaş</a:t>
                      </a:r>
                      <a:endParaRPr kumimoji="0" lang="en-US"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Sınıf</a:t>
                      </a:r>
                      <a:endParaRPr kumimoji="0" lang="en-US"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25463">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        H</a:t>
                      </a:r>
                      <a:r>
                        <a:rPr kumimoji="0" lang="tr-TR" sz="2000" b="0" i="0" u="none" strike="noStrike" cap="none" normalizeH="0" baseline="0" smtClean="0">
                          <a:ln>
                            <a:noFill/>
                          </a:ln>
                          <a:solidFill>
                            <a:schemeClr val="tx1"/>
                          </a:solidFill>
                          <a:effectLst/>
                          <a:latin typeface="Arial" charset="0"/>
                        </a:rPr>
                        <a:t>asan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M</a:t>
                      </a:r>
                      <a:r>
                        <a:rPr kumimoji="0" lang="tr-TR" sz="2000" b="0" i="0" u="none" strike="noStrike" cap="none" normalizeH="0" baseline="0" smtClean="0">
                          <a:ln>
                            <a:noFill/>
                          </a:ln>
                          <a:solidFill>
                            <a:schemeClr val="tx1"/>
                          </a:solidFill>
                          <a:effectLst/>
                          <a:latin typeface="Arial" charset="0"/>
                        </a:rPr>
                        <a:t>eral</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FF0000"/>
                          </a:solidFill>
                          <a:effectLst/>
                          <a:latin typeface="Verdana" pitchFamily="34" charset="0"/>
                        </a:rPr>
                        <a:t>K</a:t>
                      </a:r>
                      <a:endParaRPr kumimoji="0" lang="en-US" sz="2400" b="1" i="0" u="none" strike="noStrike" cap="none" normalizeH="0" baseline="0" smtClean="0">
                        <a:ln>
                          <a:noFill/>
                        </a:ln>
                        <a:solidFill>
                          <a:srgbClr val="FF00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000" b="0" i="0" u="none" strike="noStrike" cap="none" normalizeH="0" baseline="0" smtClean="0">
                          <a:ln>
                            <a:noFill/>
                          </a:ln>
                          <a:solidFill>
                            <a:schemeClr val="tx1"/>
                          </a:solidFill>
                          <a:effectLst/>
                          <a:latin typeface="Arial" charset="0"/>
                        </a:rPr>
                        <a:t>Bahadır</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3"/>
                  </a:ext>
                </a:extLst>
              </a:tr>
              <a:tr h="522288">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L</a:t>
                      </a:r>
                      <a:r>
                        <a:rPr kumimoji="0" lang="tr-TR" sz="2000" b="0" i="0" u="none" strike="noStrike" cap="none" normalizeH="0" baseline="0" smtClean="0">
                          <a:ln>
                            <a:noFill/>
                          </a:ln>
                          <a:solidFill>
                            <a:schemeClr val="tx1"/>
                          </a:solidFill>
                          <a:effectLst/>
                          <a:latin typeface="Arial" charset="0"/>
                        </a:rPr>
                        <a:t>ale</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FF0000"/>
                          </a:solidFill>
                          <a:effectLst/>
                          <a:latin typeface="Verdana" pitchFamily="34" charset="0"/>
                        </a:rPr>
                        <a:t>K</a:t>
                      </a:r>
                      <a:endParaRPr kumimoji="0" lang="en-US" sz="2400" b="1" i="0" u="none" strike="noStrike" cap="none" normalizeH="0" baseline="0" smtClean="0">
                        <a:ln>
                          <a:noFill/>
                        </a:ln>
                        <a:solidFill>
                          <a:srgbClr val="FF00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4"/>
                  </a:ext>
                </a:extLst>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M</a:t>
                      </a:r>
                      <a:r>
                        <a:rPr kumimoji="0" lang="tr-TR" sz="2000" b="0" i="0" u="none" strike="noStrike" cap="none" normalizeH="0" baseline="0" smtClean="0">
                          <a:ln>
                            <a:noFill/>
                          </a:ln>
                          <a:solidFill>
                            <a:schemeClr val="tx1"/>
                          </a:solidFill>
                          <a:effectLst/>
                          <a:latin typeface="Arial" charset="0"/>
                        </a:rPr>
                        <a:t>elike</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FF0000"/>
                          </a:solidFill>
                          <a:effectLst/>
                          <a:latin typeface="Verdana" pitchFamily="34" charset="0"/>
                        </a:rPr>
                        <a:t>K</a:t>
                      </a:r>
                      <a:endParaRPr kumimoji="0" lang="en-US" sz="2400" b="1" i="0" u="none" strike="noStrike" cap="none" normalizeH="0" baseline="0" smtClean="0">
                        <a:ln>
                          <a:noFill/>
                        </a:ln>
                        <a:solidFill>
                          <a:srgbClr val="FF00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5"/>
                  </a:ext>
                </a:extLst>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A</a:t>
                      </a:r>
                      <a:r>
                        <a:rPr kumimoji="0" lang="tr-TR" sz="2000" b="0" i="0" u="none" strike="noStrike" cap="none" normalizeH="0" baseline="0" smtClean="0">
                          <a:ln>
                            <a:noFill/>
                          </a:ln>
                          <a:solidFill>
                            <a:schemeClr val="tx1"/>
                          </a:solidFill>
                          <a:effectLst/>
                          <a:latin typeface="Arial" charset="0"/>
                        </a:rPr>
                        <a:t>li</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6"/>
                  </a:ext>
                </a:extLst>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Selma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41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FF0000"/>
                          </a:solidFill>
                          <a:effectLst/>
                          <a:latin typeface="Verdana" pitchFamily="34" charset="0"/>
                        </a:rPr>
                        <a:t>K</a:t>
                      </a:r>
                      <a:endParaRPr kumimoji="0" lang="en-US" sz="2400" b="1" i="0" u="none" strike="noStrike" cap="none" normalizeH="0" baseline="0" smtClean="0">
                        <a:ln>
                          <a:noFill/>
                        </a:ln>
                        <a:solidFill>
                          <a:srgbClr val="FF00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7"/>
                  </a:ext>
                </a:extLst>
              </a:tr>
              <a:tr h="51752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O</a:t>
                      </a:r>
                      <a:r>
                        <a:rPr kumimoji="0" lang="tr-TR" sz="2000" b="0" i="0" u="none" strike="noStrike" cap="none" normalizeH="0" baseline="0" smtClean="0">
                          <a:ln>
                            <a:noFill/>
                          </a:ln>
                          <a:solidFill>
                            <a:schemeClr val="tx1"/>
                          </a:solidFill>
                          <a:effectLst/>
                          <a:latin typeface="Arial" charset="0"/>
                        </a:rPr>
                        <a:t>sman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8"/>
                  </a:ext>
                </a:extLst>
              </a:tr>
              <a:tr h="51752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K</a:t>
                      </a:r>
                      <a:r>
                        <a:rPr kumimoji="0" lang="tr-TR" sz="2000" b="0" i="0" u="none" strike="noStrike" cap="none" normalizeH="0" baseline="0" smtClean="0">
                          <a:ln>
                            <a:noFill/>
                          </a:ln>
                          <a:solidFill>
                            <a:schemeClr val="tx1"/>
                          </a:solidFill>
                          <a:effectLst/>
                          <a:latin typeface="Arial" charset="0"/>
                        </a:rPr>
                        <a:t>emal</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9"/>
                  </a:ext>
                </a:extLst>
              </a:tr>
            </a:tbl>
          </a:graphicData>
        </a:graphic>
      </p:graphicFrame>
      <p:sp>
        <p:nvSpPr>
          <p:cNvPr id="38981" name="Rectangle 70"/>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2" name="Rectangle 71"/>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3" name="Rectangle 72"/>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4" name="Rectangle 73"/>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5" name="Rectangle 74"/>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6" name="Rectangle 75"/>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7" name="Rectangle 76"/>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8" name="Rectangle 77"/>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9" name="Rectangle 88"/>
          <p:cNvSpPr>
            <a:spLocks noChangeArrowheads="1"/>
          </p:cNvSpPr>
          <p:nvPr/>
        </p:nvSpPr>
        <p:spPr bwMode="auto">
          <a:xfrm>
            <a:off x="71438" y="2736850"/>
            <a:ext cx="9144000" cy="0"/>
          </a:xfrm>
          <a:prstGeom prst="rect">
            <a:avLst/>
          </a:prstGeom>
          <a:noFill/>
          <a:ln w="0">
            <a:noFill/>
            <a:miter lim="800000"/>
            <a:headEnd/>
            <a:tailEnd/>
          </a:ln>
        </p:spPr>
        <p:txBody>
          <a:bodyPr>
            <a:spAutoFit/>
          </a:bodyPr>
          <a:lstStyle/>
          <a:p>
            <a:endParaRPr lang="tr-TR" sz="2400">
              <a:latin typeface="Verdana" pitchFamily="34" charset="0"/>
            </a:endParaRPr>
          </a:p>
        </p:txBody>
      </p:sp>
      <p:graphicFrame>
        <p:nvGraphicFramePr>
          <p:cNvPr id="39018" name="Group 106"/>
          <p:cNvGraphicFramePr>
            <a:graphicFrameLocks noGrp="1"/>
          </p:cNvGraphicFramePr>
          <p:nvPr/>
        </p:nvGraphicFramePr>
        <p:xfrm>
          <a:off x="1411288" y="6005513"/>
          <a:ext cx="7229475" cy="517525"/>
        </p:xfrm>
        <a:graphic>
          <a:graphicData uri="http://schemas.openxmlformats.org/drawingml/2006/table">
            <a:tbl>
              <a:tblPr/>
              <a:tblGrid>
                <a:gridCol w="2409825">
                  <a:extLst>
                    <a:ext uri="{9D8B030D-6E8A-4147-A177-3AD203B41FA5}">
                      <a16:colId xmlns:a16="http://schemas.microsoft.com/office/drawing/2014/main" val="20000"/>
                    </a:ext>
                  </a:extLst>
                </a:gridCol>
                <a:gridCol w="1281112">
                  <a:extLst>
                    <a:ext uri="{9D8B030D-6E8A-4147-A177-3AD203B41FA5}">
                      <a16:colId xmlns:a16="http://schemas.microsoft.com/office/drawing/2014/main" val="20001"/>
                    </a:ext>
                  </a:extLst>
                </a:gridCol>
                <a:gridCol w="1319213">
                  <a:extLst>
                    <a:ext uri="{9D8B030D-6E8A-4147-A177-3AD203B41FA5}">
                      <a16:colId xmlns:a16="http://schemas.microsoft.com/office/drawing/2014/main" val="20002"/>
                    </a:ext>
                  </a:extLst>
                </a:gridCol>
                <a:gridCol w="942975">
                  <a:extLst>
                    <a:ext uri="{9D8B030D-6E8A-4147-A177-3AD203B41FA5}">
                      <a16:colId xmlns:a16="http://schemas.microsoft.com/office/drawing/2014/main" val="20003"/>
                    </a:ext>
                  </a:extLst>
                </a:gridCol>
                <a:gridCol w="1276350">
                  <a:extLst>
                    <a:ext uri="{9D8B030D-6E8A-4147-A177-3AD203B41FA5}">
                      <a16:colId xmlns:a16="http://schemas.microsoft.com/office/drawing/2014/main" val="20004"/>
                    </a:ext>
                  </a:extLst>
                </a:gridCol>
              </a:tblGrid>
              <a:tr h="51752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C</a:t>
                      </a:r>
                      <a:r>
                        <a:rPr kumimoji="0" lang="tr-TR" sz="2000" b="0" i="0" u="none" strike="noStrike" cap="none" normalizeH="0" baseline="0" smtClean="0">
                          <a:ln>
                            <a:noFill/>
                          </a:ln>
                          <a:solidFill>
                            <a:schemeClr val="tx1"/>
                          </a:solidFill>
                          <a:effectLst/>
                          <a:latin typeface="Arial" charset="0"/>
                        </a:rPr>
                        <a:t>emal</a:t>
                      </a: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400" b="1" i="0" u="none" strike="noStrike" cap="none" normalizeH="0" baseline="0" smtClean="0">
                          <a:ln>
                            <a:noFill/>
                          </a:ln>
                          <a:solidFill>
                            <a:srgbClr val="800080"/>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bl>
          </a:graphicData>
        </a:graphic>
      </p:graphicFrame>
      <p:pic>
        <p:nvPicPr>
          <p:cNvPr id="39004" name="Picture 104"/>
          <p:cNvPicPr>
            <a:picLocks noChangeAspect="1" noChangeArrowheads="1"/>
          </p:cNvPicPr>
          <p:nvPr/>
        </p:nvPicPr>
        <p:blipFill>
          <a:blip r:embed="rId2"/>
          <a:srcRect/>
          <a:stretch>
            <a:fillRect/>
          </a:stretch>
        </p:blipFill>
        <p:spPr bwMode="auto">
          <a:xfrm>
            <a:off x="1211263" y="1187450"/>
            <a:ext cx="342900" cy="461963"/>
          </a:xfrm>
          <a:prstGeom prst="rect">
            <a:avLst/>
          </a:prstGeom>
          <a:noFill/>
          <a:ln w="9525">
            <a:noFill/>
            <a:miter lim="800000"/>
            <a:headEnd/>
            <a:tailEnd/>
          </a:ln>
        </p:spPr>
      </p:pic>
      <p:pic>
        <p:nvPicPr>
          <p:cNvPr id="39005" name="Picture 105"/>
          <p:cNvPicPr>
            <a:picLocks noChangeAspect="1" noChangeArrowheads="1"/>
          </p:cNvPicPr>
          <p:nvPr/>
        </p:nvPicPr>
        <p:blipFill>
          <a:blip r:embed="rId3"/>
          <a:srcRect/>
          <a:stretch>
            <a:fillRect/>
          </a:stretch>
        </p:blipFill>
        <p:spPr bwMode="auto">
          <a:xfrm>
            <a:off x="1211263" y="1644650"/>
            <a:ext cx="358775" cy="533400"/>
          </a:xfrm>
          <a:prstGeom prst="rect">
            <a:avLst/>
          </a:prstGeom>
          <a:noFill/>
          <a:ln w="9525">
            <a:noFill/>
            <a:miter lim="800000"/>
            <a:headEnd/>
            <a:tailEnd/>
          </a:ln>
        </p:spPr>
      </p:pic>
      <p:pic>
        <p:nvPicPr>
          <p:cNvPr id="39006" name="Picture 106"/>
          <p:cNvPicPr>
            <a:picLocks noChangeAspect="1" noChangeArrowheads="1"/>
          </p:cNvPicPr>
          <p:nvPr/>
        </p:nvPicPr>
        <p:blipFill>
          <a:blip r:embed="rId4"/>
          <a:srcRect/>
          <a:stretch>
            <a:fillRect/>
          </a:stretch>
        </p:blipFill>
        <p:spPr bwMode="auto">
          <a:xfrm>
            <a:off x="1211263" y="2178050"/>
            <a:ext cx="350837" cy="533400"/>
          </a:xfrm>
          <a:prstGeom prst="rect">
            <a:avLst/>
          </a:prstGeom>
          <a:noFill/>
          <a:ln w="9525">
            <a:noFill/>
            <a:miter lim="800000"/>
            <a:headEnd/>
            <a:tailEnd/>
          </a:ln>
        </p:spPr>
      </p:pic>
      <p:pic>
        <p:nvPicPr>
          <p:cNvPr id="39007" name="Picture 107"/>
          <p:cNvPicPr>
            <a:picLocks noChangeAspect="1" noChangeArrowheads="1"/>
          </p:cNvPicPr>
          <p:nvPr/>
        </p:nvPicPr>
        <p:blipFill>
          <a:blip r:embed="rId5"/>
          <a:srcRect/>
          <a:stretch>
            <a:fillRect/>
          </a:stretch>
        </p:blipFill>
        <p:spPr bwMode="auto">
          <a:xfrm>
            <a:off x="1187450" y="2686050"/>
            <a:ext cx="392113" cy="533400"/>
          </a:xfrm>
          <a:prstGeom prst="rect">
            <a:avLst/>
          </a:prstGeom>
          <a:noFill/>
          <a:ln w="9525">
            <a:noFill/>
            <a:miter lim="800000"/>
            <a:headEnd/>
            <a:tailEnd/>
          </a:ln>
        </p:spPr>
      </p:pic>
      <p:pic>
        <p:nvPicPr>
          <p:cNvPr id="39008" name="Picture 108"/>
          <p:cNvPicPr>
            <a:picLocks noChangeAspect="1" noChangeArrowheads="1"/>
          </p:cNvPicPr>
          <p:nvPr/>
        </p:nvPicPr>
        <p:blipFill>
          <a:blip r:embed="rId6"/>
          <a:srcRect/>
          <a:stretch>
            <a:fillRect/>
          </a:stretch>
        </p:blipFill>
        <p:spPr bwMode="auto">
          <a:xfrm>
            <a:off x="1198563" y="3219450"/>
            <a:ext cx="385762" cy="500063"/>
          </a:xfrm>
          <a:prstGeom prst="rect">
            <a:avLst/>
          </a:prstGeom>
          <a:noFill/>
          <a:ln w="9525">
            <a:noFill/>
            <a:miter lim="800000"/>
            <a:headEnd/>
            <a:tailEnd/>
          </a:ln>
        </p:spPr>
      </p:pic>
      <p:pic>
        <p:nvPicPr>
          <p:cNvPr id="39009" name="Picture 109"/>
          <p:cNvPicPr>
            <a:picLocks noChangeAspect="1" noChangeArrowheads="1"/>
          </p:cNvPicPr>
          <p:nvPr/>
        </p:nvPicPr>
        <p:blipFill>
          <a:blip r:embed="rId7"/>
          <a:srcRect/>
          <a:stretch>
            <a:fillRect/>
          </a:stretch>
        </p:blipFill>
        <p:spPr bwMode="auto">
          <a:xfrm>
            <a:off x="1223963" y="3752850"/>
            <a:ext cx="341312" cy="495300"/>
          </a:xfrm>
          <a:prstGeom prst="rect">
            <a:avLst/>
          </a:prstGeom>
          <a:noFill/>
          <a:ln w="9525">
            <a:noFill/>
            <a:miter lim="800000"/>
            <a:headEnd/>
            <a:tailEnd/>
          </a:ln>
        </p:spPr>
      </p:pic>
      <p:pic>
        <p:nvPicPr>
          <p:cNvPr id="39010" name="Picture 110"/>
          <p:cNvPicPr>
            <a:picLocks noChangeAspect="1" noChangeArrowheads="1"/>
          </p:cNvPicPr>
          <p:nvPr/>
        </p:nvPicPr>
        <p:blipFill>
          <a:blip r:embed="rId8"/>
          <a:srcRect/>
          <a:stretch>
            <a:fillRect/>
          </a:stretch>
        </p:blipFill>
        <p:spPr bwMode="auto">
          <a:xfrm>
            <a:off x="1235075" y="4235450"/>
            <a:ext cx="357188" cy="533400"/>
          </a:xfrm>
          <a:prstGeom prst="rect">
            <a:avLst/>
          </a:prstGeom>
          <a:noFill/>
          <a:ln w="9525">
            <a:noFill/>
            <a:miter lim="800000"/>
            <a:headEnd/>
            <a:tailEnd/>
          </a:ln>
        </p:spPr>
      </p:pic>
      <p:pic>
        <p:nvPicPr>
          <p:cNvPr id="39011" name="Picture 111"/>
          <p:cNvPicPr>
            <a:picLocks noChangeAspect="1" noChangeArrowheads="1"/>
          </p:cNvPicPr>
          <p:nvPr/>
        </p:nvPicPr>
        <p:blipFill>
          <a:blip r:embed="rId9"/>
          <a:srcRect/>
          <a:stretch>
            <a:fillRect/>
          </a:stretch>
        </p:blipFill>
        <p:spPr bwMode="auto">
          <a:xfrm>
            <a:off x="1203325" y="4768850"/>
            <a:ext cx="388938" cy="533400"/>
          </a:xfrm>
          <a:prstGeom prst="rect">
            <a:avLst/>
          </a:prstGeom>
          <a:noFill/>
          <a:ln w="9525">
            <a:noFill/>
            <a:miter lim="800000"/>
            <a:headEnd/>
            <a:tailEnd/>
          </a:ln>
        </p:spPr>
      </p:pic>
      <p:pic>
        <p:nvPicPr>
          <p:cNvPr id="39012" name="Picture 112"/>
          <p:cNvPicPr>
            <a:picLocks noChangeAspect="1" noChangeArrowheads="1"/>
          </p:cNvPicPr>
          <p:nvPr/>
        </p:nvPicPr>
        <p:blipFill>
          <a:blip r:embed="rId10"/>
          <a:srcRect/>
          <a:stretch>
            <a:fillRect/>
          </a:stretch>
        </p:blipFill>
        <p:spPr bwMode="auto">
          <a:xfrm>
            <a:off x="1223963" y="5340350"/>
            <a:ext cx="309562" cy="457200"/>
          </a:xfrm>
          <a:prstGeom prst="rect">
            <a:avLst/>
          </a:prstGeom>
          <a:noFill/>
          <a:ln w="9525">
            <a:noFill/>
            <a:miter lim="800000"/>
            <a:headEnd/>
            <a:tailEnd/>
          </a:ln>
        </p:spPr>
      </p:pic>
      <p:pic>
        <p:nvPicPr>
          <p:cNvPr id="39013" name="Picture 113"/>
          <p:cNvPicPr>
            <a:picLocks noChangeAspect="1" noChangeArrowheads="1"/>
          </p:cNvPicPr>
          <p:nvPr/>
        </p:nvPicPr>
        <p:blipFill>
          <a:blip r:embed="rId11"/>
          <a:srcRect/>
          <a:stretch>
            <a:fillRect/>
          </a:stretch>
        </p:blipFill>
        <p:spPr bwMode="auto">
          <a:xfrm>
            <a:off x="1612900" y="6007100"/>
            <a:ext cx="336550" cy="5334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ChangeArrowheads="1"/>
          </p:cNvSpPr>
          <p:nvPr/>
        </p:nvSpPr>
        <p:spPr bwMode="auto">
          <a:xfrm>
            <a:off x="715963" y="268288"/>
            <a:ext cx="2789237" cy="1223962"/>
          </a:xfrm>
          <a:prstGeom prst="rect">
            <a:avLst/>
          </a:prstGeom>
          <a:solidFill>
            <a:srgbClr val="CCFFFF"/>
          </a:solidFill>
          <a:ln w="12700">
            <a:solidFill>
              <a:srgbClr val="808080"/>
            </a:solidFill>
            <a:miter lim="800000"/>
            <a:headEnd/>
            <a:tailEnd/>
          </a:ln>
          <a:effectLst>
            <a:outerShdw dist="107763" dir="18900000" algn="ctr" rotWithShape="0">
              <a:srgbClr val="808080">
                <a:alpha val="50000"/>
              </a:srgbClr>
            </a:outerShdw>
          </a:effectLst>
        </p:spPr>
        <p:txBody>
          <a:bodyPr wrap="none" anchor="ctr"/>
          <a:lstStyle/>
          <a:p>
            <a:pPr>
              <a:defRPr/>
            </a:pPr>
            <a:endParaRPr lang="tr-TR" sz="2400">
              <a:latin typeface="Verdana" pitchFamily="34" charset="0"/>
            </a:endParaRPr>
          </a:p>
        </p:txBody>
      </p:sp>
      <p:sp>
        <p:nvSpPr>
          <p:cNvPr id="111620" name="Rectangle 4"/>
          <p:cNvSpPr>
            <a:spLocks noChangeArrowheads="1"/>
          </p:cNvSpPr>
          <p:nvPr/>
        </p:nvSpPr>
        <p:spPr bwMode="auto">
          <a:xfrm>
            <a:off x="188913" y="2266950"/>
            <a:ext cx="1801812" cy="1223963"/>
          </a:xfrm>
          <a:prstGeom prst="rect">
            <a:avLst/>
          </a:prstGeom>
          <a:solidFill>
            <a:srgbClr val="33CCCC">
              <a:alpha val="56000"/>
            </a:srgbClr>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79891" name="Line 5"/>
          <p:cNvSpPr>
            <a:spLocks noChangeShapeType="1"/>
          </p:cNvSpPr>
          <p:nvPr/>
        </p:nvSpPr>
        <p:spPr bwMode="auto">
          <a:xfrm flipH="1">
            <a:off x="117157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111631" name="Rectangle 15"/>
          <p:cNvSpPr>
            <a:spLocks noChangeArrowheads="1"/>
          </p:cNvSpPr>
          <p:nvPr/>
        </p:nvSpPr>
        <p:spPr bwMode="auto">
          <a:xfrm flipH="1">
            <a:off x="2598738" y="2266950"/>
            <a:ext cx="1849437" cy="1223963"/>
          </a:xfrm>
          <a:prstGeom prst="rect">
            <a:avLst/>
          </a:prstGeom>
          <a:solidFill>
            <a:srgbClr val="CC99FF"/>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79893" name="Line 16"/>
          <p:cNvSpPr>
            <a:spLocks noChangeShapeType="1"/>
          </p:cNvSpPr>
          <p:nvPr/>
        </p:nvSpPr>
        <p:spPr bwMode="auto">
          <a:xfrm>
            <a:off x="298132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79894" name="Rectangle 17"/>
          <p:cNvSpPr>
            <a:spLocks noChangeArrowheads="1"/>
          </p:cNvSpPr>
          <p:nvPr/>
        </p:nvSpPr>
        <p:spPr bwMode="auto">
          <a:xfrm>
            <a:off x="1506538" y="1878013"/>
            <a:ext cx="1808162" cy="336550"/>
          </a:xfrm>
          <a:prstGeom prst="rect">
            <a:avLst/>
          </a:prstGeom>
          <a:noFill/>
          <a:ln w="0">
            <a:noFill/>
            <a:miter lim="800000"/>
            <a:headEnd/>
            <a:tailEnd/>
          </a:ln>
        </p:spPr>
        <p:txBody>
          <a:bodyPr wrap="none">
            <a:spAutoFit/>
          </a:bodyPr>
          <a:lstStyle/>
          <a:p>
            <a:pPr algn="ctr"/>
            <a:r>
              <a:rPr lang="tr-TR" sz="1600">
                <a:latin typeface="Times New Roman" pitchFamily="18" charset="0"/>
              </a:rPr>
              <a:t>Saç uzunluğu</a:t>
            </a:r>
            <a:r>
              <a:rPr lang="en-US" sz="1600">
                <a:latin typeface="Times New Roman" pitchFamily="18" charset="0"/>
              </a:rPr>
              <a:t> &lt;= 5?</a:t>
            </a:r>
          </a:p>
        </p:txBody>
      </p:sp>
      <p:sp>
        <p:nvSpPr>
          <p:cNvPr id="79895" name="Text Box 18"/>
          <p:cNvSpPr txBox="1">
            <a:spLocks noChangeArrowheads="1"/>
          </p:cNvSpPr>
          <p:nvPr/>
        </p:nvSpPr>
        <p:spPr bwMode="auto">
          <a:xfrm>
            <a:off x="971550" y="1641475"/>
            <a:ext cx="506413" cy="365125"/>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79896" name="Text Box 19"/>
          <p:cNvSpPr txBox="1">
            <a:spLocks noChangeArrowheads="1"/>
          </p:cNvSpPr>
          <p:nvPr/>
        </p:nvSpPr>
        <p:spPr bwMode="auto">
          <a:xfrm>
            <a:off x="3348038" y="1628775"/>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graphicFrame>
        <p:nvGraphicFramePr>
          <p:cNvPr id="79886" name="Object 32"/>
          <p:cNvGraphicFramePr>
            <a:graphicFrameLocks noChangeAspect="1"/>
          </p:cNvGraphicFramePr>
          <p:nvPr/>
        </p:nvGraphicFramePr>
        <p:xfrm>
          <a:off x="3708400" y="365125"/>
          <a:ext cx="4841875" cy="615950"/>
        </p:xfrm>
        <a:graphic>
          <a:graphicData uri="http://schemas.openxmlformats.org/presentationml/2006/ole">
            <mc:AlternateContent xmlns:mc="http://schemas.openxmlformats.org/markup-compatibility/2006">
              <mc:Choice xmlns:v="urn:schemas-microsoft-com:vml" Requires="v">
                <p:oleObj spid="_x0000_s79891" name="Equation" r:id="rId3" imgW="3593880" imgH="457200" progId="Equation.3">
                  <p:embed/>
                </p:oleObj>
              </mc:Choice>
              <mc:Fallback>
                <p:oleObj name="Equation" r:id="rId3" imgW="3593880" imgH="4572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365125"/>
                        <a:ext cx="484187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7" name="Text Box 33"/>
          <p:cNvSpPr txBox="1">
            <a:spLocks noChangeArrowheads="1"/>
          </p:cNvSpPr>
          <p:nvPr/>
        </p:nvSpPr>
        <p:spPr bwMode="auto">
          <a:xfrm>
            <a:off x="468313" y="4581525"/>
            <a:ext cx="9293225" cy="366713"/>
          </a:xfrm>
          <a:prstGeom prst="rect">
            <a:avLst/>
          </a:prstGeom>
          <a:noFill/>
          <a:ln w="0">
            <a:noFill/>
            <a:miter lim="800000"/>
            <a:headEnd/>
            <a:tailEnd/>
          </a:ln>
        </p:spPr>
        <p:txBody>
          <a:bodyPr>
            <a:spAutoFit/>
          </a:bodyPr>
          <a:lstStyle/>
          <a:p>
            <a:pPr>
              <a:spcBef>
                <a:spcPct val="50000"/>
              </a:spcBef>
            </a:pPr>
            <a:r>
              <a:rPr lang="tr-TR" i="1">
                <a:latin typeface="Times New Roman" pitchFamily="18" charset="0"/>
              </a:rPr>
              <a:t>Kazanç</a:t>
            </a:r>
            <a:r>
              <a:rPr lang="en-US">
                <a:latin typeface="Times New Roman" pitchFamily="18" charset="0"/>
              </a:rPr>
              <a:t>(</a:t>
            </a:r>
            <a:r>
              <a:rPr lang="tr-TR">
                <a:latin typeface="Times New Roman" pitchFamily="18" charset="0"/>
              </a:rPr>
              <a:t>Saç Uzunluğu</a:t>
            </a:r>
            <a:r>
              <a:rPr lang="en-US">
                <a:latin typeface="Times New Roman" pitchFamily="18" charset="0"/>
              </a:rPr>
              <a:t> &lt;= 5) = </a:t>
            </a:r>
            <a:r>
              <a:rPr lang="en-US" b="1">
                <a:solidFill>
                  <a:srgbClr val="FF33CC"/>
                </a:solidFill>
                <a:latin typeface="Times New Roman" pitchFamily="18" charset="0"/>
              </a:rPr>
              <a:t>0.9911</a:t>
            </a:r>
            <a:r>
              <a:rPr lang="en-US">
                <a:latin typeface="Times New Roman" pitchFamily="18" charset="0"/>
              </a:rPr>
              <a:t> – (4/9 * </a:t>
            </a:r>
            <a:r>
              <a:rPr lang="en-US" b="1">
                <a:solidFill>
                  <a:srgbClr val="006600"/>
                </a:solidFill>
                <a:latin typeface="Times New Roman" pitchFamily="18" charset="0"/>
              </a:rPr>
              <a:t>0.8113</a:t>
            </a:r>
            <a:r>
              <a:rPr lang="en-US">
                <a:latin typeface="Times New Roman" pitchFamily="18" charset="0"/>
              </a:rPr>
              <a:t> + 5/9 * </a:t>
            </a:r>
            <a:r>
              <a:rPr lang="en-US" b="1">
                <a:solidFill>
                  <a:srgbClr val="990099"/>
                </a:solidFill>
                <a:latin typeface="Times New Roman" pitchFamily="18" charset="0"/>
              </a:rPr>
              <a:t>0.9710</a:t>
            </a:r>
            <a:r>
              <a:rPr lang="en-US">
                <a:latin typeface="Times New Roman" pitchFamily="18" charset="0"/>
              </a:rPr>
              <a:t> ) = </a:t>
            </a:r>
            <a:r>
              <a:rPr lang="en-US" b="1">
                <a:latin typeface="Times New Roman" pitchFamily="18" charset="0"/>
              </a:rPr>
              <a:t>0.0911</a:t>
            </a:r>
          </a:p>
        </p:txBody>
      </p:sp>
      <p:graphicFrame>
        <p:nvGraphicFramePr>
          <p:cNvPr id="79888" name="Object 34"/>
          <p:cNvGraphicFramePr>
            <a:graphicFrameLocks noChangeAspect="1"/>
          </p:cNvGraphicFramePr>
          <p:nvPr/>
        </p:nvGraphicFramePr>
        <p:xfrm>
          <a:off x="971550" y="4005263"/>
          <a:ext cx="5503863" cy="430212"/>
        </p:xfrm>
        <a:graphic>
          <a:graphicData uri="http://schemas.openxmlformats.org/presentationml/2006/ole">
            <mc:AlternateContent xmlns:mc="http://schemas.openxmlformats.org/markup-compatibility/2006">
              <mc:Choice xmlns:v="urn:schemas-microsoft-com:vml" Requires="v">
                <p:oleObj spid="_x0000_s79892" name="Denklem" r:id="rId5" imgW="3225600" imgH="253800" progId="Equation.3">
                  <p:embed/>
                </p:oleObj>
              </mc:Choice>
              <mc:Fallback>
                <p:oleObj name="Denklem" r:id="rId5" imgW="3225600" imgH="25380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005263"/>
                        <a:ext cx="5503863"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9898" name="Picture 18"/>
          <p:cNvPicPr>
            <a:picLocks noChangeAspect="1" noChangeArrowheads="1"/>
          </p:cNvPicPr>
          <p:nvPr/>
        </p:nvPicPr>
        <p:blipFill>
          <a:blip r:embed="rId7"/>
          <a:srcRect/>
          <a:stretch>
            <a:fillRect/>
          </a:stretch>
        </p:blipFill>
        <p:spPr bwMode="auto">
          <a:xfrm>
            <a:off x="838200" y="381000"/>
            <a:ext cx="342900" cy="461963"/>
          </a:xfrm>
          <a:prstGeom prst="rect">
            <a:avLst/>
          </a:prstGeom>
          <a:noFill/>
          <a:ln w="9525">
            <a:noFill/>
            <a:miter lim="800000"/>
            <a:headEnd/>
            <a:tailEnd/>
          </a:ln>
        </p:spPr>
      </p:pic>
      <p:pic>
        <p:nvPicPr>
          <p:cNvPr id="79899" name="Picture 19"/>
          <p:cNvPicPr>
            <a:picLocks noChangeAspect="1" noChangeArrowheads="1"/>
          </p:cNvPicPr>
          <p:nvPr/>
        </p:nvPicPr>
        <p:blipFill>
          <a:blip r:embed="rId8"/>
          <a:srcRect/>
          <a:stretch>
            <a:fillRect/>
          </a:stretch>
        </p:blipFill>
        <p:spPr bwMode="auto">
          <a:xfrm>
            <a:off x="1295400" y="381000"/>
            <a:ext cx="358775" cy="533400"/>
          </a:xfrm>
          <a:prstGeom prst="rect">
            <a:avLst/>
          </a:prstGeom>
          <a:noFill/>
          <a:ln w="9525">
            <a:noFill/>
            <a:miter lim="800000"/>
            <a:headEnd/>
            <a:tailEnd/>
          </a:ln>
        </p:spPr>
      </p:pic>
      <p:pic>
        <p:nvPicPr>
          <p:cNvPr id="79900" name="Picture 20"/>
          <p:cNvPicPr>
            <a:picLocks noChangeAspect="1" noChangeArrowheads="1"/>
          </p:cNvPicPr>
          <p:nvPr/>
        </p:nvPicPr>
        <p:blipFill>
          <a:blip r:embed="rId9"/>
          <a:srcRect/>
          <a:stretch>
            <a:fillRect/>
          </a:stretch>
        </p:blipFill>
        <p:spPr bwMode="auto">
          <a:xfrm>
            <a:off x="1752600" y="381000"/>
            <a:ext cx="350838" cy="533400"/>
          </a:xfrm>
          <a:prstGeom prst="rect">
            <a:avLst/>
          </a:prstGeom>
          <a:noFill/>
          <a:ln w="9525">
            <a:noFill/>
            <a:miter lim="800000"/>
            <a:headEnd/>
            <a:tailEnd/>
          </a:ln>
        </p:spPr>
      </p:pic>
      <p:pic>
        <p:nvPicPr>
          <p:cNvPr id="79901" name="Picture 21"/>
          <p:cNvPicPr>
            <a:picLocks noChangeAspect="1" noChangeArrowheads="1"/>
          </p:cNvPicPr>
          <p:nvPr/>
        </p:nvPicPr>
        <p:blipFill>
          <a:blip r:embed="rId10"/>
          <a:srcRect/>
          <a:stretch>
            <a:fillRect/>
          </a:stretch>
        </p:blipFill>
        <p:spPr bwMode="auto">
          <a:xfrm>
            <a:off x="2133600" y="381000"/>
            <a:ext cx="392113" cy="533400"/>
          </a:xfrm>
          <a:prstGeom prst="rect">
            <a:avLst/>
          </a:prstGeom>
          <a:noFill/>
          <a:ln w="9525">
            <a:noFill/>
            <a:miter lim="800000"/>
            <a:headEnd/>
            <a:tailEnd/>
          </a:ln>
        </p:spPr>
      </p:pic>
      <p:pic>
        <p:nvPicPr>
          <p:cNvPr id="79902" name="Picture 22"/>
          <p:cNvPicPr>
            <a:picLocks noChangeAspect="1" noChangeArrowheads="1"/>
          </p:cNvPicPr>
          <p:nvPr/>
        </p:nvPicPr>
        <p:blipFill>
          <a:blip r:embed="rId11"/>
          <a:srcRect/>
          <a:stretch>
            <a:fillRect/>
          </a:stretch>
        </p:blipFill>
        <p:spPr bwMode="auto">
          <a:xfrm>
            <a:off x="2590800" y="381000"/>
            <a:ext cx="385763" cy="500063"/>
          </a:xfrm>
          <a:prstGeom prst="rect">
            <a:avLst/>
          </a:prstGeom>
          <a:noFill/>
          <a:ln w="9525">
            <a:noFill/>
            <a:miter lim="800000"/>
            <a:headEnd/>
            <a:tailEnd/>
          </a:ln>
        </p:spPr>
      </p:pic>
      <p:pic>
        <p:nvPicPr>
          <p:cNvPr id="79903" name="Picture 23"/>
          <p:cNvPicPr>
            <a:picLocks noChangeAspect="1" noChangeArrowheads="1"/>
          </p:cNvPicPr>
          <p:nvPr/>
        </p:nvPicPr>
        <p:blipFill>
          <a:blip r:embed="rId12"/>
          <a:srcRect/>
          <a:stretch>
            <a:fillRect/>
          </a:stretch>
        </p:blipFill>
        <p:spPr bwMode="auto">
          <a:xfrm>
            <a:off x="3048000" y="381000"/>
            <a:ext cx="341313" cy="495300"/>
          </a:xfrm>
          <a:prstGeom prst="rect">
            <a:avLst/>
          </a:prstGeom>
          <a:noFill/>
          <a:ln w="9525">
            <a:noFill/>
            <a:miter lim="800000"/>
            <a:headEnd/>
            <a:tailEnd/>
          </a:ln>
        </p:spPr>
      </p:pic>
      <p:pic>
        <p:nvPicPr>
          <p:cNvPr id="79904" name="Picture 24"/>
          <p:cNvPicPr>
            <a:picLocks noChangeAspect="1" noChangeArrowheads="1"/>
          </p:cNvPicPr>
          <p:nvPr/>
        </p:nvPicPr>
        <p:blipFill>
          <a:blip r:embed="rId13"/>
          <a:srcRect/>
          <a:stretch>
            <a:fillRect/>
          </a:stretch>
        </p:blipFill>
        <p:spPr bwMode="auto">
          <a:xfrm>
            <a:off x="2286000" y="914400"/>
            <a:ext cx="357188" cy="533400"/>
          </a:xfrm>
          <a:prstGeom prst="rect">
            <a:avLst/>
          </a:prstGeom>
          <a:noFill/>
          <a:ln w="9525">
            <a:noFill/>
            <a:miter lim="800000"/>
            <a:headEnd/>
            <a:tailEnd/>
          </a:ln>
        </p:spPr>
      </p:pic>
      <p:pic>
        <p:nvPicPr>
          <p:cNvPr id="79905" name="Picture 25"/>
          <p:cNvPicPr>
            <a:picLocks noChangeAspect="1" noChangeArrowheads="1"/>
          </p:cNvPicPr>
          <p:nvPr/>
        </p:nvPicPr>
        <p:blipFill>
          <a:blip r:embed="rId14"/>
          <a:srcRect/>
          <a:stretch>
            <a:fillRect/>
          </a:stretch>
        </p:blipFill>
        <p:spPr bwMode="auto">
          <a:xfrm>
            <a:off x="1828800" y="914400"/>
            <a:ext cx="388938" cy="533400"/>
          </a:xfrm>
          <a:prstGeom prst="rect">
            <a:avLst/>
          </a:prstGeom>
          <a:noFill/>
          <a:ln w="9525">
            <a:noFill/>
            <a:miter lim="800000"/>
            <a:headEnd/>
            <a:tailEnd/>
          </a:ln>
        </p:spPr>
      </p:pic>
      <p:pic>
        <p:nvPicPr>
          <p:cNvPr id="79906" name="Picture 26"/>
          <p:cNvPicPr>
            <a:picLocks noChangeAspect="1" noChangeArrowheads="1"/>
          </p:cNvPicPr>
          <p:nvPr/>
        </p:nvPicPr>
        <p:blipFill>
          <a:blip r:embed="rId15"/>
          <a:srcRect/>
          <a:stretch>
            <a:fillRect/>
          </a:stretch>
        </p:blipFill>
        <p:spPr bwMode="auto">
          <a:xfrm>
            <a:off x="1371600" y="863600"/>
            <a:ext cx="412750" cy="609600"/>
          </a:xfrm>
          <a:prstGeom prst="rect">
            <a:avLst/>
          </a:prstGeom>
          <a:noFill/>
          <a:ln w="9525">
            <a:noFill/>
            <a:miter lim="800000"/>
            <a:headEnd/>
            <a:tailEnd/>
          </a:ln>
        </p:spPr>
      </p:pic>
      <p:pic>
        <p:nvPicPr>
          <p:cNvPr id="79907" name="Picture 27"/>
          <p:cNvPicPr>
            <a:picLocks noChangeAspect="1" noChangeArrowheads="1"/>
          </p:cNvPicPr>
          <p:nvPr/>
        </p:nvPicPr>
        <p:blipFill>
          <a:blip r:embed="rId7"/>
          <a:srcRect/>
          <a:stretch>
            <a:fillRect/>
          </a:stretch>
        </p:blipFill>
        <p:spPr bwMode="auto">
          <a:xfrm>
            <a:off x="304800" y="2362200"/>
            <a:ext cx="342900" cy="461963"/>
          </a:xfrm>
          <a:prstGeom prst="rect">
            <a:avLst/>
          </a:prstGeom>
          <a:noFill/>
          <a:ln w="9525">
            <a:noFill/>
            <a:miter lim="800000"/>
            <a:headEnd/>
            <a:tailEnd/>
          </a:ln>
        </p:spPr>
      </p:pic>
      <p:pic>
        <p:nvPicPr>
          <p:cNvPr id="79908" name="Picture 28"/>
          <p:cNvPicPr>
            <a:picLocks noChangeAspect="1" noChangeArrowheads="1"/>
          </p:cNvPicPr>
          <p:nvPr/>
        </p:nvPicPr>
        <p:blipFill>
          <a:blip r:embed="rId9"/>
          <a:srcRect/>
          <a:stretch>
            <a:fillRect/>
          </a:stretch>
        </p:blipFill>
        <p:spPr bwMode="auto">
          <a:xfrm>
            <a:off x="914400" y="2362200"/>
            <a:ext cx="350838" cy="533400"/>
          </a:xfrm>
          <a:prstGeom prst="rect">
            <a:avLst/>
          </a:prstGeom>
          <a:noFill/>
          <a:ln w="9525">
            <a:noFill/>
            <a:miter lim="800000"/>
            <a:headEnd/>
            <a:tailEnd/>
          </a:ln>
        </p:spPr>
      </p:pic>
      <p:pic>
        <p:nvPicPr>
          <p:cNvPr id="79909" name="Picture 29"/>
          <p:cNvPicPr>
            <a:picLocks noChangeAspect="1" noChangeArrowheads="1"/>
          </p:cNvPicPr>
          <p:nvPr/>
        </p:nvPicPr>
        <p:blipFill>
          <a:blip r:embed="rId11"/>
          <a:srcRect/>
          <a:stretch>
            <a:fillRect/>
          </a:stretch>
        </p:blipFill>
        <p:spPr bwMode="auto">
          <a:xfrm>
            <a:off x="1371600" y="2895600"/>
            <a:ext cx="385763" cy="500063"/>
          </a:xfrm>
          <a:prstGeom prst="rect">
            <a:avLst/>
          </a:prstGeom>
          <a:solidFill>
            <a:srgbClr val="33CCCC">
              <a:alpha val="58823"/>
            </a:srgbClr>
          </a:solidFill>
          <a:ln w="9525">
            <a:noFill/>
            <a:miter lim="800000"/>
            <a:headEnd/>
            <a:tailEnd/>
          </a:ln>
        </p:spPr>
      </p:pic>
      <p:pic>
        <p:nvPicPr>
          <p:cNvPr id="79910" name="Picture 30"/>
          <p:cNvPicPr>
            <a:picLocks noChangeAspect="1" noChangeArrowheads="1"/>
          </p:cNvPicPr>
          <p:nvPr/>
        </p:nvPicPr>
        <p:blipFill>
          <a:blip r:embed="rId12"/>
          <a:srcRect/>
          <a:stretch>
            <a:fillRect/>
          </a:stretch>
        </p:blipFill>
        <p:spPr bwMode="auto">
          <a:xfrm>
            <a:off x="609600" y="2895600"/>
            <a:ext cx="341313" cy="495300"/>
          </a:xfrm>
          <a:prstGeom prst="rect">
            <a:avLst/>
          </a:prstGeom>
          <a:noFill/>
          <a:ln w="9525">
            <a:noFill/>
            <a:miter lim="800000"/>
            <a:headEnd/>
            <a:tailEnd/>
          </a:ln>
        </p:spPr>
      </p:pic>
      <p:pic>
        <p:nvPicPr>
          <p:cNvPr id="79911" name="Picture 31"/>
          <p:cNvPicPr>
            <a:picLocks noChangeAspect="1" noChangeArrowheads="1"/>
          </p:cNvPicPr>
          <p:nvPr/>
        </p:nvPicPr>
        <p:blipFill>
          <a:blip r:embed="rId8"/>
          <a:srcRect/>
          <a:stretch>
            <a:fillRect/>
          </a:stretch>
        </p:blipFill>
        <p:spPr bwMode="auto">
          <a:xfrm>
            <a:off x="2667000" y="2286000"/>
            <a:ext cx="358775" cy="533400"/>
          </a:xfrm>
          <a:prstGeom prst="rect">
            <a:avLst/>
          </a:prstGeom>
          <a:noFill/>
          <a:ln w="9525">
            <a:noFill/>
            <a:miter lim="800000"/>
            <a:headEnd/>
            <a:tailEnd/>
          </a:ln>
        </p:spPr>
      </p:pic>
      <p:pic>
        <p:nvPicPr>
          <p:cNvPr id="79912" name="Picture 32"/>
          <p:cNvPicPr>
            <a:picLocks noChangeAspect="1" noChangeArrowheads="1"/>
          </p:cNvPicPr>
          <p:nvPr/>
        </p:nvPicPr>
        <p:blipFill>
          <a:blip r:embed="rId10"/>
          <a:srcRect/>
          <a:stretch>
            <a:fillRect/>
          </a:stretch>
        </p:blipFill>
        <p:spPr bwMode="auto">
          <a:xfrm>
            <a:off x="2971800" y="2819400"/>
            <a:ext cx="392113" cy="533400"/>
          </a:xfrm>
          <a:prstGeom prst="rect">
            <a:avLst/>
          </a:prstGeom>
          <a:noFill/>
          <a:ln w="9525">
            <a:noFill/>
            <a:miter lim="800000"/>
            <a:headEnd/>
            <a:tailEnd/>
          </a:ln>
        </p:spPr>
      </p:pic>
      <p:pic>
        <p:nvPicPr>
          <p:cNvPr id="79913" name="Picture 33"/>
          <p:cNvPicPr>
            <a:picLocks noChangeAspect="1" noChangeArrowheads="1"/>
          </p:cNvPicPr>
          <p:nvPr/>
        </p:nvPicPr>
        <p:blipFill>
          <a:blip r:embed="rId13"/>
          <a:srcRect/>
          <a:stretch>
            <a:fillRect/>
          </a:stretch>
        </p:blipFill>
        <p:spPr bwMode="auto">
          <a:xfrm>
            <a:off x="3276600" y="2286000"/>
            <a:ext cx="357188" cy="533400"/>
          </a:xfrm>
          <a:prstGeom prst="rect">
            <a:avLst/>
          </a:prstGeom>
          <a:noFill/>
          <a:ln w="9525">
            <a:noFill/>
            <a:miter lim="800000"/>
            <a:headEnd/>
            <a:tailEnd/>
          </a:ln>
        </p:spPr>
      </p:pic>
      <p:pic>
        <p:nvPicPr>
          <p:cNvPr id="79914" name="Picture 34"/>
          <p:cNvPicPr>
            <a:picLocks noChangeAspect="1" noChangeArrowheads="1"/>
          </p:cNvPicPr>
          <p:nvPr/>
        </p:nvPicPr>
        <p:blipFill>
          <a:blip r:embed="rId14"/>
          <a:srcRect/>
          <a:stretch>
            <a:fillRect/>
          </a:stretch>
        </p:blipFill>
        <p:spPr bwMode="auto">
          <a:xfrm>
            <a:off x="3581400" y="2819400"/>
            <a:ext cx="388938" cy="533400"/>
          </a:xfrm>
          <a:prstGeom prst="rect">
            <a:avLst/>
          </a:prstGeom>
          <a:noFill/>
          <a:ln w="9525">
            <a:noFill/>
            <a:miter lim="800000"/>
            <a:headEnd/>
            <a:tailEnd/>
          </a:ln>
        </p:spPr>
      </p:pic>
      <p:pic>
        <p:nvPicPr>
          <p:cNvPr id="79915" name="Picture 35"/>
          <p:cNvPicPr>
            <a:picLocks noChangeAspect="1" noChangeArrowheads="1"/>
          </p:cNvPicPr>
          <p:nvPr/>
        </p:nvPicPr>
        <p:blipFill>
          <a:blip r:embed="rId15"/>
          <a:srcRect/>
          <a:stretch>
            <a:fillRect/>
          </a:stretch>
        </p:blipFill>
        <p:spPr bwMode="auto">
          <a:xfrm>
            <a:off x="3962400" y="2362200"/>
            <a:ext cx="309563" cy="457200"/>
          </a:xfrm>
          <a:prstGeom prst="rect">
            <a:avLst/>
          </a:prstGeom>
          <a:noFill/>
          <a:ln w="9525">
            <a:noFill/>
            <a:miter lim="800000"/>
            <a:headEnd/>
            <a:tailEnd/>
          </a:ln>
        </p:spPr>
      </p:pic>
      <p:sp>
        <p:nvSpPr>
          <p:cNvPr id="79916" name="AutoShape 37"/>
          <p:cNvSpPr>
            <a:spLocks noChangeArrowheads="1"/>
          </p:cNvSpPr>
          <p:nvPr/>
        </p:nvSpPr>
        <p:spPr bwMode="auto">
          <a:xfrm rot="9957826">
            <a:off x="468313" y="5653088"/>
            <a:ext cx="3643312" cy="584200"/>
          </a:xfrm>
          <a:prstGeom prst="wedgeRectCallout">
            <a:avLst>
              <a:gd name="adj1" fmla="val -37843"/>
              <a:gd name="adj2" fmla="val 112102"/>
            </a:avLst>
          </a:prstGeom>
          <a:solidFill>
            <a:srgbClr val="CCFFCC">
              <a:alpha val="67842"/>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(4</a:t>
            </a:r>
            <a:r>
              <a:rPr lang="tr-TR" sz="1000" b="1">
                <a:solidFill>
                  <a:srgbClr val="FF0000"/>
                </a:solidFill>
              </a:rPr>
              <a:t>K</a:t>
            </a:r>
            <a:r>
              <a:rPr lang="en-US" sz="1000"/>
              <a:t>,5</a:t>
            </a:r>
            <a:r>
              <a:rPr lang="tr-TR" sz="1000" b="1">
                <a:solidFill>
                  <a:srgbClr val="0000FF"/>
                </a:solidFill>
              </a:rPr>
              <a:t>E</a:t>
            </a:r>
            <a:r>
              <a:rPr lang="en-US" sz="1000"/>
              <a:t>) = -(4/9)log2(4/9) - (5/9)log2(5/9)</a:t>
            </a:r>
          </a:p>
          <a:p>
            <a:r>
              <a:rPr lang="en-US" sz="1000"/>
              <a:t>	            =  </a:t>
            </a:r>
            <a:r>
              <a:rPr lang="en-US" sz="1000" b="1">
                <a:solidFill>
                  <a:srgbClr val="FF33CC"/>
                </a:solidFill>
              </a:rPr>
              <a:t>0.9911</a:t>
            </a:r>
            <a:endParaRPr lang="tr-TR" sz="1000" b="1">
              <a:solidFill>
                <a:srgbClr val="FF33CC"/>
              </a:solidFill>
            </a:endParaRPr>
          </a:p>
        </p:txBody>
      </p:sp>
      <p:sp>
        <p:nvSpPr>
          <p:cNvPr id="79917" name="AutoShape 38"/>
          <p:cNvSpPr>
            <a:spLocks noChangeArrowheads="1"/>
          </p:cNvSpPr>
          <p:nvPr/>
        </p:nvSpPr>
        <p:spPr bwMode="auto">
          <a:xfrm rot="9957826">
            <a:off x="2843213" y="5589588"/>
            <a:ext cx="3643312" cy="584200"/>
          </a:xfrm>
          <a:prstGeom prst="wedgeRectCallout">
            <a:avLst>
              <a:gd name="adj1" fmla="val -17944"/>
              <a:gd name="adj2" fmla="val 125759"/>
            </a:avLst>
          </a:prstGeom>
          <a:solidFill>
            <a:srgbClr val="33CCCC">
              <a:alpha val="41960"/>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(1</a:t>
            </a:r>
            <a:r>
              <a:rPr lang="tr-TR" sz="1000" b="1">
                <a:solidFill>
                  <a:srgbClr val="FF0000"/>
                </a:solidFill>
              </a:rPr>
              <a:t>K</a:t>
            </a:r>
            <a:r>
              <a:rPr lang="en-US" sz="1000"/>
              <a:t>,3</a:t>
            </a:r>
            <a:r>
              <a:rPr lang="tr-TR" sz="1000" b="1">
                <a:solidFill>
                  <a:srgbClr val="0000FF"/>
                </a:solidFill>
              </a:rPr>
              <a:t>E</a:t>
            </a:r>
            <a:r>
              <a:rPr lang="en-US" sz="1000"/>
              <a:t>) = -(1/4)log2(1/4) - (3/4)log2(3/4)</a:t>
            </a:r>
          </a:p>
          <a:p>
            <a:r>
              <a:rPr lang="en-US" sz="1000"/>
              <a:t>	            =  </a:t>
            </a:r>
            <a:r>
              <a:rPr lang="en-US" sz="1000" b="1">
                <a:solidFill>
                  <a:srgbClr val="006600"/>
                </a:solidFill>
              </a:rPr>
              <a:t>0.8113</a:t>
            </a:r>
          </a:p>
          <a:p>
            <a:pPr algn="ctr"/>
            <a:endParaRPr lang="tr-TR" sz="1000"/>
          </a:p>
        </p:txBody>
      </p:sp>
      <p:sp>
        <p:nvSpPr>
          <p:cNvPr id="79918" name="AutoShape 39"/>
          <p:cNvSpPr>
            <a:spLocks noChangeArrowheads="1"/>
          </p:cNvSpPr>
          <p:nvPr/>
        </p:nvSpPr>
        <p:spPr bwMode="auto">
          <a:xfrm rot="9957826">
            <a:off x="4932363" y="5588000"/>
            <a:ext cx="3643312" cy="584200"/>
          </a:xfrm>
          <a:prstGeom prst="wedgeRectCallout">
            <a:avLst>
              <a:gd name="adj1" fmla="val -11597"/>
              <a:gd name="adj2" fmla="val 154796"/>
            </a:avLst>
          </a:prstGeom>
          <a:solidFill>
            <a:srgbClr val="800080">
              <a:alpha val="30196"/>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(3</a:t>
            </a:r>
            <a:r>
              <a:rPr lang="tr-TR" sz="1000" b="1">
                <a:solidFill>
                  <a:srgbClr val="FF0000"/>
                </a:solidFill>
              </a:rPr>
              <a:t>K</a:t>
            </a:r>
            <a:r>
              <a:rPr lang="en-US" sz="1000"/>
              <a:t>,2</a:t>
            </a:r>
            <a:r>
              <a:rPr lang="tr-TR" sz="1000" b="1">
                <a:solidFill>
                  <a:srgbClr val="0000FF"/>
                </a:solidFill>
              </a:rPr>
              <a:t>E</a:t>
            </a:r>
            <a:r>
              <a:rPr lang="en-US" sz="1000"/>
              <a:t>) = -(3/5)log2(3/5) - (2/5)log2(2/5)</a:t>
            </a:r>
          </a:p>
          <a:p>
            <a:r>
              <a:rPr lang="en-US" sz="1000"/>
              <a:t>	            =  </a:t>
            </a:r>
            <a:r>
              <a:rPr lang="en-US" sz="1000" b="1">
                <a:solidFill>
                  <a:srgbClr val="990099"/>
                </a:solidFill>
              </a:rPr>
              <a:t>0.9710</a:t>
            </a:r>
          </a:p>
          <a:p>
            <a:pPr algn="ctr"/>
            <a:endParaRPr lang="tr-TR" sz="10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checkerboard(across)">
                                      <p:cBhvr>
                                        <p:cTn id="7" dur="500"/>
                                        <p:tgtEl>
                                          <p:spTgt spid="111620"/>
                                        </p:tgtEl>
                                      </p:cBhvr>
                                    </p:animEffect>
                                  </p:childTnLst>
                                </p:cTn>
                              </p:par>
                              <p:par>
                                <p:cTn id="8" presetID="5" presetClass="entr" presetSubtype="10" fill="hold" nodeType="withEffect">
                                  <p:stCondLst>
                                    <p:cond delay="0"/>
                                  </p:stCondLst>
                                  <p:childTnLst>
                                    <p:set>
                                      <p:cBhvr>
                                        <p:cTn id="9" dur="1" fill="hold">
                                          <p:stCondLst>
                                            <p:cond delay="0"/>
                                          </p:stCondLst>
                                        </p:cTn>
                                        <p:tgtEl>
                                          <p:spTgt spid="79907"/>
                                        </p:tgtEl>
                                        <p:attrNameLst>
                                          <p:attrName>style.visibility</p:attrName>
                                        </p:attrNameLst>
                                      </p:cBhvr>
                                      <p:to>
                                        <p:strVal val="visible"/>
                                      </p:to>
                                    </p:set>
                                    <p:animEffect transition="in" filter="checkerboard(across)">
                                      <p:cBhvr>
                                        <p:cTn id="10" dur="500"/>
                                        <p:tgtEl>
                                          <p:spTgt spid="79907"/>
                                        </p:tgtEl>
                                      </p:cBhvr>
                                    </p:animEffect>
                                  </p:childTnLst>
                                </p:cTn>
                              </p:par>
                              <p:par>
                                <p:cTn id="11" presetID="5" presetClass="entr" presetSubtype="10" fill="hold" nodeType="withEffect">
                                  <p:stCondLst>
                                    <p:cond delay="0"/>
                                  </p:stCondLst>
                                  <p:childTnLst>
                                    <p:set>
                                      <p:cBhvr>
                                        <p:cTn id="12" dur="1" fill="hold">
                                          <p:stCondLst>
                                            <p:cond delay="0"/>
                                          </p:stCondLst>
                                        </p:cTn>
                                        <p:tgtEl>
                                          <p:spTgt spid="79908"/>
                                        </p:tgtEl>
                                        <p:attrNameLst>
                                          <p:attrName>style.visibility</p:attrName>
                                        </p:attrNameLst>
                                      </p:cBhvr>
                                      <p:to>
                                        <p:strVal val="visible"/>
                                      </p:to>
                                    </p:set>
                                    <p:animEffect transition="in" filter="checkerboard(across)">
                                      <p:cBhvr>
                                        <p:cTn id="13" dur="500"/>
                                        <p:tgtEl>
                                          <p:spTgt spid="79908"/>
                                        </p:tgtEl>
                                      </p:cBhvr>
                                    </p:animEffect>
                                  </p:childTnLst>
                                </p:cTn>
                              </p:par>
                              <p:par>
                                <p:cTn id="14" presetID="5" presetClass="entr" presetSubtype="10" fill="hold" nodeType="withEffect">
                                  <p:stCondLst>
                                    <p:cond delay="0"/>
                                  </p:stCondLst>
                                  <p:childTnLst>
                                    <p:set>
                                      <p:cBhvr>
                                        <p:cTn id="15" dur="1" fill="hold">
                                          <p:stCondLst>
                                            <p:cond delay="0"/>
                                          </p:stCondLst>
                                        </p:cTn>
                                        <p:tgtEl>
                                          <p:spTgt spid="79909"/>
                                        </p:tgtEl>
                                        <p:attrNameLst>
                                          <p:attrName>style.visibility</p:attrName>
                                        </p:attrNameLst>
                                      </p:cBhvr>
                                      <p:to>
                                        <p:strVal val="visible"/>
                                      </p:to>
                                    </p:set>
                                    <p:animEffect transition="in" filter="checkerboard(across)">
                                      <p:cBhvr>
                                        <p:cTn id="16" dur="500"/>
                                        <p:tgtEl>
                                          <p:spTgt spid="79909"/>
                                        </p:tgtEl>
                                      </p:cBhvr>
                                    </p:animEffect>
                                  </p:childTnLst>
                                </p:cTn>
                              </p:par>
                              <p:par>
                                <p:cTn id="17" presetID="5" presetClass="entr" presetSubtype="10" fill="hold" nodeType="withEffect">
                                  <p:stCondLst>
                                    <p:cond delay="0"/>
                                  </p:stCondLst>
                                  <p:childTnLst>
                                    <p:set>
                                      <p:cBhvr>
                                        <p:cTn id="18" dur="1" fill="hold">
                                          <p:stCondLst>
                                            <p:cond delay="0"/>
                                          </p:stCondLst>
                                        </p:cTn>
                                        <p:tgtEl>
                                          <p:spTgt spid="79910"/>
                                        </p:tgtEl>
                                        <p:attrNameLst>
                                          <p:attrName>style.visibility</p:attrName>
                                        </p:attrNameLst>
                                      </p:cBhvr>
                                      <p:to>
                                        <p:strVal val="visible"/>
                                      </p:to>
                                    </p:set>
                                    <p:animEffect transition="in" filter="checkerboard(across)">
                                      <p:cBhvr>
                                        <p:cTn id="19" dur="500"/>
                                        <p:tgtEl>
                                          <p:spTgt spid="79910"/>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11631"/>
                                        </p:tgtEl>
                                        <p:attrNameLst>
                                          <p:attrName>style.visibility</p:attrName>
                                        </p:attrNameLst>
                                      </p:cBhvr>
                                      <p:to>
                                        <p:strVal val="visible"/>
                                      </p:to>
                                    </p:set>
                                    <p:animEffect transition="in" filter="checkerboard(across)">
                                      <p:cBhvr>
                                        <p:cTn id="24" dur="500"/>
                                        <p:tgtEl>
                                          <p:spTgt spid="111631"/>
                                        </p:tgtEl>
                                      </p:cBhvr>
                                    </p:animEffect>
                                  </p:childTnLst>
                                </p:cTn>
                              </p:par>
                              <p:par>
                                <p:cTn id="25" presetID="5" presetClass="entr" presetSubtype="10" fill="hold" nodeType="withEffect">
                                  <p:stCondLst>
                                    <p:cond delay="0"/>
                                  </p:stCondLst>
                                  <p:childTnLst>
                                    <p:set>
                                      <p:cBhvr>
                                        <p:cTn id="26" dur="1" fill="hold">
                                          <p:stCondLst>
                                            <p:cond delay="0"/>
                                          </p:stCondLst>
                                        </p:cTn>
                                        <p:tgtEl>
                                          <p:spTgt spid="79911"/>
                                        </p:tgtEl>
                                        <p:attrNameLst>
                                          <p:attrName>style.visibility</p:attrName>
                                        </p:attrNameLst>
                                      </p:cBhvr>
                                      <p:to>
                                        <p:strVal val="visible"/>
                                      </p:to>
                                    </p:set>
                                    <p:animEffect transition="in" filter="checkerboard(across)">
                                      <p:cBhvr>
                                        <p:cTn id="27" dur="500"/>
                                        <p:tgtEl>
                                          <p:spTgt spid="79911"/>
                                        </p:tgtEl>
                                      </p:cBhvr>
                                    </p:animEffect>
                                  </p:childTnLst>
                                </p:cTn>
                              </p:par>
                              <p:par>
                                <p:cTn id="28" presetID="5" presetClass="entr" presetSubtype="10" fill="hold" nodeType="withEffect">
                                  <p:stCondLst>
                                    <p:cond delay="0"/>
                                  </p:stCondLst>
                                  <p:childTnLst>
                                    <p:set>
                                      <p:cBhvr>
                                        <p:cTn id="29" dur="1" fill="hold">
                                          <p:stCondLst>
                                            <p:cond delay="0"/>
                                          </p:stCondLst>
                                        </p:cTn>
                                        <p:tgtEl>
                                          <p:spTgt spid="79912"/>
                                        </p:tgtEl>
                                        <p:attrNameLst>
                                          <p:attrName>style.visibility</p:attrName>
                                        </p:attrNameLst>
                                      </p:cBhvr>
                                      <p:to>
                                        <p:strVal val="visible"/>
                                      </p:to>
                                    </p:set>
                                    <p:animEffect transition="in" filter="checkerboard(across)">
                                      <p:cBhvr>
                                        <p:cTn id="30" dur="500"/>
                                        <p:tgtEl>
                                          <p:spTgt spid="79912"/>
                                        </p:tgtEl>
                                      </p:cBhvr>
                                    </p:animEffect>
                                  </p:childTnLst>
                                </p:cTn>
                              </p:par>
                              <p:par>
                                <p:cTn id="31" presetID="5" presetClass="entr" presetSubtype="10" fill="hold" nodeType="withEffect">
                                  <p:stCondLst>
                                    <p:cond delay="0"/>
                                  </p:stCondLst>
                                  <p:childTnLst>
                                    <p:set>
                                      <p:cBhvr>
                                        <p:cTn id="32" dur="1" fill="hold">
                                          <p:stCondLst>
                                            <p:cond delay="0"/>
                                          </p:stCondLst>
                                        </p:cTn>
                                        <p:tgtEl>
                                          <p:spTgt spid="79913"/>
                                        </p:tgtEl>
                                        <p:attrNameLst>
                                          <p:attrName>style.visibility</p:attrName>
                                        </p:attrNameLst>
                                      </p:cBhvr>
                                      <p:to>
                                        <p:strVal val="visible"/>
                                      </p:to>
                                    </p:set>
                                    <p:animEffect transition="in" filter="checkerboard(across)">
                                      <p:cBhvr>
                                        <p:cTn id="33" dur="500"/>
                                        <p:tgtEl>
                                          <p:spTgt spid="79913"/>
                                        </p:tgtEl>
                                      </p:cBhvr>
                                    </p:animEffect>
                                  </p:childTnLst>
                                </p:cTn>
                              </p:par>
                              <p:par>
                                <p:cTn id="34" presetID="5" presetClass="entr" presetSubtype="10" fill="hold" nodeType="withEffect">
                                  <p:stCondLst>
                                    <p:cond delay="0"/>
                                  </p:stCondLst>
                                  <p:childTnLst>
                                    <p:set>
                                      <p:cBhvr>
                                        <p:cTn id="35" dur="1" fill="hold">
                                          <p:stCondLst>
                                            <p:cond delay="0"/>
                                          </p:stCondLst>
                                        </p:cTn>
                                        <p:tgtEl>
                                          <p:spTgt spid="79914"/>
                                        </p:tgtEl>
                                        <p:attrNameLst>
                                          <p:attrName>style.visibility</p:attrName>
                                        </p:attrNameLst>
                                      </p:cBhvr>
                                      <p:to>
                                        <p:strVal val="visible"/>
                                      </p:to>
                                    </p:set>
                                    <p:animEffect transition="in" filter="checkerboard(across)">
                                      <p:cBhvr>
                                        <p:cTn id="36" dur="500"/>
                                        <p:tgtEl>
                                          <p:spTgt spid="79914"/>
                                        </p:tgtEl>
                                      </p:cBhvr>
                                    </p:animEffect>
                                  </p:childTnLst>
                                </p:cTn>
                              </p:par>
                              <p:par>
                                <p:cTn id="37" presetID="5" presetClass="entr" presetSubtype="10" fill="hold" nodeType="withEffect">
                                  <p:stCondLst>
                                    <p:cond delay="0"/>
                                  </p:stCondLst>
                                  <p:childTnLst>
                                    <p:set>
                                      <p:cBhvr>
                                        <p:cTn id="38" dur="1" fill="hold">
                                          <p:stCondLst>
                                            <p:cond delay="0"/>
                                          </p:stCondLst>
                                        </p:cTn>
                                        <p:tgtEl>
                                          <p:spTgt spid="79915"/>
                                        </p:tgtEl>
                                        <p:attrNameLst>
                                          <p:attrName>style.visibility</p:attrName>
                                        </p:attrNameLst>
                                      </p:cBhvr>
                                      <p:to>
                                        <p:strVal val="visible"/>
                                      </p:to>
                                    </p:set>
                                    <p:animEffect transition="in" filter="checkerboard(across)">
                                      <p:cBhvr>
                                        <p:cTn id="39" dur="500"/>
                                        <p:tgtEl>
                                          <p:spTgt spid="79915"/>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79888"/>
                                        </p:tgtEl>
                                        <p:attrNameLst>
                                          <p:attrName>style.visibility</p:attrName>
                                        </p:attrNameLst>
                                      </p:cBhvr>
                                      <p:to>
                                        <p:strVal val="visible"/>
                                      </p:to>
                                    </p:set>
                                    <p:animEffect transition="in" filter="checkerboard(across)">
                                      <p:cBhvr>
                                        <p:cTn id="44" dur="500"/>
                                        <p:tgtEl>
                                          <p:spTgt spid="79888"/>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79897"/>
                                        </p:tgtEl>
                                        <p:attrNameLst>
                                          <p:attrName>style.visibility</p:attrName>
                                        </p:attrNameLst>
                                      </p:cBhvr>
                                      <p:to>
                                        <p:strVal val="visible"/>
                                      </p:to>
                                    </p:set>
                                    <p:animEffect transition="in" filter="checkerboard(across)">
                                      <p:cBhvr>
                                        <p:cTn id="47" dur="500"/>
                                        <p:tgtEl>
                                          <p:spTgt spid="79897"/>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79916"/>
                                        </p:tgtEl>
                                        <p:attrNameLst>
                                          <p:attrName>style.visibility</p:attrName>
                                        </p:attrNameLst>
                                      </p:cBhvr>
                                      <p:to>
                                        <p:strVal val="visible"/>
                                      </p:to>
                                    </p:set>
                                    <p:animEffect transition="in" filter="checkerboard(across)">
                                      <p:cBhvr>
                                        <p:cTn id="52" dur="500"/>
                                        <p:tgtEl>
                                          <p:spTgt spid="79916"/>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79917"/>
                                        </p:tgtEl>
                                        <p:attrNameLst>
                                          <p:attrName>style.visibility</p:attrName>
                                        </p:attrNameLst>
                                      </p:cBhvr>
                                      <p:to>
                                        <p:strVal val="visible"/>
                                      </p:to>
                                    </p:set>
                                    <p:animEffect transition="in" filter="checkerboard(across)">
                                      <p:cBhvr>
                                        <p:cTn id="57" dur="500"/>
                                        <p:tgtEl>
                                          <p:spTgt spid="79917"/>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79918"/>
                                        </p:tgtEl>
                                        <p:attrNameLst>
                                          <p:attrName>style.visibility</p:attrName>
                                        </p:attrNameLst>
                                      </p:cBhvr>
                                      <p:to>
                                        <p:strVal val="visible"/>
                                      </p:to>
                                    </p:set>
                                    <p:animEffect transition="in" filter="checkerboard(across)">
                                      <p:cBhvr>
                                        <p:cTn id="62" dur="500"/>
                                        <p:tgtEl>
                                          <p:spTgt spid="79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nimBg="1"/>
      <p:bldP spid="111631" grpId="0" animBg="1"/>
      <p:bldP spid="79897" grpId="0"/>
      <p:bldP spid="79916" grpId="0" animBg="1"/>
      <p:bldP spid="79917" grpId="0" animBg="1"/>
      <p:bldP spid="799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33" name="Rectangle 2"/>
          <p:cNvSpPr>
            <a:spLocks noChangeArrowheads="1"/>
          </p:cNvSpPr>
          <p:nvPr/>
        </p:nvSpPr>
        <p:spPr bwMode="auto">
          <a:xfrm>
            <a:off x="161925" y="5419725"/>
            <a:ext cx="8782050" cy="1238250"/>
          </a:xfrm>
          <a:prstGeom prst="rect">
            <a:avLst/>
          </a:prstGeom>
          <a:noFill/>
          <a:ln w="0">
            <a:solidFill>
              <a:srgbClr val="C0C0C0"/>
            </a:solidFill>
            <a:miter lim="800000"/>
            <a:headEnd/>
            <a:tailEnd/>
          </a:ln>
        </p:spPr>
        <p:txBody>
          <a:bodyPr wrap="none" anchor="ctr"/>
          <a:lstStyle/>
          <a:p>
            <a:endParaRPr lang="tr-TR" sz="2400">
              <a:latin typeface="Verdana" pitchFamily="34" charset="0"/>
            </a:endParaRPr>
          </a:p>
        </p:txBody>
      </p:sp>
      <p:sp>
        <p:nvSpPr>
          <p:cNvPr id="112643" name="Rectangle 3"/>
          <p:cNvSpPr>
            <a:spLocks noChangeArrowheads="1"/>
          </p:cNvSpPr>
          <p:nvPr/>
        </p:nvSpPr>
        <p:spPr bwMode="auto">
          <a:xfrm>
            <a:off x="715963" y="268288"/>
            <a:ext cx="3303587" cy="1223962"/>
          </a:xfrm>
          <a:prstGeom prst="rect">
            <a:avLst/>
          </a:prstGeom>
          <a:solidFill>
            <a:srgbClr val="CCFFFF"/>
          </a:solidFill>
          <a:ln w="1270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112644" name="Rectangle 4"/>
          <p:cNvSpPr>
            <a:spLocks noChangeArrowheads="1"/>
          </p:cNvSpPr>
          <p:nvPr/>
        </p:nvSpPr>
        <p:spPr bwMode="auto">
          <a:xfrm>
            <a:off x="188913" y="2266950"/>
            <a:ext cx="1801812" cy="1223963"/>
          </a:xfrm>
          <a:prstGeom prst="rect">
            <a:avLst/>
          </a:prstGeom>
          <a:solidFill>
            <a:srgbClr val="33CCCC">
              <a:alpha val="62000"/>
            </a:srgbClr>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0936" name="Line 5"/>
          <p:cNvSpPr>
            <a:spLocks noChangeShapeType="1"/>
          </p:cNvSpPr>
          <p:nvPr/>
        </p:nvSpPr>
        <p:spPr bwMode="auto">
          <a:xfrm flipH="1">
            <a:off x="117157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112655" name="Rectangle 15"/>
          <p:cNvSpPr>
            <a:spLocks noChangeArrowheads="1"/>
          </p:cNvSpPr>
          <p:nvPr/>
        </p:nvSpPr>
        <p:spPr bwMode="auto">
          <a:xfrm flipH="1">
            <a:off x="2598738" y="2266950"/>
            <a:ext cx="1849437" cy="1223963"/>
          </a:xfrm>
          <a:prstGeom prst="rect">
            <a:avLst/>
          </a:prstGeom>
          <a:solidFill>
            <a:srgbClr val="CC99FF"/>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0938" name="Line 16"/>
          <p:cNvSpPr>
            <a:spLocks noChangeShapeType="1"/>
          </p:cNvSpPr>
          <p:nvPr/>
        </p:nvSpPr>
        <p:spPr bwMode="auto">
          <a:xfrm>
            <a:off x="298132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80939" name="Rectangle 17"/>
          <p:cNvSpPr>
            <a:spLocks noChangeArrowheads="1"/>
          </p:cNvSpPr>
          <p:nvPr/>
        </p:nvSpPr>
        <p:spPr bwMode="auto">
          <a:xfrm>
            <a:off x="1660525" y="1878013"/>
            <a:ext cx="1498600" cy="336550"/>
          </a:xfrm>
          <a:prstGeom prst="rect">
            <a:avLst/>
          </a:prstGeom>
          <a:noFill/>
          <a:ln w="0">
            <a:noFill/>
            <a:miter lim="800000"/>
            <a:headEnd/>
            <a:tailEnd/>
          </a:ln>
        </p:spPr>
        <p:txBody>
          <a:bodyPr wrap="none">
            <a:spAutoFit/>
          </a:bodyPr>
          <a:lstStyle/>
          <a:p>
            <a:pPr algn="ctr"/>
            <a:r>
              <a:rPr lang="tr-TR" sz="1600">
                <a:latin typeface="Times New Roman" pitchFamily="18" charset="0"/>
              </a:rPr>
              <a:t>Ağırlık</a:t>
            </a:r>
            <a:r>
              <a:rPr lang="en-US" sz="1600">
                <a:latin typeface="Times New Roman" pitchFamily="18" charset="0"/>
              </a:rPr>
              <a:t> &lt;= 160?</a:t>
            </a:r>
          </a:p>
        </p:txBody>
      </p:sp>
      <p:sp>
        <p:nvSpPr>
          <p:cNvPr id="80940" name="Text Box 18"/>
          <p:cNvSpPr txBox="1">
            <a:spLocks noChangeArrowheads="1"/>
          </p:cNvSpPr>
          <p:nvPr/>
        </p:nvSpPr>
        <p:spPr bwMode="auto">
          <a:xfrm>
            <a:off x="900113" y="1641475"/>
            <a:ext cx="506412" cy="365125"/>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0941" name="Text Box 19"/>
          <p:cNvSpPr txBox="1">
            <a:spLocks noChangeArrowheads="1"/>
          </p:cNvSpPr>
          <p:nvPr/>
        </p:nvSpPr>
        <p:spPr bwMode="auto">
          <a:xfrm>
            <a:off x="3298825" y="1557338"/>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graphicFrame>
        <p:nvGraphicFramePr>
          <p:cNvPr id="80910" name="Object 32"/>
          <p:cNvGraphicFramePr>
            <a:graphicFrameLocks noChangeAspect="1"/>
          </p:cNvGraphicFramePr>
          <p:nvPr/>
        </p:nvGraphicFramePr>
        <p:xfrm>
          <a:off x="4116388" y="365125"/>
          <a:ext cx="4841875" cy="615950"/>
        </p:xfrm>
        <a:graphic>
          <a:graphicData uri="http://schemas.openxmlformats.org/presentationml/2006/ole">
            <mc:AlternateContent xmlns:mc="http://schemas.openxmlformats.org/markup-compatibility/2006">
              <mc:Choice xmlns:v="urn:schemas-microsoft-com:vml" Requires="v">
                <p:oleObj spid="_x0000_s80935" name="Equation" r:id="rId3" imgW="3593880" imgH="457200" progId="Equation.3">
                  <p:embed/>
                </p:oleObj>
              </mc:Choice>
              <mc:Fallback>
                <p:oleObj name="Equation" r:id="rId3" imgW="3593880" imgH="4572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388" y="365125"/>
                        <a:ext cx="484187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42" name="Text Box 33"/>
          <p:cNvSpPr txBox="1">
            <a:spLocks noChangeArrowheads="1"/>
          </p:cNvSpPr>
          <p:nvPr/>
        </p:nvSpPr>
        <p:spPr bwMode="auto">
          <a:xfrm>
            <a:off x="-107950" y="4437063"/>
            <a:ext cx="9293225" cy="366712"/>
          </a:xfrm>
          <a:prstGeom prst="rect">
            <a:avLst/>
          </a:prstGeom>
          <a:noFill/>
          <a:ln w="0">
            <a:noFill/>
            <a:miter lim="800000"/>
            <a:headEnd/>
            <a:tailEnd/>
          </a:ln>
        </p:spPr>
        <p:txBody>
          <a:bodyPr>
            <a:spAutoFit/>
          </a:bodyPr>
          <a:lstStyle/>
          <a:p>
            <a:pPr>
              <a:spcBef>
                <a:spcPct val="50000"/>
              </a:spcBef>
            </a:pPr>
            <a:r>
              <a:rPr lang="tr-TR" i="1">
                <a:latin typeface="Times New Roman" pitchFamily="18" charset="0"/>
              </a:rPr>
              <a:t>          Kazanç</a:t>
            </a:r>
            <a:r>
              <a:rPr lang="en-US">
                <a:latin typeface="Times New Roman" pitchFamily="18" charset="0"/>
              </a:rPr>
              <a:t>(</a:t>
            </a:r>
            <a:r>
              <a:rPr lang="tr-TR">
                <a:latin typeface="Times New Roman" pitchFamily="18" charset="0"/>
              </a:rPr>
              <a:t>Ağırlık</a:t>
            </a:r>
            <a:r>
              <a:rPr lang="en-US">
                <a:latin typeface="Times New Roman" pitchFamily="18" charset="0"/>
              </a:rPr>
              <a:t> &lt;= 160) = </a:t>
            </a:r>
            <a:r>
              <a:rPr lang="en-US" b="1">
                <a:solidFill>
                  <a:srgbClr val="FF33CC"/>
                </a:solidFill>
                <a:latin typeface="Times New Roman" pitchFamily="18" charset="0"/>
              </a:rPr>
              <a:t>0.9911</a:t>
            </a:r>
            <a:r>
              <a:rPr lang="en-US">
                <a:latin typeface="Times New Roman" pitchFamily="18" charset="0"/>
              </a:rPr>
              <a:t> – (5/9 * </a:t>
            </a:r>
            <a:r>
              <a:rPr lang="en-US" b="1">
                <a:solidFill>
                  <a:srgbClr val="006600"/>
                </a:solidFill>
                <a:latin typeface="Times New Roman" pitchFamily="18" charset="0"/>
              </a:rPr>
              <a:t>0.7219</a:t>
            </a:r>
            <a:r>
              <a:rPr lang="en-US">
                <a:latin typeface="Times New Roman" pitchFamily="18" charset="0"/>
              </a:rPr>
              <a:t> + 4/9 * </a:t>
            </a:r>
            <a:r>
              <a:rPr lang="en-US" b="1">
                <a:solidFill>
                  <a:srgbClr val="990099"/>
                </a:solidFill>
                <a:latin typeface="Times New Roman" pitchFamily="18" charset="0"/>
              </a:rPr>
              <a:t>0</a:t>
            </a:r>
            <a:r>
              <a:rPr lang="en-US">
                <a:latin typeface="Times New Roman" pitchFamily="18" charset="0"/>
              </a:rPr>
              <a:t> ) = </a:t>
            </a:r>
            <a:r>
              <a:rPr lang="en-US" b="1">
                <a:latin typeface="Times New Roman" pitchFamily="18" charset="0"/>
              </a:rPr>
              <a:t>0.5900</a:t>
            </a:r>
          </a:p>
        </p:txBody>
      </p:sp>
      <p:pic>
        <p:nvPicPr>
          <p:cNvPr id="80943" name="Picture 18"/>
          <p:cNvPicPr>
            <a:picLocks noChangeAspect="1" noChangeArrowheads="1"/>
          </p:cNvPicPr>
          <p:nvPr/>
        </p:nvPicPr>
        <p:blipFill>
          <a:blip r:embed="rId5"/>
          <a:srcRect/>
          <a:stretch>
            <a:fillRect/>
          </a:stretch>
        </p:blipFill>
        <p:spPr bwMode="auto">
          <a:xfrm>
            <a:off x="838200" y="381000"/>
            <a:ext cx="342900" cy="461963"/>
          </a:xfrm>
          <a:prstGeom prst="rect">
            <a:avLst/>
          </a:prstGeom>
          <a:noFill/>
          <a:ln w="9525">
            <a:noFill/>
            <a:miter lim="800000"/>
            <a:headEnd/>
            <a:tailEnd/>
          </a:ln>
        </p:spPr>
      </p:pic>
      <p:pic>
        <p:nvPicPr>
          <p:cNvPr id="80944" name="Picture 19"/>
          <p:cNvPicPr>
            <a:picLocks noChangeAspect="1" noChangeArrowheads="1"/>
          </p:cNvPicPr>
          <p:nvPr/>
        </p:nvPicPr>
        <p:blipFill>
          <a:blip r:embed="rId6"/>
          <a:srcRect/>
          <a:stretch>
            <a:fillRect/>
          </a:stretch>
        </p:blipFill>
        <p:spPr bwMode="auto">
          <a:xfrm>
            <a:off x="1295400" y="381000"/>
            <a:ext cx="358775" cy="533400"/>
          </a:xfrm>
          <a:prstGeom prst="rect">
            <a:avLst/>
          </a:prstGeom>
          <a:noFill/>
          <a:ln w="9525">
            <a:noFill/>
            <a:miter lim="800000"/>
            <a:headEnd/>
            <a:tailEnd/>
          </a:ln>
        </p:spPr>
      </p:pic>
      <p:pic>
        <p:nvPicPr>
          <p:cNvPr id="80945" name="Picture 20"/>
          <p:cNvPicPr>
            <a:picLocks noChangeAspect="1" noChangeArrowheads="1"/>
          </p:cNvPicPr>
          <p:nvPr/>
        </p:nvPicPr>
        <p:blipFill>
          <a:blip r:embed="rId7"/>
          <a:srcRect/>
          <a:stretch>
            <a:fillRect/>
          </a:stretch>
        </p:blipFill>
        <p:spPr bwMode="auto">
          <a:xfrm>
            <a:off x="1752600" y="381000"/>
            <a:ext cx="350838" cy="533400"/>
          </a:xfrm>
          <a:prstGeom prst="rect">
            <a:avLst/>
          </a:prstGeom>
          <a:noFill/>
          <a:ln w="9525">
            <a:noFill/>
            <a:miter lim="800000"/>
            <a:headEnd/>
            <a:tailEnd/>
          </a:ln>
        </p:spPr>
      </p:pic>
      <p:pic>
        <p:nvPicPr>
          <p:cNvPr id="80946" name="Picture 21"/>
          <p:cNvPicPr>
            <a:picLocks noChangeAspect="1" noChangeArrowheads="1"/>
          </p:cNvPicPr>
          <p:nvPr/>
        </p:nvPicPr>
        <p:blipFill>
          <a:blip r:embed="rId8"/>
          <a:srcRect/>
          <a:stretch>
            <a:fillRect/>
          </a:stretch>
        </p:blipFill>
        <p:spPr bwMode="auto">
          <a:xfrm>
            <a:off x="2133600" y="381000"/>
            <a:ext cx="392113" cy="533400"/>
          </a:xfrm>
          <a:prstGeom prst="rect">
            <a:avLst/>
          </a:prstGeom>
          <a:noFill/>
          <a:ln w="9525">
            <a:noFill/>
            <a:miter lim="800000"/>
            <a:headEnd/>
            <a:tailEnd/>
          </a:ln>
        </p:spPr>
      </p:pic>
      <p:pic>
        <p:nvPicPr>
          <p:cNvPr id="80947" name="Picture 22"/>
          <p:cNvPicPr>
            <a:picLocks noChangeAspect="1" noChangeArrowheads="1"/>
          </p:cNvPicPr>
          <p:nvPr/>
        </p:nvPicPr>
        <p:blipFill>
          <a:blip r:embed="rId9"/>
          <a:srcRect/>
          <a:stretch>
            <a:fillRect/>
          </a:stretch>
        </p:blipFill>
        <p:spPr bwMode="auto">
          <a:xfrm>
            <a:off x="2590800" y="381000"/>
            <a:ext cx="385763" cy="500063"/>
          </a:xfrm>
          <a:prstGeom prst="rect">
            <a:avLst/>
          </a:prstGeom>
          <a:noFill/>
          <a:ln w="9525">
            <a:noFill/>
            <a:miter lim="800000"/>
            <a:headEnd/>
            <a:tailEnd/>
          </a:ln>
        </p:spPr>
      </p:pic>
      <p:pic>
        <p:nvPicPr>
          <p:cNvPr id="80948" name="Picture 23"/>
          <p:cNvPicPr>
            <a:picLocks noChangeAspect="1" noChangeArrowheads="1"/>
          </p:cNvPicPr>
          <p:nvPr/>
        </p:nvPicPr>
        <p:blipFill>
          <a:blip r:embed="rId10"/>
          <a:srcRect/>
          <a:stretch>
            <a:fillRect/>
          </a:stretch>
        </p:blipFill>
        <p:spPr bwMode="auto">
          <a:xfrm>
            <a:off x="3048000" y="381000"/>
            <a:ext cx="341313" cy="495300"/>
          </a:xfrm>
          <a:prstGeom prst="rect">
            <a:avLst/>
          </a:prstGeom>
          <a:noFill/>
          <a:ln w="9525">
            <a:noFill/>
            <a:miter lim="800000"/>
            <a:headEnd/>
            <a:tailEnd/>
          </a:ln>
        </p:spPr>
      </p:pic>
      <p:pic>
        <p:nvPicPr>
          <p:cNvPr id="80949" name="Picture 24"/>
          <p:cNvPicPr>
            <a:picLocks noChangeAspect="1" noChangeArrowheads="1"/>
          </p:cNvPicPr>
          <p:nvPr/>
        </p:nvPicPr>
        <p:blipFill>
          <a:blip r:embed="rId11"/>
          <a:srcRect/>
          <a:stretch>
            <a:fillRect/>
          </a:stretch>
        </p:blipFill>
        <p:spPr bwMode="auto">
          <a:xfrm>
            <a:off x="2286000" y="914400"/>
            <a:ext cx="357188" cy="533400"/>
          </a:xfrm>
          <a:prstGeom prst="rect">
            <a:avLst/>
          </a:prstGeom>
          <a:noFill/>
          <a:ln w="9525">
            <a:noFill/>
            <a:miter lim="800000"/>
            <a:headEnd/>
            <a:tailEnd/>
          </a:ln>
        </p:spPr>
      </p:pic>
      <p:pic>
        <p:nvPicPr>
          <p:cNvPr id="80950" name="Picture 25"/>
          <p:cNvPicPr>
            <a:picLocks noChangeAspect="1" noChangeArrowheads="1"/>
          </p:cNvPicPr>
          <p:nvPr/>
        </p:nvPicPr>
        <p:blipFill>
          <a:blip r:embed="rId12"/>
          <a:srcRect/>
          <a:stretch>
            <a:fillRect/>
          </a:stretch>
        </p:blipFill>
        <p:spPr bwMode="auto">
          <a:xfrm>
            <a:off x="1828800" y="914400"/>
            <a:ext cx="388938" cy="533400"/>
          </a:xfrm>
          <a:prstGeom prst="rect">
            <a:avLst/>
          </a:prstGeom>
          <a:noFill/>
          <a:ln w="9525">
            <a:noFill/>
            <a:miter lim="800000"/>
            <a:headEnd/>
            <a:tailEnd/>
          </a:ln>
        </p:spPr>
      </p:pic>
      <p:pic>
        <p:nvPicPr>
          <p:cNvPr id="80951" name="Picture 26"/>
          <p:cNvPicPr>
            <a:picLocks noChangeAspect="1" noChangeArrowheads="1"/>
          </p:cNvPicPr>
          <p:nvPr/>
        </p:nvPicPr>
        <p:blipFill>
          <a:blip r:embed="rId13"/>
          <a:srcRect/>
          <a:stretch>
            <a:fillRect/>
          </a:stretch>
        </p:blipFill>
        <p:spPr bwMode="auto">
          <a:xfrm>
            <a:off x="1371600" y="863600"/>
            <a:ext cx="412750" cy="609600"/>
          </a:xfrm>
          <a:prstGeom prst="rect">
            <a:avLst/>
          </a:prstGeom>
          <a:noFill/>
          <a:ln w="9525">
            <a:noFill/>
            <a:miter lim="800000"/>
            <a:headEnd/>
            <a:tailEnd/>
          </a:ln>
        </p:spPr>
      </p:pic>
      <p:pic>
        <p:nvPicPr>
          <p:cNvPr id="80952" name="Picture 27"/>
          <p:cNvPicPr>
            <a:picLocks noChangeAspect="1" noChangeArrowheads="1"/>
          </p:cNvPicPr>
          <p:nvPr/>
        </p:nvPicPr>
        <p:blipFill>
          <a:blip r:embed="rId6"/>
          <a:srcRect/>
          <a:stretch>
            <a:fillRect/>
          </a:stretch>
        </p:blipFill>
        <p:spPr bwMode="auto">
          <a:xfrm>
            <a:off x="304800" y="2362200"/>
            <a:ext cx="358775" cy="533400"/>
          </a:xfrm>
          <a:prstGeom prst="rect">
            <a:avLst/>
          </a:prstGeom>
          <a:noFill/>
          <a:ln w="9525">
            <a:noFill/>
            <a:miter lim="800000"/>
            <a:headEnd/>
            <a:tailEnd/>
          </a:ln>
        </p:spPr>
      </p:pic>
      <p:pic>
        <p:nvPicPr>
          <p:cNvPr id="80953" name="Picture 28"/>
          <p:cNvPicPr>
            <a:picLocks noChangeAspect="1" noChangeArrowheads="1"/>
          </p:cNvPicPr>
          <p:nvPr/>
        </p:nvPicPr>
        <p:blipFill>
          <a:blip r:embed="rId7"/>
          <a:srcRect/>
          <a:stretch>
            <a:fillRect/>
          </a:stretch>
        </p:blipFill>
        <p:spPr bwMode="auto">
          <a:xfrm>
            <a:off x="762000" y="2362200"/>
            <a:ext cx="350838" cy="533400"/>
          </a:xfrm>
          <a:prstGeom prst="rect">
            <a:avLst/>
          </a:prstGeom>
          <a:noFill/>
          <a:ln w="9525">
            <a:noFill/>
            <a:miter lim="800000"/>
            <a:headEnd/>
            <a:tailEnd/>
          </a:ln>
        </p:spPr>
      </p:pic>
      <p:pic>
        <p:nvPicPr>
          <p:cNvPr id="80954" name="Picture 29"/>
          <p:cNvPicPr>
            <a:picLocks noChangeAspect="1" noChangeArrowheads="1"/>
          </p:cNvPicPr>
          <p:nvPr/>
        </p:nvPicPr>
        <p:blipFill>
          <a:blip r:embed="rId8"/>
          <a:srcRect/>
          <a:stretch>
            <a:fillRect/>
          </a:stretch>
        </p:blipFill>
        <p:spPr bwMode="auto">
          <a:xfrm>
            <a:off x="1208088" y="2286000"/>
            <a:ext cx="392112" cy="533400"/>
          </a:xfrm>
          <a:prstGeom prst="rect">
            <a:avLst/>
          </a:prstGeom>
          <a:noFill/>
          <a:ln w="9525">
            <a:noFill/>
            <a:miter lim="800000"/>
            <a:headEnd/>
            <a:tailEnd/>
          </a:ln>
        </p:spPr>
      </p:pic>
      <p:pic>
        <p:nvPicPr>
          <p:cNvPr id="80955" name="Picture 30"/>
          <p:cNvPicPr>
            <a:picLocks noChangeAspect="1" noChangeArrowheads="1"/>
          </p:cNvPicPr>
          <p:nvPr/>
        </p:nvPicPr>
        <p:blipFill>
          <a:blip r:embed="rId9"/>
          <a:srcRect/>
          <a:stretch>
            <a:fillRect/>
          </a:stretch>
        </p:blipFill>
        <p:spPr bwMode="auto">
          <a:xfrm>
            <a:off x="609600" y="2895600"/>
            <a:ext cx="385763" cy="500063"/>
          </a:xfrm>
          <a:prstGeom prst="rect">
            <a:avLst/>
          </a:prstGeom>
          <a:noFill/>
          <a:ln w="9525">
            <a:noFill/>
            <a:miter lim="800000"/>
            <a:headEnd/>
            <a:tailEnd/>
          </a:ln>
        </p:spPr>
      </p:pic>
      <p:pic>
        <p:nvPicPr>
          <p:cNvPr id="80956" name="Picture 31"/>
          <p:cNvPicPr>
            <a:picLocks noChangeAspect="1" noChangeArrowheads="1"/>
          </p:cNvPicPr>
          <p:nvPr/>
        </p:nvPicPr>
        <p:blipFill>
          <a:blip r:embed="rId11"/>
          <a:srcRect/>
          <a:stretch>
            <a:fillRect/>
          </a:stretch>
        </p:blipFill>
        <p:spPr bwMode="auto">
          <a:xfrm>
            <a:off x="1066800" y="2895600"/>
            <a:ext cx="357188" cy="533400"/>
          </a:xfrm>
          <a:prstGeom prst="rect">
            <a:avLst/>
          </a:prstGeom>
          <a:noFill/>
          <a:ln w="9525">
            <a:noFill/>
            <a:miter lim="800000"/>
            <a:headEnd/>
            <a:tailEnd/>
          </a:ln>
        </p:spPr>
      </p:pic>
      <p:pic>
        <p:nvPicPr>
          <p:cNvPr id="80957" name="Picture 32"/>
          <p:cNvPicPr>
            <a:picLocks noChangeAspect="1" noChangeArrowheads="1"/>
          </p:cNvPicPr>
          <p:nvPr/>
        </p:nvPicPr>
        <p:blipFill>
          <a:blip r:embed="rId10"/>
          <a:srcRect/>
          <a:stretch>
            <a:fillRect/>
          </a:stretch>
        </p:blipFill>
        <p:spPr bwMode="auto">
          <a:xfrm>
            <a:off x="2743200" y="2362200"/>
            <a:ext cx="341313" cy="495300"/>
          </a:xfrm>
          <a:prstGeom prst="rect">
            <a:avLst/>
          </a:prstGeom>
          <a:noFill/>
          <a:ln w="9525">
            <a:noFill/>
            <a:miter lim="800000"/>
            <a:headEnd/>
            <a:tailEnd/>
          </a:ln>
        </p:spPr>
      </p:pic>
      <p:pic>
        <p:nvPicPr>
          <p:cNvPr id="80958" name="Picture 33"/>
          <p:cNvPicPr>
            <a:picLocks noChangeAspect="1" noChangeArrowheads="1"/>
          </p:cNvPicPr>
          <p:nvPr/>
        </p:nvPicPr>
        <p:blipFill>
          <a:blip r:embed="rId12"/>
          <a:srcRect/>
          <a:stretch>
            <a:fillRect/>
          </a:stretch>
        </p:blipFill>
        <p:spPr bwMode="auto">
          <a:xfrm>
            <a:off x="3200400" y="2362200"/>
            <a:ext cx="388938" cy="533400"/>
          </a:xfrm>
          <a:prstGeom prst="rect">
            <a:avLst/>
          </a:prstGeom>
          <a:noFill/>
          <a:ln w="9525">
            <a:noFill/>
            <a:miter lim="800000"/>
            <a:headEnd/>
            <a:tailEnd/>
          </a:ln>
        </p:spPr>
      </p:pic>
      <p:pic>
        <p:nvPicPr>
          <p:cNvPr id="80959" name="Picture 34"/>
          <p:cNvPicPr>
            <a:picLocks noChangeAspect="1" noChangeArrowheads="1"/>
          </p:cNvPicPr>
          <p:nvPr/>
        </p:nvPicPr>
        <p:blipFill>
          <a:blip r:embed="rId13"/>
          <a:srcRect/>
          <a:stretch>
            <a:fillRect/>
          </a:stretch>
        </p:blipFill>
        <p:spPr bwMode="auto">
          <a:xfrm>
            <a:off x="3886200" y="2895600"/>
            <a:ext cx="309563" cy="457200"/>
          </a:xfrm>
          <a:prstGeom prst="rect">
            <a:avLst/>
          </a:prstGeom>
          <a:noFill/>
          <a:ln w="9525">
            <a:noFill/>
            <a:miter lim="800000"/>
            <a:headEnd/>
            <a:tailEnd/>
          </a:ln>
        </p:spPr>
      </p:pic>
      <p:pic>
        <p:nvPicPr>
          <p:cNvPr id="80960" name="Picture 35"/>
          <p:cNvPicPr>
            <a:picLocks noChangeAspect="1" noChangeArrowheads="1"/>
          </p:cNvPicPr>
          <p:nvPr/>
        </p:nvPicPr>
        <p:blipFill>
          <a:blip r:embed="rId5"/>
          <a:srcRect/>
          <a:stretch>
            <a:fillRect/>
          </a:stretch>
        </p:blipFill>
        <p:spPr bwMode="auto">
          <a:xfrm>
            <a:off x="3276600" y="2895600"/>
            <a:ext cx="342900" cy="461963"/>
          </a:xfrm>
          <a:prstGeom prst="rect">
            <a:avLst/>
          </a:prstGeom>
          <a:noFill/>
          <a:ln w="9525">
            <a:noFill/>
            <a:miter lim="800000"/>
            <a:headEnd/>
            <a:tailEnd/>
          </a:ln>
        </p:spPr>
      </p:pic>
      <p:graphicFrame>
        <p:nvGraphicFramePr>
          <p:cNvPr id="80932" name="Object 34"/>
          <p:cNvGraphicFramePr>
            <a:graphicFrameLocks noChangeAspect="1"/>
          </p:cNvGraphicFramePr>
          <p:nvPr/>
        </p:nvGraphicFramePr>
        <p:xfrm>
          <a:off x="827088" y="4076700"/>
          <a:ext cx="5683250" cy="444500"/>
        </p:xfrm>
        <a:graphic>
          <a:graphicData uri="http://schemas.openxmlformats.org/presentationml/2006/ole">
            <mc:AlternateContent xmlns:mc="http://schemas.openxmlformats.org/markup-compatibility/2006">
              <mc:Choice xmlns:v="urn:schemas-microsoft-com:vml" Requires="v">
                <p:oleObj spid="_x0000_s80936" name="Denklem" r:id="rId14" imgW="3225600" imgH="253800" progId="Equation.3">
                  <p:embed/>
                </p:oleObj>
              </mc:Choice>
              <mc:Fallback>
                <p:oleObj name="Denklem" r:id="rId14" imgW="3225600" imgH="253800" progId="Equation.3">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7088" y="4076700"/>
                        <a:ext cx="56832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61" name="AutoShape 37"/>
          <p:cNvSpPr>
            <a:spLocks noChangeArrowheads="1"/>
          </p:cNvSpPr>
          <p:nvPr/>
        </p:nvSpPr>
        <p:spPr bwMode="auto">
          <a:xfrm rot="9957826">
            <a:off x="468313" y="5365750"/>
            <a:ext cx="3643312" cy="584200"/>
          </a:xfrm>
          <a:prstGeom prst="wedgeRectCallout">
            <a:avLst>
              <a:gd name="adj1" fmla="val -37843"/>
              <a:gd name="adj2" fmla="val 112102"/>
            </a:avLst>
          </a:prstGeom>
          <a:solidFill>
            <a:srgbClr val="CCFFCC">
              <a:alpha val="78822"/>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(4</a:t>
            </a:r>
            <a:r>
              <a:rPr lang="tr-TR" sz="1000" b="1">
                <a:solidFill>
                  <a:srgbClr val="FF0000"/>
                </a:solidFill>
              </a:rPr>
              <a:t>K</a:t>
            </a:r>
            <a:r>
              <a:rPr lang="en-US" sz="1000"/>
              <a:t>,5</a:t>
            </a:r>
            <a:r>
              <a:rPr lang="tr-TR" sz="1000" b="1">
                <a:solidFill>
                  <a:srgbClr val="0000FF"/>
                </a:solidFill>
              </a:rPr>
              <a:t>E</a:t>
            </a:r>
            <a:r>
              <a:rPr lang="en-US" sz="1000"/>
              <a:t>) = -(4/9)log2(4/9) - (5/9)log2(5/9)</a:t>
            </a:r>
          </a:p>
          <a:p>
            <a:r>
              <a:rPr lang="en-US" sz="1000"/>
              <a:t>	            =  </a:t>
            </a:r>
            <a:r>
              <a:rPr lang="en-US" sz="1000" b="1">
                <a:solidFill>
                  <a:srgbClr val="FF33CC"/>
                </a:solidFill>
              </a:rPr>
              <a:t>0.9911</a:t>
            </a:r>
            <a:endParaRPr lang="tr-TR" sz="1000" b="1">
              <a:solidFill>
                <a:srgbClr val="FF33CC"/>
              </a:solidFill>
            </a:endParaRPr>
          </a:p>
        </p:txBody>
      </p:sp>
      <p:sp>
        <p:nvSpPr>
          <p:cNvPr id="80962" name="AutoShape 38"/>
          <p:cNvSpPr>
            <a:spLocks noChangeArrowheads="1"/>
          </p:cNvSpPr>
          <p:nvPr/>
        </p:nvSpPr>
        <p:spPr bwMode="auto">
          <a:xfrm rot="9957826">
            <a:off x="2843213" y="5300663"/>
            <a:ext cx="3643312" cy="584200"/>
          </a:xfrm>
          <a:prstGeom prst="wedgeRectCallout">
            <a:avLst>
              <a:gd name="adj1" fmla="val -17944"/>
              <a:gd name="adj2" fmla="val 125759"/>
            </a:avLst>
          </a:prstGeom>
          <a:solidFill>
            <a:srgbClr val="33CCCC">
              <a:alpha val="41960"/>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(4</a:t>
            </a:r>
            <a:r>
              <a:rPr lang="tr-TR" sz="1000" b="1">
                <a:solidFill>
                  <a:srgbClr val="FF0000"/>
                </a:solidFill>
              </a:rPr>
              <a:t>K</a:t>
            </a:r>
            <a:r>
              <a:rPr lang="en-US" sz="1000"/>
              <a:t>,1</a:t>
            </a:r>
            <a:r>
              <a:rPr lang="tr-TR" sz="1000" b="1">
                <a:solidFill>
                  <a:srgbClr val="0000FF"/>
                </a:solidFill>
              </a:rPr>
              <a:t>E</a:t>
            </a:r>
            <a:r>
              <a:rPr lang="en-US" sz="1000"/>
              <a:t>) = -(4/5)log2(4/5) - (1/5)log2(1/5)</a:t>
            </a:r>
          </a:p>
          <a:p>
            <a:r>
              <a:rPr lang="en-US" sz="1000"/>
              <a:t>	            =  </a:t>
            </a:r>
            <a:r>
              <a:rPr lang="en-US" sz="1000" b="1">
                <a:solidFill>
                  <a:srgbClr val="006600"/>
                </a:solidFill>
              </a:rPr>
              <a:t>0.7219</a:t>
            </a:r>
          </a:p>
          <a:p>
            <a:pPr algn="ctr"/>
            <a:endParaRPr lang="tr-TR" sz="1000"/>
          </a:p>
        </p:txBody>
      </p:sp>
      <p:sp>
        <p:nvSpPr>
          <p:cNvPr id="80963" name="AutoShape 39"/>
          <p:cNvSpPr>
            <a:spLocks noChangeArrowheads="1"/>
          </p:cNvSpPr>
          <p:nvPr/>
        </p:nvSpPr>
        <p:spPr bwMode="auto">
          <a:xfrm rot="9957826">
            <a:off x="4932363" y="5300663"/>
            <a:ext cx="3643312" cy="584200"/>
          </a:xfrm>
          <a:prstGeom prst="wedgeRectCallout">
            <a:avLst>
              <a:gd name="adj1" fmla="val 14718"/>
              <a:gd name="adj2" fmla="val 178181"/>
            </a:avLst>
          </a:prstGeom>
          <a:solidFill>
            <a:srgbClr val="800080">
              <a:alpha val="30196"/>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(0</a:t>
            </a:r>
            <a:r>
              <a:rPr lang="tr-TR" sz="1000" b="1">
                <a:solidFill>
                  <a:srgbClr val="FF0000"/>
                </a:solidFill>
              </a:rPr>
              <a:t>K</a:t>
            </a:r>
            <a:r>
              <a:rPr lang="en-US" sz="1000"/>
              <a:t>,4</a:t>
            </a:r>
            <a:r>
              <a:rPr lang="tr-TR" sz="1000" b="1">
                <a:solidFill>
                  <a:srgbClr val="0000FF"/>
                </a:solidFill>
              </a:rPr>
              <a:t>E</a:t>
            </a:r>
            <a:r>
              <a:rPr lang="en-US" sz="1000"/>
              <a:t>) = -(0/4)log2(0/4) - (4/4)log2(4/4)</a:t>
            </a:r>
          </a:p>
          <a:p>
            <a:r>
              <a:rPr lang="en-US" sz="1000"/>
              <a:t>	            =  </a:t>
            </a:r>
            <a:r>
              <a:rPr lang="en-US" sz="1000" b="1">
                <a:solidFill>
                  <a:srgbClr val="990099"/>
                </a:solidFill>
              </a:rPr>
              <a:t>0</a:t>
            </a:r>
          </a:p>
          <a:p>
            <a:pPr algn="ctr"/>
            <a:endParaRPr lang="tr-TR" sz="10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checkerboard(across)">
                                      <p:cBhvr>
                                        <p:cTn id="7" dur="500"/>
                                        <p:tgtEl>
                                          <p:spTgt spid="112644"/>
                                        </p:tgtEl>
                                      </p:cBhvr>
                                    </p:animEffect>
                                  </p:childTnLst>
                                </p:cTn>
                              </p:par>
                              <p:par>
                                <p:cTn id="8" presetID="5" presetClass="entr" presetSubtype="10" fill="hold" nodeType="withEffect">
                                  <p:stCondLst>
                                    <p:cond delay="0"/>
                                  </p:stCondLst>
                                  <p:childTnLst>
                                    <p:set>
                                      <p:cBhvr>
                                        <p:cTn id="9" dur="1" fill="hold">
                                          <p:stCondLst>
                                            <p:cond delay="0"/>
                                          </p:stCondLst>
                                        </p:cTn>
                                        <p:tgtEl>
                                          <p:spTgt spid="80952"/>
                                        </p:tgtEl>
                                        <p:attrNameLst>
                                          <p:attrName>style.visibility</p:attrName>
                                        </p:attrNameLst>
                                      </p:cBhvr>
                                      <p:to>
                                        <p:strVal val="visible"/>
                                      </p:to>
                                    </p:set>
                                    <p:animEffect transition="in" filter="checkerboard(across)">
                                      <p:cBhvr>
                                        <p:cTn id="10" dur="500"/>
                                        <p:tgtEl>
                                          <p:spTgt spid="80952"/>
                                        </p:tgtEl>
                                      </p:cBhvr>
                                    </p:animEffect>
                                  </p:childTnLst>
                                </p:cTn>
                              </p:par>
                              <p:par>
                                <p:cTn id="11" presetID="5" presetClass="entr" presetSubtype="10" fill="hold" nodeType="withEffect">
                                  <p:stCondLst>
                                    <p:cond delay="0"/>
                                  </p:stCondLst>
                                  <p:childTnLst>
                                    <p:set>
                                      <p:cBhvr>
                                        <p:cTn id="12" dur="1" fill="hold">
                                          <p:stCondLst>
                                            <p:cond delay="0"/>
                                          </p:stCondLst>
                                        </p:cTn>
                                        <p:tgtEl>
                                          <p:spTgt spid="80953"/>
                                        </p:tgtEl>
                                        <p:attrNameLst>
                                          <p:attrName>style.visibility</p:attrName>
                                        </p:attrNameLst>
                                      </p:cBhvr>
                                      <p:to>
                                        <p:strVal val="visible"/>
                                      </p:to>
                                    </p:set>
                                    <p:animEffect transition="in" filter="checkerboard(across)">
                                      <p:cBhvr>
                                        <p:cTn id="13" dur="500"/>
                                        <p:tgtEl>
                                          <p:spTgt spid="80953"/>
                                        </p:tgtEl>
                                      </p:cBhvr>
                                    </p:animEffect>
                                  </p:childTnLst>
                                </p:cTn>
                              </p:par>
                              <p:par>
                                <p:cTn id="14" presetID="5" presetClass="entr" presetSubtype="10" fill="hold" nodeType="withEffect">
                                  <p:stCondLst>
                                    <p:cond delay="0"/>
                                  </p:stCondLst>
                                  <p:childTnLst>
                                    <p:set>
                                      <p:cBhvr>
                                        <p:cTn id="15" dur="1" fill="hold">
                                          <p:stCondLst>
                                            <p:cond delay="0"/>
                                          </p:stCondLst>
                                        </p:cTn>
                                        <p:tgtEl>
                                          <p:spTgt spid="80954"/>
                                        </p:tgtEl>
                                        <p:attrNameLst>
                                          <p:attrName>style.visibility</p:attrName>
                                        </p:attrNameLst>
                                      </p:cBhvr>
                                      <p:to>
                                        <p:strVal val="visible"/>
                                      </p:to>
                                    </p:set>
                                    <p:animEffect transition="in" filter="checkerboard(across)">
                                      <p:cBhvr>
                                        <p:cTn id="16" dur="500"/>
                                        <p:tgtEl>
                                          <p:spTgt spid="80954"/>
                                        </p:tgtEl>
                                      </p:cBhvr>
                                    </p:animEffect>
                                  </p:childTnLst>
                                </p:cTn>
                              </p:par>
                              <p:par>
                                <p:cTn id="17" presetID="5" presetClass="entr" presetSubtype="10" fill="hold" nodeType="withEffect">
                                  <p:stCondLst>
                                    <p:cond delay="0"/>
                                  </p:stCondLst>
                                  <p:childTnLst>
                                    <p:set>
                                      <p:cBhvr>
                                        <p:cTn id="18" dur="1" fill="hold">
                                          <p:stCondLst>
                                            <p:cond delay="0"/>
                                          </p:stCondLst>
                                        </p:cTn>
                                        <p:tgtEl>
                                          <p:spTgt spid="80955"/>
                                        </p:tgtEl>
                                        <p:attrNameLst>
                                          <p:attrName>style.visibility</p:attrName>
                                        </p:attrNameLst>
                                      </p:cBhvr>
                                      <p:to>
                                        <p:strVal val="visible"/>
                                      </p:to>
                                    </p:set>
                                    <p:animEffect transition="in" filter="checkerboard(across)">
                                      <p:cBhvr>
                                        <p:cTn id="19" dur="500"/>
                                        <p:tgtEl>
                                          <p:spTgt spid="80955"/>
                                        </p:tgtEl>
                                      </p:cBhvr>
                                    </p:animEffect>
                                  </p:childTnLst>
                                </p:cTn>
                              </p:par>
                              <p:par>
                                <p:cTn id="20" presetID="5" presetClass="entr" presetSubtype="10" fill="hold" nodeType="withEffect">
                                  <p:stCondLst>
                                    <p:cond delay="0"/>
                                  </p:stCondLst>
                                  <p:childTnLst>
                                    <p:set>
                                      <p:cBhvr>
                                        <p:cTn id="21" dur="1" fill="hold">
                                          <p:stCondLst>
                                            <p:cond delay="0"/>
                                          </p:stCondLst>
                                        </p:cTn>
                                        <p:tgtEl>
                                          <p:spTgt spid="80956"/>
                                        </p:tgtEl>
                                        <p:attrNameLst>
                                          <p:attrName>style.visibility</p:attrName>
                                        </p:attrNameLst>
                                      </p:cBhvr>
                                      <p:to>
                                        <p:strVal val="visible"/>
                                      </p:to>
                                    </p:set>
                                    <p:animEffect transition="in" filter="checkerboard(across)">
                                      <p:cBhvr>
                                        <p:cTn id="22" dur="500"/>
                                        <p:tgtEl>
                                          <p:spTgt spid="8095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2655"/>
                                        </p:tgtEl>
                                        <p:attrNameLst>
                                          <p:attrName>style.visibility</p:attrName>
                                        </p:attrNameLst>
                                      </p:cBhvr>
                                      <p:to>
                                        <p:strVal val="visible"/>
                                      </p:to>
                                    </p:set>
                                    <p:animEffect transition="in" filter="checkerboard(across)">
                                      <p:cBhvr>
                                        <p:cTn id="27" dur="500"/>
                                        <p:tgtEl>
                                          <p:spTgt spid="112655"/>
                                        </p:tgtEl>
                                      </p:cBhvr>
                                    </p:animEffect>
                                  </p:childTnLst>
                                </p:cTn>
                              </p:par>
                              <p:par>
                                <p:cTn id="28" presetID="5" presetClass="entr" presetSubtype="10" fill="hold" nodeType="withEffect">
                                  <p:stCondLst>
                                    <p:cond delay="0"/>
                                  </p:stCondLst>
                                  <p:childTnLst>
                                    <p:set>
                                      <p:cBhvr>
                                        <p:cTn id="29" dur="1" fill="hold">
                                          <p:stCondLst>
                                            <p:cond delay="0"/>
                                          </p:stCondLst>
                                        </p:cTn>
                                        <p:tgtEl>
                                          <p:spTgt spid="80957"/>
                                        </p:tgtEl>
                                        <p:attrNameLst>
                                          <p:attrName>style.visibility</p:attrName>
                                        </p:attrNameLst>
                                      </p:cBhvr>
                                      <p:to>
                                        <p:strVal val="visible"/>
                                      </p:to>
                                    </p:set>
                                    <p:animEffect transition="in" filter="checkerboard(across)">
                                      <p:cBhvr>
                                        <p:cTn id="30" dur="500"/>
                                        <p:tgtEl>
                                          <p:spTgt spid="80957"/>
                                        </p:tgtEl>
                                      </p:cBhvr>
                                    </p:animEffect>
                                  </p:childTnLst>
                                </p:cTn>
                              </p:par>
                              <p:par>
                                <p:cTn id="31" presetID="5" presetClass="entr" presetSubtype="10" fill="hold" nodeType="withEffect">
                                  <p:stCondLst>
                                    <p:cond delay="0"/>
                                  </p:stCondLst>
                                  <p:childTnLst>
                                    <p:set>
                                      <p:cBhvr>
                                        <p:cTn id="32" dur="1" fill="hold">
                                          <p:stCondLst>
                                            <p:cond delay="0"/>
                                          </p:stCondLst>
                                        </p:cTn>
                                        <p:tgtEl>
                                          <p:spTgt spid="80958"/>
                                        </p:tgtEl>
                                        <p:attrNameLst>
                                          <p:attrName>style.visibility</p:attrName>
                                        </p:attrNameLst>
                                      </p:cBhvr>
                                      <p:to>
                                        <p:strVal val="visible"/>
                                      </p:to>
                                    </p:set>
                                    <p:animEffect transition="in" filter="checkerboard(across)">
                                      <p:cBhvr>
                                        <p:cTn id="33" dur="500"/>
                                        <p:tgtEl>
                                          <p:spTgt spid="80958"/>
                                        </p:tgtEl>
                                      </p:cBhvr>
                                    </p:animEffect>
                                  </p:childTnLst>
                                </p:cTn>
                              </p:par>
                              <p:par>
                                <p:cTn id="34" presetID="5" presetClass="entr" presetSubtype="10" fill="hold" nodeType="withEffect">
                                  <p:stCondLst>
                                    <p:cond delay="0"/>
                                  </p:stCondLst>
                                  <p:childTnLst>
                                    <p:set>
                                      <p:cBhvr>
                                        <p:cTn id="35" dur="1" fill="hold">
                                          <p:stCondLst>
                                            <p:cond delay="0"/>
                                          </p:stCondLst>
                                        </p:cTn>
                                        <p:tgtEl>
                                          <p:spTgt spid="80959"/>
                                        </p:tgtEl>
                                        <p:attrNameLst>
                                          <p:attrName>style.visibility</p:attrName>
                                        </p:attrNameLst>
                                      </p:cBhvr>
                                      <p:to>
                                        <p:strVal val="visible"/>
                                      </p:to>
                                    </p:set>
                                    <p:animEffect transition="in" filter="checkerboard(across)">
                                      <p:cBhvr>
                                        <p:cTn id="36" dur="500"/>
                                        <p:tgtEl>
                                          <p:spTgt spid="80959"/>
                                        </p:tgtEl>
                                      </p:cBhvr>
                                    </p:animEffect>
                                  </p:childTnLst>
                                </p:cTn>
                              </p:par>
                              <p:par>
                                <p:cTn id="37" presetID="5" presetClass="entr" presetSubtype="10" fill="hold" nodeType="withEffect">
                                  <p:stCondLst>
                                    <p:cond delay="0"/>
                                  </p:stCondLst>
                                  <p:childTnLst>
                                    <p:set>
                                      <p:cBhvr>
                                        <p:cTn id="38" dur="1" fill="hold">
                                          <p:stCondLst>
                                            <p:cond delay="0"/>
                                          </p:stCondLst>
                                        </p:cTn>
                                        <p:tgtEl>
                                          <p:spTgt spid="80960"/>
                                        </p:tgtEl>
                                        <p:attrNameLst>
                                          <p:attrName>style.visibility</p:attrName>
                                        </p:attrNameLst>
                                      </p:cBhvr>
                                      <p:to>
                                        <p:strVal val="visible"/>
                                      </p:to>
                                    </p:set>
                                    <p:animEffect transition="in" filter="checkerboard(across)">
                                      <p:cBhvr>
                                        <p:cTn id="39" dur="500"/>
                                        <p:tgtEl>
                                          <p:spTgt spid="80960"/>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80932"/>
                                        </p:tgtEl>
                                        <p:attrNameLst>
                                          <p:attrName>style.visibility</p:attrName>
                                        </p:attrNameLst>
                                      </p:cBhvr>
                                      <p:to>
                                        <p:strVal val="visible"/>
                                      </p:to>
                                    </p:set>
                                    <p:animEffect transition="in" filter="checkerboard(across)">
                                      <p:cBhvr>
                                        <p:cTn id="44" dur="500"/>
                                        <p:tgtEl>
                                          <p:spTgt spid="80932"/>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80942"/>
                                        </p:tgtEl>
                                        <p:attrNameLst>
                                          <p:attrName>style.visibility</p:attrName>
                                        </p:attrNameLst>
                                      </p:cBhvr>
                                      <p:to>
                                        <p:strVal val="visible"/>
                                      </p:to>
                                    </p:set>
                                    <p:animEffect transition="in" filter="checkerboard(across)">
                                      <p:cBhvr>
                                        <p:cTn id="47" dur="500"/>
                                        <p:tgtEl>
                                          <p:spTgt spid="80942"/>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80961"/>
                                        </p:tgtEl>
                                        <p:attrNameLst>
                                          <p:attrName>style.visibility</p:attrName>
                                        </p:attrNameLst>
                                      </p:cBhvr>
                                      <p:to>
                                        <p:strVal val="visible"/>
                                      </p:to>
                                    </p:set>
                                    <p:animEffect transition="in" filter="checkerboard(across)">
                                      <p:cBhvr>
                                        <p:cTn id="52" dur="500"/>
                                        <p:tgtEl>
                                          <p:spTgt spid="80961"/>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80962"/>
                                        </p:tgtEl>
                                        <p:attrNameLst>
                                          <p:attrName>style.visibility</p:attrName>
                                        </p:attrNameLst>
                                      </p:cBhvr>
                                      <p:to>
                                        <p:strVal val="visible"/>
                                      </p:to>
                                    </p:set>
                                    <p:animEffect transition="in" filter="checkerboard(across)">
                                      <p:cBhvr>
                                        <p:cTn id="57" dur="500"/>
                                        <p:tgtEl>
                                          <p:spTgt spid="80962"/>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80963"/>
                                        </p:tgtEl>
                                        <p:attrNameLst>
                                          <p:attrName>style.visibility</p:attrName>
                                        </p:attrNameLst>
                                      </p:cBhvr>
                                      <p:to>
                                        <p:strVal val="visible"/>
                                      </p:to>
                                    </p:set>
                                    <p:animEffect transition="in" filter="checkerboard(across)">
                                      <p:cBhvr>
                                        <p:cTn id="62" dur="500"/>
                                        <p:tgtEl>
                                          <p:spTgt spid="8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55" grpId="0" animBg="1"/>
      <p:bldP spid="80942" grpId="0"/>
      <p:bldP spid="80961" grpId="0" animBg="1"/>
      <p:bldP spid="80962" grpId="0" animBg="1"/>
      <p:bldP spid="809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7" name="Rectangle 2"/>
          <p:cNvSpPr>
            <a:spLocks noChangeArrowheads="1"/>
          </p:cNvSpPr>
          <p:nvPr/>
        </p:nvSpPr>
        <p:spPr bwMode="auto">
          <a:xfrm>
            <a:off x="361950" y="3716338"/>
            <a:ext cx="8782050" cy="1238250"/>
          </a:xfrm>
          <a:prstGeom prst="rect">
            <a:avLst/>
          </a:prstGeom>
          <a:noFill/>
          <a:ln w="0">
            <a:solidFill>
              <a:srgbClr val="C0C0C0"/>
            </a:solidFill>
            <a:miter lim="800000"/>
            <a:headEnd/>
            <a:tailEnd/>
          </a:ln>
        </p:spPr>
        <p:txBody>
          <a:bodyPr wrap="none" anchor="ctr"/>
          <a:lstStyle/>
          <a:p>
            <a:endParaRPr lang="tr-TR" sz="2400">
              <a:latin typeface="Verdana" pitchFamily="34" charset="0"/>
            </a:endParaRPr>
          </a:p>
        </p:txBody>
      </p:sp>
      <p:sp>
        <p:nvSpPr>
          <p:cNvPr id="113667" name="Rectangle 3"/>
          <p:cNvSpPr>
            <a:spLocks noChangeArrowheads="1"/>
          </p:cNvSpPr>
          <p:nvPr/>
        </p:nvSpPr>
        <p:spPr bwMode="auto">
          <a:xfrm>
            <a:off x="715963" y="268288"/>
            <a:ext cx="3303587" cy="1223962"/>
          </a:xfrm>
          <a:prstGeom prst="rect">
            <a:avLst/>
          </a:prstGeom>
          <a:solidFill>
            <a:srgbClr val="CCFFFF"/>
          </a:solidFill>
          <a:ln w="1270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113668" name="Rectangle 4"/>
          <p:cNvSpPr>
            <a:spLocks noChangeArrowheads="1"/>
          </p:cNvSpPr>
          <p:nvPr/>
        </p:nvSpPr>
        <p:spPr bwMode="auto">
          <a:xfrm>
            <a:off x="188913" y="2266950"/>
            <a:ext cx="1801812" cy="1223963"/>
          </a:xfrm>
          <a:prstGeom prst="rect">
            <a:avLst/>
          </a:prstGeom>
          <a:solidFill>
            <a:srgbClr val="33CCCC"/>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1960" name="Line 5"/>
          <p:cNvSpPr>
            <a:spLocks noChangeShapeType="1"/>
          </p:cNvSpPr>
          <p:nvPr/>
        </p:nvSpPr>
        <p:spPr bwMode="auto">
          <a:xfrm flipH="1">
            <a:off x="117157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113679" name="Rectangle 15"/>
          <p:cNvSpPr>
            <a:spLocks noChangeArrowheads="1"/>
          </p:cNvSpPr>
          <p:nvPr/>
        </p:nvSpPr>
        <p:spPr bwMode="auto">
          <a:xfrm flipH="1">
            <a:off x="2598738" y="2266950"/>
            <a:ext cx="1849437" cy="1223963"/>
          </a:xfrm>
          <a:prstGeom prst="rect">
            <a:avLst/>
          </a:prstGeom>
          <a:solidFill>
            <a:srgbClr val="CC99FF"/>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1962" name="Line 16"/>
          <p:cNvSpPr>
            <a:spLocks noChangeShapeType="1"/>
          </p:cNvSpPr>
          <p:nvPr/>
        </p:nvSpPr>
        <p:spPr bwMode="auto">
          <a:xfrm>
            <a:off x="298132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81963" name="Rectangle 17"/>
          <p:cNvSpPr>
            <a:spLocks noChangeArrowheads="1"/>
          </p:cNvSpPr>
          <p:nvPr/>
        </p:nvSpPr>
        <p:spPr bwMode="auto">
          <a:xfrm>
            <a:off x="1873250" y="1878013"/>
            <a:ext cx="1073150" cy="336550"/>
          </a:xfrm>
          <a:prstGeom prst="rect">
            <a:avLst/>
          </a:prstGeom>
          <a:noFill/>
          <a:ln w="0">
            <a:noFill/>
            <a:miter lim="800000"/>
            <a:headEnd/>
            <a:tailEnd/>
          </a:ln>
        </p:spPr>
        <p:txBody>
          <a:bodyPr wrap="none">
            <a:spAutoFit/>
          </a:bodyPr>
          <a:lstStyle/>
          <a:p>
            <a:pPr algn="ctr"/>
            <a:r>
              <a:rPr lang="tr-TR" sz="1600">
                <a:latin typeface="Times New Roman" pitchFamily="18" charset="0"/>
              </a:rPr>
              <a:t>Yaş</a:t>
            </a:r>
            <a:r>
              <a:rPr lang="en-US" sz="1600">
                <a:latin typeface="Times New Roman" pitchFamily="18" charset="0"/>
              </a:rPr>
              <a:t>&lt;= 40?</a:t>
            </a:r>
          </a:p>
        </p:txBody>
      </p:sp>
      <p:sp>
        <p:nvSpPr>
          <p:cNvPr id="81964" name="Text Box 18"/>
          <p:cNvSpPr txBox="1">
            <a:spLocks noChangeArrowheads="1"/>
          </p:cNvSpPr>
          <p:nvPr/>
        </p:nvSpPr>
        <p:spPr bwMode="auto">
          <a:xfrm>
            <a:off x="900113" y="1628775"/>
            <a:ext cx="506412" cy="365125"/>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1965" name="Text Box 19"/>
          <p:cNvSpPr txBox="1">
            <a:spLocks noChangeArrowheads="1"/>
          </p:cNvSpPr>
          <p:nvPr/>
        </p:nvSpPr>
        <p:spPr bwMode="auto">
          <a:xfrm>
            <a:off x="3370263" y="1628775"/>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graphicFrame>
        <p:nvGraphicFramePr>
          <p:cNvPr id="81934" name="Object 31"/>
          <p:cNvGraphicFramePr>
            <a:graphicFrameLocks noChangeAspect="1"/>
          </p:cNvGraphicFramePr>
          <p:nvPr/>
        </p:nvGraphicFramePr>
        <p:xfrm>
          <a:off x="4067175" y="436563"/>
          <a:ext cx="4841875" cy="615950"/>
        </p:xfrm>
        <a:graphic>
          <a:graphicData uri="http://schemas.openxmlformats.org/presentationml/2006/ole">
            <mc:AlternateContent xmlns:mc="http://schemas.openxmlformats.org/markup-compatibility/2006">
              <mc:Choice xmlns:v="urn:schemas-microsoft-com:vml" Requires="v">
                <p:oleObj spid="_x0000_s81959" name="Equation" r:id="rId3" imgW="3593880" imgH="457200" progId="Equation.3">
                  <p:embed/>
                </p:oleObj>
              </mc:Choice>
              <mc:Fallback>
                <p:oleObj name="Equation" r:id="rId3" imgW="3593880" imgH="45720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436563"/>
                        <a:ext cx="484187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6" name="Text Box 32"/>
          <p:cNvSpPr txBox="1">
            <a:spLocks noChangeArrowheads="1"/>
          </p:cNvSpPr>
          <p:nvPr/>
        </p:nvSpPr>
        <p:spPr bwMode="auto">
          <a:xfrm>
            <a:off x="319088" y="4532313"/>
            <a:ext cx="8616950" cy="366712"/>
          </a:xfrm>
          <a:prstGeom prst="rect">
            <a:avLst/>
          </a:prstGeom>
          <a:noFill/>
          <a:ln w="0">
            <a:noFill/>
            <a:miter lim="800000"/>
            <a:headEnd/>
            <a:tailEnd/>
          </a:ln>
        </p:spPr>
        <p:txBody>
          <a:bodyPr>
            <a:spAutoFit/>
          </a:bodyPr>
          <a:lstStyle/>
          <a:p>
            <a:pPr>
              <a:spcBef>
                <a:spcPct val="50000"/>
              </a:spcBef>
            </a:pPr>
            <a:r>
              <a:rPr lang="tr-TR" i="1">
                <a:latin typeface="Times New Roman" pitchFamily="18" charset="0"/>
              </a:rPr>
              <a:t>Kazanç</a:t>
            </a:r>
            <a:r>
              <a:rPr lang="en-US">
                <a:latin typeface="Times New Roman" pitchFamily="18" charset="0"/>
              </a:rPr>
              <a:t>(</a:t>
            </a:r>
            <a:r>
              <a:rPr lang="tr-TR">
                <a:latin typeface="Times New Roman" pitchFamily="18" charset="0"/>
              </a:rPr>
              <a:t>Yaş</a:t>
            </a:r>
            <a:r>
              <a:rPr lang="en-US">
                <a:latin typeface="Times New Roman" pitchFamily="18" charset="0"/>
              </a:rPr>
              <a:t>&lt;= 40) = </a:t>
            </a:r>
            <a:r>
              <a:rPr lang="en-US" b="1">
                <a:solidFill>
                  <a:srgbClr val="FF33CC"/>
                </a:solidFill>
                <a:latin typeface="Times New Roman" pitchFamily="18" charset="0"/>
              </a:rPr>
              <a:t>0.9911</a:t>
            </a:r>
            <a:r>
              <a:rPr lang="en-US">
                <a:latin typeface="Times New Roman" pitchFamily="18" charset="0"/>
              </a:rPr>
              <a:t> – (6/9 * </a:t>
            </a:r>
            <a:r>
              <a:rPr lang="en-US" b="1">
                <a:solidFill>
                  <a:srgbClr val="006600"/>
                </a:solidFill>
                <a:latin typeface="Times New Roman" pitchFamily="18" charset="0"/>
              </a:rPr>
              <a:t>1</a:t>
            </a:r>
            <a:r>
              <a:rPr lang="en-US">
                <a:latin typeface="Times New Roman" pitchFamily="18" charset="0"/>
              </a:rPr>
              <a:t> + 3/9 * </a:t>
            </a:r>
            <a:r>
              <a:rPr lang="en-US" b="1">
                <a:solidFill>
                  <a:srgbClr val="990099"/>
                </a:solidFill>
                <a:latin typeface="Times New Roman" pitchFamily="18" charset="0"/>
              </a:rPr>
              <a:t>0.9183</a:t>
            </a:r>
            <a:r>
              <a:rPr lang="en-US">
                <a:latin typeface="Times New Roman" pitchFamily="18" charset="0"/>
              </a:rPr>
              <a:t> ) = </a:t>
            </a:r>
            <a:r>
              <a:rPr lang="en-US" b="1">
                <a:latin typeface="Times New Roman" pitchFamily="18" charset="0"/>
              </a:rPr>
              <a:t>0.0183</a:t>
            </a:r>
          </a:p>
        </p:txBody>
      </p:sp>
      <p:pic>
        <p:nvPicPr>
          <p:cNvPr id="81967" name="Picture 18"/>
          <p:cNvPicPr>
            <a:picLocks noChangeAspect="1" noChangeArrowheads="1"/>
          </p:cNvPicPr>
          <p:nvPr/>
        </p:nvPicPr>
        <p:blipFill>
          <a:blip r:embed="rId5"/>
          <a:srcRect/>
          <a:stretch>
            <a:fillRect/>
          </a:stretch>
        </p:blipFill>
        <p:spPr bwMode="auto">
          <a:xfrm>
            <a:off x="838200" y="381000"/>
            <a:ext cx="342900" cy="461963"/>
          </a:xfrm>
          <a:prstGeom prst="rect">
            <a:avLst/>
          </a:prstGeom>
          <a:noFill/>
          <a:ln w="9525">
            <a:noFill/>
            <a:miter lim="800000"/>
            <a:headEnd/>
            <a:tailEnd/>
          </a:ln>
        </p:spPr>
      </p:pic>
      <p:pic>
        <p:nvPicPr>
          <p:cNvPr id="81968" name="Picture 19"/>
          <p:cNvPicPr>
            <a:picLocks noChangeAspect="1" noChangeArrowheads="1"/>
          </p:cNvPicPr>
          <p:nvPr/>
        </p:nvPicPr>
        <p:blipFill>
          <a:blip r:embed="rId6"/>
          <a:srcRect/>
          <a:stretch>
            <a:fillRect/>
          </a:stretch>
        </p:blipFill>
        <p:spPr bwMode="auto">
          <a:xfrm>
            <a:off x="1295400" y="381000"/>
            <a:ext cx="358775" cy="533400"/>
          </a:xfrm>
          <a:prstGeom prst="rect">
            <a:avLst/>
          </a:prstGeom>
          <a:noFill/>
          <a:ln w="9525">
            <a:noFill/>
            <a:miter lim="800000"/>
            <a:headEnd/>
            <a:tailEnd/>
          </a:ln>
        </p:spPr>
      </p:pic>
      <p:pic>
        <p:nvPicPr>
          <p:cNvPr id="81969" name="Picture 20"/>
          <p:cNvPicPr>
            <a:picLocks noChangeAspect="1" noChangeArrowheads="1"/>
          </p:cNvPicPr>
          <p:nvPr/>
        </p:nvPicPr>
        <p:blipFill>
          <a:blip r:embed="rId7"/>
          <a:srcRect/>
          <a:stretch>
            <a:fillRect/>
          </a:stretch>
        </p:blipFill>
        <p:spPr bwMode="auto">
          <a:xfrm>
            <a:off x="1752600" y="381000"/>
            <a:ext cx="350838" cy="533400"/>
          </a:xfrm>
          <a:prstGeom prst="rect">
            <a:avLst/>
          </a:prstGeom>
          <a:noFill/>
          <a:ln w="9525">
            <a:noFill/>
            <a:miter lim="800000"/>
            <a:headEnd/>
            <a:tailEnd/>
          </a:ln>
        </p:spPr>
      </p:pic>
      <p:pic>
        <p:nvPicPr>
          <p:cNvPr id="81970" name="Picture 21"/>
          <p:cNvPicPr>
            <a:picLocks noChangeAspect="1" noChangeArrowheads="1"/>
          </p:cNvPicPr>
          <p:nvPr/>
        </p:nvPicPr>
        <p:blipFill>
          <a:blip r:embed="rId8"/>
          <a:srcRect/>
          <a:stretch>
            <a:fillRect/>
          </a:stretch>
        </p:blipFill>
        <p:spPr bwMode="auto">
          <a:xfrm>
            <a:off x="2133600" y="381000"/>
            <a:ext cx="392113" cy="533400"/>
          </a:xfrm>
          <a:prstGeom prst="rect">
            <a:avLst/>
          </a:prstGeom>
          <a:noFill/>
          <a:ln w="9525">
            <a:noFill/>
            <a:miter lim="800000"/>
            <a:headEnd/>
            <a:tailEnd/>
          </a:ln>
        </p:spPr>
      </p:pic>
      <p:pic>
        <p:nvPicPr>
          <p:cNvPr id="81971" name="Picture 22"/>
          <p:cNvPicPr>
            <a:picLocks noChangeAspect="1" noChangeArrowheads="1"/>
          </p:cNvPicPr>
          <p:nvPr/>
        </p:nvPicPr>
        <p:blipFill>
          <a:blip r:embed="rId9"/>
          <a:srcRect/>
          <a:stretch>
            <a:fillRect/>
          </a:stretch>
        </p:blipFill>
        <p:spPr bwMode="auto">
          <a:xfrm>
            <a:off x="2590800" y="381000"/>
            <a:ext cx="385763" cy="500063"/>
          </a:xfrm>
          <a:prstGeom prst="rect">
            <a:avLst/>
          </a:prstGeom>
          <a:noFill/>
          <a:ln w="9525">
            <a:noFill/>
            <a:miter lim="800000"/>
            <a:headEnd/>
            <a:tailEnd/>
          </a:ln>
        </p:spPr>
      </p:pic>
      <p:pic>
        <p:nvPicPr>
          <p:cNvPr id="81972" name="Picture 23"/>
          <p:cNvPicPr>
            <a:picLocks noChangeAspect="1" noChangeArrowheads="1"/>
          </p:cNvPicPr>
          <p:nvPr/>
        </p:nvPicPr>
        <p:blipFill>
          <a:blip r:embed="rId10"/>
          <a:srcRect/>
          <a:stretch>
            <a:fillRect/>
          </a:stretch>
        </p:blipFill>
        <p:spPr bwMode="auto">
          <a:xfrm>
            <a:off x="3048000" y="381000"/>
            <a:ext cx="341313" cy="495300"/>
          </a:xfrm>
          <a:prstGeom prst="rect">
            <a:avLst/>
          </a:prstGeom>
          <a:noFill/>
          <a:ln w="9525">
            <a:noFill/>
            <a:miter lim="800000"/>
            <a:headEnd/>
            <a:tailEnd/>
          </a:ln>
        </p:spPr>
      </p:pic>
      <p:pic>
        <p:nvPicPr>
          <p:cNvPr id="81973" name="Picture 24"/>
          <p:cNvPicPr>
            <a:picLocks noChangeAspect="1" noChangeArrowheads="1"/>
          </p:cNvPicPr>
          <p:nvPr/>
        </p:nvPicPr>
        <p:blipFill>
          <a:blip r:embed="rId11"/>
          <a:srcRect/>
          <a:stretch>
            <a:fillRect/>
          </a:stretch>
        </p:blipFill>
        <p:spPr bwMode="auto">
          <a:xfrm>
            <a:off x="2286000" y="914400"/>
            <a:ext cx="357188" cy="533400"/>
          </a:xfrm>
          <a:prstGeom prst="rect">
            <a:avLst/>
          </a:prstGeom>
          <a:noFill/>
          <a:ln w="9525">
            <a:noFill/>
            <a:miter lim="800000"/>
            <a:headEnd/>
            <a:tailEnd/>
          </a:ln>
        </p:spPr>
      </p:pic>
      <p:pic>
        <p:nvPicPr>
          <p:cNvPr id="81974" name="Picture 25"/>
          <p:cNvPicPr>
            <a:picLocks noChangeAspect="1" noChangeArrowheads="1"/>
          </p:cNvPicPr>
          <p:nvPr/>
        </p:nvPicPr>
        <p:blipFill>
          <a:blip r:embed="rId12"/>
          <a:srcRect/>
          <a:stretch>
            <a:fillRect/>
          </a:stretch>
        </p:blipFill>
        <p:spPr bwMode="auto">
          <a:xfrm>
            <a:off x="1828800" y="914400"/>
            <a:ext cx="388938" cy="533400"/>
          </a:xfrm>
          <a:prstGeom prst="rect">
            <a:avLst/>
          </a:prstGeom>
          <a:noFill/>
          <a:ln w="9525">
            <a:noFill/>
            <a:miter lim="800000"/>
            <a:headEnd/>
            <a:tailEnd/>
          </a:ln>
        </p:spPr>
      </p:pic>
      <p:pic>
        <p:nvPicPr>
          <p:cNvPr id="81975" name="Picture 26"/>
          <p:cNvPicPr>
            <a:picLocks noChangeAspect="1" noChangeArrowheads="1"/>
          </p:cNvPicPr>
          <p:nvPr/>
        </p:nvPicPr>
        <p:blipFill>
          <a:blip r:embed="rId13"/>
          <a:srcRect/>
          <a:stretch>
            <a:fillRect/>
          </a:stretch>
        </p:blipFill>
        <p:spPr bwMode="auto">
          <a:xfrm>
            <a:off x="1371600" y="863600"/>
            <a:ext cx="412750" cy="609600"/>
          </a:xfrm>
          <a:prstGeom prst="rect">
            <a:avLst/>
          </a:prstGeom>
          <a:noFill/>
          <a:ln w="9525">
            <a:noFill/>
            <a:miter lim="800000"/>
            <a:headEnd/>
            <a:tailEnd/>
          </a:ln>
        </p:spPr>
      </p:pic>
      <p:pic>
        <p:nvPicPr>
          <p:cNvPr id="81976" name="Picture 27"/>
          <p:cNvPicPr>
            <a:picLocks noChangeAspect="1" noChangeArrowheads="1"/>
          </p:cNvPicPr>
          <p:nvPr/>
        </p:nvPicPr>
        <p:blipFill>
          <a:blip r:embed="rId5"/>
          <a:srcRect/>
          <a:stretch>
            <a:fillRect/>
          </a:stretch>
        </p:blipFill>
        <p:spPr bwMode="auto">
          <a:xfrm>
            <a:off x="1371600" y="2362200"/>
            <a:ext cx="342900" cy="461963"/>
          </a:xfrm>
          <a:prstGeom prst="rect">
            <a:avLst/>
          </a:prstGeom>
          <a:noFill/>
          <a:ln w="9525">
            <a:noFill/>
            <a:miter lim="800000"/>
            <a:headEnd/>
            <a:tailEnd/>
          </a:ln>
        </p:spPr>
      </p:pic>
      <p:pic>
        <p:nvPicPr>
          <p:cNvPr id="81977" name="Picture 28"/>
          <p:cNvPicPr>
            <a:picLocks noChangeAspect="1" noChangeArrowheads="1"/>
          </p:cNvPicPr>
          <p:nvPr/>
        </p:nvPicPr>
        <p:blipFill>
          <a:blip r:embed="rId6"/>
          <a:srcRect/>
          <a:stretch>
            <a:fillRect/>
          </a:stretch>
        </p:blipFill>
        <p:spPr bwMode="auto">
          <a:xfrm>
            <a:off x="838200" y="2286000"/>
            <a:ext cx="358775" cy="533400"/>
          </a:xfrm>
          <a:prstGeom prst="rect">
            <a:avLst/>
          </a:prstGeom>
          <a:noFill/>
          <a:ln w="9525">
            <a:noFill/>
            <a:miter lim="800000"/>
            <a:headEnd/>
            <a:tailEnd/>
          </a:ln>
        </p:spPr>
      </p:pic>
      <p:pic>
        <p:nvPicPr>
          <p:cNvPr id="81978" name="Picture 29"/>
          <p:cNvPicPr>
            <a:picLocks noChangeAspect="1" noChangeArrowheads="1"/>
          </p:cNvPicPr>
          <p:nvPr/>
        </p:nvPicPr>
        <p:blipFill>
          <a:blip r:embed="rId7"/>
          <a:srcRect/>
          <a:stretch>
            <a:fillRect/>
          </a:stretch>
        </p:blipFill>
        <p:spPr bwMode="auto">
          <a:xfrm>
            <a:off x="381000" y="2286000"/>
            <a:ext cx="350838" cy="533400"/>
          </a:xfrm>
          <a:prstGeom prst="rect">
            <a:avLst/>
          </a:prstGeom>
          <a:noFill/>
          <a:ln w="9525">
            <a:noFill/>
            <a:miter lim="800000"/>
            <a:headEnd/>
            <a:tailEnd/>
          </a:ln>
        </p:spPr>
      </p:pic>
      <p:pic>
        <p:nvPicPr>
          <p:cNvPr id="81979" name="Picture 30"/>
          <p:cNvPicPr>
            <a:picLocks noChangeAspect="1" noChangeArrowheads="1"/>
          </p:cNvPicPr>
          <p:nvPr/>
        </p:nvPicPr>
        <p:blipFill>
          <a:blip r:embed="rId8"/>
          <a:srcRect/>
          <a:stretch>
            <a:fillRect/>
          </a:stretch>
        </p:blipFill>
        <p:spPr bwMode="auto">
          <a:xfrm>
            <a:off x="533400" y="2895600"/>
            <a:ext cx="392113" cy="533400"/>
          </a:xfrm>
          <a:prstGeom prst="rect">
            <a:avLst/>
          </a:prstGeom>
          <a:noFill/>
          <a:ln w="9525">
            <a:noFill/>
            <a:miter lim="800000"/>
            <a:headEnd/>
            <a:tailEnd/>
          </a:ln>
        </p:spPr>
      </p:pic>
      <p:pic>
        <p:nvPicPr>
          <p:cNvPr id="81980" name="Picture 31"/>
          <p:cNvPicPr>
            <a:picLocks noChangeAspect="1" noChangeArrowheads="1"/>
          </p:cNvPicPr>
          <p:nvPr/>
        </p:nvPicPr>
        <p:blipFill>
          <a:blip r:embed="rId9"/>
          <a:srcRect/>
          <a:stretch>
            <a:fillRect/>
          </a:stretch>
        </p:blipFill>
        <p:spPr bwMode="auto">
          <a:xfrm>
            <a:off x="1066800" y="2895600"/>
            <a:ext cx="385763" cy="500063"/>
          </a:xfrm>
          <a:prstGeom prst="rect">
            <a:avLst/>
          </a:prstGeom>
          <a:noFill/>
          <a:ln w="9525">
            <a:noFill/>
            <a:miter lim="800000"/>
            <a:headEnd/>
            <a:tailEnd/>
          </a:ln>
        </p:spPr>
      </p:pic>
      <p:pic>
        <p:nvPicPr>
          <p:cNvPr id="81981" name="Picture 32"/>
          <p:cNvPicPr>
            <a:picLocks noChangeAspect="1" noChangeArrowheads="1"/>
          </p:cNvPicPr>
          <p:nvPr/>
        </p:nvPicPr>
        <p:blipFill>
          <a:blip r:embed="rId12"/>
          <a:srcRect/>
          <a:stretch>
            <a:fillRect/>
          </a:stretch>
        </p:blipFill>
        <p:spPr bwMode="auto">
          <a:xfrm>
            <a:off x="1524000" y="2895600"/>
            <a:ext cx="388938" cy="533400"/>
          </a:xfrm>
          <a:prstGeom prst="rect">
            <a:avLst/>
          </a:prstGeom>
          <a:noFill/>
          <a:ln w="9525">
            <a:noFill/>
            <a:miter lim="800000"/>
            <a:headEnd/>
            <a:tailEnd/>
          </a:ln>
        </p:spPr>
      </p:pic>
      <p:pic>
        <p:nvPicPr>
          <p:cNvPr id="81982" name="Picture 33"/>
          <p:cNvPicPr>
            <a:picLocks noChangeAspect="1" noChangeArrowheads="1"/>
          </p:cNvPicPr>
          <p:nvPr/>
        </p:nvPicPr>
        <p:blipFill>
          <a:blip r:embed="rId10"/>
          <a:srcRect/>
          <a:stretch>
            <a:fillRect/>
          </a:stretch>
        </p:blipFill>
        <p:spPr bwMode="auto">
          <a:xfrm>
            <a:off x="2667000" y="2362200"/>
            <a:ext cx="341313" cy="495300"/>
          </a:xfrm>
          <a:prstGeom prst="rect">
            <a:avLst/>
          </a:prstGeom>
          <a:noFill/>
          <a:ln w="9525">
            <a:noFill/>
            <a:miter lim="800000"/>
            <a:headEnd/>
            <a:tailEnd/>
          </a:ln>
        </p:spPr>
      </p:pic>
      <p:pic>
        <p:nvPicPr>
          <p:cNvPr id="81983" name="Picture 34"/>
          <p:cNvPicPr>
            <a:picLocks noChangeAspect="1" noChangeArrowheads="1"/>
          </p:cNvPicPr>
          <p:nvPr/>
        </p:nvPicPr>
        <p:blipFill>
          <a:blip r:embed="rId11"/>
          <a:srcRect/>
          <a:stretch>
            <a:fillRect/>
          </a:stretch>
        </p:blipFill>
        <p:spPr bwMode="auto">
          <a:xfrm>
            <a:off x="3276600" y="2667000"/>
            <a:ext cx="357188" cy="533400"/>
          </a:xfrm>
          <a:prstGeom prst="rect">
            <a:avLst/>
          </a:prstGeom>
          <a:noFill/>
          <a:ln w="9525">
            <a:noFill/>
            <a:miter lim="800000"/>
            <a:headEnd/>
            <a:tailEnd/>
          </a:ln>
        </p:spPr>
      </p:pic>
      <p:pic>
        <p:nvPicPr>
          <p:cNvPr id="81984" name="Picture 35"/>
          <p:cNvPicPr>
            <a:picLocks noChangeAspect="1" noChangeArrowheads="1"/>
          </p:cNvPicPr>
          <p:nvPr/>
        </p:nvPicPr>
        <p:blipFill>
          <a:blip r:embed="rId13"/>
          <a:srcRect/>
          <a:stretch>
            <a:fillRect/>
          </a:stretch>
        </p:blipFill>
        <p:spPr bwMode="auto">
          <a:xfrm>
            <a:off x="3962400" y="2438400"/>
            <a:ext cx="309563" cy="457200"/>
          </a:xfrm>
          <a:prstGeom prst="rect">
            <a:avLst/>
          </a:prstGeom>
          <a:noFill/>
          <a:ln w="9525">
            <a:noFill/>
            <a:miter lim="800000"/>
            <a:headEnd/>
            <a:tailEnd/>
          </a:ln>
        </p:spPr>
      </p:pic>
      <p:graphicFrame>
        <p:nvGraphicFramePr>
          <p:cNvPr id="81956" name="Object 34"/>
          <p:cNvGraphicFramePr>
            <a:graphicFrameLocks noChangeAspect="1"/>
          </p:cNvGraphicFramePr>
          <p:nvPr/>
        </p:nvGraphicFramePr>
        <p:xfrm>
          <a:off x="727075" y="3968750"/>
          <a:ext cx="5683250" cy="444500"/>
        </p:xfrm>
        <a:graphic>
          <a:graphicData uri="http://schemas.openxmlformats.org/presentationml/2006/ole">
            <mc:AlternateContent xmlns:mc="http://schemas.openxmlformats.org/markup-compatibility/2006">
              <mc:Choice xmlns:v="urn:schemas-microsoft-com:vml" Requires="v">
                <p:oleObj spid="_x0000_s81960" name="Denklem" r:id="rId14" imgW="3225600" imgH="253800" progId="Equation.3">
                  <p:embed/>
                </p:oleObj>
              </mc:Choice>
              <mc:Fallback>
                <p:oleObj name="Denklem" r:id="rId14" imgW="3225600" imgH="253800" progId="Equation.3">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7075" y="3968750"/>
                        <a:ext cx="56832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5" name="AutoShape 37"/>
          <p:cNvSpPr>
            <a:spLocks noChangeArrowheads="1"/>
          </p:cNvSpPr>
          <p:nvPr/>
        </p:nvSpPr>
        <p:spPr bwMode="auto">
          <a:xfrm rot="9957826">
            <a:off x="468313" y="5365750"/>
            <a:ext cx="3643312" cy="584200"/>
          </a:xfrm>
          <a:prstGeom prst="wedgeRectCallout">
            <a:avLst>
              <a:gd name="adj1" fmla="val -14315"/>
              <a:gd name="adj2" fmla="val 122185"/>
            </a:avLst>
          </a:prstGeom>
          <a:solidFill>
            <a:srgbClr val="CCFFCC">
              <a:alpha val="61176"/>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(4</a:t>
            </a:r>
            <a:r>
              <a:rPr lang="tr-TR" sz="1000" b="1">
                <a:solidFill>
                  <a:srgbClr val="FF0000"/>
                </a:solidFill>
              </a:rPr>
              <a:t>K</a:t>
            </a:r>
            <a:r>
              <a:rPr lang="en-US" sz="1000"/>
              <a:t>,5</a:t>
            </a:r>
            <a:r>
              <a:rPr lang="tr-TR" sz="1000" b="1">
                <a:solidFill>
                  <a:srgbClr val="0000FF"/>
                </a:solidFill>
              </a:rPr>
              <a:t>E</a:t>
            </a:r>
            <a:r>
              <a:rPr lang="en-US" sz="1000"/>
              <a:t>) = -(4/9)log2(4/9) - (5/9)log2(5/9)</a:t>
            </a:r>
          </a:p>
          <a:p>
            <a:r>
              <a:rPr lang="en-US" sz="1000"/>
              <a:t>	            =  </a:t>
            </a:r>
            <a:r>
              <a:rPr lang="en-US" sz="1000" b="1">
                <a:solidFill>
                  <a:srgbClr val="FF33CC"/>
                </a:solidFill>
              </a:rPr>
              <a:t>0.9911</a:t>
            </a:r>
            <a:r>
              <a:rPr lang="en-US"/>
              <a:t>	</a:t>
            </a:r>
          </a:p>
          <a:p>
            <a:pPr algn="ctr"/>
            <a:endParaRPr lang="tr-TR"/>
          </a:p>
        </p:txBody>
      </p:sp>
      <p:sp>
        <p:nvSpPr>
          <p:cNvPr id="81986" name="AutoShape 38"/>
          <p:cNvSpPr>
            <a:spLocks noChangeArrowheads="1"/>
          </p:cNvSpPr>
          <p:nvPr/>
        </p:nvSpPr>
        <p:spPr bwMode="auto">
          <a:xfrm rot="9957826">
            <a:off x="2843213" y="5300663"/>
            <a:ext cx="3643312" cy="584200"/>
          </a:xfrm>
          <a:prstGeom prst="wedgeRectCallout">
            <a:avLst>
              <a:gd name="adj1" fmla="val 15505"/>
              <a:gd name="adj2" fmla="val 156528"/>
            </a:avLst>
          </a:prstGeom>
          <a:solidFill>
            <a:srgbClr val="33CCCC">
              <a:alpha val="41960"/>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(3</a:t>
            </a:r>
            <a:r>
              <a:rPr lang="tr-TR" sz="1000" b="1">
                <a:solidFill>
                  <a:srgbClr val="FF0000"/>
                </a:solidFill>
              </a:rPr>
              <a:t>K</a:t>
            </a:r>
            <a:r>
              <a:rPr lang="en-US" sz="1000"/>
              <a:t>,3</a:t>
            </a:r>
            <a:r>
              <a:rPr lang="tr-TR" sz="1000" b="1">
                <a:solidFill>
                  <a:srgbClr val="0000FF"/>
                </a:solidFill>
              </a:rPr>
              <a:t>E</a:t>
            </a:r>
            <a:r>
              <a:rPr lang="en-US" sz="1000"/>
              <a:t>) = -(3/6)log2(3/6) - (3/6)log2(3/6)</a:t>
            </a:r>
          </a:p>
          <a:p>
            <a:r>
              <a:rPr lang="en-US" sz="1000"/>
              <a:t>	            =  </a:t>
            </a:r>
            <a:r>
              <a:rPr lang="en-US" sz="1000" b="1">
                <a:solidFill>
                  <a:srgbClr val="006600"/>
                </a:solidFill>
              </a:rPr>
              <a:t>1</a:t>
            </a:r>
          </a:p>
          <a:p>
            <a:pPr algn="ctr"/>
            <a:endParaRPr lang="tr-TR" sz="1000"/>
          </a:p>
        </p:txBody>
      </p:sp>
      <p:sp>
        <p:nvSpPr>
          <p:cNvPr id="81987" name="AutoShape 39"/>
          <p:cNvSpPr>
            <a:spLocks noChangeArrowheads="1"/>
          </p:cNvSpPr>
          <p:nvPr/>
        </p:nvSpPr>
        <p:spPr bwMode="auto">
          <a:xfrm rot="9957826">
            <a:off x="4932363" y="5300663"/>
            <a:ext cx="3643312" cy="584200"/>
          </a:xfrm>
          <a:prstGeom prst="wedgeRectCallout">
            <a:avLst>
              <a:gd name="adj1" fmla="val 33848"/>
              <a:gd name="adj2" fmla="val 180824"/>
            </a:avLst>
          </a:prstGeom>
          <a:solidFill>
            <a:srgbClr val="800080">
              <a:alpha val="30196"/>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(1</a:t>
            </a:r>
            <a:r>
              <a:rPr lang="tr-TR" sz="1000" b="1">
                <a:solidFill>
                  <a:srgbClr val="FF0000"/>
                </a:solidFill>
              </a:rPr>
              <a:t>K</a:t>
            </a:r>
            <a:r>
              <a:rPr lang="en-US" sz="1000"/>
              <a:t>,2</a:t>
            </a:r>
            <a:r>
              <a:rPr lang="tr-TR" sz="1000" b="1">
                <a:solidFill>
                  <a:srgbClr val="0000FF"/>
                </a:solidFill>
              </a:rPr>
              <a:t>E</a:t>
            </a:r>
            <a:r>
              <a:rPr lang="en-US" sz="1000"/>
              <a:t>) = -(1/3)log2(1/3) - (2/3)log2(2/3)</a:t>
            </a:r>
          </a:p>
          <a:p>
            <a:r>
              <a:rPr lang="en-US" sz="1000"/>
              <a:t>	            =  </a:t>
            </a:r>
            <a:r>
              <a:rPr lang="en-US" sz="1000" b="1">
                <a:solidFill>
                  <a:srgbClr val="990099"/>
                </a:solidFill>
              </a:rPr>
              <a:t>0.9183</a:t>
            </a:r>
          </a:p>
          <a:p>
            <a:pPr algn="ctr"/>
            <a:endParaRPr lang="tr-TR" sz="10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checkerboard(across)">
                                      <p:cBhvr>
                                        <p:cTn id="7" dur="500"/>
                                        <p:tgtEl>
                                          <p:spTgt spid="113668"/>
                                        </p:tgtEl>
                                      </p:cBhvr>
                                    </p:animEffect>
                                  </p:childTnLst>
                                </p:cTn>
                              </p:par>
                              <p:par>
                                <p:cTn id="8" presetID="5" presetClass="entr" presetSubtype="10" fill="hold" nodeType="withEffect">
                                  <p:stCondLst>
                                    <p:cond delay="0"/>
                                  </p:stCondLst>
                                  <p:childTnLst>
                                    <p:set>
                                      <p:cBhvr>
                                        <p:cTn id="9" dur="1" fill="hold">
                                          <p:stCondLst>
                                            <p:cond delay="0"/>
                                          </p:stCondLst>
                                        </p:cTn>
                                        <p:tgtEl>
                                          <p:spTgt spid="81976"/>
                                        </p:tgtEl>
                                        <p:attrNameLst>
                                          <p:attrName>style.visibility</p:attrName>
                                        </p:attrNameLst>
                                      </p:cBhvr>
                                      <p:to>
                                        <p:strVal val="visible"/>
                                      </p:to>
                                    </p:set>
                                    <p:animEffect transition="in" filter="checkerboard(across)">
                                      <p:cBhvr>
                                        <p:cTn id="10" dur="500"/>
                                        <p:tgtEl>
                                          <p:spTgt spid="81976"/>
                                        </p:tgtEl>
                                      </p:cBhvr>
                                    </p:animEffect>
                                  </p:childTnLst>
                                </p:cTn>
                              </p:par>
                              <p:par>
                                <p:cTn id="11" presetID="5" presetClass="entr" presetSubtype="10" fill="hold" nodeType="withEffect">
                                  <p:stCondLst>
                                    <p:cond delay="0"/>
                                  </p:stCondLst>
                                  <p:childTnLst>
                                    <p:set>
                                      <p:cBhvr>
                                        <p:cTn id="12" dur="1" fill="hold">
                                          <p:stCondLst>
                                            <p:cond delay="0"/>
                                          </p:stCondLst>
                                        </p:cTn>
                                        <p:tgtEl>
                                          <p:spTgt spid="81977"/>
                                        </p:tgtEl>
                                        <p:attrNameLst>
                                          <p:attrName>style.visibility</p:attrName>
                                        </p:attrNameLst>
                                      </p:cBhvr>
                                      <p:to>
                                        <p:strVal val="visible"/>
                                      </p:to>
                                    </p:set>
                                    <p:animEffect transition="in" filter="checkerboard(across)">
                                      <p:cBhvr>
                                        <p:cTn id="13" dur="500"/>
                                        <p:tgtEl>
                                          <p:spTgt spid="81977"/>
                                        </p:tgtEl>
                                      </p:cBhvr>
                                    </p:animEffect>
                                  </p:childTnLst>
                                </p:cTn>
                              </p:par>
                              <p:par>
                                <p:cTn id="14" presetID="5" presetClass="entr" presetSubtype="10" fill="hold" nodeType="withEffect">
                                  <p:stCondLst>
                                    <p:cond delay="0"/>
                                  </p:stCondLst>
                                  <p:childTnLst>
                                    <p:set>
                                      <p:cBhvr>
                                        <p:cTn id="15" dur="1" fill="hold">
                                          <p:stCondLst>
                                            <p:cond delay="0"/>
                                          </p:stCondLst>
                                        </p:cTn>
                                        <p:tgtEl>
                                          <p:spTgt spid="81978"/>
                                        </p:tgtEl>
                                        <p:attrNameLst>
                                          <p:attrName>style.visibility</p:attrName>
                                        </p:attrNameLst>
                                      </p:cBhvr>
                                      <p:to>
                                        <p:strVal val="visible"/>
                                      </p:to>
                                    </p:set>
                                    <p:animEffect transition="in" filter="checkerboard(across)">
                                      <p:cBhvr>
                                        <p:cTn id="16" dur="500"/>
                                        <p:tgtEl>
                                          <p:spTgt spid="81978"/>
                                        </p:tgtEl>
                                      </p:cBhvr>
                                    </p:animEffect>
                                  </p:childTnLst>
                                </p:cTn>
                              </p:par>
                              <p:par>
                                <p:cTn id="17" presetID="5" presetClass="entr" presetSubtype="10" fill="hold" nodeType="withEffect">
                                  <p:stCondLst>
                                    <p:cond delay="0"/>
                                  </p:stCondLst>
                                  <p:childTnLst>
                                    <p:set>
                                      <p:cBhvr>
                                        <p:cTn id="18" dur="1" fill="hold">
                                          <p:stCondLst>
                                            <p:cond delay="0"/>
                                          </p:stCondLst>
                                        </p:cTn>
                                        <p:tgtEl>
                                          <p:spTgt spid="81979"/>
                                        </p:tgtEl>
                                        <p:attrNameLst>
                                          <p:attrName>style.visibility</p:attrName>
                                        </p:attrNameLst>
                                      </p:cBhvr>
                                      <p:to>
                                        <p:strVal val="visible"/>
                                      </p:to>
                                    </p:set>
                                    <p:animEffect transition="in" filter="checkerboard(across)">
                                      <p:cBhvr>
                                        <p:cTn id="19" dur="500"/>
                                        <p:tgtEl>
                                          <p:spTgt spid="81979"/>
                                        </p:tgtEl>
                                      </p:cBhvr>
                                    </p:animEffect>
                                  </p:childTnLst>
                                </p:cTn>
                              </p:par>
                              <p:par>
                                <p:cTn id="20" presetID="5" presetClass="entr" presetSubtype="10" fill="hold" nodeType="withEffect">
                                  <p:stCondLst>
                                    <p:cond delay="0"/>
                                  </p:stCondLst>
                                  <p:childTnLst>
                                    <p:set>
                                      <p:cBhvr>
                                        <p:cTn id="21" dur="1" fill="hold">
                                          <p:stCondLst>
                                            <p:cond delay="0"/>
                                          </p:stCondLst>
                                        </p:cTn>
                                        <p:tgtEl>
                                          <p:spTgt spid="81980"/>
                                        </p:tgtEl>
                                        <p:attrNameLst>
                                          <p:attrName>style.visibility</p:attrName>
                                        </p:attrNameLst>
                                      </p:cBhvr>
                                      <p:to>
                                        <p:strVal val="visible"/>
                                      </p:to>
                                    </p:set>
                                    <p:animEffect transition="in" filter="checkerboard(across)">
                                      <p:cBhvr>
                                        <p:cTn id="22" dur="500"/>
                                        <p:tgtEl>
                                          <p:spTgt spid="81980"/>
                                        </p:tgtEl>
                                      </p:cBhvr>
                                    </p:animEffect>
                                  </p:childTnLst>
                                </p:cTn>
                              </p:par>
                              <p:par>
                                <p:cTn id="23" presetID="5" presetClass="entr" presetSubtype="10" fill="hold" nodeType="withEffect">
                                  <p:stCondLst>
                                    <p:cond delay="0"/>
                                  </p:stCondLst>
                                  <p:childTnLst>
                                    <p:set>
                                      <p:cBhvr>
                                        <p:cTn id="24" dur="1" fill="hold">
                                          <p:stCondLst>
                                            <p:cond delay="0"/>
                                          </p:stCondLst>
                                        </p:cTn>
                                        <p:tgtEl>
                                          <p:spTgt spid="81981"/>
                                        </p:tgtEl>
                                        <p:attrNameLst>
                                          <p:attrName>style.visibility</p:attrName>
                                        </p:attrNameLst>
                                      </p:cBhvr>
                                      <p:to>
                                        <p:strVal val="visible"/>
                                      </p:to>
                                    </p:set>
                                    <p:animEffect transition="in" filter="checkerboard(across)">
                                      <p:cBhvr>
                                        <p:cTn id="25" dur="500"/>
                                        <p:tgtEl>
                                          <p:spTgt spid="81981"/>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13679"/>
                                        </p:tgtEl>
                                        <p:attrNameLst>
                                          <p:attrName>style.visibility</p:attrName>
                                        </p:attrNameLst>
                                      </p:cBhvr>
                                      <p:to>
                                        <p:strVal val="visible"/>
                                      </p:to>
                                    </p:set>
                                    <p:animEffect transition="in" filter="checkerboard(across)">
                                      <p:cBhvr>
                                        <p:cTn id="30" dur="500"/>
                                        <p:tgtEl>
                                          <p:spTgt spid="113679"/>
                                        </p:tgtEl>
                                      </p:cBhvr>
                                    </p:animEffect>
                                  </p:childTnLst>
                                </p:cTn>
                              </p:par>
                              <p:par>
                                <p:cTn id="31" presetID="5" presetClass="entr" presetSubtype="10" fill="hold" nodeType="withEffect">
                                  <p:stCondLst>
                                    <p:cond delay="0"/>
                                  </p:stCondLst>
                                  <p:childTnLst>
                                    <p:set>
                                      <p:cBhvr>
                                        <p:cTn id="32" dur="1" fill="hold">
                                          <p:stCondLst>
                                            <p:cond delay="0"/>
                                          </p:stCondLst>
                                        </p:cTn>
                                        <p:tgtEl>
                                          <p:spTgt spid="81982"/>
                                        </p:tgtEl>
                                        <p:attrNameLst>
                                          <p:attrName>style.visibility</p:attrName>
                                        </p:attrNameLst>
                                      </p:cBhvr>
                                      <p:to>
                                        <p:strVal val="visible"/>
                                      </p:to>
                                    </p:set>
                                    <p:animEffect transition="in" filter="checkerboard(across)">
                                      <p:cBhvr>
                                        <p:cTn id="33" dur="500"/>
                                        <p:tgtEl>
                                          <p:spTgt spid="81982"/>
                                        </p:tgtEl>
                                      </p:cBhvr>
                                    </p:animEffect>
                                  </p:childTnLst>
                                </p:cTn>
                              </p:par>
                              <p:par>
                                <p:cTn id="34" presetID="5" presetClass="entr" presetSubtype="10" fill="hold" nodeType="withEffect">
                                  <p:stCondLst>
                                    <p:cond delay="0"/>
                                  </p:stCondLst>
                                  <p:childTnLst>
                                    <p:set>
                                      <p:cBhvr>
                                        <p:cTn id="35" dur="1" fill="hold">
                                          <p:stCondLst>
                                            <p:cond delay="0"/>
                                          </p:stCondLst>
                                        </p:cTn>
                                        <p:tgtEl>
                                          <p:spTgt spid="81983"/>
                                        </p:tgtEl>
                                        <p:attrNameLst>
                                          <p:attrName>style.visibility</p:attrName>
                                        </p:attrNameLst>
                                      </p:cBhvr>
                                      <p:to>
                                        <p:strVal val="visible"/>
                                      </p:to>
                                    </p:set>
                                    <p:animEffect transition="in" filter="checkerboard(across)">
                                      <p:cBhvr>
                                        <p:cTn id="36" dur="500"/>
                                        <p:tgtEl>
                                          <p:spTgt spid="81983"/>
                                        </p:tgtEl>
                                      </p:cBhvr>
                                    </p:animEffect>
                                  </p:childTnLst>
                                </p:cTn>
                              </p:par>
                              <p:par>
                                <p:cTn id="37" presetID="5" presetClass="entr" presetSubtype="10" fill="hold" nodeType="withEffect">
                                  <p:stCondLst>
                                    <p:cond delay="0"/>
                                  </p:stCondLst>
                                  <p:childTnLst>
                                    <p:set>
                                      <p:cBhvr>
                                        <p:cTn id="38" dur="1" fill="hold">
                                          <p:stCondLst>
                                            <p:cond delay="0"/>
                                          </p:stCondLst>
                                        </p:cTn>
                                        <p:tgtEl>
                                          <p:spTgt spid="81984"/>
                                        </p:tgtEl>
                                        <p:attrNameLst>
                                          <p:attrName>style.visibility</p:attrName>
                                        </p:attrNameLst>
                                      </p:cBhvr>
                                      <p:to>
                                        <p:strVal val="visible"/>
                                      </p:to>
                                    </p:set>
                                    <p:animEffect transition="in" filter="checkerboard(across)">
                                      <p:cBhvr>
                                        <p:cTn id="39" dur="500"/>
                                        <p:tgtEl>
                                          <p:spTgt spid="81984"/>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81956"/>
                                        </p:tgtEl>
                                        <p:attrNameLst>
                                          <p:attrName>style.visibility</p:attrName>
                                        </p:attrNameLst>
                                      </p:cBhvr>
                                      <p:to>
                                        <p:strVal val="visible"/>
                                      </p:to>
                                    </p:set>
                                    <p:animEffect transition="in" filter="checkerboard(across)">
                                      <p:cBhvr>
                                        <p:cTn id="44" dur="500"/>
                                        <p:tgtEl>
                                          <p:spTgt spid="81956"/>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81966"/>
                                        </p:tgtEl>
                                        <p:attrNameLst>
                                          <p:attrName>style.visibility</p:attrName>
                                        </p:attrNameLst>
                                      </p:cBhvr>
                                      <p:to>
                                        <p:strVal val="visible"/>
                                      </p:to>
                                    </p:set>
                                    <p:animEffect transition="in" filter="checkerboard(across)">
                                      <p:cBhvr>
                                        <p:cTn id="47" dur="500"/>
                                        <p:tgtEl>
                                          <p:spTgt spid="81966"/>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81985"/>
                                        </p:tgtEl>
                                        <p:attrNameLst>
                                          <p:attrName>style.visibility</p:attrName>
                                        </p:attrNameLst>
                                      </p:cBhvr>
                                      <p:to>
                                        <p:strVal val="visible"/>
                                      </p:to>
                                    </p:set>
                                    <p:animEffect transition="in" filter="checkerboard(across)">
                                      <p:cBhvr>
                                        <p:cTn id="52" dur="500"/>
                                        <p:tgtEl>
                                          <p:spTgt spid="81985"/>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81986"/>
                                        </p:tgtEl>
                                        <p:attrNameLst>
                                          <p:attrName>style.visibility</p:attrName>
                                        </p:attrNameLst>
                                      </p:cBhvr>
                                      <p:to>
                                        <p:strVal val="visible"/>
                                      </p:to>
                                    </p:set>
                                    <p:animEffect transition="in" filter="checkerboard(across)">
                                      <p:cBhvr>
                                        <p:cTn id="57" dur="500"/>
                                        <p:tgtEl>
                                          <p:spTgt spid="81986"/>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81987"/>
                                        </p:tgtEl>
                                        <p:attrNameLst>
                                          <p:attrName>style.visibility</p:attrName>
                                        </p:attrNameLst>
                                      </p:cBhvr>
                                      <p:to>
                                        <p:strVal val="visible"/>
                                      </p:to>
                                    </p:set>
                                    <p:animEffect transition="in" filter="checkerboard(across)">
                                      <p:cBhvr>
                                        <p:cTn id="62" dur="500"/>
                                        <p:tgtEl>
                                          <p:spTgt spid="8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P spid="113679" grpId="0" animBg="1"/>
      <p:bldP spid="81966" grpId="0"/>
      <p:bldP spid="81985" grpId="0" animBg="1"/>
      <p:bldP spid="81986" grpId="0" animBg="1"/>
      <p:bldP spid="819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011488" y="663575"/>
            <a:ext cx="3303587" cy="1223963"/>
          </a:xfrm>
          <a:prstGeom prst="rect">
            <a:avLst/>
          </a:prstGeom>
          <a:solidFill>
            <a:srgbClr val="CCFFFF"/>
          </a:solidFill>
          <a:ln w="1270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114691" name="Rectangle 3"/>
          <p:cNvSpPr>
            <a:spLocks noChangeArrowheads="1"/>
          </p:cNvSpPr>
          <p:nvPr/>
        </p:nvSpPr>
        <p:spPr bwMode="auto">
          <a:xfrm>
            <a:off x="2484438" y="2662238"/>
            <a:ext cx="1801812" cy="1223962"/>
          </a:xfrm>
          <a:prstGeom prst="rect">
            <a:avLst/>
          </a:prstGeom>
          <a:solidFill>
            <a:srgbClr val="33CCCC"/>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2947" name="Line 4"/>
          <p:cNvSpPr>
            <a:spLocks noChangeShapeType="1"/>
          </p:cNvSpPr>
          <p:nvPr/>
        </p:nvSpPr>
        <p:spPr bwMode="auto">
          <a:xfrm flipH="1">
            <a:off x="3467100" y="1887538"/>
            <a:ext cx="700088" cy="782637"/>
          </a:xfrm>
          <a:prstGeom prst="line">
            <a:avLst/>
          </a:prstGeom>
          <a:noFill/>
          <a:ln w="25400">
            <a:solidFill>
              <a:srgbClr val="000000"/>
            </a:solidFill>
            <a:round/>
            <a:headEnd/>
            <a:tailEnd type="triangle" w="med" len="med"/>
          </a:ln>
        </p:spPr>
        <p:txBody>
          <a:bodyPr/>
          <a:lstStyle/>
          <a:p>
            <a:endParaRPr lang="tr-TR"/>
          </a:p>
        </p:txBody>
      </p:sp>
      <p:sp>
        <p:nvSpPr>
          <p:cNvPr id="114702" name="Rectangle 14"/>
          <p:cNvSpPr>
            <a:spLocks noChangeArrowheads="1"/>
          </p:cNvSpPr>
          <p:nvPr/>
        </p:nvSpPr>
        <p:spPr bwMode="auto">
          <a:xfrm flipH="1">
            <a:off x="4894263" y="2662238"/>
            <a:ext cx="1849437" cy="1223962"/>
          </a:xfrm>
          <a:prstGeom prst="rect">
            <a:avLst/>
          </a:prstGeom>
          <a:solidFill>
            <a:srgbClr val="CC99FF"/>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2949" name="Line 15"/>
          <p:cNvSpPr>
            <a:spLocks noChangeShapeType="1"/>
          </p:cNvSpPr>
          <p:nvPr/>
        </p:nvSpPr>
        <p:spPr bwMode="auto">
          <a:xfrm>
            <a:off x="5276850" y="1887538"/>
            <a:ext cx="700088" cy="782637"/>
          </a:xfrm>
          <a:prstGeom prst="line">
            <a:avLst/>
          </a:prstGeom>
          <a:noFill/>
          <a:ln w="25400">
            <a:solidFill>
              <a:srgbClr val="000000"/>
            </a:solidFill>
            <a:round/>
            <a:headEnd/>
            <a:tailEnd type="triangle" w="med" len="med"/>
          </a:ln>
        </p:spPr>
        <p:txBody>
          <a:bodyPr/>
          <a:lstStyle/>
          <a:p>
            <a:endParaRPr lang="tr-TR"/>
          </a:p>
        </p:txBody>
      </p:sp>
      <p:sp>
        <p:nvSpPr>
          <p:cNvPr id="82950" name="Rectangle 16"/>
          <p:cNvSpPr>
            <a:spLocks noChangeArrowheads="1"/>
          </p:cNvSpPr>
          <p:nvPr/>
        </p:nvSpPr>
        <p:spPr bwMode="auto">
          <a:xfrm>
            <a:off x="4010025" y="2273300"/>
            <a:ext cx="1392238" cy="336550"/>
          </a:xfrm>
          <a:prstGeom prst="rect">
            <a:avLst/>
          </a:prstGeom>
          <a:noFill/>
          <a:ln w="0">
            <a:noFill/>
            <a:miter lim="800000"/>
            <a:headEnd/>
            <a:tailEnd/>
          </a:ln>
        </p:spPr>
        <p:txBody>
          <a:bodyPr wrap="none">
            <a:spAutoFit/>
          </a:bodyPr>
          <a:lstStyle/>
          <a:p>
            <a:pPr algn="ctr"/>
            <a:r>
              <a:rPr lang="tr-TR" sz="1600">
                <a:latin typeface="Times New Roman" pitchFamily="18" charset="0"/>
              </a:rPr>
              <a:t>ağırlık</a:t>
            </a:r>
            <a:r>
              <a:rPr lang="en-US" sz="1600">
                <a:latin typeface="Times New Roman" pitchFamily="18" charset="0"/>
              </a:rPr>
              <a:t>&lt;= 160?</a:t>
            </a:r>
          </a:p>
        </p:txBody>
      </p:sp>
      <p:sp>
        <p:nvSpPr>
          <p:cNvPr id="82951" name="Text Box 17"/>
          <p:cNvSpPr txBox="1">
            <a:spLocks noChangeArrowheads="1"/>
          </p:cNvSpPr>
          <p:nvPr/>
        </p:nvSpPr>
        <p:spPr bwMode="auto">
          <a:xfrm>
            <a:off x="3203575" y="2036763"/>
            <a:ext cx="506413" cy="365125"/>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2952" name="Text Box 18"/>
          <p:cNvSpPr txBox="1">
            <a:spLocks noChangeArrowheads="1"/>
          </p:cNvSpPr>
          <p:nvPr/>
        </p:nvSpPr>
        <p:spPr bwMode="auto">
          <a:xfrm>
            <a:off x="5675313" y="1989138"/>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sp>
        <p:nvSpPr>
          <p:cNvPr id="114716" name="Rectangle 28"/>
          <p:cNvSpPr>
            <a:spLocks noChangeArrowheads="1"/>
          </p:cNvSpPr>
          <p:nvPr/>
        </p:nvSpPr>
        <p:spPr bwMode="auto">
          <a:xfrm>
            <a:off x="3694113" y="4652963"/>
            <a:ext cx="1268412" cy="1223962"/>
          </a:xfrm>
          <a:prstGeom prst="rect">
            <a:avLst/>
          </a:prstGeom>
          <a:solidFill>
            <a:srgbClr val="FF99CC"/>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2954" name="Line 29"/>
          <p:cNvSpPr>
            <a:spLocks noChangeShapeType="1"/>
          </p:cNvSpPr>
          <p:nvPr/>
        </p:nvSpPr>
        <p:spPr bwMode="auto">
          <a:xfrm flipH="1">
            <a:off x="2190750" y="3878263"/>
            <a:ext cx="700088" cy="782637"/>
          </a:xfrm>
          <a:prstGeom prst="line">
            <a:avLst/>
          </a:prstGeom>
          <a:noFill/>
          <a:ln w="25400">
            <a:solidFill>
              <a:srgbClr val="000000"/>
            </a:solidFill>
            <a:round/>
            <a:headEnd/>
            <a:tailEnd type="triangle" w="med" len="med"/>
          </a:ln>
        </p:spPr>
        <p:txBody>
          <a:bodyPr/>
          <a:lstStyle/>
          <a:p>
            <a:endParaRPr lang="tr-TR"/>
          </a:p>
        </p:txBody>
      </p:sp>
      <p:sp>
        <p:nvSpPr>
          <p:cNvPr id="114718" name="Rectangle 30"/>
          <p:cNvSpPr>
            <a:spLocks noChangeArrowheads="1"/>
          </p:cNvSpPr>
          <p:nvPr/>
        </p:nvSpPr>
        <p:spPr bwMode="auto">
          <a:xfrm flipH="1">
            <a:off x="1979613" y="4652963"/>
            <a:ext cx="801687" cy="1223962"/>
          </a:xfrm>
          <a:prstGeom prst="rect">
            <a:avLst/>
          </a:prstGeom>
          <a:solidFill>
            <a:srgbClr val="FFCC99"/>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2956" name="Line 31"/>
          <p:cNvSpPr>
            <a:spLocks noChangeShapeType="1"/>
          </p:cNvSpPr>
          <p:nvPr/>
        </p:nvSpPr>
        <p:spPr bwMode="auto">
          <a:xfrm>
            <a:off x="4000500" y="3878263"/>
            <a:ext cx="700088" cy="782637"/>
          </a:xfrm>
          <a:prstGeom prst="line">
            <a:avLst/>
          </a:prstGeom>
          <a:noFill/>
          <a:ln w="25400">
            <a:solidFill>
              <a:srgbClr val="000000"/>
            </a:solidFill>
            <a:round/>
            <a:headEnd/>
            <a:tailEnd type="triangle" w="med" len="med"/>
          </a:ln>
        </p:spPr>
        <p:txBody>
          <a:bodyPr/>
          <a:lstStyle/>
          <a:p>
            <a:endParaRPr lang="tr-TR"/>
          </a:p>
        </p:txBody>
      </p:sp>
      <p:sp>
        <p:nvSpPr>
          <p:cNvPr id="82957" name="Rectangle 32"/>
          <p:cNvSpPr>
            <a:spLocks noChangeArrowheads="1"/>
          </p:cNvSpPr>
          <p:nvPr/>
        </p:nvSpPr>
        <p:spPr bwMode="auto">
          <a:xfrm>
            <a:off x="2527300" y="4264025"/>
            <a:ext cx="1808163" cy="336550"/>
          </a:xfrm>
          <a:prstGeom prst="rect">
            <a:avLst/>
          </a:prstGeom>
          <a:noFill/>
          <a:ln w="0">
            <a:noFill/>
            <a:miter lim="800000"/>
            <a:headEnd/>
            <a:tailEnd/>
          </a:ln>
        </p:spPr>
        <p:txBody>
          <a:bodyPr wrap="none">
            <a:spAutoFit/>
          </a:bodyPr>
          <a:lstStyle/>
          <a:p>
            <a:pPr algn="ctr"/>
            <a:r>
              <a:rPr lang="tr-TR" sz="1600">
                <a:latin typeface="Times New Roman" pitchFamily="18" charset="0"/>
              </a:rPr>
              <a:t>Saç uzunluğu</a:t>
            </a:r>
            <a:r>
              <a:rPr lang="en-US" sz="1600">
                <a:latin typeface="Times New Roman" pitchFamily="18" charset="0"/>
              </a:rPr>
              <a:t> &lt;= 2?</a:t>
            </a:r>
          </a:p>
        </p:txBody>
      </p:sp>
      <p:sp>
        <p:nvSpPr>
          <p:cNvPr id="82958" name="Text Box 33"/>
          <p:cNvSpPr txBox="1">
            <a:spLocks noChangeArrowheads="1"/>
          </p:cNvSpPr>
          <p:nvPr/>
        </p:nvSpPr>
        <p:spPr bwMode="auto">
          <a:xfrm>
            <a:off x="1908175" y="4027488"/>
            <a:ext cx="506413"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2959" name="Text Box 34"/>
          <p:cNvSpPr txBox="1">
            <a:spLocks noChangeArrowheads="1"/>
          </p:cNvSpPr>
          <p:nvPr/>
        </p:nvSpPr>
        <p:spPr bwMode="auto">
          <a:xfrm>
            <a:off x="4378325" y="3979863"/>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pic>
        <p:nvPicPr>
          <p:cNvPr id="82960" name="Picture 19"/>
          <p:cNvPicPr>
            <a:picLocks noChangeAspect="1" noChangeArrowheads="1"/>
          </p:cNvPicPr>
          <p:nvPr/>
        </p:nvPicPr>
        <p:blipFill>
          <a:blip r:embed="rId2"/>
          <a:srcRect/>
          <a:stretch>
            <a:fillRect/>
          </a:stretch>
        </p:blipFill>
        <p:spPr bwMode="auto">
          <a:xfrm>
            <a:off x="3376613" y="760413"/>
            <a:ext cx="342900" cy="461962"/>
          </a:xfrm>
          <a:prstGeom prst="rect">
            <a:avLst/>
          </a:prstGeom>
          <a:noFill/>
          <a:ln w="9525">
            <a:noFill/>
            <a:miter lim="800000"/>
            <a:headEnd/>
            <a:tailEnd/>
          </a:ln>
        </p:spPr>
      </p:pic>
      <p:pic>
        <p:nvPicPr>
          <p:cNvPr id="82961" name="Picture 20"/>
          <p:cNvPicPr>
            <a:picLocks noChangeAspect="1" noChangeArrowheads="1"/>
          </p:cNvPicPr>
          <p:nvPr/>
        </p:nvPicPr>
        <p:blipFill>
          <a:blip r:embed="rId3"/>
          <a:srcRect/>
          <a:stretch>
            <a:fillRect/>
          </a:stretch>
        </p:blipFill>
        <p:spPr bwMode="auto">
          <a:xfrm>
            <a:off x="3833813" y="760413"/>
            <a:ext cx="358775" cy="533400"/>
          </a:xfrm>
          <a:prstGeom prst="rect">
            <a:avLst/>
          </a:prstGeom>
          <a:noFill/>
          <a:ln w="9525">
            <a:noFill/>
            <a:miter lim="800000"/>
            <a:headEnd/>
            <a:tailEnd/>
          </a:ln>
        </p:spPr>
      </p:pic>
      <p:pic>
        <p:nvPicPr>
          <p:cNvPr id="82962" name="Picture 21"/>
          <p:cNvPicPr>
            <a:picLocks noChangeAspect="1" noChangeArrowheads="1"/>
          </p:cNvPicPr>
          <p:nvPr/>
        </p:nvPicPr>
        <p:blipFill>
          <a:blip r:embed="rId4"/>
          <a:srcRect/>
          <a:stretch>
            <a:fillRect/>
          </a:stretch>
        </p:blipFill>
        <p:spPr bwMode="auto">
          <a:xfrm>
            <a:off x="4291013" y="760413"/>
            <a:ext cx="350837" cy="533400"/>
          </a:xfrm>
          <a:prstGeom prst="rect">
            <a:avLst/>
          </a:prstGeom>
          <a:noFill/>
          <a:ln w="9525">
            <a:noFill/>
            <a:miter lim="800000"/>
            <a:headEnd/>
            <a:tailEnd/>
          </a:ln>
        </p:spPr>
      </p:pic>
      <p:pic>
        <p:nvPicPr>
          <p:cNvPr id="82963" name="Picture 22"/>
          <p:cNvPicPr>
            <a:picLocks noChangeAspect="1" noChangeArrowheads="1"/>
          </p:cNvPicPr>
          <p:nvPr/>
        </p:nvPicPr>
        <p:blipFill>
          <a:blip r:embed="rId5"/>
          <a:srcRect/>
          <a:stretch>
            <a:fillRect/>
          </a:stretch>
        </p:blipFill>
        <p:spPr bwMode="auto">
          <a:xfrm>
            <a:off x="4672013" y="760413"/>
            <a:ext cx="392112" cy="533400"/>
          </a:xfrm>
          <a:prstGeom prst="rect">
            <a:avLst/>
          </a:prstGeom>
          <a:noFill/>
          <a:ln w="9525">
            <a:noFill/>
            <a:miter lim="800000"/>
            <a:headEnd/>
            <a:tailEnd/>
          </a:ln>
        </p:spPr>
      </p:pic>
      <p:pic>
        <p:nvPicPr>
          <p:cNvPr id="82964" name="Picture 23"/>
          <p:cNvPicPr>
            <a:picLocks noChangeAspect="1" noChangeArrowheads="1"/>
          </p:cNvPicPr>
          <p:nvPr/>
        </p:nvPicPr>
        <p:blipFill>
          <a:blip r:embed="rId6"/>
          <a:srcRect/>
          <a:stretch>
            <a:fillRect/>
          </a:stretch>
        </p:blipFill>
        <p:spPr bwMode="auto">
          <a:xfrm>
            <a:off x="5129213" y="760413"/>
            <a:ext cx="385762" cy="500062"/>
          </a:xfrm>
          <a:prstGeom prst="rect">
            <a:avLst/>
          </a:prstGeom>
          <a:noFill/>
          <a:ln w="9525">
            <a:noFill/>
            <a:miter lim="800000"/>
            <a:headEnd/>
            <a:tailEnd/>
          </a:ln>
        </p:spPr>
      </p:pic>
      <p:pic>
        <p:nvPicPr>
          <p:cNvPr id="82965" name="Picture 24"/>
          <p:cNvPicPr>
            <a:picLocks noChangeAspect="1" noChangeArrowheads="1"/>
          </p:cNvPicPr>
          <p:nvPr/>
        </p:nvPicPr>
        <p:blipFill>
          <a:blip r:embed="rId7"/>
          <a:srcRect/>
          <a:stretch>
            <a:fillRect/>
          </a:stretch>
        </p:blipFill>
        <p:spPr bwMode="auto">
          <a:xfrm>
            <a:off x="5586413" y="760413"/>
            <a:ext cx="341312" cy="495300"/>
          </a:xfrm>
          <a:prstGeom prst="rect">
            <a:avLst/>
          </a:prstGeom>
          <a:noFill/>
          <a:ln w="9525">
            <a:noFill/>
            <a:miter lim="800000"/>
            <a:headEnd/>
            <a:tailEnd/>
          </a:ln>
        </p:spPr>
      </p:pic>
      <p:pic>
        <p:nvPicPr>
          <p:cNvPr id="82966" name="Picture 25"/>
          <p:cNvPicPr>
            <a:picLocks noChangeAspect="1" noChangeArrowheads="1"/>
          </p:cNvPicPr>
          <p:nvPr/>
        </p:nvPicPr>
        <p:blipFill>
          <a:blip r:embed="rId8"/>
          <a:srcRect/>
          <a:stretch>
            <a:fillRect/>
          </a:stretch>
        </p:blipFill>
        <p:spPr bwMode="auto">
          <a:xfrm>
            <a:off x="4824413" y="1293813"/>
            <a:ext cx="357187" cy="533400"/>
          </a:xfrm>
          <a:prstGeom prst="rect">
            <a:avLst/>
          </a:prstGeom>
          <a:noFill/>
          <a:ln w="9525">
            <a:noFill/>
            <a:miter lim="800000"/>
            <a:headEnd/>
            <a:tailEnd/>
          </a:ln>
        </p:spPr>
      </p:pic>
      <p:pic>
        <p:nvPicPr>
          <p:cNvPr id="82967" name="Picture 26"/>
          <p:cNvPicPr>
            <a:picLocks noChangeAspect="1" noChangeArrowheads="1"/>
          </p:cNvPicPr>
          <p:nvPr/>
        </p:nvPicPr>
        <p:blipFill>
          <a:blip r:embed="rId9"/>
          <a:srcRect/>
          <a:stretch>
            <a:fillRect/>
          </a:stretch>
        </p:blipFill>
        <p:spPr bwMode="auto">
          <a:xfrm>
            <a:off x="4367213" y="1293813"/>
            <a:ext cx="388937" cy="533400"/>
          </a:xfrm>
          <a:prstGeom prst="rect">
            <a:avLst/>
          </a:prstGeom>
          <a:noFill/>
          <a:ln w="9525">
            <a:noFill/>
            <a:miter lim="800000"/>
            <a:headEnd/>
            <a:tailEnd/>
          </a:ln>
        </p:spPr>
      </p:pic>
      <p:pic>
        <p:nvPicPr>
          <p:cNvPr id="82968" name="Picture 27"/>
          <p:cNvPicPr>
            <a:picLocks noChangeAspect="1" noChangeArrowheads="1"/>
          </p:cNvPicPr>
          <p:nvPr/>
        </p:nvPicPr>
        <p:blipFill>
          <a:blip r:embed="rId10"/>
          <a:srcRect/>
          <a:stretch>
            <a:fillRect/>
          </a:stretch>
        </p:blipFill>
        <p:spPr bwMode="auto">
          <a:xfrm>
            <a:off x="3910013" y="1243013"/>
            <a:ext cx="412750" cy="609600"/>
          </a:xfrm>
          <a:prstGeom prst="rect">
            <a:avLst/>
          </a:prstGeom>
          <a:noFill/>
          <a:ln w="9525">
            <a:noFill/>
            <a:miter lim="800000"/>
            <a:headEnd/>
            <a:tailEnd/>
          </a:ln>
        </p:spPr>
      </p:pic>
      <p:pic>
        <p:nvPicPr>
          <p:cNvPr id="82969" name="Picture 28"/>
          <p:cNvPicPr>
            <a:picLocks noChangeAspect="1" noChangeArrowheads="1"/>
          </p:cNvPicPr>
          <p:nvPr/>
        </p:nvPicPr>
        <p:blipFill>
          <a:blip r:embed="rId3"/>
          <a:srcRect/>
          <a:stretch>
            <a:fillRect/>
          </a:stretch>
        </p:blipFill>
        <p:spPr bwMode="auto">
          <a:xfrm>
            <a:off x="2662238" y="2767013"/>
            <a:ext cx="358775" cy="533400"/>
          </a:xfrm>
          <a:prstGeom prst="rect">
            <a:avLst/>
          </a:prstGeom>
          <a:noFill/>
          <a:ln w="9525">
            <a:noFill/>
            <a:miter lim="800000"/>
            <a:headEnd/>
            <a:tailEnd/>
          </a:ln>
        </p:spPr>
      </p:pic>
      <p:pic>
        <p:nvPicPr>
          <p:cNvPr id="82970" name="Picture 29"/>
          <p:cNvPicPr>
            <a:picLocks noChangeAspect="1" noChangeArrowheads="1"/>
          </p:cNvPicPr>
          <p:nvPr/>
        </p:nvPicPr>
        <p:blipFill>
          <a:blip r:embed="rId4"/>
          <a:srcRect/>
          <a:stretch>
            <a:fillRect/>
          </a:stretch>
        </p:blipFill>
        <p:spPr bwMode="auto">
          <a:xfrm>
            <a:off x="3108325" y="2767013"/>
            <a:ext cx="350838" cy="533400"/>
          </a:xfrm>
          <a:prstGeom prst="rect">
            <a:avLst/>
          </a:prstGeom>
          <a:noFill/>
          <a:ln w="9525">
            <a:noFill/>
            <a:miter lim="800000"/>
            <a:headEnd/>
            <a:tailEnd/>
          </a:ln>
        </p:spPr>
      </p:pic>
      <p:pic>
        <p:nvPicPr>
          <p:cNvPr id="82971" name="Picture 30"/>
          <p:cNvPicPr>
            <a:picLocks noChangeAspect="1" noChangeArrowheads="1"/>
          </p:cNvPicPr>
          <p:nvPr/>
        </p:nvPicPr>
        <p:blipFill>
          <a:blip r:embed="rId5"/>
          <a:srcRect/>
          <a:stretch>
            <a:fillRect/>
          </a:stretch>
        </p:blipFill>
        <p:spPr bwMode="auto">
          <a:xfrm>
            <a:off x="3565525" y="2690813"/>
            <a:ext cx="392113" cy="533400"/>
          </a:xfrm>
          <a:prstGeom prst="rect">
            <a:avLst/>
          </a:prstGeom>
          <a:noFill/>
          <a:ln w="9525">
            <a:noFill/>
            <a:miter lim="800000"/>
            <a:headEnd/>
            <a:tailEnd/>
          </a:ln>
        </p:spPr>
      </p:pic>
      <p:pic>
        <p:nvPicPr>
          <p:cNvPr id="82972" name="Picture 31"/>
          <p:cNvPicPr>
            <a:picLocks noChangeAspect="1" noChangeArrowheads="1"/>
          </p:cNvPicPr>
          <p:nvPr/>
        </p:nvPicPr>
        <p:blipFill>
          <a:blip r:embed="rId6"/>
          <a:srcRect/>
          <a:stretch>
            <a:fillRect/>
          </a:stretch>
        </p:blipFill>
        <p:spPr bwMode="auto">
          <a:xfrm>
            <a:off x="2967038" y="3300413"/>
            <a:ext cx="385762" cy="500062"/>
          </a:xfrm>
          <a:prstGeom prst="rect">
            <a:avLst/>
          </a:prstGeom>
          <a:noFill/>
          <a:ln w="9525">
            <a:noFill/>
            <a:miter lim="800000"/>
            <a:headEnd/>
            <a:tailEnd/>
          </a:ln>
        </p:spPr>
      </p:pic>
      <p:pic>
        <p:nvPicPr>
          <p:cNvPr id="82973" name="Picture 32"/>
          <p:cNvPicPr>
            <a:picLocks noChangeAspect="1" noChangeArrowheads="1"/>
          </p:cNvPicPr>
          <p:nvPr/>
        </p:nvPicPr>
        <p:blipFill>
          <a:blip r:embed="rId8"/>
          <a:srcRect/>
          <a:stretch>
            <a:fillRect/>
          </a:stretch>
        </p:blipFill>
        <p:spPr bwMode="auto">
          <a:xfrm>
            <a:off x="3424238" y="3300413"/>
            <a:ext cx="357187" cy="533400"/>
          </a:xfrm>
          <a:prstGeom prst="rect">
            <a:avLst/>
          </a:prstGeom>
          <a:noFill/>
          <a:ln w="9525">
            <a:noFill/>
            <a:miter lim="800000"/>
            <a:headEnd/>
            <a:tailEnd/>
          </a:ln>
        </p:spPr>
      </p:pic>
      <p:pic>
        <p:nvPicPr>
          <p:cNvPr id="82974" name="Picture 33"/>
          <p:cNvPicPr>
            <a:picLocks noChangeAspect="1" noChangeArrowheads="1"/>
          </p:cNvPicPr>
          <p:nvPr/>
        </p:nvPicPr>
        <p:blipFill>
          <a:blip r:embed="rId7"/>
          <a:srcRect/>
          <a:stretch>
            <a:fillRect/>
          </a:stretch>
        </p:blipFill>
        <p:spPr bwMode="auto">
          <a:xfrm>
            <a:off x="5013325" y="2767013"/>
            <a:ext cx="341313" cy="495300"/>
          </a:xfrm>
          <a:prstGeom prst="rect">
            <a:avLst/>
          </a:prstGeom>
          <a:noFill/>
          <a:ln w="9525">
            <a:noFill/>
            <a:miter lim="800000"/>
            <a:headEnd/>
            <a:tailEnd/>
          </a:ln>
        </p:spPr>
      </p:pic>
      <p:pic>
        <p:nvPicPr>
          <p:cNvPr id="82975" name="Picture 34"/>
          <p:cNvPicPr>
            <a:picLocks noChangeAspect="1" noChangeArrowheads="1"/>
          </p:cNvPicPr>
          <p:nvPr/>
        </p:nvPicPr>
        <p:blipFill>
          <a:blip r:embed="rId9"/>
          <a:srcRect/>
          <a:stretch>
            <a:fillRect/>
          </a:stretch>
        </p:blipFill>
        <p:spPr bwMode="auto">
          <a:xfrm>
            <a:off x="5470525" y="2767013"/>
            <a:ext cx="388938" cy="533400"/>
          </a:xfrm>
          <a:prstGeom prst="rect">
            <a:avLst/>
          </a:prstGeom>
          <a:noFill/>
          <a:ln w="9525">
            <a:noFill/>
            <a:miter lim="800000"/>
            <a:headEnd/>
            <a:tailEnd/>
          </a:ln>
        </p:spPr>
      </p:pic>
      <p:pic>
        <p:nvPicPr>
          <p:cNvPr id="82976" name="Picture 35"/>
          <p:cNvPicPr>
            <a:picLocks noChangeAspect="1" noChangeArrowheads="1"/>
          </p:cNvPicPr>
          <p:nvPr/>
        </p:nvPicPr>
        <p:blipFill>
          <a:blip r:embed="rId10"/>
          <a:srcRect/>
          <a:stretch>
            <a:fillRect/>
          </a:stretch>
        </p:blipFill>
        <p:spPr bwMode="auto">
          <a:xfrm>
            <a:off x="6156325" y="3300413"/>
            <a:ext cx="309563" cy="457200"/>
          </a:xfrm>
          <a:prstGeom prst="rect">
            <a:avLst/>
          </a:prstGeom>
          <a:noFill/>
          <a:ln w="9525">
            <a:noFill/>
            <a:miter lim="800000"/>
            <a:headEnd/>
            <a:tailEnd/>
          </a:ln>
        </p:spPr>
      </p:pic>
      <p:pic>
        <p:nvPicPr>
          <p:cNvPr id="82977" name="Picture 36"/>
          <p:cNvPicPr>
            <a:picLocks noChangeAspect="1" noChangeArrowheads="1"/>
          </p:cNvPicPr>
          <p:nvPr/>
        </p:nvPicPr>
        <p:blipFill>
          <a:blip r:embed="rId2"/>
          <a:srcRect/>
          <a:stretch>
            <a:fillRect/>
          </a:stretch>
        </p:blipFill>
        <p:spPr bwMode="auto">
          <a:xfrm>
            <a:off x="5546725" y="3300413"/>
            <a:ext cx="342900" cy="461962"/>
          </a:xfrm>
          <a:prstGeom prst="rect">
            <a:avLst/>
          </a:prstGeom>
          <a:noFill/>
          <a:ln w="9525">
            <a:noFill/>
            <a:miter lim="800000"/>
            <a:headEnd/>
            <a:tailEnd/>
          </a:ln>
        </p:spPr>
      </p:pic>
      <p:pic>
        <p:nvPicPr>
          <p:cNvPr id="82978" name="Picture 37"/>
          <p:cNvPicPr>
            <a:picLocks noChangeAspect="1" noChangeArrowheads="1"/>
          </p:cNvPicPr>
          <p:nvPr/>
        </p:nvPicPr>
        <p:blipFill>
          <a:blip r:embed="rId4"/>
          <a:srcRect/>
          <a:stretch>
            <a:fillRect/>
          </a:stretch>
        </p:blipFill>
        <p:spPr bwMode="auto">
          <a:xfrm>
            <a:off x="2193925" y="5053013"/>
            <a:ext cx="350838" cy="533400"/>
          </a:xfrm>
          <a:prstGeom prst="rect">
            <a:avLst/>
          </a:prstGeom>
          <a:noFill/>
          <a:ln w="9525">
            <a:noFill/>
            <a:miter lim="800000"/>
            <a:headEnd/>
            <a:tailEnd/>
          </a:ln>
        </p:spPr>
      </p:pic>
      <p:pic>
        <p:nvPicPr>
          <p:cNvPr id="82979" name="Picture 38"/>
          <p:cNvPicPr>
            <a:picLocks noChangeAspect="1" noChangeArrowheads="1"/>
          </p:cNvPicPr>
          <p:nvPr/>
        </p:nvPicPr>
        <p:blipFill>
          <a:blip r:embed="rId3"/>
          <a:srcRect/>
          <a:stretch>
            <a:fillRect/>
          </a:stretch>
        </p:blipFill>
        <p:spPr bwMode="auto">
          <a:xfrm>
            <a:off x="3816350" y="4748213"/>
            <a:ext cx="358775" cy="533400"/>
          </a:xfrm>
          <a:prstGeom prst="rect">
            <a:avLst/>
          </a:prstGeom>
          <a:noFill/>
          <a:ln w="9525">
            <a:noFill/>
            <a:miter lim="800000"/>
            <a:headEnd/>
            <a:tailEnd/>
          </a:ln>
        </p:spPr>
      </p:pic>
      <p:pic>
        <p:nvPicPr>
          <p:cNvPr id="82980" name="Picture 39"/>
          <p:cNvPicPr>
            <a:picLocks noChangeAspect="1" noChangeArrowheads="1"/>
          </p:cNvPicPr>
          <p:nvPr/>
        </p:nvPicPr>
        <p:blipFill>
          <a:blip r:embed="rId5"/>
          <a:srcRect/>
          <a:stretch>
            <a:fillRect/>
          </a:stretch>
        </p:blipFill>
        <p:spPr bwMode="auto">
          <a:xfrm>
            <a:off x="4545013" y="4672013"/>
            <a:ext cx="392112" cy="533400"/>
          </a:xfrm>
          <a:prstGeom prst="rect">
            <a:avLst/>
          </a:prstGeom>
          <a:noFill/>
          <a:ln w="9525">
            <a:noFill/>
            <a:miter lim="800000"/>
            <a:headEnd/>
            <a:tailEnd/>
          </a:ln>
        </p:spPr>
      </p:pic>
      <p:pic>
        <p:nvPicPr>
          <p:cNvPr id="82981" name="Picture 40"/>
          <p:cNvPicPr>
            <a:picLocks noChangeAspect="1" noChangeArrowheads="1"/>
          </p:cNvPicPr>
          <p:nvPr/>
        </p:nvPicPr>
        <p:blipFill>
          <a:blip r:embed="rId6"/>
          <a:srcRect/>
          <a:stretch>
            <a:fillRect/>
          </a:stretch>
        </p:blipFill>
        <p:spPr bwMode="auto">
          <a:xfrm>
            <a:off x="3946525" y="5281613"/>
            <a:ext cx="385763" cy="500062"/>
          </a:xfrm>
          <a:prstGeom prst="rect">
            <a:avLst/>
          </a:prstGeom>
          <a:noFill/>
          <a:ln w="9525">
            <a:noFill/>
            <a:miter lim="800000"/>
            <a:headEnd/>
            <a:tailEnd/>
          </a:ln>
        </p:spPr>
      </p:pic>
      <p:pic>
        <p:nvPicPr>
          <p:cNvPr id="82982" name="Picture 41"/>
          <p:cNvPicPr>
            <a:picLocks noChangeAspect="1" noChangeArrowheads="1"/>
          </p:cNvPicPr>
          <p:nvPr/>
        </p:nvPicPr>
        <p:blipFill>
          <a:blip r:embed="rId8"/>
          <a:srcRect/>
          <a:stretch>
            <a:fillRect/>
          </a:stretch>
        </p:blipFill>
        <p:spPr bwMode="auto">
          <a:xfrm>
            <a:off x="4427538" y="5205413"/>
            <a:ext cx="357187" cy="5334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2"/>
          <p:cNvSpPr txBox="1">
            <a:spLocks noChangeArrowheads="1"/>
          </p:cNvSpPr>
          <p:nvPr/>
        </p:nvSpPr>
        <p:spPr bwMode="auto">
          <a:xfrm>
            <a:off x="539750" y="549275"/>
            <a:ext cx="4522788" cy="457200"/>
          </a:xfrm>
          <a:prstGeom prst="rect">
            <a:avLst/>
          </a:prstGeom>
          <a:noFill/>
          <a:ln w="0">
            <a:noFill/>
            <a:miter lim="800000"/>
            <a:headEnd/>
            <a:tailEnd/>
          </a:ln>
        </p:spPr>
        <p:txBody>
          <a:bodyPr>
            <a:spAutoFit/>
          </a:bodyPr>
          <a:lstStyle/>
          <a:p>
            <a:r>
              <a:rPr lang="tr-TR" sz="2400">
                <a:latin typeface="Times New Roman" pitchFamily="18" charset="0"/>
              </a:rPr>
              <a:t>Karar ağacı şu şekilde kesinleşir</a:t>
            </a:r>
            <a:r>
              <a:rPr lang="en-US" sz="2400">
                <a:latin typeface="Times New Roman" pitchFamily="18" charset="0"/>
              </a:rPr>
              <a:t> </a:t>
            </a:r>
          </a:p>
        </p:txBody>
      </p:sp>
      <p:sp>
        <p:nvSpPr>
          <p:cNvPr id="116757" name="Text Box 21"/>
          <p:cNvSpPr txBox="1">
            <a:spLocks noChangeArrowheads="1"/>
          </p:cNvSpPr>
          <p:nvPr/>
        </p:nvSpPr>
        <p:spPr bwMode="auto">
          <a:xfrm>
            <a:off x="755650" y="1196975"/>
            <a:ext cx="3384550" cy="1069975"/>
          </a:xfrm>
          <a:prstGeom prst="rect">
            <a:avLst/>
          </a:prstGeom>
          <a:solidFill>
            <a:srgbClr val="CC99FF">
              <a:alpha val="39999"/>
            </a:srgbClr>
          </a:solidFill>
          <a:ln w="0">
            <a:noFill/>
            <a:miter lim="800000"/>
            <a:headEnd/>
            <a:tailEnd/>
          </a:ln>
          <a:effectLst>
            <a:outerShdw dist="107763" dir="8100000" algn="ctr" rotWithShape="0">
              <a:srgbClr val="808080"/>
            </a:outerShdw>
          </a:effectLst>
        </p:spPr>
        <p:txBody>
          <a:bodyPr>
            <a:spAutoFit/>
          </a:bodyPr>
          <a:lstStyle/>
          <a:p>
            <a:pPr>
              <a:defRPr/>
            </a:pPr>
            <a:r>
              <a:rPr lang="en-US" sz="1600" b="1">
                <a:latin typeface="Times New Roman" pitchFamily="18" charset="0"/>
              </a:rPr>
              <a:t>If</a:t>
            </a:r>
            <a:r>
              <a:rPr lang="en-US" sz="1600">
                <a:latin typeface="Times New Roman" pitchFamily="18" charset="0"/>
              </a:rPr>
              <a:t> </a:t>
            </a:r>
            <a:r>
              <a:rPr lang="tr-TR" sz="1600" i="1">
                <a:latin typeface="Times New Roman" pitchFamily="18" charset="0"/>
              </a:rPr>
              <a:t>ağırlık &gt;</a:t>
            </a:r>
            <a:r>
              <a:rPr lang="en-US" sz="1600">
                <a:latin typeface="Times New Roman" pitchFamily="18" charset="0"/>
              </a:rPr>
              <a:t> 160, </a:t>
            </a:r>
            <a:r>
              <a:rPr lang="tr-TR" sz="1600">
                <a:latin typeface="Times New Roman" pitchFamily="18" charset="0"/>
              </a:rPr>
              <a:t>sınıfı</a:t>
            </a:r>
            <a:r>
              <a:rPr lang="en-US" sz="1600">
                <a:latin typeface="Times New Roman" pitchFamily="18" charset="0"/>
              </a:rPr>
              <a:t> </a:t>
            </a:r>
            <a:r>
              <a:rPr lang="tr-TR" sz="1600" b="1">
                <a:solidFill>
                  <a:srgbClr val="0000FF"/>
                </a:solidFill>
                <a:latin typeface="Times New Roman" pitchFamily="18" charset="0"/>
              </a:rPr>
              <a:t>Erkek</a:t>
            </a:r>
            <a:endParaRPr lang="en-US" sz="1600" b="1">
              <a:solidFill>
                <a:srgbClr val="0000FF"/>
              </a:solidFill>
              <a:latin typeface="Times New Roman" pitchFamily="18" charset="0"/>
            </a:endParaRPr>
          </a:p>
          <a:p>
            <a:pPr>
              <a:defRPr/>
            </a:pPr>
            <a:r>
              <a:rPr lang="en-US" sz="1600" b="1">
                <a:latin typeface="Times New Roman" pitchFamily="18" charset="0"/>
              </a:rPr>
              <a:t>Elseif </a:t>
            </a:r>
            <a:r>
              <a:rPr lang="tr-TR" sz="1600" i="1">
                <a:latin typeface="Times New Roman" pitchFamily="18" charset="0"/>
              </a:rPr>
              <a:t>Saç Uzunluğu&lt;=</a:t>
            </a:r>
            <a:r>
              <a:rPr lang="en-US" sz="1600">
                <a:latin typeface="Times New Roman" pitchFamily="18" charset="0"/>
              </a:rPr>
              <a:t> 2, </a:t>
            </a:r>
            <a:r>
              <a:rPr lang="tr-TR" sz="1600">
                <a:latin typeface="Times New Roman" pitchFamily="18" charset="0"/>
              </a:rPr>
              <a:t>sınıfı</a:t>
            </a:r>
            <a:r>
              <a:rPr lang="en-US" sz="1600">
                <a:latin typeface="Times New Roman" pitchFamily="18" charset="0"/>
              </a:rPr>
              <a:t> </a:t>
            </a:r>
            <a:r>
              <a:rPr lang="tr-TR" sz="1600" b="1">
                <a:solidFill>
                  <a:srgbClr val="0000FF"/>
                </a:solidFill>
                <a:latin typeface="Times New Roman" pitchFamily="18" charset="0"/>
              </a:rPr>
              <a:t>Erkek</a:t>
            </a:r>
            <a:endParaRPr lang="en-US" sz="1600">
              <a:latin typeface="Times New Roman" pitchFamily="18" charset="0"/>
            </a:endParaRPr>
          </a:p>
          <a:p>
            <a:pPr>
              <a:defRPr/>
            </a:pPr>
            <a:r>
              <a:rPr lang="en-US" sz="1600" b="1">
                <a:latin typeface="Times New Roman" pitchFamily="18" charset="0"/>
              </a:rPr>
              <a:t>Else</a:t>
            </a:r>
            <a:r>
              <a:rPr lang="en-US" sz="1600">
                <a:latin typeface="Times New Roman" pitchFamily="18" charset="0"/>
              </a:rPr>
              <a:t> </a:t>
            </a:r>
            <a:r>
              <a:rPr lang="tr-TR" sz="1600">
                <a:latin typeface="Times New Roman" pitchFamily="18" charset="0"/>
              </a:rPr>
              <a:t>sınıfı</a:t>
            </a:r>
            <a:r>
              <a:rPr lang="en-US" sz="1600">
                <a:latin typeface="Times New Roman" pitchFamily="18" charset="0"/>
              </a:rPr>
              <a:t> </a:t>
            </a:r>
            <a:r>
              <a:rPr lang="tr-TR" sz="1600" b="1">
                <a:solidFill>
                  <a:srgbClr val="FF0000"/>
                </a:solidFill>
                <a:latin typeface="Times New Roman" pitchFamily="18" charset="0"/>
              </a:rPr>
              <a:t>Kadın</a:t>
            </a:r>
            <a:r>
              <a:rPr lang="en-US" sz="1600" b="1">
                <a:latin typeface="Times New Roman" pitchFamily="18" charset="0"/>
              </a:rPr>
              <a:t> </a:t>
            </a:r>
          </a:p>
        </p:txBody>
      </p:sp>
      <p:grpSp>
        <p:nvGrpSpPr>
          <p:cNvPr id="83971" name="Group 40"/>
          <p:cNvGrpSpPr>
            <a:grpSpLocks/>
          </p:cNvGrpSpPr>
          <p:nvPr/>
        </p:nvGrpSpPr>
        <p:grpSpPr bwMode="auto">
          <a:xfrm>
            <a:off x="3419475" y="547688"/>
            <a:ext cx="4927600" cy="4968875"/>
            <a:chOff x="2154" y="345"/>
            <a:chExt cx="3104" cy="3130"/>
          </a:xfrm>
        </p:grpSpPr>
        <p:sp>
          <p:nvSpPr>
            <p:cNvPr id="115714" name="Rectangle 2"/>
            <p:cNvSpPr>
              <a:spLocks noChangeArrowheads="1"/>
            </p:cNvSpPr>
            <p:nvPr/>
          </p:nvSpPr>
          <p:spPr bwMode="auto">
            <a:xfrm>
              <a:off x="3424" y="345"/>
              <a:ext cx="1247" cy="621"/>
            </a:xfrm>
            <a:prstGeom prst="rect">
              <a:avLst/>
            </a:prstGeom>
            <a:solidFill>
              <a:schemeClr val="bg1"/>
            </a:solidFill>
            <a:ln w="1270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115715" name="Rectangle 3"/>
            <p:cNvSpPr>
              <a:spLocks noChangeArrowheads="1"/>
            </p:cNvSpPr>
            <p:nvPr/>
          </p:nvSpPr>
          <p:spPr bwMode="auto">
            <a:xfrm>
              <a:off x="2472" y="1600"/>
              <a:ext cx="1287" cy="621"/>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2" name="Line 4"/>
            <p:cNvSpPr>
              <a:spLocks noChangeShapeType="1"/>
            </p:cNvSpPr>
            <p:nvPr/>
          </p:nvSpPr>
          <p:spPr bwMode="auto">
            <a:xfrm flipH="1">
              <a:off x="3410" y="1112"/>
              <a:ext cx="359" cy="397"/>
            </a:xfrm>
            <a:prstGeom prst="line">
              <a:avLst/>
            </a:prstGeom>
            <a:noFill/>
            <a:ln w="25400">
              <a:solidFill>
                <a:srgbClr val="000000"/>
              </a:solidFill>
              <a:round/>
              <a:headEnd/>
              <a:tailEnd type="triangle" w="med" len="med"/>
            </a:ln>
          </p:spPr>
          <p:txBody>
            <a:bodyPr/>
            <a:lstStyle/>
            <a:p>
              <a:endParaRPr lang="tr-TR"/>
            </a:p>
          </p:txBody>
        </p:sp>
        <p:sp>
          <p:nvSpPr>
            <p:cNvPr id="115717" name="Rectangle 5"/>
            <p:cNvSpPr>
              <a:spLocks noChangeArrowheads="1"/>
            </p:cNvSpPr>
            <p:nvPr/>
          </p:nvSpPr>
          <p:spPr bwMode="auto">
            <a:xfrm flipH="1">
              <a:off x="4309" y="1600"/>
              <a:ext cx="949" cy="621"/>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3993" name="Line 6"/>
            <p:cNvSpPr>
              <a:spLocks noChangeShapeType="1"/>
            </p:cNvSpPr>
            <p:nvPr/>
          </p:nvSpPr>
          <p:spPr bwMode="auto">
            <a:xfrm>
              <a:off x="4550" y="1112"/>
              <a:ext cx="359" cy="397"/>
            </a:xfrm>
            <a:prstGeom prst="line">
              <a:avLst/>
            </a:prstGeom>
            <a:noFill/>
            <a:ln w="25400">
              <a:solidFill>
                <a:srgbClr val="000000"/>
              </a:solidFill>
              <a:round/>
              <a:headEnd/>
              <a:tailEnd type="triangle" w="med" len="med"/>
            </a:ln>
          </p:spPr>
          <p:txBody>
            <a:bodyPr/>
            <a:lstStyle/>
            <a:p>
              <a:endParaRPr lang="tr-TR"/>
            </a:p>
          </p:txBody>
        </p:sp>
        <p:sp>
          <p:nvSpPr>
            <p:cNvPr id="83994" name="Rectangle 7"/>
            <p:cNvSpPr>
              <a:spLocks noChangeArrowheads="1"/>
            </p:cNvSpPr>
            <p:nvPr/>
          </p:nvSpPr>
          <p:spPr bwMode="auto">
            <a:xfrm>
              <a:off x="3502" y="533"/>
              <a:ext cx="1146" cy="250"/>
            </a:xfrm>
            <a:prstGeom prst="rect">
              <a:avLst/>
            </a:prstGeom>
            <a:noFill/>
            <a:ln w="0">
              <a:noFill/>
              <a:miter lim="800000"/>
              <a:headEnd/>
              <a:tailEnd/>
            </a:ln>
          </p:spPr>
          <p:txBody>
            <a:bodyPr wrap="none">
              <a:spAutoFit/>
            </a:bodyPr>
            <a:lstStyle/>
            <a:p>
              <a:pPr algn="ctr"/>
              <a:r>
                <a:rPr lang="tr-TR" sz="2000" b="1">
                  <a:latin typeface="Times New Roman" pitchFamily="18" charset="0"/>
                </a:rPr>
                <a:t>Ağırlık</a:t>
              </a:r>
              <a:r>
                <a:rPr lang="en-US" sz="2000" b="1">
                  <a:latin typeface="Times New Roman" pitchFamily="18" charset="0"/>
                </a:rPr>
                <a:t>&lt;= 160?</a:t>
              </a:r>
            </a:p>
          </p:txBody>
        </p:sp>
        <p:sp>
          <p:nvSpPr>
            <p:cNvPr id="83995" name="Text Box 8"/>
            <p:cNvSpPr txBox="1">
              <a:spLocks noChangeArrowheads="1"/>
            </p:cNvSpPr>
            <p:nvPr/>
          </p:nvSpPr>
          <p:spPr bwMode="auto">
            <a:xfrm>
              <a:off x="3152" y="1200"/>
              <a:ext cx="319" cy="230"/>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3996" name="Text Box 9"/>
            <p:cNvSpPr txBox="1">
              <a:spLocks noChangeArrowheads="1"/>
            </p:cNvSpPr>
            <p:nvPr/>
          </p:nvSpPr>
          <p:spPr bwMode="auto">
            <a:xfrm>
              <a:off x="4799" y="1200"/>
              <a:ext cx="394" cy="230"/>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sp>
          <p:nvSpPr>
            <p:cNvPr id="115722" name="Rectangle 10"/>
            <p:cNvSpPr>
              <a:spLocks noChangeArrowheads="1"/>
            </p:cNvSpPr>
            <p:nvPr/>
          </p:nvSpPr>
          <p:spPr bwMode="auto">
            <a:xfrm>
              <a:off x="3553" y="2854"/>
              <a:ext cx="920" cy="621"/>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3998" name="Line 11"/>
            <p:cNvSpPr>
              <a:spLocks noChangeShapeType="1"/>
            </p:cNvSpPr>
            <p:nvPr/>
          </p:nvSpPr>
          <p:spPr bwMode="auto">
            <a:xfrm flipH="1">
              <a:off x="2606" y="2366"/>
              <a:ext cx="359" cy="397"/>
            </a:xfrm>
            <a:prstGeom prst="line">
              <a:avLst/>
            </a:prstGeom>
            <a:noFill/>
            <a:ln w="25400">
              <a:solidFill>
                <a:srgbClr val="000000"/>
              </a:solidFill>
              <a:round/>
              <a:headEnd/>
              <a:tailEnd type="triangle" w="med" len="med"/>
            </a:ln>
          </p:spPr>
          <p:txBody>
            <a:bodyPr/>
            <a:lstStyle/>
            <a:p>
              <a:endParaRPr lang="tr-TR"/>
            </a:p>
          </p:txBody>
        </p:sp>
        <p:sp>
          <p:nvSpPr>
            <p:cNvPr id="115724" name="Rectangle 12"/>
            <p:cNvSpPr>
              <a:spLocks noChangeArrowheads="1"/>
            </p:cNvSpPr>
            <p:nvPr/>
          </p:nvSpPr>
          <p:spPr bwMode="auto">
            <a:xfrm flipH="1">
              <a:off x="2154" y="2840"/>
              <a:ext cx="907" cy="621"/>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4000" name="Line 13"/>
            <p:cNvSpPr>
              <a:spLocks noChangeShapeType="1"/>
            </p:cNvSpPr>
            <p:nvPr/>
          </p:nvSpPr>
          <p:spPr bwMode="auto">
            <a:xfrm>
              <a:off x="3746" y="2366"/>
              <a:ext cx="359" cy="397"/>
            </a:xfrm>
            <a:prstGeom prst="line">
              <a:avLst/>
            </a:prstGeom>
            <a:noFill/>
            <a:ln w="25400">
              <a:solidFill>
                <a:srgbClr val="000000"/>
              </a:solidFill>
              <a:round/>
              <a:headEnd/>
              <a:tailEnd type="triangle" w="med" len="med"/>
            </a:ln>
          </p:spPr>
          <p:txBody>
            <a:bodyPr/>
            <a:lstStyle/>
            <a:p>
              <a:endParaRPr lang="tr-TR"/>
            </a:p>
          </p:txBody>
        </p:sp>
        <p:sp>
          <p:nvSpPr>
            <p:cNvPr id="84001" name="Rectangle 14"/>
            <p:cNvSpPr>
              <a:spLocks noChangeArrowheads="1"/>
            </p:cNvSpPr>
            <p:nvPr/>
          </p:nvSpPr>
          <p:spPr bwMode="auto">
            <a:xfrm>
              <a:off x="2485" y="1842"/>
              <a:ext cx="1288" cy="231"/>
            </a:xfrm>
            <a:prstGeom prst="rect">
              <a:avLst/>
            </a:prstGeom>
            <a:noFill/>
            <a:ln w="0">
              <a:noFill/>
              <a:miter lim="800000"/>
              <a:headEnd/>
              <a:tailEnd/>
            </a:ln>
          </p:spPr>
          <p:txBody>
            <a:bodyPr wrap="none">
              <a:spAutoFit/>
            </a:bodyPr>
            <a:lstStyle/>
            <a:p>
              <a:pPr algn="ctr"/>
              <a:r>
                <a:rPr lang="tr-TR" b="1">
                  <a:latin typeface="Times New Roman" pitchFamily="18" charset="0"/>
                </a:rPr>
                <a:t>Saç uzunluğu</a:t>
              </a:r>
              <a:r>
                <a:rPr lang="en-US" b="1">
                  <a:latin typeface="Times New Roman" pitchFamily="18" charset="0"/>
                </a:rPr>
                <a:t>&lt;= 2?</a:t>
              </a:r>
            </a:p>
          </p:txBody>
        </p:sp>
        <p:sp>
          <p:nvSpPr>
            <p:cNvPr id="84002" name="Text Box 15"/>
            <p:cNvSpPr txBox="1">
              <a:spLocks noChangeArrowheads="1"/>
            </p:cNvSpPr>
            <p:nvPr/>
          </p:nvSpPr>
          <p:spPr bwMode="auto">
            <a:xfrm>
              <a:off x="2381" y="2460"/>
              <a:ext cx="319" cy="230"/>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4003" name="Text Box 16"/>
            <p:cNvSpPr txBox="1">
              <a:spLocks noChangeArrowheads="1"/>
            </p:cNvSpPr>
            <p:nvPr/>
          </p:nvSpPr>
          <p:spPr bwMode="auto">
            <a:xfrm>
              <a:off x="4028" y="2466"/>
              <a:ext cx="394" cy="230"/>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sp>
          <p:nvSpPr>
            <p:cNvPr id="84004" name="Text Box 18"/>
            <p:cNvSpPr txBox="1">
              <a:spLocks noChangeArrowheads="1"/>
            </p:cNvSpPr>
            <p:nvPr/>
          </p:nvSpPr>
          <p:spPr bwMode="auto">
            <a:xfrm>
              <a:off x="4377" y="1797"/>
              <a:ext cx="808" cy="269"/>
            </a:xfrm>
            <a:prstGeom prst="rect">
              <a:avLst/>
            </a:prstGeom>
            <a:solidFill>
              <a:schemeClr val="bg1"/>
            </a:solidFill>
            <a:ln w="0">
              <a:noFill/>
              <a:miter lim="800000"/>
              <a:headEnd/>
              <a:tailEnd/>
            </a:ln>
          </p:spPr>
          <p:txBody>
            <a:bodyPr wrap="none" lIns="0" tIns="0" rIns="0" bIns="0">
              <a:spAutoFit/>
            </a:bodyPr>
            <a:lstStyle/>
            <a:p>
              <a:pPr algn="ctr"/>
              <a:r>
                <a:rPr lang="tr-TR" sz="2800" b="1">
                  <a:solidFill>
                    <a:srgbClr val="0000FF"/>
                  </a:solidFill>
                  <a:latin typeface="Times New Roman" pitchFamily="18" charset="0"/>
                </a:rPr>
                <a:t>ERKEK</a:t>
              </a:r>
              <a:endParaRPr lang="en-US" sz="2800" b="1">
                <a:solidFill>
                  <a:srgbClr val="0000FF"/>
                </a:solidFill>
                <a:latin typeface="Times New Roman" pitchFamily="18" charset="0"/>
              </a:endParaRPr>
            </a:p>
          </p:txBody>
        </p:sp>
        <p:sp>
          <p:nvSpPr>
            <p:cNvPr id="84005" name="Text Box 19"/>
            <p:cNvSpPr txBox="1">
              <a:spLocks noChangeArrowheads="1"/>
            </p:cNvSpPr>
            <p:nvPr/>
          </p:nvSpPr>
          <p:spPr bwMode="auto">
            <a:xfrm>
              <a:off x="2238" y="3110"/>
              <a:ext cx="808" cy="269"/>
            </a:xfrm>
            <a:prstGeom prst="rect">
              <a:avLst/>
            </a:prstGeom>
            <a:solidFill>
              <a:schemeClr val="bg1"/>
            </a:solidFill>
            <a:ln w="0" algn="ctr">
              <a:noFill/>
              <a:miter lim="800000"/>
              <a:headEnd/>
              <a:tailEnd/>
            </a:ln>
          </p:spPr>
          <p:txBody>
            <a:bodyPr wrap="none" lIns="0" tIns="0" rIns="0" bIns="0">
              <a:spAutoFit/>
            </a:bodyPr>
            <a:lstStyle/>
            <a:p>
              <a:pPr algn="ctr"/>
              <a:r>
                <a:rPr lang="tr-TR" sz="2800" b="1">
                  <a:solidFill>
                    <a:srgbClr val="0000FF"/>
                  </a:solidFill>
                  <a:latin typeface="Times New Roman" pitchFamily="18" charset="0"/>
                </a:rPr>
                <a:t>ERKEK</a:t>
              </a:r>
              <a:endParaRPr lang="en-US" sz="2800" b="1">
                <a:solidFill>
                  <a:srgbClr val="0000FF"/>
                </a:solidFill>
                <a:latin typeface="Times New Roman" pitchFamily="18" charset="0"/>
              </a:endParaRPr>
            </a:p>
          </p:txBody>
        </p:sp>
        <p:sp>
          <p:nvSpPr>
            <p:cNvPr id="3" name="Text Box 20"/>
            <p:cNvSpPr txBox="1">
              <a:spLocks noChangeArrowheads="1"/>
            </p:cNvSpPr>
            <p:nvPr/>
          </p:nvSpPr>
          <p:spPr bwMode="auto">
            <a:xfrm>
              <a:off x="3647" y="3110"/>
              <a:ext cx="747" cy="269"/>
            </a:xfrm>
            <a:prstGeom prst="rect">
              <a:avLst/>
            </a:prstGeom>
            <a:solidFill>
              <a:schemeClr val="bg1"/>
            </a:solidFill>
            <a:ln w="0">
              <a:noFill/>
              <a:miter lim="800000"/>
              <a:headEnd/>
              <a:tailEnd/>
            </a:ln>
          </p:spPr>
          <p:txBody>
            <a:bodyPr wrap="none" lIns="0" tIns="0" rIns="0" bIns="0">
              <a:spAutoFit/>
            </a:bodyPr>
            <a:lstStyle/>
            <a:p>
              <a:pPr algn="ctr"/>
              <a:r>
                <a:rPr lang="tr-TR" sz="2800" b="1">
                  <a:solidFill>
                    <a:srgbClr val="FF0000"/>
                  </a:solidFill>
                  <a:latin typeface="Times New Roman" pitchFamily="18" charset="0"/>
                </a:rPr>
                <a:t>KADIN</a:t>
              </a:r>
              <a:endParaRPr lang="en-US" sz="2800" b="1">
                <a:solidFill>
                  <a:srgbClr val="FF0000"/>
                </a:solidFill>
                <a:latin typeface="Times New Roman" pitchFamily="18" charset="0"/>
              </a:endParaRPr>
            </a:p>
          </p:txBody>
        </p:sp>
      </p:grpSp>
      <p:graphicFrame>
        <p:nvGraphicFramePr>
          <p:cNvPr id="83991" name="Group 23"/>
          <p:cNvGraphicFramePr>
            <a:graphicFrameLocks noGrp="1"/>
          </p:cNvGraphicFramePr>
          <p:nvPr/>
        </p:nvGraphicFramePr>
        <p:xfrm>
          <a:off x="1116013" y="5805488"/>
          <a:ext cx="7229475" cy="517525"/>
        </p:xfrm>
        <a:graphic>
          <a:graphicData uri="http://schemas.openxmlformats.org/drawingml/2006/table">
            <a:tbl>
              <a:tblPr/>
              <a:tblGrid>
                <a:gridCol w="2409825">
                  <a:extLst>
                    <a:ext uri="{9D8B030D-6E8A-4147-A177-3AD203B41FA5}">
                      <a16:colId xmlns:a16="http://schemas.microsoft.com/office/drawing/2014/main" val="20000"/>
                    </a:ext>
                  </a:extLst>
                </a:gridCol>
                <a:gridCol w="1281112">
                  <a:extLst>
                    <a:ext uri="{9D8B030D-6E8A-4147-A177-3AD203B41FA5}">
                      <a16:colId xmlns:a16="http://schemas.microsoft.com/office/drawing/2014/main" val="20001"/>
                    </a:ext>
                  </a:extLst>
                </a:gridCol>
                <a:gridCol w="1319213">
                  <a:extLst>
                    <a:ext uri="{9D8B030D-6E8A-4147-A177-3AD203B41FA5}">
                      <a16:colId xmlns:a16="http://schemas.microsoft.com/office/drawing/2014/main" val="20002"/>
                    </a:ext>
                  </a:extLst>
                </a:gridCol>
                <a:gridCol w="942975">
                  <a:extLst>
                    <a:ext uri="{9D8B030D-6E8A-4147-A177-3AD203B41FA5}">
                      <a16:colId xmlns:a16="http://schemas.microsoft.com/office/drawing/2014/main" val="20003"/>
                    </a:ext>
                  </a:extLst>
                </a:gridCol>
                <a:gridCol w="1276350">
                  <a:extLst>
                    <a:ext uri="{9D8B030D-6E8A-4147-A177-3AD203B41FA5}">
                      <a16:colId xmlns:a16="http://schemas.microsoft.com/office/drawing/2014/main" val="20004"/>
                    </a:ext>
                  </a:extLst>
                </a:gridCol>
              </a:tblGrid>
              <a:tr h="51752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C</a:t>
                      </a:r>
                      <a:r>
                        <a:rPr kumimoji="0" lang="tr-TR" sz="2000" b="0" i="0" u="none" strike="noStrike" cap="none" normalizeH="0" baseline="0" smtClean="0">
                          <a:ln>
                            <a:noFill/>
                          </a:ln>
                          <a:solidFill>
                            <a:schemeClr val="tx1"/>
                          </a:solidFill>
                          <a:effectLst/>
                          <a:latin typeface="Arial" charset="0"/>
                        </a:rPr>
                        <a:t>emal</a:t>
                      </a: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400" b="1" i="0" u="none" strike="noStrike" cap="none" normalizeH="0" baseline="0" smtClean="0">
                          <a:ln>
                            <a:noFill/>
                          </a:ln>
                          <a:solidFill>
                            <a:srgbClr val="800080"/>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0"/>
                  </a:ext>
                </a:extLst>
              </a:tr>
            </a:tbl>
          </a:graphicData>
        </a:graphic>
      </p:graphicFrame>
      <p:pic>
        <p:nvPicPr>
          <p:cNvPr id="83986" name="Picture 113"/>
          <p:cNvPicPr>
            <a:picLocks noChangeAspect="1" noChangeArrowheads="1"/>
          </p:cNvPicPr>
          <p:nvPr/>
        </p:nvPicPr>
        <p:blipFill>
          <a:blip r:embed="rId2"/>
          <a:srcRect/>
          <a:stretch>
            <a:fillRect/>
          </a:stretch>
        </p:blipFill>
        <p:spPr bwMode="auto">
          <a:xfrm>
            <a:off x="1317625" y="5807075"/>
            <a:ext cx="336550" cy="533400"/>
          </a:xfrm>
          <a:prstGeom prst="rect">
            <a:avLst/>
          </a:prstGeom>
          <a:noFill/>
          <a:ln w="9525">
            <a:noFill/>
            <a:miter lim="800000"/>
            <a:headEnd/>
            <a:tailEnd/>
          </a:ln>
        </p:spPr>
      </p:pic>
      <p:sp>
        <p:nvSpPr>
          <p:cNvPr id="84006" name="Text Box 38"/>
          <p:cNvSpPr txBox="1">
            <a:spLocks noChangeArrowheads="1"/>
          </p:cNvSpPr>
          <p:nvPr/>
        </p:nvSpPr>
        <p:spPr bwMode="auto">
          <a:xfrm>
            <a:off x="0" y="6453188"/>
            <a:ext cx="3527425" cy="366712"/>
          </a:xfrm>
          <a:prstGeom prst="rect">
            <a:avLst/>
          </a:prstGeom>
          <a:solidFill>
            <a:srgbClr val="969696"/>
          </a:solidFill>
          <a:ln w="9525">
            <a:noFill/>
            <a:miter lim="800000"/>
            <a:headEnd/>
            <a:tailEnd/>
          </a:ln>
          <a:effectLst>
            <a:prstShdw prst="shdw13" dist="53882" dir="13500000">
              <a:schemeClr val="bg2">
                <a:alpha val="50000"/>
              </a:schemeClr>
            </a:prstShdw>
          </a:effectLst>
        </p:spPr>
        <p:txBody>
          <a:bodyPr>
            <a:spAutoFit/>
          </a:bodyPr>
          <a:lstStyle/>
          <a:p>
            <a:pPr>
              <a:spcBef>
                <a:spcPct val="50000"/>
              </a:spcBef>
            </a:pPr>
            <a:r>
              <a:rPr lang="tr-TR" b="1"/>
              <a:t>Excelde entropi hesabı</a:t>
            </a:r>
          </a:p>
        </p:txBody>
      </p:sp>
      <p:pic>
        <p:nvPicPr>
          <p:cNvPr id="84007" name="Picture 39"/>
          <p:cNvPicPr>
            <a:picLocks noChangeAspect="1" noChangeArrowheads="1"/>
          </p:cNvPicPr>
          <p:nvPr/>
        </p:nvPicPr>
        <p:blipFill>
          <a:blip r:embed="rId3"/>
          <a:srcRect/>
          <a:stretch>
            <a:fillRect/>
          </a:stretch>
        </p:blipFill>
        <p:spPr bwMode="auto">
          <a:xfrm>
            <a:off x="2952750" y="6375400"/>
            <a:ext cx="1727200" cy="48260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4006"/>
                                        </p:tgtEl>
                                        <p:attrNameLst>
                                          <p:attrName>style.visibility</p:attrName>
                                        </p:attrNameLst>
                                      </p:cBhvr>
                                      <p:to>
                                        <p:strVal val="visible"/>
                                      </p:to>
                                    </p:set>
                                    <p:animEffect transition="in" filter="checkerboard(across)">
                                      <p:cBhvr>
                                        <p:cTn id="7" dur="500"/>
                                        <p:tgtEl>
                                          <p:spTgt spid="84006"/>
                                        </p:tgtEl>
                                      </p:cBhvr>
                                    </p:animEffect>
                                  </p:childTnLst>
                                </p:cTn>
                              </p:par>
                              <p:par>
                                <p:cTn id="8" presetID="5" presetClass="entr" presetSubtype="10" fill="hold" nodeType="withEffect">
                                  <p:stCondLst>
                                    <p:cond delay="0"/>
                                  </p:stCondLst>
                                  <p:childTnLst>
                                    <p:set>
                                      <p:cBhvr>
                                        <p:cTn id="9" dur="1" fill="hold">
                                          <p:stCondLst>
                                            <p:cond delay="0"/>
                                          </p:stCondLst>
                                        </p:cTn>
                                        <p:tgtEl>
                                          <p:spTgt spid="84007"/>
                                        </p:tgtEl>
                                        <p:attrNameLst>
                                          <p:attrName>style.visibility</p:attrName>
                                        </p:attrNameLst>
                                      </p:cBhvr>
                                      <p:to>
                                        <p:strVal val="visible"/>
                                      </p:to>
                                    </p:set>
                                    <p:animEffect transition="in" filter="checkerboard(across)">
                                      <p:cBhvr>
                                        <p:cTn id="10" dur="500"/>
                                        <p:tgtEl>
                                          <p:spTgt spid="84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ext Box 38"/>
          <p:cNvSpPr txBox="1">
            <a:spLocks noChangeArrowheads="1"/>
          </p:cNvSpPr>
          <p:nvPr/>
        </p:nvSpPr>
        <p:spPr bwMode="auto">
          <a:xfrm>
            <a:off x="2627313" y="2133600"/>
            <a:ext cx="3527425" cy="366713"/>
          </a:xfrm>
          <a:prstGeom prst="rect">
            <a:avLst/>
          </a:prstGeom>
          <a:solidFill>
            <a:srgbClr val="969696"/>
          </a:solidFill>
          <a:ln w="9525">
            <a:noFill/>
            <a:miter lim="800000"/>
            <a:headEnd/>
            <a:tailEnd/>
          </a:ln>
          <a:effectLst>
            <a:prstShdw prst="shdw13" dist="53882" dir="13500000">
              <a:schemeClr val="bg2">
                <a:alpha val="50000"/>
              </a:schemeClr>
            </a:prstShdw>
          </a:effectLst>
        </p:spPr>
        <p:txBody>
          <a:bodyPr>
            <a:spAutoFit/>
          </a:bodyPr>
          <a:lstStyle/>
          <a:p>
            <a:pPr algn="ctr">
              <a:spcBef>
                <a:spcPct val="50000"/>
              </a:spcBef>
            </a:pPr>
            <a:r>
              <a:rPr lang="tr-TR" b="1"/>
              <a:t>Excelde entropi hesabı</a:t>
            </a:r>
          </a:p>
        </p:txBody>
      </p:sp>
      <p:pic>
        <p:nvPicPr>
          <p:cNvPr id="84994" name="Picture 39">
            <a:hlinkClick r:id="rId2" action="ppaction://hlinkfile"/>
          </p:cNvPr>
          <p:cNvPicPr>
            <a:picLocks noChangeAspect="1" noChangeArrowheads="1"/>
          </p:cNvPicPr>
          <p:nvPr/>
        </p:nvPicPr>
        <p:blipFill>
          <a:blip r:embed="rId3"/>
          <a:srcRect/>
          <a:stretch>
            <a:fillRect/>
          </a:stretch>
        </p:blipFill>
        <p:spPr bwMode="auto">
          <a:xfrm>
            <a:off x="3635375" y="2636838"/>
            <a:ext cx="1727200" cy="4826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714375"/>
            <a:ext cx="8183562" cy="4857750"/>
          </a:xfrm>
        </p:spPr>
        <p:txBody>
          <a:bodyPr>
            <a:normAutofit/>
          </a:bodyPr>
          <a:lstStyle/>
          <a:p>
            <a:pPr eaLnBrk="1" hangingPunct="1">
              <a:buFont typeface="Wingdings 2" pitchFamily="18" charset="2"/>
              <a:buNone/>
              <a:defRPr/>
            </a:pPr>
            <a:r>
              <a:rPr lang="tr-TR" sz="2000" smtClean="0">
                <a:effectLst>
                  <a:outerShdw blurRad="38100" dist="38100" dir="2700000" algn="tl">
                    <a:srgbClr val="C0C0C0"/>
                  </a:outerShdw>
                </a:effectLst>
                <a:latin typeface="Times New Roman" pitchFamily="18" charset="0"/>
                <a:cs typeface="Times New Roman" pitchFamily="18" charset="0"/>
              </a:rPr>
              <a:t>Karar ağaçlarının budanması :</a:t>
            </a:r>
          </a:p>
          <a:p>
            <a:pPr eaLnBrk="1" hangingPunct="1">
              <a:buFont typeface="Wingdings 2" pitchFamily="18" charset="2"/>
              <a:buNone/>
              <a:defRPr/>
            </a:pPr>
            <a:endParaRPr lang="tr-TR" sz="2000" smtClean="0">
              <a:effectLst>
                <a:outerShdw blurRad="38100" dist="38100" dir="2700000" algn="tl">
                  <a:srgbClr val="C0C0C0"/>
                </a:outerShdw>
              </a:effectLst>
              <a:latin typeface="Times New Roman" pitchFamily="18" charset="0"/>
              <a:cs typeface="Times New Roman" pitchFamily="18" charset="0"/>
            </a:endParaRPr>
          </a:p>
          <a:p>
            <a:pPr eaLnBrk="1" hangingPunct="1">
              <a:buFont typeface="Wingdings 2" pitchFamily="18" charset="2"/>
              <a:buNone/>
              <a:defRPr/>
            </a:pPr>
            <a:r>
              <a:rPr lang="tr-TR" sz="2000" smtClean="0">
                <a:effectLst>
                  <a:outerShdw blurRad="38100" dist="38100" dir="2700000" algn="tl">
                    <a:srgbClr val="C0C0C0"/>
                  </a:outerShdw>
                </a:effectLst>
                <a:latin typeface="Times New Roman" pitchFamily="18" charset="0"/>
                <a:cs typeface="Times New Roman" pitchFamily="18" charset="0"/>
              </a:rPr>
              <a:t>Amaç : Karmaşık olmayan ağaçlar oluşturmak.</a:t>
            </a:r>
          </a:p>
          <a:p>
            <a:pPr eaLnBrk="1" hangingPunct="1">
              <a:buFont typeface="Wingdings 2" pitchFamily="18" charset="2"/>
              <a:buNone/>
              <a:defRPr/>
            </a:pPr>
            <a:endParaRPr lang="tr-TR" sz="2000" smtClean="0">
              <a:effectLst>
                <a:outerShdw blurRad="38100" dist="38100" dir="2700000" algn="tl">
                  <a:srgbClr val="C0C0C0"/>
                </a:outerShdw>
              </a:effectLst>
              <a:latin typeface="Times New Roman" pitchFamily="18" charset="0"/>
              <a:cs typeface="Times New Roman" pitchFamily="18" charset="0"/>
            </a:endParaRPr>
          </a:p>
          <a:p>
            <a:pPr eaLnBrk="1" hangingPunct="1">
              <a:buFont typeface="Wingdings 2" pitchFamily="18" charset="2"/>
              <a:buNone/>
              <a:defRPr/>
            </a:pPr>
            <a:r>
              <a:rPr lang="tr-TR" sz="2000" smtClean="0">
                <a:latin typeface="Times New Roman" pitchFamily="18" charset="0"/>
                <a:cs typeface="Times New Roman" pitchFamily="18" charset="0"/>
              </a:rPr>
              <a:t>Ağacın budanması, bütün bir alt ağacın yerine bir yaprak düğümünün yerleştirilmesiyle yapılır. Yerleştirme ancak bir alt ağaçtaki beklenen hata tek yapraktakinden daha büyükse ancak yapılır. </a:t>
            </a:r>
          </a:p>
          <a:p>
            <a:pPr eaLnBrk="1" hangingPunct="1">
              <a:buFont typeface="Wingdings 2" pitchFamily="18" charset="2"/>
              <a:buNone/>
              <a:defRPr/>
            </a:pPr>
            <a:endParaRPr lang="tr-TR" sz="2000" smtClean="0">
              <a:latin typeface="Times New Roman" pitchFamily="18" charset="0"/>
              <a:cs typeface="Times New Roman" pitchFamily="18" charset="0"/>
            </a:endParaRPr>
          </a:p>
          <a:p>
            <a:pPr eaLnBrk="1" hangingPunct="1">
              <a:buFont typeface="Wingdings 2" pitchFamily="18" charset="2"/>
              <a:buNone/>
              <a:defRPr/>
            </a:pPr>
            <a:r>
              <a:rPr lang="tr-TR" sz="2000" smtClean="0">
                <a:effectLst>
                  <a:outerShdw blurRad="38100" dist="38100" dir="2700000" algn="tl">
                    <a:srgbClr val="C0C0C0"/>
                  </a:outerShdw>
                </a:effectLst>
                <a:latin typeface="Times New Roman" pitchFamily="18" charset="0"/>
                <a:cs typeface="Times New Roman" pitchFamily="18" charset="0"/>
              </a:rPr>
              <a:t>Alt ağacın yerine yaprak yerleştirmekle ,algoritma “öngörülü hata oranını” azaltmayı ve sınıflandırma modelinin kalitesini arttırmayı amaçlar.</a:t>
            </a:r>
            <a:endParaRPr lang="tr-TR" sz="2000" smtClean="0">
              <a:latin typeface="Arial Narrow" pitchFamily="34" charset="0"/>
              <a:cs typeface="Times New Roman" pitchFamily="18" charset="0"/>
            </a:endParaRPr>
          </a:p>
          <a:p>
            <a:pPr eaLnBrk="1" hangingPunct="1">
              <a:buFont typeface="Wingdings 2" pitchFamily="18" charset="2"/>
              <a:buNone/>
              <a:defRPr/>
            </a:pPr>
            <a:endParaRPr lang="tr-TR" sz="20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F75EC0DC-068A-4B93-B27E-3B45BA98E0E9}" type="slidenum">
              <a:rPr lang="tr-TR"/>
              <a:pPr>
                <a:defRPr/>
              </a:pPr>
              <a:t>19</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C6BFFA90-790F-4AC6-ACFC-5746D5D8F4E5}" type="slidenum">
              <a:rPr lang="tr-TR"/>
              <a:pPr>
                <a:defRPr/>
              </a:pPr>
              <a:t>2</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642938" y="1357313"/>
            <a:ext cx="7972425" cy="3752850"/>
          </a:xfrm>
          <a:prstGeom prst="rect">
            <a:avLst/>
          </a:prstGeom>
        </p:spPr>
        <p:txBody>
          <a:bodyPr lIns="182880" tIns="91440">
            <a:normAutofit/>
          </a:bodyPr>
          <a:lstStyle/>
          <a:p>
            <a:pPr marL="265176" indent="-265176" fontAlgn="auto">
              <a:spcBef>
                <a:spcPts val="250"/>
              </a:spcBef>
              <a:spcAft>
                <a:spcPts val="0"/>
              </a:spcAft>
              <a:buClr>
                <a:schemeClr val="accent1"/>
              </a:buClr>
              <a:buSzPct val="80000"/>
              <a:buFont typeface="Wingdings 2"/>
              <a:buNone/>
              <a:defRPr/>
            </a:pPr>
            <a:r>
              <a:rPr lang="tr-TR" sz="2400">
                <a:latin typeface="Times New Roman" pitchFamily="18" charset="0"/>
                <a:cs typeface="Times New Roman" pitchFamily="18" charset="0"/>
              </a:rPr>
              <a:t>Genel olarak veri madenciliği yöntemleri iki sınıfa ayrılabilir:</a:t>
            </a:r>
          </a:p>
          <a:p>
            <a:pPr marL="265176" indent="-265176" fontAlgn="auto">
              <a:spcBef>
                <a:spcPts val="250"/>
              </a:spcBef>
              <a:spcAft>
                <a:spcPts val="0"/>
              </a:spcAft>
              <a:buClr>
                <a:schemeClr val="accent1"/>
              </a:buClr>
              <a:buSzPct val="80000"/>
              <a:buFont typeface="Wingdings 2"/>
              <a:buNone/>
              <a:defRPr/>
            </a:pPr>
            <a:endParaRPr lang="tr-TR" sz="2400">
              <a:latin typeface="Times New Roman" pitchFamily="18" charset="0"/>
              <a:cs typeface="Times New Roman" pitchFamily="18" charset="0"/>
            </a:endParaRPr>
          </a:p>
          <a:p>
            <a:pPr marL="265176" indent="-265176" fontAlgn="auto">
              <a:spcBef>
                <a:spcPts val="250"/>
              </a:spcBef>
              <a:spcAft>
                <a:spcPts val="0"/>
              </a:spcAft>
              <a:buClr>
                <a:schemeClr val="accent1"/>
              </a:buClr>
              <a:buSzPct val="80000"/>
              <a:buFont typeface="Wingdings 2"/>
              <a:buNone/>
              <a:defRPr/>
            </a:pPr>
            <a:endParaRPr lang="tr-TR" sz="2400">
              <a:latin typeface="Times New Roman" pitchFamily="18" charset="0"/>
              <a:cs typeface="Times New Roman" pitchFamily="18" charset="0"/>
            </a:endParaRPr>
          </a:p>
          <a:p>
            <a:pPr marL="804672" lvl="1" indent="-457200" fontAlgn="auto">
              <a:spcBef>
                <a:spcPts val="250"/>
              </a:spcBef>
              <a:spcAft>
                <a:spcPts val="0"/>
              </a:spcAft>
              <a:buClr>
                <a:schemeClr val="accent1"/>
              </a:buClr>
              <a:buSzPct val="100000"/>
              <a:buFont typeface="+mj-lt"/>
              <a:buAutoNum type="arabicPeriod"/>
              <a:defRPr/>
            </a:pPr>
            <a:r>
              <a:rPr lang="tr-TR" sz="2400">
                <a:effectLst>
                  <a:outerShdw blurRad="38100" dist="38100" dir="2700000" algn="tl">
                    <a:srgbClr val="000000">
                      <a:alpha val="43137"/>
                    </a:srgbClr>
                  </a:outerShdw>
                </a:effectLst>
                <a:latin typeface="Times New Roman" pitchFamily="18" charset="0"/>
                <a:cs typeface="Times New Roman" pitchFamily="18" charset="0"/>
              </a:rPr>
              <a:t>Öngörü Yöntemleri </a:t>
            </a:r>
            <a:r>
              <a:rPr lang="tr-TR" sz="2400">
                <a:latin typeface="Times New Roman" pitchFamily="18" charset="0"/>
                <a:cs typeface="Times New Roman" pitchFamily="18" charset="0"/>
              </a:rPr>
              <a:t>(</a:t>
            </a:r>
            <a:r>
              <a:rPr lang="en-US">
                <a:latin typeface="Times New Roman" pitchFamily="18" charset="0"/>
                <a:cs typeface="Times New Roman" pitchFamily="18" charset="0"/>
              </a:rPr>
              <a:t>Prediction Methods</a:t>
            </a:r>
            <a:r>
              <a:rPr lang="tr-TR" sz="2400">
                <a:latin typeface="Times New Roman" pitchFamily="18" charset="0"/>
                <a:cs typeface="Times New Roman" pitchFamily="18" charset="0"/>
              </a:rPr>
              <a:t>)</a:t>
            </a:r>
            <a:endParaRPr lang="en-US" sz="2400">
              <a:latin typeface="Times New Roman" pitchFamily="18" charset="0"/>
              <a:cs typeface="Times New Roman" pitchFamily="18" charset="0"/>
            </a:endParaRPr>
          </a:p>
          <a:p>
            <a:pPr marL="786384" lvl="2" indent="-182880" fontAlgn="auto">
              <a:spcBef>
                <a:spcPts val="250"/>
              </a:spcBef>
              <a:spcAft>
                <a:spcPts val="0"/>
              </a:spcAft>
              <a:buClr>
                <a:schemeClr val="accent2">
                  <a:tint val="85000"/>
                  <a:satMod val="285000"/>
                </a:schemeClr>
              </a:buClr>
              <a:buSzPct val="100000"/>
              <a:buFont typeface="Wingdings 2"/>
              <a:buChar char=""/>
              <a:defRPr/>
            </a:pPr>
            <a:r>
              <a:rPr lang="tr-TR" sz="2400">
                <a:latin typeface="Times New Roman" pitchFamily="18" charset="0"/>
                <a:cs typeface="Times New Roman" pitchFamily="18" charset="0"/>
              </a:rPr>
              <a:t> Öngörü amacı ile var olan verilerden yorum çıkarılması</a:t>
            </a:r>
            <a:endParaRPr lang="en-US" sz="2400">
              <a:latin typeface="Times New Roman" pitchFamily="18" charset="0"/>
              <a:cs typeface="Times New Roman" pitchFamily="18" charset="0"/>
            </a:endParaRPr>
          </a:p>
          <a:p>
            <a:pPr marL="1024128" lvl="3" indent="-182880" fontAlgn="auto">
              <a:spcBef>
                <a:spcPts val="230"/>
              </a:spcBef>
              <a:spcAft>
                <a:spcPts val="0"/>
              </a:spcAft>
              <a:buClr>
                <a:schemeClr val="accent2">
                  <a:tint val="85000"/>
                  <a:satMod val="285000"/>
                </a:schemeClr>
              </a:buClr>
              <a:buSzPct val="112000"/>
              <a:defRPr/>
            </a:pPr>
            <a:endParaRPr lang="en-US" sz="2400">
              <a:latin typeface="Times New Roman" pitchFamily="18" charset="0"/>
              <a:cs typeface="Times New Roman" pitchFamily="18" charset="0"/>
            </a:endParaRPr>
          </a:p>
          <a:p>
            <a:pPr marL="804672" lvl="1" indent="-457200" fontAlgn="auto">
              <a:spcBef>
                <a:spcPts val="250"/>
              </a:spcBef>
              <a:spcAft>
                <a:spcPts val="0"/>
              </a:spcAft>
              <a:buClr>
                <a:schemeClr val="accent1"/>
              </a:buClr>
              <a:buSzPct val="100000"/>
              <a:buFont typeface="+mj-lt"/>
              <a:buAutoNum type="arabicPeriod"/>
              <a:defRPr/>
            </a:pPr>
            <a:r>
              <a:rPr lang="tr-TR" sz="2400">
                <a:effectLst>
                  <a:outerShdw blurRad="38100" dist="38100" dir="2700000" algn="tl">
                    <a:srgbClr val="000000">
                      <a:alpha val="43137"/>
                    </a:srgbClr>
                  </a:outerShdw>
                </a:effectLst>
                <a:latin typeface="Times New Roman" pitchFamily="18" charset="0"/>
                <a:cs typeface="Times New Roman" pitchFamily="18" charset="0"/>
              </a:rPr>
              <a:t>Tanımlayıcı Yöntemler </a:t>
            </a:r>
            <a:r>
              <a:rPr lang="tr-TR" sz="2400">
                <a:latin typeface="Times New Roman" pitchFamily="18" charset="0"/>
                <a:cs typeface="Times New Roman" pitchFamily="18" charset="0"/>
              </a:rPr>
              <a:t>(</a:t>
            </a:r>
            <a:r>
              <a:rPr lang="en-US">
                <a:latin typeface="Times New Roman" pitchFamily="18" charset="0"/>
                <a:cs typeface="Times New Roman" pitchFamily="18" charset="0"/>
              </a:rPr>
              <a:t>Description Methods</a:t>
            </a:r>
            <a:r>
              <a:rPr lang="tr-TR" sz="2400">
                <a:latin typeface="Times New Roman" pitchFamily="18" charset="0"/>
                <a:cs typeface="Times New Roman" pitchFamily="18" charset="0"/>
              </a:rPr>
              <a:t>)</a:t>
            </a:r>
            <a:endParaRPr lang="en-US" sz="2400">
              <a:latin typeface="Times New Roman" pitchFamily="18" charset="0"/>
              <a:cs typeface="Times New Roman" pitchFamily="18" charset="0"/>
            </a:endParaRPr>
          </a:p>
          <a:p>
            <a:pPr marL="786384" lvl="2" indent="-182880" fontAlgn="auto">
              <a:spcBef>
                <a:spcPts val="250"/>
              </a:spcBef>
              <a:spcAft>
                <a:spcPts val="0"/>
              </a:spcAft>
              <a:buClr>
                <a:schemeClr val="accent2">
                  <a:tint val="85000"/>
                  <a:satMod val="285000"/>
                </a:schemeClr>
              </a:buClr>
              <a:buSzPct val="100000"/>
              <a:buFont typeface="Wingdings 2"/>
              <a:buChar char=""/>
              <a:defRPr/>
            </a:pPr>
            <a:r>
              <a:rPr lang="tr-TR" sz="2400">
                <a:latin typeface="Times New Roman" pitchFamily="18" charset="0"/>
                <a:cs typeface="Times New Roman" pitchFamily="18" charset="0"/>
              </a:rPr>
              <a:t> Veriyi tanımlayan yorumlanabilir örüntülerin bulunması</a:t>
            </a:r>
            <a:endParaRPr lang="en-US" sz="2400">
              <a:latin typeface="Times New Roman" pitchFamily="18" charset="0"/>
              <a:cs typeface="Times New Roman" pitchFamily="18" charset="0"/>
            </a:endParaRPr>
          </a:p>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sz="2200">
              <a:latin typeface="+mn-lt"/>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714375"/>
            <a:ext cx="8183562" cy="5500688"/>
          </a:xfrm>
        </p:spPr>
        <p:txBody>
          <a:bodyPr>
            <a:normAutofit/>
          </a:bodyPr>
          <a:lstStyle/>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Örnek: </a:t>
            </a:r>
          </a:p>
          <a:p>
            <a:pPr marL="265176" indent="-265176" eaLnBrk="1" fontAlgn="auto" hangingPunct="1">
              <a:spcAft>
                <a:spcPts val="0"/>
              </a:spcAft>
              <a:buFont typeface="Wingdings 2"/>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tr-TR" sz="2000" dirty="0" smtClean="0">
                <a:latin typeface="Times New Roman" pitchFamily="18" charset="0"/>
                <a:cs typeface="Times New Roman" pitchFamily="18" charset="0"/>
              </a:rPr>
              <a:t>Aşağıdaki verilen basit karar ağacı; 1 kırmızı başarılı öğrenme kaydı ile 2 mavi başarısız öğrenmeden elde edilir ve sonra test dizininde 3 kırmızı başarısız ve 1 mavi başarılı bulunursa, şekildeki ağaç tek bir başarısız düğüm ile değiştirilir.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Değişimden sonra dört hata yerine yalnızca iki hata yapılmış olunacaktır.</a:t>
            </a:r>
          </a:p>
          <a:p>
            <a:pPr marL="265176" indent="-265176" eaLnBrk="1" fontAlgn="auto" hangingPunct="1">
              <a:spcAft>
                <a:spcPts val="0"/>
              </a:spcAft>
              <a:buFont typeface="Wingdings 2"/>
              <a:buNone/>
              <a:defRPr/>
            </a:pPr>
            <a:endParaRPr lang="tr-TR"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C7A02A5E-BE5C-45F1-B11D-2A2126234BBC}" type="slidenum">
              <a:rPr lang="tr-TR"/>
              <a:pPr>
                <a:defRPr/>
              </a:pPr>
              <a:t>20</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8" name="7 Metin kutusu"/>
          <p:cNvSpPr txBox="1"/>
          <p:nvPr/>
        </p:nvSpPr>
        <p:spPr>
          <a:xfrm>
            <a:off x="1285875" y="4429125"/>
            <a:ext cx="2428875" cy="369888"/>
          </a:xfrm>
          <a:prstGeom prst="rect">
            <a:avLst/>
          </a:prstGeom>
          <a:noFill/>
        </p:spPr>
        <p:txBody>
          <a:bodyPr>
            <a:spAutoFit/>
          </a:bodyPr>
          <a:lstStyle/>
          <a:p>
            <a:pPr algn="ctr" fontAlgn="auto">
              <a:spcBef>
                <a:spcPts val="0"/>
              </a:spcBef>
              <a:spcAft>
                <a:spcPts val="0"/>
              </a:spcAft>
              <a:defRPr/>
            </a:pPr>
            <a:r>
              <a:rPr lang="tr-TR" dirty="0">
                <a:effectLst>
                  <a:outerShdw blurRad="38100" dist="38100" dir="2700000" algn="tl">
                    <a:srgbClr val="000000">
                      <a:alpha val="43137"/>
                    </a:srgbClr>
                  </a:outerShdw>
                </a:effectLst>
                <a:latin typeface="Segoe Print" pitchFamily="2" charset="0"/>
              </a:rPr>
              <a:t>Basit Karar Ağacı</a:t>
            </a:r>
          </a:p>
        </p:txBody>
      </p:sp>
      <p:grpSp>
        <p:nvGrpSpPr>
          <p:cNvPr id="88071" name="Group 4"/>
          <p:cNvGrpSpPr>
            <a:grpSpLocks/>
          </p:cNvGrpSpPr>
          <p:nvPr/>
        </p:nvGrpSpPr>
        <p:grpSpPr bwMode="auto">
          <a:xfrm>
            <a:off x="4214813" y="3786188"/>
            <a:ext cx="3213100" cy="1597025"/>
            <a:chOff x="1106" y="1104"/>
            <a:chExt cx="1774" cy="1392"/>
          </a:xfrm>
        </p:grpSpPr>
        <p:grpSp>
          <p:nvGrpSpPr>
            <p:cNvPr id="88072" name="Group 5"/>
            <p:cNvGrpSpPr>
              <a:grpSpLocks/>
            </p:cNvGrpSpPr>
            <p:nvPr/>
          </p:nvGrpSpPr>
          <p:grpSpPr bwMode="auto">
            <a:xfrm>
              <a:off x="1728" y="1104"/>
              <a:ext cx="624" cy="432"/>
              <a:chOff x="1632" y="1392"/>
              <a:chExt cx="624" cy="432"/>
            </a:xfrm>
          </p:grpSpPr>
          <p:sp>
            <p:nvSpPr>
              <p:cNvPr id="31" name="Oval 6"/>
              <p:cNvSpPr>
                <a:spLocks noChangeArrowheads="1"/>
              </p:cNvSpPr>
              <p:nvPr/>
            </p:nvSpPr>
            <p:spPr bwMode="auto">
              <a:xfrm>
                <a:off x="1632" y="1392"/>
                <a:ext cx="624" cy="432"/>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88084" name="Text Box 7"/>
              <p:cNvSpPr txBox="1">
                <a:spLocks noChangeArrowheads="1"/>
              </p:cNvSpPr>
              <p:nvPr/>
            </p:nvSpPr>
            <p:spPr bwMode="auto">
              <a:xfrm>
                <a:off x="1720" y="1440"/>
                <a:ext cx="421" cy="322"/>
              </a:xfrm>
              <a:prstGeom prst="rect">
                <a:avLst/>
              </a:prstGeom>
              <a:noFill/>
              <a:ln w="9525">
                <a:noFill/>
                <a:miter lim="800000"/>
                <a:headEnd/>
                <a:tailEnd/>
              </a:ln>
            </p:spPr>
            <p:txBody>
              <a:bodyPr wrap="none" anchor="ctr">
                <a:spAutoFit/>
              </a:bodyPr>
              <a:lstStyle/>
              <a:p>
                <a:pPr eaLnBrk="0" hangingPunct="0"/>
                <a:r>
                  <a:rPr lang="tr-TR" i="1">
                    <a:latin typeface="Segoe Print"/>
                  </a:rPr>
                  <a:t>Renk</a:t>
                </a:r>
                <a:endParaRPr lang="en-AU" i="1">
                  <a:latin typeface="Segoe Print"/>
                </a:endParaRPr>
              </a:p>
            </p:txBody>
          </p:sp>
        </p:grpSp>
        <p:sp>
          <p:nvSpPr>
            <p:cNvPr id="12" name="Line 11"/>
            <p:cNvSpPr>
              <a:spLocks noChangeShapeType="1"/>
            </p:cNvSpPr>
            <p:nvPr/>
          </p:nvSpPr>
          <p:spPr bwMode="auto">
            <a:xfrm flipH="1">
              <a:off x="1623" y="1606"/>
              <a:ext cx="271" cy="394"/>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grpSp>
          <p:nvGrpSpPr>
            <p:cNvPr id="88074" name="Group 12"/>
            <p:cNvGrpSpPr>
              <a:grpSpLocks/>
            </p:cNvGrpSpPr>
            <p:nvPr/>
          </p:nvGrpSpPr>
          <p:grpSpPr bwMode="auto">
            <a:xfrm>
              <a:off x="2119" y="2064"/>
              <a:ext cx="761" cy="432"/>
              <a:chOff x="1495" y="1392"/>
              <a:chExt cx="761" cy="432"/>
            </a:xfrm>
          </p:grpSpPr>
          <p:sp>
            <p:nvSpPr>
              <p:cNvPr id="27" name="Oval 13"/>
              <p:cNvSpPr>
                <a:spLocks noChangeArrowheads="1"/>
              </p:cNvSpPr>
              <p:nvPr/>
            </p:nvSpPr>
            <p:spPr bwMode="auto">
              <a:xfrm>
                <a:off x="1508" y="1392"/>
                <a:ext cx="748"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88082" name="Text Box 14"/>
              <p:cNvSpPr txBox="1">
                <a:spLocks noChangeArrowheads="1"/>
              </p:cNvSpPr>
              <p:nvPr/>
            </p:nvSpPr>
            <p:spPr bwMode="auto">
              <a:xfrm>
                <a:off x="1495" y="1446"/>
                <a:ext cx="708" cy="322"/>
              </a:xfrm>
              <a:prstGeom prst="rect">
                <a:avLst/>
              </a:prstGeom>
              <a:noFill/>
              <a:ln w="9525">
                <a:noFill/>
                <a:miter lim="800000"/>
                <a:headEnd/>
                <a:tailEnd/>
              </a:ln>
            </p:spPr>
            <p:txBody>
              <a:bodyPr wrap="none" anchor="ctr">
                <a:spAutoFit/>
              </a:bodyPr>
              <a:lstStyle/>
              <a:p>
                <a:pPr eaLnBrk="0" hangingPunct="0"/>
                <a:r>
                  <a:rPr lang="en-AU">
                    <a:solidFill>
                      <a:srgbClr val="FF0000"/>
                    </a:solidFill>
                    <a:latin typeface="Segoe Print"/>
                  </a:rPr>
                  <a:t> </a:t>
                </a:r>
                <a:r>
                  <a:rPr lang="tr-TR" i="1">
                    <a:solidFill>
                      <a:srgbClr val="FF0000"/>
                    </a:solidFill>
                    <a:latin typeface="Segoe Print"/>
                  </a:rPr>
                  <a:t>Başarısız</a:t>
                </a:r>
                <a:endParaRPr lang="en-AU">
                  <a:solidFill>
                    <a:srgbClr val="FF0000"/>
                  </a:solidFill>
                  <a:latin typeface="Segoe Print"/>
                </a:endParaRPr>
              </a:p>
            </p:txBody>
          </p:sp>
        </p:grpSp>
        <p:sp>
          <p:nvSpPr>
            <p:cNvPr id="14" name="Line 15"/>
            <p:cNvSpPr>
              <a:spLocks noChangeShapeType="1"/>
            </p:cNvSpPr>
            <p:nvPr/>
          </p:nvSpPr>
          <p:spPr bwMode="auto">
            <a:xfrm>
              <a:off x="2132" y="1606"/>
              <a:ext cx="334" cy="394"/>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grpSp>
          <p:nvGrpSpPr>
            <p:cNvPr id="88076" name="Group 16"/>
            <p:cNvGrpSpPr>
              <a:grpSpLocks/>
            </p:cNvGrpSpPr>
            <p:nvPr/>
          </p:nvGrpSpPr>
          <p:grpSpPr bwMode="auto">
            <a:xfrm>
              <a:off x="1185" y="2038"/>
              <a:ext cx="703" cy="432"/>
              <a:chOff x="2145" y="454"/>
              <a:chExt cx="703" cy="432"/>
            </a:xfrm>
          </p:grpSpPr>
          <p:sp>
            <p:nvSpPr>
              <p:cNvPr id="25" name="Oval 17"/>
              <p:cNvSpPr>
                <a:spLocks noChangeArrowheads="1"/>
              </p:cNvSpPr>
              <p:nvPr/>
            </p:nvSpPr>
            <p:spPr bwMode="auto">
              <a:xfrm>
                <a:off x="2145" y="454"/>
                <a:ext cx="703"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88080" name="Text Box 18"/>
              <p:cNvSpPr txBox="1">
                <a:spLocks noChangeArrowheads="1"/>
              </p:cNvSpPr>
              <p:nvPr/>
            </p:nvSpPr>
            <p:spPr bwMode="auto">
              <a:xfrm>
                <a:off x="2224" y="502"/>
                <a:ext cx="576" cy="322"/>
              </a:xfrm>
              <a:prstGeom prst="rect">
                <a:avLst/>
              </a:prstGeom>
              <a:noFill/>
              <a:ln w="9525">
                <a:noFill/>
                <a:miter lim="800000"/>
                <a:headEnd/>
                <a:tailEnd/>
              </a:ln>
            </p:spPr>
            <p:txBody>
              <a:bodyPr wrap="none" anchor="ctr">
                <a:spAutoFit/>
              </a:bodyPr>
              <a:lstStyle/>
              <a:p>
                <a:pPr eaLnBrk="0" hangingPunct="0"/>
                <a:r>
                  <a:rPr lang="tr-TR">
                    <a:solidFill>
                      <a:srgbClr val="00B050"/>
                    </a:solidFill>
                    <a:latin typeface="Segoe Print"/>
                  </a:rPr>
                  <a:t>Başarılı</a:t>
                </a:r>
                <a:endParaRPr lang="en-AU">
                  <a:solidFill>
                    <a:srgbClr val="00B050"/>
                  </a:solidFill>
                  <a:latin typeface="Segoe Print"/>
                </a:endParaRPr>
              </a:p>
            </p:txBody>
          </p:sp>
        </p:grpSp>
        <p:sp>
          <p:nvSpPr>
            <p:cNvPr id="88077" name="Text Box 24"/>
            <p:cNvSpPr txBox="1">
              <a:spLocks noChangeArrowheads="1"/>
            </p:cNvSpPr>
            <p:nvPr/>
          </p:nvSpPr>
          <p:spPr bwMode="auto">
            <a:xfrm>
              <a:off x="1106" y="1592"/>
              <a:ext cx="568" cy="322"/>
            </a:xfrm>
            <a:prstGeom prst="rect">
              <a:avLst/>
            </a:prstGeom>
            <a:noFill/>
            <a:ln w="9525">
              <a:noFill/>
              <a:miter lim="800000"/>
              <a:headEnd/>
              <a:tailEnd/>
            </a:ln>
          </p:spPr>
          <p:txBody>
            <a:bodyPr wrap="none" anchor="ctr">
              <a:spAutoFit/>
            </a:bodyPr>
            <a:lstStyle/>
            <a:p>
              <a:pPr algn="ctr" eaLnBrk="0" hangingPunct="0"/>
              <a:r>
                <a:rPr lang="tr-TR">
                  <a:latin typeface="Segoe Print"/>
                </a:rPr>
                <a:t>Kırmızı</a:t>
              </a:r>
              <a:endParaRPr lang="en-AU">
                <a:latin typeface="Segoe Print"/>
              </a:endParaRPr>
            </a:p>
          </p:txBody>
        </p:sp>
        <p:sp>
          <p:nvSpPr>
            <p:cNvPr id="88078" name="Text Box 26"/>
            <p:cNvSpPr txBox="1">
              <a:spLocks noChangeArrowheads="1"/>
            </p:cNvSpPr>
            <p:nvPr/>
          </p:nvSpPr>
          <p:spPr bwMode="auto">
            <a:xfrm>
              <a:off x="2289" y="1584"/>
              <a:ext cx="405" cy="322"/>
            </a:xfrm>
            <a:prstGeom prst="rect">
              <a:avLst/>
            </a:prstGeom>
            <a:noFill/>
            <a:ln w="9525">
              <a:noFill/>
              <a:miter lim="800000"/>
              <a:headEnd/>
              <a:tailEnd/>
            </a:ln>
          </p:spPr>
          <p:txBody>
            <a:bodyPr wrap="none" anchor="ctr">
              <a:spAutoFit/>
            </a:bodyPr>
            <a:lstStyle/>
            <a:p>
              <a:pPr algn="ctr" eaLnBrk="0" hangingPunct="0"/>
              <a:r>
                <a:rPr lang="tr-TR">
                  <a:latin typeface="Segoe Print"/>
                </a:rPr>
                <a:t>Mavi</a:t>
              </a:r>
              <a:endParaRPr lang="en-AU">
                <a:latin typeface="Segoe Print"/>
              </a:endParaRPr>
            </a:p>
          </p:txBody>
        </p:sp>
      </p:gr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714375"/>
            <a:ext cx="8183562" cy="5500688"/>
          </a:xfrm>
        </p:spPr>
        <p:txBody>
          <a:bodyPr>
            <a:normAutofit/>
          </a:bodyPr>
          <a:lstStyle/>
          <a:p>
            <a:pPr eaLnBrk="1" hangingPunct="1">
              <a:buFont typeface="Wingdings 2" pitchFamily="18" charset="2"/>
              <a:buNone/>
              <a:defRPr/>
            </a:pPr>
            <a:r>
              <a:rPr lang="tr-TR" sz="2400" smtClean="0">
                <a:effectLst>
                  <a:outerShdw blurRad="38100" dist="38100" dir="2700000" algn="tl">
                    <a:srgbClr val="C0C0C0"/>
                  </a:outerShdw>
                </a:effectLst>
                <a:latin typeface="Times New Roman" pitchFamily="18" charset="0"/>
                <a:cs typeface="Times New Roman" pitchFamily="18" charset="0"/>
              </a:rPr>
              <a:t>Karar Kuralları Oluşturma :</a:t>
            </a:r>
          </a:p>
          <a:p>
            <a:pPr eaLnBrk="1" hangingPunct="1">
              <a:buFont typeface="Wingdings 2" pitchFamily="18" charset="2"/>
              <a:buNone/>
              <a:defRPr/>
            </a:pPr>
            <a:r>
              <a:rPr lang="tr-TR" sz="2400" smtClean="0">
                <a:latin typeface="Times New Roman" pitchFamily="18" charset="0"/>
                <a:cs typeface="Times New Roman" pitchFamily="18" charset="0"/>
              </a:rPr>
              <a:t>Eğitim kümesine bağlı olarak elde edilen karar ağacından yararlanarak karar kuralları oluşturulabilir.</a:t>
            </a:r>
          </a:p>
          <a:p>
            <a:pPr eaLnBrk="1" hangingPunct="1">
              <a:buFont typeface="Wingdings 2" pitchFamily="18" charset="2"/>
              <a:buNone/>
              <a:defRPr/>
            </a:pPr>
            <a:endParaRPr lang="tr-TR" sz="2400" smtClean="0">
              <a:latin typeface="Times New Roman" pitchFamily="18" charset="0"/>
              <a:cs typeface="Times New Roman" pitchFamily="18" charset="0"/>
            </a:endParaRPr>
          </a:p>
          <a:p>
            <a:pPr eaLnBrk="1" hangingPunct="1">
              <a:buFont typeface="Wingdings 2" pitchFamily="18" charset="2"/>
              <a:buNone/>
              <a:defRPr/>
            </a:pPr>
            <a:r>
              <a:rPr lang="tr-TR" sz="2400" smtClean="0">
                <a:latin typeface="Times New Roman" pitchFamily="18" charset="0"/>
                <a:cs typeface="Times New Roman" pitchFamily="18" charset="0"/>
              </a:rPr>
              <a:t>Kurallar karşılaştırma işlemlerine benzerler; </a:t>
            </a:r>
          </a:p>
          <a:p>
            <a:pPr eaLnBrk="1" hangingPunct="1">
              <a:buFont typeface="Wingdings 2" pitchFamily="18" charset="2"/>
              <a:buNone/>
              <a:defRPr/>
            </a:pPr>
            <a:r>
              <a:rPr lang="tr-TR" sz="2400" smtClean="0">
                <a:effectLst>
                  <a:outerShdw blurRad="38100" dist="38100" dir="2700000" algn="tl">
                    <a:srgbClr val="C0C0C0"/>
                  </a:outerShdw>
                </a:effectLst>
                <a:latin typeface="Times New Roman" pitchFamily="18" charset="0"/>
                <a:cs typeface="Times New Roman" pitchFamily="18" charset="0"/>
              </a:rPr>
              <a:t>If … Then … Else … </a:t>
            </a:r>
          </a:p>
          <a:p>
            <a:pPr eaLnBrk="1" hangingPunct="1">
              <a:buFont typeface="Wingdings 2" pitchFamily="18" charset="2"/>
              <a:buNone/>
              <a:defRPr/>
            </a:pPr>
            <a:endParaRPr lang="tr-TR" sz="24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5587C19B-A124-4B8E-AAC6-00668E912152}" type="slidenum">
              <a:rPr lang="tr-TR"/>
              <a:pPr>
                <a:defRPr/>
              </a:pPr>
              <a:t>21</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grpSp>
        <p:nvGrpSpPr>
          <p:cNvPr id="90118" name="33 Grup"/>
          <p:cNvGrpSpPr>
            <a:grpSpLocks/>
          </p:cNvGrpSpPr>
          <p:nvPr/>
        </p:nvGrpSpPr>
        <p:grpSpPr bwMode="auto">
          <a:xfrm>
            <a:off x="1428750" y="2857500"/>
            <a:ext cx="6215063" cy="3000375"/>
            <a:chOff x="3286116" y="2786058"/>
            <a:chExt cx="4714908" cy="2286016"/>
          </a:xfrm>
        </p:grpSpPr>
        <p:sp>
          <p:nvSpPr>
            <p:cNvPr id="7" name="6 Düzgün Beşgen"/>
            <p:cNvSpPr/>
            <p:nvPr/>
          </p:nvSpPr>
          <p:spPr>
            <a:xfrm>
              <a:off x="5001066" y="2786058"/>
              <a:ext cx="1357268" cy="428174"/>
            </a:xfrm>
            <a:prstGeom prst="pentagon">
              <a:avLst/>
            </a:prstGeom>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Hava</a:t>
              </a:r>
            </a:p>
          </p:txBody>
        </p:sp>
        <p:sp>
          <p:nvSpPr>
            <p:cNvPr id="8" name="7 Düzgün Beşgen"/>
            <p:cNvSpPr/>
            <p:nvPr/>
          </p:nvSpPr>
          <p:spPr>
            <a:xfrm>
              <a:off x="3643799" y="3643617"/>
              <a:ext cx="1357267" cy="428174"/>
            </a:xfrm>
            <a:prstGeom prst="pentagon">
              <a:avLst/>
            </a:prstGeom>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Nem</a:t>
              </a:r>
            </a:p>
          </p:txBody>
        </p:sp>
        <p:sp>
          <p:nvSpPr>
            <p:cNvPr id="9" name="8 Düzgün Beşgen"/>
            <p:cNvSpPr/>
            <p:nvPr/>
          </p:nvSpPr>
          <p:spPr>
            <a:xfrm>
              <a:off x="6286074" y="3643617"/>
              <a:ext cx="1357267" cy="428174"/>
            </a:xfrm>
            <a:prstGeom prst="pentagon">
              <a:avLst/>
            </a:prstGeom>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Rüzgar</a:t>
              </a:r>
            </a:p>
          </p:txBody>
        </p:sp>
        <p:sp>
          <p:nvSpPr>
            <p:cNvPr id="10" name="9 Dikdörtgen"/>
            <p:cNvSpPr/>
            <p:nvPr/>
          </p:nvSpPr>
          <p:spPr>
            <a:xfrm>
              <a:off x="5929596" y="4786624"/>
              <a:ext cx="999585"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Hayır</a:t>
              </a:r>
            </a:p>
          </p:txBody>
        </p:sp>
        <p:sp>
          <p:nvSpPr>
            <p:cNvPr id="11" name="10 Dikdörtgen"/>
            <p:cNvSpPr/>
            <p:nvPr/>
          </p:nvSpPr>
          <p:spPr>
            <a:xfrm>
              <a:off x="7001439" y="4786624"/>
              <a:ext cx="999585"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Evet</a:t>
              </a:r>
            </a:p>
          </p:txBody>
        </p:sp>
        <p:sp>
          <p:nvSpPr>
            <p:cNvPr id="12" name="11 Dikdörtgen"/>
            <p:cNvSpPr/>
            <p:nvPr/>
          </p:nvSpPr>
          <p:spPr>
            <a:xfrm>
              <a:off x="3286116" y="4786624"/>
              <a:ext cx="999585"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Hayır</a:t>
              </a:r>
            </a:p>
          </p:txBody>
        </p:sp>
        <p:sp>
          <p:nvSpPr>
            <p:cNvPr id="13" name="12 Dikdörtgen"/>
            <p:cNvSpPr/>
            <p:nvPr/>
          </p:nvSpPr>
          <p:spPr>
            <a:xfrm>
              <a:off x="4357960" y="4786624"/>
              <a:ext cx="999585"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Evet</a:t>
              </a:r>
            </a:p>
          </p:txBody>
        </p:sp>
        <p:sp>
          <p:nvSpPr>
            <p:cNvPr id="15" name="14 Dikdörtgen"/>
            <p:cNvSpPr/>
            <p:nvPr/>
          </p:nvSpPr>
          <p:spPr>
            <a:xfrm>
              <a:off x="5143175" y="3786342"/>
              <a:ext cx="1000789"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Evet</a:t>
              </a:r>
            </a:p>
          </p:txBody>
        </p:sp>
        <p:cxnSp>
          <p:nvCxnSpPr>
            <p:cNvPr id="24" name="23 Düz Ok Bağlayıcısı"/>
            <p:cNvCxnSpPr/>
            <p:nvPr/>
          </p:nvCxnSpPr>
          <p:spPr>
            <a:xfrm rot="5400000">
              <a:off x="4642906" y="3214402"/>
              <a:ext cx="500746" cy="3576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25 Düz Ok Bağlayıcısı"/>
            <p:cNvCxnSpPr/>
            <p:nvPr/>
          </p:nvCxnSpPr>
          <p:spPr>
            <a:xfrm rot="16200000" flipH="1">
              <a:off x="6214542" y="3214402"/>
              <a:ext cx="500746" cy="3576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27 Düz Ok Bağlayıcısı"/>
            <p:cNvCxnSpPr>
              <a:endCxn id="15" idx="0"/>
            </p:cNvCxnSpPr>
            <p:nvPr/>
          </p:nvCxnSpPr>
          <p:spPr>
            <a:xfrm rot="5400000">
              <a:off x="5393197" y="3536576"/>
              <a:ext cx="500746" cy="12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29 Düz Ok Bağlayıcısı"/>
            <p:cNvCxnSpPr/>
            <p:nvPr/>
          </p:nvCxnSpPr>
          <p:spPr>
            <a:xfrm rot="5400000">
              <a:off x="3786033" y="4286650"/>
              <a:ext cx="500746" cy="3564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30 Düz Ok Bağlayıcısı"/>
            <p:cNvCxnSpPr/>
            <p:nvPr/>
          </p:nvCxnSpPr>
          <p:spPr>
            <a:xfrm rot="16200000" flipH="1">
              <a:off x="4357483" y="4286048"/>
              <a:ext cx="500746" cy="3576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31 Düz Ok Bağlayıcısı"/>
            <p:cNvCxnSpPr/>
            <p:nvPr/>
          </p:nvCxnSpPr>
          <p:spPr>
            <a:xfrm rot="5400000">
              <a:off x="6428911" y="4286048"/>
              <a:ext cx="500746" cy="3576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32 Düz Ok Bağlayıcısı"/>
            <p:cNvCxnSpPr/>
            <p:nvPr/>
          </p:nvCxnSpPr>
          <p:spPr>
            <a:xfrm rot="16200000" flipH="1">
              <a:off x="7000360" y="4286650"/>
              <a:ext cx="500746" cy="3564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21 Dikdörtgen"/>
            <p:cNvSpPr/>
            <p:nvPr/>
          </p:nvSpPr>
          <p:spPr>
            <a:xfrm>
              <a:off x="5357544" y="3378729"/>
              <a:ext cx="643106" cy="214088"/>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Bulutlu</a:t>
              </a:r>
            </a:p>
          </p:txBody>
        </p:sp>
        <p:sp>
          <p:nvSpPr>
            <p:cNvPr id="21" name="20 Dikdörtgen"/>
            <p:cNvSpPr/>
            <p:nvPr/>
          </p:nvSpPr>
          <p:spPr>
            <a:xfrm>
              <a:off x="4500069" y="3285595"/>
              <a:ext cx="657558" cy="228601"/>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Güneşli</a:t>
              </a:r>
            </a:p>
          </p:txBody>
        </p:sp>
        <p:sp>
          <p:nvSpPr>
            <p:cNvPr id="20" name="19 Dikdörtgen"/>
            <p:cNvSpPr/>
            <p:nvPr/>
          </p:nvSpPr>
          <p:spPr>
            <a:xfrm>
              <a:off x="6215019" y="3262614"/>
              <a:ext cx="738248" cy="238278"/>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Yağmurlu</a:t>
              </a:r>
            </a:p>
          </p:txBody>
        </p:sp>
        <p:sp>
          <p:nvSpPr>
            <p:cNvPr id="14" name="13 Dikdörtgen"/>
            <p:cNvSpPr/>
            <p:nvPr/>
          </p:nvSpPr>
          <p:spPr>
            <a:xfrm>
              <a:off x="7072494" y="4357241"/>
              <a:ext cx="570847" cy="215297"/>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Hafif</a:t>
              </a:r>
            </a:p>
          </p:txBody>
        </p:sp>
        <p:sp>
          <p:nvSpPr>
            <p:cNvPr id="16" name="15 Dikdörtgen"/>
            <p:cNvSpPr/>
            <p:nvPr/>
          </p:nvSpPr>
          <p:spPr>
            <a:xfrm>
              <a:off x="6215019" y="4357241"/>
              <a:ext cx="704527" cy="205620"/>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Güçlü</a:t>
              </a:r>
            </a:p>
          </p:txBody>
        </p:sp>
        <p:sp>
          <p:nvSpPr>
            <p:cNvPr id="17" name="16 Dikdörtgen"/>
            <p:cNvSpPr/>
            <p:nvPr/>
          </p:nvSpPr>
          <p:spPr>
            <a:xfrm>
              <a:off x="4357960" y="4357241"/>
              <a:ext cx="694892" cy="195944"/>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Normal</a:t>
              </a:r>
            </a:p>
          </p:txBody>
        </p:sp>
        <p:sp>
          <p:nvSpPr>
            <p:cNvPr id="18" name="17 Dikdörtgen"/>
            <p:cNvSpPr/>
            <p:nvPr/>
          </p:nvSpPr>
          <p:spPr>
            <a:xfrm>
              <a:off x="3500485" y="4357241"/>
              <a:ext cx="714161" cy="215297"/>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Yüksek</a:t>
              </a:r>
            </a:p>
          </p:txBody>
        </p:sp>
      </p:gr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2071688" y="785813"/>
            <a:ext cx="4572000" cy="5357812"/>
          </a:xfr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1.Kural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Hava=Güneşli</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ve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Eğer </a:t>
            </a:r>
            <a:r>
              <a:rPr lang="tr-TR" sz="1600" dirty="0" smtClean="0">
                <a:latin typeface="Times New Roman" pitchFamily="18" charset="0"/>
                <a:cs typeface="Times New Roman" pitchFamily="18" charset="0"/>
              </a:rPr>
              <a:t>Nem=Yüksek</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Oyun=Hayır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2.Kural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Hava=Güneşli</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ve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Eğer </a:t>
            </a:r>
            <a:r>
              <a:rPr lang="tr-TR" sz="1600" dirty="0" smtClean="0">
                <a:latin typeface="Times New Roman" pitchFamily="18" charset="0"/>
                <a:cs typeface="Times New Roman" pitchFamily="18" charset="0"/>
              </a:rPr>
              <a:t>Nem=Normal</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Oyun=Evet</a:t>
            </a:r>
            <a:r>
              <a:rPr lang="tr-TR" sz="2000" dirty="0" smtClean="0">
                <a:latin typeface="Times New Roman" pitchFamily="18" charset="0"/>
                <a:cs typeface="Times New Roman" pitchFamily="18" charset="0"/>
              </a:rPr>
              <a:t> ;</a:t>
            </a:r>
          </a:p>
          <a:p>
            <a:pPr marL="265176" indent="-265176" eaLnBrk="1" fontAlgn="auto" hangingPunct="1">
              <a:spcAft>
                <a:spcPts val="0"/>
              </a:spcAft>
              <a:buFont typeface="Wingdings 2"/>
              <a:buNone/>
              <a:defRPr/>
            </a:pPr>
            <a:endParaRPr lang="tr-TR"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3.Kural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Hava=Bulutlu</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Oyun=Evet</a:t>
            </a:r>
            <a:r>
              <a:rPr lang="tr-TR" sz="2000" dirty="0" smtClean="0">
                <a:latin typeface="Times New Roman" pitchFamily="18" charset="0"/>
                <a:cs typeface="Times New Roman" pitchFamily="18" charset="0"/>
              </a:rPr>
              <a:t> ;</a:t>
            </a:r>
            <a:endParaRPr lang="tr-TR"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 4.Kural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Hava=Yağmurlu</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ve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Eğer </a:t>
            </a:r>
            <a:r>
              <a:rPr lang="tr-TR" sz="1600" dirty="0" smtClean="0">
                <a:latin typeface="Times New Roman" pitchFamily="18" charset="0"/>
                <a:cs typeface="Times New Roman" pitchFamily="18" charset="0"/>
              </a:rPr>
              <a:t>Rüzgar=Güçlü</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Oyun=Hayır</a:t>
            </a:r>
            <a:r>
              <a:rPr lang="tr-TR" sz="2000" dirty="0" smtClean="0">
                <a:latin typeface="Times New Roman" pitchFamily="18" charset="0"/>
                <a:cs typeface="Times New Roman" pitchFamily="18" charset="0"/>
              </a:rPr>
              <a:t> ;</a:t>
            </a:r>
          </a:p>
          <a:p>
            <a:pPr marL="265176" indent="-265176" eaLnBrk="1" fontAlgn="auto" hangingPunct="1">
              <a:spcAft>
                <a:spcPts val="0"/>
              </a:spcAft>
              <a:buFont typeface="Wingdings 2"/>
              <a:buNone/>
              <a:defRPr/>
            </a:pPr>
            <a:endParaRPr lang="tr-TR"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 5.Kural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Hava=Yağmurlu</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ve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Eğer </a:t>
            </a:r>
            <a:r>
              <a:rPr lang="tr-TR" sz="1600" dirty="0" smtClean="0">
                <a:latin typeface="Times New Roman" pitchFamily="18" charset="0"/>
                <a:cs typeface="Times New Roman" pitchFamily="18" charset="0"/>
              </a:rPr>
              <a:t>Rüzgar=Hafif </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Oyun=Evet</a:t>
            </a:r>
            <a:r>
              <a:rPr lang="tr-TR" sz="2000" dirty="0" smtClean="0">
                <a:latin typeface="Times New Roman" pitchFamily="18" charset="0"/>
                <a:cs typeface="Times New Roman" pitchFamily="18" charset="0"/>
              </a:rPr>
              <a:t> ;</a:t>
            </a:r>
            <a:r>
              <a:rPr lang="tr-TR"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E88BA3A9-1A0A-4D5E-ABD7-E39DD641C663}" type="slidenum">
              <a:rPr lang="tr-TR"/>
              <a:pPr>
                <a:defRPr/>
              </a:pPr>
              <a:t>22</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92166" name="6 Metin kutusu"/>
          <p:cNvSpPr txBox="1">
            <a:spLocks noChangeArrowheads="1"/>
          </p:cNvSpPr>
          <p:nvPr/>
        </p:nvSpPr>
        <p:spPr bwMode="auto">
          <a:xfrm>
            <a:off x="571500" y="428625"/>
            <a:ext cx="4779963" cy="338138"/>
          </a:xfrm>
          <a:prstGeom prst="rect">
            <a:avLst/>
          </a:prstGeom>
          <a:noFill/>
          <a:ln w="9525">
            <a:noFill/>
            <a:miter lim="800000"/>
            <a:headEnd/>
            <a:tailEnd/>
          </a:ln>
        </p:spPr>
        <p:txBody>
          <a:bodyPr wrap="none">
            <a:spAutoFit/>
          </a:bodyPr>
          <a:lstStyle/>
          <a:p>
            <a:r>
              <a:rPr lang="tr-TR" sz="1600">
                <a:latin typeface="Arial Narrow" pitchFamily="34" charset="0"/>
              </a:rPr>
              <a:t>Karar ağacından yararlanarak aşağıdaki kuralları  yazabiliriz.</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71500" y="714375"/>
            <a:ext cx="8183563" cy="320675"/>
          </a:xfrm>
        </p:spPr>
        <p:txBody>
          <a:bodyPr>
            <a:noAutofit/>
          </a:bodyPr>
          <a:lstStyle/>
          <a:p>
            <a:pPr eaLnBrk="1" fontAlgn="auto" hangingPunct="1">
              <a:spcAft>
                <a:spcPts val="0"/>
              </a:spcAft>
              <a:defRPr/>
            </a:pPr>
            <a:r>
              <a:rPr lang="tr-TR" sz="2400" dirty="0" smtClean="0">
                <a:solidFill>
                  <a:schemeClr val="accent4">
                    <a:lumMod val="75000"/>
                  </a:schemeClr>
                </a:solidFill>
                <a:latin typeface="Batang" pitchFamily="18" charset="-127"/>
                <a:ea typeface="Batang" pitchFamily="18" charset="-127"/>
              </a:rPr>
              <a:t>Kaynaklar :</a:t>
            </a:r>
            <a:endParaRPr lang="tr-TR" sz="2400" dirty="0">
              <a:solidFill>
                <a:schemeClr val="accent4">
                  <a:lumMod val="75000"/>
                </a:schemeClr>
              </a:solidFill>
              <a:latin typeface="Batang" pitchFamily="18" charset="-127"/>
              <a:ea typeface="Batang" pitchFamily="18" charset="-127"/>
            </a:endParaRPr>
          </a:p>
        </p:txBody>
      </p:sp>
      <p:sp>
        <p:nvSpPr>
          <p:cNvPr id="95234" name="2 İçerik Yer Tutucusu"/>
          <p:cNvSpPr>
            <a:spLocks noGrp="1"/>
          </p:cNvSpPr>
          <p:nvPr>
            <p:ph idx="1"/>
          </p:nvPr>
        </p:nvSpPr>
        <p:spPr>
          <a:xfrm>
            <a:off x="503238" y="1571625"/>
            <a:ext cx="8183562" cy="4429125"/>
          </a:xfrm>
        </p:spPr>
        <p:txBody>
          <a:bodyPr/>
          <a:lstStyle/>
          <a:p>
            <a:pPr eaLnBrk="1" hangingPunct="1"/>
            <a:r>
              <a:rPr lang="tr-TR" sz="1400" smtClean="0">
                <a:latin typeface="Arial Narrow" pitchFamily="34" charset="0"/>
              </a:rPr>
              <a:t>Veri Madenciliği DR Gökhan Silahtaroğlu 06’2008</a:t>
            </a:r>
          </a:p>
          <a:p>
            <a:pPr eaLnBrk="1" hangingPunct="1"/>
            <a:r>
              <a:rPr lang="tr-TR" sz="1400" smtClean="0">
                <a:latin typeface="Arial Narrow" pitchFamily="34" charset="0"/>
              </a:rPr>
              <a:t>Veri Madencilği Yöntemleri Dr. Yalçın Özkan 06’2008</a:t>
            </a:r>
          </a:p>
          <a:p>
            <a:pPr eaLnBrk="1" hangingPunct="1"/>
            <a:r>
              <a:rPr lang="tr-TR" sz="1400" smtClean="0">
                <a:latin typeface="Arial Narrow" pitchFamily="34" charset="0"/>
              </a:rPr>
              <a:t>Fatih Aydoğan  H.Ü. YLTezi 2003</a:t>
            </a:r>
          </a:p>
          <a:p>
            <a:pPr eaLnBrk="1" hangingPunct="1"/>
            <a:r>
              <a:rPr lang="tr-TR" sz="1400" smtClean="0">
                <a:latin typeface="Arial Narrow" pitchFamily="34" charset="0"/>
              </a:rPr>
              <a:t>M.A.Duchaineau, M.Wolinsky, D.E.Sigeti, M.C. Miller, C. Aldrich and M.B.Mineev - Weinstein, </a:t>
            </a:r>
          </a:p>
          <a:p>
            <a:pPr eaLnBrk="1" hangingPunct="1"/>
            <a:r>
              <a:rPr lang="tr-TR" sz="1400" smtClean="0">
                <a:latin typeface="Arial Narrow" pitchFamily="34" charset="0"/>
              </a:rPr>
              <a:t>“ROAMingTerrain: Real-time Optimally Adapting Meshes”.  IEEE Visualization’97, 81–88. Nov. 1997</a:t>
            </a:r>
          </a:p>
          <a:p>
            <a:pPr eaLnBrk="1" hangingPunct="1"/>
            <a:r>
              <a:rPr lang="it-IT" sz="1400" smtClean="0">
                <a:latin typeface="Arial Narrow" pitchFamily="34" charset="0"/>
              </a:rPr>
              <a:t>Kitap : Introduction to Data Mining, Pang-Ning Tan, Michigan State University, Michael Steinbach, University of Minnesota, Vipin Kumar, University of Minnesota</a:t>
            </a:r>
            <a:endParaRPr lang="tr-TR" sz="1400" smtClean="0">
              <a:latin typeface="Arial Narrow" pitchFamily="34" charset="0"/>
            </a:endParaRPr>
          </a:p>
          <a:p>
            <a:pPr eaLnBrk="1" hangingPunct="1"/>
            <a:r>
              <a:rPr lang="tr-TR" sz="1400" smtClean="0">
                <a:latin typeface="Arial Narrow" pitchFamily="34" charset="0"/>
              </a:rPr>
              <a:t>Business Intelligence and Data Mining, Prof. Dr. Haldun Akpınar, Dönence Basın ve Yayın Hizmetleri, İstanbul, 2004</a:t>
            </a:r>
          </a:p>
          <a:p>
            <a:pPr eaLnBrk="1" hangingPunct="1"/>
            <a:endParaRPr lang="tr-TR" sz="1400" smtClean="0">
              <a:latin typeface="Arial Narrow" pitchFamily="34" charset="0"/>
            </a:endParaRPr>
          </a:p>
          <a:p>
            <a:pPr eaLnBrk="1" hangingPunct="1">
              <a:buFont typeface="Wingdings 2" pitchFamily="18" charset="2"/>
              <a:buNone/>
            </a:pPr>
            <a:endParaRPr lang="tr-TR" sz="1400" smtClean="0">
              <a:latin typeface="Arial Narrow" pitchFamily="34" charset="0"/>
            </a:endParaRPr>
          </a:p>
        </p:txBody>
      </p:sp>
      <p:sp>
        <p:nvSpPr>
          <p:cNvPr id="4" name="3 Altbilgi Yer Tutucusu"/>
          <p:cNvSpPr>
            <a:spLocks noGrp="1"/>
          </p:cNvSpPr>
          <p:nvPr>
            <p:ph type="ftr" sz="quarter" idx="11"/>
          </p:nvPr>
        </p:nvSpPr>
        <p:spPr/>
        <p:txBody>
          <a:bodyPr/>
          <a:lstStyle/>
          <a:p>
            <a:pPr>
              <a:defRPr/>
            </a:pPr>
            <a:r>
              <a:rPr lang="tr-TR"/>
              <a:t>Veri Madenciliği [ 5.hft  ]</a:t>
            </a:r>
          </a:p>
        </p:txBody>
      </p:sp>
      <p:sp>
        <p:nvSpPr>
          <p:cNvPr id="5" name="4 Slayt Numarası Yer Tutucusu"/>
          <p:cNvSpPr>
            <a:spLocks noGrp="1"/>
          </p:cNvSpPr>
          <p:nvPr>
            <p:ph type="sldNum" sz="quarter" idx="12"/>
          </p:nvPr>
        </p:nvSpPr>
        <p:spPr/>
        <p:txBody>
          <a:bodyPr/>
          <a:lstStyle/>
          <a:p>
            <a:pPr>
              <a:defRPr/>
            </a:pPr>
            <a:fld id="{394F7E18-F67C-4451-AC8C-F3AC02A591A7}" type="slidenum">
              <a:rPr lang="tr-TR"/>
              <a:pPr>
                <a:defRPr/>
              </a:pPr>
              <a:t>23</a:t>
            </a:fld>
            <a:endParaRPr lang="tr-TR"/>
          </a:p>
        </p:txBody>
      </p:sp>
      <p:pic>
        <p:nvPicPr>
          <p:cNvPr id="3" name="Picture 2" descr="http://www.ozgurotomasyon.com/content_files/html/elektronik_veri.jpg"/>
          <p:cNvPicPr>
            <a:picLocks noChangeAspect="1" noChangeArrowheads="1"/>
          </p:cNvPicPr>
          <p:nvPr/>
        </p:nvPicPr>
        <p:blipFill>
          <a:blip r:embed="rId3"/>
          <a:srcRect/>
          <a:stretch>
            <a:fillRect/>
          </a:stretch>
        </p:blipFill>
        <p:spPr bwMode="auto">
          <a:xfrm>
            <a:off x="6715140" y="3972495"/>
            <a:ext cx="1643074" cy="2223284"/>
          </a:xfrm>
          <a:prstGeom prst="roundRect">
            <a:avLst>
              <a:gd name="adj" fmla="val 9253"/>
            </a:avLst>
          </a:prstGeom>
          <a:ln>
            <a:noFill/>
          </a:ln>
          <a:effectLst>
            <a:outerShdw blurRad="76200" dir="18900000" sy="23000" kx="-1200000" algn="bl" rotWithShape="0">
              <a:prstClr val="black">
                <a:alpha val="20000"/>
              </a:prst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anim calcmode="lin" valueType="num">
                                      <p:cBhvr additive="base">
                                        <p:cTn id="7" dur="5000" fill="hold"/>
                                        <p:tgtEl>
                                          <p:spTgt spid="95234">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95234">
                                            <p:txEl>
                                              <p:pRg st="0" end="0"/>
                                            </p:txEl>
                                          </p:spTgt>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1" fill="hold">
                                          <p:stCondLst>
                                            <p:cond delay="0"/>
                                          </p:stCondLst>
                                        </p:cTn>
                                        <p:tgtEl>
                                          <p:spTgt spid="95234">
                                            <p:txEl>
                                              <p:pRg st="1" end="1"/>
                                            </p:txEl>
                                          </p:spTgt>
                                        </p:tgtEl>
                                        <p:attrNameLst>
                                          <p:attrName>style.visibility</p:attrName>
                                        </p:attrNameLst>
                                      </p:cBhvr>
                                      <p:to>
                                        <p:strVal val="visible"/>
                                      </p:to>
                                    </p:set>
                                    <p:anim calcmode="lin" valueType="num">
                                      <p:cBhvr additive="base">
                                        <p:cTn id="11" dur="5000" fill="hold"/>
                                        <p:tgtEl>
                                          <p:spTgt spid="95234">
                                            <p:txEl>
                                              <p:pRg st="1" end="1"/>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95234">
                                            <p:txEl>
                                              <p:pRg st="1" end="1"/>
                                            </p:txEl>
                                          </p:spTgt>
                                        </p:tgtEl>
                                        <p:attrNameLst>
                                          <p:attrName>ppt_y</p:attrName>
                                        </p:attrNameLst>
                                      </p:cBhvr>
                                      <p:tavLst>
                                        <p:tav tm="0">
                                          <p:val>
                                            <p:strVal val="1+#ppt_h/2"/>
                                          </p:val>
                                        </p:tav>
                                        <p:tav tm="100000">
                                          <p:val>
                                            <p:strVal val="#ppt_y"/>
                                          </p:val>
                                        </p:tav>
                                      </p:tavLst>
                                    </p:anim>
                                  </p:childTnLst>
                                </p:cTn>
                              </p:par>
                              <p:par>
                                <p:cTn id="13" presetID="7" presetClass="entr" presetSubtype="4" fill="hold" nodeType="withEffect">
                                  <p:stCondLst>
                                    <p:cond delay="0"/>
                                  </p:stCondLst>
                                  <p:childTnLst>
                                    <p:set>
                                      <p:cBhvr>
                                        <p:cTn id="14" dur="1" fill="hold">
                                          <p:stCondLst>
                                            <p:cond delay="0"/>
                                          </p:stCondLst>
                                        </p:cTn>
                                        <p:tgtEl>
                                          <p:spTgt spid="95234">
                                            <p:txEl>
                                              <p:pRg st="2" end="2"/>
                                            </p:txEl>
                                          </p:spTgt>
                                        </p:tgtEl>
                                        <p:attrNameLst>
                                          <p:attrName>style.visibility</p:attrName>
                                        </p:attrNameLst>
                                      </p:cBhvr>
                                      <p:to>
                                        <p:strVal val="visible"/>
                                      </p:to>
                                    </p:set>
                                    <p:anim calcmode="lin" valueType="num">
                                      <p:cBhvr additive="base">
                                        <p:cTn id="15" dur="5000" fill="hold"/>
                                        <p:tgtEl>
                                          <p:spTgt spid="95234">
                                            <p:txEl>
                                              <p:pRg st="2" end="2"/>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95234">
                                            <p:txEl>
                                              <p:pRg st="2" end="2"/>
                                            </p:txEl>
                                          </p:spTgt>
                                        </p:tgtEl>
                                        <p:attrNameLst>
                                          <p:attrName>ppt_y</p:attrName>
                                        </p:attrNameLst>
                                      </p:cBhvr>
                                      <p:tavLst>
                                        <p:tav tm="0">
                                          <p:val>
                                            <p:strVal val="1+#ppt_h/2"/>
                                          </p:val>
                                        </p:tav>
                                        <p:tav tm="100000">
                                          <p:val>
                                            <p:strVal val="#ppt_y"/>
                                          </p:val>
                                        </p:tav>
                                      </p:tavLst>
                                    </p:anim>
                                  </p:childTnLst>
                                </p:cTn>
                              </p:par>
                              <p:par>
                                <p:cTn id="17" presetID="7" presetClass="entr" presetSubtype="4" fill="hold" nodeType="withEffect">
                                  <p:stCondLst>
                                    <p:cond delay="0"/>
                                  </p:stCondLst>
                                  <p:childTnLst>
                                    <p:set>
                                      <p:cBhvr>
                                        <p:cTn id="18" dur="1" fill="hold">
                                          <p:stCondLst>
                                            <p:cond delay="0"/>
                                          </p:stCondLst>
                                        </p:cTn>
                                        <p:tgtEl>
                                          <p:spTgt spid="95234">
                                            <p:txEl>
                                              <p:pRg st="3" end="3"/>
                                            </p:txEl>
                                          </p:spTgt>
                                        </p:tgtEl>
                                        <p:attrNameLst>
                                          <p:attrName>style.visibility</p:attrName>
                                        </p:attrNameLst>
                                      </p:cBhvr>
                                      <p:to>
                                        <p:strVal val="visible"/>
                                      </p:to>
                                    </p:set>
                                    <p:anim calcmode="lin" valueType="num">
                                      <p:cBhvr additive="base">
                                        <p:cTn id="19" dur="5000" fill="hold"/>
                                        <p:tgtEl>
                                          <p:spTgt spid="95234">
                                            <p:txEl>
                                              <p:pRg st="3" end="3"/>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95234">
                                            <p:txEl>
                                              <p:pRg st="3" end="3"/>
                                            </p:txEl>
                                          </p:spTgt>
                                        </p:tgtEl>
                                        <p:attrNameLst>
                                          <p:attrName>ppt_y</p:attrName>
                                        </p:attrNameLst>
                                      </p:cBhvr>
                                      <p:tavLst>
                                        <p:tav tm="0">
                                          <p:val>
                                            <p:strVal val="1+#ppt_h/2"/>
                                          </p:val>
                                        </p:tav>
                                        <p:tav tm="100000">
                                          <p:val>
                                            <p:strVal val="#ppt_y"/>
                                          </p:val>
                                        </p:tav>
                                      </p:tavLst>
                                    </p:anim>
                                  </p:childTnLst>
                                </p:cTn>
                              </p:par>
                              <p:par>
                                <p:cTn id="21" presetID="7" presetClass="entr" presetSubtype="4" fill="hold" nodeType="withEffect">
                                  <p:stCondLst>
                                    <p:cond delay="0"/>
                                  </p:stCondLst>
                                  <p:childTnLst>
                                    <p:set>
                                      <p:cBhvr>
                                        <p:cTn id="22" dur="1" fill="hold">
                                          <p:stCondLst>
                                            <p:cond delay="0"/>
                                          </p:stCondLst>
                                        </p:cTn>
                                        <p:tgtEl>
                                          <p:spTgt spid="95234">
                                            <p:txEl>
                                              <p:pRg st="4" end="4"/>
                                            </p:txEl>
                                          </p:spTgt>
                                        </p:tgtEl>
                                        <p:attrNameLst>
                                          <p:attrName>style.visibility</p:attrName>
                                        </p:attrNameLst>
                                      </p:cBhvr>
                                      <p:to>
                                        <p:strVal val="visible"/>
                                      </p:to>
                                    </p:set>
                                    <p:anim calcmode="lin" valueType="num">
                                      <p:cBhvr additive="base">
                                        <p:cTn id="23" dur="5000" fill="hold"/>
                                        <p:tgtEl>
                                          <p:spTgt spid="95234">
                                            <p:txEl>
                                              <p:pRg st="4" end="4"/>
                                            </p:txEl>
                                          </p:spTgt>
                                        </p:tgtEl>
                                        <p:attrNameLst>
                                          <p:attrName>ppt_x</p:attrName>
                                        </p:attrNameLst>
                                      </p:cBhvr>
                                      <p:tavLst>
                                        <p:tav tm="0">
                                          <p:val>
                                            <p:strVal val="#ppt_x"/>
                                          </p:val>
                                        </p:tav>
                                        <p:tav tm="100000">
                                          <p:val>
                                            <p:strVal val="#ppt_x"/>
                                          </p:val>
                                        </p:tav>
                                      </p:tavLst>
                                    </p:anim>
                                    <p:anim calcmode="lin" valueType="num">
                                      <p:cBhvr additive="base">
                                        <p:cTn id="24" dur="5000" fill="hold"/>
                                        <p:tgtEl>
                                          <p:spTgt spid="95234">
                                            <p:txEl>
                                              <p:pRg st="4" end="4"/>
                                            </p:txEl>
                                          </p:spTgt>
                                        </p:tgtEl>
                                        <p:attrNameLst>
                                          <p:attrName>ppt_y</p:attrName>
                                        </p:attrNameLst>
                                      </p:cBhvr>
                                      <p:tavLst>
                                        <p:tav tm="0">
                                          <p:val>
                                            <p:strVal val="1+#ppt_h/2"/>
                                          </p:val>
                                        </p:tav>
                                        <p:tav tm="100000">
                                          <p:val>
                                            <p:strVal val="#ppt_y"/>
                                          </p:val>
                                        </p:tav>
                                      </p:tavLst>
                                    </p:anim>
                                  </p:childTnLst>
                                </p:cTn>
                              </p:par>
                              <p:par>
                                <p:cTn id="25" presetID="7" presetClass="entr" presetSubtype="4" fill="hold" nodeType="withEffect">
                                  <p:stCondLst>
                                    <p:cond delay="0"/>
                                  </p:stCondLst>
                                  <p:childTnLst>
                                    <p:set>
                                      <p:cBhvr>
                                        <p:cTn id="26" dur="1" fill="hold">
                                          <p:stCondLst>
                                            <p:cond delay="0"/>
                                          </p:stCondLst>
                                        </p:cTn>
                                        <p:tgtEl>
                                          <p:spTgt spid="95234">
                                            <p:txEl>
                                              <p:pRg st="5" end="5"/>
                                            </p:txEl>
                                          </p:spTgt>
                                        </p:tgtEl>
                                        <p:attrNameLst>
                                          <p:attrName>style.visibility</p:attrName>
                                        </p:attrNameLst>
                                      </p:cBhvr>
                                      <p:to>
                                        <p:strVal val="visible"/>
                                      </p:to>
                                    </p:set>
                                    <p:anim calcmode="lin" valueType="num">
                                      <p:cBhvr additive="base">
                                        <p:cTn id="27" dur="5000" fill="hold"/>
                                        <p:tgtEl>
                                          <p:spTgt spid="95234">
                                            <p:txEl>
                                              <p:pRg st="5" end="5"/>
                                            </p:txEl>
                                          </p:spTgt>
                                        </p:tgtEl>
                                        <p:attrNameLst>
                                          <p:attrName>ppt_x</p:attrName>
                                        </p:attrNameLst>
                                      </p:cBhvr>
                                      <p:tavLst>
                                        <p:tav tm="0">
                                          <p:val>
                                            <p:strVal val="#ppt_x"/>
                                          </p:val>
                                        </p:tav>
                                        <p:tav tm="100000">
                                          <p:val>
                                            <p:strVal val="#ppt_x"/>
                                          </p:val>
                                        </p:tav>
                                      </p:tavLst>
                                    </p:anim>
                                    <p:anim calcmode="lin" valueType="num">
                                      <p:cBhvr additive="base">
                                        <p:cTn id="28" dur="5000" fill="hold"/>
                                        <p:tgtEl>
                                          <p:spTgt spid="95234">
                                            <p:txEl>
                                              <p:pRg st="5" end="5"/>
                                            </p:txEl>
                                          </p:spTgt>
                                        </p:tgtEl>
                                        <p:attrNameLst>
                                          <p:attrName>ppt_y</p:attrName>
                                        </p:attrNameLst>
                                      </p:cBhvr>
                                      <p:tavLst>
                                        <p:tav tm="0">
                                          <p:val>
                                            <p:strVal val="1+#ppt_h/2"/>
                                          </p:val>
                                        </p:tav>
                                        <p:tav tm="100000">
                                          <p:val>
                                            <p:strVal val="#ppt_y"/>
                                          </p:val>
                                        </p:tav>
                                      </p:tavLst>
                                    </p:anim>
                                  </p:childTnLst>
                                </p:cTn>
                              </p:par>
                              <p:par>
                                <p:cTn id="29" presetID="7" presetClass="entr" presetSubtype="4" fill="hold" nodeType="withEffect">
                                  <p:stCondLst>
                                    <p:cond delay="0"/>
                                  </p:stCondLst>
                                  <p:childTnLst>
                                    <p:set>
                                      <p:cBhvr>
                                        <p:cTn id="30" dur="1" fill="hold">
                                          <p:stCondLst>
                                            <p:cond delay="0"/>
                                          </p:stCondLst>
                                        </p:cTn>
                                        <p:tgtEl>
                                          <p:spTgt spid="95234">
                                            <p:txEl>
                                              <p:pRg st="6" end="6"/>
                                            </p:txEl>
                                          </p:spTgt>
                                        </p:tgtEl>
                                        <p:attrNameLst>
                                          <p:attrName>style.visibility</p:attrName>
                                        </p:attrNameLst>
                                      </p:cBhvr>
                                      <p:to>
                                        <p:strVal val="visible"/>
                                      </p:to>
                                    </p:set>
                                    <p:anim calcmode="lin" valueType="num">
                                      <p:cBhvr additive="base">
                                        <p:cTn id="31" dur="5000" fill="hold"/>
                                        <p:tgtEl>
                                          <p:spTgt spid="95234">
                                            <p:txEl>
                                              <p:pRg st="6" end="6"/>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952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A966DEAF-0B01-4D2E-8421-A8D586072B2C}" type="slidenum">
              <a:rPr lang="tr-TR"/>
              <a:pPr>
                <a:defRPr/>
              </a:pPr>
              <a:t>3</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graphicFrame>
        <p:nvGraphicFramePr>
          <p:cNvPr id="9" name="8 Diyagram"/>
          <p:cNvGraphicFramePr/>
          <p:nvPr/>
        </p:nvGraphicFramePr>
        <p:xfrm>
          <a:off x="285720" y="428604"/>
          <a:ext cx="8858280" cy="6000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468313" y="692150"/>
            <a:ext cx="8183562" cy="5500688"/>
          </a:xfrm>
        </p:spPr>
        <p:txBody>
          <a:bodyPr>
            <a:normAutofit/>
          </a:bodyPr>
          <a:lstStyle/>
          <a:p>
            <a:pPr eaLnBrk="1" hangingPunct="1">
              <a:buFont typeface="Wingdings 2" pitchFamily="18" charset="2"/>
              <a:buNone/>
              <a:defRPr/>
            </a:pPr>
            <a:r>
              <a:rPr lang="tr-TR" sz="2400" smtClean="0">
                <a:effectLst>
                  <a:outerShdw blurRad="38100" dist="38100" dir="2700000" algn="tl">
                    <a:srgbClr val="C0C0C0"/>
                  </a:outerShdw>
                </a:effectLst>
                <a:latin typeface="Times New Roman" pitchFamily="18" charset="0"/>
                <a:cs typeface="Times New Roman" pitchFamily="18" charset="0"/>
              </a:rPr>
              <a:t> </a:t>
            </a:r>
            <a:r>
              <a:rPr lang="tr-TR" sz="2400" smtClean="0">
                <a:latin typeface="Times New Roman" pitchFamily="18" charset="0"/>
                <a:cs typeface="Times New Roman" pitchFamily="18" charset="0"/>
              </a:rPr>
              <a:t>Sınıflandırma süreci</a:t>
            </a:r>
            <a:endParaRPr lang="tr-TR" sz="2400" smtClean="0">
              <a:effectLst>
                <a:outerShdw blurRad="38100" dist="38100" dir="2700000" algn="tl">
                  <a:srgbClr val="C0C0C0"/>
                </a:outerShdw>
              </a:effectLst>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D1F180D6-13CD-498C-9B06-2F6C44E16976}" type="slidenum">
              <a:rPr lang="tr-TR"/>
              <a:pPr>
                <a:defRPr/>
              </a:pPr>
              <a:t>4</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grpSp>
        <p:nvGrpSpPr>
          <p:cNvPr id="2078" name="Group 39"/>
          <p:cNvGrpSpPr>
            <a:grpSpLocks/>
          </p:cNvGrpSpPr>
          <p:nvPr/>
        </p:nvGrpSpPr>
        <p:grpSpPr bwMode="auto">
          <a:xfrm>
            <a:off x="685800" y="2997200"/>
            <a:ext cx="5676900" cy="2620963"/>
            <a:chOff x="432" y="1888"/>
            <a:chExt cx="3576" cy="1651"/>
          </a:xfrm>
        </p:grpSpPr>
        <p:graphicFrame>
          <p:nvGraphicFramePr>
            <p:cNvPr id="2050" name="Object 2"/>
            <p:cNvGraphicFramePr>
              <a:graphicFrameLocks/>
            </p:cNvGraphicFramePr>
            <p:nvPr/>
          </p:nvGraphicFramePr>
          <p:xfrm>
            <a:off x="432" y="2704"/>
            <a:ext cx="2221" cy="835"/>
          </p:xfrm>
          <a:graphic>
            <a:graphicData uri="http://schemas.openxmlformats.org/presentationml/2006/ole">
              <mc:AlternateContent xmlns:mc="http://schemas.openxmlformats.org/markup-compatibility/2006">
                <mc:Choice xmlns:v="urn:schemas-microsoft-com:vml" Requires="v">
                  <p:oleObj spid="_x0000_s2075" name="Çalışma Sayfası" r:id="rId4" imgW="4467262" imgH="1438202" progId="Excel.Sheet.8">
                    <p:embed/>
                  </p:oleObj>
                </mc:Choice>
                <mc:Fallback>
                  <p:oleObj name="Çalışma Sayfası" r:id="rId4" imgW="4467262" imgH="1438202"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2704"/>
                          <a:ext cx="2221" cy="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9"/>
            <p:cNvSpPr>
              <a:spLocks noChangeArrowheads="1"/>
            </p:cNvSpPr>
            <p:nvPr/>
          </p:nvSpPr>
          <p:spPr bwMode="auto">
            <a:xfrm>
              <a:off x="3243" y="1888"/>
              <a:ext cx="765" cy="448"/>
            </a:xfrm>
            <a:prstGeom prst="rect">
              <a:avLst/>
            </a:prstGeom>
            <a:gradFill rotWithShape="1">
              <a:gsLst>
                <a:gs pos="0">
                  <a:srgbClr val="CFB0E4"/>
                </a:gs>
                <a:gs pos="64999">
                  <a:srgbClr val="E8D6F5"/>
                </a:gs>
                <a:gs pos="100000">
                  <a:srgbClr val="EFE0FA"/>
                </a:gs>
              </a:gsLst>
              <a:lin ang="16200000"/>
            </a:gradFill>
            <a:ln w="9525" algn="ctr">
              <a:solidFill>
                <a:srgbClr val="A379BB"/>
              </a:solidFill>
              <a:miter lim="800000"/>
              <a:headEnd/>
              <a:tailEnd/>
            </a:ln>
            <a:effectLst>
              <a:outerShdw dist="38100" dir="5400000" rotWithShape="0">
                <a:srgbClr val="000000">
                  <a:alpha val="34999"/>
                </a:srgbClr>
              </a:outerShdw>
            </a:effectLst>
          </p:spPr>
          <p:txBody>
            <a:bodyPr lIns="92075" tIns="46038" rIns="92075" bIns="46038" anchor="ctr">
              <a:spAutoFit/>
            </a:bodyPr>
            <a:lstStyle/>
            <a:p>
              <a:pPr algn="ctr">
                <a:defRPr/>
              </a:pPr>
              <a:r>
                <a:rPr lang="tr-TR" sz="2000">
                  <a:solidFill>
                    <a:srgbClr val="000000"/>
                  </a:solidFill>
                  <a:latin typeface="Arial Narrow" pitchFamily="34" charset="0"/>
                </a:rPr>
                <a:t>Öğrenme</a:t>
              </a:r>
            </a:p>
            <a:p>
              <a:pPr algn="ctr">
                <a:defRPr/>
              </a:pPr>
              <a:r>
                <a:rPr lang="tr-TR" sz="2000">
                  <a:solidFill>
                    <a:srgbClr val="000000"/>
                  </a:solidFill>
                  <a:latin typeface="Arial Narrow" pitchFamily="34" charset="0"/>
                </a:rPr>
                <a:t>Modeli</a:t>
              </a:r>
              <a:endParaRPr lang="en-US" sz="2000">
                <a:solidFill>
                  <a:srgbClr val="000000"/>
                </a:solidFill>
                <a:latin typeface="Arial Narrow" pitchFamily="34" charset="0"/>
              </a:endParaRPr>
            </a:p>
          </p:txBody>
        </p:sp>
      </p:grpSp>
      <p:sp>
        <p:nvSpPr>
          <p:cNvPr id="12" name="Rectangle 9"/>
          <p:cNvSpPr>
            <a:spLocks noChangeArrowheads="1"/>
          </p:cNvSpPr>
          <p:nvPr/>
        </p:nvSpPr>
        <p:spPr bwMode="auto">
          <a:xfrm>
            <a:off x="5148263" y="1341438"/>
            <a:ext cx="1235075" cy="711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2075" tIns="46038" rIns="92075" bIns="46038" anchor="ctr">
            <a:spAutoFit/>
          </a:bodyPr>
          <a:lstStyle/>
          <a:p>
            <a:pPr algn="ctr">
              <a:defRPr/>
            </a:pPr>
            <a:r>
              <a:rPr lang="tr-TR" sz="2000">
                <a:solidFill>
                  <a:srgbClr val="000000"/>
                </a:solidFill>
                <a:latin typeface="Arial Narrow" pitchFamily="34" charset="0"/>
              </a:rPr>
              <a:t>Öğrenme </a:t>
            </a:r>
          </a:p>
          <a:p>
            <a:pPr algn="ctr">
              <a:defRPr/>
            </a:pPr>
            <a:r>
              <a:rPr lang="tr-TR" sz="2000">
                <a:solidFill>
                  <a:srgbClr val="000000"/>
                </a:solidFill>
                <a:latin typeface="Arial Narrow" pitchFamily="34" charset="0"/>
              </a:rPr>
              <a:t>Algoritması</a:t>
            </a:r>
            <a:endParaRPr lang="en-US" sz="2000">
              <a:solidFill>
                <a:srgbClr val="000000"/>
              </a:solidFill>
              <a:latin typeface="Arial Narrow" pitchFamily="34" charset="0"/>
            </a:endParaRPr>
          </a:p>
        </p:txBody>
      </p:sp>
      <p:sp>
        <p:nvSpPr>
          <p:cNvPr id="2080" name="Rectangle 9"/>
          <p:cNvSpPr>
            <a:spLocks noChangeArrowheads="1"/>
          </p:cNvSpPr>
          <p:nvPr/>
        </p:nvSpPr>
        <p:spPr bwMode="auto">
          <a:xfrm>
            <a:off x="7164388" y="3933825"/>
            <a:ext cx="935037" cy="406400"/>
          </a:xfrm>
          <a:prstGeom prst="rect">
            <a:avLst/>
          </a:prstGeom>
          <a:gradFill rotWithShape="1">
            <a:gsLst>
              <a:gs pos="0">
                <a:srgbClr val="CFB0E4"/>
              </a:gs>
              <a:gs pos="64999">
                <a:srgbClr val="E8D6F5"/>
              </a:gs>
              <a:gs pos="100000">
                <a:srgbClr val="EFE0FA"/>
              </a:gs>
            </a:gsLst>
            <a:lin ang="16200000"/>
          </a:gradFill>
          <a:ln w="9525" algn="ctr">
            <a:solidFill>
              <a:srgbClr val="A379BB"/>
            </a:solidFill>
            <a:miter lim="800000"/>
            <a:headEnd/>
            <a:tailEnd/>
          </a:ln>
          <a:effectLst>
            <a:prstShdw prst="shdw13" dist="53882" dir="13500000">
              <a:srgbClr val="000000">
                <a:alpha val="50000"/>
              </a:srgbClr>
            </a:prstShdw>
          </a:effectLst>
        </p:spPr>
        <p:txBody>
          <a:bodyPr wrap="none" lIns="92075" tIns="46038" rIns="92075" bIns="46038" anchor="ctr">
            <a:spAutoFit/>
          </a:bodyPr>
          <a:lstStyle/>
          <a:p>
            <a:pPr algn="ctr"/>
            <a:r>
              <a:rPr lang="tr-TR" sz="2000">
                <a:solidFill>
                  <a:srgbClr val="000000"/>
                </a:solidFill>
                <a:latin typeface="Arial Narrow" pitchFamily="34" charset="0"/>
              </a:rPr>
              <a:t>MODEL</a:t>
            </a:r>
            <a:endParaRPr lang="en-US" sz="2000">
              <a:solidFill>
                <a:srgbClr val="000000"/>
              </a:solidFill>
              <a:latin typeface="Arial Narrow" pitchFamily="34" charset="0"/>
            </a:endParaRPr>
          </a:p>
        </p:txBody>
      </p:sp>
      <p:sp>
        <p:nvSpPr>
          <p:cNvPr id="9" name="Rectangle 9"/>
          <p:cNvSpPr>
            <a:spLocks noChangeArrowheads="1"/>
          </p:cNvSpPr>
          <p:nvPr/>
        </p:nvSpPr>
        <p:spPr bwMode="auto">
          <a:xfrm>
            <a:off x="5148263" y="4652963"/>
            <a:ext cx="1131887" cy="711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2075" tIns="46038" rIns="92075" bIns="46038" anchor="ctr">
            <a:spAutoFit/>
          </a:bodyPr>
          <a:lstStyle/>
          <a:p>
            <a:pPr algn="ctr">
              <a:defRPr/>
            </a:pPr>
            <a:r>
              <a:rPr lang="tr-TR" sz="2000">
                <a:solidFill>
                  <a:srgbClr val="000000"/>
                </a:solidFill>
                <a:latin typeface="Arial Narrow" pitchFamily="34" charset="0"/>
              </a:rPr>
              <a:t>Uygulama</a:t>
            </a:r>
          </a:p>
          <a:p>
            <a:pPr algn="ctr">
              <a:defRPr/>
            </a:pPr>
            <a:r>
              <a:rPr lang="tr-TR" sz="2000">
                <a:solidFill>
                  <a:srgbClr val="000000"/>
                </a:solidFill>
                <a:latin typeface="Arial Narrow" pitchFamily="34" charset="0"/>
              </a:rPr>
              <a:t>Modeli</a:t>
            </a:r>
            <a:endParaRPr lang="en-US" sz="2000">
              <a:solidFill>
                <a:srgbClr val="000000"/>
              </a:solidFill>
              <a:latin typeface="Arial Narrow" pitchFamily="34" charset="0"/>
            </a:endParaRPr>
          </a:p>
        </p:txBody>
      </p:sp>
      <p:sp>
        <p:nvSpPr>
          <p:cNvPr id="2082" name="Line 21"/>
          <p:cNvSpPr>
            <a:spLocks noChangeShapeType="1"/>
          </p:cNvSpPr>
          <p:nvPr/>
        </p:nvSpPr>
        <p:spPr bwMode="auto">
          <a:xfrm>
            <a:off x="5724525" y="2205038"/>
            <a:ext cx="0" cy="719137"/>
          </a:xfrm>
          <a:prstGeom prst="line">
            <a:avLst/>
          </a:prstGeom>
          <a:noFill/>
          <a:ln w="9525">
            <a:solidFill>
              <a:schemeClr val="tx1"/>
            </a:solidFill>
            <a:round/>
            <a:headEnd/>
            <a:tailEnd type="triangle" w="med" len="med"/>
          </a:ln>
        </p:spPr>
        <p:txBody>
          <a:bodyPr/>
          <a:lstStyle/>
          <a:p>
            <a:endParaRPr lang="tr-TR"/>
          </a:p>
        </p:txBody>
      </p:sp>
      <p:sp>
        <p:nvSpPr>
          <p:cNvPr id="2083" name="Line 22"/>
          <p:cNvSpPr>
            <a:spLocks noChangeShapeType="1"/>
          </p:cNvSpPr>
          <p:nvPr/>
        </p:nvSpPr>
        <p:spPr bwMode="auto">
          <a:xfrm>
            <a:off x="6443663" y="3357563"/>
            <a:ext cx="576262" cy="504825"/>
          </a:xfrm>
          <a:prstGeom prst="line">
            <a:avLst/>
          </a:prstGeom>
          <a:noFill/>
          <a:ln w="9525">
            <a:solidFill>
              <a:schemeClr val="tx1"/>
            </a:solidFill>
            <a:round/>
            <a:headEnd/>
            <a:tailEnd type="triangle" w="med" len="med"/>
          </a:ln>
        </p:spPr>
        <p:txBody>
          <a:bodyPr/>
          <a:lstStyle/>
          <a:p>
            <a:endParaRPr lang="tr-TR"/>
          </a:p>
        </p:txBody>
      </p:sp>
      <p:sp>
        <p:nvSpPr>
          <p:cNvPr id="2084" name="Line 23"/>
          <p:cNvSpPr>
            <a:spLocks noChangeShapeType="1"/>
          </p:cNvSpPr>
          <p:nvPr/>
        </p:nvSpPr>
        <p:spPr bwMode="auto">
          <a:xfrm flipH="1">
            <a:off x="6443663" y="4508500"/>
            <a:ext cx="649287" cy="360363"/>
          </a:xfrm>
          <a:prstGeom prst="line">
            <a:avLst/>
          </a:prstGeom>
          <a:noFill/>
          <a:ln w="9525">
            <a:solidFill>
              <a:schemeClr val="tx1"/>
            </a:solidFill>
            <a:round/>
            <a:headEnd/>
            <a:tailEnd type="triangle" w="med" len="med"/>
          </a:ln>
        </p:spPr>
        <p:txBody>
          <a:bodyPr/>
          <a:lstStyle/>
          <a:p>
            <a:endParaRPr lang="tr-TR"/>
          </a:p>
        </p:txBody>
      </p:sp>
      <p:graphicFrame>
        <p:nvGraphicFramePr>
          <p:cNvPr id="2072" name="Object 24"/>
          <p:cNvGraphicFramePr>
            <a:graphicFrameLocks/>
          </p:cNvGraphicFramePr>
          <p:nvPr/>
        </p:nvGraphicFramePr>
        <p:xfrm>
          <a:off x="685800" y="1552575"/>
          <a:ext cx="3429000" cy="2008188"/>
        </p:xfrm>
        <a:graphic>
          <a:graphicData uri="http://schemas.openxmlformats.org/presentationml/2006/ole">
            <mc:AlternateContent xmlns:mc="http://schemas.openxmlformats.org/markup-compatibility/2006">
              <mc:Choice xmlns:v="urn:schemas-microsoft-com:vml" Requires="v">
                <p:oleObj spid="_x0000_s2076" name="Çalışma Sayfası" r:id="rId6" imgW="4524302" imgH="2657475" progId="Excel.Sheet.8">
                  <p:embed/>
                </p:oleObj>
              </mc:Choice>
              <mc:Fallback>
                <p:oleObj name="Çalışma Sayfası" r:id="rId6" imgW="4524302" imgH="2657475" progId="Excel.Sheet.8">
                  <p:embed/>
                  <p:pic>
                    <p:nvPicPr>
                      <p:cNvPr id="0" name="Picture 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552575"/>
                        <a:ext cx="3429000" cy="200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5" name="Line 25"/>
          <p:cNvSpPr>
            <a:spLocks noChangeShapeType="1"/>
          </p:cNvSpPr>
          <p:nvPr/>
        </p:nvSpPr>
        <p:spPr bwMode="auto">
          <a:xfrm>
            <a:off x="4211638" y="2276475"/>
            <a:ext cx="865187" cy="647700"/>
          </a:xfrm>
          <a:prstGeom prst="line">
            <a:avLst/>
          </a:prstGeom>
          <a:noFill/>
          <a:ln w="9525">
            <a:solidFill>
              <a:schemeClr val="tx1"/>
            </a:solidFill>
            <a:round/>
            <a:headEnd/>
            <a:tailEnd type="triangle" w="med" len="med"/>
          </a:ln>
        </p:spPr>
        <p:txBody>
          <a:bodyPr/>
          <a:lstStyle/>
          <a:p>
            <a:endParaRPr lang="tr-TR"/>
          </a:p>
        </p:txBody>
      </p:sp>
      <p:sp>
        <p:nvSpPr>
          <p:cNvPr id="2086" name="Text Box 26"/>
          <p:cNvSpPr txBox="1">
            <a:spLocks noChangeArrowheads="1"/>
          </p:cNvSpPr>
          <p:nvPr/>
        </p:nvSpPr>
        <p:spPr bwMode="auto">
          <a:xfrm>
            <a:off x="4500563" y="2276475"/>
            <a:ext cx="1295400" cy="244475"/>
          </a:xfrm>
          <a:prstGeom prst="rect">
            <a:avLst/>
          </a:prstGeom>
          <a:noFill/>
          <a:ln w="9525">
            <a:noFill/>
            <a:miter lim="800000"/>
            <a:headEnd/>
            <a:tailEnd/>
          </a:ln>
        </p:spPr>
        <p:txBody>
          <a:bodyPr>
            <a:spAutoFit/>
          </a:bodyPr>
          <a:lstStyle/>
          <a:p>
            <a:pPr>
              <a:spcBef>
                <a:spcPct val="50000"/>
              </a:spcBef>
            </a:pPr>
            <a:r>
              <a:rPr lang="tr-TR" sz="1000"/>
              <a:t>tümevarım</a:t>
            </a:r>
          </a:p>
        </p:txBody>
      </p:sp>
      <p:sp>
        <p:nvSpPr>
          <p:cNvPr id="2087" name="Line 27"/>
          <p:cNvSpPr>
            <a:spLocks noChangeShapeType="1"/>
          </p:cNvSpPr>
          <p:nvPr/>
        </p:nvSpPr>
        <p:spPr bwMode="auto">
          <a:xfrm flipH="1">
            <a:off x="4284663" y="4724400"/>
            <a:ext cx="719137" cy="647700"/>
          </a:xfrm>
          <a:prstGeom prst="line">
            <a:avLst/>
          </a:prstGeom>
          <a:noFill/>
          <a:ln w="9525">
            <a:solidFill>
              <a:schemeClr val="tx1"/>
            </a:solidFill>
            <a:round/>
            <a:headEnd/>
            <a:tailEnd type="triangle" w="med" len="med"/>
          </a:ln>
        </p:spPr>
        <p:txBody>
          <a:bodyPr/>
          <a:lstStyle/>
          <a:p>
            <a:endParaRPr lang="tr-TR"/>
          </a:p>
        </p:txBody>
      </p:sp>
      <p:sp>
        <p:nvSpPr>
          <p:cNvPr id="2088" name="Text Box 36"/>
          <p:cNvSpPr txBox="1">
            <a:spLocks noChangeArrowheads="1"/>
          </p:cNvSpPr>
          <p:nvPr/>
        </p:nvSpPr>
        <p:spPr bwMode="auto">
          <a:xfrm>
            <a:off x="4211638" y="5373688"/>
            <a:ext cx="1295400" cy="244475"/>
          </a:xfrm>
          <a:prstGeom prst="rect">
            <a:avLst/>
          </a:prstGeom>
          <a:noFill/>
          <a:ln w="9525">
            <a:noFill/>
            <a:miter lim="800000"/>
            <a:headEnd/>
            <a:tailEnd/>
          </a:ln>
        </p:spPr>
        <p:txBody>
          <a:bodyPr>
            <a:spAutoFit/>
          </a:bodyPr>
          <a:lstStyle/>
          <a:p>
            <a:pPr>
              <a:spcBef>
                <a:spcPct val="50000"/>
              </a:spcBef>
            </a:pPr>
            <a:r>
              <a:rPr lang="tr-TR" sz="1000"/>
              <a:t>tümdengelim</a:t>
            </a:r>
          </a:p>
        </p:txBody>
      </p:sp>
      <p:sp>
        <p:nvSpPr>
          <p:cNvPr id="2089" name="Text Box 37"/>
          <p:cNvSpPr txBox="1">
            <a:spLocks noChangeArrowheads="1"/>
          </p:cNvSpPr>
          <p:nvPr/>
        </p:nvSpPr>
        <p:spPr bwMode="auto">
          <a:xfrm>
            <a:off x="1547813" y="1268413"/>
            <a:ext cx="1295400" cy="244475"/>
          </a:xfrm>
          <a:prstGeom prst="rect">
            <a:avLst/>
          </a:prstGeom>
          <a:noFill/>
          <a:ln w="9525">
            <a:noFill/>
            <a:miter lim="800000"/>
            <a:headEnd/>
            <a:tailEnd/>
          </a:ln>
        </p:spPr>
        <p:txBody>
          <a:bodyPr>
            <a:spAutoFit/>
          </a:bodyPr>
          <a:lstStyle/>
          <a:p>
            <a:pPr>
              <a:spcBef>
                <a:spcPct val="50000"/>
              </a:spcBef>
            </a:pPr>
            <a:r>
              <a:rPr lang="tr-TR" sz="1000"/>
              <a:t>Öğrenme Seti</a:t>
            </a:r>
          </a:p>
        </p:txBody>
      </p:sp>
      <p:sp>
        <p:nvSpPr>
          <p:cNvPr id="2090" name="Text Box 38"/>
          <p:cNvSpPr txBox="1">
            <a:spLocks noChangeArrowheads="1"/>
          </p:cNvSpPr>
          <p:nvPr/>
        </p:nvSpPr>
        <p:spPr bwMode="auto">
          <a:xfrm>
            <a:off x="1619250" y="4005263"/>
            <a:ext cx="1295400" cy="244475"/>
          </a:xfrm>
          <a:prstGeom prst="rect">
            <a:avLst/>
          </a:prstGeom>
          <a:noFill/>
          <a:ln w="9525">
            <a:noFill/>
            <a:miter lim="800000"/>
            <a:headEnd/>
            <a:tailEnd/>
          </a:ln>
        </p:spPr>
        <p:txBody>
          <a:bodyPr>
            <a:spAutoFit/>
          </a:bodyPr>
          <a:lstStyle/>
          <a:p>
            <a:pPr>
              <a:spcBef>
                <a:spcPct val="50000"/>
              </a:spcBef>
            </a:pPr>
            <a:r>
              <a:rPr lang="tr-TR" sz="1000"/>
              <a:t>Test Seti</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428625"/>
            <a:ext cx="8183562" cy="5786438"/>
          </a:xfrm>
        </p:spPr>
        <p:txBody>
          <a:bodyPr>
            <a:normAutofit/>
          </a:bodyPr>
          <a:lstStyle/>
          <a:p>
            <a:pPr marL="265176" indent="-265176" eaLnBrk="1" fontAlgn="auto" hangingPunct="1">
              <a:spcAft>
                <a:spcPts val="0"/>
              </a:spcAft>
              <a:buFont typeface="Wingdings 2"/>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Karar Ağaçları</a:t>
            </a:r>
            <a:r>
              <a:rPr lang="tr-TR" sz="2000" dirty="0" smtClean="0">
                <a:latin typeface="Times New Roman" pitchFamily="18" charset="0"/>
                <a:cs typeface="Times New Roman" pitchFamily="18" charset="0"/>
              </a:rPr>
              <a:t> :</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Verilerin sınıflandırma yöntemlerinden biride </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karar ağaçları</a:t>
            </a:r>
            <a:r>
              <a:rPr lang="tr-TR" sz="2000" dirty="0" smtClean="0">
                <a:latin typeface="Times New Roman" pitchFamily="18" charset="0"/>
                <a:cs typeface="Times New Roman" pitchFamily="18" charset="0"/>
              </a:rPr>
              <a:t>dır.</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Karar ağaçlarının oluşturulmasında çok sayıda öğrenme yöntemi mevcuttur.</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Akış şemalarına benzeyen yapılandırmalardır.  Her bir nitelik bir karar noktası(düğüm) tarafından belirlenir. Bu yapıyı ağacın ters dönmüş haline benzetebiliriz. </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Bu tür yaklaşımlar karar ağaçları sınıflandırma algoritmaları uygulayabilmek için uygun bir altyapı sağlamaktadır. </a:t>
            </a:r>
          </a:p>
          <a:p>
            <a:pPr marL="265176" indent="-265176" eaLnBrk="1" fontAlgn="auto" hangingPunct="1">
              <a:spcAft>
                <a:spcPts val="0"/>
              </a:spcAft>
              <a:buFont typeface="Wingdings 2"/>
              <a:buNone/>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300BD270-16F0-46BD-8781-C5E564089107}" type="slidenum">
              <a:rPr lang="tr-TR"/>
              <a:pPr>
                <a:defRPr/>
              </a:pPr>
              <a:t>5</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24582" name="Text Box 3"/>
          <p:cNvSpPr txBox="1">
            <a:spLocks noChangeArrowheads="1"/>
          </p:cNvSpPr>
          <p:nvPr/>
        </p:nvSpPr>
        <p:spPr bwMode="auto">
          <a:xfrm>
            <a:off x="6143625" y="5143500"/>
            <a:ext cx="2608263" cy="954088"/>
          </a:xfrm>
          <a:prstGeom prst="rect">
            <a:avLst/>
          </a:prstGeom>
          <a:noFill/>
          <a:ln w="9525">
            <a:noFill/>
            <a:miter lim="800000"/>
            <a:headEnd/>
            <a:tailEnd/>
          </a:ln>
        </p:spPr>
        <p:txBody>
          <a:bodyPr anchor="ctr">
            <a:spAutoFit/>
          </a:bodyPr>
          <a:lstStyle/>
          <a:p>
            <a:pPr eaLnBrk="0" hangingPunct="0"/>
            <a:r>
              <a:rPr lang="en-AU" sz="1400" i="1">
                <a:latin typeface="Segoe Print"/>
              </a:rPr>
              <a:t>x</a:t>
            </a:r>
            <a:r>
              <a:rPr lang="en-AU" sz="1400" i="1" baseline="-25000">
                <a:latin typeface="Segoe Print"/>
              </a:rPr>
              <a:t>1</a:t>
            </a:r>
            <a:r>
              <a:rPr lang="en-AU" sz="1400">
                <a:latin typeface="Segoe Print"/>
              </a:rPr>
              <a:t> : </a:t>
            </a:r>
            <a:r>
              <a:rPr lang="tr-TR" sz="1400">
                <a:latin typeface="Segoe Print"/>
              </a:rPr>
              <a:t>yıllık gelir</a:t>
            </a:r>
            <a:endParaRPr lang="en-AU" sz="1400">
              <a:latin typeface="Segoe Print"/>
            </a:endParaRPr>
          </a:p>
          <a:p>
            <a:pPr eaLnBrk="0" hangingPunct="0"/>
            <a:r>
              <a:rPr lang="en-AU" sz="1400" i="1">
                <a:latin typeface="Segoe Print"/>
              </a:rPr>
              <a:t>x</a:t>
            </a:r>
            <a:r>
              <a:rPr lang="en-AU" sz="1400" i="1" baseline="-25000">
                <a:latin typeface="Segoe Print"/>
              </a:rPr>
              <a:t>2</a:t>
            </a:r>
            <a:r>
              <a:rPr lang="en-AU" sz="1400">
                <a:latin typeface="Segoe Print"/>
              </a:rPr>
              <a:t> : </a:t>
            </a:r>
            <a:r>
              <a:rPr lang="tr-TR" sz="1400">
                <a:latin typeface="Segoe Print"/>
              </a:rPr>
              <a:t>birikim</a:t>
            </a:r>
            <a:endParaRPr lang="en-AU" sz="1400">
              <a:latin typeface="Segoe Print"/>
            </a:endParaRPr>
          </a:p>
          <a:p>
            <a:pPr eaLnBrk="0" hangingPunct="0"/>
            <a:r>
              <a:rPr lang="en-AU" sz="1400" i="1">
                <a:latin typeface="Segoe Print"/>
              </a:rPr>
              <a:t>y</a:t>
            </a:r>
            <a:r>
              <a:rPr lang="en-AU" sz="1400">
                <a:latin typeface="Segoe Print"/>
              </a:rPr>
              <a:t> = 0: </a:t>
            </a:r>
            <a:r>
              <a:rPr lang="tr-TR" sz="1400">
                <a:latin typeface="Segoe Print"/>
              </a:rPr>
              <a:t>Onaysız</a:t>
            </a:r>
            <a:endParaRPr lang="en-AU" sz="1400">
              <a:latin typeface="Segoe Print"/>
            </a:endParaRPr>
          </a:p>
          <a:p>
            <a:pPr eaLnBrk="0" hangingPunct="0"/>
            <a:r>
              <a:rPr lang="en-AU" sz="1400" i="1">
                <a:latin typeface="Segoe Print"/>
              </a:rPr>
              <a:t>y</a:t>
            </a:r>
            <a:r>
              <a:rPr lang="en-AU" sz="1400">
                <a:latin typeface="Segoe Print"/>
              </a:rPr>
              <a:t> = 1:</a:t>
            </a:r>
            <a:r>
              <a:rPr lang="tr-TR" sz="1400">
                <a:latin typeface="Segoe Print"/>
              </a:rPr>
              <a:t> Onaylanmış</a:t>
            </a:r>
            <a:endParaRPr lang="en-AU" sz="1400">
              <a:latin typeface="Segoe Print"/>
            </a:endParaRPr>
          </a:p>
        </p:txBody>
      </p:sp>
      <p:grpSp>
        <p:nvGrpSpPr>
          <p:cNvPr id="24583" name="Group 4"/>
          <p:cNvGrpSpPr>
            <a:grpSpLocks/>
          </p:cNvGrpSpPr>
          <p:nvPr/>
        </p:nvGrpSpPr>
        <p:grpSpPr bwMode="auto">
          <a:xfrm>
            <a:off x="1177925" y="3571875"/>
            <a:ext cx="3998913" cy="2643188"/>
            <a:chOff x="672" y="1104"/>
            <a:chExt cx="2208" cy="2304"/>
          </a:xfrm>
        </p:grpSpPr>
        <p:grpSp>
          <p:nvGrpSpPr>
            <p:cNvPr id="24591" name="Group 5"/>
            <p:cNvGrpSpPr>
              <a:grpSpLocks/>
            </p:cNvGrpSpPr>
            <p:nvPr/>
          </p:nvGrpSpPr>
          <p:grpSpPr bwMode="auto">
            <a:xfrm>
              <a:off x="1728" y="1104"/>
              <a:ext cx="624" cy="432"/>
              <a:chOff x="1632" y="1392"/>
              <a:chExt cx="624" cy="432"/>
            </a:xfrm>
          </p:grpSpPr>
          <p:sp>
            <p:nvSpPr>
              <p:cNvPr id="30" name="Oval 6"/>
              <p:cNvSpPr>
                <a:spLocks noChangeArrowheads="1"/>
              </p:cNvSpPr>
              <p:nvPr/>
            </p:nvSpPr>
            <p:spPr bwMode="auto">
              <a:xfrm>
                <a:off x="1632" y="1392"/>
                <a:ext cx="624" cy="432"/>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13" name="Text Box 7"/>
              <p:cNvSpPr txBox="1">
                <a:spLocks noChangeArrowheads="1"/>
              </p:cNvSpPr>
              <p:nvPr/>
            </p:nvSpPr>
            <p:spPr bwMode="auto">
              <a:xfrm>
                <a:off x="1632" y="1440"/>
                <a:ext cx="527" cy="324"/>
              </a:xfrm>
              <a:prstGeom prst="rect">
                <a:avLst/>
              </a:prstGeom>
              <a:noFill/>
              <a:ln w="9525">
                <a:noFill/>
                <a:miter lim="800000"/>
                <a:headEnd/>
                <a:tailEnd/>
              </a:ln>
            </p:spPr>
            <p:txBody>
              <a:bodyPr wrap="none" anchor="ctr">
                <a:spAutoFit/>
              </a:bodyPr>
              <a:lstStyle/>
              <a:p>
                <a:pPr eaLnBrk="0" hangingPunct="0"/>
                <a:r>
                  <a:rPr lang="tr-TR" i="1">
                    <a:latin typeface="Segoe Print"/>
                  </a:rPr>
                  <a:t>x</a:t>
                </a:r>
                <a:r>
                  <a:rPr lang="en-AU" i="1" baseline="-25000">
                    <a:latin typeface="Segoe Print"/>
                  </a:rPr>
                  <a:t>1 </a:t>
                </a:r>
                <a:r>
                  <a:rPr lang="en-AU" i="1">
                    <a:latin typeface="Segoe Print"/>
                  </a:rPr>
                  <a:t>&gt; q</a:t>
                </a:r>
                <a:r>
                  <a:rPr lang="en-AU" i="1" baseline="-25000">
                    <a:latin typeface="Segoe Print"/>
                  </a:rPr>
                  <a:t>1</a:t>
                </a:r>
                <a:endParaRPr lang="en-AU" i="1">
                  <a:latin typeface="Segoe Print"/>
                </a:endParaRPr>
              </a:p>
            </p:txBody>
          </p:sp>
        </p:grpSp>
        <p:grpSp>
          <p:nvGrpSpPr>
            <p:cNvPr id="24592" name="Group 8"/>
            <p:cNvGrpSpPr>
              <a:grpSpLocks/>
            </p:cNvGrpSpPr>
            <p:nvPr/>
          </p:nvGrpSpPr>
          <p:grpSpPr bwMode="auto">
            <a:xfrm>
              <a:off x="1248" y="2064"/>
              <a:ext cx="624" cy="432"/>
              <a:chOff x="1632" y="1392"/>
              <a:chExt cx="624" cy="432"/>
            </a:xfrm>
          </p:grpSpPr>
          <p:sp>
            <p:nvSpPr>
              <p:cNvPr id="28" name="Oval 9"/>
              <p:cNvSpPr>
                <a:spLocks noChangeArrowheads="1"/>
              </p:cNvSpPr>
              <p:nvPr/>
            </p:nvSpPr>
            <p:spPr bwMode="auto">
              <a:xfrm>
                <a:off x="1632" y="1392"/>
                <a:ext cx="624" cy="432"/>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11" name="Text Box 10"/>
              <p:cNvSpPr txBox="1">
                <a:spLocks noChangeArrowheads="1"/>
              </p:cNvSpPr>
              <p:nvPr/>
            </p:nvSpPr>
            <p:spPr bwMode="auto">
              <a:xfrm>
                <a:off x="1632" y="1440"/>
                <a:ext cx="527" cy="324"/>
              </a:xfrm>
              <a:prstGeom prst="rect">
                <a:avLst/>
              </a:prstGeom>
              <a:noFill/>
              <a:ln w="9525">
                <a:noFill/>
                <a:miter lim="800000"/>
                <a:headEnd/>
                <a:tailEnd/>
              </a:ln>
            </p:spPr>
            <p:txBody>
              <a:bodyPr wrap="none" anchor="ctr">
                <a:spAutoFit/>
              </a:bodyPr>
              <a:lstStyle/>
              <a:p>
                <a:pPr eaLnBrk="0" hangingPunct="0"/>
                <a:r>
                  <a:rPr lang="tr-TR" i="1">
                    <a:latin typeface="Segoe Print"/>
                  </a:rPr>
                  <a:t>x</a:t>
                </a:r>
                <a:r>
                  <a:rPr lang="en-AU" i="1" baseline="-25000">
                    <a:latin typeface="Segoe Print"/>
                  </a:rPr>
                  <a:t>2 </a:t>
                </a:r>
                <a:r>
                  <a:rPr lang="en-AU" i="1">
                    <a:latin typeface="Segoe Print"/>
                  </a:rPr>
                  <a:t>&gt; q</a:t>
                </a:r>
                <a:r>
                  <a:rPr lang="en-AU" i="1" baseline="-25000">
                    <a:latin typeface="Segoe Print"/>
                  </a:rPr>
                  <a:t>2</a:t>
                </a:r>
                <a:endParaRPr lang="en-AU" i="1">
                  <a:latin typeface="Segoe Print"/>
                </a:endParaRPr>
              </a:p>
            </p:txBody>
          </p:sp>
        </p:grpSp>
        <p:sp>
          <p:nvSpPr>
            <p:cNvPr id="11" name="Line 11"/>
            <p:cNvSpPr>
              <a:spLocks noChangeShapeType="1"/>
            </p:cNvSpPr>
            <p:nvPr/>
          </p:nvSpPr>
          <p:spPr bwMode="auto">
            <a:xfrm flipH="1">
              <a:off x="1623" y="1606"/>
              <a:ext cx="271" cy="394"/>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grpSp>
          <p:nvGrpSpPr>
            <p:cNvPr id="24594" name="Group 12"/>
            <p:cNvGrpSpPr>
              <a:grpSpLocks/>
            </p:cNvGrpSpPr>
            <p:nvPr/>
          </p:nvGrpSpPr>
          <p:grpSpPr bwMode="auto">
            <a:xfrm>
              <a:off x="2256" y="2064"/>
              <a:ext cx="624" cy="432"/>
              <a:chOff x="1632" y="1392"/>
              <a:chExt cx="624" cy="432"/>
            </a:xfrm>
          </p:grpSpPr>
          <p:sp>
            <p:nvSpPr>
              <p:cNvPr id="26" name="Oval 13"/>
              <p:cNvSpPr>
                <a:spLocks noChangeArrowheads="1"/>
              </p:cNvSpPr>
              <p:nvPr/>
            </p:nvSpPr>
            <p:spPr bwMode="auto">
              <a:xfrm>
                <a:off x="1632" y="1392"/>
                <a:ext cx="624"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09" name="Text Box 14"/>
              <p:cNvSpPr txBox="1">
                <a:spLocks noChangeArrowheads="1"/>
              </p:cNvSpPr>
              <p:nvPr/>
            </p:nvSpPr>
            <p:spPr bwMode="auto">
              <a:xfrm>
                <a:off x="1632" y="1440"/>
                <a:ext cx="504" cy="324"/>
              </a:xfrm>
              <a:prstGeom prst="rect">
                <a:avLst/>
              </a:prstGeom>
              <a:noFill/>
              <a:ln w="9525">
                <a:noFill/>
                <a:miter lim="800000"/>
                <a:headEnd/>
                <a:tailEnd/>
              </a:ln>
            </p:spPr>
            <p:txBody>
              <a:bodyPr wrap="none" anchor="ctr">
                <a:spAutoFit/>
              </a:bodyPr>
              <a:lstStyle/>
              <a:p>
                <a:pPr eaLnBrk="0" hangingPunct="0"/>
                <a:r>
                  <a:rPr lang="en-AU">
                    <a:solidFill>
                      <a:srgbClr val="FF0000"/>
                    </a:solidFill>
                    <a:latin typeface="Segoe Print"/>
                  </a:rPr>
                  <a:t> </a:t>
                </a:r>
                <a:r>
                  <a:rPr lang="en-AU" i="1">
                    <a:solidFill>
                      <a:srgbClr val="FF0000"/>
                    </a:solidFill>
                    <a:latin typeface="Segoe Print"/>
                  </a:rPr>
                  <a:t>y </a:t>
                </a:r>
                <a:r>
                  <a:rPr lang="en-AU">
                    <a:solidFill>
                      <a:srgbClr val="FF0000"/>
                    </a:solidFill>
                    <a:latin typeface="Segoe Print"/>
                  </a:rPr>
                  <a:t>= 0</a:t>
                </a:r>
              </a:p>
            </p:txBody>
          </p:sp>
        </p:grpSp>
        <p:sp>
          <p:nvSpPr>
            <p:cNvPr id="13" name="Line 15"/>
            <p:cNvSpPr>
              <a:spLocks noChangeShapeType="1"/>
            </p:cNvSpPr>
            <p:nvPr/>
          </p:nvSpPr>
          <p:spPr bwMode="auto">
            <a:xfrm>
              <a:off x="2132" y="1606"/>
              <a:ext cx="334" cy="394"/>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grpSp>
          <p:nvGrpSpPr>
            <p:cNvPr id="24596" name="Group 16"/>
            <p:cNvGrpSpPr>
              <a:grpSpLocks/>
            </p:cNvGrpSpPr>
            <p:nvPr/>
          </p:nvGrpSpPr>
          <p:grpSpPr bwMode="auto">
            <a:xfrm>
              <a:off x="672" y="2976"/>
              <a:ext cx="624" cy="432"/>
              <a:chOff x="1632" y="1392"/>
              <a:chExt cx="624" cy="432"/>
            </a:xfrm>
          </p:grpSpPr>
          <p:sp>
            <p:nvSpPr>
              <p:cNvPr id="24" name="Oval 17"/>
              <p:cNvSpPr>
                <a:spLocks noChangeArrowheads="1"/>
              </p:cNvSpPr>
              <p:nvPr/>
            </p:nvSpPr>
            <p:spPr bwMode="auto">
              <a:xfrm>
                <a:off x="1632" y="1392"/>
                <a:ext cx="624"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07" name="Text Box 18"/>
              <p:cNvSpPr txBox="1">
                <a:spLocks noChangeArrowheads="1"/>
              </p:cNvSpPr>
              <p:nvPr/>
            </p:nvSpPr>
            <p:spPr bwMode="auto">
              <a:xfrm>
                <a:off x="1632" y="1440"/>
                <a:ext cx="504" cy="324"/>
              </a:xfrm>
              <a:prstGeom prst="rect">
                <a:avLst/>
              </a:prstGeom>
              <a:noFill/>
              <a:ln w="9525">
                <a:noFill/>
                <a:miter lim="800000"/>
                <a:headEnd/>
                <a:tailEnd/>
              </a:ln>
            </p:spPr>
            <p:txBody>
              <a:bodyPr wrap="none" anchor="ctr">
                <a:spAutoFit/>
              </a:bodyPr>
              <a:lstStyle/>
              <a:p>
                <a:pPr eaLnBrk="0" hangingPunct="0"/>
                <a:r>
                  <a:rPr lang="en-AU">
                    <a:solidFill>
                      <a:srgbClr val="00B050"/>
                    </a:solidFill>
                    <a:latin typeface="Segoe Print"/>
                  </a:rPr>
                  <a:t> </a:t>
                </a:r>
                <a:r>
                  <a:rPr lang="en-AU" i="1">
                    <a:solidFill>
                      <a:srgbClr val="00B050"/>
                    </a:solidFill>
                    <a:latin typeface="Segoe Print"/>
                  </a:rPr>
                  <a:t>y</a:t>
                </a:r>
                <a:r>
                  <a:rPr lang="en-AU">
                    <a:solidFill>
                      <a:srgbClr val="00B050"/>
                    </a:solidFill>
                    <a:latin typeface="Segoe Print"/>
                  </a:rPr>
                  <a:t> = 1</a:t>
                </a:r>
              </a:p>
            </p:txBody>
          </p:sp>
        </p:grpSp>
        <p:grpSp>
          <p:nvGrpSpPr>
            <p:cNvPr id="24597" name="Group 19"/>
            <p:cNvGrpSpPr>
              <a:grpSpLocks/>
            </p:cNvGrpSpPr>
            <p:nvPr/>
          </p:nvGrpSpPr>
          <p:grpSpPr bwMode="auto">
            <a:xfrm>
              <a:off x="1728" y="2976"/>
              <a:ext cx="624" cy="432"/>
              <a:chOff x="1632" y="1392"/>
              <a:chExt cx="624" cy="432"/>
            </a:xfrm>
          </p:grpSpPr>
          <p:sp>
            <p:nvSpPr>
              <p:cNvPr id="22" name="Oval 20"/>
              <p:cNvSpPr>
                <a:spLocks noChangeArrowheads="1"/>
              </p:cNvSpPr>
              <p:nvPr/>
            </p:nvSpPr>
            <p:spPr bwMode="auto">
              <a:xfrm>
                <a:off x="1632" y="1392"/>
                <a:ext cx="624"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05" name="Text Box 21"/>
              <p:cNvSpPr txBox="1">
                <a:spLocks noChangeArrowheads="1"/>
              </p:cNvSpPr>
              <p:nvPr/>
            </p:nvSpPr>
            <p:spPr bwMode="auto">
              <a:xfrm>
                <a:off x="1632" y="1440"/>
                <a:ext cx="504" cy="324"/>
              </a:xfrm>
              <a:prstGeom prst="rect">
                <a:avLst/>
              </a:prstGeom>
              <a:noFill/>
              <a:ln w="9525">
                <a:noFill/>
                <a:miter lim="800000"/>
                <a:headEnd/>
                <a:tailEnd/>
              </a:ln>
            </p:spPr>
            <p:txBody>
              <a:bodyPr wrap="none" anchor="ctr">
                <a:spAutoFit/>
              </a:bodyPr>
              <a:lstStyle/>
              <a:p>
                <a:pPr eaLnBrk="0" hangingPunct="0"/>
                <a:r>
                  <a:rPr lang="en-AU">
                    <a:solidFill>
                      <a:srgbClr val="FF0000"/>
                    </a:solidFill>
                    <a:latin typeface="Segoe Print"/>
                  </a:rPr>
                  <a:t> </a:t>
                </a:r>
                <a:r>
                  <a:rPr lang="en-AU" i="1">
                    <a:solidFill>
                      <a:srgbClr val="FF0000"/>
                    </a:solidFill>
                    <a:latin typeface="Segoe Print"/>
                  </a:rPr>
                  <a:t>y</a:t>
                </a:r>
                <a:r>
                  <a:rPr lang="en-AU">
                    <a:solidFill>
                      <a:srgbClr val="FF0000"/>
                    </a:solidFill>
                    <a:latin typeface="Segoe Print"/>
                  </a:rPr>
                  <a:t> = 0</a:t>
                </a:r>
              </a:p>
            </p:txBody>
          </p:sp>
        </p:grpSp>
        <p:sp>
          <p:nvSpPr>
            <p:cNvPr id="16" name="Line 22"/>
            <p:cNvSpPr>
              <a:spLocks noChangeShapeType="1"/>
            </p:cNvSpPr>
            <p:nvPr/>
          </p:nvSpPr>
          <p:spPr bwMode="auto">
            <a:xfrm flipH="1">
              <a:off x="1145" y="2610"/>
              <a:ext cx="237" cy="375"/>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17" name="Line 23"/>
            <p:cNvSpPr>
              <a:spLocks noChangeShapeType="1"/>
            </p:cNvSpPr>
            <p:nvPr/>
          </p:nvSpPr>
          <p:spPr bwMode="auto">
            <a:xfrm>
              <a:off x="1698" y="2610"/>
              <a:ext cx="195" cy="376"/>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24600" name="Text Box 24"/>
            <p:cNvSpPr txBox="1">
              <a:spLocks noChangeArrowheads="1"/>
            </p:cNvSpPr>
            <p:nvPr/>
          </p:nvSpPr>
          <p:spPr bwMode="auto">
            <a:xfrm>
              <a:off x="1442" y="1584"/>
              <a:ext cx="365" cy="324"/>
            </a:xfrm>
            <a:prstGeom prst="rect">
              <a:avLst/>
            </a:prstGeom>
            <a:noFill/>
            <a:ln w="9525">
              <a:noFill/>
              <a:miter lim="800000"/>
              <a:headEnd/>
              <a:tailEnd/>
            </a:ln>
          </p:spPr>
          <p:txBody>
            <a:bodyPr wrap="none" anchor="ctr">
              <a:spAutoFit/>
            </a:bodyPr>
            <a:lstStyle/>
            <a:p>
              <a:pPr algn="ctr" eaLnBrk="0" hangingPunct="0"/>
              <a:r>
                <a:rPr lang="tr-TR">
                  <a:latin typeface="Segoe Print"/>
                </a:rPr>
                <a:t>evet</a:t>
              </a:r>
              <a:endParaRPr lang="en-AU">
                <a:latin typeface="Segoe Print"/>
              </a:endParaRPr>
            </a:p>
          </p:txBody>
        </p:sp>
        <p:sp>
          <p:nvSpPr>
            <p:cNvPr id="24601" name="Text Box 25"/>
            <p:cNvSpPr txBox="1">
              <a:spLocks noChangeArrowheads="1"/>
            </p:cNvSpPr>
            <p:nvPr/>
          </p:nvSpPr>
          <p:spPr bwMode="auto">
            <a:xfrm>
              <a:off x="1777" y="2496"/>
              <a:ext cx="434" cy="324"/>
            </a:xfrm>
            <a:prstGeom prst="rect">
              <a:avLst/>
            </a:prstGeom>
            <a:noFill/>
            <a:ln w="9525">
              <a:noFill/>
              <a:miter lim="800000"/>
              <a:headEnd/>
              <a:tailEnd/>
            </a:ln>
          </p:spPr>
          <p:txBody>
            <a:bodyPr wrap="none" anchor="ctr">
              <a:spAutoFit/>
            </a:bodyPr>
            <a:lstStyle/>
            <a:p>
              <a:pPr algn="ctr" eaLnBrk="0" hangingPunct="0"/>
              <a:r>
                <a:rPr lang="tr-TR">
                  <a:latin typeface="Segoe Print"/>
                </a:rPr>
                <a:t>hayır</a:t>
              </a:r>
              <a:endParaRPr lang="en-AU">
                <a:latin typeface="Segoe Print"/>
              </a:endParaRPr>
            </a:p>
          </p:txBody>
        </p:sp>
        <p:sp>
          <p:nvSpPr>
            <p:cNvPr id="24602" name="Text Box 26"/>
            <p:cNvSpPr txBox="1">
              <a:spLocks noChangeArrowheads="1"/>
            </p:cNvSpPr>
            <p:nvPr/>
          </p:nvSpPr>
          <p:spPr bwMode="auto">
            <a:xfrm>
              <a:off x="2289" y="1584"/>
              <a:ext cx="434" cy="324"/>
            </a:xfrm>
            <a:prstGeom prst="rect">
              <a:avLst/>
            </a:prstGeom>
            <a:noFill/>
            <a:ln w="9525">
              <a:noFill/>
              <a:miter lim="800000"/>
              <a:headEnd/>
              <a:tailEnd/>
            </a:ln>
          </p:spPr>
          <p:txBody>
            <a:bodyPr wrap="none" anchor="ctr">
              <a:spAutoFit/>
            </a:bodyPr>
            <a:lstStyle/>
            <a:p>
              <a:pPr algn="ctr" eaLnBrk="0" hangingPunct="0"/>
              <a:r>
                <a:rPr lang="tr-TR">
                  <a:latin typeface="Segoe Print"/>
                </a:rPr>
                <a:t>hayır</a:t>
              </a:r>
              <a:endParaRPr lang="en-AU">
                <a:latin typeface="Segoe Print"/>
              </a:endParaRPr>
            </a:p>
          </p:txBody>
        </p:sp>
        <p:sp>
          <p:nvSpPr>
            <p:cNvPr id="24603" name="Text Box 27"/>
            <p:cNvSpPr txBox="1">
              <a:spLocks noChangeArrowheads="1"/>
            </p:cNvSpPr>
            <p:nvPr/>
          </p:nvSpPr>
          <p:spPr bwMode="auto">
            <a:xfrm>
              <a:off x="972" y="2496"/>
              <a:ext cx="365" cy="324"/>
            </a:xfrm>
            <a:prstGeom prst="rect">
              <a:avLst/>
            </a:prstGeom>
            <a:noFill/>
            <a:ln w="9525">
              <a:noFill/>
              <a:miter lim="800000"/>
              <a:headEnd/>
              <a:tailEnd/>
            </a:ln>
          </p:spPr>
          <p:txBody>
            <a:bodyPr wrap="none" anchor="ctr">
              <a:spAutoFit/>
            </a:bodyPr>
            <a:lstStyle/>
            <a:p>
              <a:pPr algn="ctr" eaLnBrk="0" hangingPunct="0"/>
              <a:r>
                <a:rPr lang="tr-TR">
                  <a:latin typeface="Segoe Print"/>
                </a:rPr>
                <a:t>evet</a:t>
              </a:r>
              <a:endParaRPr lang="en-AU">
                <a:latin typeface="Segoe Print"/>
              </a:endParaRPr>
            </a:p>
          </p:txBody>
        </p:sp>
      </p:grpSp>
      <p:sp>
        <p:nvSpPr>
          <p:cNvPr id="24584" name="Text Box 25"/>
          <p:cNvSpPr txBox="1">
            <a:spLocks noChangeArrowheads="1"/>
          </p:cNvSpPr>
          <p:nvPr/>
        </p:nvSpPr>
        <p:spPr bwMode="auto">
          <a:xfrm>
            <a:off x="4892675" y="5802313"/>
            <a:ext cx="1023938" cy="371475"/>
          </a:xfrm>
          <a:prstGeom prst="rect">
            <a:avLst/>
          </a:prstGeom>
          <a:noFill/>
          <a:ln w="9525">
            <a:noFill/>
            <a:miter lim="800000"/>
            <a:headEnd/>
            <a:tailEnd/>
          </a:ln>
        </p:spPr>
        <p:txBody>
          <a:bodyPr wrap="none" anchor="ctr">
            <a:spAutoFit/>
          </a:bodyPr>
          <a:lstStyle/>
          <a:p>
            <a:pPr algn="ctr" eaLnBrk="0" hangingPunct="0"/>
            <a:r>
              <a:rPr lang="tr-TR">
                <a:latin typeface="Segoe Print"/>
              </a:rPr>
              <a:t>Sınıflar</a:t>
            </a:r>
            <a:endParaRPr lang="en-AU">
              <a:latin typeface="Segoe Print"/>
            </a:endParaRPr>
          </a:p>
        </p:txBody>
      </p:sp>
      <p:sp>
        <p:nvSpPr>
          <p:cNvPr id="33" name="Line 23"/>
          <p:cNvSpPr>
            <a:spLocks noChangeShapeType="1"/>
          </p:cNvSpPr>
          <p:nvPr/>
        </p:nvSpPr>
        <p:spPr bwMode="auto">
          <a:xfrm flipH="1">
            <a:off x="4392613" y="5946775"/>
            <a:ext cx="428625" cy="46038"/>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34" name="Line 23"/>
          <p:cNvSpPr>
            <a:spLocks noChangeShapeType="1"/>
          </p:cNvSpPr>
          <p:nvPr/>
        </p:nvSpPr>
        <p:spPr bwMode="auto">
          <a:xfrm flipH="1" flipV="1">
            <a:off x="4678363" y="5443538"/>
            <a:ext cx="142875" cy="430212"/>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24587" name="Text Box 25"/>
          <p:cNvSpPr txBox="1">
            <a:spLocks noChangeArrowheads="1"/>
          </p:cNvSpPr>
          <p:nvPr/>
        </p:nvSpPr>
        <p:spPr bwMode="auto">
          <a:xfrm>
            <a:off x="749300" y="3716338"/>
            <a:ext cx="1268413" cy="650875"/>
          </a:xfrm>
          <a:prstGeom prst="rect">
            <a:avLst/>
          </a:prstGeom>
          <a:noFill/>
          <a:ln w="9525">
            <a:noFill/>
            <a:miter lim="800000"/>
            <a:headEnd/>
            <a:tailEnd/>
          </a:ln>
        </p:spPr>
        <p:txBody>
          <a:bodyPr wrap="none" anchor="ctr">
            <a:spAutoFit/>
          </a:bodyPr>
          <a:lstStyle/>
          <a:p>
            <a:pPr algn="ctr" eaLnBrk="0" hangingPunct="0"/>
            <a:r>
              <a:rPr lang="tr-TR">
                <a:latin typeface="Segoe Print"/>
              </a:rPr>
              <a:t>Düğüm </a:t>
            </a:r>
          </a:p>
          <a:p>
            <a:pPr algn="ctr" eaLnBrk="0" hangingPunct="0"/>
            <a:r>
              <a:rPr lang="tr-TR">
                <a:latin typeface="Segoe Print"/>
              </a:rPr>
              <a:t>Noktaları</a:t>
            </a:r>
            <a:endParaRPr lang="en-AU">
              <a:latin typeface="Segoe Print"/>
            </a:endParaRPr>
          </a:p>
        </p:txBody>
      </p:sp>
      <p:sp>
        <p:nvSpPr>
          <p:cNvPr id="36" name="Line 23"/>
          <p:cNvSpPr>
            <a:spLocks noChangeShapeType="1"/>
          </p:cNvSpPr>
          <p:nvPr/>
        </p:nvSpPr>
        <p:spPr bwMode="auto">
          <a:xfrm flipV="1">
            <a:off x="2035175" y="3905250"/>
            <a:ext cx="571500" cy="98425"/>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37" name="Line 23"/>
          <p:cNvSpPr>
            <a:spLocks noChangeShapeType="1"/>
          </p:cNvSpPr>
          <p:nvPr/>
        </p:nvSpPr>
        <p:spPr bwMode="auto">
          <a:xfrm>
            <a:off x="2106613" y="4148138"/>
            <a:ext cx="285750" cy="358775"/>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24590" name="Text Box 3"/>
          <p:cNvSpPr txBox="1">
            <a:spLocks noChangeArrowheads="1"/>
          </p:cNvSpPr>
          <p:nvPr/>
        </p:nvSpPr>
        <p:spPr bwMode="auto">
          <a:xfrm>
            <a:off x="5143500" y="3500438"/>
            <a:ext cx="3571875" cy="1477962"/>
          </a:xfrm>
          <a:prstGeom prst="rect">
            <a:avLst/>
          </a:prstGeom>
          <a:noFill/>
          <a:ln w="9525">
            <a:noFill/>
            <a:miter lim="800000"/>
            <a:headEnd/>
            <a:tailEnd/>
          </a:ln>
        </p:spPr>
        <p:txBody>
          <a:bodyPr anchor="ctr">
            <a:spAutoFit/>
          </a:bodyPr>
          <a:lstStyle/>
          <a:p>
            <a:pPr eaLnBrk="0" hangingPunct="0"/>
            <a:r>
              <a:rPr lang="tr-TR" i="1">
                <a:latin typeface="Segoe Print"/>
              </a:rPr>
              <a:t>Eğer x</a:t>
            </a:r>
            <a:r>
              <a:rPr lang="tr-TR" sz="1600" i="1" baseline="-25000">
                <a:latin typeface="Segoe Print"/>
              </a:rPr>
              <a:t>1</a:t>
            </a:r>
            <a:r>
              <a:rPr lang="tr-TR" i="1">
                <a:latin typeface="Segoe Print"/>
              </a:rPr>
              <a:t>&gt;q</a:t>
            </a:r>
            <a:r>
              <a:rPr lang="tr-TR" sz="1600" i="1" baseline="-25000">
                <a:latin typeface="Segoe Print"/>
              </a:rPr>
              <a:t>1</a:t>
            </a:r>
            <a:r>
              <a:rPr lang="tr-TR" i="1">
                <a:latin typeface="Segoe Print"/>
              </a:rPr>
              <a:t> ve x</a:t>
            </a:r>
            <a:r>
              <a:rPr lang="tr-TR" sz="1600" i="1" baseline="-25000">
                <a:latin typeface="Segoe Print"/>
              </a:rPr>
              <a:t>2</a:t>
            </a:r>
            <a:r>
              <a:rPr lang="tr-TR" i="1">
                <a:latin typeface="Segoe Print"/>
              </a:rPr>
              <a:t>&gt;q</a:t>
            </a:r>
            <a:r>
              <a:rPr lang="tr-TR" sz="1600" i="1" baseline="-25000">
                <a:latin typeface="Segoe Print"/>
              </a:rPr>
              <a:t>2</a:t>
            </a:r>
            <a:r>
              <a:rPr lang="tr-TR" i="1">
                <a:latin typeface="Segoe Print"/>
              </a:rPr>
              <a:t> ise y=1 ;</a:t>
            </a:r>
          </a:p>
          <a:p>
            <a:pPr eaLnBrk="0" hangingPunct="0"/>
            <a:r>
              <a:rPr lang="tr-TR" i="1">
                <a:latin typeface="Segoe Print"/>
              </a:rPr>
              <a:t>Eğer x</a:t>
            </a:r>
            <a:r>
              <a:rPr lang="tr-TR" sz="1600" i="1" baseline="-25000">
                <a:latin typeface="Segoe Print"/>
              </a:rPr>
              <a:t>1</a:t>
            </a:r>
            <a:r>
              <a:rPr lang="tr-TR" i="1">
                <a:latin typeface="Segoe Print"/>
              </a:rPr>
              <a:t>&gt;q</a:t>
            </a:r>
            <a:r>
              <a:rPr lang="tr-TR" sz="1600" i="1" baseline="-25000">
                <a:latin typeface="Segoe Print"/>
              </a:rPr>
              <a:t>1 </a:t>
            </a:r>
            <a:r>
              <a:rPr lang="tr-TR" i="1">
                <a:latin typeface="Segoe Print"/>
              </a:rPr>
              <a:t>ve x</a:t>
            </a:r>
            <a:r>
              <a:rPr lang="tr-TR" sz="1600" i="1" baseline="-25000">
                <a:latin typeface="Segoe Print"/>
              </a:rPr>
              <a:t>2</a:t>
            </a:r>
            <a:r>
              <a:rPr lang="tr-TR" i="1">
                <a:latin typeface="Segoe Print"/>
              </a:rPr>
              <a:t>&lt;=q</a:t>
            </a:r>
            <a:r>
              <a:rPr lang="tr-TR" sz="1600" i="1" baseline="-25000">
                <a:latin typeface="Segoe Print"/>
              </a:rPr>
              <a:t>2</a:t>
            </a:r>
            <a:r>
              <a:rPr lang="tr-TR" i="1">
                <a:latin typeface="Segoe Print"/>
              </a:rPr>
              <a:t> ise y=0 ;</a:t>
            </a:r>
          </a:p>
          <a:p>
            <a:pPr eaLnBrk="0" hangingPunct="0"/>
            <a:r>
              <a:rPr lang="tr-TR" i="1">
                <a:latin typeface="Segoe Print"/>
              </a:rPr>
              <a:t>Eğer x</a:t>
            </a:r>
            <a:r>
              <a:rPr lang="tr-TR" sz="1600" i="1" baseline="-25000">
                <a:latin typeface="Segoe Print"/>
              </a:rPr>
              <a:t>1</a:t>
            </a:r>
            <a:r>
              <a:rPr lang="tr-TR" i="1">
                <a:latin typeface="Segoe Print"/>
              </a:rPr>
              <a:t>&lt;=q</a:t>
            </a:r>
            <a:r>
              <a:rPr lang="tr-TR" sz="1600" i="1" baseline="-25000">
                <a:latin typeface="Segoe Print"/>
              </a:rPr>
              <a:t>1</a:t>
            </a:r>
            <a:r>
              <a:rPr lang="tr-TR" i="1">
                <a:latin typeface="Segoe Print"/>
              </a:rPr>
              <a:t> ise y=0 ;</a:t>
            </a:r>
          </a:p>
          <a:p>
            <a:pPr eaLnBrk="0" hangingPunct="0"/>
            <a:endParaRPr lang="tr-TR" i="1">
              <a:latin typeface="Segoe Print"/>
            </a:endParaRPr>
          </a:p>
          <a:p>
            <a:pPr eaLnBrk="0" hangingPunct="0"/>
            <a:r>
              <a:rPr lang="tr-TR" i="1">
                <a:latin typeface="Segoe Print"/>
              </a:rPr>
              <a:t>    </a:t>
            </a:r>
            <a:endParaRPr lang="en-AU">
              <a:latin typeface="Segoe Print"/>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620B68FE-88D2-4651-9FD1-55491F76B0EA}" type="slidenum">
              <a:rPr lang="tr-TR"/>
              <a:pPr>
                <a:defRPr/>
              </a:pPr>
              <a:t>6</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381000" y="571500"/>
            <a:ext cx="8382000" cy="5448300"/>
          </a:xfrm>
          <a:prstGeom prst="rect">
            <a:avLst/>
          </a:prstGeom>
        </p:spPr>
        <p:txBody>
          <a:bodyPr lIns="182880" tIns="91440">
            <a:normAutofit/>
          </a:bodyPr>
          <a:lstStyle/>
          <a:p>
            <a:pPr marL="265176" indent="-265176" fontAlgn="auto">
              <a:spcBef>
                <a:spcPts val="250"/>
              </a:spcBef>
              <a:spcAft>
                <a:spcPts val="0"/>
              </a:spcAft>
              <a:buClr>
                <a:srgbClr val="FFFF00"/>
              </a:buClr>
              <a:buSzPct val="80000"/>
              <a:buFont typeface="Wingdings" pitchFamily="2" charset="2"/>
              <a:buChar char="v"/>
              <a:defRPr/>
            </a:pPr>
            <a:r>
              <a:rPr lang="tr-TR" sz="2000" b="1" dirty="0">
                <a:effectLst>
                  <a:outerShdw blurRad="38100" dist="38100" dir="2700000" algn="tl">
                    <a:srgbClr val="000000">
                      <a:alpha val="43137"/>
                    </a:srgbClr>
                  </a:outerShdw>
                </a:effectLst>
                <a:latin typeface="Times New Roman" pitchFamily="18" charset="0"/>
                <a:cs typeface="Times New Roman" pitchFamily="18" charset="0"/>
              </a:rPr>
              <a:t>Karar Ağacı</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Yaygın kullanılan öngörü yöntemlerinden bir tanesidir</a:t>
            </a:r>
            <a:endParaRPr lang="en-US" sz="2000" dirty="0">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Ağaçtaki her düğüm bir özellikteki testi gösterir.</a:t>
            </a:r>
            <a:endParaRPr lang="en-US" sz="2000" dirty="0">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Düğüm dalları testin sonucunu belirtir.</a:t>
            </a:r>
            <a:endParaRPr lang="en-US" sz="2000" dirty="0">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Ağaç yaprakları sınıf etiketlerini içerir. </a:t>
            </a:r>
          </a:p>
          <a:p>
            <a:pPr marL="548640" lvl="1" indent="-201168" fontAlgn="auto">
              <a:spcBef>
                <a:spcPts val="250"/>
              </a:spcBef>
              <a:spcAft>
                <a:spcPts val="0"/>
              </a:spcAft>
              <a:buClr>
                <a:srgbClr val="FFFF00"/>
              </a:buClr>
              <a:buSzPct val="100000"/>
              <a:buFont typeface="Courier New" pitchFamily="49" charset="0"/>
              <a:buChar char="o"/>
              <a:defRPr/>
            </a:pPr>
            <a:endParaRPr lang="en-US" sz="2000" dirty="0">
              <a:latin typeface="Times New Roman" pitchFamily="18" charset="0"/>
              <a:cs typeface="Times New Roman" pitchFamily="18" charset="0"/>
            </a:endParaRPr>
          </a:p>
          <a:p>
            <a:pPr marL="265176" indent="-265176" fontAlgn="auto">
              <a:spcBef>
                <a:spcPts val="250"/>
              </a:spcBef>
              <a:spcAft>
                <a:spcPts val="0"/>
              </a:spcAft>
              <a:buClr>
                <a:srgbClr val="FFFF00"/>
              </a:buClr>
              <a:buSzPct val="80000"/>
              <a:buFont typeface="Wingdings" pitchFamily="2" charset="2"/>
              <a:buChar char="v"/>
              <a:defRPr/>
            </a:pPr>
            <a:r>
              <a:rPr lang="tr-TR" sz="2000" b="1" dirty="0">
                <a:effectLst>
                  <a:outerShdw blurRad="38100" dist="38100" dir="2700000" algn="tl">
                    <a:srgbClr val="000000">
                      <a:alpha val="43137"/>
                    </a:srgbClr>
                  </a:outerShdw>
                </a:effectLst>
                <a:latin typeface="Times New Roman" pitchFamily="18" charset="0"/>
                <a:cs typeface="Times New Roman" pitchFamily="18" charset="0"/>
              </a:rPr>
              <a:t>Karar ağacı çıkarımı iki aşamadan oluşur</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pPr marL="804672" lvl="1" indent="-457200" fontAlgn="auto">
              <a:spcBef>
                <a:spcPts val="250"/>
              </a:spcBef>
              <a:spcAft>
                <a:spcPts val="0"/>
              </a:spcAft>
              <a:buClr>
                <a:srgbClr val="FFFF00"/>
              </a:buClr>
              <a:buSzPct val="100000"/>
              <a:buFont typeface="+mj-lt"/>
              <a:buAutoNum type="arabicPeriod"/>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Ağaç inşası </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marL="786384" lvl="2" indent="-182880" fontAlgn="auto">
              <a:spcBef>
                <a:spcPts val="250"/>
              </a:spcBef>
              <a:spcAft>
                <a:spcPts val="0"/>
              </a:spcAft>
              <a:buClr>
                <a:srgbClr val="FFFF00"/>
              </a:buClr>
              <a:buSzPct val="100000"/>
              <a:buFont typeface="Wingdings" pitchFamily="2" charset="2"/>
              <a:buChar char="§"/>
              <a:defRPr/>
            </a:pPr>
            <a:r>
              <a:rPr lang="tr-TR" sz="2000" dirty="0">
                <a:latin typeface="Times New Roman" pitchFamily="18" charset="0"/>
                <a:cs typeface="Times New Roman" pitchFamily="18" charset="0"/>
              </a:rPr>
              <a:t> Başlangıçta bütün öğrenme örnekleri kök düğümdedir. </a:t>
            </a:r>
            <a:endParaRPr lang="en-US" sz="2000" dirty="0">
              <a:latin typeface="Times New Roman" pitchFamily="18" charset="0"/>
              <a:cs typeface="Times New Roman" pitchFamily="18" charset="0"/>
            </a:endParaRPr>
          </a:p>
          <a:p>
            <a:pPr marL="786384" lvl="2" indent="-182880" fontAlgn="auto">
              <a:spcBef>
                <a:spcPts val="250"/>
              </a:spcBef>
              <a:spcAft>
                <a:spcPts val="0"/>
              </a:spcAft>
              <a:buClr>
                <a:srgbClr val="FFFF00"/>
              </a:buClr>
              <a:buSzPct val="100000"/>
              <a:buFont typeface="Wingdings" pitchFamily="2" charset="2"/>
              <a:buChar char="§"/>
              <a:defRPr/>
            </a:pPr>
            <a:r>
              <a:rPr lang="tr-TR" sz="2000" dirty="0">
                <a:latin typeface="Times New Roman" pitchFamily="18" charset="0"/>
                <a:cs typeface="Times New Roman" pitchFamily="18" charset="0"/>
              </a:rPr>
              <a:t> Örnekler seçilmiş özelliklere tekrarlamalı olarak  bölünür.</a:t>
            </a:r>
            <a:endParaRPr lang="en-US" sz="2000" dirty="0">
              <a:latin typeface="Times New Roman" pitchFamily="18" charset="0"/>
              <a:cs typeface="Times New Roman" pitchFamily="18" charset="0"/>
            </a:endParaRPr>
          </a:p>
          <a:p>
            <a:pPr marL="804672" lvl="1" indent="-457200" fontAlgn="auto">
              <a:spcBef>
                <a:spcPts val="250"/>
              </a:spcBef>
              <a:spcAft>
                <a:spcPts val="0"/>
              </a:spcAft>
              <a:buClr>
                <a:srgbClr val="FFFF00"/>
              </a:buClr>
              <a:buSzPct val="100000"/>
              <a:buFont typeface="+mj-lt"/>
              <a:buAutoNum type="arabicPeriod"/>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Ağaç Temizleme </a:t>
            </a:r>
            <a:r>
              <a:rPr lang="tr-TR" sz="2000" dirty="0">
                <a:latin typeface="Times New Roman" pitchFamily="18" charset="0"/>
                <a:cs typeface="Times New Roman" pitchFamily="18" charset="0"/>
              </a:rPr>
              <a:t>(</a:t>
            </a:r>
            <a:r>
              <a:rPr lang="en-US" sz="2000" dirty="0">
                <a:latin typeface="Times New Roman" pitchFamily="18" charset="0"/>
                <a:cs typeface="Times New Roman" pitchFamily="18" charset="0"/>
              </a:rPr>
              <a:t>Tree pruning</a:t>
            </a:r>
            <a:r>
              <a:rPr lang="tr-TR"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786384" lvl="2" indent="-182880" fontAlgn="auto">
              <a:spcBef>
                <a:spcPts val="250"/>
              </a:spcBef>
              <a:spcAft>
                <a:spcPts val="0"/>
              </a:spcAft>
              <a:buClr>
                <a:srgbClr val="FFFF00"/>
              </a:buClr>
              <a:buSzPct val="100000"/>
              <a:buFont typeface="Wingdings" pitchFamily="2" charset="2"/>
              <a:buChar char="§"/>
              <a:defRPr/>
            </a:pPr>
            <a:r>
              <a:rPr lang="tr-TR" sz="2000" dirty="0">
                <a:latin typeface="Times New Roman" pitchFamily="18" charset="0"/>
                <a:cs typeface="Times New Roman" pitchFamily="18" charset="0"/>
              </a:rPr>
              <a:t> Gürültü ve istisna kararları içeren dallar belirlenir ve kaldırılır. </a:t>
            </a:r>
          </a:p>
          <a:p>
            <a:pPr marL="786384" lvl="2" indent="-182880" fontAlgn="auto">
              <a:spcBef>
                <a:spcPts val="250"/>
              </a:spcBef>
              <a:spcAft>
                <a:spcPts val="0"/>
              </a:spcAft>
              <a:buClr>
                <a:srgbClr val="FFFF00"/>
              </a:buClr>
              <a:buSzPct val="100000"/>
              <a:buFont typeface="Wingdings" pitchFamily="2" charset="2"/>
              <a:buChar char="§"/>
              <a:defRPr/>
            </a:pPr>
            <a:endParaRPr lang="en-US" sz="2000" dirty="0">
              <a:latin typeface="Times New Roman" pitchFamily="18" charset="0"/>
              <a:cs typeface="Times New Roman" pitchFamily="18" charset="0"/>
            </a:endParaRPr>
          </a:p>
          <a:p>
            <a:pPr marL="265176" indent="-265176" fontAlgn="auto">
              <a:spcBef>
                <a:spcPts val="250"/>
              </a:spcBef>
              <a:spcAft>
                <a:spcPts val="0"/>
              </a:spcAft>
              <a:buClr>
                <a:srgbClr val="FFFF00"/>
              </a:buClr>
              <a:buSzPct val="80000"/>
              <a:buFont typeface="Wingdings" pitchFamily="2" charset="2"/>
              <a:buChar char="v"/>
              <a:defRPr/>
            </a:pPr>
            <a:r>
              <a:rPr lang="tr-TR" sz="2000" b="1" dirty="0">
                <a:effectLst>
                  <a:outerShdw blurRad="38100" dist="38100" dir="2700000" algn="tl">
                    <a:srgbClr val="000000">
                      <a:alpha val="43137"/>
                    </a:srgbClr>
                  </a:outerShdw>
                </a:effectLst>
                <a:latin typeface="Times New Roman" pitchFamily="18" charset="0"/>
                <a:cs typeface="Times New Roman" pitchFamily="18" charset="0"/>
              </a:rPr>
              <a:t>Karar ağacı kullanımı</a:t>
            </a:r>
            <a:r>
              <a:rPr lang="en-US" sz="2000" b="1" dirty="0">
                <a:effectLst>
                  <a:outerShdw blurRad="38100" dist="38100" dir="2700000" algn="tl">
                    <a:srgbClr val="000000">
                      <a:alpha val="43137"/>
                    </a:srgbClr>
                  </a:outerShdw>
                </a:effectLst>
                <a:latin typeface="Times New Roman" pitchFamily="18" charset="0"/>
                <a:cs typeface="Times New Roman" pitchFamily="18" charset="0"/>
              </a:rPr>
              <a:t>: </a:t>
            </a:r>
            <a:r>
              <a:rPr lang="tr-TR" sz="2000" dirty="0">
                <a:latin typeface="Times New Roman" pitchFamily="18" charset="0"/>
                <a:cs typeface="Times New Roman" pitchFamily="18" charset="0"/>
              </a:rPr>
              <a:t>Yeni bilinmeyen örneğin sınıflandırılması</a:t>
            </a:r>
            <a:endParaRPr lang="en-US" sz="2000" dirty="0">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Bilinmeyen örneğin özellikleri karar ağacında test edilerek sınıfı bulunur. </a:t>
            </a:r>
            <a:endParaRPr lang="en-US" sz="2000" dirty="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6D950873-A13B-4FAE-B6D5-A4ED0D96F4E7}" type="slidenum">
              <a:rPr lang="tr-TR"/>
              <a:pPr>
                <a:defRPr/>
              </a:pPr>
              <a:t>7</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grpSp>
        <p:nvGrpSpPr>
          <p:cNvPr id="28677" name="Group 74"/>
          <p:cNvGrpSpPr>
            <a:grpSpLocks/>
          </p:cNvGrpSpPr>
          <p:nvPr/>
        </p:nvGrpSpPr>
        <p:grpSpPr bwMode="auto">
          <a:xfrm>
            <a:off x="395288" y="981075"/>
            <a:ext cx="7200900" cy="4321175"/>
            <a:chOff x="249" y="618"/>
            <a:chExt cx="4536" cy="2722"/>
          </a:xfrm>
        </p:grpSpPr>
        <p:sp>
          <p:nvSpPr>
            <p:cNvPr id="30770" name="Oval 50"/>
            <p:cNvSpPr>
              <a:spLocks noChangeArrowheads="1"/>
            </p:cNvSpPr>
            <p:nvPr/>
          </p:nvSpPr>
          <p:spPr bwMode="auto">
            <a:xfrm>
              <a:off x="1610" y="754"/>
              <a:ext cx="1678" cy="363"/>
            </a:xfrm>
            <a:prstGeom prst="ellipse">
              <a:avLst/>
            </a:prstGeom>
            <a:solidFill>
              <a:srgbClr val="993366">
                <a:alpha val="42000"/>
              </a:srgbClr>
            </a:solidFill>
            <a:ln w="9525">
              <a:solidFill>
                <a:schemeClr val="tx1"/>
              </a:solidFill>
              <a:round/>
              <a:headEnd/>
              <a:tailEnd/>
            </a:ln>
            <a:effectLst>
              <a:outerShdw dist="107763" dir="18900000" algn="ctr" rotWithShape="0">
                <a:schemeClr val="bg2">
                  <a:alpha val="50000"/>
                </a:schemeClr>
              </a:outerShdw>
            </a:effectLst>
          </p:spPr>
          <p:txBody>
            <a:bodyPr wrap="none" anchor="ctr"/>
            <a:lstStyle/>
            <a:p>
              <a:pPr algn="ctr">
                <a:defRPr/>
              </a:pPr>
              <a:r>
                <a:rPr lang="tr-TR"/>
                <a:t>Vücut  Isısı</a:t>
              </a:r>
            </a:p>
          </p:txBody>
        </p:sp>
        <p:sp>
          <p:nvSpPr>
            <p:cNvPr id="28679" name="Oval 51"/>
            <p:cNvSpPr>
              <a:spLocks noChangeArrowheads="1"/>
            </p:cNvSpPr>
            <p:nvPr/>
          </p:nvSpPr>
          <p:spPr bwMode="auto">
            <a:xfrm>
              <a:off x="1066" y="1661"/>
              <a:ext cx="907" cy="499"/>
            </a:xfrm>
            <a:prstGeom prst="ellipse">
              <a:avLst/>
            </a:prstGeom>
            <a:solidFill>
              <a:schemeClr val="accent1"/>
            </a:solidFill>
            <a:ln w="9525">
              <a:solidFill>
                <a:schemeClr val="tx1"/>
              </a:solidFill>
              <a:round/>
              <a:headEnd/>
              <a:tailEnd/>
            </a:ln>
          </p:spPr>
          <p:txBody>
            <a:bodyPr wrap="none" anchor="ctr"/>
            <a:lstStyle/>
            <a:p>
              <a:pPr algn="ctr"/>
              <a:r>
                <a:rPr lang="tr-TR"/>
                <a:t>Doğurgan</a:t>
              </a:r>
            </a:p>
            <a:p>
              <a:pPr algn="ctr"/>
              <a:endParaRPr lang="tr-TR"/>
            </a:p>
          </p:txBody>
        </p:sp>
        <p:sp>
          <p:nvSpPr>
            <p:cNvPr id="28680" name="Rectangle 52"/>
            <p:cNvSpPr>
              <a:spLocks noChangeArrowheads="1"/>
            </p:cNvSpPr>
            <p:nvPr/>
          </p:nvSpPr>
          <p:spPr bwMode="auto">
            <a:xfrm>
              <a:off x="3152" y="1706"/>
              <a:ext cx="1089" cy="409"/>
            </a:xfrm>
            <a:prstGeom prst="rect">
              <a:avLst/>
            </a:prstGeom>
            <a:solidFill>
              <a:srgbClr val="99CCFF">
                <a:alpha val="69019"/>
              </a:srgbClr>
            </a:solidFill>
            <a:ln w="9525">
              <a:solidFill>
                <a:schemeClr val="tx1"/>
              </a:solidFill>
              <a:miter lim="800000"/>
              <a:headEnd/>
              <a:tailEnd/>
            </a:ln>
          </p:spPr>
          <p:txBody>
            <a:bodyPr wrap="none" anchor="ctr"/>
            <a:lstStyle/>
            <a:p>
              <a:pPr algn="ctr"/>
              <a:r>
                <a:rPr lang="tr-TR"/>
                <a:t>Memeli değil</a:t>
              </a:r>
            </a:p>
          </p:txBody>
        </p:sp>
        <p:sp>
          <p:nvSpPr>
            <p:cNvPr id="28681" name="Rectangle 53"/>
            <p:cNvSpPr>
              <a:spLocks noChangeArrowheads="1"/>
            </p:cNvSpPr>
            <p:nvPr/>
          </p:nvSpPr>
          <p:spPr bwMode="auto">
            <a:xfrm>
              <a:off x="385" y="2931"/>
              <a:ext cx="1089" cy="409"/>
            </a:xfrm>
            <a:prstGeom prst="rect">
              <a:avLst/>
            </a:prstGeom>
            <a:solidFill>
              <a:srgbClr val="99CCFF">
                <a:alpha val="74901"/>
              </a:srgbClr>
            </a:solidFill>
            <a:ln w="9525">
              <a:solidFill>
                <a:schemeClr val="tx1"/>
              </a:solidFill>
              <a:miter lim="800000"/>
              <a:headEnd/>
              <a:tailEnd/>
            </a:ln>
          </p:spPr>
          <p:txBody>
            <a:bodyPr wrap="none" anchor="ctr"/>
            <a:lstStyle/>
            <a:p>
              <a:pPr algn="ctr"/>
              <a:r>
                <a:rPr lang="tr-TR"/>
                <a:t>Memeli </a:t>
              </a:r>
            </a:p>
          </p:txBody>
        </p:sp>
        <p:sp>
          <p:nvSpPr>
            <p:cNvPr id="28682" name="Rectangle 54"/>
            <p:cNvSpPr>
              <a:spLocks noChangeArrowheads="1"/>
            </p:cNvSpPr>
            <p:nvPr/>
          </p:nvSpPr>
          <p:spPr bwMode="auto">
            <a:xfrm>
              <a:off x="1610" y="2931"/>
              <a:ext cx="1089" cy="409"/>
            </a:xfrm>
            <a:prstGeom prst="rect">
              <a:avLst/>
            </a:prstGeom>
            <a:solidFill>
              <a:srgbClr val="99CCFF">
                <a:alpha val="67842"/>
              </a:srgbClr>
            </a:solidFill>
            <a:ln w="9525">
              <a:solidFill>
                <a:schemeClr val="tx1"/>
              </a:solidFill>
              <a:miter lim="800000"/>
              <a:headEnd/>
              <a:tailEnd/>
            </a:ln>
          </p:spPr>
          <p:txBody>
            <a:bodyPr wrap="none" anchor="ctr"/>
            <a:lstStyle/>
            <a:p>
              <a:pPr algn="ctr"/>
              <a:r>
                <a:rPr lang="tr-TR"/>
                <a:t>Memeli değil</a:t>
              </a:r>
            </a:p>
          </p:txBody>
        </p:sp>
        <p:sp>
          <p:nvSpPr>
            <p:cNvPr id="28683" name="Line 55"/>
            <p:cNvSpPr>
              <a:spLocks noChangeShapeType="1"/>
            </p:cNvSpPr>
            <p:nvPr/>
          </p:nvSpPr>
          <p:spPr bwMode="auto">
            <a:xfrm flipH="1">
              <a:off x="1746" y="1162"/>
              <a:ext cx="590" cy="454"/>
            </a:xfrm>
            <a:prstGeom prst="line">
              <a:avLst/>
            </a:prstGeom>
            <a:noFill/>
            <a:ln w="9525">
              <a:solidFill>
                <a:schemeClr val="tx1"/>
              </a:solidFill>
              <a:round/>
              <a:headEnd/>
              <a:tailEnd type="triangle" w="med" len="med"/>
            </a:ln>
          </p:spPr>
          <p:txBody>
            <a:bodyPr/>
            <a:lstStyle/>
            <a:p>
              <a:endParaRPr lang="tr-TR"/>
            </a:p>
          </p:txBody>
        </p:sp>
        <p:sp>
          <p:nvSpPr>
            <p:cNvPr id="28684" name="Line 56"/>
            <p:cNvSpPr>
              <a:spLocks noChangeShapeType="1"/>
            </p:cNvSpPr>
            <p:nvPr/>
          </p:nvSpPr>
          <p:spPr bwMode="auto">
            <a:xfrm>
              <a:off x="2426" y="1162"/>
              <a:ext cx="1089" cy="454"/>
            </a:xfrm>
            <a:prstGeom prst="line">
              <a:avLst/>
            </a:prstGeom>
            <a:noFill/>
            <a:ln w="9525">
              <a:solidFill>
                <a:schemeClr val="tx1"/>
              </a:solidFill>
              <a:round/>
              <a:headEnd/>
              <a:tailEnd type="triangle" w="med" len="med"/>
            </a:ln>
          </p:spPr>
          <p:txBody>
            <a:bodyPr/>
            <a:lstStyle/>
            <a:p>
              <a:endParaRPr lang="tr-TR"/>
            </a:p>
          </p:txBody>
        </p:sp>
        <p:sp>
          <p:nvSpPr>
            <p:cNvPr id="28685" name="Line 57"/>
            <p:cNvSpPr>
              <a:spLocks noChangeShapeType="1"/>
            </p:cNvSpPr>
            <p:nvPr/>
          </p:nvSpPr>
          <p:spPr bwMode="auto">
            <a:xfrm flipH="1">
              <a:off x="839" y="2205"/>
              <a:ext cx="499" cy="635"/>
            </a:xfrm>
            <a:prstGeom prst="line">
              <a:avLst/>
            </a:prstGeom>
            <a:noFill/>
            <a:ln w="9525">
              <a:solidFill>
                <a:schemeClr val="tx1"/>
              </a:solidFill>
              <a:round/>
              <a:headEnd/>
              <a:tailEnd type="triangle" w="med" len="med"/>
            </a:ln>
          </p:spPr>
          <p:txBody>
            <a:bodyPr/>
            <a:lstStyle/>
            <a:p>
              <a:endParaRPr lang="tr-TR"/>
            </a:p>
          </p:txBody>
        </p:sp>
        <p:sp>
          <p:nvSpPr>
            <p:cNvPr id="28686" name="Line 58"/>
            <p:cNvSpPr>
              <a:spLocks noChangeShapeType="1"/>
            </p:cNvSpPr>
            <p:nvPr/>
          </p:nvSpPr>
          <p:spPr bwMode="auto">
            <a:xfrm>
              <a:off x="1565" y="2205"/>
              <a:ext cx="408" cy="635"/>
            </a:xfrm>
            <a:prstGeom prst="line">
              <a:avLst/>
            </a:prstGeom>
            <a:noFill/>
            <a:ln w="9525">
              <a:solidFill>
                <a:schemeClr val="tx1"/>
              </a:solidFill>
              <a:round/>
              <a:headEnd/>
              <a:tailEnd type="triangle" w="med" len="med"/>
            </a:ln>
          </p:spPr>
          <p:txBody>
            <a:bodyPr/>
            <a:lstStyle/>
            <a:p>
              <a:endParaRPr lang="tr-TR"/>
            </a:p>
          </p:txBody>
        </p:sp>
        <p:sp>
          <p:nvSpPr>
            <p:cNvPr id="28687" name="Text Box 59"/>
            <p:cNvSpPr txBox="1">
              <a:spLocks noChangeArrowheads="1"/>
            </p:cNvSpPr>
            <p:nvPr/>
          </p:nvSpPr>
          <p:spPr bwMode="auto">
            <a:xfrm>
              <a:off x="3016" y="1117"/>
              <a:ext cx="1134" cy="231"/>
            </a:xfrm>
            <a:prstGeom prst="rect">
              <a:avLst/>
            </a:prstGeom>
            <a:noFill/>
            <a:ln w="9525">
              <a:noFill/>
              <a:miter lim="800000"/>
              <a:headEnd/>
              <a:tailEnd/>
            </a:ln>
          </p:spPr>
          <p:txBody>
            <a:bodyPr>
              <a:spAutoFit/>
            </a:bodyPr>
            <a:lstStyle/>
            <a:p>
              <a:pPr>
                <a:spcBef>
                  <a:spcPct val="50000"/>
                </a:spcBef>
              </a:pPr>
              <a:r>
                <a:rPr lang="tr-TR"/>
                <a:t>düşük</a:t>
              </a:r>
            </a:p>
          </p:txBody>
        </p:sp>
        <p:sp>
          <p:nvSpPr>
            <p:cNvPr id="28688" name="Text Box 60"/>
            <p:cNvSpPr txBox="1">
              <a:spLocks noChangeArrowheads="1"/>
            </p:cNvSpPr>
            <p:nvPr/>
          </p:nvSpPr>
          <p:spPr bwMode="auto">
            <a:xfrm>
              <a:off x="1020" y="1207"/>
              <a:ext cx="1134" cy="231"/>
            </a:xfrm>
            <a:prstGeom prst="rect">
              <a:avLst/>
            </a:prstGeom>
            <a:noFill/>
            <a:ln w="9525">
              <a:noFill/>
              <a:miter lim="800000"/>
              <a:headEnd/>
              <a:tailEnd/>
            </a:ln>
          </p:spPr>
          <p:txBody>
            <a:bodyPr>
              <a:spAutoFit/>
            </a:bodyPr>
            <a:lstStyle/>
            <a:p>
              <a:pPr>
                <a:spcBef>
                  <a:spcPct val="50000"/>
                </a:spcBef>
              </a:pPr>
              <a:r>
                <a:rPr lang="tr-TR"/>
                <a:t>yüksek</a:t>
              </a:r>
            </a:p>
          </p:txBody>
        </p:sp>
        <p:sp>
          <p:nvSpPr>
            <p:cNvPr id="28689" name="Text Box 61"/>
            <p:cNvSpPr txBox="1">
              <a:spLocks noChangeArrowheads="1"/>
            </p:cNvSpPr>
            <p:nvPr/>
          </p:nvSpPr>
          <p:spPr bwMode="auto">
            <a:xfrm>
              <a:off x="476" y="2341"/>
              <a:ext cx="1134" cy="231"/>
            </a:xfrm>
            <a:prstGeom prst="rect">
              <a:avLst/>
            </a:prstGeom>
            <a:noFill/>
            <a:ln w="9525">
              <a:noFill/>
              <a:miter lim="800000"/>
              <a:headEnd/>
              <a:tailEnd/>
            </a:ln>
          </p:spPr>
          <p:txBody>
            <a:bodyPr>
              <a:spAutoFit/>
            </a:bodyPr>
            <a:lstStyle/>
            <a:p>
              <a:pPr>
                <a:spcBef>
                  <a:spcPct val="50000"/>
                </a:spcBef>
              </a:pPr>
              <a:r>
                <a:rPr lang="tr-TR"/>
                <a:t>evet</a:t>
              </a:r>
            </a:p>
          </p:txBody>
        </p:sp>
        <p:sp>
          <p:nvSpPr>
            <p:cNvPr id="28690" name="Text Box 62"/>
            <p:cNvSpPr txBox="1">
              <a:spLocks noChangeArrowheads="1"/>
            </p:cNvSpPr>
            <p:nvPr/>
          </p:nvSpPr>
          <p:spPr bwMode="auto">
            <a:xfrm>
              <a:off x="1746" y="2341"/>
              <a:ext cx="1134" cy="231"/>
            </a:xfrm>
            <a:prstGeom prst="rect">
              <a:avLst/>
            </a:prstGeom>
            <a:noFill/>
            <a:ln w="9525">
              <a:noFill/>
              <a:miter lim="800000"/>
              <a:headEnd/>
              <a:tailEnd/>
            </a:ln>
          </p:spPr>
          <p:txBody>
            <a:bodyPr>
              <a:spAutoFit/>
            </a:bodyPr>
            <a:lstStyle/>
            <a:p>
              <a:pPr>
                <a:spcBef>
                  <a:spcPct val="50000"/>
                </a:spcBef>
              </a:pPr>
              <a:r>
                <a:rPr lang="tr-TR"/>
                <a:t>hayır</a:t>
              </a:r>
            </a:p>
          </p:txBody>
        </p:sp>
        <p:sp>
          <p:nvSpPr>
            <p:cNvPr id="28691" name="Text Box 63"/>
            <p:cNvSpPr txBox="1">
              <a:spLocks noChangeArrowheads="1"/>
            </p:cNvSpPr>
            <p:nvPr/>
          </p:nvSpPr>
          <p:spPr bwMode="auto">
            <a:xfrm>
              <a:off x="3334" y="618"/>
              <a:ext cx="1134" cy="212"/>
            </a:xfrm>
            <a:prstGeom prst="rect">
              <a:avLst/>
            </a:prstGeom>
            <a:noFill/>
            <a:ln w="9525">
              <a:noFill/>
              <a:miter lim="800000"/>
              <a:headEnd/>
              <a:tailEnd/>
            </a:ln>
          </p:spPr>
          <p:txBody>
            <a:bodyPr>
              <a:spAutoFit/>
            </a:bodyPr>
            <a:lstStyle/>
            <a:p>
              <a:pPr>
                <a:spcBef>
                  <a:spcPct val="50000"/>
                </a:spcBef>
              </a:pPr>
              <a:r>
                <a:rPr lang="tr-TR" sz="1600" i="1"/>
                <a:t>Kök düğüm</a:t>
              </a:r>
            </a:p>
          </p:txBody>
        </p:sp>
        <p:sp>
          <p:nvSpPr>
            <p:cNvPr id="28692" name="Line 64"/>
            <p:cNvSpPr>
              <a:spLocks noChangeShapeType="1"/>
            </p:cNvSpPr>
            <p:nvPr/>
          </p:nvSpPr>
          <p:spPr bwMode="auto">
            <a:xfrm flipH="1">
              <a:off x="3334" y="799"/>
              <a:ext cx="544" cy="91"/>
            </a:xfrm>
            <a:prstGeom prst="line">
              <a:avLst/>
            </a:prstGeom>
            <a:noFill/>
            <a:ln w="9525" cap="rnd">
              <a:solidFill>
                <a:schemeClr val="tx1"/>
              </a:solidFill>
              <a:prstDash val="sysDot"/>
              <a:round/>
              <a:headEnd/>
              <a:tailEnd type="triangle" w="med" len="med"/>
            </a:ln>
          </p:spPr>
          <p:txBody>
            <a:bodyPr/>
            <a:lstStyle/>
            <a:p>
              <a:endParaRPr lang="tr-TR"/>
            </a:p>
          </p:txBody>
        </p:sp>
        <p:sp>
          <p:nvSpPr>
            <p:cNvPr id="28693" name="Text Box 65"/>
            <p:cNvSpPr txBox="1">
              <a:spLocks noChangeArrowheads="1"/>
            </p:cNvSpPr>
            <p:nvPr/>
          </p:nvSpPr>
          <p:spPr bwMode="auto">
            <a:xfrm>
              <a:off x="249" y="1570"/>
              <a:ext cx="1134" cy="212"/>
            </a:xfrm>
            <a:prstGeom prst="rect">
              <a:avLst/>
            </a:prstGeom>
            <a:noFill/>
            <a:ln w="9525">
              <a:noFill/>
              <a:miter lim="800000"/>
              <a:headEnd/>
              <a:tailEnd/>
            </a:ln>
          </p:spPr>
          <p:txBody>
            <a:bodyPr>
              <a:spAutoFit/>
            </a:bodyPr>
            <a:lstStyle/>
            <a:p>
              <a:pPr>
                <a:spcBef>
                  <a:spcPct val="50000"/>
                </a:spcBef>
              </a:pPr>
              <a:r>
                <a:rPr lang="tr-TR" sz="1600" i="1"/>
                <a:t>iç düğüm</a:t>
              </a:r>
            </a:p>
          </p:txBody>
        </p:sp>
        <p:sp>
          <p:nvSpPr>
            <p:cNvPr id="28694" name="Line 66"/>
            <p:cNvSpPr>
              <a:spLocks noChangeShapeType="1"/>
            </p:cNvSpPr>
            <p:nvPr/>
          </p:nvSpPr>
          <p:spPr bwMode="auto">
            <a:xfrm>
              <a:off x="385" y="1797"/>
              <a:ext cx="590" cy="45"/>
            </a:xfrm>
            <a:prstGeom prst="line">
              <a:avLst/>
            </a:prstGeom>
            <a:noFill/>
            <a:ln w="9525">
              <a:solidFill>
                <a:schemeClr val="tx1"/>
              </a:solidFill>
              <a:prstDash val="sysDot"/>
              <a:round/>
              <a:headEnd/>
              <a:tailEnd type="triangle" w="med" len="med"/>
            </a:ln>
          </p:spPr>
          <p:txBody>
            <a:bodyPr/>
            <a:lstStyle/>
            <a:p>
              <a:endParaRPr lang="tr-TR"/>
            </a:p>
          </p:txBody>
        </p:sp>
        <p:sp>
          <p:nvSpPr>
            <p:cNvPr id="28695" name="Line 70"/>
            <p:cNvSpPr>
              <a:spLocks noChangeShapeType="1"/>
            </p:cNvSpPr>
            <p:nvPr/>
          </p:nvSpPr>
          <p:spPr bwMode="auto">
            <a:xfrm flipH="1">
              <a:off x="1292" y="2568"/>
              <a:ext cx="2268" cy="363"/>
            </a:xfrm>
            <a:prstGeom prst="line">
              <a:avLst/>
            </a:prstGeom>
            <a:noFill/>
            <a:ln w="9525">
              <a:solidFill>
                <a:schemeClr val="tx1"/>
              </a:solidFill>
              <a:prstDash val="sysDot"/>
              <a:round/>
              <a:headEnd/>
              <a:tailEnd type="triangle" w="med" len="med"/>
            </a:ln>
          </p:spPr>
          <p:txBody>
            <a:bodyPr/>
            <a:lstStyle/>
            <a:p>
              <a:endParaRPr lang="tr-TR"/>
            </a:p>
          </p:txBody>
        </p:sp>
        <p:sp>
          <p:nvSpPr>
            <p:cNvPr id="28696" name="Line 71"/>
            <p:cNvSpPr>
              <a:spLocks noChangeShapeType="1"/>
            </p:cNvSpPr>
            <p:nvPr/>
          </p:nvSpPr>
          <p:spPr bwMode="auto">
            <a:xfrm flipH="1">
              <a:off x="2517" y="2568"/>
              <a:ext cx="1043" cy="363"/>
            </a:xfrm>
            <a:prstGeom prst="line">
              <a:avLst/>
            </a:prstGeom>
            <a:noFill/>
            <a:ln w="9525">
              <a:solidFill>
                <a:schemeClr val="tx1"/>
              </a:solidFill>
              <a:prstDash val="sysDot"/>
              <a:round/>
              <a:headEnd/>
              <a:tailEnd type="triangle" w="med" len="med"/>
            </a:ln>
          </p:spPr>
          <p:txBody>
            <a:bodyPr/>
            <a:lstStyle/>
            <a:p>
              <a:endParaRPr lang="tr-TR"/>
            </a:p>
          </p:txBody>
        </p:sp>
        <p:sp>
          <p:nvSpPr>
            <p:cNvPr id="28697" name="Line 72"/>
            <p:cNvSpPr>
              <a:spLocks noChangeShapeType="1"/>
            </p:cNvSpPr>
            <p:nvPr/>
          </p:nvSpPr>
          <p:spPr bwMode="auto">
            <a:xfrm flipV="1">
              <a:off x="3560" y="2160"/>
              <a:ext cx="227" cy="408"/>
            </a:xfrm>
            <a:prstGeom prst="line">
              <a:avLst/>
            </a:prstGeom>
            <a:noFill/>
            <a:ln w="9525">
              <a:solidFill>
                <a:schemeClr val="tx1"/>
              </a:solidFill>
              <a:prstDash val="sysDot"/>
              <a:round/>
              <a:headEnd/>
              <a:tailEnd type="triangle" w="med" len="med"/>
            </a:ln>
          </p:spPr>
          <p:txBody>
            <a:bodyPr/>
            <a:lstStyle/>
            <a:p>
              <a:endParaRPr lang="tr-TR"/>
            </a:p>
          </p:txBody>
        </p:sp>
        <p:sp>
          <p:nvSpPr>
            <p:cNvPr id="28698" name="Text Box 73"/>
            <p:cNvSpPr txBox="1">
              <a:spLocks noChangeArrowheads="1"/>
            </p:cNvSpPr>
            <p:nvPr/>
          </p:nvSpPr>
          <p:spPr bwMode="auto">
            <a:xfrm>
              <a:off x="3515" y="2568"/>
              <a:ext cx="1270" cy="212"/>
            </a:xfrm>
            <a:prstGeom prst="rect">
              <a:avLst/>
            </a:prstGeom>
            <a:noFill/>
            <a:ln w="9525">
              <a:noFill/>
              <a:miter lim="800000"/>
              <a:headEnd/>
              <a:tailEnd/>
            </a:ln>
          </p:spPr>
          <p:txBody>
            <a:bodyPr>
              <a:spAutoFit/>
            </a:bodyPr>
            <a:lstStyle/>
            <a:p>
              <a:pPr>
                <a:spcBef>
                  <a:spcPct val="50000"/>
                </a:spcBef>
              </a:pPr>
              <a:r>
                <a:rPr lang="tr-TR" sz="1600" i="1"/>
                <a:t>Uç(yaprak) düğüm</a:t>
              </a:r>
            </a:p>
          </p:txBody>
        </p:sp>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0063" y="571500"/>
            <a:ext cx="8183562" cy="5357813"/>
          </a:xfrm>
        </p:spPr>
        <p:txBody>
          <a:bodyPr>
            <a:normAutofit/>
          </a:bodyPr>
          <a:lstStyle/>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b="1" dirty="0" smtClean="0">
                <a:latin typeface="Times New Roman" pitchFamily="18" charset="0"/>
                <a:cs typeface="Times New Roman" pitchFamily="18" charset="0"/>
              </a:rPr>
              <a:t>K</a:t>
            </a:r>
            <a:r>
              <a:rPr lang="tr-TR" sz="2000" dirty="0" smtClean="0">
                <a:latin typeface="Times New Roman" pitchFamily="18" charset="0"/>
                <a:cs typeface="Times New Roman" pitchFamily="18" charset="0"/>
              </a:rPr>
              <a:t>arar  ağaçlarında en önemli aşamalarından biriside düğüm noktalarına ait kriterlerin belirlenmesidir.</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Her düğüm noktası için bir karar ağacı algoritması tasarlanır.</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Algoritmalar gruplanırsa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548640" lvl="1" indent="-201168" eaLnBrk="1" fontAlgn="auto" hangingPunct="1">
              <a:spcAft>
                <a:spcPts val="0"/>
              </a:spcAft>
              <a:buClr>
                <a:srgbClr val="FFFF00"/>
              </a:buClr>
              <a:buFont typeface="Wingdings" pitchFamily="2" charset="2"/>
              <a:buChar char="v"/>
              <a:defRPr/>
            </a:pPr>
            <a:r>
              <a:rPr lang="tr-TR" sz="1800" dirty="0" smtClean="0">
                <a:latin typeface="Times New Roman" pitchFamily="18" charset="0"/>
                <a:cs typeface="Times New Roman" pitchFamily="18" charset="0"/>
              </a:rPr>
              <a:t>Sınıflandırma ve regresyon ağaçları</a:t>
            </a:r>
          </a:p>
          <a:p>
            <a:pPr marL="548640" lvl="1" indent="-201168" eaLnBrk="1" fontAlgn="auto" hangingPunct="1">
              <a:spcAft>
                <a:spcPts val="0"/>
              </a:spcAft>
              <a:buClr>
                <a:srgbClr val="FFFF00"/>
              </a:buClr>
              <a:buFont typeface="Wingdings" pitchFamily="2" charset="2"/>
              <a:buChar char="v"/>
              <a:defRPr/>
            </a:pPr>
            <a:r>
              <a:rPr lang="tr-TR" sz="1800" dirty="0" err="1" smtClean="0">
                <a:latin typeface="Times New Roman" pitchFamily="18" charset="0"/>
                <a:cs typeface="Times New Roman" pitchFamily="18" charset="0"/>
              </a:rPr>
              <a:t>Entropiye</a:t>
            </a:r>
            <a:r>
              <a:rPr lang="tr-TR" sz="1800" dirty="0" smtClean="0">
                <a:latin typeface="Times New Roman" pitchFamily="18" charset="0"/>
                <a:cs typeface="Times New Roman" pitchFamily="18" charset="0"/>
              </a:rPr>
              <a:t> dayalı algoritmalar</a:t>
            </a:r>
          </a:p>
          <a:p>
            <a:pPr marL="548640" lvl="1" indent="-201168" eaLnBrk="1" fontAlgn="auto" hangingPunct="1">
              <a:spcAft>
                <a:spcPts val="0"/>
              </a:spcAft>
              <a:buClr>
                <a:srgbClr val="FFFF00"/>
              </a:buClr>
              <a:buFont typeface="Wingdings" pitchFamily="2" charset="2"/>
              <a:buChar char="v"/>
              <a:defRPr/>
            </a:pPr>
            <a:r>
              <a:rPr lang="tr-TR" sz="1800" dirty="0" smtClean="0">
                <a:latin typeface="Times New Roman" pitchFamily="18" charset="0"/>
                <a:cs typeface="Times New Roman" pitchFamily="18" charset="0"/>
              </a:rPr>
              <a:t>Bellek tabanlı sınıflandırma algoritmaları</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Sınıflandırma ve regresyon ağaçları konusunda </a:t>
            </a:r>
            <a:r>
              <a:rPr lang="tr-TR" sz="2000" dirty="0" err="1" smtClean="0">
                <a:effectLst>
                  <a:outerShdw blurRad="38100" dist="38100" dir="2700000" algn="tl">
                    <a:srgbClr val="000000">
                      <a:alpha val="43137"/>
                    </a:srgbClr>
                  </a:outerShdw>
                </a:effectLst>
                <a:latin typeface="Times New Roman" pitchFamily="18" charset="0"/>
                <a:cs typeface="Times New Roman" pitchFamily="18" charset="0"/>
              </a:rPr>
              <a:t>Twoig</a:t>
            </a:r>
            <a:r>
              <a:rPr lang="tr-TR" sz="2000" dirty="0" smtClean="0">
                <a:latin typeface="Times New Roman" pitchFamily="18" charset="0"/>
                <a:cs typeface="Times New Roman" pitchFamily="18" charset="0"/>
              </a:rPr>
              <a:t> ve </a:t>
            </a:r>
            <a:r>
              <a:rPr lang="tr-TR" sz="2000" dirty="0" err="1" smtClean="0">
                <a:effectLst>
                  <a:outerShdw blurRad="38100" dist="38100" dir="2700000" algn="tl">
                    <a:srgbClr val="000000">
                      <a:alpha val="43137"/>
                    </a:srgbClr>
                  </a:outerShdw>
                </a:effectLst>
                <a:latin typeface="Times New Roman" pitchFamily="18" charset="0"/>
                <a:cs typeface="Times New Roman" pitchFamily="18" charset="0"/>
              </a:rPr>
              <a:t>Gini</a:t>
            </a:r>
            <a:r>
              <a:rPr lang="tr-TR" sz="2000" dirty="0" smtClean="0">
                <a:latin typeface="Times New Roman" pitchFamily="18" charset="0"/>
                <a:cs typeface="Times New Roman" pitchFamily="18" charset="0"/>
              </a:rPr>
              <a:t> algoritması </a:t>
            </a:r>
            <a:r>
              <a:rPr lang="tr-TR" sz="2000" dirty="0" err="1" smtClean="0">
                <a:latin typeface="Times New Roman" pitchFamily="18" charset="0"/>
                <a:cs typeface="Times New Roman" pitchFamily="18" charset="0"/>
              </a:rPr>
              <a:t>entropiye</a:t>
            </a:r>
            <a:r>
              <a:rPr lang="tr-TR" sz="2000" dirty="0" smtClean="0">
                <a:latin typeface="Times New Roman" pitchFamily="18" charset="0"/>
                <a:cs typeface="Times New Roman" pitchFamily="18" charset="0"/>
              </a:rPr>
              <a:t> dayalı algoritmalara örnek olarak ise </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ID3</a:t>
            </a:r>
            <a:r>
              <a:rPr lang="tr-TR" sz="2000" dirty="0" smtClean="0">
                <a:latin typeface="Times New Roman" pitchFamily="18" charset="0"/>
                <a:cs typeface="Times New Roman" pitchFamily="18" charset="0"/>
              </a:rPr>
              <a:t> ve </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C4.5</a:t>
            </a:r>
            <a:r>
              <a:rPr lang="tr-TR" sz="2000" dirty="0" smtClean="0">
                <a:latin typeface="Times New Roman" pitchFamily="18" charset="0"/>
                <a:cs typeface="Times New Roman" pitchFamily="18" charset="0"/>
              </a:rPr>
              <a:t> algoritmaları verilebilir.</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02018436-0D63-4BA4-9081-73AC6B5E1858}" type="slidenum">
              <a:rPr lang="tr-TR"/>
              <a:pPr>
                <a:defRPr/>
              </a:pPr>
              <a:t>8</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0063" y="642938"/>
            <a:ext cx="8183562" cy="5500687"/>
          </a:xfrm>
        </p:spPr>
        <p:txBody>
          <a:bodyPr>
            <a:normAutofit lnSpcReduction="10000"/>
          </a:bodyPr>
          <a:lstStyle/>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 ID3 algoritmasının temeli: </a:t>
            </a:r>
          </a:p>
          <a:p>
            <a:pPr marL="265176" indent="-265176" eaLnBrk="1" fontAlgn="auto" hangingPunct="1">
              <a:spcAft>
                <a:spcPts val="0"/>
              </a:spcAft>
              <a:buFont typeface="Wingdings 2"/>
              <a:buNone/>
              <a:defRPr/>
            </a:pPr>
            <a:endParaRPr lang="tr-TR"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Karar ağacında, </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  Her bir düğüm hedef-olmayan bir niteliğe,  Düğümler arasındaki her yay (</a:t>
            </a:r>
            <a:r>
              <a:rPr lang="tr-TR" sz="2000" dirty="0" err="1" smtClean="0">
                <a:latin typeface="Times New Roman" pitchFamily="18" charset="0"/>
                <a:cs typeface="Times New Roman" pitchFamily="18" charset="0"/>
              </a:rPr>
              <a:t>arc</a:t>
            </a:r>
            <a:r>
              <a:rPr lang="tr-TR" sz="2000" dirty="0" smtClean="0">
                <a:latin typeface="Times New Roman" pitchFamily="18" charset="0"/>
                <a:cs typeface="Times New Roman" pitchFamily="18" charset="0"/>
              </a:rPr>
              <a:t>) ise niteliğin olası bir değerine karşılık gelir.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Ağacın bir yaprağı, bu yapraktan köke kadar ki yolda tanımlanan kayıtlar için hedef niteliklerin beklenen değerini belirler.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Karar ağacında her bir düğüm kökten başlayarak yol üzerinde henüz dikkate alınmamış olan nitelikler arasından en çok bilgi sağlayan hedef-olmayan nitelikle ilişkilendirilebilir. </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Bu durum “İyi” bir karar ağacın nasıl olduğunu gösterir.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Entropi bir düğümün ne kadar bilgi verici olduğunu ölçmede kullanılır. Bu “İyi” ile ne kastedildiğini belirtir. </a:t>
            </a:r>
          </a:p>
          <a:p>
            <a:pPr marL="265176" indent="-265176" eaLnBrk="1" fontAlgn="auto" hangingPunct="1">
              <a:spcAft>
                <a:spcPts val="0"/>
              </a:spcAft>
              <a:buFont typeface="Wingdings 2"/>
              <a:buNone/>
              <a:defRPr/>
            </a:pPr>
            <a:endParaRPr lang="tr-TR" sz="24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E80572D5-24A7-4DDF-8495-B1A92B8B9995}" type="slidenum">
              <a:rPr lang="tr-TR"/>
              <a:pPr>
                <a:defRPr/>
              </a:pPr>
              <a:t>9</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Güven">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ln/>
      </a:spPr>
      <a:bodyPr rtlCol="0" anchor="ctr"/>
      <a:lstStyle>
        <a:defPPr algn="ctr">
          <a:defRPr sz="1600" dirty="0" smtClean="0">
            <a:solidFill>
              <a:schemeClr val="accent6">
                <a:lumMod val="50000"/>
              </a:schemeClr>
            </a:solidFill>
            <a:latin typeface="Arial Narrow" pitchFamily="34" charset="0"/>
          </a:defRPr>
        </a:defPPr>
      </a:lstStyle>
      <a:style>
        <a:lnRef idx="1">
          <a:schemeClr val="accent6"/>
        </a:lnRef>
        <a:fillRef idx="2">
          <a:schemeClr val="accent6"/>
        </a:fillRef>
        <a:effectRef idx="1">
          <a:schemeClr val="accent6"/>
        </a:effectRef>
        <a:fontRef idx="minor">
          <a:schemeClr val="dk1"/>
        </a:fontRef>
      </a:style>
    </a:spDef>
    <a:lnDef>
      <a:spPr>
        <a:ln>
          <a:solidFill>
            <a:srgbClr val="0070C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3376</TotalTime>
  <Words>1720</Words>
  <Application>Microsoft Office PowerPoint</Application>
  <PresentationFormat>Ekran Gösterisi (4:3)</PresentationFormat>
  <Paragraphs>407</Paragraphs>
  <Slides>23</Slides>
  <Notes>16</Notes>
  <HiddenSlides>0</HiddenSlides>
  <MMClips>0</MMClips>
  <ScaleCrop>false</ScaleCrop>
  <HeadingPairs>
    <vt:vector size="8" baseType="variant">
      <vt:variant>
        <vt:lpstr>Kullanılan Yazı Tipleri</vt:lpstr>
      </vt:variant>
      <vt:variant>
        <vt:i4>13</vt:i4>
      </vt:variant>
      <vt:variant>
        <vt:lpstr>Tema</vt:lpstr>
      </vt:variant>
      <vt:variant>
        <vt:i4>1</vt:i4>
      </vt:variant>
      <vt:variant>
        <vt:lpstr>Eklenmiş OLE Hizmet Programları</vt:lpstr>
      </vt:variant>
      <vt:variant>
        <vt:i4>3</vt:i4>
      </vt:variant>
      <vt:variant>
        <vt:lpstr>Slayt Başlıkları</vt:lpstr>
      </vt:variant>
      <vt:variant>
        <vt:i4>23</vt:i4>
      </vt:variant>
    </vt:vector>
  </HeadingPairs>
  <TitlesOfParts>
    <vt:vector size="40" baseType="lpstr">
      <vt:lpstr>Arial</vt:lpstr>
      <vt:lpstr>Arial Narrow</vt:lpstr>
      <vt:lpstr>Batang</vt:lpstr>
      <vt:lpstr>Calibri</vt:lpstr>
      <vt:lpstr>Courier New</vt:lpstr>
      <vt:lpstr>Gisha</vt:lpstr>
      <vt:lpstr>Harrington</vt:lpstr>
      <vt:lpstr>Segoe Print</vt:lpstr>
      <vt:lpstr>Times New Roman</vt:lpstr>
      <vt:lpstr>Verdana</vt:lpstr>
      <vt:lpstr>Vivaldi</vt:lpstr>
      <vt:lpstr>Wingdings</vt:lpstr>
      <vt:lpstr>Wingdings 2</vt:lpstr>
      <vt:lpstr>Görünüş</vt:lpstr>
      <vt:lpstr>Çalışma Sayfası</vt:lpstr>
      <vt:lpstr>Denklem</vt:lpstr>
      <vt:lpstr>Equation</vt:lpstr>
      <vt:lpstr>PowerPoint Sunusu</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PowerPoint Sunusu</vt:lpstr>
      <vt:lpstr>PowerPoint Sunusu</vt:lpstr>
      <vt:lpstr>PowerPoint Sunusu</vt:lpstr>
      <vt:lpstr>PowerPoint Sunusu</vt:lpstr>
      <vt:lpstr>PowerPoint Sunusu</vt:lpstr>
      <vt:lpstr>PowerPoint Sunusu</vt:lpstr>
      <vt:lpstr>PowerPoint Sunusu</vt:lpstr>
      <vt:lpstr>Veri Madenciliği </vt:lpstr>
      <vt:lpstr>Veri Madenciliği </vt:lpstr>
      <vt:lpstr>Veri Madenciliği </vt:lpstr>
      <vt:lpstr>Veri Madenciliği </vt:lpstr>
      <vt:lpstr>Kaynaklar :</vt:lpstr>
    </vt:vector>
  </TitlesOfParts>
  <Company>Office 2007 Corp.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YYURTAY</dc:creator>
  <cp:lastModifiedBy>yusuf1 Yurtay</cp:lastModifiedBy>
  <cp:revision>150</cp:revision>
  <dcterms:created xsi:type="dcterms:W3CDTF">2009-02-03T08:32:31Z</dcterms:created>
  <dcterms:modified xsi:type="dcterms:W3CDTF">2021-03-17T08:58:45Z</dcterms:modified>
</cp:coreProperties>
</file>