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84" r:id="rId4"/>
    <p:sldId id="341" r:id="rId5"/>
    <p:sldId id="325" r:id="rId6"/>
    <p:sldId id="326" r:id="rId7"/>
    <p:sldId id="340" r:id="rId8"/>
    <p:sldId id="328" r:id="rId9"/>
    <p:sldId id="323" r:id="rId10"/>
    <p:sldId id="262" r:id="rId11"/>
    <p:sldId id="342" r:id="rId12"/>
    <p:sldId id="344" r:id="rId13"/>
    <p:sldId id="329" r:id="rId14"/>
    <p:sldId id="332" r:id="rId15"/>
    <p:sldId id="330" r:id="rId16"/>
    <p:sldId id="324" r:id="rId17"/>
    <p:sldId id="334" r:id="rId18"/>
    <p:sldId id="333" r:id="rId19"/>
    <p:sldId id="343" r:id="rId20"/>
    <p:sldId id="345" r:id="rId21"/>
    <p:sldId id="338" r:id="rId22"/>
    <p:sldId id="290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3" userDrawn="1">
          <p15:clr>
            <a:srgbClr val="A4A3A4"/>
          </p15:clr>
        </p15:guide>
        <p15:guide id="3" pos="506" userDrawn="1">
          <p15:clr>
            <a:srgbClr val="A4A3A4"/>
          </p15:clr>
        </p15:guide>
        <p15:guide id="4" pos="688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  <p15:guide id="6" orient="horz" pos="1706" userDrawn="1">
          <p15:clr>
            <a:srgbClr val="A4A3A4"/>
          </p15:clr>
        </p15:guide>
        <p15:guide id="7" pos="914" userDrawn="1">
          <p15:clr>
            <a:srgbClr val="A4A3A4"/>
          </p15:clr>
        </p15:guide>
        <p15:guide id="8" pos="23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0000A8"/>
    <a:srgbClr val="F711D6"/>
    <a:srgbClr val="0076A3"/>
    <a:srgbClr val="439028"/>
    <a:srgbClr val="E65E1A"/>
    <a:srgbClr val="D8EEF8"/>
    <a:srgbClr val="64BEE6"/>
    <a:srgbClr val="C3E6F5"/>
    <a:srgbClr val="2BA6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75" autoAdjust="0"/>
    <p:restoredTop sz="73837" autoAdjust="0"/>
  </p:normalViewPr>
  <p:slideViewPr>
    <p:cSldViewPr snapToGrid="0">
      <p:cViewPr varScale="1">
        <p:scale>
          <a:sx n="80" d="100"/>
          <a:sy n="80" d="100"/>
        </p:scale>
        <p:origin x="72" y="972"/>
      </p:cViewPr>
      <p:guideLst>
        <p:guide pos="3840"/>
        <p:guide pos="393"/>
        <p:guide pos="506"/>
        <p:guide pos="688"/>
        <p:guide orient="horz" pos="2160"/>
        <p:guide orient="horz" pos="1706"/>
        <p:guide pos="914"/>
        <p:guide pos="23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81DAD-29D0-4462-A015-AE6325E2BB42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F0AF40-D5B6-4D0F-960D-F933654242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751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870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623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920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411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7899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networking, </a:t>
            </a:r>
            <a:r>
              <a:rPr lang="en-US" b="1" dirty="0"/>
              <a:t>Control Plane</a:t>
            </a:r>
            <a:r>
              <a:rPr lang="en-US" dirty="0"/>
              <a:t> and </a:t>
            </a:r>
            <a:r>
              <a:rPr lang="en-US" b="1" dirty="0"/>
              <a:t>Data Plane</a:t>
            </a:r>
            <a:r>
              <a:rPr lang="en-US" dirty="0"/>
              <a:t> are two fundamental concepts used to describe how data is handled and routed through network devices like routers and switches.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Control Plane</a:t>
            </a:r>
            <a:r>
              <a:rPr lang="en-US" dirty="0"/>
              <a:t> decides </a:t>
            </a:r>
            <a:r>
              <a:rPr lang="en-US" i="1" dirty="0"/>
              <a:t>how</a:t>
            </a:r>
            <a:r>
              <a:rPr lang="en-US" dirty="0"/>
              <a:t> to route traffic.</a:t>
            </a:r>
          </a:p>
          <a:p>
            <a:r>
              <a:rPr lang="en-US" dirty="0"/>
              <a:t>The </a:t>
            </a:r>
            <a:r>
              <a:rPr lang="en-US" b="1" dirty="0"/>
              <a:t>Data Plane</a:t>
            </a:r>
            <a:r>
              <a:rPr lang="en-US" dirty="0"/>
              <a:t> does the actual </a:t>
            </a:r>
            <a:r>
              <a:rPr lang="en-US" i="1" dirty="0"/>
              <a:t>moving</a:t>
            </a:r>
            <a:r>
              <a:rPr lang="en-US" dirty="0"/>
              <a:t> of packets based on that decision.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1. Data Plane (Forwarding Plane)</a:t>
            </a:r>
          </a:p>
          <a:p>
            <a:r>
              <a:rPr lang="en-US" b="1" dirty="0"/>
              <a:t>What it does:</a:t>
            </a:r>
            <a:r>
              <a:rPr lang="en-US" dirty="0"/>
              <a:t> Moves packets </a:t>
            </a:r>
            <a:r>
              <a:rPr lang="en-US" b="1" dirty="0"/>
              <a:t>from source to destination</a:t>
            </a:r>
            <a:r>
              <a:rPr lang="en-US" dirty="0"/>
              <a:t>.</a:t>
            </a:r>
          </a:p>
          <a:p>
            <a:r>
              <a:rPr lang="en-US" b="1" dirty="0"/>
              <a:t>Where it operates:</a:t>
            </a:r>
            <a:r>
              <a:rPr lang="en-US" dirty="0"/>
              <a:t> Inside the </a:t>
            </a:r>
            <a:r>
              <a:rPr lang="en-US" b="1" dirty="0"/>
              <a:t>router or switch hardware</a:t>
            </a:r>
            <a:r>
              <a:rPr lang="en-US" dirty="0"/>
              <a:t> (fast path).</a:t>
            </a:r>
          </a:p>
          <a:p>
            <a:r>
              <a:rPr lang="en-US" b="1" dirty="0"/>
              <a:t>Responsibilities:</a:t>
            </a:r>
            <a:endParaRPr lang="en-US" dirty="0"/>
          </a:p>
          <a:p>
            <a:pPr lvl="1"/>
            <a:r>
              <a:rPr lang="en-US" dirty="0"/>
              <a:t>Forwards incoming data packets based on rules.</a:t>
            </a:r>
          </a:p>
          <a:p>
            <a:pPr lvl="1"/>
            <a:r>
              <a:rPr lang="en-US" dirty="0"/>
              <a:t>Applies actions like dropping, modifying, or forwarding packets.</a:t>
            </a:r>
          </a:p>
          <a:p>
            <a:r>
              <a:rPr lang="en-US" b="1" dirty="0"/>
              <a:t>Speed:</a:t>
            </a:r>
            <a:r>
              <a:rPr lang="en-US" dirty="0"/>
              <a:t> Very fast; optimized for high performance.</a:t>
            </a:r>
          </a:p>
          <a:p>
            <a:r>
              <a:rPr lang="en-US" b="1" dirty="0"/>
              <a:t>Example:</a:t>
            </a:r>
            <a:r>
              <a:rPr lang="en-US" dirty="0"/>
              <a:t> A router receives a packet and forwards it to the correct next hop using an already-built forwarding table.</a:t>
            </a:r>
          </a:p>
          <a:p>
            <a:endParaRPr lang="en-US" dirty="0"/>
          </a:p>
          <a:p>
            <a:r>
              <a:rPr lang="en-US" b="1" dirty="0"/>
              <a:t>2. Control Plane</a:t>
            </a:r>
          </a:p>
          <a:p>
            <a:r>
              <a:rPr lang="en-US" b="1" dirty="0"/>
              <a:t>What it does:</a:t>
            </a:r>
            <a:r>
              <a:rPr lang="en-US" dirty="0"/>
              <a:t> Makes </a:t>
            </a:r>
            <a:r>
              <a:rPr lang="en-US" b="1" dirty="0"/>
              <a:t>decisions</a:t>
            </a:r>
            <a:r>
              <a:rPr lang="en-US" dirty="0"/>
              <a:t> about where traffic should go.</a:t>
            </a:r>
          </a:p>
          <a:p>
            <a:r>
              <a:rPr lang="en-US" b="1" dirty="0"/>
              <a:t>Where it operates:</a:t>
            </a:r>
            <a:r>
              <a:rPr lang="en-US" dirty="0"/>
              <a:t> Inside the </a:t>
            </a:r>
            <a:r>
              <a:rPr lang="en-US" b="1" dirty="0"/>
              <a:t>CPU/software</a:t>
            </a:r>
            <a:r>
              <a:rPr lang="en-US" dirty="0"/>
              <a:t> of the network device.</a:t>
            </a:r>
          </a:p>
          <a:p>
            <a:r>
              <a:rPr lang="en-US" b="1" dirty="0"/>
              <a:t>Responsibilities:</a:t>
            </a:r>
            <a:endParaRPr lang="en-US" dirty="0"/>
          </a:p>
          <a:p>
            <a:pPr lvl="1"/>
            <a:r>
              <a:rPr lang="en-US" dirty="0"/>
              <a:t>Runs routing protocols (e.g., OSPF, BGP, RIP).</a:t>
            </a:r>
          </a:p>
          <a:p>
            <a:pPr lvl="1"/>
            <a:r>
              <a:rPr lang="en-US" dirty="0"/>
              <a:t>Builds and updates the </a:t>
            </a:r>
            <a:r>
              <a:rPr lang="en-US" b="1" dirty="0"/>
              <a:t>routing 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Updates the forwarding table used by the data plane.</a:t>
            </a:r>
          </a:p>
          <a:p>
            <a:r>
              <a:rPr lang="en-US" b="1" dirty="0"/>
              <a:t>Speed:</a:t>
            </a:r>
            <a:r>
              <a:rPr lang="en-US" dirty="0"/>
              <a:t> Slower than the data plane because it involves computation and protocol exchanges.</a:t>
            </a:r>
          </a:p>
          <a:p>
            <a:r>
              <a:rPr lang="en-US" b="1" dirty="0"/>
              <a:t>Example:</a:t>
            </a:r>
            <a:r>
              <a:rPr lang="en-US" dirty="0"/>
              <a:t> A router exchanges BGP messages to learn the best path to a network and updates its routing table accordingly.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001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networking, </a:t>
            </a:r>
            <a:r>
              <a:rPr lang="en-US" b="1" dirty="0"/>
              <a:t>Control Plane</a:t>
            </a:r>
            <a:r>
              <a:rPr lang="en-US" dirty="0"/>
              <a:t> and </a:t>
            </a:r>
            <a:r>
              <a:rPr lang="en-US" b="1" dirty="0"/>
              <a:t>Data Plane</a:t>
            </a:r>
            <a:r>
              <a:rPr lang="en-US" dirty="0"/>
              <a:t> are two fundamental concepts used to describe how data is handled and routed through network devices like routers and switches.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Control Plane</a:t>
            </a:r>
            <a:r>
              <a:rPr lang="en-US" dirty="0"/>
              <a:t> decides </a:t>
            </a:r>
            <a:r>
              <a:rPr lang="en-US" i="1" dirty="0"/>
              <a:t>how</a:t>
            </a:r>
            <a:r>
              <a:rPr lang="en-US" dirty="0"/>
              <a:t> to route traffic.</a:t>
            </a:r>
          </a:p>
          <a:p>
            <a:r>
              <a:rPr lang="en-US" dirty="0"/>
              <a:t>The </a:t>
            </a:r>
            <a:r>
              <a:rPr lang="en-US" b="1" dirty="0"/>
              <a:t>Data Plane</a:t>
            </a:r>
            <a:r>
              <a:rPr lang="en-US" dirty="0"/>
              <a:t> does the actual </a:t>
            </a:r>
            <a:r>
              <a:rPr lang="en-US" i="1" dirty="0"/>
              <a:t>moving</a:t>
            </a:r>
            <a:r>
              <a:rPr lang="en-US" dirty="0"/>
              <a:t> of packets based on that decision.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1. Data Plane (Forwarding Plane)</a:t>
            </a:r>
          </a:p>
          <a:p>
            <a:r>
              <a:rPr lang="en-US" b="1" dirty="0"/>
              <a:t>What it does:</a:t>
            </a:r>
            <a:r>
              <a:rPr lang="en-US" dirty="0"/>
              <a:t> Moves packets </a:t>
            </a:r>
            <a:r>
              <a:rPr lang="en-US" b="1" dirty="0"/>
              <a:t>from source to destination</a:t>
            </a:r>
            <a:r>
              <a:rPr lang="en-US" dirty="0"/>
              <a:t>.</a:t>
            </a:r>
          </a:p>
          <a:p>
            <a:r>
              <a:rPr lang="en-US" b="1" dirty="0"/>
              <a:t>Where it operates:</a:t>
            </a:r>
            <a:r>
              <a:rPr lang="en-US" dirty="0"/>
              <a:t> Inside the </a:t>
            </a:r>
            <a:r>
              <a:rPr lang="en-US" b="1" dirty="0"/>
              <a:t>router or switch hardware</a:t>
            </a:r>
            <a:r>
              <a:rPr lang="en-US" dirty="0"/>
              <a:t> (fast path).</a:t>
            </a:r>
          </a:p>
          <a:p>
            <a:r>
              <a:rPr lang="en-US" b="1" dirty="0"/>
              <a:t>Responsibilities:</a:t>
            </a:r>
            <a:endParaRPr lang="en-US" dirty="0"/>
          </a:p>
          <a:p>
            <a:pPr lvl="1"/>
            <a:r>
              <a:rPr lang="en-US" dirty="0"/>
              <a:t>Forwards incoming data packets based on rules.</a:t>
            </a:r>
          </a:p>
          <a:p>
            <a:pPr lvl="1"/>
            <a:r>
              <a:rPr lang="en-US" dirty="0"/>
              <a:t>Applies actions like dropping, modifying, or forwarding packets.</a:t>
            </a:r>
          </a:p>
          <a:p>
            <a:r>
              <a:rPr lang="en-US" b="1" dirty="0"/>
              <a:t>Speed:</a:t>
            </a:r>
            <a:r>
              <a:rPr lang="en-US" dirty="0"/>
              <a:t> Very fast; optimized for high performance.</a:t>
            </a:r>
          </a:p>
          <a:p>
            <a:r>
              <a:rPr lang="en-US" b="1" dirty="0"/>
              <a:t>Example:</a:t>
            </a:r>
            <a:r>
              <a:rPr lang="en-US" dirty="0"/>
              <a:t> A router receives a packet and forwards it to the correct next hop using an already-built forwarding table.</a:t>
            </a:r>
          </a:p>
          <a:p>
            <a:endParaRPr lang="en-US" dirty="0"/>
          </a:p>
          <a:p>
            <a:r>
              <a:rPr lang="en-US" b="1" dirty="0"/>
              <a:t>2. Control Plane</a:t>
            </a:r>
          </a:p>
          <a:p>
            <a:r>
              <a:rPr lang="en-US" b="1" dirty="0"/>
              <a:t>What it does:</a:t>
            </a:r>
            <a:r>
              <a:rPr lang="en-US" dirty="0"/>
              <a:t> Makes </a:t>
            </a:r>
            <a:r>
              <a:rPr lang="en-US" b="1" dirty="0"/>
              <a:t>decisions</a:t>
            </a:r>
            <a:r>
              <a:rPr lang="en-US" dirty="0"/>
              <a:t> about where traffic should go.</a:t>
            </a:r>
          </a:p>
          <a:p>
            <a:r>
              <a:rPr lang="en-US" b="1" dirty="0"/>
              <a:t>Where it operates:</a:t>
            </a:r>
            <a:r>
              <a:rPr lang="en-US" dirty="0"/>
              <a:t> Inside the </a:t>
            </a:r>
            <a:r>
              <a:rPr lang="en-US" b="1" dirty="0"/>
              <a:t>CPU/software</a:t>
            </a:r>
            <a:r>
              <a:rPr lang="en-US" dirty="0"/>
              <a:t> of the network device.</a:t>
            </a:r>
          </a:p>
          <a:p>
            <a:r>
              <a:rPr lang="en-US" b="1" dirty="0"/>
              <a:t>Responsibilities:</a:t>
            </a:r>
            <a:endParaRPr lang="en-US" dirty="0"/>
          </a:p>
          <a:p>
            <a:pPr lvl="1"/>
            <a:r>
              <a:rPr lang="en-US" dirty="0"/>
              <a:t>Runs routing protocols (e.g., OSPF, BGP, RIP).</a:t>
            </a:r>
          </a:p>
          <a:p>
            <a:pPr lvl="1"/>
            <a:r>
              <a:rPr lang="en-US" dirty="0"/>
              <a:t>Builds and updates the </a:t>
            </a:r>
            <a:r>
              <a:rPr lang="en-US" b="1" dirty="0"/>
              <a:t>routing table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Updates the forwarding table used by the data plane.</a:t>
            </a:r>
          </a:p>
          <a:p>
            <a:r>
              <a:rPr lang="en-US" b="1" dirty="0"/>
              <a:t>Speed:</a:t>
            </a:r>
            <a:r>
              <a:rPr lang="en-US" dirty="0"/>
              <a:t> Slower than the data plane because it involves computation and protocol exchanges.</a:t>
            </a:r>
          </a:p>
          <a:p>
            <a:r>
              <a:rPr lang="en-US" b="1" dirty="0"/>
              <a:t>Example:</a:t>
            </a:r>
            <a:r>
              <a:rPr lang="en-US" dirty="0"/>
              <a:t> A router exchanges BGP messages to learn the best path to a network and updates its routing table accordingly.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89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325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361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7135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F0AF40-D5B6-4D0F-960D-F933654242E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061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CC0F0B0-4140-1C76-63C4-54B46EEA8F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386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컴퓨터, 노트북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9574971-476E-8EF1-582B-D144623DA9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그림 9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7985EB3-79D9-E4EC-1CB5-14184EB2662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187777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2459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DB7BA6-6C5A-CC32-41A0-24BFD9C0D7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4D02A3F-6247-9A9D-4F19-B05330988786}"/>
              </a:ext>
            </a:extLst>
          </p:cNvPr>
          <p:cNvSpPr/>
          <p:nvPr userDrawn="1"/>
        </p:nvSpPr>
        <p:spPr>
          <a:xfrm>
            <a:off x="849086" y="1281793"/>
            <a:ext cx="1657350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Objectives</a:t>
            </a:r>
            <a:endParaRPr lang="ko-KR" altLang="en-US" sz="2000" b="1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4EF6A61-7120-6522-097E-B94E4DDFA020}"/>
              </a:ext>
            </a:extLst>
          </p:cNvPr>
          <p:cNvSpPr/>
          <p:nvPr userDrawn="1"/>
        </p:nvSpPr>
        <p:spPr>
          <a:xfrm>
            <a:off x="849086" y="3967843"/>
            <a:ext cx="1657350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Contents</a:t>
            </a:r>
            <a:endParaRPr lang="ko-KR" altLang="en-US" sz="2000" b="1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pic>
        <p:nvPicPr>
          <p:cNvPr id="7" name="그림 6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EB621A-BC91-C8D7-B7AB-BDB45BD57F6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45442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0918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라인, 도표, 직사각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4BB1E-5FC2-4309-21E8-F9848F2634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그림 5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560299A-5BC8-B86D-134D-A9FEF68090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28966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86234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디스플레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783FCF-F238-4D47-4122-4F4C44D341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FC8D51F-3D32-F0F8-0570-68313C57DE4C}"/>
              </a:ext>
            </a:extLst>
          </p:cNvPr>
          <p:cNvSpPr/>
          <p:nvPr userDrawn="1"/>
        </p:nvSpPr>
        <p:spPr>
          <a:xfrm>
            <a:off x="0" y="996043"/>
            <a:ext cx="1094017" cy="416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800" b="1" spc="-90" baseline="0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Practice</a:t>
            </a:r>
            <a:endParaRPr lang="ko-KR" altLang="en-US" sz="1800" b="1" spc="-90" baseline="0" dirty="0">
              <a:solidFill>
                <a:schemeClr val="tx1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2A2541-53C8-F763-8B6D-11C8B14C8E56}"/>
              </a:ext>
            </a:extLst>
          </p:cNvPr>
          <p:cNvSpPr/>
          <p:nvPr userDrawn="1"/>
        </p:nvSpPr>
        <p:spPr>
          <a:xfrm>
            <a:off x="532559" y="65313"/>
            <a:ext cx="865414" cy="244929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1400" b="1" spc="-9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Session 1</a:t>
            </a:r>
            <a:endParaRPr lang="ko-KR" altLang="en-US" sz="1400" b="1" spc="-90" baseline="0" dirty="0">
              <a:solidFill>
                <a:schemeClr val="tx1">
                  <a:lumMod val="65000"/>
                  <a:lumOff val="35000"/>
                </a:schemeClr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pic>
        <p:nvPicPr>
          <p:cNvPr id="3" name="그림 2" descr="스크린샷, 폰트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68EA07-8D41-6B73-BA20-44A98DF3B1D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71" b="14571"/>
          <a:stretch>
            <a:fillRect/>
          </a:stretch>
        </p:blipFill>
        <p:spPr>
          <a:xfrm>
            <a:off x="9552214" y="245442"/>
            <a:ext cx="2639786" cy="62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558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29BCE40-24B2-567B-53C1-3F06ED91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6AEC81-E756-A201-4018-753B48C91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CC2B6E-0DC8-95AB-AFCD-A8CA0BDA3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A54C5D-CAEA-481F-9E3C-DFCA8FF6AF9F}" type="datetimeFigureOut">
              <a:rPr lang="ko-KR" altLang="en-US" smtClean="0"/>
              <a:t>2025-08-21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08408-0AE4-9B6A-7D21-534892EB3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20A9D-C8DE-E46E-E422-1A617D89E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F8E5E5-B2BF-4DA4-A3BB-10F5BC228E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95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ker.com/products/docker-desktop" TargetMode="Externa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0CB8ED-652E-2D80-DEF3-DA11E01FA3A9}"/>
              </a:ext>
            </a:extLst>
          </p:cNvPr>
          <p:cNvSpPr txBox="1"/>
          <p:nvPr/>
        </p:nvSpPr>
        <p:spPr>
          <a:xfrm>
            <a:off x="4179449" y="5224105"/>
            <a:ext cx="3693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Pretendard Medium" panose="02000603000000020004" pitchFamily="2" charset="-127"/>
                <a:ea typeface="Pretendard Medium" panose="02000603000000020004" pitchFamily="2" charset="-127"/>
              </a:rPr>
              <a:t>SDN Data plane with </a:t>
            </a:r>
            <a:r>
              <a:rPr lang="en-US" altLang="ko-KR" sz="2000" dirty="0" err="1">
                <a:latin typeface="Pretendard Medium" panose="02000603000000020004" pitchFamily="2" charset="-127"/>
                <a:ea typeface="Pretendard Medium" panose="02000603000000020004" pitchFamily="2" charset="-127"/>
              </a:rPr>
              <a:t>Openflow</a:t>
            </a:r>
            <a:endParaRPr lang="ko-KR" altLang="en-US" sz="2000" dirty="0">
              <a:latin typeface="Pretendard Medium" panose="02000603000000020004" pitchFamily="2" charset="-127"/>
              <a:ea typeface="Pretendard Medium" panose="020006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53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5266904" cy="523220"/>
            <a:chOff x="164064" y="1119724"/>
            <a:chExt cx="5266904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46614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Quick Start for Windows Users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1572160"/>
            <a:ext cx="9590749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Prerequisites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980498" y="2113659"/>
            <a:ext cx="107958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Docker Desktop installed and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running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</a:rPr>
              <a:t>Git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Bash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2949061"/>
            <a:ext cx="9590749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Step-by-Step Execution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753624" y="3522291"/>
            <a:ext cx="4808052" cy="93256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Step 1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: </a:t>
            </a:r>
            <a:r>
              <a:rPr lang="en-US" altLang="ko-KR" sz="1400" dirty="0" err="1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Git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clone https://github.com/network-2025/network-lab1.git </a:t>
            </a:r>
            <a:endParaRPr lang="en-US" altLang="ko-KR" sz="1400" dirty="0" smtClean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Step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2: Navigate 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to project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directory</a:t>
            </a:r>
            <a:endParaRPr lang="en-US" altLang="ko-KR" sz="14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Step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3: Open Docker Desktop and run 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the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startup 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script ./start_sdn_docker.sh</a:t>
            </a:r>
            <a:endParaRPr lang="en-US" altLang="ko-KR" sz="1400" dirty="0" smtClean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4536996"/>
            <a:ext cx="260723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Available Script Options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6065068" y="4699724"/>
            <a:ext cx="2403070" cy="205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attach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Reattach to existing </a:t>
            </a:r>
            <a:r>
              <a:rPr lang="en-US" altLang="ko-KR" sz="14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tmux</a:t>
            </a: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session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endParaRPr lang="en-US" altLang="ko-KR" sz="14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connect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Open bash shell in </a:t>
            </a: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container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endParaRPr lang="en-US" altLang="ko-KR" sz="14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endParaRPr lang="en-US" altLang="ko-KR" sz="14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3425235" y="4699724"/>
            <a:ext cx="2490535" cy="205287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Main commands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start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Full setup and auto-run ring topology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endParaRPr lang="en-US" altLang="ko-KR" sz="1400" dirty="0" smtClean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run [topology]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Run demo with specific topology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Options: ring, diamond, graph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8728479" y="4684324"/>
            <a:ext cx="2602130" cy="14927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logs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Show controller logs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endParaRPr lang="en-US" altLang="ko-KR" sz="14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./start_sdn_docker.sh stop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4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# Stop everything and cleanup</a:t>
            </a:r>
          </a:p>
        </p:txBody>
      </p:sp>
    </p:spTree>
    <p:extLst>
      <p:ext uri="{BB962C8B-B14F-4D97-AF65-F5344CB8AC3E}">
        <p14:creationId xmlns:p14="http://schemas.microsoft.com/office/powerpoint/2010/main" val="385909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4746440" cy="523220"/>
            <a:chOff x="164064" y="1119724"/>
            <a:chExt cx="474644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4141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Quick Start for </a:t>
              </a:r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Linux 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Users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1572160"/>
            <a:ext cx="9590749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Prerequisites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980498" y="2113659"/>
            <a:ext cx="107958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Docker Desktop installed and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running</a:t>
            </a:r>
          </a:p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</a:rPr>
              <a:t>Git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Bash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2949061"/>
            <a:ext cx="9590749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Step-by-Step Execution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980498" y="3484400"/>
            <a:ext cx="6740219" cy="105259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Step 1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: </a:t>
            </a:r>
            <a:r>
              <a:rPr lang="en-US" altLang="ko-KR" sz="1600" dirty="0" err="1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Git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</a:t>
            </a: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clone https://github.com/network-2025/network-lab1.git </a:t>
            </a:r>
            <a:endParaRPr lang="en-US" altLang="ko-KR" sz="1600" dirty="0" smtClean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</a:t>
            </a: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Step 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2: Navigate </a:t>
            </a: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to project 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directory</a:t>
            </a:r>
            <a:endParaRPr lang="en-US" altLang="ko-KR" sz="16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# Step 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3: Run the startup </a:t>
            </a:r>
            <a:r>
              <a:rPr lang="en-US" altLang="ko-KR" sz="16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script ./</a:t>
            </a:r>
            <a:r>
              <a:rPr lang="en-US" altLang="ko-KR" sz="1600" dirty="0" smtClean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start_sdn_demo.sh</a:t>
            </a:r>
          </a:p>
        </p:txBody>
      </p:sp>
    </p:spTree>
    <p:extLst>
      <p:ext uri="{BB962C8B-B14F-4D97-AF65-F5344CB8AC3E}">
        <p14:creationId xmlns:p14="http://schemas.microsoft.com/office/powerpoint/2010/main" val="229120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5368406" cy="523220"/>
            <a:chOff x="164064" y="1119724"/>
            <a:chExt cx="5368406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47629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>
                  <a:latin typeface="말싸미815" panose="02020600000000000000" pitchFamily="18" charset="-127"/>
                  <a:ea typeface="말싸미815" panose="02020600000000000000" pitchFamily="18" charset="-127"/>
                </a:rPr>
                <a:t>tmux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 Usage Guide for SDN Lab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980539"/>
              </p:ext>
            </p:extLst>
          </p:nvPr>
        </p:nvGraphicFramePr>
        <p:xfrm>
          <a:off x="959483" y="2502371"/>
          <a:ext cx="5067605" cy="299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526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Command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Action</a:t>
                      </a:r>
                    </a:p>
                  </a:txBody>
                  <a:tcPr marL="50800" marR="50800" marT="38100" marB="38100"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tmux attach -t sdn_demo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Connect to SDN session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Ctrl+b ↑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Move to upper pane (controller)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Ctrl+b ↓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Move to lower pane (Mininet)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Ctrl+b d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Detach (keep running)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dirty="0" err="1">
                          <a:effectLst/>
                        </a:rPr>
                        <a:t>Ctrl+b</a:t>
                      </a:r>
                      <a:r>
                        <a:rPr lang="en-US" sz="1400" dirty="0">
                          <a:effectLst/>
                        </a:rPr>
                        <a:t> z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Zoom current pane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066187265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Ctrl+b</a:t>
                      </a:r>
                      <a:r>
                        <a:rPr lang="en-US" sz="1400" dirty="0" smtClean="0">
                          <a:effectLst/>
                        </a:rPr>
                        <a:t> %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Split vertical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138221198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effectLst/>
                        </a:rPr>
                        <a:t>Ctrl+b</a:t>
                      </a:r>
                      <a:r>
                        <a:rPr lang="en-US" sz="1400" dirty="0" smtClean="0">
                          <a:effectLst/>
                        </a:rPr>
                        <a:t> "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 smtClean="0">
                          <a:effectLst/>
                        </a:rPr>
                        <a:t>Split horizontal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400235798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725237"/>
              </p:ext>
            </p:extLst>
          </p:nvPr>
        </p:nvGraphicFramePr>
        <p:xfrm>
          <a:off x="6407452" y="2502371"/>
          <a:ext cx="4674834" cy="2995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2806277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solidFill>
                            <a:srgbClr val="FFFFFF"/>
                          </a:solidFill>
                          <a:effectLst/>
                        </a:rPr>
                        <a:t>Command</a:t>
                      </a:r>
                      <a:endParaRPr lang="en-US" sz="140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smtClean="0">
                          <a:solidFill>
                            <a:srgbClr val="FFFFFF"/>
                          </a:solidFill>
                          <a:effectLst/>
                        </a:rPr>
                        <a:t>Action</a:t>
                      </a:r>
                      <a:endParaRPr lang="en-US" sz="1400" dirty="0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 marL="50800" marR="50800" marT="38100" marB="38100"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c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Connect to SDN session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n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Next window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p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Previous window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[0-9]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Switch to window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z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Zoom current pane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066187265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smtClean="0">
                          <a:effectLst/>
                        </a:rPr>
                        <a:t>Ctrl+b x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Close current pane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057387726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altLang="ko-KR" sz="1400" smtClean="0"/>
                        <a:t>Ctrl+b o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effectLst/>
                        </a:rPr>
                        <a:t>Cycle through panes</a:t>
                      </a:r>
                      <a:endParaRPr lang="en-US" sz="1400" dirty="0">
                        <a:effectLst/>
                      </a:endParaRP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72896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42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6828870" cy="523220"/>
            <a:chOff x="164064" y="1119724"/>
            <a:chExt cx="682887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62234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Requirements.txt Dependencies Explained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085118"/>
              </p:ext>
            </p:extLst>
          </p:nvPr>
        </p:nvGraphicFramePr>
        <p:xfrm>
          <a:off x="1950228" y="2295601"/>
          <a:ext cx="8283102" cy="286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8797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1406766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  <a:gridCol w="5397539">
                  <a:extLst>
                    <a:ext uri="{9D8B030D-6E8A-4147-A177-3AD203B41FA5}">
                      <a16:colId xmlns:a16="http://schemas.microsoft.com/office/drawing/2014/main" val="2341521853"/>
                    </a:ext>
                  </a:extLst>
                </a:gridCol>
              </a:tblGrid>
              <a:tr h="371320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Package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rgbClr val="FFFFFF"/>
                          </a:solidFill>
                          <a:effectLst/>
                        </a:rPr>
                        <a:t>Version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50800" marR="50800" marT="38100" marB="38100"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ryu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4.34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SDN controller framework - handles OpenFlow protocol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eventlet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0.30.2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Async networking library - CRITICAL version for Python 3.8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networkx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3.1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Graph algorithms - Dijkstra path computation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msgpack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1.1.1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Binary serialization - controller communication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oslo.config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9.6.0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Configuration management - Ryu settings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066187265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ovs</a:t>
                      </a:r>
                      <a:endParaRPr lang="en-US" sz="1400">
                        <a:effectLst/>
                      </a:endParaRP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>
                          <a:effectLst/>
                        </a:rPr>
                        <a:t>2.17.0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Open </a:t>
                      </a:r>
                      <a:r>
                        <a:rPr lang="en-US" sz="1400" dirty="0" err="1">
                          <a:effectLst/>
                        </a:rPr>
                        <a:t>vSwitch</a:t>
                      </a:r>
                      <a:r>
                        <a:rPr lang="en-US" sz="1400" dirty="0">
                          <a:effectLst/>
                        </a:rPr>
                        <a:t> bindings - switch control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25099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358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4331455" cy="523220"/>
            <a:chOff x="164064" y="1119724"/>
            <a:chExt cx="433145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37260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Project File Organization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6657282" y="1030699"/>
            <a:ext cx="4506349" cy="582730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network-lab1/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├── </a:t>
            </a:r>
            <a:r>
              <a:rPr lang="ko-KR" altLang="en-US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🚀 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Startup Scripts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start_sdn_demo.sh          # Linux/Ubuntu native execution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start_sdn_docker.sh        # Windows/Docker execution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└── demo_dijkstra_routing.sh   # Automated test demo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├── </a:t>
            </a:r>
            <a:r>
              <a:rPr lang="ko-KR" altLang="en-US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🎮 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Controller Logic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ryu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-controller/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   ├── main_controller.py     # Basic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Dijkstra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implementation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   └── main_controller_stp.py # With STP loop prevention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├── </a:t>
            </a:r>
            <a:r>
              <a:rPr lang="ko-KR" altLang="en-US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🌐 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Network Topologies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mininet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/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   ├── ring_topology.py       # 10-switch ring (main demo)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   ├── diamond_topology.py    # 4-switch diamond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   └── graph_topology.py      # Complex mesh topology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│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├── </a:t>
            </a:r>
            <a:r>
              <a:rPr lang="ko-KR" altLang="en-US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📦 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Configuration Files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requirements.txt            # Python dependencies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├──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docker-compose.yml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        # Docker container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config</a:t>
            </a:r>
            <a:endParaRPr lang="en-US" altLang="ko-KR" sz="1200" dirty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   └── </a:t>
            </a:r>
            <a:r>
              <a:rPr lang="en-US" altLang="ko-KR" sz="1200" dirty="0" err="1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Dockerfile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                # Container build recipe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│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└── </a:t>
            </a:r>
            <a:r>
              <a:rPr lang="ko-KR" altLang="en-US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📚 </a:t>
            </a: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Documentation</a:t>
            </a:r>
          </a:p>
          <a:p>
            <a:pPr>
              <a:lnSpc>
                <a:spcPct val="130000"/>
              </a:lnSpc>
              <a:buClr>
                <a:srgbClr val="0076A3"/>
              </a:buClr>
            </a:pPr>
            <a:r>
              <a:rPr lang="en-US" altLang="ko-KR" sz="1200" dirty="0">
                <a:solidFill>
                  <a:srgbClr val="33CC3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    └── SDN_LAB_COMPREHENSIVE_GUIDE.md</a:t>
            </a:r>
            <a:endParaRPr lang="en-US" altLang="ko-KR" sz="1200" dirty="0" smtClean="0">
              <a:solidFill>
                <a:srgbClr val="33CC33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879917"/>
              </p:ext>
            </p:extLst>
          </p:nvPr>
        </p:nvGraphicFramePr>
        <p:xfrm>
          <a:off x="1296854" y="2970540"/>
          <a:ext cx="3545489" cy="19476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037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1723452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</a:tblGrid>
              <a:tr h="334223"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Script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FFFFFF"/>
                          </a:solidFill>
                          <a:effectLst/>
                        </a:rPr>
                        <a:t>Use Case</a:t>
                      </a:r>
                    </a:p>
                  </a:txBody>
                  <a:tcPr marL="50800" marR="50800" marT="38100" marB="38100"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start_sdn_demo.sh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Ubuntu/Linux users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start_sdn_docker.sh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Windows users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main_controller.py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SDN logic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ring_topology.py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Test network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804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521103D-B969-157E-6AE5-AC274490606C}"/>
              </a:ext>
            </a:extLst>
          </p:cNvPr>
          <p:cNvGrpSpPr/>
          <p:nvPr/>
        </p:nvGrpSpPr>
        <p:grpSpPr>
          <a:xfrm>
            <a:off x="164064" y="1119724"/>
            <a:ext cx="6972691" cy="523220"/>
            <a:chOff x="164064" y="1119724"/>
            <a:chExt cx="6972691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6CB05C-9E11-605D-8EA5-098FAF537E21}"/>
                </a:ext>
              </a:extLst>
            </p:cNvPr>
            <p:cNvSpPr txBox="1"/>
            <p:nvPr/>
          </p:nvSpPr>
          <p:spPr>
            <a:xfrm>
              <a:off x="769499" y="1119724"/>
              <a:ext cx="63672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Docker Installation Guide </a:t>
              </a:r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(If Not Installed)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DFC2FE6-E9F2-99A8-72D7-0158CA38A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D0DA130-3298-CDD5-266A-5E3B64DF926E}"/>
              </a:ext>
            </a:extLst>
          </p:cNvPr>
          <p:cNvSpPr txBox="1"/>
          <p:nvPr/>
        </p:nvSpPr>
        <p:spPr>
          <a:xfrm>
            <a:off x="668702" y="1572160"/>
            <a:ext cx="9590749" cy="535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solidFill>
                  <a:srgbClr val="C0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Docker </a:t>
            </a:r>
            <a:r>
              <a:rPr lang="en-US" altLang="ko-KR" sz="2200" dirty="0">
                <a:solidFill>
                  <a:srgbClr val="C0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Desktop </a:t>
            </a:r>
            <a:r>
              <a:rPr lang="en-US" altLang="ko-KR" sz="2200" dirty="0" smtClean="0">
                <a:solidFill>
                  <a:srgbClr val="C0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Installation </a:t>
            </a:r>
            <a:r>
              <a:rPr lang="en-US" altLang="ko-KR" sz="2200" dirty="0">
                <a:solidFill>
                  <a:srgbClr val="C0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(https://herojoon-dev.tistory.com/120?category=964211)</a:t>
            </a:r>
            <a:endParaRPr lang="en-US" altLang="ko-KR" sz="2200" dirty="0">
              <a:solidFill>
                <a:srgbClr val="C00000"/>
              </a:solidFill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09303-5BD2-C4D7-BA9D-D69BD49D617B}"/>
              </a:ext>
            </a:extLst>
          </p:cNvPr>
          <p:cNvSpPr txBox="1"/>
          <p:nvPr/>
        </p:nvSpPr>
        <p:spPr>
          <a:xfrm>
            <a:off x="829424" y="2107499"/>
            <a:ext cx="1079582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0076A3"/>
              </a:buClr>
              <a:buAutoNum type="arabicPeriod"/>
            </a:pP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Download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Docker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Desktop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hlinkClick r:id="rId5"/>
              </a:rPr>
              <a:t>https://docker.com/products/docker-desktop</a:t>
            </a:r>
            <a:endParaRPr lang="en-US" altLang="ko-KR" sz="2000" dirty="0" smtClean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  <a:p>
            <a:pPr marL="457200" indent="-457200">
              <a:lnSpc>
                <a:spcPct val="130000"/>
              </a:lnSpc>
              <a:buClr>
                <a:srgbClr val="0076A3"/>
              </a:buClr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Enable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WSL2</a:t>
            </a:r>
          </a:p>
          <a:p>
            <a:pPr marL="457200" indent="-457200">
              <a:lnSpc>
                <a:spcPct val="130000"/>
              </a:lnSpc>
              <a:buClr>
                <a:srgbClr val="0076A3"/>
              </a:buClr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Install Docker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Desktop</a:t>
            </a:r>
          </a:p>
          <a:p>
            <a:pPr marL="457200" indent="-457200">
              <a:lnSpc>
                <a:spcPct val="130000"/>
              </a:lnSpc>
              <a:buClr>
                <a:srgbClr val="0076A3"/>
              </a:buClr>
              <a:buAutoNum type="arabicPeriod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Verify </a:t>
            </a:r>
            <a:r>
              <a:rPr lang="en-US" altLang="ko-KR" sz="20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Installation</a:t>
            </a:r>
          </a:p>
          <a:p>
            <a:pPr lvl="1">
              <a:lnSpc>
                <a:spcPct val="130000"/>
              </a:lnSpc>
              <a:buClr>
                <a:srgbClr val="0076A3"/>
              </a:buClr>
            </a:pPr>
            <a:r>
              <a:rPr lang="en-US" altLang="ko-KR" sz="2000" i="1" dirty="0" err="1">
                <a:latin typeface="Pretendard Light" panose="02000403000000020004" pitchFamily="2" charset="-127"/>
                <a:ea typeface="Pretendard Light" panose="02000403000000020004" pitchFamily="2" charset="-127"/>
              </a:rPr>
              <a:t>docker</a:t>
            </a:r>
            <a:r>
              <a:rPr lang="en-US" altLang="ko-KR" sz="2000" i="1" dirty="0">
                <a:latin typeface="Pretendard Light" panose="02000403000000020004" pitchFamily="2" charset="-127"/>
                <a:ea typeface="Pretendard Light" panose="02000403000000020004" pitchFamily="2" charset="-127"/>
              </a:rPr>
              <a:t> --</a:t>
            </a:r>
            <a:r>
              <a:rPr lang="en-US" altLang="ko-KR" sz="2000" i="1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version</a:t>
            </a:r>
          </a:p>
        </p:txBody>
      </p:sp>
    </p:spTree>
    <p:extLst>
      <p:ext uri="{BB962C8B-B14F-4D97-AF65-F5344CB8AC3E}">
        <p14:creationId xmlns:p14="http://schemas.microsoft.com/office/powerpoint/2010/main" val="28102256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4531148" y="3133919"/>
            <a:ext cx="3129703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Basic Exercises</a:t>
            </a:r>
            <a:endParaRPr lang="en-US" altLang="ko-KR" sz="3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0570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7B5E-F7B5-79AC-B4EF-B6BF2869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7EC0F59-EF07-696D-A6DB-BE21BB865C2F}"/>
              </a:ext>
            </a:extLst>
          </p:cNvPr>
          <p:cNvGrpSpPr/>
          <p:nvPr/>
        </p:nvGrpSpPr>
        <p:grpSpPr>
          <a:xfrm>
            <a:off x="164064" y="1119724"/>
            <a:ext cx="4528817" cy="523220"/>
            <a:chOff x="164064" y="1119724"/>
            <a:chExt cx="4528817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DF967-9272-930D-1215-63EDB17D8522}"/>
                </a:ext>
              </a:extLst>
            </p:cNvPr>
            <p:cNvSpPr txBox="1"/>
            <p:nvPr/>
          </p:nvSpPr>
          <p:spPr>
            <a:xfrm>
              <a:off x="769499" y="1119724"/>
              <a:ext cx="392338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Basic 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Connectivity Testing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457801-C5C8-AD92-E000-1BC608FF1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1545464" y="2277555"/>
            <a:ext cx="2205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Input (Lower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7091983" y="2277555"/>
            <a:ext cx="26923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4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Packet (Upper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5866" y="2973394"/>
            <a:ext cx="4788146" cy="198765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1873" y="3281006"/>
            <a:ext cx="4167697" cy="1175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371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7B5E-F7B5-79AC-B4EF-B6BF2869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7EC0F59-EF07-696D-A6DB-BE21BB865C2F}"/>
              </a:ext>
            </a:extLst>
          </p:cNvPr>
          <p:cNvGrpSpPr/>
          <p:nvPr/>
        </p:nvGrpSpPr>
        <p:grpSpPr>
          <a:xfrm>
            <a:off x="164064" y="1119724"/>
            <a:ext cx="4426994" cy="523220"/>
            <a:chOff x="164064" y="1119724"/>
            <a:chExt cx="4426994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DF967-9272-930D-1215-63EDB17D8522}"/>
                </a:ext>
              </a:extLst>
            </p:cNvPr>
            <p:cNvSpPr txBox="1"/>
            <p:nvPr/>
          </p:nvSpPr>
          <p:spPr>
            <a:xfrm>
              <a:off x="769499" y="1119724"/>
              <a:ext cx="3821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Link 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Failure &amp; Rerouting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457801-C5C8-AD92-E000-1BC608FF1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t="2240"/>
          <a:stretch/>
        </p:blipFill>
        <p:spPr>
          <a:xfrm>
            <a:off x="6352082" y="3197788"/>
            <a:ext cx="4172164" cy="1384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8981" y="3801083"/>
            <a:ext cx="1778091" cy="1778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1545464" y="2277555"/>
            <a:ext cx="2205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6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Input (Lower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7091983" y="2277555"/>
            <a:ext cx="26923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6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Packet (Upper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2924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7B5E-F7B5-79AC-B4EF-B6BF2869E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7EC0F59-EF07-696D-A6DB-BE21BB865C2F}"/>
              </a:ext>
            </a:extLst>
          </p:cNvPr>
          <p:cNvGrpSpPr/>
          <p:nvPr/>
        </p:nvGrpSpPr>
        <p:grpSpPr>
          <a:xfrm>
            <a:off x="164064" y="1119724"/>
            <a:ext cx="4426994" cy="523220"/>
            <a:chOff x="164064" y="1119724"/>
            <a:chExt cx="4426994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CDF967-9272-930D-1215-63EDB17D8522}"/>
                </a:ext>
              </a:extLst>
            </p:cNvPr>
            <p:cNvSpPr txBox="1"/>
            <p:nvPr/>
          </p:nvSpPr>
          <p:spPr>
            <a:xfrm>
              <a:off x="769499" y="1119724"/>
              <a:ext cx="38215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Link 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Failure &amp; Rerouting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D457801-C5C8-AD92-E000-1BC608FF1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929" y="3523458"/>
            <a:ext cx="3761797" cy="952914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6818434" y="2565966"/>
            <a:ext cx="3323061" cy="4057800"/>
            <a:chOff x="6782364" y="1259921"/>
            <a:chExt cx="4153861" cy="523781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5"/>
            <a:srcRect r="4658"/>
            <a:stretch/>
          </p:blipFill>
          <p:spPr>
            <a:xfrm>
              <a:off x="6782365" y="4961807"/>
              <a:ext cx="4153860" cy="1535925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82364" y="1259921"/>
              <a:ext cx="4153860" cy="3701886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1587265" y="1965802"/>
            <a:ext cx="220512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7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Input (Lower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300D6A-1755-D8FB-ABEF-79608385A5D6}"/>
              </a:ext>
            </a:extLst>
          </p:cNvPr>
          <p:cNvSpPr txBox="1"/>
          <p:nvPr/>
        </p:nvSpPr>
        <p:spPr>
          <a:xfrm>
            <a:off x="7133784" y="1965802"/>
            <a:ext cx="269236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7"/>
              </a:buBlip>
              <a:tabLst>
                <a:tab pos="269875" algn="l"/>
              </a:tabLst>
            </a:pPr>
            <a:r>
              <a:rPr lang="en-US" altLang="ko-KR" sz="22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Packet (Upper Pane)</a:t>
            </a:r>
            <a:endParaRPr lang="en-US" altLang="ko-KR" sz="22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97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3945090" y="3133919"/>
            <a:ext cx="4301819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Technical Background</a:t>
            </a:r>
            <a:endParaRPr lang="en-US" altLang="ko-KR" sz="3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1929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3901329" y="3133919"/>
            <a:ext cx="4389342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Future Enhancements </a:t>
            </a:r>
            <a:endParaRPr lang="en-US" altLang="ko-KR" sz="3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1392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8ECE-C946-5908-7CE2-A9A3E50C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5E5A683-736A-3078-C03E-393F0D96F30B}"/>
              </a:ext>
            </a:extLst>
          </p:cNvPr>
          <p:cNvGrpSpPr/>
          <p:nvPr/>
        </p:nvGrpSpPr>
        <p:grpSpPr>
          <a:xfrm>
            <a:off x="164064" y="1119724"/>
            <a:ext cx="6040000" cy="523220"/>
            <a:chOff x="164064" y="1119724"/>
            <a:chExt cx="6040000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C6A18D-EF0E-B31B-6F01-9A79276B3DD4}"/>
                </a:ext>
              </a:extLst>
            </p:cNvPr>
            <p:cNvSpPr txBox="1"/>
            <p:nvPr/>
          </p:nvSpPr>
          <p:spPr>
            <a:xfrm>
              <a:off x="769499" y="1119724"/>
              <a:ext cx="54345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Future </a:t>
              </a:r>
              <a:r>
                <a:rPr lang="fr-FR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Enhancements &amp; Possibilities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CE9DB07-A29F-C98F-11DA-60B056F51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85C91C-D04F-ECED-89E3-105944243F22}"/>
              </a:ext>
            </a:extLst>
          </p:cNvPr>
          <p:cNvSpPr txBox="1"/>
          <p:nvPr/>
        </p:nvSpPr>
        <p:spPr>
          <a:xfrm>
            <a:off x="806153" y="1759834"/>
            <a:ext cx="10795822" cy="4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lnSpc>
                <a:spcPct val="130000"/>
              </a:lnSpc>
              <a:buClr>
                <a:srgbClr val="0076A3"/>
              </a:buClr>
              <a:buFont typeface="Pretendard Medium" panose="02000603000000020004" pitchFamily="2" charset="-127"/>
              <a:buChar char="⁃"/>
            </a:pPr>
            <a:r>
              <a:rPr lang="en-US" altLang="ko-KR" sz="2000" dirty="0">
                <a:solidFill>
                  <a:srgbClr val="C00000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Multi-Controller Architecture</a:t>
            </a:r>
            <a:endParaRPr lang="en-US" altLang="ko-KR" sz="2000" dirty="0">
              <a:solidFill>
                <a:srgbClr val="C00000"/>
              </a:solidFill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54A370-22DE-F718-30F2-82DD742DC022}"/>
              </a:ext>
            </a:extLst>
          </p:cNvPr>
          <p:cNvSpPr txBox="1"/>
          <p:nvPr/>
        </p:nvSpPr>
        <p:spPr>
          <a:xfrm>
            <a:off x="1076123" y="2232726"/>
            <a:ext cx="10795822" cy="1492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30000"/>
              </a:lnSpc>
              <a:buClr>
                <a:srgbClr val="0076A3"/>
              </a:buClr>
              <a:buSzPct val="55000"/>
              <a:buFont typeface="Pretendard Medium" panose="02000603000000020004" pitchFamily="2" charset="-127"/>
              <a:buChar char="▷"/>
            </a:pPr>
            <a:r>
              <a:rPr lang="en-US" altLang="ko-KR" i="1" dirty="0">
                <a:solidFill>
                  <a:srgbClr val="0076A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Master/slave architecture</a:t>
            </a:r>
          </a:p>
          <a:p>
            <a:pPr marL="342900" indent="-342900">
              <a:lnSpc>
                <a:spcPct val="130000"/>
              </a:lnSpc>
              <a:buClr>
                <a:srgbClr val="0076A3"/>
              </a:buClr>
              <a:buSzPct val="55000"/>
              <a:buFont typeface="Pretendard Medium" panose="02000603000000020004" pitchFamily="2" charset="-127"/>
              <a:buChar char="▷"/>
            </a:pPr>
            <a:r>
              <a:rPr lang="en-US" altLang="ko-KR" i="1" dirty="0">
                <a:solidFill>
                  <a:srgbClr val="0076A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East-West synchronization</a:t>
            </a:r>
          </a:p>
          <a:p>
            <a:pPr marL="342900" indent="-342900">
              <a:lnSpc>
                <a:spcPct val="130000"/>
              </a:lnSpc>
              <a:buClr>
                <a:srgbClr val="0076A3"/>
              </a:buClr>
              <a:buSzPct val="55000"/>
              <a:buFont typeface="Pretendard Medium" panose="02000603000000020004" pitchFamily="2" charset="-127"/>
              <a:buChar char="▷"/>
            </a:pPr>
            <a:r>
              <a:rPr lang="en-US" altLang="ko-KR" i="1" dirty="0">
                <a:solidFill>
                  <a:srgbClr val="0076A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Load balancing</a:t>
            </a:r>
          </a:p>
          <a:p>
            <a:pPr marL="342900" indent="-342900">
              <a:lnSpc>
                <a:spcPct val="130000"/>
              </a:lnSpc>
              <a:buClr>
                <a:srgbClr val="0076A3"/>
              </a:buClr>
              <a:buSzPct val="55000"/>
              <a:buFont typeface="Pretendard Medium" panose="02000603000000020004" pitchFamily="2" charset="-127"/>
              <a:buChar char="▷"/>
            </a:pPr>
            <a:r>
              <a:rPr lang="en-US" altLang="ko-KR" i="1" dirty="0">
                <a:solidFill>
                  <a:srgbClr val="0076A3"/>
                </a:solidFill>
                <a:latin typeface="Pretendard Light" panose="02000403000000020004" pitchFamily="2" charset="-127"/>
                <a:ea typeface="Pretendard Light" panose="02000403000000020004" pitchFamily="2" charset="-127"/>
              </a:rPr>
              <a:t>High availability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3561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7052F-1F7F-F36E-BA15-91760570D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D709C15F-08E6-165F-DB98-FA42A57306B1}"/>
              </a:ext>
            </a:extLst>
          </p:cNvPr>
          <p:cNvGrpSpPr/>
          <p:nvPr/>
        </p:nvGrpSpPr>
        <p:grpSpPr>
          <a:xfrm>
            <a:off x="849086" y="1875424"/>
            <a:ext cx="10089606" cy="1970281"/>
            <a:chOff x="849086" y="2058332"/>
            <a:chExt cx="10089606" cy="2454076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1E16EB05-1C1A-5A03-0CFF-AC3F3E12CA67}"/>
                </a:ext>
              </a:extLst>
            </p:cNvPr>
            <p:cNvSpPr/>
            <p:nvPr/>
          </p:nvSpPr>
          <p:spPr>
            <a:xfrm>
              <a:off x="849086" y="2072666"/>
              <a:ext cx="10089606" cy="2439742"/>
            </a:xfrm>
            <a:prstGeom prst="roundRect">
              <a:avLst/>
            </a:prstGeom>
            <a:solidFill>
              <a:srgbClr val="F5F5F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DCEFD5-1B19-3A91-A2AA-58AA0BEBA4E3}"/>
                </a:ext>
              </a:extLst>
            </p:cNvPr>
            <p:cNvSpPr txBox="1"/>
            <p:nvPr/>
          </p:nvSpPr>
          <p:spPr>
            <a:xfrm>
              <a:off x="1066938" y="2058332"/>
              <a:ext cx="9590749" cy="2099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SDN, </a:t>
              </a:r>
              <a:r>
                <a:rPr lang="en-US" altLang="ko-KR" sz="2000" dirty="0" err="1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OpenFlow</a:t>
              </a:r>
              <a:r>
                <a:rPr lang="en-US" altLang="ko-KR" sz="20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, LLDP, STP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Docker installation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Experiments with Link Failure Scenario</a:t>
              </a:r>
            </a:p>
            <a:p>
              <a:pPr marL="342900" indent="-342900">
                <a:lnSpc>
                  <a:spcPct val="150000"/>
                </a:lnSpc>
                <a:buBlip>
                  <a:blip r:embed="rId2"/>
                </a:buBlip>
              </a:pPr>
              <a:r>
                <a:rPr lang="en-US" altLang="ko-KR" sz="2000" dirty="0" smtClean="0">
                  <a:latin typeface="ONE 모바일고딕 Regular" panose="00000500000000000000" pitchFamily="2" charset="-127"/>
                  <a:ea typeface="ONE 모바일고딕 Regular" panose="00000500000000000000" pitchFamily="2" charset="-127"/>
                </a:rPr>
                <a:t>Future Works for assignment</a:t>
              </a:r>
              <a:endParaRPr lang="en-US" altLang="ko-KR" sz="2000" dirty="0">
                <a:latin typeface="ONE 모바일고딕 Regular" panose="00000500000000000000" pitchFamily="2" charset="-127"/>
                <a:ea typeface="ONE 모바일고딕 Regular" panose="00000500000000000000" pitchFamily="2" charset="-127"/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8081AC8-B8EF-6F2B-E742-D7A28931D8A1}"/>
              </a:ext>
            </a:extLst>
          </p:cNvPr>
          <p:cNvGrpSpPr/>
          <p:nvPr/>
        </p:nvGrpSpPr>
        <p:grpSpPr>
          <a:xfrm>
            <a:off x="164064" y="1281793"/>
            <a:ext cx="2342372" cy="416378"/>
            <a:chOff x="164064" y="1281793"/>
            <a:chExt cx="2342372" cy="41637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53FEE47-0BDF-129D-DDCD-B5CA3372E31A}"/>
                </a:ext>
              </a:extLst>
            </p:cNvPr>
            <p:cNvSpPr/>
            <p:nvPr/>
          </p:nvSpPr>
          <p:spPr>
            <a:xfrm>
              <a:off x="849086" y="1281793"/>
              <a:ext cx="1657350" cy="416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chemeClr val="tx1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Summary</a:t>
              </a:r>
              <a:endParaRPr lang="ko-KR" altLang="en-US" sz="2000" b="1" dirty="0">
                <a:solidFill>
                  <a:schemeClr val="tx1"/>
                </a:solidFill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D280A57A-E7A5-CD04-C554-1612E864D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431125"/>
              <a:ext cx="589560" cy="1442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705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7418839" cy="523220"/>
            <a:chOff x="164064" y="1119724"/>
            <a:chExt cx="7418839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681340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Software-Defined Networking (SDN) 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Overview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2DDC9-E040-1861-8EA6-F36BDC61FCCC}"/>
              </a:ext>
            </a:extLst>
          </p:cNvPr>
          <p:cNvSpPr txBox="1"/>
          <p:nvPr/>
        </p:nvSpPr>
        <p:spPr>
          <a:xfrm>
            <a:off x="324112" y="1886346"/>
            <a:ext cx="579728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Unlike OSPF, SDN divides the control plane from the data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plane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Remote Controller : Makes routing and forwarding decisions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centrally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Data Plane - SDN Switches : Simple forwarding devices without complex routing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logic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b="1" dirty="0">
                <a:solidFill>
                  <a:srgbClr val="FF0000"/>
                </a:solidFill>
                <a:latin typeface="SF싸락눈" panose="02000503000000000000" pitchFamily="2" charset="-127"/>
                <a:ea typeface="SF싸락눈" panose="02000503000000000000" pitchFamily="2" charset="-127"/>
              </a:rPr>
              <a:t>Key Advantages : 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Enhanced network visibility and management capabilities</a:t>
            </a:r>
            <a:endParaRPr lang="en-US" altLang="ko-KR" sz="20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6FBD222-74F9-36D4-5C59-8729F298A7B0}"/>
              </a:ext>
            </a:extLst>
          </p:cNvPr>
          <p:cNvGrpSpPr/>
          <p:nvPr/>
        </p:nvGrpSpPr>
        <p:grpSpPr>
          <a:xfrm>
            <a:off x="4725189" y="5227796"/>
            <a:ext cx="6423025" cy="1473200"/>
            <a:chOff x="1787110" y="4943545"/>
            <a:chExt cx="6423025" cy="1473200"/>
          </a:xfrm>
        </p:grpSpPr>
        <p:sp>
          <p:nvSpPr>
            <p:cNvPr id="22" name="Freeform 2">
              <a:extLst>
                <a:ext uri="{FF2B5EF4-FFF2-40B4-BE49-F238E27FC236}">
                  <a16:creationId xmlns:a16="http://schemas.microsoft.com/office/drawing/2014/main" id="{5E00329D-43BF-5793-81B6-83FD441964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2648" y="5476945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3" name="Straight Connector 238">
              <a:extLst>
                <a:ext uri="{FF2B5EF4-FFF2-40B4-BE49-F238E27FC236}">
                  <a16:creationId xmlns:a16="http://schemas.microsoft.com/office/drawing/2014/main" id="{5D9292AC-9683-5B9B-3E2B-D4F32CFEC998}"/>
                </a:ext>
              </a:extLst>
            </p:cNvPr>
            <p:cNvCxnSpPr/>
            <p:nvPr/>
          </p:nvCxnSpPr>
          <p:spPr>
            <a:xfrm flipV="1">
              <a:off x="4812885" y="5629345"/>
              <a:ext cx="1316038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5" name="Straight Connector 240">
              <a:extLst>
                <a:ext uri="{FF2B5EF4-FFF2-40B4-BE49-F238E27FC236}">
                  <a16:creationId xmlns:a16="http://schemas.microsoft.com/office/drawing/2014/main" id="{9D305EFD-7154-CD14-4E00-A5D5EBA75FDF}"/>
                </a:ext>
              </a:extLst>
            </p:cNvPr>
            <p:cNvCxnSpPr/>
            <p:nvPr/>
          </p:nvCxnSpPr>
          <p:spPr>
            <a:xfrm>
              <a:off x="4714460" y="5921445"/>
              <a:ext cx="714375" cy="274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6" name="Straight Connector 241">
              <a:extLst>
                <a:ext uri="{FF2B5EF4-FFF2-40B4-BE49-F238E27FC236}">
                  <a16:creationId xmlns:a16="http://schemas.microsoft.com/office/drawing/2014/main" id="{2EF80E69-8518-D972-860E-42C5E4C17E84}"/>
                </a:ext>
              </a:extLst>
            </p:cNvPr>
            <p:cNvCxnSpPr/>
            <p:nvPr/>
          </p:nvCxnSpPr>
          <p:spPr>
            <a:xfrm flipV="1">
              <a:off x="5732048" y="6115120"/>
              <a:ext cx="1247775" cy="809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7" name="Straight Connector 242">
              <a:extLst>
                <a:ext uri="{FF2B5EF4-FFF2-40B4-BE49-F238E27FC236}">
                  <a16:creationId xmlns:a16="http://schemas.microsoft.com/office/drawing/2014/main" id="{21986C27-43F4-0217-CC3B-D1F85793335B}"/>
                </a:ext>
              </a:extLst>
            </p:cNvPr>
            <p:cNvCxnSpPr/>
            <p:nvPr/>
          </p:nvCxnSpPr>
          <p:spPr>
            <a:xfrm>
              <a:off x="6392448" y="5661095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9" name="Straight Connector 244">
              <a:extLst>
                <a:ext uri="{FF2B5EF4-FFF2-40B4-BE49-F238E27FC236}">
                  <a16:creationId xmlns:a16="http://schemas.microsoft.com/office/drawing/2014/main" id="{2D3BCFAB-BA08-7251-286B-D897AB7C7618}"/>
                </a:ext>
              </a:extLst>
            </p:cNvPr>
            <p:cNvCxnSpPr/>
            <p:nvPr/>
          </p:nvCxnSpPr>
          <p:spPr>
            <a:xfrm flipV="1">
              <a:off x="7003635" y="5843657"/>
              <a:ext cx="588963" cy="271463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1" name="Group 7">
              <a:extLst>
                <a:ext uri="{FF2B5EF4-FFF2-40B4-BE49-F238E27FC236}">
                  <a16:creationId xmlns:a16="http://schemas.microsoft.com/office/drawing/2014/main" id="{63F555C0-9502-0A48-BD6C-E859115D12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71673" y="6054795"/>
              <a:ext cx="563562" cy="293687"/>
              <a:chOff x="1871277" y="1576300"/>
              <a:chExt cx="1128371" cy="437861"/>
            </a:xfrm>
          </p:grpSpPr>
          <p:sp>
            <p:nvSpPr>
              <p:cNvPr id="84" name="Oval 247">
                <a:extLst>
                  <a:ext uri="{FF2B5EF4-FFF2-40B4-BE49-F238E27FC236}">
                    <a16:creationId xmlns:a16="http://schemas.microsoft.com/office/drawing/2014/main" id="{D53A7B1B-0DA1-EF43-B101-B0ADA1DC8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55" y="1694641"/>
                <a:ext cx="1125193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" name="Rectangle 248">
                <a:extLst>
                  <a:ext uri="{FF2B5EF4-FFF2-40B4-BE49-F238E27FC236}">
                    <a16:creationId xmlns:a16="http://schemas.microsoft.com/office/drawing/2014/main" id="{67C6D589-BB50-E761-356E-0CE2CF0F797E}"/>
                  </a:ext>
                </a:extLst>
              </p:cNvPr>
              <p:cNvSpPr/>
              <p:nvPr/>
            </p:nvSpPr>
            <p:spPr bwMode="auto">
              <a:xfrm>
                <a:off x="1871277" y="1739610"/>
                <a:ext cx="1128371" cy="1159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6" name="Oval 249">
                <a:extLst>
                  <a:ext uri="{FF2B5EF4-FFF2-40B4-BE49-F238E27FC236}">
                    <a16:creationId xmlns:a16="http://schemas.microsoft.com/office/drawing/2014/main" id="{265DABE5-165C-5CDD-AA3F-43611533D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193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" name="Freeform 250">
                <a:extLst>
                  <a:ext uri="{FF2B5EF4-FFF2-40B4-BE49-F238E27FC236}">
                    <a16:creationId xmlns:a16="http://schemas.microsoft.com/office/drawing/2014/main" id="{071B7B95-9F43-F0B2-0A3D-D3A84DD69905}"/>
                  </a:ext>
                </a:extLst>
              </p:cNvPr>
              <p:cNvSpPr/>
              <p:nvPr/>
            </p:nvSpPr>
            <p:spPr bwMode="auto">
              <a:xfrm>
                <a:off x="2160521" y="1673339"/>
                <a:ext cx="546704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88" name="Freeform 251">
                <a:extLst>
                  <a:ext uri="{FF2B5EF4-FFF2-40B4-BE49-F238E27FC236}">
                    <a16:creationId xmlns:a16="http://schemas.microsoft.com/office/drawing/2014/main" id="{357387C4-B3A7-817E-C484-3A0D09A483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307" y="1633104"/>
                <a:ext cx="661131" cy="111240"/>
              </a:xfrm>
              <a:custGeom>
                <a:avLst/>
                <a:gdLst>
                  <a:gd name="T0" fmla="*/ 0 w 3723451"/>
                  <a:gd name="T1" fmla="*/ 27215 h 932950"/>
                  <a:gd name="T2" fmla="*/ 116331 w 3723451"/>
                  <a:gd name="T3" fmla="*/ 321 h 932950"/>
                  <a:gd name="T4" fmla="*/ 329509 w 3723451"/>
                  <a:gd name="T5" fmla="*/ 62069 h 932950"/>
                  <a:gd name="T6" fmla="*/ 532884 w 3723451"/>
                  <a:gd name="T7" fmla="*/ 0 h 932950"/>
                  <a:gd name="T8" fmla="*/ 661131 w 3723451"/>
                  <a:gd name="T9" fmla="*/ 24699 h 932950"/>
                  <a:gd name="T10" fmla="*/ 565716 w 3723451"/>
                  <a:gd name="T11" fmla="*/ 55071 h 932950"/>
                  <a:gd name="T12" fmla="*/ 534996 w 3723451"/>
                  <a:gd name="T13" fmla="*/ 46883 h 932950"/>
                  <a:gd name="T14" fmla="*/ 333255 w 3723451"/>
                  <a:gd name="T15" fmla="*/ 111240 h 932950"/>
                  <a:gd name="T16" fmla="*/ 126353 w 3723451"/>
                  <a:gd name="T17" fmla="*/ 49250 h 932950"/>
                  <a:gd name="T18" fmla="*/ 92901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Freeform 252">
                <a:extLst>
                  <a:ext uri="{FF2B5EF4-FFF2-40B4-BE49-F238E27FC236}">
                    <a16:creationId xmlns:a16="http://schemas.microsoft.com/office/drawing/2014/main" id="{38DE7588-FBB0-4596-1CBF-81E1F0B042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765" y="1727776"/>
                <a:ext cx="241567" cy="97039"/>
              </a:xfrm>
              <a:custGeom>
                <a:avLst/>
                <a:gdLst>
                  <a:gd name="T0" fmla="*/ 0 w 1366596"/>
                  <a:gd name="T1" fmla="*/ 0 h 809868"/>
                  <a:gd name="T2" fmla="*/ 241567 w 1366596"/>
                  <a:gd name="T3" fmla="*/ 74985 h 809868"/>
                  <a:gd name="T4" fmla="*/ 152911 w 1366596"/>
                  <a:gd name="T5" fmla="*/ 97039 h 809868"/>
                  <a:gd name="T6" fmla="*/ 813 w 1366596"/>
                  <a:gd name="T7" fmla="*/ 5127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0" name="Freeform 253">
                <a:extLst>
                  <a:ext uri="{FF2B5EF4-FFF2-40B4-BE49-F238E27FC236}">
                    <a16:creationId xmlns:a16="http://schemas.microsoft.com/office/drawing/2014/main" id="{070CD43F-C0B9-C7A9-F603-5CCFB03AA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593" y="1730143"/>
                <a:ext cx="238389" cy="97040"/>
              </a:xfrm>
              <a:custGeom>
                <a:avLst/>
                <a:gdLst>
                  <a:gd name="T0" fmla="*/ 235135 w 1348191"/>
                  <a:gd name="T1" fmla="*/ 0 h 791462"/>
                  <a:gd name="T2" fmla="*/ 238389 w 1348191"/>
                  <a:gd name="T3" fmla="*/ 46827 h 791462"/>
                  <a:gd name="T4" fmla="*/ 86243 w 1348191"/>
                  <a:gd name="T5" fmla="*/ 97040 h 791462"/>
                  <a:gd name="T6" fmla="*/ 0 w 1348191"/>
                  <a:gd name="T7" fmla="*/ 75037 h 791462"/>
                  <a:gd name="T8" fmla="*/ 23513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91" name="Straight Connector 254">
                <a:extLst>
                  <a:ext uri="{FF2B5EF4-FFF2-40B4-BE49-F238E27FC236}">
                    <a16:creationId xmlns:a16="http://schemas.microsoft.com/office/drawing/2014/main" id="{B103E511-5FB8-3A55-34F7-128930A1A29B}"/>
                  </a:ext>
                </a:extLst>
              </p:cNvPr>
              <p:cNvCxnSpPr>
                <a:cxnSpLocks noChangeShapeType="1"/>
                <a:endCxn id="86" idx="2"/>
              </p:cNvCxnSpPr>
              <p:nvPr/>
            </p:nvCxnSpPr>
            <p:spPr bwMode="auto">
              <a:xfrm flipH="1" flipV="1">
                <a:off x="1871277" y="1737244"/>
                <a:ext cx="3178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255">
                <a:extLst>
                  <a:ext uri="{FF2B5EF4-FFF2-40B4-BE49-F238E27FC236}">
                    <a16:creationId xmlns:a16="http://schemas.microsoft.com/office/drawing/2014/main" id="{E3BFD50F-4EED-08F4-7DBE-99C18131171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0" y="1734876"/>
                <a:ext cx="3178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2" name="Group 327">
              <a:extLst>
                <a:ext uri="{FF2B5EF4-FFF2-40B4-BE49-F238E27FC236}">
                  <a16:creationId xmlns:a16="http://schemas.microsoft.com/office/drawing/2014/main" id="{AE644C9F-DDF4-A7B4-EE69-876C21D12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66998" y="5513457"/>
              <a:ext cx="565150" cy="292100"/>
              <a:chOff x="1871277" y="1576300"/>
              <a:chExt cx="1128371" cy="437861"/>
            </a:xfrm>
          </p:grpSpPr>
          <p:sp>
            <p:nvSpPr>
              <p:cNvPr id="75" name="Oval 257">
                <a:extLst>
                  <a:ext uri="{FF2B5EF4-FFF2-40B4-BE49-F238E27FC236}">
                    <a16:creationId xmlns:a16="http://schemas.microsoft.com/office/drawing/2014/main" id="{2C1F9035-4B69-7B36-EE57-9AFF48545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2905"/>
                <a:ext cx="1125202" cy="32125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6" name="Rectangle 258">
                <a:extLst>
                  <a:ext uri="{FF2B5EF4-FFF2-40B4-BE49-F238E27FC236}">
                    <a16:creationId xmlns:a16="http://schemas.microsoft.com/office/drawing/2014/main" id="{81440351-0ED3-E105-ACFB-72DBF64556C8}"/>
                  </a:ext>
                </a:extLst>
              </p:cNvPr>
              <p:cNvSpPr/>
              <p:nvPr/>
            </p:nvSpPr>
            <p:spPr bwMode="auto">
              <a:xfrm>
                <a:off x="1871277" y="1740499"/>
                <a:ext cx="1128371" cy="11422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77" name="Oval 259">
                <a:extLst>
                  <a:ext uri="{FF2B5EF4-FFF2-40B4-BE49-F238E27FC236}">
                    <a16:creationId xmlns:a16="http://schemas.microsoft.com/office/drawing/2014/main" id="{7E5823EC-1D66-CEFE-95E8-31BCDC168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2125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8" name="Freeform 260">
                <a:extLst>
                  <a:ext uri="{FF2B5EF4-FFF2-40B4-BE49-F238E27FC236}">
                    <a16:creationId xmlns:a16="http://schemas.microsoft.com/office/drawing/2014/main" id="{DB94045F-A0B5-A592-1C02-792EE669C390}"/>
                  </a:ext>
                </a:extLst>
              </p:cNvPr>
              <p:cNvSpPr/>
              <p:nvPr/>
            </p:nvSpPr>
            <p:spPr bwMode="auto">
              <a:xfrm>
                <a:off x="2159708" y="1673868"/>
                <a:ext cx="548339" cy="159438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79" name="Freeform 261">
                <a:extLst>
                  <a:ext uri="{FF2B5EF4-FFF2-40B4-BE49-F238E27FC236}">
                    <a16:creationId xmlns:a16="http://schemas.microsoft.com/office/drawing/2014/main" id="{2A757693-8FD3-FFF2-EEA8-1B99DF26F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412"/>
                <a:ext cx="662444" cy="111846"/>
              </a:xfrm>
              <a:custGeom>
                <a:avLst/>
                <a:gdLst>
                  <a:gd name="T0" fmla="*/ 0 w 3723451"/>
                  <a:gd name="T1" fmla="*/ 27363 h 932950"/>
                  <a:gd name="T2" fmla="*/ 116562 w 3723451"/>
                  <a:gd name="T3" fmla="*/ 322 h 932950"/>
                  <a:gd name="T4" fmla="*/ 330164 w 3723451"/>
                  <a:gd name="T5" fmla="*/ 62407 h 932950"/>
                  <a:gd name="T6" fmla="*/ 533943 w 3723451"/>
                  <a:gd name="T7" fmla="*/ 0 h 932950"/>
                  <a:gd name="T8" fmla="*/ 662444 w 3723451"/>
                  <a:gd name="T9" fmla="*/ 24834 h 932950"/>
                  <a:gd name="T10" fmla="*/ 566839 w 3723451"/>
                  <a:gd name="T11" fmla="*/ 55371 h 932950"/>
                  <a:gd name="T12" fmla="*/ 536059 w 3723451"/>
                  <a:gd name="T13" fmla="*/ 47138 h 932950"/>
                  <a:gd name="T14" fmla="*/ 333917 w 3723451"/>
                  <a:gd name="T15" fmla="*/ 111846 h 932950"/>
                  <a:gd name="T16" fmla="*/ 126604 w 3723451"/>
                  <a:gd name="T17" fmla="*/ 49519 h 932950"/>
                  <a:gd name="T18" fmla="*/ 93086 w 3723451"/>
                  <a:gd name="T19" fmla="*/ 56246 h 932950"/>
                  <a:gd name="T20" fmla="*/ 0 w 3723451"/>
                  <a:gd name="T21" fmla="*/ 27363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0" name="Freeform 262">
                <a:extLst>
                  <a:ext uri="{FF2B5EF4-FFF2-40B4-BE49-F238E27FC236}">
                    <a16:creationId xmlns:a16="http://schemas.microsoft.com/office/drawing/2014/main" id="{0A69AB18-E8DA-0528-00A5-E594A68D9A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8599"/>
                <a:ext cx="244057" cy="97568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5393 h 809868"/>
                  <a:gd name="T4" fmla="*/ 154487 w 1366596"/>
                  <a:gd name="T5" fmla="*/ 97568 h 809868"/>
                  <a:gd name="T6" fmla="*/ 822 w 1366596"/>
                  <a:gd name="T7" fmla="*/ 5155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1" name="Freeform 263">
                <a:extLst>
                  <a:ext uri="{FF2B5EF4-FFF2-40B4-BE49-F238E27FC236}">
                    <a16:creationId xmlns:a16="http://schemas.microsoft.com/office/drawing/2014/main" id="{6437F73B-EDA0-00E8-2969-9461E9882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980"/>
                <a:ext cx="240888" cy="95187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5933 h 791462"/>
                  <a:gd name="T4" fmla="*/ 87147 w 1348191"/>
                  <a:gd name="T5" fmla="*/ 95187 h 791462"/>
                  <a:gd name="T6" fmla="*/ 0 w 1348191"/>
                  <a:gd name="T7" fmla="*/ 73604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82" name="Straight Connector 264">
                <a:extLst>
                  <a:ext uri="{FF2B5EF4-FFF2-40B4-BE49-F238E27FC236}">
                    <a16:creationId xmlns:a16="http://schemas.microsoft.com/office/drawing/2014/main" id="{967E3F15-060D-B6A7-5182-17033962E4D6}"/>
                  </a:ext>
                </a:extLst>
              </p:cNvPr>
              <p:cNvCxnSpPr>
                <a:cxnSpLocks noChangeShapeType="1"/>
                <a:endCxn id="77" idx="2"/>
              </p:cNvCxnSpPr>
              <p:nvPr/>
            </p:nvCxnSpPr>
            <p:spPr bwMode="auto">
              <a:xfrm flipH="1" flipV="1">
                <a:off x="1871277" y="1735739"/>
                <a:ext cx="3169" cy="12374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65">
                <a:extLst>
                  <a:ext uri="{FF2B5EF4-FFF2-40B4-BE49-F238E27FC236}">
                    <a16:creationId xmlns:a16="http://schemas.microsoft.com/office/drawing/2014/main" id="{755B50BE-3E82-19EC-DB9D-D6EA3AD9781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3359"/>
                <a:ext cx="3171" cy="123743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3" name="Group 337">
              <a:extLst>
                <a:ext uri="{FF2B5EF4-FFF2-40B4-BE49-F238E27FC236}">
                  <a16:creationId xmlns:a16="http://schemas.microsoft.com/office/drawing/2014/main" id="{8784C80A-29EC-08F6-2BC4-76A9DB14A7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9935" y="5967482"/>
              <a:ext cx="563563" cy="293688"/>
              <a:chOff x="1871277" y="1576300"/>
              <a:chExt cx="1128371" cy="437861"/>
            </a:xfrm>
          </p:grpSpPr>
          <p:sp>
            <p:nvSpPr>
              <p:cNvPr id="66" name="Oval 267">
                <a:extLst>
                  <a:ext uri="{FF2B5EF4-FFF2-40B4-BE49-F238E27FC236}">
                    <a16:creationId xmlns:a16="http://schemas.microsoft.com/office/drawing/2014/main" id="{EAB40ED4-9BD1-BC17-3FB6-A366559C9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57" y="1694641"/>
                <a:ext cx="1125191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7" name="Rectangle 268">
                <a:extLst>
                  <a:ext uri="{FF2B5EF4-FFF2-40B4-BE49-F238E27FC236}">
                    <a16:creationId xmlns:a16="http://schemas.microsoft.com/office/drawing/2014/main" id="{65D7FD4E-B923-7BC7-72DD-C896E2F00C48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8" name="Oval 269">
                <a:extLst>
                  <a:ext uri="{FF2B5EF4-FFF2-40B4-BE49-F238E27FC236}">
                    <a16:creationId xmlns:a16="http://schemas.microsoft.com/office/drawing/2014/main" id="{08AFDD4A-BCCB-CB27-13AB-204DDAF84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191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9" name="Freeform 270">
                <a:extLst>
                  <a:ext uri="{FF2B5EF4-FFF2-40B4-BE49-F238E27FC236}">
                    <a16:creationId xmlns:a16="http://schemas.microsoft.com/office/drawing/2014/main" id="{53380DD2-A3B0-8CFF-2EC9-574BA1E1325C}"/>
                  </a:ext>
                </a:extLst>
              </p:cNvPr>
              <p:cNvSpPr/>
              <p:nvPr/>
            </p:nvSpPr>
            <p:spPr bwMode="auto">
              <a:xfrm>
                <a:off x="2160522" y="1673340"/>
                <a:ext cx="546703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70" name="Freeform 271">
                <a:extLst>
                  <a:ext uri="{FF2B5EF4-FFF2-40B4-BE49-F238E27FC236}">
                    <a16:creationId xmlns:a16="http://schemas.microsoft.com/office/drawing/2014/main" id="{0D3DC13B-0CC6-F3E2-E4FD-9F1669D89F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3309" y="1633103"/>
                <a:ext cx="661129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330 w 3723451"/>
                  <a:gd name="T3" fmla="*/ 321 h 932950"/>
                  <a:gd name="T4" fmla="*/ 329508 w 3723451"/>
                  <a:gd name="T5" fmla="*/ 62070 h 932950"/>
                  <a:gd name="T6" fmla="*/ 532883 w 3723451"/>
                  <a:gd name="T7" fmla="*/ 0 h 932950"/>
                  <a:gd name="T8" fmla="*/ 661129 w 3723451"/>
                  <a:gd name="T9" fmla="*/ 24700 h 932950"/>
                  <a:gd name="T10" fmla="*/ 565714 w 3723451"/>
                  <a:gd name="T11" fmla="*/ 55072 h 932950"/>
                  <a:gd name="T12" fmla="*/ 534995 w 3723451"/>
                  <a:gd name="T13" fmla="*/ 46883 h 932950"/>
                  <a:gd name="T14" fmla="*/ 333254 w 3723451"/>
                  <a:gd name="T15" fmla="*/ 111241 h 932950"/>
                  <a:gd name="T16" fmla="*/ 126353 w 3723451"/>
                  <a:gd name="T17" fmla="*/ 49251 h 932950"/>
                  <a:gd name="T18" fmla="*/ 92901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1" name="Freeform 272">
                <a:extLst>
                  <a:ext uri="{FF2B5EF4-FFF2-40B4-BE49-F238E27FC236}">
                    <a16:creationId xmlns:a16="http://schemas.microsoft.com/office/drawing/2014/main" id="{525D4908-A3AE-8F17-650E-5CE59F86E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8763" y="1727776"/>
                <a:ext cx="24156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1567 w 1366596"/>
                  <a:gd name="T3" fmla="*/ 74985 h 809868"/>
                  <a:gd name="T4" fmla="*/ 152911 w 1366596"/>
                  <a:gd name="T5" fmla="*/ 97040 h 809868"/>
                  <a:gd name="T6" fmla="*/ 813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72" name="Freeform 273">
                <a:extLst>
                  <a:ext uri="{FF2B5EF4-FFF2-40B4-BE49-F238E27FC236}">
                    <a16:creationId xmlns:a16="http://schemas.microsoft.com/office/drawing/2014/main" id="{EC7FE876-6749-8967-B1AA-D9DF6F7F70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595" y="1730144"/>
                <a:ext cx="238387" cy="97039"/>
              </a:xfrm>
              <a:custGeom>
                <a:avLst/>
                <a:gdLst>
                  <a:gd name="T0" fmla="*/ 235133 w 1348191"/>
                  <a:gd name="T1" fmla="*/ 0 h 791462"/>
                  <a:gd name="T2" fmla="*/ 238387 w 1348191"/>
                  <a:gd name="T3" fmla="*/ 46827 h 791462"/>
                  <a:gd name="T4" fmla="*/ 86242 w 1348191"/>
                  <a:gd name="T5" fmla="*/ 97039 h 791462"/>
                  <a:gd name="T6" fmla="*/ 0 w 1348191"/>
                  <a:gd name="T7" fmla="*/ 75036 h 791462"/>
                  <a:gd name="T8" fmla="*/ 235133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73" name="Straight Connector 274">
                <a:extLst>
                  <a:ext uri="{FF2B5EF4-FFF2-40B4-BE49-F238E27FC236}">
                    <a16:creationId xmlns:a16="http://schemas.microsoft.com/office/drawing/2014/main" id="{C326FEEB-1944-805D-B0DE-30558BE35C14}"/>
                  </a:ext>
                </a:extLst>
              </p:cNvPr>
              <p:cNvCxnSpPr>
                <a:cxnSpLocks noChangeShapeType="1"/>
                <a:endCxn id="68" idx="2"/>
              </p:cNvCxnSpPr>
              <p:nvPr/>
            </p:nvCxnSpPr>
            <p:spPr bwMode="auto">
              <a:xfrm flipH="1" flipV="1">
                <a:off x="1871277" y="1737243"/>
                <a:ext cx="3180" cy="1230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4" name="Straight Connector 275">
                <a:extLst>
                  <a:ext uri="{FF2B5EF4-FFF2-40B4-BE49-F238E27FC236}">
                    <a16:creationId xmlns:a16="http://schemas.microsoft.com/office/drawing/2014/main" id="{D52B52DB-DBB2-9DB5-09BC-CDCFD1C4223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68" y="1734877"/>
                <a:ext cx="3180" cy="1230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34" name="Group 347">
              <a:extLst>
                <a:ext uri="{FF2B5EF4-FFF2-40B4-BE49-F238E27FC236}">
                  <a16:creationId xmlns:a16="http://schemas.microsoft.com/office/drawing/2014/main" id="{D2D34A42-90CC-2B14-5A30-EC1C97789A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32248" y="5653157"/>
              <a:ext cx="565150" cy="293688"/>
              <a:chOff x="1871277" y="1576300"/>
              <a:chExt cx="1128371" cy="437861"/>
            </a:xfrm>
          </p:grpSpPr>
          <p:sp>
            <p:nvSpPr>
              <p:cNvPr id="57" name="Oval 277">
                <a:extLst>
                  <a:ext uri="{FF2B5EF4-FFF2-40B4-BE49-F238E27FC236}">
                    <a16:creationId xmlns:a16="http://schemas.microsoft.com/office/drawing/2014/main" id="{CCC29B73-3F92-10C7-3E9F-37DB6D9BD9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Rectangle 278">
                <a:extLst>
                  <a:ext uri="{FF2B5EF4-FFF2-40B4-BE49-F238E27FC236}">
                    <a16:creationId xmlns:a16="http://schemas.microsoft.com/office/drawing/2014/main" id="{0A4459D2-CC69-F15E-3C4B-C2F752A1F3D0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9" name="Oval 279">
                <a:extLst>
                  <a:ext uri="{FF2B5EF4-FFF2-40B4-BE49-F238E27FC236}">
                    <a16:creationId xmlns:a16="http://schemas.microsoft.com/office/drawing/2014/main" id="{1A71023F-8EA3-67F5-B89D-B9FA49E56F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Freeform 280">
                <a:extLst>
                  <a:ext uri="{FF2B5EF4-FFF2-40B4-BE49-F238E27FC236}">
                    <a16:creationId xmlns:a16="http://schemas.microsoft.com/office/drawing/2014/main" id="{2532DFF3-6E4C-782F-1F44-7B64B5E7B945}"/>
                  </a:ext>
                </a:extLst>
              </p:cNvPr>
              <p:cNvSpPr/>
              <p:nvPr/>
            </p:nvSpPr>
            <p:spPr bwMode="auto">
              <a:xfrm>
                <a:off x="2159708" y="1673340"/>
                <a:ext cx="548339" cy="16094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61" name="Freeform 281">
                <a:extLst>
                  <a:ext uri="{FF2B5EF4-FFF2-40B4-BE49-F238E27FC236}">
                    <a16:creationId xmlns:a16="http://schemas.microsoft.com/office/drawing/2014/main" id="{B5F979D8-3566-D479-BD6E-7F5F14177D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2 w 3723451"/>
                  <a:gd name="T3" fmla="*/ 321 h 932950"/>
                  <a:gd name="T4" fmla="*/ 330164 w 3723451"/>
                  <a:gd name="T5" fmla="*/ 62070 h 932950"/>
                  <a:gd name="T6" fmla="*/ 533943 w 3723451"/>
                  <a:gd name="T7" fmla="*/ 0 h 932950"/>
                  <a:gd name="T8" fmla="*/ 662444 w 3723451"/>
                  <a:gd name="T9" fmla="*/ 24700 h 932950"/>
                  <a:gd name="T10" fmla="*/ 566839 w 3723451"/>
                  <a:gd name="T11" fmla="*/ 55072 h 932950"/>
                  <a:gd name="T12" fmla="*/ 536059 w 3723451"/>
                  <a:gd name="T13" fmla="*/ 46883 h 932950"/>
                  <a:gd name="T14" fmla="*/ 333917 w 3723451"/>
                  <a:gd name="T15" fmla="*/ 111241 h 932950"/>
                  <a:gd name="T16" fmla="*/ 126604 w 3723451"/>
                  <a:gd name="T17" fmla="*/ 49251 h 932950"/>
                  <a:gd name="T18" fmla="*/ 93086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2" name="Freeform 282">
                <a:extLst>
                  <a:ext uri="{FF2B5EF4-FFF2-40B4-BE49-F238E27FC236}">
                    <a16:creationId xmlns:a16="http://schemas.microsoft.com/office/drawing/2014/main" id="{7424E650-D007-6A48-5125-D34159978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7 w 1366596"/>
                  <a:gd name="T3" fmla="*/ 74985 h 809868"/>
                  <a:gd name="T4" fmla="*/ 154487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3" name="Freeform 283">
                <a:extLst>
                  <a:ext uri="{FF2B5EF4-FFF2-40B4-BE49-F238E27FC236}">
                    <a16:creationId xmlns:a16="http://schemas.microsoft.com/office/drawing/2014/main" id="{1E5003EA-D82E-CD25-CC1D-3BDB44C4E6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64" name="Straight Connector 284">
                <a:extLst>
                  <a:ext uri="{FF2B5EF4-FFF2-40B4-BE49-F238E27FC236}">
                    <a16:creationId xmlns:a16="http://schemas.microsoft.com/office/drawing/2014/main" id="{41DA411F-FD56-27AB-37EE-CB5B652B0154}"/>
                  </a:ext>
                </a:extLst>
              </p:cNvPr>
              <p:cNvCxnSpPr>
                <a:cxnSpLocks noChangeShapeType="1"/>
                <a:endCxn id="59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" name="Straight Connector 285">
                <a:extLst>
                  <a:ext uri="{FF2B5EF4-FFF2-40B4-BE49-F238E27FC236}">
                    <a16:creationId xmlns:a16="http://schemas.microsoft.com/office/drawing/2014/main" id="{B01B83EF-7030-396F-82A6-D1F8A83AD42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35" name="Straight Connector 447">
              <a:extLst>
                <a:ext uri="{FF2B5EF4-FFF2-40B4-BE49-F238E27FC236}">
                  <a16:creationId xmlns:a16="http://schemas.microsoft.com/office/drawing/2014/main" id="{535037B4-0889-1CA3-16F8-26C48E582098}"/>
                </a:ext>
              </a:extLst>
            </p:cNvPr>
            <p:cNvCxnSpPr/>
            <p:nvPr/>
          </p:nvCxnSpPr>
          <p:spPr>
            <a:xfrm flipH="1">
              <a:off x="2872960" y="5842070"/>
              <a:ext cx="1508125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36" name="TextBox 265">
              <a:extLst>
                <a:ext uri="{FF2B5EF4-FFF2-40B4-BE49-F238E27FC236}">
                  <a16:creationId xmlns:a16="http://schemas.microsoft.com/office/drawing/2014/main" id="{CD08418C-50BC-9476-0540-C2EFED7F2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9073" y="5513457"/>
              <a:ext cx="26000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1</a:t>
              </a:r>
            </a:p>
          </p:txBody>
        </p:sp>
        <p:sp>
          <p:nvSpPr>
            <p:cNvPr id="37" name="TextBox 281">
              <a:extLst>
                <a:ext uri="{FF2B5EF4-FFF2-40B4-BE49-F238E27FC236}">
                  <a16:creationId xmlns:a16="http://schemas.microsoft.com/office/drawing/2014/main" id="{D6065DE3-9628-B370-80E8-F82221BB88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63698" y="5800795"/>
              <a:ext cx="29046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2</a:t>
              </a:r>
            </a:p>
          </p:txBody>
        </p:sp>
        <p:grpSp>
          <p:nvGrpSpPr>
            <p:cNvPr id="38" name="Group 5">
              <a:extLst>
                <a:ext uri="{FF2B5EF4-FFF2-40B4-BE49-F238E27FC236}">
                  <a16:creationId xmlns:a16="http://schemas.microsoft.com/office/drawing/2014/main" id="{7432374D-0CCB-68C8-10F4-195E9CCF64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8473" y="5276921"/>
              <a:ext cx="1616075" cy="554929"/>
              <a:chOff x="-4079003" y="2717403"/>
              <a:chExt cx="1616718" cy="556196"/>
            </a:xfrm>
          </p:grpSpPr>
          <p:sp>
            <p:nvSpPr>
              <p:cNvPr id="52" name="Rectangle 98">
                <a:extLst>
                  <a:ext uri="{FF2B5EF4-FFF2-40B4-BE49-F238E27FC236}">
                    <a16:creationId xmlns:a16="http://schemas.microsoft.com/office/drawing/2014/main" id="{97A145A0-CCAD-5FA5-00C8-6A52674053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Line 99">
                <a:extLst>
                  <a:ext uri="{FF2B5EF4-FFF2-40B4-BE49-F238E27FC236}">
                    <a16:creationId xmlns:a16="http://schemas.microsoft.com/office/drawing/2014/main" id="{8EAB85FA-E69D-8FF2-B799-DCED65FD3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4" name="Rectangle 104">
                <a:extLst>
                  <a:ext uri="{FF2B5EF4-FFF2-40B4-BE49-F238E27FC236}">
                    <a16:creationId xmlns:a16="http://schemas.microsoft.com/office/drawing/2014/main" id="{FA8AB4EC-9DD6-486A-00A6-58069A0F29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Text Box 105">
                <a:extLst>
                  <a:ext uri="{FF2B5EF4-FFF2-40B4-BE49-F238E27FC236}">
                    <a16:creationId xmlns:a16="http://schemas.microsoft.com/office/drawing/2014/main" id="{E9C4A0BD-B825-6A41-D5D7-A25A945FF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15090" cy="3084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en-US" sz="1400" dirty="0">
                    <a:latin typeface="Pretendard Light" panose="02000403000000020004" pitchFamily="2" charset="-127"/>
                    <a:ea typeface="Pretendard Light" panose="02000403000000020004" pitchFamily="2" charset="-127"/>
                  </a:rPr>
                  <a:t>0111</a:t>
                </a:r>
              </a:p>
            </p:txBody>
          </p:sp>
          <p:sp>
            <p:nvSpPr>
              <p:cNvPr id="56" name="Line 119">
                <a:extLst>
                  <a:ext uri="{FF2B5EF4-FFF2-40B4-BE49-F238E27FC236}">
                    <a16:creationId xmlns:a16="http://schemas.microsoft.com/office/drawing/2014/main" id="{C71A1D89-F591-3A32-7F53-F707777A5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Freeform 120">
              <a:extLst>
                <a:ext uri="{FF2B5EF4-FFF2-40B4-BE49-F238E27FC236}">
                  <a16:creationId xmlns:a16="http://schemas.microsoft.com/office/drawing/2014/main" id="{0D482D74-3DDC-2175-84A0-64205727A4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223" y="5708720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0" name="Group 357">
              <a:extLst>
                <a:ext uri="{FF2B5EF4-FFF2-40B4-BE49-F238E27FC236}">
                  <a16:creationId xmlns:a16="http://schemas.microsoft.com/office/drawing/2014/main" id="{42D8C991-E686-ED65-BB8F-5CBF986B0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04885" y="5699195"/>
              <a:ext cx="565150" cy="293687"/>
              <a:chOff x="1871277" y="1576300"/>
              <a:chExt cx="1128371" cy="437861"/>
            </a:xfrm>
          </p:grpSpPr>
          <p:sp>
            <p:nvSpPr>
              <p:cNvPr id="43" name="Oval 459">
                <a:extLst>
                  <a:ext uri="{FF2B5EF4-FFF2-40B4-BE49-F238E27FC236}">
                    <a16:creationId xmlns:a16="http://schemas.microsoft.com/office/drawing/2014/main" id="{105E2B04-879E-3D0E-EFC0-AC32B6139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" name="Rectangle 460">
                <a:extLst>
                  <a:ext uri="{FF2B5EF4-FFF2-40B4-BE49-F238E27FC236}">
                    <a16:creationId xmlns:a16="http://schemas.microsoft.com/office/drawing/2014/main" id="{18C778BE-D701-4257-99A2-8D0BC13F5B5E}"/>
                  </a:ext>
                </a:extLst>
              </p:cNvPr>
              <p:cNvSpPr/>
              <p:nvPr/>
            </p:nvSpPr>
            <p:spPr bwMode="auto">
              <a:xfrm>
                <a:off x="1871277" y="1739610"/>
                <a:ext cx="1128371" cy="1159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5" name="Oval 461">
                <a:extLst>
                  <a:ext uri="{FF2B5EF4-FFF2-40B4-BE49-F238E27FC236}">
                    <a16:creationId xmlns:a16="http://schemas.microsoft.com/office/drawing/2014/main" id="{7CD8755B-B1A3-1666-E305-8C33850D9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" name="Freeform 462">
                <a:extLst>
                  <a:ext uri="{FF2B5EF4-FFF2-40B4-BE49-F238E27FC236}">
                    <a16:creationId xmlns:a16="http://schemas.microsoft.com/office/drawing/2014/main" id="{C4B325E8-3FB2-5A3E-E0B1-B219DFA3C9CC}"/>
                  </a:ext>
                </a:extLst>
              </p:cNvPr>
              <p:cNvSpPr/>
              <p:nvPr/>
            </p:nvSpPr>
            <p:spPr bwMode="auto">
              <a:xfrm>
                <a:off x="2159710" y="1673339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7" name="Freeform 463">
                <a:extLst>
                  <a:ext uri="{FF2B5EF4-FFF2-40B4-BE49-F238E27FC236}">
                    <a16:creationId xmlns:a16="http://schemas.microsoft.com/office/drawing/2014/main" id="{1477E15D-97DA-051E-1E07-1CD07F188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0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69 h 932950"/>
                  <a:gd name="T6" fmla="*/ 533941 w 3723451"/>
                  <a:gd name="T7" fmla="*/ 0 h 932950"/>
                  <a:gd name="T8" fmla="*/ 662442 w 3723451"/>
                  <a:gd name="T9" fmla="*/ 24699 h 932950"/>
                  <a:gd name="T10" fmla="*/ 566838 w 3723451"/>
                  <a:gd name="T11" fmla="*/ 55071 h 932950"/>
                  <a:gd name="T12" fmla="*/ 536057 w 3723451"/>
                  <a:gd name="T13" fmla="*/ 46883 h 932950"/>
                  <a:gd name="T14" fmla="*/ 333916 w 3723451"/>
                  <a:gd name="T15" fmla="*/ 111240 h 932950"/>
                  <a:gd name="T16" fmla="*/ 126604 w 3723451"/>
                  <a:gd name="T17" fmla="*/ 49250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Freeform 464">
                <a:extLst>
                  <a:ext uri="{FF2B5EF4-FFF2-40B4-BE49-F238E27FC236}">
                    <a16:creationId xmlns:a16="http://schemas.microsoft.com/office/drawing/2014/main" id="{F6C24AE3-771E-0B63-DC9D-B1420D052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39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39 h 809868"/>
                  <a:gd name="T6" fmla="*/ 822 w 1366596"/>
                  <a:gd name="T7" fmla="*/ 5127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" name="Freeform 465">
                <a:extLst>
                  <a:ext uri="{FF2B5EF4-FFF2-40B4-BE49-F238E27FC236}">
                    <a16:creationId xmlns:a16="http://schemas.microsoft.com/office/drawing/2014/main" id="{B5C6001C-FDF9-B335-DD1B-E27B90BB2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3"/>
                <a:ext cx="240888" cy="97040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40 h 791462"/>
                  <a:gd name="T6" fmla="*/ 0 w 1348191"/>
                  <a:gd name="T7" fmla="*/ 75037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0" name="Straight Connector 466">
                <a:extLst>
                  <a:ext uri="{FF2B5EF4-FFF2-40B4-BE49-F238E27FC236}">
                    <a16:creationId xmlns:a16="http://schemas.microsoft.com/office/drawing/2014/main" id="{6124AF42-4B0A-D07C-EE38-EFB3C4BF5590}"/>
                  </a:ext>
                </a:extLst>
              </p:cNvPr>
              <p:cNvCxnSpPr>
                <a:cxnSpLocks noChangeShapeType="1"/>
                <a:endCxn id="45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1" name="Straight Connector 467">
                <a:extLst>
                  <a:ext uri="{FF2B5EF4-FFF2-40B4-BE49-F238E27FC236}">
                    <a16:creationId xmlns:a16="http://schemas.microsoft.com/office/drawing/2014/main" id="{38F4B0A3-3D3A-F747-21D7-FD2024A497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6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1" name="TextBox 6">
              <a:extLst>
                <a:ext uri="{FF2B5EF4-FFF2-40B4-BE49-F238E27FC236}">
                  <a16:creationId xmlns:a16="http://schemas.microsoft.com/office/drawing/2014/main" id="{CE55FBCE-2FF4-92A5-8544-F5889FA6E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7110" y="4943545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dirty="0"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packet header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FE49F16E-94E2-B85A-C85E-B293ED2D8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8898" y="5902395"/>
              <a:ext cx="2936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3</a:t>
              </a:r>
            </a:p>
          </p:txBody>
        </p:sp>
      </p:grpSp>
      <p:grpSp>
        <p:nvGrpSpPr>
          <p:cNvPr id="93" name="Group 816">
            <a:extLst>
              <a:ext uri="{FF2B5EF4-FFF2-40B4-BE49-F238E27FC236}">
                <a16:creationId xmlns:a16="http://schemas.microsoft.com/office/drawing/2014/main" id="{3DE85F33-50BD-1271-C6F3-CB1AE570BD63}"/>
              </a:ext>
            </a:extLst>
          </p:cNvPr>
          <p:cNvGrpSpPr>
            <a:grpSpLocks/>
          </p:cNvGrpSpPr>
          <p:nvPr/>
        </p:nvGrpSpPr>
        <p:grpSpPr bwMode="auto">
          <a:xfrm>
            <a:off x="6009108" y="2095380"/>
            <a:ext cx="6027738" cy="1439862"/>
            <a:chOff x="1492879" y="2061336"/>
            <a:chExt cx="6027737" cy="1440135"/>
          </a:xfrm>
        </p:grpSpPr>
        <p:sp>
          <p:nvSpPr>
            <p:cNvPr id="94" name="Rectangle 817">
              <a:extLst>
                <a:ext uri="{FF2B5EF4-FFF2-40B4-BE49-F238E27FC236}">
                  <a16:creationId xmlns:a16="http://schemas.microsoft.com/office/drawing/2014/main" id="{AF157811-6D12-1FE4-DF7F-A5EAB6C14C15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5" name="Freeform 818">
              <a:extLst>
                <a:ext uri="{FF2B5EF4-FFF2-40B4-BE49-F238E27FC236}">
                  <a16:creationId xmlns:a16="http://schemas.microsoft.com/office/drawing/2014/main" id="{46D6C671-001F-CC93-EE71-11D325B626CC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6" name="Freeform 819">
              <a:extLst>
                <a:ext uri="{FF2B5EF4-FFF2-40B4-BE49-F238E27FC236}">
                  <a16:creationId xmlns:a16="http://schemas.microsoft.com/office/drawing/2014/main" id="{F7F2C1D9-5CE3-CEF2-205F-82A4150260D4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7" name="Group 950">
              <a:extLst>
                <a:ext uri="{FF2B5EF4-FFF2-40B4-BE49-F238E27FC236}">
                  <a16:creationId xmlns:a16="http://schemas.microsoft.com/office/drawing/2014/main" id="{396B216C-6521-A5A8-280C-D731E57889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131" name="Freeform 951">
                <a:extLst>
                  <a:ext uri="{FF2B5EF4-FFF2-40B4-BE49-F238E27FC236}">
                    <a16:creationId xmlns:a16="http://schemas.microsoft.com/office/drawing/2014/main" id="{A7971135-C247-ACB2-90B3-9CC599848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2" name="Rectangle 952">
                <a:extLst>
                  <a:ext uri="{FF2B5EF4-FFF2-40B4-BE49-F238E27FC236}">
                    <a16:creationId xmlns:a16="http://schemas.microsoft.com/office/drawing/2014/main" id="{82F5C1D6-5828-4BE0-98C1-A22A60A0C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Freeform 953">
                <a:extLst>
                  <a:ext uri="{FF2B5EF4-FFF2-40B4-BE49-F238E27FC236}">
                    <a16:creationId xmlns:a16="http://schemas.microsoft.com/office/drawing/2014/main" id="{84AEABBE-3CE4-7585-4059-1E76203677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4" name="Freeform 954">
                <a:extLst>
                  <a:ext uri="{FF2B5EF4-FFF2-40B4-BE49-F238E27FC236}">
                    <a16:creationId xmlns:a16="http://schemas.microsoft.com/office/drawing/2014/main" id="{787E92C2-E559-A539-29D7-C4B7CAA7E8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955">
                <a:extLst>
                  <a:ext uri="{FF2B5EF4-FFF2-40B4-BE49-F238E27FC236}">
                    <a16:creationId xmlns:a16="http://schemas.microsoft.com/office/drawing/2014/main" id="{3C333F98-C081-B971-909B-8BC7B49F32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6" name="Group 956">
                <a:extLst>
                  <a:ext uri="{FF2B5EF4-FFF2-40B4-BE49-F238E27FC236}">
                    <a16:creationId xmlns:a16="http://schemas.microsoft.com/office/drawing/2014/main" id="{5E333273-49F8-0054-F1D2-A8377A2B70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61" name="AutoShape 957">
                  <a:extLst>
                    <a:ext uri="{FF2B5EF4-FFF2-40B4-BE49-F238E27FC236}">
                      <a16:creationId xmlns:a16="http://schemas.microsoft.com/office/drawing/2014/main" id="{8EA26E25-1B31-2FE4-9AB6-1F18906054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62" name="AutoShape 958">
                  <a:extLst>
                    <a:ext uri="{FF2B5EF4-FFF2-40B4-BE49-F238E27FC236}">
                      <a16:creationId xmlns:a16="http://schemas.microsoft.com/office/drawing/2014/main" id="{5622DB7C-7E59-5518-6F48-996A90D585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7" name="Rectangle 959">
                <a:extLst>
                  <a:ext uri="{FF2B5EF4-FFF2-40B4-BE49-F238E27FC236}">
                    <a16:creationId xmlns:a16="http://schemas.microsoft.com/office/drawing/2014/main" id="{1CB9BE29-6C8C-5FB8-646F-A7C0B5907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38" name="Group 960">
                <a:extLst>
                  <a:ext uri="{FF2B5EF4-FFF2-40B4-BE49-F238E27FC236}">
                    <a16:creationId xmlns:a16="http://schemas.microsoft.com/office/drawing/2014/main" id="{01A5F6FD-271E-FD5E-A8A2-7DF93651A9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59" name="AutoShape 961">
                  <a:extLst>
                    <a:ext uri="{FF2B5EF4-FFF2-40B4-BE49-F238E27FC236}">
                      <a16:creationId xmlns:a16="http://schemas.microsoft.com/office/drawing/2014/main" id="{44F1EDB0-E701-145A-7204-0124B999A8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60" name="AutoShape 962">
                  <a:extLst>
                    <a:ext uri="{FF2B5EF4-FFF2-40B4-BE49-F238E27FC236}">
                      <a16:creationId xmlns:a16="http://schemas.microsoft.com/office/drawing/2014/main" id="{911ED786-36DB-D2CC-1395-0ADF890283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39" name="Rectangle 963">
                <a:extLst>
                  <a:ext uri="{FF2B5EF4-FFF2-40B4-BE49-F238E27FC236}">
                    <a16:creationId xmlns:a16="http://schemas.microsoft.com/office/drawing/2014/main" id="{BBA4BD00-059E-AF24-A4E1-43FBBD21E6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0" name="Rectangle 964">
                <a:extLst>
                  <a:ext uri="{FF2B5EF4-FFF2-40B4-BE49-F238E27FC236}">
                    <a16:creationId xmlns:a16="http://schemas.microsoft.com/office/drawing/2014/main" id="{0CC8D175-ED60-6A28-67C2-40CCFC53B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1" name="Group 965">
                <a:extLst>
                  <a:ext uri="{FF2B5EF4-FFF2-40B4-BE49-F238E27FC236}">
                    <a16:creationId xmlns:a16="http://schemas.microsoft.com/office/drawing/2014/main" id="{D83F23E9-3DCA-5CEB-95B7-9B342E291A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57" name="AutoShape 966">
                  <a:extLst>
                    <a:ext uri="{FF2B5EF4-FFF2-40B4-BE49-F238E27FC236}">
                      <a16:creationId xmlns:a16="http://schemas.microsoft.com/office/drawing/2014/main" id="{B90BB2F1-28DD-02B9-9D44-0C43855548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8" name="AutoShape 967">
                  <a:extLst>
                    <a:ext uri="{FF2B5EF4-FFF2-40B4-BE49-F238E27FC236}">
                      <a16:creationId xmlns:a16="http://schemas.microsoft.com/office/drawing/2014/main" id="{B1F860C5-253D-1450-32ED-3E0D77799F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42" name="Freeform 968">
                <a:extLst>
                  <a:ext uri="{FF2B5EF4-FFF2-40B4-BE49-F238E27FC236}">
                    <a16:creationId xmlns:a16="http://schemas.microsoft.com/office/drawing/2014/main" id="{6AEA38EF-76C2-1790-7986-ED27DFD0EF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43" name="Group 969">
                <a:extLst>
                  <a:ext uri="{FF2B5EF4-FFF2-40B4-BE49-F238E27FC236}">
                    <a16:creationId xmlns:a16="http://schemas.microsoft.com/office/drawing/2014/main" id="{39724F76-CA39-BFD8-6BF8-62681D3134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55" name="AutoShape 970">
                  <a:extLst>
                    <a:ext uri="{FF2B5EF4-FFF2-40B4-BE49-F238E27FC236}">
                      <a16:creationId xmlns:a16="http://schemas.microsoft.com/office/drawing/2014/main" id="{B2682127-0444-E867-6FD2-9679AB7AA3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56" name="AutoShape 971">
                  <a:extLst>
                    <a:ext uri="{FF2B5EF4-FFF2-40B4-BE49-F238E27FC236}">
                      <a16:creationId xmlns:a16="http://schemas.microsoft.com/office/drawing/2014/main" id="{8FB70D7A-7893-8D7E-6685-028B2666C6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44" name="Rectangle 972">
                <a:extLst>
                  <a:ext uri="{FF2B5EF4-FFF2-40B4-BE49-F238E27FC236}">
                    <a16:creationId xmlns:a16="http://schemas.microsoft.com/office/drawing/2014/main" id="{DD123F9D-7886-3D61-3F0A-D1CB288DE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5" name="Freeform 973">
                <a:extLst>
                  <a:ext uri="{FF2B5EF4-FFF2-40B4-BE49-F238E27FC236}">
                    <a16:creationId xmlns:a16="http://schemas.microsoft.com/office/drawing/2014/main" id="{05D2E754-02C3-9EAA-F5EE-0519D0197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6" name="Freeform 974">
                <a:extLst>
                  <a:ext uri="{FF2B5EF4-FFF2-40B4-BE49-F238E27FC236}">
                    <a16:creationId xmlns:a16="http://schemas.microsoft.com/office/drawing/2014/main" id="{8B01600E-5CDC-6D49-87AF-DB10A9081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7" name="Oval 975">
                <a:extLst>
                  <a:ext uri="{FF2B5EF4-FFF2-40B4-BE49-F238E27FC236}">
                    <a16:creationId xmlns:a16="http://schemas.microsoft.com/office/drawing/2014/main" id="{F40DF584-619F-5ECD-AF9E-0F50AB90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8" name="Freeform 976">
                <a:extLst>
                  <a:ext uri="{FF2B5EF4-FFF2-40B4-BE49-F238E27FC236}">
                    <a16:creationId xmlns:a16="http://schemas.microsoft.com/office/drawing/2014/main" id="{889FDC97-E8A8-2F4D-A618-875107E8E3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49" name="AutoShape 977">
                <a:extLst>
                  <a:ext uri="{FF2B5EF4-FFF2-40B4-BE49-F238E27FC236}">
                    <a16:creationId xmlns:a16="http://schemas.microsoft.com/office/drawing/2014/main" id="{B3433F59-4256-F1D2-346C-945FA4143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0" name="AutoShape 978">
                <a:extLst>
                  <a:ext uri="{FF2B5EF4-FFF2-40B4-BE49-F238E27FC236}">
                    <a16:creationId xmlns:a16="http://schemas.microsoft.com/office/drawing/2014/main" id="{9AE1B293-872F-E174-9FB3-BF9E2C31D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1" name="Oval 979">
                <a:extLst>
                  <a:ext uri="{FF2B5EF4-FFF2-40B4-BE49-F238E27FC236}">
                    <a16:creationId xmlns:a16="http://schemas.microsoft.com/office/drawing/2014/main" id="{3D2EB381-7181-1AE8-BA21-F4992CCAC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2" name="Oval 980">
                <a:extLst>
                  <a:ext uri="{FF2B5EF4-FFF2-40B4-BE49-F238E27FC236}">
                    <a16:creationId xmlns:a16="http://schemas.microsoft.com/office/drawing/2014/main" id="{C329748E-D15A-098B-F5BB-39572AC0C5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Oval 981">
                <a:extLst>
                  <a:ext uri="{FF2B5EF4-FFF2-40B4-BE49-F238E27FC236}">
                    <a16:creationId xmlns:a16="http://schemas.microsoft.com/office/drawing/2014/main" id="{AA2C15D3-042B-B167-E68E-8601A533BB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4" name="Rectangle 982">
                <a:extLst>
                  <a:ext uri="{FF2B5EF4-FFF2-40B4-BE49-F238E27FC236}">
                    <a16:creationId xmlns:a16="http://schemas.microsoft.com/office/drawing/2014/main" id="{00BCB17A-A429-D0C0-BF51-9E19C2AD6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98" name="Group 950">
              <a:extLst>
                <a:ext uri="{FF2B5EF4-FFF2-40B4-BE49-F238E27FC236}">
                  <a16:creationId xmlns:a16="http://schemas.microsoft.com/office/drawing/2014/main" id="{23A96DD3-B429-A319-376F-664F2C3DC0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99" name="Freeform 951">
                <a:extLst>
                  <a:ext uri="{FF2B5EF4-FFF2-40B4-BE49-F238E27FC236}">
                    <a16:creationId xmlns:a16="http://schemas.microsoft.com/office/drawing/2014/main" id="{14851D28-0F43-EF5B-0D0E-22D96C959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0" name="Rectangle 952">
                <a:extLst>
                  <a:ext uri="{FF2B5EF4-FFF2-40B4-BE49-F238E27FC236}">
                    <a16:creationId xmlns:a16="http://schemas.microsoft.com/office/drawing/2014/main" id="{80590C72-44B4-AE30-75F6-51BEFA79C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1" name="Freeform 953">
                <a:extLst>
                  <a:ext uri="{FF2B5EF4-FFF2-40B4-BE49-F238E27FC236}">
                    <a16:creationId xmlns:a16="http://schemas.microsoft.com/office/drawing/2014/main" id="{942505C2-4BF3-4BC8-7091-7D8D6AE31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2" name="Freeform 954">
                <a:extLst>
                  <a:ext uri="{FF2B5EF4-FFF2-40B4-BE49-F238E27FC236}">
                    <a16:creationId xmlns:a16="http://schemas.microsoft.com/office/drawing/2014/main" id="{985A8F36-586B-267E-FD1C-225A3BC23E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3" name="Rectangle 955">
                <a:extLst>
                  <a:ext uri="{FF2B5EF4-FFF2-40B4-BE49-F238E27FC236}">
                    <a16:creationId xmlns:a16="http://schemas.microsoft.com/office/drawing/2014/main" id="{4BFC3408-7C88-3342-952B-7DB2AF045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4" name="Group 956">
                <a:extLst>
                  <a:ext uri="{FF2B5EF4-FFF2-40B4-BE49-F238E27FC236}">
                    <a16:creationId xmlns:a16="http://schemas.microsoft.com/office/drawing/2014/main" id="{FE5CFBB0-5210-7098-4249-0BC4AE7438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29" name="AutoShape 957">
                  <a:extLst>
                    <a:ext uri="{FF2B5EF4-FFF2-40B4-BE49-F238E27FC236}">
                      <a16:creationId xmlns:a16="http://schemas.microsoft.com/office/drawing/2014/main" id="{CC6162BC-FB08-0C6B-467F-176190082A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30" name="AutoShape 958">
                  <a:extLst>
                    <a:ext uri="{FF2B5EF4-FFF2-40B4-BE49-F238E27FC236}">
                      <a16:creationId xmlns:a16="http://schemas.microsoft.com/office/drawing/2014/main" id="{6C1881FD-DB24-8410-279D-324FF5E42E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5" name="Rectangle 959">
                <a:extLst>
                  <a:ext uri="{FF2B5EF4-FFF2-40B4-BE49-F238E27FC236}">
                    <a16:creationId xmlns:a16="http://schemas.microsoft.com/office/drawing/2014/main" id="{3E259E27-2637-7416-0E24-6228AD048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6" name="Group 960">
                <a:extLst>
                  <a:ext uri="{FF2B5EF4-FFF2-40B4-BE49-F238E27FC236}">
                    <a16:creationId xmlns:a16="http://schemas.microsoft.com/office/drawing/2014/main" id="{F4AF945E-D872-A152-4779-BE4CC9B2A7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27" name="AutoShape 961">
                  <a:extLst>
                    <a:ext uri="{FF2B5EF4-FFF2-40B4-BE49-F238E27FC236}">
                      <a16:creationId xmlns:a16="http://schemas.microsoft.com/office/drawing/2014/main" id="{8F06E634-A2FD-B411-F4D9-C5485378D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8" name="AutoShape 962">
                  <a:extLst>
                    <a:ext uri="{FF2B5EF4-FFF2-40B4-BE49-F238E27FC236}">
                      <a16:creationId xmlns:a16="http://schemas.microsoft.com/office/drawing/2014/main" id="{0D28FEE8-87CE-2E5E-EC12-37AF77C51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07" name="Rectangle 963">
                <a:extLst>
                  <a:ext uri="{FF2B5EF4-FFF2-40B4-BE49-F238E27FC236}">
                    <a16:creationId xmlns:a16="http://schemas.microsoft.com/office/drawing/2014/main" id="{17385AEB-F7E2-0CE8-4B5A-7284C4BB5D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" name="Rectangle 964">
                <a:extLst>
                  <a:ext uri="{FF2B5EF4-FFF2-40B4-BE49-F238E27FC236}">
                    <a16:creationId xmlns:a16="http://schemas.microsoft.com/office/drawing/2014/main" id="{315345EF-BF9F-5238-59C4-E304297EA0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09" name="Group 965">
                <a:extLst>
                  <a:ext uri="{FF2B5EF4-FFF2-40B4-BE49-F238E27FC236}">
                    <a16:creationId xmlns:a16="http://schemas.microsoft.com/office/drawing/2014/main" id="{2A03ABF2-6CB3-7079-52E1-4783DF313D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25" name="AutoShape 966">
                  <a:extLst>
                    <a:ext uri="{FF2B5EF4-FFF2-40B4-BE49-F238E27FC236}">
                      <a16:creationId xmlns:a16="http://schemas.microsoft.com/office/drawing/2014/main" id="{07341413-751B-D523-C47B-0989EDEAD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6" name="AutoShape 967">
                  <a:extLst>
                    <a:ext uri="{FF2B5EF4-FFF2-40B4-BE49-F238E27FC236}">
                      <a16:creationId xmlns:a16="http://schemas.microsoft.com/office/drawing/2014/main" id="{4EFF6BCA-B28B-D80D-F5ED-C435335CEA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10" name="Freeform 968">
                <a:extLst>
                  <a:ext uri="{FF2B5EF4-FFF2-40B4-BE49-F238E27FC236}">
                    <a16:creationId xmlns:a16="http://schemas.microsoft.com/office/drawing/2014/main" id="{274A18DD-87D7-5BFB-606B-657B6DA06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111" name="Group 969">
                <a:extLst>
                  <a:ext uri="{FF2B5EF4-FFF2-40B4-BE49-F238E27FC236}">
                    <a16:creationId xmlns:a16="http://schemas.microsoft.com/office/drawing/2014/main" id="{082C2873-C4A7-B815-6F50-24745AE832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23" name="AutoShape 970">
                  <a:extLst>
                    <a:ext uri="{FF2B5EF4-FFF2-40B4-BE49-F238E27FC236}">
                      <a16:creationId xmlns:a16="http://schemas.microsoft.com/office/drawing/2014/main" id="{947AE70B-D87D-736B-3287-099468C172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24" name="AutoShape 971">
                  <a:extLst>
                    <a:ext uri="{FF2B5EF4-FFF2-40B4-BE49-F238E27FC236}">
                      <a16:creationId xmlns:a16="http://schemas.microsoft.com/office/drawing/2014/main" id="{E0571B6F-9008-B6F4-3D5C-3EB9CB8D72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112" name="Rectangle 972">
                <a:extLst>
                  <a:ext uri="{FF2B5EF4-FFF2-40B4-BE49-F238E27FC236}">
                    <a16:creationId xmlns:a16="http://schemas.microsoft.com/office/drawing/2014/main" id="{46A3EA94-C437-F66D-72AB-9DE0A9A86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Freeform 973">
                <a:extLst>
                  <a:ext uri="{FF2B5EF4-FFF2-40B4-BE49-F238E27FC236}">
                    <a16:creationId xmlns:a16="http://schemas.microsoft.com/office/drawing/2014/main" id="{AB60B519-0B39-2C10-6687-81D8F71F8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" name="Freeform 974">
                <a:extLst>
                  <a:ext uri="{FF2B5EF4-FFF2-40B4-BE49-F238E27FC236}">
                    <a16:creationId xmlns:a16="http://schemas.microsoft.com/office/drawing/2014/main" id="{F694166B-9D9A-D027-73C3-21628585AF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Oval 975">
                <a:extLst>
                  <a:ext uri="{FF2B5EF4-FFF2-40B4-BE49-F238E27FC236}">
                    <a16:creationId xmlns:a16="http://schemas.microsoft.com/office/drawing/2014/main" id="{E43B7E5D-AE6F-A6DC-B29C-ECA544B9A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Freeform 976">
                <a:extLst>
                  <a:ext uri="{FF2B5EF4-FFF2-40B4-BE49-F238E27FC236}">
                    <a16:creationId xmlns:a16="http://schemas.microsoft.com/office/drawing/2014/main" id="{8CA42228-9A4D-A54E-613A-ED186DEE1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AutoShape 977">
                <a:extLst>
                  <a:ext uri="{FF2B5EF4-FFF2-40B4-BE49-F238E27FC236}">
                    <a16:creationId xmlns:a16="http://schemas.microsoft.com/office/drawing/2014/main" id="{5027F9E2-8D98-6952-AE2D-FB3D4A8BA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AutoShape 978">
                <a:extLst>
                  <a:ext uri="{FF2B5EF4-FFF2-40B4-BE49-F238E27FC236}">
                    <a16:creationId xmlns:a16="http://schemas.microsoft.com/office/drawing/2014/main" id="{1A734BC6-86CE-6E42-202A-AF3AB9F49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Oval 979">
                <a:extLst>
                  <a:ext uri="{FF2B5EF4-FFF2-40B4-BE49-F238E27FC236}">
                    <a16:creationId xmlns:a16="http://schemas.microsoft.com/office/drawing/2014/main" id="{F2DFE874-62EB-37A7-5684-8EA8C0669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0" name="Oval 980">
                <a:extLst>
                  <a:ext uri="{FF2B5EF4-FFF2-40B4-BE49-F238E27FC236}">
                    <a16:creationId xmlns:a16="http://schemas.microsoft.com/office/drawing/2014/main" id="{5860DC45-D009-B396-2D76-7F2B78216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Oval 981">
                <a:extLst>
                  <a:ext uri="{FF2B5EF4-FFF2-40B4-BE49-F238E27FC236}">
                    <a16:creationId xmlns:a16="http://schemas.microsoft.com/office/drawing/2014/main" id="{6B2CB280-0E4D-235F-43DE-9A1A3F8ADB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2" name="Rectangle 982">
                <a:extLst>
                  <a:ext uri="{FF2B5EF4-FFF2-40B4-BE49-F238E27FC236}">
                    <a16:creationId xmlns:a16="http://schemas.microsoft.com/office/drawing/2014/main" id="{6761EE0F-3FD5-8DAF-CB00-28F1E3B16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89" name="Group 925">
            <a:extLst>
              <a:ext uri="{FF2B5EF4-FFF2-40B4-BE49-F238E27FC236}">
                <a16:creationId xmlns:a16="http://schemas.microsoft.com/office/drawing/2014/main" id="{3B7E1897-C219-78AE-7886-1BA0BF8ADA3B}"/>
              </a:ext>
            </a:extLst>
          </p:cNvPr>
          <p:cNvGrpSpPr>
            <a:grpSpLocks/>
          </p:cNvGrpSpPr>
          <p:nvPr/>
        </p:nvGrpSpPr>
        <p:grpSpPr bwMode="auto">
          <a:xfrm>
            <a:off x="6410746" y="3653845"/>
            <a:ext cx="5211762" cy="2740025"/>
            <a:chOff x="1856416" y="3709935"/>
            <a:chExt cx="5211763" cy="2739614"/>
          </a:xfrm>
        </p:grpSpPr>
        <p:sp>
          <p:nvSpPr>
            <p:cNvPr id="190" name="Freeform 926">
              <a:extLst>
                <a:ext uri="{FF2B5EF4-FFF2-40B4-BE49-F238E27FC236}">
                  <a16:creationId xmlns:a16="http://schemas.microsoft.com/office/drawing/2014/main" id="{8283DFE9-E343-D8A9-3629-46AC2AFC25CA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1" name="Freeform 927">
              <a:extLst>
                <a:ext uri="{FF2B5EF4-FFF2-40B4-BE49-F238E27FC236}">
                  <a16:creationId xmlns:a16="http://schemas.microsoft.com/office/drawing/2014/main" id="{5A0E0FED-0239-BEB2-3828-BBF1589ED790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2" name="Freeform 928">
              <a:extLst>
                <a:ext uri="{FF2B5EF4-FFF2-40B4-BE49-F238E27FC236}">
                  <a16:creationId xmlns:a16="http://schemas.microsoft.com/office/drawing/2014/main" id="{2DD4ECF2-501F-B0D7-A482-D14C1EDFB28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3" name="Freeform 929">
              <a:extLst>
                <a:ext uri="{FF2B5EF4-FFF2-40B4-BE49-F238E27FC236}">
                  <a16:creationId xmlns:a16="http://schemas.microsoft.com/office/drawing/2014/main" id="{263B2ADA-DBA8-0DB6-89FE-400D86FA96EE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94" name="Freeform 930">
              <a:extLst>
                <a:ext uri="{FF2B5EF4-FFF2-40B4-BE49-F238E27FC236}">
                  <a16:creationId xmlns:a16="http://schemas.microsoft.com/office/drawing/2014/main" id="{678DF9E7-9C72-79F4-798F-A032CE45595C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195" name="Group 28">
              <a:extLst>
                <a:ext uri="{FF2B5EF4-FFF2-40B4-BE49-F238E27FC236}">
                  <a16:creationId xmlns:a16="http://schemas.microsoft.com/office/drawing/2014/main" id="{3372CE59-B53E-708E-C04B-BEAC55723A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280" name="Rectangle 1016">
                <a:extLst>
                  <a:ext uri="{FF2B5EF4-FFF2-40B4-BE49-F238E27FC236}">
                    <a16:creationId xmlns:a16="http://schemas.microsoft.com/office/drawing/2014/main" id="{4F73112B-F8E3-16F3-437C-2373D75117B2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281" name="Group 498">
                <a:extLst>
                  <a:ext uri="{FF2B5EF4-FFF2-40B4-BE49-F238E27FC236}">
                    <a16:creationId xmlns:a16="http://schemas.microsoft.com/office/drawing/2014/main" id="{06C6987B-1BD5-71B7-87C3-DC5C11007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295" name="Oval 1031">
                  <a:extLst>
                    <a:ext uri="{FF2B5EF4-FFF2-40B4-BE49-F238E27FC236}">
                      <a16:creationId xmlns:a16="http://schemas.microsoft.com/office/drawing/2014/main" id="{0918C647-9A74-04F5-731E-7B0E8674D62F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6" name="Rectangle 1032">
                  <a:extLst>
                    <a:ext uri="{FF2B5EF4-FFF2-40B4-BE49-F238E27FC236}">
                      <a16:creationId xmlns:a16="http://schemas.microsoft.com/office/drawing/2014/main" id="{B7A1BA3C-5B71-6915-503A-288BF3640CFA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7" name="Oval 1033">
                  <a:extLst>
                    <a:ext uri="{FF2B5EF4-FFF2-40B4-BE49-F238E27FC236}">
                      <a16:creationId xmlns:a16="http://schemas.microsoft.com/office/drawing/2014/main" id="{0A4DB5D9-A709-98CA-3EAC-5788536E9C39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98" name="Straight Connector 1034">
                  <a:extLst>
                    <a:ext uri="{FF2B5EF4-FFF2-40B4-BE49-F238E27FC236}">
                      <a16:creationId xmlns:a16="http://schemas.microsoft.com/office/drawing/2014/main" id="{0FF23000-1090-7BA8-9D4F-CA8B2868B3B6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99" name="Straight Connector 1035">
                  <a:extLst>
                    <a:ext uri="{FF2B5EF4-FFF2-40B4-BE49-F238E27FC236}">
                      <a16:creationId xmlns:a16="http://schemas.microsoft.com/office/drawing/2014/main" id="{1A1F20EC-69EE-262E-B046-31338A66DA3B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82" name="Rectangle 1018">
                <a:extLst>
                  <a:ext uri="{FF2B5EF4-FFF2-40B4-BE49-F238E27FC236}">
                    <a16:creationId xmlns:a16="http://schemas.microsoft.com/office/drawing/2014/main" id="{43732124-ADD3-F691-FBCA-13901FD59356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83" name="Straight Connector 1019">
                <a:extLst>
                  <a:ext uri="{FF2B5EF4-FFF2-40B4-BE49-F238E27FC236}">
                    <a16:creationId xmlns:a16="http://schemas.microsoft.com/office/drawing/2014/main" id="{3A91A7B2-7087-91BF-54BE-E5983F4C32E2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284" name="Straight Connector 1020">
                <a:extLst>
                  <a:ext uri="{FF2B5EF4-FFF2-40B4-BE49-F238E27FC236}">
                    <a16:creationId xmlns:a16="http://schemas.microsoft.com/office/drawing/2014/main" id="{E3EDF338-9C18-B59D-9DA2-CED8103A8030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85" name="Group 504">
                <a:extLst>
                  <a:ext uri="{FF2B5EF4-FFF2-40B4-BE49-F238E27FC236}">
                    <a16:creationId xmlns:a16="http://schemas.microsoft.com/office/drawing/2014/main" id="{A89630CD-0C86-1BCD-EFF6-AFFB71905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286" name="Oval 1022">
                  <a:extLst>
                    <a:ext uri="{FF2B5EF4-FFF2-40B4-BE49-F238E27FC236}">
                      <a16:creationId xmlns:a16="http://schemas.microsoft.com/office/drawing/2014/main" id="{B47B5ED8-89EB-21CF-F6E6-D51389ED8291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7" name="Rectangle 1023">
                  <a:extLst>
                    <a:ext uri="{FF2B5EF4-FFF2-40B4-BE49-F238E27FC236}">
                      <a16:creationId xmlns:a16="http://schemas.microsoft.com/office/drawing/2014/main" id="{5AE4625C-7D93-C3D4-F0E9-EF79C14626C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88" name="Oval 1024">
                  <a:extLst>
                    <a:ext uri="{FF2B5EF4-FFF2-40B4-BE49-F238E27FC236}">
                      <a16:creationId xmlns:a16="http://schemas.microsoft.com/office/drawing/2014/main" id="{6CDCA8E5-BB0B-6609-631A-6CAC1A7874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9" name="Freeform 1025">
                  <a:extLst>
                    <a:ext uri="{FF2B5EF4-FFF2-40B4-BE49-F238E27FC236}">
                      <a16:creationId xmlns:a16="http://schemas.microsoft.com/office/drawing/2014/main" id="{8D67EF4B-EE52-AEF6-5676-B8D3BABD6ADE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90" name="Freeform 1026">
                  <a:extLst>
                    <a:ext uri="{FF2B5EF4-FFF2-40B4-BE49-F238E27FC236}">
                      <a16:creationId xmlns:a16="http://schemas.microsoft.com/office/drawing/2014/main" id="{61A54A58-0E3C-3E90-80EF-F984FD840D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1" name="Freeform 1027">
                  <a:extLst>
                    <a:ext uri="{FF2B5EF4-FFF2-40B4-BE49-F238E27FC236}">
                      <a16:creationId xmlns:a16="http://schemas.microsoft.com/office/drawing/2014/main" id="{08F685B2-954F-0866-2C1E-9934D5520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2" name="Freeform 1028">
                  <a:extLst>
                    <a:ext uri="{FF2B5EF4-FFF2-40B4-BE49-F238E27FC236}">
                      <a16:creationId xmlns:a16="http://schemas.microsoft.com/office/drawing/2014/main" id="{B6930493-174D-F10D-222D-34FCD02F2B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93" name="Straight Connector 1029">
                  <a:extLst>
                    <a:ext uri="{FF2B5EF4-FFF2-40B4-BE49-F238E27FC236}">
                      <a16:creationId xmlns:a16="http://schemas.microsoft.com/office/drawing/2014/main" id="{13DB7A96-167A-8F79-03E1-EA746DD1391F}"/>
                    </a:ext>
                  </a:extLst>
                </p:cNvPr>
                <p:cNvCxnSpPr>
                  <a:cxnSpLocks noChangeShapeType="1"/>
                  <a:endCxn id="28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94" name="Straight Connector 1030">
                  <a:extLst>
                    <a:ext uri="{FF2B5EF4-FFF2-40B4-BE49-F238E27FC236}">
                      <a16:creationId xmlns:a16="http://schemas.microsoft.com/office/drawing/2014/main" id="{23AAAA23-78B5-37FF-8075-2452A7975A2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6" name="Group 29">
              <a:extLst>
                <a:ext uri="{FF2B5EF4-FFF2-40B4-BE49-F238E27FC236}">
                  <a16:creationId xmlns:a16="http://schemas.microsoft.com/office/drawing/2014/main" id="{D7A500FA-AE05-1D79-B5E1-CC9397A44A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260" name="Rectangle 996">
                <a:extLst>
                  <a:ext uri="{FF2B5EF4-FFF2-40B4-BE49-F238E27FC236}">
                    <a16:creationId xmlns:a16="http://schemas.microsoft.com/office/drawing/2014/main" id="{0E466600-F9DA-7632-B196-15019406E73D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1" name="Straight Connector 997">
                <a:extLst>
                  <a:ext uri="{FF2B5EF4-FFF2-40B4-BE49-F238E27FC236}">
                    <a16:creationId xmlns:a16="http://schemas.microsoft.com/office/drawing/2014/main" id="{AC5B588C-8F9E-C9A7-9067-6A0B97AB4F4B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62" name="Group 552">
                <a:extLst>
                  <a:ext uri="{FF2B5EF4-FFF2-40B4-BE49-F238E27FC236}">
                    <a16:creationId xmlns:a16="http://schemas.microsoft.com/office/drawing/2014/main" id="{A27F74C2-6F74-D629-FC09-B265212054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275" name="Oval 1011">
                  <a:extLst>
                    <a:ext uri="{FF2B5EF4-FFF2-40B4-BE49-F238E27FC236}">
                      <a16:creationId xmlns:a16="http://schemas.microsoft.com/office/drawing/2014/main" id="{82FE0A2A-2FFD-6A77-262A-348485B67412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6" name="Rectangle 1012">
                  <a:extLst>
                    <a:ext uri="{FF2B5EF4-FFF2-40B4-BE49-F238E27FC236}">
                      <a16:creationId xmlns:a16="http://schemas.microsoft.com/office/drawing/2014/main" id="{EEC8D481-51AF-5BDB-D736-EED573FB1993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7" name="Oval 1013">
                  <a:extLst>
                    <a:ext uri="{FF2B5EF4-FFF2-40B4-BE49-F238E27FC236}">
                      <a16:creationId xmlns:a16="http://schemas.microsoft.com/office/drawing/2014/main" id="{B7D962B2-054C-D863-33EB-BFD12A24A733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78" name="Straight Connector 1014">
                  <a:extLst>
                    <a:ext uri="{FF2B5EF4-FFF2-40B4-BE49-F238E27FC236}">
                      <a16:creationId xmlns:a16="http://schemas.microsoft.com/office/drawing/2014/main" id="{AB129643-DBBC-4A1A-6559-6DBF9AFDD656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79" name="Straight Connector 1015">
                  <a:extLst>
                    <a:ext uri="{FF2B5EF4-FFF2-40B4-BE49-F238E27FC236}">
                      <a16:creationId xmlns:a16="http://schemas.microsoft.com/office/drawing/2014/main" id="{0ED1859D-F353-446B-F594-BBDA03D9E274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63" name="Rectangle 999">
                <a:extLst>
                  <a:ext uri="{FF2B5EF4-FFF2-40B4-BE49-F238E27FC236}">
                    <a16:creationId xmlns:a16="http://schemas.microsoft.com/office/drawing/2014/main" id="{D84EA2FA-2C5B-4FB4-436B-749CE294D1C4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64" name="Straight Connector 1000">
                <a:extLst>
                  <a:ext uri="{FF2B5EF4-FFF2-40B4-BE49-F238E27FC236}">
                    <a16:creationId xmlns:a16="http://schemas.microsoft.com/office/drawing/2014/main" id="{15EEA15D-BA8E-76B2-0D42-F0E8690BEEBA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65" name="Group 538">
                <a:extLst>
                  <a:ext uri="{FF2B5EF4-FFF2-40B4-BE49-F238E27FC236}">
                    <a16:creationId xmlns:a16="http://schemas.microsoft.com/office/drawing/2014/main" id="{0E7F7232-11B1-2230-EEF0-A1F0499B1B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266" name="Oval 1002">
                  <a:extLst>
                    <a:ext uri="{FF2B5EF4-FFF2-40B4-BE49-F238E27FC236}">
                      <a16:creationId xmlns:a16="http://schemas.microsoft.com/office/drawing/2014/main" id="{F74BE770-B4E6-DE82-7AF4-5351788CFF60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7" name="Rectangle 1003">
                  <a:extLst>
                    <a:ext uri="{FF2B5EF4-FFF2-40B4-BE49-F238E27FC236}">
                      <a16:creationId xmlns:a16="http://schemas.microsoft.com/office/drawing/2014/main" id="{1D411EA8-9312-7D61-DDF2-F4D817FCE6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68" name="Oval 1004">
                  <a:extLst>
                    <a:ext uri="{FF2B5EF4-FFF2-40B4-BE49-F238E27FC236}">
                      <a16:creationId xmlns:a16="http://schemas.microsoft.com/office/drawing/2014/main" id="{3B928598-8E55-84C1-9C7C-9F465EDA3F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69" name="Freeform 1005">
                  <a:extLst>
                    <a:ext uri="{FF2B5EF4-FFF2-40B4-BE49-F238E27FC236}">
                      <a16:creationId xmlns:a16="http://schemas.microsoft.com/office/drawing/2014/main" id="{8B85BA01-EADA-D88E-70C1-0E1C53B6B5A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70" name="Freeform 1006">
                  <a:extLst>
                    <a:ext uri="{FF2B5EF4-FFF2-40B4-BE49-F238E27FC236}">
                      <a16:creationId xmlns:a16="http://schemas.microsoft.com/office/drawing/2014/main" id="{CB77A512-0A56-9AD5-CB69-8D99D4683B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1" name="Freeform 1007">
                  <a:extLst>
                    <a:ext uri="{FF2B5EF4-FFF2-40B4-BE49-F238E27FC236}">
                      <a16:creationId xmlns:a16="http://schemas.microsoft.com/office/drawing/2014/main" id="{CC61256C-F21B-ED37-1F73-22DE2FE5B1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72" name="Freeform 1008">
                  <a:extLst>
                    <a:ext uri="{FF2B5EF4-FFF2-40B4-BE49-F238E27FC236}">
                      <a16:creationId xmlns:a16="http://schemas.microsoft.com/office/drawing/2014/main" id="{AA9ACA66-19E5-66C6-22B2-C9BE81196F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73" name="Straight Connector 1009">
                  <a:extLst>
                    <a:ext uri="{FF2B5EF4-FFF2-40B4-BE49-F238E27FC236}">
                      <a16:creationId xmlns:a16="http://schemas.microsoft.com/office/drawing/2014/main" id="{34BE03D0-F4A2-994F-8B0E-42D3ECCC33C0}"/>
                    </a:ext>
                  </a:extLst>
                </p:cNvPr>
                <p:cNvCxnSpPr>
                  <a:cxnSpLocks noChangeShapeType="1"/>
                  <a:endCxn id="268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74" name="Straight Connector 1010">
                  <a:extLst>
                    <a:ext uri="{FF2B5EF4-FFF2-40B4-BE49-F238E27FC236}">
                      <a16:creationId xmlns:a16="http://schemas.microsoft.com/office/drawing/2014/main" id="{F0DCD2D6-FEDF-5502-BD2C-E91167375EF1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7" name="Group 30">
              <a:extLst>
                <a:ext uri="{FF2B5EF4-FFF2-40B4-BE49-F238E27FC236}">
                  <a16:creationId xmlns:a16="http://schemas.microsoft.com/office/drawing/2014/main" id="{6990A5BE-CC6A-770A-010F-01685301DD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240" name="Rectangle 976">
                <a:extLst>
                  <a:ext uri="{FF2B5EF4-FFF2-40B4-BE49-F238E27FC236}">
                    <a16:creationId xmlns:a16="http://schemas.microsoft.com/office/drawing/2014/main" id="{3E5D373C-447F-0801-AEAF-4178C116029D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41" name="Straight Connector 977">
                <a:extLst>
                  <a:ext uri="{FF2B5EF4-FFF2-40B4-BE49-F238E27FC236}">
                    <a16:creationId xmlns:a16="http://schemas.microsoft.com/office/drawing/2014/main" id="{5F707B4F-8A47-EC4E-49CF-4681CD9B0016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42" name="Group 580">
                <a:extLst>
                  <a:ext uri="{FF2B5EF4-FFF2-40B4-BE49-F238E27FC236}">
                    <a16:creationId xmlns:a16="http://schemas.microsoft.com/office/drawing/2014/main" id="{E14591C2-057C-92E2-6D03-9E3989D049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255" name="Oval 991">
                  <a:extLst>
                    <a:ext uri="{FF2B5EF4-FFF2-40B4-BE49-F238E27FC236}">
                      <a16:creationId xmlns:a16="http://schemas.microsoft.com/office/drawing/2014/main" id="{81F7AAE9-C0A7-DA23-2457-FE792E46604C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6" name="Rectangle 992">
                  <a:extLst>
                    <a:ext uri="{FF2B5EF4-FFF2-40B4-BE49-F238E27FC236}">
                      <a16:creationId xmlns:a16="http://schemas.microsoft.com/office/drawing/2014/main" id="{84E76167-D3B0-93C7-CCC6-1B6787BA959C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7" name="Oval 993">
                  <a:extLst>
                    <a:ext uri="{FF2B5EF4-FFF2-40B4-BE49-F238E27FC236}">
                      <a16:creationId xmlns:a16="http://schemas.microsoft.com/office/drawing/2014/main" id="{FDBD2C86-FCDF-0BA9-7C65-82E37CEBB655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58" name="Straight Connector 994">
                  <a:extLst>
                    <a:ext uri="{FF2B5EF4-FFF2-40B4-BE49-F238E27FC236}">
                      <a16:creationId xmlns:a16="http://schemas.microsoft.com/office/drawing/2014/main" id="{E4C43CB0-3F8B-530B-7590-DD2181709688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59" name="Straight Connector 995">
                  <a:extLst>
                    <a:ext uri="{FF2B5EF4-FFF2-40B4-BE49-F238E27FC236}">
                      <a16:creationId xmlns:a16="http://schemas.microsoft.com/office/drawing/2014/main" id="{E7A62CC5-1B50-AFCD-E3C1-2A26D751A83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43" name="Rectangle 979">
                <a:extLst>
                  <a:ext uri="{FF2B5EF4-FFF2-40B4-BE49-F238E27FC236}">
                    <a16:creationId xmlns:a16="http://schemas.microsoft.com/office/drawing/2014/main" id="{B0FFE7DF-4852-F1CF-92F7-B5BF6CF3B7D4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44" name="Straight Connector 980">
                <a:extLst>
                  <a:ext uri="{FF2B5EF4-FFF2-40B4-BE49-F238E27FC236}">
                    <a16:creationId xmlns:a16="http://schemas.microsoft.com/office/drawing/2014/main" id="{E52722EC-9A26-0A33-3D2D-15CBD626CEFD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45" name="Group 568">
                <a:extLst>
                  <a:ext uri="{FF2B5EF4-FFF2-40B4-BE49-F238E27FC236}">
                    <a16:creationId xmlns:a16="http://schemas.microsoft.com/office/drawing/2014/main" id="{A8B476CC-C274-BC16-D94C-A74D11228E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246" name="Oval 982">
                  <a:extLst>
                    <a:ext uri="{FF2B5EF4-FFF2-40B4-BE49-F238E27FC236}">
                      <a16:creationId xmlns:a16="http://schemas.microsoft.com/office/drawing/2014/main" id="{996EB481-3DCE-E91B-0963-0AE865ED9883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7" name="Rectangle 983">
                  <a:extLst>
                    <a:ext uri="{FF2B5EF4-FFF2-40B4-BE49-F238E27FC236}">
                      <a16:creationId xmlns:a16="http://schemas.microsoft.com/office/drawing/2014/main" id="{5E2C426A-57C5-08A1-D090-56E39E163EBD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48" name="Oval 984">
                  <a:extLst>
                    <a:ext uri="{FF2B5EF4-FFF2-40B4-BE49-F238E27FC236}">
                      <a16:creationId xmlns:a16="http://schemas.microsoft.com/office/drawing/2014/main" id="{981DA67D-6CA1-D05D-FBF3-FC9B9207C3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49" name="Freeform 985">
                  <a:extLst>
                    <a:ext uri="{FF2B5EF4-FFF2-40B4-BE49-F238E27FC236}">
                      <a16:creationId xmlns:a16="http://schemas.microsoft.com/office/drawing/2014/main" id="{5EC09C25-C739-495A-5663-95CDD0C76C26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50" name="Freeform 986">
                  <a:extLst>
                    <a:ext uri="{FF2B5EF4-FFF2-40B4-BE49-F238E27FC236}">
                      <a16:creationId xmlns:a16="http://schemas.microsoft.com/office/drawing/2014/main" id="{D5C6DBAE-99EB-0107-F5C5-54322253B5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51" name="Freeform 987">
                  <a:extLst>
                    <a:ext uri="{FF2B5EF4-FFF2-40B4-BE49-F238E27FC236}">
                      <a16:creationId xmlns:a16="http://schemas.microsoft.com/office/drawing/2014/main" id="{DE9F9340-09F4-C5F8-F2CC-C68CBB566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52" name="Freeform 988">
                  <a:extLst>
                    <a:ext uri="{FF2B5EF4-FFF2-40B4-BE49-F238E27FC236}">
                      <a16:creationId xmlns:a16="http://schemas.microsoft.com/office/drawing/2014/main" id="{81AB78FE-F489-B498-AFDF-AF64D003CA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53" name="Straight Connector 989">
                  <a:extLst>
                    <a:ext uri="{FF2B5EF4-FFF2-40B4-BE49-F238E27FC236}">
                      <a16:creationId xmlns:a16="http://schemas.microsoft.com/office/drawing/2014/main" id="{C882261F-8371-31C1-C074-0FFE8CFB35CC}"/>
                    </a:ext>
                  </a:extLst>
                </p:cNvPr>
                <p:cNvCxnSpPr>
                  <a:cxnSpLocks noChangeShapeType="1"/>
                  <a:endCxn id="248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54" name="Straight Connector 990">
                  <a:extLst>
                    <a:ext uri="{FF2B5EF4-FFF2-40B4-BE49-F238E27FC236}">
                      <a16:creationId xmlns:a16="http://schemas.microsoft.com/office/drawing/2014/main" id="{EC966344-93A2-CBE4-302D-A14249B9E5A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8" name="Group 48257">
              <a:extLst>
                <a:ext uri="{FF2B5EF4-FFF2-40B4-BE49-F238E27FC236}">
                  <a16:creationId xmlns:a16="http://schemas.microsoft.com/office/drawing/2014/main" id="{5F93D4DA-0AB8-D7B8-2D4B-73421DFB1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220" name="Rectangle 956">
                <a:extLst>
                  <a:ext uri="{FF2B5EF4-FFF2-40B4-BE49-F238E27FC236}">
                    <a16:creationId xmlns:a16="http://schemas.microsoft.com/office/drawing/2014/main" id="{9AF8D8A3-C0CA-559A-6D5D-78A4AEA234C1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1" name="Straight Connector 957">
                <a:extLst>
                  <a:ext uri="{FF2B5EF4-FFF2-40B4-BE49-F238E27FC236}">
                    <a16:creationId xmlns:a16="http://schemas.microsoft.com/office/drawing/2014/main" id="{52C0B7C0-0E83-CB1A-935E-3D34D3EF74F4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22" name="Group 607">
                <a:extLst>
                  <a:ext uri="{FF2B5EF4-FFF2-40B4-BE49-F238E27FC236}">
                    <a16:creationId xmlns:a16="http://schemas.microsoft.com/office/drawing/2014/main" id="{CF4F91AB-9BB7-CF9C-9CCB-B1D6F069953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235" name="Oval 971">
                  <a:extLst>
                    <a:ext uri="{FF2B5EF4-FFF2-40B4-BE49-F238E27FC236}">
                      <a16:creationId xmlns:a16="http://schemas.microsoft.com/office/drawing/2014/main" id="{D869A332-AB69-CC0B-698D-D546B8A94065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6" name="Rectangle 972">
                  <a:extLst>
                    <a:ext uri="{FF2B5EF4-FFF2-40B4-BE49-F238E27FC236}">
                      <a16:creationId xmlns:a16="http://schemas.microsoft.com/office/drawing/2014/main" id="{7E5B380B-4BCA-1709-9455-1C62A220AE4C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7" name="Oval 973">
                  <a:extLst>
                    <a:ext uri="{FF2B5EF4-FFF2-40B4-BE49-F238E27FC236}">
                      <a16:creationId xmlns:a16="http://schemas.microsoft.com/office/drawing/2014/main" id="{C8CF155D-3AC9-1696-05EC-E8EEADBFC788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8" name="Straight Connector 974">
                  <a:extLst>
                    <a:ext uri="{FF2B5EF4-FFF2-40B4-BE49-F238E27FC236}">
                      <a16:creationId xmlns:a16="http://schemas.microsoft.com/office/drawing/2014/main" id="{430D3A61-7856-BC91-DC10-B1A3AFAE2B0A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39" name="Straight Connector 975">
                  <a:extLst>
                    <a:ext uri="{FF2B5EF4-FFF2-40B4-BE49-F238E27FC236}">
                      <a16:creationId xmlns:a16="http://schemas.microsoft.com/office/drawing/2014/main" id="{B2E03E97-07A0-2B48-C389-5F6E0306378A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23" name="Rectangle 959">
                <a:extLst>
                  <a:ext uri="{FF2B5EF4-FFF2-40B4-BE49-F238E27FC236}">
                    <a16:creationId xmlns:a16="http://schemas.microsoft.com/office/drawing/2014/main" id="{E8A7E2A2-E323-8926-6802-D1741A19AFA4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4" name="Straight Connector 960">
                <a:extLst>
                  <a:ext uri="{FF2B5EF4-FFF2-40B4-BE49-F238E27FC236}">
                    <a16:creationId xmlns:a16="http://schemas.microsoft.com/office/drawing/2014/main" id="{9552A872-C661-3F45-9E26-73EDF425C6E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25" name="Group 595">
                <a:extLst>
                  <a:ext uri="{FF2B5EF4-FFF2-40B4-BE49-F238E27FC236}">
                    <a16:creationId xmlns:a16="http://schemas.microsoft.com/office/drawing/2014/main" id="{774A2F60-5573-91CC-2BD8-6FFB86DB5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226" name="Oval 962">
                  <a:extLst>
                    <a:ext uri="{FF2B5EF4-FFF2-40B4-BE49-F238E27FC236}">
                      <a16:creationId xmlns:a16="http://schemas.microsoft.com/office/drawing/2014/main" id="{54E83895-C957-4D08-7192-60A1E5517239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7" name="Rectangle 963">
                  <a:extLst>
                    <a:ext uri="{FF2B5EF4-FFF2-40B4-BE49-F238E27FC236}">
                      <a16:creationId xmlns:a16="http://schemas.microsoft.com/office/drawing/2014/main" id="{D577D3B6-20B8-09A3-45CA-AAB8B3566A6B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28" name="Oval 964">
                  <a:extLst>
                    <a:ext uri="{FF2B5EF4-FFF2-40B4-BE49-F238E27FC236}">
                      <a16:creationId xmlns:a16="http://schemas.microsoft.com/office/drawing/2014/main" id="{56C2C203-5774-BE3F-4359-FFA937F6E2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29" name="Freeform 965">
                  <a:extLst>
                    <a:ext uri="{FF2B5EF4-FFF2-40B4-BE49-F238E27FC236}">
                      <a16:creationId xmlns:a16="http://schemas.microsoft.com/office/drawing/2014/main" id="{048A93F0-70C9-79C6-C998-2A24F7EBE1AB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30" name="Freeform 966">
                  <a:extLst>
                    <a:ext uri="{FF2B5EF4-FFF2-40B4-BE49-F238E27FC236}">
                      <a16:creationId xmlns:a16="http://schemas.microsoft.com/office/drawing/2014/main" id="{0D52B4DA-AFE2-C9D2-BF8E-CD5ECE840A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31" name="Freeform 967">
                  <a:extLst>
                    <a:ext uri="{FF2B5EF4-FFF2-40B4-BE49-F238E27FC236}">
                      <a16:creationId xmlns:a16="http://schemas.microsoft.com/office/drawing/2014/main" id="{430164C8-B568-53CB-48E6-16D8E3FE1D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32" name="Freeform 968">
                  <a:extLst>
                    <a:ext uri="{FF2B5EF4-FFF2-40B4-BE49-F238E27FC236}">
                      <a16:creationId xmlns:a16="http://schemas.microsoft.com/office/drawing/2014/main" id="{59E7FB5B-A39F-8D08-F168-36739D9B51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33" name="Straight Connector 969">
                  <a:extLst>
                    <a:ext uri="{FF2B5EF4-FFF2-40B4-BE49-F238E27FC236}">
                      <a16:creationId xmlns:a16="http://schemas.microsoft.com/office/drawing/2014/main" id="{AE61311E-60B8-77E1-0BC4-E9197253A882}"/>
                    </a:ext>
                  </a:extLst>
                </p:cNvPr>
                <p:cNvCxnSpPr>
                  <a:cxnSpLocks noChangeShapeType="1"/>
                  <a:endCxn id="228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34" name="Straight Connector 970">
                  <a:extLst>
                    <a:ext uri="{FF2B5EF4-FFF2-40B4-BE49-F238E27FC236}">
                      <a16:creationId xmlns:a16="http://schemas.microsoft.com/office/drawing/2014/main" id="{F7008FF2-5B0E-6055-E916-A03CAEE0811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9" name="Group 48258">
              <a:extLst>
                <a:ext uri="{FF2B5EF4-FFF2-40B4-BE49-F238E27FC236}">
                  <a16:creationId xmlns:a16="http://schemas.microsoft.com/office/drawing/2014/main" id="{E8C33568-7883-BA33-A21E-16575475E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200" name="Rectangle 936">
                <a:extLst>
                  <a:ext uri="{FF2B5EF4-FFF2-40B4-BE49-F238E27FC236}">
                    <a16:creationId xmlns:a16="http://schemas.microsoft.com/office/drawing/2014/main" id="{3B0D13EB-1CDE-DC71-A6EA-881B3A470DE5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01" name="Straight Connector 937">
                <a:extLst>
                  <a:ext uri="{FF2B5EF4-FFF2-40B4-BE49-F238E27FC236}">
                    <a16:creationId xmlns:a16="http://schemas.microsoft.com/office/drawing/2014/main" id="{41D094AD-7C89-77C1-C11E-8DBE520E556B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02" name="Group 634">
                <a:extLst>
                  <a:ext uri="{FF2B5EF4-FFF2-40B4-BE49-F238E27FC236}">
                    <a16:creationId xmlns:a16="http://schemas.microsoft.com/office/drawing/2014/main" id="{0B484968-CD5B-B51D-24EA-B87E79DA0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215" name="Oval 951">
                  <a:extLst>
                    <a:ext uri="{FF2B5EF4-FFF2-40B4-BE49-F238E27FC236}">
                      <a16:creationId xmlns:a16="http://schemas.microsoft.com/office/drawing/2014/main" id="{87964AEF-E340-EDF0-C4F0-AE06ACF2DAA2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 952">
                  <a:extLst>
                    <a:ext uri="{FF2B5EF4-FFF2-40B4-BE49-F238E27FC236}">
                      <a16:creationId xmlns:a16="http://schemas.microsoft.com/office/drawing/2014/main" id="{228C7B16-F9A5-18EF-D532-226F4188CE4F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Oval 953">
                  <a:extLst>
                    <a:ext uri="{FF2B5EF4-FFF2-40B4-BE49-F238E27FC236}">
                      <a16:creationId xmlns:a16="http://schemas.microsoft.com/office/drawing/2014/main" id="{7BF81691-0BFD-A73D-0485-9C4BEC24E5A1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8" name="Straight Connector 954">
                  <a:extLst>
                    <a:ext uri="{FF2B5EF4-FFF2-40B4-BE49-F238E27FC236}">
                      <a16:creationId xmlns:a16="http://schemas.microsoft.com/office/drawing/2014/main" id="{2541237F-902E-5AF4-FFBD-B35AE19F16D7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219" name="Straight Connector 955">
                  <a:extLst>
                    <a:ext uri="{FF2B5EF4-FFF2-40B4-BE49-F238E27FC236}">
                      <a16:creationId xmlns:a16="http://schemas.microsoft.com/office/drawing/2014/main" id="{064BCBCB-E256-BD31-BD5E-B3294CCE161C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203" name="Rectangle 939">
                <a:extLst>
                  <a:ext uri="{FF2B5EF4-FFF2-40B4-BE49-F238E27FC236}">
                    <a16:creationId xmlns:a16="http://schemas.microsoft.com/office/drawing/2014/main" id="{AC03BF15-D906-7B99-90D3-EDBED7296DBF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04" name="Straight Connector 940">
                <a:extLst>
                  <a:ext uri="{FF2B5EF4-FFF2-40B4-BE49-F238E27FC236}">
                    <a16:creationId xmlns:a16="http://schemas.microsoft.com/office/drawing/2014/main" id="{A9CAFBC6-3236-D206-BD52-57CB0B961F69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205" name="Group 622">
                <a:extLst>
                  <a:ext uri="{FF2B5EF4-FFF2-40B4-BE49-F238E27FC236}">
                    <a16:creationId xmlns:a16="http://schemas.microsoft.com/office/drawing/2014/main" id="{80B4E666-DDC2-BB4D-74B1-114D7C296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206" name="Oval 942">
                  <a:extLst>
                    <a:ext uri="{FF2B5EF4-FFF2-40B4-BE49-F238E27FC236}">
                      <a16:creationId xmlns:a16="http://schemas.microsoft.com/office/drawing/2014/main" id="{3BD072DE-C521-3171-C5CC-74B0A6A3E024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7" name="Rectangle 943">
                  <a:extLst>
                    <a:ext uri="{FF2B5EF4-FFF2-40B4-BE49-F238E27FC236}">
                      <a16:creationId xmlns:a16="http://schemas.microsoft.com/office/drawing/2014/main" id="{3F84A372-DABB-3F7F-506C-4CE6FB6D8201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08" name="Oval 944">
                  <a:extLst>
                    <a:ext uri="{FF2B5EF4-FFF2-40B4-BE49-F238E27FC236}">
                      <a16:creationId xmlns:a16="http://schemas.microsoft.com/office/drawing/2014/main" id="{EDEA2CF1-222B-8834-913F-A83B143A52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09" name="Freeform 945">
                  <a:extLst>
                    <a:ext uri="{FF2B5EF4-FFF2-40B4-BE49-F238E27FC236}">
                      <a16:creationId xmlns:a16="http://schemas.microsoft.com/office/drawing/2014/main" id="{0F372737-573A-CC57-3291-A4034067B4CF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210" name="Freeform 946">
                  <a:extLst>
                    <a:ext uri="{FF2B5EF4-FFF2-40B4-BE49-F238E27FC236}">
                      <a16:creationId xmlns:a16="http://schemas.microsoft.com/office/drawing/2014/main" id="{EED804CD-8218-EDE5-40F7-88E3C5309B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1" name="Freeform 947">
                  <a:extLst>
                    <a:ext uri="{FF2B5EF4-FFF2-40B4-BE49-F238E27FC236}">
                      <a16:creationId xmlns:a16="http://schemas.microsoft.com/office/drawing/2014/main" id="{3F5AB668-171B-4EC6-3117-C06AB16A66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12" name="Freeform 948">
                  <a:extLst>
                    <a:ext uri="{FF2B5EF4-FFF2-40B4-BE49-F238E27FC236}">
                      <a16:creationId xmlns:a16="http://schemas.microsoft.com/office/drawing/2014/main" id="{829E75B4-88C6-DD89-C971-2EEF9E931F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213" name="Straight Connector 949">
                  <a:extLst>
                    <a:ext uri="{FF2B5EF4-FFF2-40B4-BE49-F238E27FC236}">
                      <a16:creationId xmlns:a16="http://schemas.microsoft.com/office/drawing/2014/main" id="{B36D68D3-B3AF-023E-6F7C-C9D97A952C43}"/>
                    </a:ext>
                  </a:extLst>
                </p:cNvPr>
                <p:cNvCxnSpPr>
                  <a:cxnSpLocks noChangeShapeType="1"/>
                  <a:endCxn id="208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214" name="Straight Connector 950">
                  <a:extLst>
                    <a:ext uri="{FF2B5EF4-FFF2-40B4-BE49-F238E27FC236}">
                      <a16:creationId xmlns:a16="http://schemas.microsoft.com/office/drawing/2014/main" id="{CE555CFB-157A-42A4-03CD-BAD947481D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326" name="Group 11">
            <a:extLst>
              <a:ext uri="{FF2B5EF4-FFF2-40B4-BE49-F238E27FC236}">
                <a16:creationId xmlns:a16="http://schemas.microsoft.com/office/drawing/2014/main" id="{862E1A70-7E49-70CE-9428-CF4E530ECAB7}"/>
              </a:ext>
            </a:extLst>
          </p:cNvPr>
          <p:cNvGrpSpPr>
            <a:grpSpLocks/>
          </p:cNvGrpSpPr>
          <p:nvPr/>
        </p:nvGrpSpPr>
        <p:grpSpPr bwMode="auto">
          <a:xfrm>
            <a:off x="7299746" y="2295405"/>
            <a:ext cx="3598862" cy="493712"/>
            <a:chOff x="2704632" y="2011398"/>
            <a:chExt cx="3598520" cy="493919"/>
          </a:xfrm>
        </p:grpSpPr>
        <p:sp>
          <p:nvSpPr>
            <p:cNvPr id="327" name="Oval 1134">
              <a:extLst>
                <a:ext uri="{FF2B5EF4-FFF2-40B4-BE49-F238E27FC236}">
                  <a16:creationId xmlns:a16="http://schemas.microsoft.com/office/drawing/2014/main" id="{98E6E526-5AE3-C02E-10B6-CD7E96D80005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328" name="Oval 1135">
              <a:extLst>
                <a:ext uri="{FF2B5EF4-FFF2-40B4-BE49-F238E27FC236}">
                  <a16:creationId xmlns:a16="http://schemas.microsoft.com/office/drawing/2014/main" id="{9BADB779-205D-79E8-F979-793E31A01625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>
                <a:latin typeface="Pretendard Light" panose="02000403000000020004" pitchFamily="2" charset="-127"/>
                <a:ea typeface="Pretendard Light" panose="02000403000000020004" pitchFamily="2" charset="-127"/>
              </a:endParaRPr>
            </a:p>
          </p:txBody>
        </p:sp>
        <p:sp>
          <p:nvSpPr>
            <p:cNvPr id="329" name="TextBox 389">
              <a:extLst>
                <a:ext uri="{FF2B5EF4-FFF2-40B4-BE49-F238E27FC236}">
                  <a16:creationId xmlns:a16="http://schemas.microsoft.com/office/drawing/2014/main" id="{0B716832-E357-BACE-5A75-F0BA7F564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5120" y="2127167"/>
              <a:ext cx="1612788" cy="284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en-US" sz="1400" b="1" dirty="0">
                  <a:solidFill>
                    <a:schemeClr val="bg1"/>
                  </a:solidFill>
                  <a:latin typeface="Pretendard Light" panose="02000403000000020004" pitchFamily="2" charset="-127"/>
                  <a:ea typeface="Pretendard Light" panose="02000403000000020004" pitchFamily="2" charset="-127"/>
                </a:rPr>
                <a:t>Remote Controller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7033737" y="6281201"/>
            <a:ext cx="6334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1400" dirty="0" smtClean="0">
                <a:latin typeface="Pretendard Light" panose="02000403000000020004" pitchFamily="2" charset="-127"/>
                <a:ea typeface="Pretendard Light" panose="02000403000000020004" pitchFamily="2" charset="-127"/>
              </a:rPr>
              <a:t>Switch</a:t>
            </a:r>
            <a:endParaRPr lang="en-US" altLang="en-US" sz="1400" dirty="0">
              <a:latin typeface="Pretendard Light" panose="02000403000000020004" pitchFamily="2" charset="-127"/>
              <a:ea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389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4468352" cy="523220"/>
            <a:chOff x="164064" y="1119724"/>
            <a:chExt cx="4468352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386291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SDN vs Traditional OSPF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aphicFrame>
        <p:nvGraphicFramePr>
          <p:cNvPr id="300" name="표 299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139110"/>
              </p:ext>
            </p:extLst>
          </p:nvPr>
        </p:nvGraphicFramePr>
        <p:xfrm>
          <a:off x="1277246" y="2534137"/>
          <a:ext cx="9801800" cy="2349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2058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2385391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  <a:gridCol w="2725847">
                  <a:extLst>
                    <a:ext uri="{9D8B030D-6E8A-4147-A177-3AD203B41FA5}">
                      <a16:colId xmlns:a16="http://schemas.microsoft.com/office/drawing/2014/main" val="2341521853"/>
                    </a:ext>
                  </a:extLst>
                </a:gridCol>
                <a:gridCol w="2588504">
                  <a:extLst>
                    <a:ext uri="{9D8B030D-6E8A-4147-A177-3AD203B41FA5}">
                      <a16:colId xmlns:a16="http://schemas.microsoft.com/office/drawing/2014/main" val="1099026678"/>
                    </a:ext>
                  </a:extLst>
                </a:gridCol>
              </a:tblGrid>
              <a:tr h="371320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</a:rPr>
                        <a:t>Metric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</a:rPr>
                        <a:t>Traditional OSPF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solidFill>
                            <a:srgbClr val="FFFFFF"/>
                          </a:solidFill>
                          <a:effectLst/>
                        </a:rPr>
                        <a:t>SDN Controller</a:t>
                      </a:r>
                    </a:p>
                  </a:txBody>
                  <a:tcPr marL="50800" marR="50800" marT="38100" marB="3810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solidFill>
                            <a:srgbClr val="FFFFFF"/>
                          </a:solidFill>
                          <a:effectLst/>
                        </a:rPr>
                        <a:t>Improvement</a:t>
                      </a:r>
                    </a:p>
                  </a:txBody>
                  <a:tcPr marL="50800" marR="50800" marT="38100" marB="38100"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Control Messages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O(n²) broadcasts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O(n) unicast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90% reduction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Convergence Time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30-60 seconds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&lt;5 seconds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10x faster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Path Control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Link weights only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Per-flow granular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Full flexibility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CPU Usage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High on all routers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Low on switches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Centralized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Traffic Engineering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Limited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Programmable</a:t>
                      </a:r>
                    </a:p>
                  </a:txBody>
                  <a:tcPr marL="44450" marR="44450" marT="31750" marB="31750" anchor="ctr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 control</a:t>
                      </a:r>
                    </a:p>
                  </a:txBody>
                  <a:tcPr marL="44450" marR="44450" marT="31750" marB="31750" anchor="ctr"/>
                </a:tc>
                <a:extLst>
                  <a:ext uri="{0D108BD9-81ED-4DB2-BD59-A6C34878D82A}">
                    <a16:rowId xmlns:a16="http://schemas.microsoft.com/office/drawing/2014/main" val="1066187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46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3565861" cy="523220"/>
            <a:chOff x="164064" y="1119724"/>
            <a:chExt cx="3565861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29604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err="1">
                  <a:latin typeface="말싸미815" panose="02020600000000000000" pitchFamily="18" charset="-127"/>
                  <a:ea typeface="말싸미815" panose="02020600000000000000" pitchFamily="18" charset="-127"/>
                </a:rPr>
                <a:t>OpenFlow</a:t>
              </a:r>
              <a:r>
                <a:rPr lang="en-US" altLang="ko-KR" sz="2800" dirty="0">
                  <a:latin typeface="말싸미815" panose="02020600000000000000" pitchFamily="18" charset="-127"/>
                  <a:ea typeface="말싸미815" panose="02020600000000000000" pitchFamily="18" charset="-127"/>
                </a:rPr>
                <a:t> </a:t>
              </a:r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Protocol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2DDC9-E040-1861-8EA6-F36BDC61FCCC}"/>
              </a:ext>
            </a:extLst>
          </p:cNvPr>
          <p:cNvSpPr txBox="1"/>
          <p:nvPr/>
        </p:nvSpPr>
        <p:spPr>
          <a:xfrm>
            <a:off x="514504" y="1742953"/>
            <a:ext cx="71882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Industry-standard protocol enabling SDN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implementation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Defines communication between control plane (controller) and data plane (switches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)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 err="1">
                <a:latin typeface="SF싸락눈" panose="02000503000000000000" pitchFamily="2" charset="-127"/>
                <a:ea typeface="SF싸락눈" panose="02000503000000000000" pitchFamily="2" charset="-127"/>
              </a:rPr>
              <a:t>OpenFlow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 Message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Types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Controller-to-Switch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: Flow-Mod, Packet-Out, Stats-Request, </a:t>
            </a:r>
            <a:r>
              <a:rPr lang="en-US" altLang="ko-KR" sz="2000" dirty="0" err="1">
                <a:latin typeface="SF싸락눈" panose="02000503000000000000" pitchFamily="2" charset="-127"/>
                <a:ea typeface="SF싸락눈" panose="02000503000000000000" pitchFamily="2" charset="-127"/>
              </a:rPr>
              <a:t>Config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,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Barrier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Switch-to-Controller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: Packet-In, Flow-Removed, Port-Status,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Error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Symmetric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: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Echo </a:t>
            </a: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Request/Reply,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Experimenter (Not recommended since </a:t>
            </a:r>
            <a:r>
              <a:rPr lang="en-US" altLang="ko-KR" sz="2000" dirty="0" err="1" smtClean="0">
                <a:latin typeface="SF싸락눈" panose="02000503000000000000" pitchFamily="2" charset="-127"/>
                <a:ea typeface="SF싸락눈" panose="02000503000000000000" pitchFamily="2" charset="-127"/>
              </a:rPr>
              <a:t>openflow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 is made for centralization)</a:t>
            </a:r>
          </a:p>
        </p:txBody>
      </p:sp>
      <p:grpSp>
        <p:nvGrpSpPr>
          <p:cNvPr id="300" name="Group 1">
            <a:extLst>
              <a:ext uri="{FF2B5EF4-FFF2-40B4-BE49-F238E27FC236}">
                <a16:creationId xmlns:a16="http://schemas.microsoft.com/office/drawing/2014/main" id="{EB7985DA-96E9-D388-B1C3-38C134F14E95}"/>
              </a:ext>
            </a:extLst>
          </p:cNvPr>
          <p:cNvGrpSpPr/>
          <p:nvPr/>
        </p:nvGrpSpPr>
        <p:grpSpPr>
          <a:xfrm>
            <a:off x="7837936" y="2007664"/>
            <a:ext cx="3616623" cy="3620663"/>
            <a:chOff x="7686822" y="1557656"/>
            <a:chExt cx="3616623" cy="3620663"/>
          </a:xfrm>
        </p:grpSpPr>
        <p:grpSp>
          <p:nvGrpSpPr>
            <p:cNvPr id="301" name="Group 950">
              <a:extLst>
                <a:ext uri="{FF2B5EF4-FFF2-40B4-BE49-F238E27FC236}">
                  <a16:creationId xmlns:a16="http://schemas.microsoft.com/office/drawing/2014/main" id="{C635D46A-0F1B-4D4F-D84E-9FEEF2BE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350" name="Freeform 951">
                <a:extLst>
                  <a:ext uri="{FF2B5EF4-FFF2-40B4-BE49-F238E27FC236}">
                    <a16:creationId xmlns:a16="http://schemas.microsoft.com/office/drawing/2014/main" id="{3C07A463-131E-64F5-0528-0496F6D3A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1" name="Rectangle 952">
                <a:extLst>
                  <a:ext uri="{FF2B5EF4-FFF2-40B4-BE49-F238E27FC236}">
                    <a16:creationId xmlns:a16="http://schemas.microsoft.com/office/drawing/2014/main" id="{8757AEE8-9163-B632-B7EB-2CF076B31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2" name="Freeform 953">
                <a:extLst>
                  <a:ext uri="{FF2B5EF4-FFF2-40B4-BE49-F238E27FC236}">
                    <a16:creationId xmlns:a16="http://schemas.microsoft.com/office/drawing/2014/main" id="{2FCD63F1-F922-79D6-3D80-50F1FC1C1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3" name="Freeform 954">
                <a:extLst>
                  <a:ext uri="{FF2B5EF4-FFF2-40B4-BE49-F238E27FC236}">
                    <a16:creationId xmlns:a16="http://schemas.microsoft.com/office/drawing/2014/main" id="{29747B51-AABC-D05A-21DB-14F34D1DF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4" name="Rectangle 955">
                <a:extLst>
                  <a:ext uri="{FF2B5EF4-FFF2-40B4-BE49-F238E27FC236}">
                    <a16:creationId xmlns:a16="http://schemas.microsoft.com/office/drawing/2014/main" id="{ECBCD728-DD00-931E-E375-079D07CB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55" name="Group 956">
                <a:extLst>
                  <a:ext uri="{FF2B5EF4-FFF2-40B4-BE49-F238E27FC236}">
                    <a16:creationId xmlns:a16="http://schemas.microsoft.com/office/drawing/2014/main" id="{0AA9EF8F-DF3E-32E6-5D9D-3586AF145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80" name="AutoShape 957">
                  <a:extLst>
                    <a:ext uri="{FF2B5EF4-FFF2-40B4-BE49-F238E27FC236}">
                      <a16:creationId xmlns:a16="http://schemas.microsoft.com/office/drawing/2014/main" id="{CEC35FCF-4E67-F1BD-F2A7-4F2812707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81" name="AutoShape 958">
                  <a:extLst>
                    <a:ext uri="{FF2B5EF4-FFF2-40B4-BE49-F238E27FC236}">
                      <a16:creationId xmlns:a16="http://schemas.microsoft.com/office/drawing/2014/main" id="{BD7A5D29-FDFA-8BED-EFCB-B454CDEA0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56" name="Rectangle 959">
                <a:extLst>
                  <a:ext uri="{FF2B5EF4-FFF2-40B4-BE49-F238E27FC236}">
                    <a16:creationId xmlns:a16="http://schemas.microsoft.com/office/drawing/2014/main" id="{48FFFFFC-FA05-144C-0706-364A713C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57" name="Group 960">
                <a:extLst>
                  <a:ext uri="{FF2B5EF4-FFF2-40B4-BE49-F238E27FC236}">
                    <a16:creationId xmlns:a16="http://schemas.microsoft.com/office/drawing/2014/main" id="{09B7AA0F-2739-DA23-EBF9-C970A6DAC1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78" name="AutoShape 961">
                  <a:extLst>
                    <a:ext uri="{FF2B5EF4-FFF2-40B4-BE49-F238E27FC236}">
                      <a16:creationId xmlns:a16="http://schemas.microsoft.com/office/drawing/2014/main" id="{CD46B3C3-A0E2-2788-8A54-48CE1532C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9" name="AutoShape 962">
                  <a:extLst>
                    <a:ext uri="{FF2B5EF4-FFF2-40B4-BE49-F238E27FC236}">
                      <a16:creationId xmlns:a16="http://schemas.microsoft.com/office/drawing/2014/main" id="{57FE0DD9-06CD-C782-3EAA-B6363990A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58" name="Rectangle 963">
                <a:extLst>
                  <a:ext uri="{FF2B5EF4-FFF2-40B4-BE49-F238E27FC236}">
                    <a16:creationId xmlns:a16="http://schemas.microsoft.com/office/drawing/2014/main" id="{FC14EDE8-01E4-F627-3DF0-0BA36C37D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59" name="Rectangle 964">
                <a:extLst>
                  <a:ext uri="{FF2B5EF4-FFF2-40B4-BE49-F238E27FC236}">
                    <a16:creationId xmlns:a16="http://schemas.microsoft.com/office/drawing/2014/main" id="{B318BE60-4F98-EEEB-83F2-631C1D1A4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60" name="Group 965">
                <a:extLst>
                  <a:ext uri="{FF2B5EF4-FFF2-40B4-BE49-F238E27FC236}">
                    <a16:creationId xmlns:a16="http://schemas.microsoft.com/office/drawing/2014/main" id="{221C476B-1615-DEE5-40AB-3CBBEE60F0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76" name="AutoShape 966">
                  <a:extLst>
                    <a:ext uri="{FF2B5EF4-FFF2-40B4-BE49-F238E27FC236}">
                      <a16:creationId xmlns:a16="http://schemas.microsoft.com/office/drawing/2014/main" id="{F9C5064C-1CC5-F2C0-A51D-FA0E4057C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7" name="AutoShape 967">
                  <a:extLst>
                    <a:ext uri="{FF2B5EF4-FFF2-40B4-BE49-F238E27FC236}">
                      <a16:creationId xmlns:a16="http://schemas.microsoft.com/office/drawing/2014/main" id="{38C8A527-8EA2-C795-BA67-98045F26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61" name="Freeform 968">
                <a:extLst>
                  <a:ext uri="{FF2B5EF4-FFF2-40B4-BE49-F238E27FC236}">
                    <a16:creationId xmlns:a16="http://schemas.microsoft.com/office/drawing/2014/main" id="{6682E241-A56E-14BD-3534-1E728788B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362" name="Group 969">
                <a:extLst>
                  <a:ext uri="{FF2B5EF4-FFF2-40B4-BE49-F238E27FC236}">
                    <a16:creationId xmlns:a16="http://schemas.microsoft.com/office/drawing/2014/main" id="{847B1649-768C-E932-C11D-B14CB9D0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74" name="AutoShape 970">
                  <a:extLst>
                    <a:ext uri="{FF2B5EF4-FFF2-40B4-BE49-F238E27FC236}">
                      <a16:creationId xmlns:a16="http://schemas.microsoft.com/office/drawing/2014/main" id="{24A4C8E1-5BC3-8F50-6DE3-66734E2CA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375" name="AutoShape 971">
                  <a:extLst>
                    <a:ext uri="{FF2B5EF4-FFF2-40B4-BE49-F238E27FC236}">
                      <a16:creationId xmlns:a16="http://schemas.microsoft.com/office/drawing/2014/main" id="{7879C46F-FE20-0E6F-B6E3-F02B02E6C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363" name="Rectangle 972">
                <a:extLst>
                  <a:ext uri="{FF2B5EF4-FFF2-40B4-BE49-F238E27FC236}">
                    <a16:creationId xmlns:a16="http://schemas.microsoft.com/office/drawing/2014/main" id="{22A1DB71-4F7F-3DB3-9000-5C10189A9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4" name="Freeform 973">
                <a:extLst>
                  <a:ext uri="{FF2B5EF4-FFF2-40B4-BE49-F238E27FC236}">
                    <a16:creationId xmlns:a16="http://schemas.microsoft.com/office/drawing/2014/main" id="{8CE3B705-B766-AB8F-72DE-A6611AEFB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5" name="Freeform 974">
                <a:extLst>
                  <a:ext uri="{FF2B5EF4-FFF2-40B4-BE49-F238E27FC236}">
                    <a16:creationId xmlns:a16="http://schemas.microsoft.com/office/drawing/2014/main" id="{FB337CC4-50EA-FD3A-5A5B-25590451C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6" name="Oval 975">
                <a:extLst>
                  <a:ext uri="{FF2B5EF4-FFF2-40B4-BE49-F238E27FC236}">
                    <a16:creationId xmlns:a16="http://schemas.microsoft.com/office/drawing/2014/main" id="{D594959A-9A0E-045E-0458-522147C8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7" name="Freeform 976">
                <a:extLst>
                  <a:ext uri="{FF2B5EF4-FFF2-40B4-BE49-F238E27FC236}">
                    <a16:creationId xmlns:a16="http://schemas.microsoft.com/office/drawing/2014/main" id="{CBAD1AA0-6A06-46C7-0A75-DEAD8059A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8" name="AutoShape 977">
                <a:extLst>
                  <a:ext uri="{FF2B5EF4-FFF2-40B4-BE49-F238E27FC236}">
                    <a16:creationId xmlns:a16="http://schemas.microsoft.com/office/drawing/2014/main" id="{5E76E90B-9D37-8D2C-FEFF-022AB0C98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69" name="AutoShape 978">
                <a:extLst>
                  <a:ext uri="{FF2B5EF4-FFF2-40B4-BE49-F238E27FC236}">
                    <a16:creationId xmlns:a16="http://schemas.microsoft.com/office/drawing/2014/main" id="{EC5058EA-33D3-CBB1-28B6-A32422EF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0" name="Oval 979">
                <a:extLst>
                  <a:ext uri="{FF2B5EF4-FFF2-40B4-BE49-F238E27FC236}">
                    <a16:creationId xmlns:a16="http://schemas.microsoft.com/office/drawing/2014/main" id="{9095BAAC-74B5-BFD1-6E5A-BD4FDF65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1" name="Oval 980">
                <a:extLst>
                  <a:ext uri="{FF2B5EF4-FFF2-40B4-BE49-F238E27FC236}">
                    <a16:creationId xmlns:a16="http://schemas.microsoft.com/office/drawing/2014/main" id="{48CD87B7-B686-916C-7308-64B4D1ED4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2" name="Oval 981">
                <a:extLst>
                  <a:ext uri="{FF2B5EF4-FFF2-40B4-BE49-F238E27FC236}">
                    <a16:creationId xmlns:a16="http://schemas.microsoft.com/office/drawing/2014/main" id="{D60C001A-4D0F-57AF-DC1D-24C53331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373" name="Rectangle 982">
                <a:extLst>
                  <a:ext uri="{FF2B5EF4-FFF2-40B4-BE49-F238E27FC236}">
                    <a16:creationId xmlns:a16="http://schemas.microsoft.com/office/drawing/2014/main" id="{3A8FFC0E-FB88-2E67-AA11-2D0031C80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302" name="Picture 4">
              <a:extLst>
                <a:ext uri="{FF2B5EF4-FFF2-40B4-BE49-F238E27FC236}">
                  <a16:creationId xmlns:a16="http://schemas.microsoft.com/office/drawing/2014/main" id="{863A3F36-83AB-6A0D-0804-A8D2F1FC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88283B4A-6305-6EFD-312D-06A2CF6021ED}"/>
                </a:ext>
              </a:extLst>
            </p:cNvPr>
            <p:cNvSpPr txBox="1"/>
            <p:nvPr/>
          </p:nvSpPr>
          <p:spPr>
            <a:xfrm>
              <a:off x="7757772" y="1557656"/>
              <a:ext cx="2387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OpenFlow Controller</a:t>
              </a:r>
            </a:p>
          </p:txBody>
        </p:sp>
        <p:sp>
          <p:nvSpPr>
            <p:cNvPr id="304" name="Freeform 3">
              <a:extLst>
                <a:ext uri="{FF2B5EF4-FFF2-40B4-BE49-F238E27FC236}">
                  <a16:creationId xmlns:a16="http://schemas.microsoft.com/office/drawing/2014/main" id="{D8B9C48E-C894-7125-CB7E-1FD0B76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05" name="Straight Connector 6">
              <a:extLst>
                <a:ext uri="{FF2B5EF4-FFF2-40B4-BE49-F238E27FC236}">
                  <a16:creationId xmlns:a16="http://schemas.microsoft.com/office/drawing/2014/main" id="{E57EB1D8-DC51-2C3F-EF8A-A2A4B07557BE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06" name="Straight Connector 7">
              <a:extLst>
                <a:ext uri="{FF2B5EF4-FFF2-40B4-BE49-F238E27FC236}">
                  <a16:creationId xmlns:a16="http://schemas.microsoft.com/office/drawing/2014/main" id="{0CDC0B14-5CD1-FFA4-6333-3758BE891B03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07" name="Straight Connector 8">
              <a:extLst>
                <a:ext uri="{FF2B5EF4-FFF2-40B4-BE49-F238E27FC236}">
                  <a16:creationId xmlns:a16="http://schemas.microsoft.com/office/drawing/2014/main" id="{1D4B68AA-DCF2-35F5-49D4-BF6E80BED583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08" name="Straight Connector 9">
              <a:extLst>
                <a:ext uri="{FF2B5EF4-FFF2-40B4-BE49-F238E27FC236}">
                  <a16:creationId xmlns:a16="http://schemas.microsoft.com/office/drawing/2014/main" id="{11EFE43C-B13E-8139-5952-0C493FE09901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09" name="Straight Connector 10">
              <a:extLst>
                <a:ext uri="{FF2B5EF4-FFF2-40B4-BE49-F238E27FC236}">
                  <a16:creationId xmlns:a16="http://schemas.microsoft.com/office/drawing/2014/main" id="{3F05DEB1-FE98-3634-2F74-DF647D6DE51E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10" name="Group 11">
              <a:extLst>
                <a:ext uri="{FF2B5EF4-FFF2-40B4-BE49-F238E27FC236}">
                  <a16:creationId xmlns:a16="http://schemas.microsoft.com/office/drawing/2014/main" id="{03F1A73A-57FB-E294-00C2-0F497C2BE567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343" name="Freeform 40">
                <a:extLst>
                  <a:ext uri="{FF2B5EF4-FFF2-40B4-BE49-F238E27FC236}">
                    <a16:creationId xmlns:a16="http://schemas.microsoft.com/office/drawing/2014/main" id="{810D54C2-B025-CBB8-3A12-F9AEA2CD06B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44" name="Oval 41">
                <a:extLst>
                  <a:ext uri="{FF2B5EF4-FFF2-40B4-BE49-F238E27FC236}">
                    <a16:creationId xmlns:a16="http://schemas.microsoft.com/office/drawing/2014/main" id="{E9C23F92-2FCF-9C61-AE50-141E9D45C66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45" name="Group 42">
                <a:extLst>
                  <a:ext uri="{FF2B5EF4-FFF2-40B4-BE49-F238E27FC236}">
                    <a16:creationId xmlns:a16="http://schemas.microsoft.com/office/drawing/2014/main" id="{29520D34-E9CC-20FB-8FE2-744D3637404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46" name="Freeform 43">
                  <a:extLst>
                    <a:ext uri="{FF2B5EF4-FFF2-40B4-BE49-F238E27FC236}">
                      <a16:creationId xmlns:a16="http://schemas.microsoft.com/office/drawing/2014/main" id="{A73CC149-0B37-83E3-5173-03C62BA8FD5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Freeform 44">
                  <a:extLst>
                    <a:ext uri="{FF2B5EF4-FFF2-40B4-BE49-F238E27FC236}">
                      <a16:creationId xmlns:a16="http://schemas.microsoft.com/office/drawing/2014/main" id="{A7CE5A2C-06DD-BEA3-6128-2D961026B8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8" name="Freeform 45">
                  <a:extLst>
                    <a:ext uri="{FF2B5EF4-FFF2-40B4-BE49-F238E27FC236}">
                      <a16:creationId xmlns:a16="http://schemas.microsoft.com/office/drawing/2014/main" id="{D9D8F51F-1552-D7B2-BDBE-A9EF5838003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46">
                  <a:extLst>
                    <a:ext uri="{FF2B5EF4-FFF2-40B4-BE49-F238E27FC236}">
                      <a16:creationId xmlns:a16="http://schemas.microsoft.com/office/drawing/2014/main" id="{457DB340-1FFE-57A9-D720-DEBBAB8D549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1" name="Group 12">
              <a:extLst>
                <a:ext uri="{FF2B5EF4-FFF2-40B4-BE49-F238E27FC236}">
                  <a16:creationId xmlns:a16="http://schemas.microsoft.com/office/drawing/2014/main" id="{B7C3B06B-2F8E-3EE2-66B6-8D159C07582D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336" name="Freeform 33">
                <a:extLst>
                  <a:ext uri="{FF2B5EF4-FFF2-40B4-BE49-F238E27FC236}">
                    <a16:creationId xmlns:a16="http://schemas.microsoft.com/office/drawing/2014/main" id="{8DB057F3-DD5E-60FF-63D1-65CB3B4F189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7" name="Oval 34">
                <a:extLst>
                  <a:ext uri="{FF2B5EF4-FFF2-40B4-BE49-F238E27FC236}">
                    <a16:creationId xmlns:a16="http://schemas.microsoft.com/office/drawing/2014/main" id="{41405085-9010-BBB6-C350-59582C7E01C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8" name="Group 35">
                <a:extLst>
                  <a:ext uri="{FF2B5EF4-FFF2-40B4-BE49-F238E27FC236}">
                    <a16:creationId xmlns:a16="http://schemas.microsoft.com/office/drawing/2014/main" id="{8B9D054C-6829-A5D1-2310-8659731DF8F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9" name="Freeform 36">
                  <a:extLst>
                    <a:ext uri="{FF2B5EF4-FFF2-40B4-BE49-F238E27FC236}">
                      <a16:creationId xmlns:a16="http://schemas.microsoft.com/office/drawing/2014/main" id="{B11FD783-38B9-9B32-A598-312925198D2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0" name="Freeform 37">
                  <a:extLst>
                    <a:ext uri="{FF2B5EF4-FFF2-40B4-BE49-F238E27FC236}">
                      <a16:creationId xmlns:a16="http://schemas.microsoft.com/office/drawing/2014/main" id="{CA94DA96-3518-AE95-998F-F263960A314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1" name="Freeform 38">
                  <a:extLst>
                    <a:ext uri="{FF2B5EF4-FFF2-40B4-BE49-F238E27FC236}">
                      <a16:creationId xmlns:a16="http://schemas.microsoft.com/office/drawing/2014/main" id="{ED43DD8D-1FD1-8FDC-352D-46DBD5B5814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42" name="Freeform 39">
                  <a:extLst>
                    <a:ext uri="{FF2B5EF4-FFF2-40B4-BE49-F238E27FC236}">
                      <a16:creationId xmlns:a16="http://schemas.microsoft.com/office/drawing/2014/main" id="{D4C4A06B-3ACF-A4D1-124D-4D127601089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2" name="Group 13">
              <a:extLst>
                <a:ext uri="{FF2B5EF4-FFF2-40B4-BE49-F238E27FC236}">
                  <a16:creationId xmlns:a16="http://schemas.microsoft.com/office/drawing/2014/main" id="{42D55B6C-154E-B0BB-1C11-528560E532FB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325" name="Freeform 26">
                <a:extLst>
                  <a:ext uri="{FF2B5EF4-FFF2-40B4-BE49-F238E27FC236}">
                    <a16:creationId xmlns:a16="http://schemas.microsoft.com/office/drawing/2014/main" id="{DDA1C722-6874-224E-71F1-C13250420A2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30" name="Oval 27">
                <a:extLst>
                  <a:ext uri="{FF2B5EF4-FFF2-40B4-BE49-F238E27FC236}">
                    <a16:creationId xmlns:a16="http://schemas.microsoft.com/office/drawing/2014/main" id="{B3D41315-1496-7F12-31C8-8F2B5B6CCDC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31" name="Group 28">
                <a:extLst>
                  <a:ext uri="{FF2B5EF4-FFF2-40B4-BE49-F238E27FC236}">
                    <a16:creationId xmlns:a16="http://schemas.microsoft.com/office/drawing/2014/main" id="{6F0A53AA-AFD1-3164-0260-61AC6C61E8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32" name="Freeform 29">
                  <a:extLst>
                    <a:ext uri="{FF2B5EF4-FFF2-40B4-BE49-F238E27FC236}">
                      <a16:creationId xmlns:a16="http://schemas.microsoft.com/office/drawing/2014/main" id="{C30150BE-C725-649C-8CD3-7C62BFE6752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33" name="Freeform 30">
                  <a:extLst>
                    <a:ext uri="{FF2B5EF4-FFF2-40B4-BE49-F238E27FC236}">
                      <a16:creationId xmlns:a16="http://schemas.microsoft.com/office/drawing/2014/main" id="{DF0B0F1D-95E0-2BE2-A8B5-27304A2B6C2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34" name="Freeform 31">
                  <a:extLst>
                    <a:ext uri="{FF2B5EF4-FFF2-40B4-BE49-F238E27FC236}">
                      <a16:creationId xmlns:a16="http://schemas.microsoft.com/office/drawing/2014/main" id="{376ADC40-5E38-7B9D-CD8C-B6AE5644E2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Freeform 32">
                  <a:extLst>
                    <a:ext uri="{FF2B5EF4-FFF2-40B4-BE49-F238E27FC236}">
                      <a16:creationId xmlns:a16="http://schemas.microsoft.com/office/drawing/2014/main" id="{2111D638-E432-41CE-E796-D3537F60EED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13" name="Group 14">
              <a:extLst>
                <a:ext uri="{FF2B5EF4-FFF2-40B4-BE49-F238E27FC236}">
                  <a16:creationId xmlns:a16="http://schemas.microsoft.com/office/drawing/2014/main" id="{40A0CB8D-4877-DA09-6055-19EF856F847A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318" name="Freeform 19">
                <a:extLst>
                  <a:ext uri="{FF2B5EF4-FFF2-40B4-BE49-F238E27FC236}">
                    <a16:creationId xmlns:a16="http://schemas.microsoft.com/office/drawing/2014/main" id="{56549DE1-0E82-91FC-FABC-712B9A9C3F5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319" name="Oval 20">
                <a:extLst>
                  <a:ext uri="{FF2B5EF4-FFF2-40B4-BE49-F238E27FC236}">
                    <a16:creationId xmlns:a16="http://schemas.microsoft.com/office/drawing/2014/main" id="{1C6C7E4D-F8BC-1961-19F2-CE6DA1D7730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320" name="Group 21">
                <a:extLst>
                  <a:ext uri="{FF2B5EF4-FFF2-40B4-BE49-F238E27FC236}">
                    <a16:creationId xmlns:a16="http://schemas.microsoft.com/office/drawing/2014/main" id="{D2EDCEC5-1BDD-BE53-F945-A09FDB85E06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321" name="Freeform 22">
                  <a:extLst>
                    <a:ext uri="{FF2B5EF4-FFF2-40B4-BE49-F238E27FC236}">
                      <a16:creationId xmlns:a16="http://schemas.microsoft.com/office/drawing/2014/main" id="{E58340A8-01C7-F374-B6D5-E582CBBBA77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22" name="Freeform 23">
                  <a:extLst>
                    <a:ext uri="{FF2B5EF4-FFF2-40B4-BE49-F238E27FC236}">
                      <a16:creationId xmlns:a16="http://schemas.microsoft.com/office/drawing/2014/main" id="{26D545FD-87FB-147B-3B07-630172029C9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23" name="Freeform 24">
                  <a:extLst>
                    <a:ext uri="{FF2B5EF4-FFF2-40B4-BE49-F238E27FC236}">
                      <a16:creationId xmlns:a16="http://schemas.microsoft.com/office/drawing/2014/main" id="{12C3CE69-33D2-FB38-1151-403FC6461F1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324" name="Freeform 25">
                  <a:extLst>
                    <a:ext uri="{FF2B5EF4-FFF2-40B4-BE49-F238E27FC236}">
                      <a16:creationId xmlns:a16="http://schemas.microsoft.com/office/drawing/2014/main" id="{AB0767B9-2530-4721-4D06-E3A2C62E652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14" name="Up-Down Arrow 15">
              <a:extLst>
                <a:ext uri="{FF2B5EF4-FFF2-40B4-BE49-F238E27FC236}">
                  <a16:creationId xmlns:a16="http://schemas.microsoft.com/office/drawing/2014/main" id="{A295A60A-C7A6-F5A2-9668-BE165EA93039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5" name="Up-Down Arrow 16">
              <a:extLst>
                <a:ext uri="{FF2B5EF4-FFF2-40B4-BE49-F238E27FC236}">
                  <a16:creationId xmlns:a16="http://schemas.microsoft.com/office/drawing/2014/main" id="{BD901FAC-1EE7-84F2-0D85-D54C352FD4AF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6" name="Up-Down Arrow 17">
              <a:extLst>
                <a:ext uri="{FF2B5EF4-FFF2-40B4-BE49-F238E27FC236}">
                  <a16:creationId xmlns:a16="http://schemas.microsoft.com/office/drawing/2014/main" id="{D9064E48-BE7A-1B3B-3576-87E609A17374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17" name="Up-Down Arrow 18">
              <a:extLst>
                <a:ext uri="{FF2B5EF4-FFF2-40B4-BE49-F238E27FC236}">
                  <a16:creationId xmlns:a16="http://schemas.microsoft.com/office/drawing/2014/main" id="{811880F8-B9B3-F8D4-76C9-CE60468ADB15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187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6175806" cy="523220"/>
            <a:chOff x="164064" y="1119724"/>
            <a:chExt cx="6175806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557037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Link Layer Discovery Protocol (LLDP)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2DDC9-E040-1861-8EA6-F36BDC61FCCC}"/>
              </a:ext>
            </a:extLst>
          </p:cNvPr>
          <p:cNvSpPr txBox="1"/>
          <p:nvPr/>
        </p:nvSpPr>
        <p:spPr>
          <a:xfrm>
            <a:off x="523415" y="1723907"/>
            <a:ext cx="95907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Vendor-neutral Layer 2 discovery protocol (IEEE 802.1AB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)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Enables automatic network topology discovery and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mapping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Discovery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Process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Controller sends LLDP packet via Packet-Out to each switch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port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Neighboring switch receives LLDP and sends Packet-In to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controller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Neighboring switch receives LLDP and sends Packet-In to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controller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Repeated periodically to detect topology changes</a:t>
            </a:r>
            <a:endParaRPr lang="en-US" altLang="ko-KR" sz="2000" dirty="0">
              <a:latin typeface="SF싸락눈" panose="02000503000000000000" pitchFamily="2" charset="-127"/>
              <a:ea typeface="SF싸락눈" panose="02000503000000000000" pitchFamily="2" charset="-127"/>
            </a:endParaRPr>
          </a:p>
        </p:txBody>
      </p:sp>
      <p:grpSp>
        <p:nvGrpSpPr>
          <p:cNvPr id="382" name="Group 1">
            <a:extLst>
              <a:ext uri="{FF2B5EF4-FFF2-40B4-BE49-F238E27FC236}">
                <a16:creationId xmlns:a16="http://schemas.microsoft.com/office/drawing/2014/main" id="{EB7985DA-96E9-D388-B1C3-38C134F14E95}"/>
              </a:ext>
            </a:extLst>
          </p:cNvPr>
          <p:cNvGrpSpPr/>
          <p:nvPr/>
        </p:nvGrpSpPr>
        <p:grpSpPr>
          <a:xfrm>
            <a:off x="7766374" y="1723907"/>
            <a:ext cx="3616623" cy="3620663"/>
            <a:chOff x="7686822" y="1557656"/>
            <a:chExt cx="3616623" cy="3620663"/>
          </a:xfrm>
        </p:grpSpPr>
        <p:grpSp>
          <p:nvGrpSpPr>
            <p:cNvPr id="383" name="Group 950">
              <a:extLst>
                <a:ext uri="{FF2B5EF4-FFF2-40B4-BE49-F238E27FC236}">
                  <a16:creationId xmlns:a16="http://schemas.microsoft.com/office/drawing/2014/main" id="{C635D46A-0F1B-4D4F-D84E-9FEEF2BE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428" name="Freeform 951">
                <a:extLst>
                  <a:ext uri="{FF2B5EF4-FFF2-40B4-BE49-F238E27FC236}">
                    <a16:creationId xmlns:a16="http://schemas.microsoft.com/office/drawing/2014/main" id="{3C07A463-131E-64F5-0528-0496F6D3A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Rectangle 952">
                <a:extLst>
                  <a:ext uri="{FF2B5EF4-FFF2-40B4-BE49-F238E27FC236}">
                    <a16:creationId xmlns:a16="http://schemas.microsoft.com/office/drawing/2014/main" id="{8757AEE8-9163-B632-B7EB-2CF076B31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Freeform 953">
                <a:extLst>
                  <a:ext uri="{FF2B5EF4-FFF2-40B4-BE49-F238E27FC236}">
                    <a16:creationId xmlns:a16="http://schemas.microsoft.com/office/drawing/2014/main" id="{2FCD63F1-F922-79D6-3D80-50F1FC1C1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Freeform 954">
                <a:extLst>
                  <a:ext uri="{FF2B5EF4-FFF2-40B4-BE49-F238E27FC236}">
                    <a16:creationId xmlns:a16="http://schemas.microsoft.com/office/drawing/2014/main" id="{29747B51-AABC-D05A-21DB-14F34D1DF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Rectangle 955">
                <a:extLst>
                  <a:ext uri="{FF2B5EF4-FFF2-40B4-BE49-F238E27FC236}">
                    <a16:creationId xmlns:a16="http://schemas.microsoft.com/office/drawing/2014/main" id="{ECBCD728-DD00-931E-E375-079D07CB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3" name="Group 956">
                <a:extLst>
                  <a:ext uri="{FF2B5EF4-FFF2-40B4-BE49-F238E27FC236}">
                    <a16:creationId xmlns:a16="http://schemas.microsoft.com/office/drawing/2014/main" id="{0AA9EF8F-DF3E-32E6-5D9D-3586AF145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8" name="AutoShape 957">
                  <a:extLst>
                    <a:ext uri="{FF2B5EF4-FFF2-40B4-BE49-F238E27FC236}">
                      <a16:creationId xmlns:a16="http://schemas.microsoft.com/office/drawing/2014/main" id="{CEC35FCF-4E67-F1BD-F2A7-4F2812707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9" name="AutoShape 958">
                  <a:extLst>
                    <a:ext uri="{FF2B5EF4-FFF2-40B4-BE49-F238E27FC236}">
                      <a16:creationId xmlns:a16="http://schemas.microsoft.com/office/drawing/2014/main" id="{BD7A5D29-FDFA-8BED-EFCB-B454CDEA0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" name="Rectangle 959">
                <a:extLst>
                  <a:ext uri="{FF2B5EF4-FFF2-40B4-BE49-F238E27FC236}">
                    <a16:creationId xmlns:a16="http://schemas.microsoft.com/office/drawing/2014/main" id="{48FFFFFC-FA05-144C-0706-364A713C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5" name="Group 960">
                <a:extLst>
                  <a:ext uri="{FF2B5EF4-FFF2-40B4-BE49-F238E27FC236}">
                    <a16:creationId xmlns:a16="http://schemas.microsoft.com/office/drawing/2014/main" id="{09B7AA0F-2739-DA23-EBF9-C970A6DAC1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6" name="AutoShape 961">
                  <a:extLst>
                    <a:ext uri="{FF2B5EF4-FFF2-40B4-BE49-F238E27FC236}">
                      <a16:creationId xmlns:a16="http://schemas.microsoft.com/office/drawing/2014/main" id="{CD46B3C3-A0E2-2788-8A54-48CE1532C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7" name="AutoShape 962">
                  <a:extLst>
                    <a:ext uri="{FF2B5EF4-FFF2-40B4-BE49-F238E27FC236}">
                      <a16:creationId xmlns:a16="http://schemas.microsoft.com/office/drawing/2014/main" id="{57FE0DD9-06CD-C782-3EAA-B6363990A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6" name="Rectangle 963">
                <a:extLst>
                  <a:ext uri="{FF2B5EF4-FFF2-40B4-BE49-F238E27FC236}">
                    <a16:creationId xmlns:a16="http://schemas.microsoft.com/office/drawing/2014/main" id="{FC14EDE8-01E4-F627-3DF0-0BA36C37D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Rectangle 964">
                <a:extLst>
                  <a:ext uri="{FF2B5EF4-FFF2-40B4-BE49-F238E27FC236}">
                    <a16:creationId xmlns:a16="http://schemas.microsoft.com/office/drawing/2014/main" id="{B318BE60-4F98-EEEB-83F2-631C1D1A4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8" name="Group 965">
                <a:extLst>
                  <a:ext uri="{FF2B5EF4-FFF2-40B4-BE49-F238E27FC236}">
                    <a16:creationId xmlns:a16="http://schemas.microsoft.com/office/drawing/2014/main" id="{221C476B-1615-DEE5-40AB-3CBBEE60F0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54" name="AutoShape 966">
                  <a:extLst>
                    <a:ext uri="{FF2B5EF4-FFF2-40B4-BE49-F238E27FC236}">
                      <a16:creationId xmlns:a16="http://schemas.microsoft.com/office/drawing/2014/main" id="{F9C5064C-1CC5-F2C0-A51D-FA0E4057C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5" name="AutoShape 967">
                  <a:extLst>
                    <a:ext uri="{FF2B5EF4-FFF2-40B4-BE49-F238E27FC236}">
                      <a16:creationId xmlns:a16="http://schemas.microsoft.com/office/drawing/2014/main" id="{38C8A527-8EA2-C795-BA67-98045F26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9" name="Freeform 968">
                <a:extLst>
                  <a:ext uri="{FF2B5EF4-FFF2-40B4-BE49-F238E27FC236}">
                    <a16:creationId xmlns:a16="http://schemas.microsoft.com/office/drawing/2014/main" id="{6682E241-A56E-14BD-3534-1E728788B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0" name="Group 969">
                <a:extLst>
                  <a:ext uri="{FF2B5EF4-FFF2-40B4-BE49-F238E27FC236}">
                    <a16:creationId xmlns:a16="http://schemas.microsoft.com/office/drawing/2014/main" id="{847B1649-768C-E932-C11D-B14CB9D0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2" name="AutoShape 970">
                  <a:extLst>
                    <a:ext uri="{FF2B5EF4-FFF2-40B4-BE49-F238E27FC236}">
                      <a16:creationId xmlns:a16="http://schemas.microsoft.com/office/drawing/2014/main" id="{24A4C8E1-5BC3-8F50-6DE3-66734E2CA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3" name="AutoShape 971">
                  <a:extLst>
                    <a:ext uri="{FF2B5EF4-FFF2-40B4-BE49-F238E27FC236}">
                      <a16:creationId xmlns:a16="http://schemas.microsoft.com/office/drawing/2014/main" id="{7879C46F-FE20-0E6F-B6E3-F02B02E6C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1" name="Rectangle 972">
                <a:extLst>
                  <a:ext uri="{FF2B5EF4-FFF2-40B4-BE49-F238E27FC236}">
                    <a16:creationId xmlns:a16="http://schemas.microsoft.com/office/drawing/2014/main" id="{22A1DB71-4F7F-3DB3-9000-5C10189A9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2" name="Freeform 973">
                <a:extLst>
                  <a:ext uri="{FF2B5EF4-FFF2-40B4-BE49-F238E27FC236}">
                    <a16:creationId xmlns:a16="http://schemas.microsoft.com/office/drawing/2014/main" id="{8CE3B705-B766-AB8F-72DE-A6611AEFB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3" name="Freeform 974">
                <a:extLst>
                  <a:ext uri="{FF2B5EF4-FFF2-40B4-BE49-F238E27FC236}">
                    <a16:creationId xmlns:a16="http://schemas.microsoft.com/office/drawing/2014/main" id="{FB337CC4-50EA-FD3A-5A5B-25590451C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4" name="Oval 975">
                <a:extLst>
                  <a:ext uri="{FF2B5EF4-FFF2-40B4-BE49-F238E27FC236}">
                    <a16:creationId xmlns:a16="http://schemas.microsoft.com/office/drawing/2014/main" id="{D594959A-9A0E-045E-0458-522147C8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5" name="Freeform 976">
                <a:extLst>
                  <a:ext uri="{FF2B5EF4-FFF2-40B4-BE49-F238E27FC236}">
                    <a16:creationId xmlns:a16="http://schemas.microsoft.com/office/drawing/2014/main" id="{CBAD1AA0-6A06-46C7-0A75-DEAD8059A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AutoShape 977">
                <a:extLst>
                  <a:ext uri="{FF2B5EF4-FFF2-40B4-BE49-F238E27FC236}">
                    <a16:creationId xmlns:a16="http://schemas.microsoft.com/office/drawing/2014/main" id="{5E76E90B-9D37-8D2C-FEFF-022AB0C98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AutoShape 978">
                <a:extLst>
                  <a:ext uri="{FF2B5EF4-FFF2-40B4-BE49-F238E27FC236}">
                    <a16:creationId xmlns:a16="http://schemas.microsoft.com/office/drawing/2014/main" id="{EC5058EA-33D3-CBB1-28B6-A32422EF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8" name="Oval 979">
                <a:extLst>
                  <a:ext uri="{FF2B5EF4-FFF2-40B4-BE49-F238E27FC236}">
                    <a16:creationId xmlns:a16="http://schemas.microsoft.com/office/drawing/2014/main" id="{9095BAAC-74B5-BFD1-6E5A-BD4FDF65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9" name="Oval 980">
                <a:extLst>
                  <a:ext uri="{FF2B5EF4-FFF2-40B4-BE49-F238E27FC236}">
                    <a16:creationId xmlns:a16="http://schemas.microsoft.com/office/drawing/2014/main" id="{48CD87B7-B686-916C-7308-64B4D1ED4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0" name="Oval 981">
                <a:extLst>
                  <a:ext uri="{FF2B5EF4-FFF2-40B4-BE49-F238E27FC236}">
                    <a16:creationId xmlns:a16="http://schemas.microsoft.com/office/drawing/2014/main" id="{D60C001A-4D0F-57AF-DC1D-24C53331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1" name="Rectangle 982">
                <a:extLst>
                  <a:ext uri="{FF2B5EF4-FFF2-40B4-BE49-F238E27FC236}">
                    <a16:creationId xmlns:a16="http://schemas.microsoft.com/office/drawing/2014/main" id="{3A8FFC0E-FB88-2E67-AA11-2D0031C80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384" name="Picture 4">
              <a:extLst>
                <a:ext uri="{FF2B5EF4-FFF2-40B4-BE49-F238E27FC236}">
                  <a16:creationId xmlns:a16="http://schemas.microsoft.com/office/drawing/2014/main" id="{863A3F36-83AB-6A0D-0804-A8D2F1FC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8283B4A-6305-6EFD-312D-06A2CF6021ED}"/>
                </a:ext>
              </a:extLst>
            </p:cNvPr>
            <p:cNvSpPr txBox="1"/>
            <p:nvPr/>
          </p:nvSpPr>
          <p:spPr>
            <a:xfrm>
              <a:off x="7757772" y="1557656"/>
              <a:ext cx="2387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OpenFlow Controller</a:t>
              </a:r>
            </a:p>
          </p:txBody>
        </p:sp>
        <p:sp>
          <p:nvSpPr>
            <p:cNvPr id="386" name="Freeform 3">
              <a:extLst>
                <a:ext uri="{FF2B5EF4-FFF2-40B4-BE49-F238E27FC236}">
                  <a16:creationId xmlns:a16="http://schemas.microsoft.com/office/drawing/2014/main" id="{D8B9C48E-C894-7125-CB7E-1FD0B76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87" name="Straight Connector 6">
              <a:extLst>
                <a:ext uri="{FF2B5EF4-FFF2-40B4-BE49-F238E27FC236}">
                  <a16:creationId xmlns:a16="http://schemas.microsoft.com/office/drawing/2014/main" id="{E57EB1D8-DC51-2C3F-EF8A-A2A4B07557BE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8" name="Straight Connector 7">
              <a:extLst>
                <a:ext uri="{FF2B5EF4-FFF2-40B4-BE49-F238E27FC236}">
                  <a16:creationId xmlns:a16="http://schemas.microsoft.com/office/drawing/2014/main" id="{0CDC0B14-5CD1-FFA4-6333-3758BE891B03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9" name="Straight Connector 8">
              <a:extLst>
                <a:ext uri="{FF2B5EF4-FFF2-40B4-BE49-F238E27FC236}">
                  <a16:creationId xmlns:a16="http://schemas.microsoft.com/office/drawing/2014/main" id="{1D4B68AA-DCF2-35F5-49D4-BF6E80BED583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0" name="Straight Connector 9">
              <a:extLst>
                <a:ext uri="{FF2B5EF4-FFF2-40B4-BE49-F238E27FC236}">
                  <a16:creationId xmlns:a16="http://schemas.microsoft.com/office/drawing/2014/main" id="{11EFE43C-B13E-8139-5952-0C493FE09901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1" name="Straight Connector 10">
              <a:extLst>
                <a:ext uri="{FF2B5EF4-FFF2-40B4-BE49-F238E27FC236}">
                  <a16:creationId xmlns:a16="http://schemas.microsoft.com/office/drawing/2014/main" id="{3F05DEB1-FE98-3634-2F74-DF647D6DE51E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92" name="Group 11">
              <a:extLst>
                <a:ext uri="{FF2B5EF4-FFF2-40B4-BE49-F238E27FC236}">
                  <a16:creationId xmlns:a16="http://schemas.microsoft.com/office/drawing/2014/main" id="{03F1A73A-57FB-E294-00C2-0F497C2BE567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421" name="Freeform 40">
                <a:extLst>
                  <a:ext uri="{FF2B5EF4-FFF2-40B4-BE49-F238E27FC236}">
                    <a16:creationId xmlns:a16="http://schemas.microsoft.com/office/drawing/2014/main" id="{810D54C2-B025-CBB8-3A12-F9AEA2CD06B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22" name="Oval 41">
                <a:extLst>
                  <a:ext uri="{FF2B5EF4-FFF2-40B4-BE49-F238E27FC236}">
                    <a16:creationId xmlns:a16="http://schemas.microsoft.com/office/drawing/2014/main" id="{E9C23F92-2FCF-9C61-AE50-141E9D45C66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23" name="Group 42">
                <a:extLst>
                  <a:ext uri="{FF2B5EF4-FFF2-40B4-BE49-F238E27FC236}">
                    <a16:creationId xmlns:a16="http://schemas.microsoft.com/office/drawing/2014/main" id="{29520D34-E9CC-20FB-8FE2-744D3637404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4" name="Freeform 43">
                  <a:extLst>
                    <a:ext uri="{FF2B5EF4-FFF2-40B4-BE49-F238E27FC236}">
                      <a16:creationId xmlns:a16="http://schemas.microsoft.com/office/drawing/2014/main" id="{A73CC149-0B37-83E3-5173-03C62BA8FD5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4">
                  <a:extLst>
                    <a:ext uri="{FF2B5EF4-FFF2-40B4-BE49-F238E27FC236}">
                      <a16:creationId xmlns:a16="http://schemas.microsoft.com/office/drawing/2014/main" id="{A7CE5A2C-06DD-BEA3-6128-2D961026B8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5">
                  <a:extLst>
                    <a:ext uri="{FF2B5EF4-FFF2-40B4-BE49-F238E27FC236}">
                      <a16:creationId xmlns:a16="http://schemas.microsoft.com/office/drawing/2014/main" id="{D9D8F51F-1552-D7B2-BDBE-A9EF5838003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Freeform 46">
                  <a:extLst>
                    <a:ext uri="{FF2B5EF4-FFF2-40B4-BE49-F238E27FC236}">
                      <a16:creationId xmlns:a16="http://schemas.microsoft.com/office/drawing/2014/main" id="{457DB340-1FFE-57A9-D720-DEBBAB8D549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3" name="Group 12">
              <a:extLst>
                <a:ext uri="{FF2B5EF4-FFF2-40B4-BE49-F238E27FC236}">
                  <a16:creationId xmlns:a16="http://schemas.microsoft.com/office/drawing/2014/main" id="{B7C3B06B-2F8E-3EE2-66B6-8D159C07582D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414" name="Freeform 33">
                <a:extLst>
                  <a:ext uri="{FF2B5EF4-FFF2-40B4-BE49-F238E27FC236}">
                    <a16:creationId xmlns:a16="http://schemas.microsoft.com/office/drawing/2014/main" id="{8DB057F3-DD5E-60FF-63D1-65CB3B4F189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15" name="Oval 34">
                <a:extLst>
                  <a:ext uri="{FF2B5EF4-FFF2-40B4-BE49-F238E27FC236}">
                    <a16:creationId xmlns:a16="http://schemas.microsoft.com/office/drawing/2014/main" id="{41405085-9010-BBB6-C350-59582C7E01C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16" name="Group 35">
                <a:extLst>
                  <a:ext uri="{FF2B5EF4-FFF2-40B4-BE49-F238E27FC236}">
                    <a16:creationId xmlns:a16="http://schemas.microsoft.com/office/drawing/2014/main" id="{8B9D054C-6829-A5D1-2310-8659731DF8F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7" name="Freeform 36">
                  <a:extLst>
                    <a:ext uri="{FF2B5EF4-FFF2-40B4-BE49-F238E27FC236}">
                      <a16:creationId xmlns:a16="http://schemas.microsoft.com/office/drawing/2014/main" id="{B11FD783-38B9-9B32-A598-312925198D2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37">
                  <a:extLst>
                    <a:ext uri="{FF2B5EF4-FFF2-40B4-BE49-F238E27FC236}">
                      <a16:creationId xmlns:a16="http://schemas.microsoft.com/office/drawing/2014/main" id="{CA94DA96-3518-AE95-998F-F263960A314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38">
                  <a:extLst>
                    <a:ext uri="{FF2B5EF4-FFF2-40B4-BE49-F238E27FC236}">
                      <a16:creationId xmlns:a16="http://schemas.microsoft.com/office/drawing/2014/main" id="{ED43DD8D-1FD1-8FDC-352D-46DBD5B5814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39">
                  <a:extLst>
                    <a:ext uri="{FF2B5EF4-FFF2-40B4-BE49-F238E27FC236}">
                      <a16:creationId xmlns:a16="http://schemas.microsoft.com/office/drawing/2014/main" id="{D4C4A06B-3ACF-A4D1-124D-4D127601089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4" name="Group 13">
              <a:extLst>
                <a:ext uri="{FF2B5EF4-FFF2-40B4-BE49-F238E27FC236}">
                  <a16:creationId xmlns:a16="http://schemas.microsoft.com/office/drawing/2014/main" id="{42D55B6C-154E-B0BB-1C11-528560E532FB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407" name="Freeform 26">
                <a:extLst>
                  <a:ext uri="{FF2B5EF4-FFF2-40B4-BE49-F238E27FC236}">
                    <a16:creationId xmlns:a16="http://schemas.microsoft.com/office/drawing/2014/main" id="{DDA1C722-6874-224E-71F1-C13250420A2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08" name="Oval 27">
                <a:extLst>
                  <a:ext uri="{FF2B5EF4-FFF2-40B4-BE49-F238E27FC236}">
                    <a16:creationId xmlns:a16="http://schemas.microsoft.com/office/drawing/2014/main" id="{B3D41315-1496-7F12-31C8-8F2B5B6CCDC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09" name="Group 28">
                <a:extLst>
                  <a:ext uri="{FF2B5EF4-FFF2-40B4-BE49-F238E27FC236}">
                    <a16:creationId xmlns:a16="http://schemas.microsoft.com/office/drawing/2014/main" id="{6F0A53AA-AFD1-3164-0260-61AC6C61E8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0" name="Freeform 29">
                  <a:extLst>
                    <a:ext uri="{FF2B5EF4-FFF2-40B4-BE49-F238E27FC236}">
                      <a16:creationId xmlns:a16="http://schemas.microsoft.com/office/drawing/2014/main" id="{C30150BE-C725-649C-8CD3-7C62BFE6752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30">
                  <a:extLst>
                    <a:ext uri="{FF2B5EF4-FFF2-40B4-BE49-F238E27FC236}">
                      <a16:creationId xmlns:a16="http://schemas.microsoft.com/office/drawing/2014/main" id="{DF0B0F1D-95E0-2BE2-A8B5-27304A2B6C2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31">
                  <a:extLst>
                    <a:ext uri="{FF2B5EF4-FFF2-40B4-BE49-F238E27FC236}">
                      <a16:creationId xmlns:a16="http://schemas.microsoft.com/office/drawing/2014/main" id="{376ADC40-5E38-7B9D-CD8C-B6AE5644E2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32">
                  <a:extLst>
                    <a:ext uri="{FF2B5EF4-FFF2-40B4-BE49-F238E27FC236}">
                      <a16:creationId xmlns:a16="http://schemas.microsoft.com/office/drawing/2014/main" id="{2111D638-E432-41CE-E796-D3537F60EED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5" name="Group 14">
              <a:extLst>
                <a:ext uri="{FF2B5EF4-FFF2-40B4-BE49-F238E27FC236}">
                  <a16:creationId xmlns:a16="http://schemas.microsoft.com/office/drawing/2014/main" id="{40A0CB8D-4877-DA09-6055-19EF856F847A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400" name="Freeform 19">
                <a:extLst>
                  <a:ext uri="{FF2B5EF4-FFF2-40B4-BE49-F238E27FC236}">
                    <a16:creationId xmlns:a16="http://schemas.microsoft.com/office/drawing/2014/main" id="{56549DE1-0E82-91FC-FABC-712B9A9C3F5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01" name="Oval 20">
                <a:extLst>
                  <a:ext uri="{FF2B5EF4-FFF2-40B4-BE49-F238E27FC236}">
                    <a16:creationId xmlns:a16="http://schemas.microsoft.com/office/drawing/2014/main" id="{1C6C7E4D-F8BC-1961-19F2-CE6DA1D7730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02" name="Group 21">
                <a:extLst>
                  <a:ext uri="{FF2B5EF4-FFF2-40B4-BE49-F238E27FC236}">
                    <a16:creationId xmlns:a16="http://schemas.microsoft.com/office/drawing/2014/main" id="{D2EDCEC5-1BDD-BE53-F945-A09FDB85E06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03" name="Freeform 22">
                  <a:extLst>
                    <a:ext uri="{FF2B5EF4-FFF2-40B4-BE49-F238E27FC236}">
                      <a16:creationId xmlns:a16="http://schemas.microsoft.com/office/drawing/2014/main" id="{E58340A8-01C7-F374-B6D5-E582CBBBA77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Freeform 23">
                  <a:extLst>
                    <a:ext uri="{FF2B5EF4-FFF2-40B4-BE49-F238E27FC236}">
                      <a16:creationId xmlns:a16="http://schemas.microsoft.com/office/drawing/2014/main" id="{26D545FD-87FB-147B-3B07-630172029C9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24">
                  <a:extLst>
                    <a:ext uri="{FF2B5EF4-FFF2-40B4-BE49-F238E27FC236}">
                      <a16:creationId xmlns:a16="http://schemas.microsoft.com/office/drawing/2014/main" id="{12C3CE69-33D2-FB38-1151-403FC6461F1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25">
                  <a:extLst>
                    <a:ext uri="{FF2B5EF4-FFF2-40B4-BE49-F238E27FC236}">
                      <a16:creationId xmlns:a16="http://schemas.microsoft.com/office/drawing/2014/main" id="{AB0767B9-2530-4721-4D06-E3A2C62E652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6" name="Up-Down Arrow 15">
              <a:extLst>
                <a:ext uri="{FF2B5EF4-FFF2-40B4-BE49-F238E27FC236}">
                  <a16:creationId xmlns:a16="http://schemas.microsoft.com/office/drawing/2014/main" id="{A295A60A-C7A6-F5A2-9668-BE165EA93039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Up-Down Arrow 16">
              <a:extLst>
                <a:ext uri="{FF2B5EF4-FFF2-40B4-BE49-F238E27FC236}">
                  <a16:creationId xmlns:a16="http://schemas.microsoft.com/office/drawing/2014/main" id="{BD901FAC-1EE7-84F2-0D85-D54C352FD4AF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Up-Down Arrow 17">
              <a:extLst>
                <a:ext uri="{FF2B5EF4-FFF2-40B4-BE49-F238E27FC236}">
                  <a16:creationId xmlns:a16="http://schemas.microsoft.com/office/drawing/2014/main" id="{D9064E48-BE7A-1B3B-3576-87E609A17374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Up-Down Arrow 18">
              <a:extLst>
                <a:ext uri="{FF2B5EF4-FFF2-40B4-BE49-F238E27FC236}">
                  <a16:creationId xmlns:a16="http://schemas.microsoft.com/office/drawing/2014/main" id="{811880F8-B9B3-F8D4-76C9-CE60468ADB15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60" name="직선 화살표 연결선 459"/>
          <p:cNvCxnSpPr/>
          <p:nvPr/>
        </p:nvCxnSpPr>
        <p:spPr>
          <a:xfrm>
            <a:off x="8123593" y="4615338"/>
            <a:ext cx="1134267" cy="4231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1" name="직선 화살표 연결선 460"/>
          <p:cNvCxnSpPr/>
          <p:nvPr/>
        </p:nvCxnSpPr>
        <p:spPr>
          <a:xfrm flipV="1">
            <a:off x="9738675" y="4466629"/>
            <a:ext cx="917035" cy="50716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2" name="직선 화살표 연결선 461"/>
          <p:cNvCxnSpPr/>
          <p:nvPr/>
        </p:nvCxnSpPr>
        <p:spPr>
          <a:xfrm>
            <a:off x="9446373" y="4053846"/>
            <a:ext cx="1081111" cy="2988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직선 화살표 연결선 462"/>
          <p:cNvCxnSpPr/>
          <p:nvPr/>
        </p:nvCxnSpPr>
        <p:spPr>
          <a:xfrm flipV="1">
            <a:off x="8413808" y="4081795"/>
            <a:ext cx="651561" cy="3251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88283B4A-6305-6EFD-312D-06A2CF6021ED}"/>
              </a:ext>
            </a:extLst>
          </p:cNvPr>
          <p:cNvSpPr txBox="1"/>
          <p:nvPr/>
        </p:nvSpPr>
        <p:spPr>
          <a:xfrm>
            <a:off x="8006946" y="5020681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A8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LLDP</a:t>
            </a:r>
            <a:endParaRPr lang="en-US" sz="2000" dirty="0">
              <a:solidFill>
                <a:srgbClr val="0000A8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886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3585931" cy="523220"/>
            <a:chOff x="164064" y="1119724"/>
            <a:chExt cx="3585931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2980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LLDP vs </a:t>
              </a:r>
              <a:r>
                <a:rPr lang="en-US" altLang="ko-KR" sz="2800" dirty="0" err="1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OpenFlow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grpSp>
        <p:nvGrpSpPr>
          <p:cNvPr id="382" name="Group 1">
            <a:extLst>
              <a:ext uri="{FF2B5EF4-FFF2-40B4-BE49-F238E27FC236}">
                <a16:creationId xmlns:a16="http://schemas.microsoft.com/office/drawing/2014/main" id="{EB7985DA-96E9-D388-B1C3-38C134F14E95}"/>
              </a:ext>
            </a:extLst>
          </p:cNvPr>
          <p:cNvGrpSpPr/>
          <p:nvPr/>
        </p:nvGrpSpPr>
        <p:grpSpPr>
          <a:xfrm>
            <a:off x="7766374" y="1723907"/>
            <a:ext cx="3616623" cy="3620663"/>
            <a:chOff x="7686822" y="1557656"/>
            <a:chExt cx="3616623" cy="3620663"/>
          </a:xfrm>
        </p:grpSpPr>
        <p:grpSp>
          <p:nvGrpSpPr>
            <p:cNvPr id="383" name="Group 950">
              <a:extLst>
                <a:ext uri="{FF2B5EF4-FFF2-40B4-BE49-F238E27FC236}">
                  <a16:creationId xmlns:a16="http://schemas.microsoft.com/office/drawing/2014/main" id="{C635D46A-0F1B-4D4F-D84E-9FEEF2BEED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11490" y="2119745"/>
              <a:ext cx="440889" cy="845230"/>
              <a:chOff x="4140" y="429"/>
              <a:chExt cx="1425" cy="2396"/>
            </a:xfrm>
          </p:grpSpPr>
          <p:sp>
            <p:nvSpPr>
              <p:cNvPr id="428" name="Freeform 951">
                <a:extLst>
                  <a:ext uri="{FF2B5EF4-FFF2-40B4-BE49-F238E27FC236}">
                    <a16:creationId xmlns:a16="http://schemas.microsoft.com/office/drawing/2014/main" id="{3C07A463-131E-64F5-0528-0496F6D3A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6 w 354"/>
                  <a:gd name="T1" fmla="*/ 0 h 2742"/>
                  <a:gd name="T2" fmla="*/ 30 w 354"/>
                  <a:gd name="T3" fmla="*/ 46 h 2742"/>
                  <a:gd name="T4" fmla="*/ 30 w 354"/>
                  <a:gd name="T5" fmla="*/ 354 h 2742"/>
                  <a:gd name="T6" fmla="*/ 0 w 354"/>
                  <a:gd name="T7" fmla="*/ 371 h 2742"/>
                  <a:gd name="T8" fmla="*/ 6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29" name="Rectangle 952">
                <a:extLst>
                  <a:ext uri="{FF2B5EF4-FFF2-40B4-BE49-F238E27FC236}">
                    <a16:creationId xmlns:a16="http://schemas.microsoft.com/office/drawing/2014/main" id="{8757AEE8-9163-B632-B7EB-2CF076B31C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0" name="Freeform 953">
                <a:extLst>
                  <a:ext uri="{FF2B5EF4-FFF2-40B4-BE49-F238E27FC236}">
                    <a16:creationId xmlns:a16="http://schemas.microsoft.com/office/drawing/2014/main" id="{2FCD63F1-F922-79D6-3D80-50F1FC1C17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18 w 211"/>
                  <a:gd name="T3" fmla="*/ 30 h 2537"/>
                  <a:gd name="T4" fmla="*/ 2 w 211"/>
                  <a:gd name="T5" fmla="*/ 338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1" name="Freeform 954">
                <a:extLst>
                  <a:ext uri="{FF2B5EF4-FFF2-40B4-BE49-F238E27FC236}">
                    <a16:creationId xmlns:a16="http://schemas.microsoft.com/office/drawing/2014/main" id="{29747B51-AABC-D05A-21DB-14F34D1DF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8 h 226"/>
                  <a:gd name="T4" fmla="*/ 29 w 328"/>
                  <a:gd name="T5" fmla="*/ 32 h 226"/>
                  <a:gd name="T6" fmla="*/ 0 w 328"/>
                  <a:gd name="T7" fmla="*/ 1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2" name="Rectangle 955">
                <a:extLst>
                  <a:ext uri="{FF2B5EF4-FFF2-40B4-BE49-F238E27FC236}">
                    <a16:creationId xmlns:a16="http://schemas.microsoft.com/office/drawing/2014/main" id="{ECBCD728-DD00-931E-E375-079D07CB3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3" name="Group 956">
                <a:extLst>
                  <a:ext uri="{FF2B5EF4-FFF2-40B4-BE49-F238E27FC236}">
                    <a16:creationId xmlns:a16="http://schemas.microsoft.com/office/drawing/2014/main" id="{0AA9EF8F-DF3E-32E6-5D9D-3586AF145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8" name="AutoShape 957">
                  <a:extLst>
                    <a:ext uri="{FF2B5EF4-FFF2-40B4-BE49-F238E27FC236}">
                      <a16:creationId xmlns:a16="http://schemas.microsoft.com/office/drawing/2014/main" id="{CEC35FCF-4E67-F1BD-F2A7-4F2812707E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9" name="AutoShape 958">
                  <a:extLst>
                    <a:ext uri="{FF2B5EF4-FFF2-40B4-BE49-F238E27FC236}">
                      <a16:creationId xmlns:a16="http://schemas.microsoft.com/office/drawing/2014/main" id="{BD7A5D29-FDFA-8BED-EFCB-B454CDEA0F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4" name="Rectangle 959">
                <a:extLst>
                  <a:ext uri="{FF2B5EF4-FFF2-40B4-BE49-F238E27FC236}">
                    <a16:creationId xmlns:a16="http://schemas.microsoft.com/office/drawing/2014/main" id="{48FFFFFC-FA05-144C-0706-364A713CE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5" name="Group 960">
                <a:extLst>
                  <a:ext uri="{FF2B5EF4-FFF2-40B4-BE49-F238E27FC236}">
                    <a16:creationId xmlns:a16="http://schemas.microsoft.com/office/drawing/2014/main" id="{09B7AA0F-2739-DA23-EBF9-C970A6DAC1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56" name="AutoShape 961">
                  <a:extLst>
                    <a:ext uri="{FF2B5EF4-FFF2-40B4-BE49-F238E27FC236}">
                      <a16:creationId xmlns:a16="http://schemas.microsoft.com/office/drawing/2014/main" id="{CD46B3C3-A0E2-2788-8A54-48CE1532CE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7" name="AutoShape 962">
                  <a:extLst>
                    <a:ext uri="{FF2B5EF4-FFF2-40B4-BE49-F238E27FC236}">
                      <a16:creationId xmlns:a16="http://schemas.microsoft.com/office/drawing/2014/main" id="{57FE0DD9-06CD-C782-3EAA-B6363990AF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6" name="Rectangle 963">
                <a:extLst>
                  <a:ext uri="{FF2B5EF4-FFF2-40B4-BE49-F238E27FC236}">
                    <a16:creationId xmlns:a16="http://schemas.microsoft.com/office/drawing/2014/main" id="{FC14EDE8-01E4-F627-3DF0-0BA36C37DA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37" name="Rectangle 964">
                <a:extLst>
                  <a:ext uri="{FF2B5EF4-FFF2-40B4-BE49-F238E27FC236}">
                    <a16:creationId xmlns:a16="http://schemas.microsoft.com/office/drawing/2014/main" id="{B318BE60-4F98-EEEB-83F2-631C1D1A45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38" name="Group 965">
                <a:extLst>
                  <a:ext uri="{FF2B5EF4-FFF2-40B4-BE49-F238E27FC236}">
                    <a16:creationId xmlns:a16="http://schemas.microsoft.com/office/drawing/2014/main" id="{221C476B-1615-DEE5-40AB-3CBBEE60F0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54" name="AutoShape 966">
                  <a:extLst>
                    <a:ext uri="{FF2B5EF4-FFF2-40B4-BE49-F238E27FC236}">
                      <a16:creationId xmlns:a16="http://schemas.microsoft.com/office/drawing/2014/main" id="{F9C5064C-1CC5-F2C0-A51D-FA0E4057CB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5" name="AutoShape 967">
                  <a:extLst>
                    <a:ext uri="{FF2B5EF4-FFF2-40B4-BE49-F238E27FC236}">
                      <a16:creationId xmlns:a16="http://schemas.microsoft.com/office/drawing/2014/main" id="{38C8A527-8EA2-C795-BA67-98045F26EE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39" name="Freeform 968">
                <a:extLst>
                  <a:ext uri="{FF2B5EF4-FFF2-40B4-BE49-F238E27FC236}">
                    <a16:creationId xmlns:a16="http://schemas.microsoft.com/office/drawing/2014/main" id="{6682E241-A56E-14BD-3534-1E728788B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9 w 328"/>
                  <a:gd name="T3" fmla="*/ 17 h 226"/>
                  <a:gd name="T4" fmla="*/ 29 w 328"/>
                  <a:gd name="T5" fmla="*/ 30 h 226"/>
                  <a:gd name="T6" fmla="*/ 0 w 328"/>
                  <a:gd name="T7" fmla="*/ 1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grpSp>
            <p:nvGrpSpPr>
              <p:cNvPr id="440" name="Group 969">
                <a:extLst>
                  <a:ext uri="{FF2B5EF4-FFF2-40B4-BE49-F238E27FC236}">
                    <a16:creationId xmlns:a16="http://schemas.microsoft.com/office/drawing/2014/main" id="{847B1649-768C-E932-C11D-B14CB9D06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52" name="AutoShape 970">
                  <a:extLst>
                    <a:ext uri="{FF2B5EF4-FFF2-40B4-BE49-F238E27FC236}">
                      <a16:creationId xmlns:a16="http://schemas.microsoft.com/office/drawing/2014/main" id="{24A4C8E1-5BC3-8F50-6DE3-66734E2CA2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453" name="AutoShape 971">
                  <a:extLst>
                    <a:ext uri="{FF2B5EF4-FFF2-40B4-BE49-F238E27FC236}">
                      <a16:creationId xmlns:a16="http://schemas.microsoft.com/office/drawing/2014/main" id="{7879C46F-FE20-0E6F-B6E3-F02B02E6CF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ＭＳ Ｐゴシック" charset="0"/>
                  </a:endParaRPr>
                </a:p>
              </p:txBody>
            </p:sp>
          </p:grpSp>
          <p:sp>
            <p:nvSpPr>
              <p:cNvPr id="441" name="Rectangle 972">
                <a:extLst>
                  <a:ext uri="{FF2B5EF4-FFF2-40B4-BE49-F238E27FC236}">
                    <a16:creationId xmlns:a16="http://schemas.microsoft.com/office/drawing/2014/main" id="{22A1DB71-4F7F-3DB3-9000-5C10189A96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2" name="Freeform 973">
                <a:extLst>
                  <a:ext uri="{FF2B5EF4-FFF2-40B4-BE49-F238E27FC236}">
                    <a16:creationId xmlns:a16="http://schemas.microsoft.com/office/drawing/2014/main" id="{8CE3B705-B766-AB8F-72DE-A6611AEFB4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6 w 296"/>
                  <a:gd name="T3" fmla="*/ 18 h 256"/>
                  <a:gd name="T4" fmla="*/ 26 w 296"/>
                  <a:gd name="T5" fmla="*/ 34 h 256"/>
                  <a:gd name="T6" fmla="*/ 0 w 296"/>
                  <a:gd name="T7" fmla="*/ 1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3" name="Freeform 974">
                <a:extLst>
                  <a:ext uri="{FF2B5EF4-FFF2-40B4-BE49-F238E27FC236}">
                    <a16:creationId xmlns:a16="http://schemas.microsoft.com/office/drawing/2014/main" id="{FB337CC4-50EA-FD3A-5A5B-25590451C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7 w 304"/>
                  <a:gd name="T3" fmla="*/ 23 h 288"/>
                  <a:gd name="T4" fmla="*/ 25 w 304"/>
                  <a:gd name="T5" fmla="*/ 39 h 288"/>
                  <a:gd name="T6" fmla="*/ 2 w 304"/>
                  <a:gd name="T7" fmla="*/ 17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4" name="Oval 975">
                <a:extLst>
                  <a:ext uri="{FF2B5EF4-FFF2-40B4-BE49-F238E27FC236}">
                    <a16:creationId xmlns:a16="http://schemas.microsoft.com/office/drawing/2014/main" id="{D594959A-9A0E-045E-0458-522147C88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5" name="Freeform 976">
                <a:extLst>
                  <a:ext uri="{FF2B5EF4-FFF2-40B4-BE49-F238E27FC236}">
                    <a16:creationId xmlns:a16="http://schemas.microsoft.com/office/drawing/2014/main" id="{CBAD1AA0-6A06-46C7-0A75-DEAD8059A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15 h 240"/>
                  <a:gd name="T2" fmla="*/ 2 w 306"/>
                  <a:gd name="T3" fmla="*/ 33 h 240"/>
                  <a:gd name="T4" fmla="*/ 27 w 306"/>
                  <a:gd name="T5" fmla="*/ 15 h 240"/>
                  <a:gd name="T6" fmla="*/ 26 w 306"/>
                  <a:gd name="T7" fmla="*/ 0 h 240"/>
                  <a:gd name="T8" fmla="*/ 0 w 306"/>
                  <a:gd name="T9" fmla="*/ 15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6" name="AutoShape 977">
                <a:extLst>
                  <a:ext uri="{FF2B5EF4-FFF2-40B4-BE49-F238E27FC236}">
                    <a16:creationId xmlns:a16="http://schemas.microsoft.com/office/drawing/2014/main" id="{5E76E90B-9D37-8D2C-FEFF-022AB0C980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7" name="AutoShape 978">
                <a:extLst>
                  <a:ext uri="{FF2B5EF4-FFF2-40B4-BE49-F238E27FC236}">
                    <a16:creationId xmlns:a16="http://schemas.microsoft.com/office/drawing/2014/main" id="{EC5058EA-33D3-CBB1-28B6-A32422EF6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8" name="Oval 979">
                <a:extLst>
                  <a:ext uri="{FF2B5EF4-FFF2-40B4-BE49-F238E27FC236}">
                    <a16:creationId xmlns:a16="http://schemas.microsoft.com/office/drawing/2014/main" id="{9095BAAC-74B5-BFD1-6E5A-BD4FDF656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49" name="Oval 980">
                <a:extLst>
                  <a:ext uri="{FF2B5EF4-FFF2-40B4-BE49-F238E27FC236}">
                    <a16:creationId xmlns:a16="http://schemas.microsoft.com/office/drawing/2014/main" id="{48CD87B7-B686-916C-7308-64B4D1ED47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0" name="Oval 981">
                <a:extLst>
                  <a:ext uri="{FF2B5EF4-FFF2-40B4-BE49-F238E27FC236}">
                    <a16:creationId xmlns:a16="http://schemas.microsoft.com/office/drawing/2014/main" id="{D60C001A-4D0F-57AF-DC1D-24C533310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451" name="Rectangle 982">
                <a:extLst>
                  <a:ext uri="{FF2B5EF4-FFF2-40B4-BE49-F238E27FC236}">
                    <a16:creationId xmlns:a16="http://schemas.microsoft.com/office/drawing/2014/main" id="{3A8FFC0E-FB88-2E67-AA11-2D0031C80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384" name="Picture 4">
              <a:extLst>
                <a:ext uri="{FF2B5EF4-FFF2-40B4-BE49-F238E27FC236}">
                  <a16:creationId xmlns:a16="http://schemas.microsoft.com/office/drawing/2014/main" id="{863A3F36-83AB-6A0D-0804-A8D2F1FC7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91361" y="2246085"/>
              <a:ext cx="1629624" cy="431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5" name="TextBox 384">
              <a:extLst>
                <a:ext uri="{FF2B5EF4-FFF2-40B4-BE49-F238E27FC236}">
                  <a16:creationId xmlns:a16="http://schemas.microsoft.com/office/drawing/2014/main" id="{88283B4A-6305-6EFD-312D-06A2CF6021ED}"/>
                </a:ext>
              </a:extLst>
            </p:cNvPr>
            <p:cNvSpPr txBox="1"/>
            <p:nvPr/>
          </p:nvSpPr>
          <p:spPr>
            <a:xfrm>
              <a:off x="7757772" y="1557656"/>
              <a:ext cx="23876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dirty="0">
                  <a:solidFill>
                    <a:srgbClr val="FF0000"/>
                  </a:solidFill>
                  <a:latin typeface="말싸미815" panose="02020600000000000000" pitchFamily="18" charset="-127"/>
                  <a:ea typeface="말싸미815" panose="02020600000000000000" pitchFamily="18" charset="-127"/>
                </a:rPr>
                <a:t>OpenFlow Controller</a:t>
              </a:r>
            </a:p>
          </p:txBody>
        </p:sp>
        <p:sp>
          <p:nvSpPr>
            <p:cNvPr id="386" name="Freeform 3">
              <a:extLst>
                <a:ext uri="{FF2B5EF4-FFF2-40B4-BE49-F238E27FC236}">
                  <a16:creationId xmlns:a16="http://schemas.microsoft.com/office/drawing/2014/main" id="{D8B9C48E-C894-7125-CB7E-1FD0B76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86822" y="3573747"/>
              <a:ext cx="3616623" cy="1604572"/>
            </a:xfrm>
            <a:custGeom>
              <a:avLst/>
              <a:gdLst>
                <a:gd name="T0" fmla="*/ 0 w 2250"/>
                <a:gd name="T1" fmla="*/ 624 h 1409"/>
                <a:gd name="T2" fmla="*/ 219 w 2250"/>
                <a:gd name="T3" fmla="*/ 321 h 1409"/>
                <a:gd name="T4" fmla="*/ 529 w 2250"/>
                <a:gd name="T5" fmla="*/ 35 h 1409"/>
                <a:gd name="T6" fmla="*/ 1551 w 2250"/>
                <a:gd name="T7" fmla="*/ 111 h 1409"/>
                <a:gd name="T8" fmla="*/ 1968 w 2250"/>
                <a:gd name="T9" fmla="*/ 483 h 1409"/>
                <a:gd name="T10" fmla="*/ 2199 w 2250"/>
                <a:gd name="T11" fmla="*/ 906 h 1409"/>
                <a:gd name="T12" fmla="*/ 1659 w 2250"/>
                <a:gd name="T13" fmla="*/ 1314 h 1409"/>
                <a:gd name="T14" fmla="*/ 993 w 2250"/>
                <a:gd name="T15" fmla="*/ 1386 h 1409"/>
                <a:gd name="T16" fmla="*/ 465 w 2250"/>
                <a:gd name="T17" fmla="*/ 1356 h 1409"/>
                <a:gd name="T18" fmla="*/ 102 w 2250"/>
                <a:gd name="T19" fmla="*/ 1068 h 1409"/>
                <a:gd name="T20" fmla="*/ 0 w 2250"/>
                <a:gd name="T21" fmla="*/ 624 h 140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2250"/>
                <a:gd name="T34" fmla="*/ 0 h 1409"/>
                <a:gd name="T35" fmla="*/ 2250 w 2250"/>
                <a:gd name="T36" fmla="*/ 1409 h 1409"/>
                <a:gd name="connsiteX0" fmla="*/ 0 w 9831"/>
                <a:gd name="connsiteY0" fmla="*/ 4265 h 9728"/>
                <a:gd name="connsiteX1" fmla="*/ 973 w 9831"/>
                <a:gd name="connsiteY1" fmla="*/ 2114 h 9728"/>
                <a:gd name="connsiteX2" fmla="*/ 2351 w 9831"/>
                <a:gd name="connsiteY2" fmla="*/ 84 h 9728"/>
                <a:gd name="connsiteX3" fmla="*/ 6893 w 9831"/>
                <a:gd name="connsiteY3" fmla="*/ 624 h 9728"/>
                <a:gd name="connsiteX4" fmla="*/ 8909 w 9831"/>
                <a:gd name="connsiteY4" fmla="*/ 2780 h 9728"/>
                <a:gd name="connsiteX5" fmla="*/ 9773 w 9831"/>
                <a:gd name="connsiteY5" fmla="*/ 6266 h 9728"/>
                <a:gd name="connsiteX6" fmla="*/ 7373 w 9831"/>
                <a:gd name="connsiteY6" fmla="*/ 9162 h 9728"/>
                <a:gd name="connsiteX7" fmla="*/ 4413 w 9831"/>
                <a:gd name="connsiteY7" fmla="*/ 9673 h 9728"/>
                <a:gd name="connsiteX8" fmla="*/ 2067 w 9831"/>
                <a:gd name="connsiteY8" fmla="*/ 9460 h 9728"/>
                <a:gd name="connsiteX9" fmla="*/ 453 w 9831"/>
                <a:gd name="connsiteY9" fmla="*/ 7416 h 9728"/>
                <a:gd name="connsiteX10" fmla="*/ 0 w 9831"/>
                <a:gd name="connsiteY10" fmla="*/ 4265 h 9728"/>
                <a:gd name="connsiteX0" fmla="*/ 0 w 10003"/>
                <a:gd name="connsiteY0" fmla="*/ 4299 h 9915"/>
                <a:gd name="connsiteX1" fmla="*/ 990 w 10003"/>
                <a:gd name="connsiteY1" fmla="*/ 2088 h 9915"/>
                <a:gd name="connsiteX2" fmla="*/ 2391 w 10003"/>
                <a:gd name="connsiteY2" fmla="*/ 1 h 9915"/>
                <a:gd name="connsiteX3" fmla="*/ 6715 w 10003"/>
                <a:gd name="connsiteY3" fmla="*/ 1965 h 9915"/>
                <a:gd name="connsiteX4" fmla="*/ 9062 w 10003"/>
                <a:gd name="connsiteY4" fmla="*/ 2773 h 9915"/>
                <a:gd name="connsiteX5" fmla="*/ 9941 w 10003"/>
                <a:gd name="connsiteY5" fmla="*/ 6356 h 9915"/>
                <a:gd name="connsiteX6" fmla="*/ 7500 w 10003"/>
                <a:gd name="connsiteY6" fmla="*/ 9333 h 9915"/>
                <a:gd name="connsiteX7" fmla="*/ 4489 w 10003"/>
                <a:gd name="connsiteY7" fmla="*/ 9858 h 9915"/>
                <a:gd name="connsiteX8" fmla="*/ 2103 w 10003"/>
                <a:gd name="connsiteY8" fmla="*/ 9640 h 9915"/>
                <a:gd name="connsiteX9" fmla="*/ 461 w 10003"/>
                <a:gd name="connsiteY9" fmla="*/ 7538 h 9915"/>
                <a:gd name="connsiteX10" fmla="*/ 0 w 10003"/>
                <a:gd name="connsiteY10" fmla="*/ 4299 h 9915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336 h 10000"/>
                <a:gd name="connsiteX1" fmla="*/ 990 w 10000"/>
                <a:gd name="connsiteY1" fmla="*/ 2106 h 10000"/>
                <a:gd name="connsiteX2" fmla="*/ 2390 w 10000"/>
                <a:gd name="connsiteY2" fmla="*/ 1 h 10000"/>
                <a:gd name="connsiteX3" fmla="*/ 6713 w 10000"/>
                <a:gd name="connsiteY3" fmla="*/ 1982 h 10000"/>
                <a:gd name="connsiteX4" fmla="*/ 9059 w 10000"/>
                <a:gd name="connsiteY4" fmla="*/ 2797 h 10000"/>
                <a:gd name="connsiteX5" fmla="*/ 9938 w 10000"/>
                <a:gd name="connsiteY5" fmla="*/ 6410 h 10000"/>
                <a:gd name="connsiteX6" fmla="*/ 7498 w 10000"/>
                <a:gd name="connsiteY6" fmla="*/ 9413 h 10000"/>
                <a:gd name="connsiteX7" fmla="*/ 4488 w 10000"/>
                <a:gd name="connsiteY7" fmla="*/ 9943 h 10000"/>
                <a:gd name="connsiteX8" fmla="*/ 2102 w 10000"/>
                <a:gd name="connsiteY8" fmla="*/ 9723 h 10000"/>
                <a:gd name="connsiteX9" fmla="*/ 461 w 10000"/>
                <a:gd name="connsiteY9" fmla="*/ 7603 h 10000"/>
                <a:gd name="connsiteX10" fmla="*/ 0 w 10000"/>
                <a:gd name="connsiteY10" fmla="*/ 4336 h 10000"/>
                <a:gd name="connsiteX0" fmla="*/ 0 w 10000"/>
                <a:gd name="connsiteY0" fmla="*/ 4002 h 9666"/>
                <a:gd name="connsiteX1" fmla="*/ 990 w 10000"/>
                <a:gd name="connsiteY1" fmla="*/ 1772 h 9666"/>
                <a:gd name="connsiteX2" fmla="*/ 3804 w 10000"/>
                <a:gd name="connsiteY2" fmla="*/ 1 h 9666"/>
                <a:gd name="connsiteX3" fmla="*/ 6713 w 10000"/>
                <a:gd name="connsiteY3" fmla="*/ 1648 h 9666"/>
                <a:gd name="connsiteX4" fmla="*/ 9059 w 10000"/>
                <a:gd name="connsiteY4" fmla="*/ 2463 h 9666"/>
                <a:gd name="connsiteX5" fmla="*/ 9938 w 10000"/>
                <a:gd name="connsiteY5" fmla="*/ 6076 h 9666"/>
                <a:gd name="connsiteX6" fmla="*/ 7498 w 10000"/>
                <a:gd name="connsiteY6" fmla="*/ 9079 h 9666"/>
                <a:gd name="connsiteX7" fmla="*/ 4488 w 10000"/>
                <a:gd name="connsiteY7" fmla="*/ 9609 h 9666"/>
                <a:gd name="connsiteX8" fmla="*/ 2102 w 10000"/>
                <a:gd name="connsiteY8" fmla="*/ 9389 h 9666"/>
                <a:gd name="connsiteX9" fmla="*/ 461 w 10000"/>
                <a:gd name="connsiteY9" fmla="*/ 7269 h 9666"/>
                <a:gd name="connsiteX10" fmla="*/ 0 w 10000"/>
                <a:gd name="connsiteY10" fmla="*/ 4002 h 9666"/>
                <a:gd name="connsiteX0" fmla="*/ 103 w 9643"/>
                <a:gd name="connsiteY0" fmla="*/ 4486 h 10000"/>
                <a:gd name="connsiteX1" fmla="*/ 633 w 9643"/>
                <a:gd name="connsiteY1" fmla="*/ 1833 h 10000"/>
                <a:gd name="connsiteX2" fmla="*/ 3447 w 9643"/>
                <a:gd name="connsiteY2" fmla="*/ 1 h 10000"/>
                <a:gd name="connsiteX3" fmla="*/ 6356 w 9643"/>
                <a:gd name="connsiteY3" fmla="*/ 1705 h 10000"/>
                <a:gd name="connsiteX4" fmla="*/ 8702 w 9643"/>
                <a:gd name="connsiteY4" fmla="*/ 2548 h 10000"/>
                <a:gd name="connsiteX5" fmla="*/ 9581 w 9643"/>
                <a:gd name="connsiteY5" fmla="*/ 6286 h 10000"/>
                <a:gd name="connsiteX6" fmla="*/ 7141 w 9643"/>
                <a:gd name="connsiteY6" fmla="*/ 9393 h 10000"/>
                <a:gd name="connsiteX7" fmla="*/ 4131 w 9643"/>
                <a:gd name="connsiteY7" fmla="*/ 9941 h 10000"/>
                <a:gd name="connsiteX8" fmla="*/ 1745 w 9643"/>
                <a:gd name="connsiteY8" fmla="*/ 9713 h 10000"/>
                <a:gd name="connsiteX9" fmla="*/ 104 w 9643"/>
                <a:gd name="connsiteY9" fmla="*/ 7520 h 10000"/>
                <a:gd name="connsiteX10" fmla="*/ 103 w 9643"/>
                <a:gd name="connsiteY10" fmla="*/ 4486 h 10000"/>
                <a:gd name="connsiteX0" fmla="*/ 107 w 10000"/>
                <a:gd name="connsiteY0" fmla="*/ 4486 h 10000"/>
                <a:gd name="connsiteX1" fmla="*/ 1304 w 10000"/>
                <a:gd name="connsiteY1" fmla="*/ 2006 h 10000"/>
                <a:gd name="connsiteX2" fmla="*/ 3575 w 10000"/>
                <a:gd name="connsiteY2" fmla="*/ 1 h 10000"/>
                <a:gd name="connsiteX3" fmla="*/ 6591 w 10000"/>
                <a:gd name="connsiteY3" fmla="*/ 1705 h 10000"/>
                <a:gd name="connsiteX4" fmla="*/ 9024 w 10000"/>
                <a:gd name="connsiteY4" fmla="*/ 2548 h 10000"/>
                <a:gd name="connsiteX5" fmla="*/ 9936 w 10000"/>
                <a:gd name="connsiteY5" fmla="*/ 6286 h 10000"/>
                <a:gd name="connsiteX6" fmla="*/ 7405 w 10000"/>
                <a:gd name="connsiteY6" fmla="*/ 9393 h 10000"/>
                <a:gd name="connsiteX7" fmla="*/ 4284 w 10000"/>
                <a:gd name="connsiteY7" fmla="*/ 9941 h 10000"/>
                <a:gd name="connsiteX8" fmla="*/ 1810 w 10000"/>
                <a:gd name="connsiteY8" fmla="*/ 9713 h 10000"/>
                <a:gd name="connsiteX9" fmla="*/ 108 w 10000"/>
                <a:gd name="connsiteY9" fmla="*/ 7520 h 10000"/>
                <a:gd name="connsiteX10" fmla="*/ 107 w 10000"/>
                <a:gd name="connsiteY10" fmla="*/ 4486 h 10000"/>
                <a:gd name="connsiteX0" fmla="*/ 0 w 9893"/>
                <a:gd name="connsiteY0" fmla="*/ 4486 h 10000"/>
                <a:gd name="connsiteX1" fmla="*/ 1197 w 9893"/>
                <a:gd name="connsiteY1" fmla="*/ 2006 h 10000"/>
                <a:gd name="connsiteX2" fmla="*/ 3468 w 9893"/>
                <a:gd name="connsiteY2" fmla="*/ 1 h 10000"/>
                <a:gd name="connsiteX3" fmla="*/ 6484 w 9893"/>
                <a:gd name="connsiteY3" fmla="*/ 1705 h 10000"/>
                <a:gd name="connsiteX4" fmla="*/ 8917 w 9893"/>
                <a:gd name="connsiteY4" fmla="*/ 2548 h 10000"/>
                <a:gd name="connsiteX5" fmla="*/ 9829 w 9893"/>
                <a:gd name="connsiteY5" fmla="*/ 6286 h 10000"/>
                <a:gd name="connsiteX6" fmla="*/ 7298 w 9893"/>
                <a:gd name="connsiteY6" fmla="*/ 9393 h 10000"/>
                <a:gd name="connsiteX7" fmla="*/ 4177 w 9893"/>
                <a:gd name="connsiteY7" fmla="*/ 9941 h 10000"/>
                <a:gd name="connsiteX8" fmla="*/ 1703 w 9893"/>
                <a:gd name="connsiteY8" fmla="*/ 9713 h 10000"/>
                <a:gd name="connsiteX9" fmla="*/ 645 w 9893"/>
                <a:gd name="connsiteY9" fmla="*/ 7520 h 10000"/>
                <a:gd name="connsiteX10" fmla="*/ 0 w 9893"/>
                <a:gd name="connsiteY10" fmla="*/ 4486 h 10000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41"/>
                <a:gd name="connsiteX1" fmla="*/ 1210 w 10000"/>
                <a:gd name="connsiteY1" fmla="*/ 2006 h 10041"/>
                <a:gd name="connsiteX2" fmla="*/ 3506 w 10000"/>
                <a:gd name="connsiteY2" fmla="*/ 1 h 10041"/>
                <a:gd name="connsiteX3" fmla="*/ 6554 w 10000"/>
                <a:gd name="connsiteY3" fmla="*/ 1705 h 10041"/>
                <a:gd name="connsiteX4" fmla="*/ 9013 w 10000"/>
                <a:gd name="connsiteY4" fmla="*/ 2548 h 10041"/>
                <a:gd name="connsiteX5" fmla="*/ 9935 w 10000"/>
                <a:gd name="connsiteY5" fmla="*/ 6286 h 10041"/>
                <a:gd name="connsiteX6" fmla="*/ 7377 w 10000"/>
                <a:gd name="connsiteY6" fmla="*/ 9393 h 10041"/>
                <a:gd name="connsiteX7" fmla="*/ 4222 w 10000"/>
                <a:gd name="connsiteY7" fmla="*/ 9941 h 10041"/>
                <a:gd name="connsiteX8" fmla="*/ 1951 w 10000"/>
                <a:gd name="connsiteY8" fmla="*/ 7983 h 10041"/>
                <a:gd name="connsiteX9" fmla="*/ 652 w 10000"/>
                <a:gd name="connsiteY9" fmla="*/ 7520 h 10041"/>
                <a:gd name="connsiteX10" fmla="*/ 0 w 10000"/>
                <a:gd name="connsiteY10" fmla="*/ 4486 h 10041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  <a:gd name="connsiteX0" fmla="*/ 0 w 10000"/>
                <a:gd name="connsiteY0" fmla="*/ 4486 h 10016"/>
                <a:gd name="connsiteX1" fmla="*/ 1210 w 10000"/>
                <a:gd name="connsiteY1" fmla="*/ 2006 h 10016"/>
                <a:gd name="connsiteX2" fmla="*/ 3506 w 10000"/>
                <a:gd name="connsiteY2" fmla="*/ 1 h 10016"/>
                <a:gd name="connsiteX3" fmla="*/ 6554 w 10000"/>
                <a:gd name="connsiteY3" fmla="*/ 1705 h 10016"/>
                <a:gd name="connsiteX4" fmla="*/ 9013 w 10000"/>
                <a:gd name="connsiteY4" fmla="*/ 2548 h 10016"/>
                <a:gd name="connsiteX5" fmla="*/ 9935 w 10000"/>
                <a:gd name="connsiteY5" fmla="*/ 6286 h 10016"/>
                <a:gd name="connsiteX6" fmla="*/ 7377 w 10000"/>
                <a:gd name="connsiteY6" fmla="*/ 9393 h 10016"/>
                <a:gd name="connsiteX7" fmla="*/ 4222 w 10000"/>
                <a:gd name="connsiteY7" fmla="*/ 9941 h 10016"/>
                <a:gd name="connsiteX8" fmla="*/ 2296 w 10000"/>
                <a:gd name="connsiteY8" fmla="*/ 8329 h 10016"/>
                <a:gd name="connsiteX9" fmla="*/ 652 w 10000"/>
                <a:gd name="connsiteY9" fmla="*/ 7520 h 10016"/>
                <a:gd name="connsiteX10" fmla="*/ 0 w 10000"/>
                <a:gd name="connsiteY10" fmla="*/ 4486 h 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000" h="10016">
                  <a:moveTo>
                    <a:pt x="0" y="4486"/>
                  </a:moveTo>
                  <a:cubicBezTo>
                    <a:pt x="23" y="3587"/>
                    <a:pt x="627" y="2754"/>
                    <a:pt x="1210" y="2006"/>
                  </a:cubicBezTo>
                  <a:cubicBezTo>
                    <a:pt x="1794" y="1258"/>
                    <a:pt x="2615" y="51"/>
                    <a:pt x="3506" y="1"/>
                  </a:cubicBezTo>
                  <a:cubicBezTo>
                    <a:pt x="4396" y="-49"/>
                    <a:pt x="5636" y="1281"/>
                    <a:pt x="6554" y="1705"/>
                  </a:cubicBezTo>
                  <a:cubicBezTo>
                    <a:pt x="7473" y="2129"/>
                    <a:pt x="8449" y="1784"/>
                    <a:pt x="9013" y="2548"/>
                  </a:cubicBezTo>
                  <a:cubicBezTo>
                    <a:pt x="9577" y="3312"/>
                    <a:pt x="10207" y="5145"/>
                    <a:pt x="9935" y="6286"/>
                  </a:cubicBezTo>
                  <a:cubicBezTo>
                    <a:pt x="9662" y="7428"/>
                    <a:pt x="8329" y="8783"/>
                    <a:pt x="7377" y="9393"/>
                  </a:cubicBezTo>
                  <a:cubicBezTo>
                    <a:pt x="6425" y="10002"/>
                    <a:pt x="5069" y="10118"/>
                    <a:pt x="4222" y="9941"/>
                  </a:cubicBezTo>
                  <a:cubicBezTo>
                    <a:pt x="3375" y="9764"/>
                    <a:pt x="2767" y="8820"/>
                    <a:pt x="2296" y="8329"/>
                  </a:cubicBezTo>
                  <a:cubicBezTo>
                    <a:pt x="1825" y="7838"/>
                    <a:pt x="1035" y="8161"/>
                    <a:pt x="652" y="7520"/>
                  </a:cubicBezTo>
                  <a:cubicBezTo>
                    <a:pt x="269" y="6879"/>
                    <a:pt x="99" y="5188"/>
                    <a:pt x="0" y="4486"/>
                  </a:cubicBezTo>
                  <a:close/>
                </a:path>
              </a:pathLst>
            </a:custGeom>
            <a:solidFill>
              <a:srgbClr val="9CE0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387" name="Straight Connector 6">
              <a:extLst>
                <a:ext uri="{FF2B5EF4-FFF2-40B4-BE49-F238E27FC236}">
                  <a16:creationId xmlns:a16="http://schemas.microsoft.com/office/drawing/2014/main" id="{E57EB1D8-DC51-2C3F-EF8A-A2A4B07557BE}"/>
                </a:ext>
              </a:extLst>
            </p:cNvPr>
            <p:cNvCxnSpPr/>
            <p:nvPr/>
          </p:nvCxnSpPr>
          <p:spPr>
            <a:xfrm flipV="1">
              <a:off x="7988607" y="3775213"/>
              <a:ext cx="1203228" cy="660205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8" name="Straight Connector 7">
              <a:extLst>
                <a:ext uri="{FF2B5EF4-FFF2-40B4-BE49-F238E27FC236}">
                  <a16:creationId xmlns:a16="http://schemas.microsoft.com/office/drawing/2014/main" id="{0CDC0B14-5CD1-FFA4-6333-3758BE891B03}"/>
                </a:ext>
              </a:extLst>
            </p:cNvPr>
            <p:cNvCxnSpPr/>
            <p:nvPr/>
          </p:nvCxnSpPr>
          <p:spPr>
            <a:xfrm>
              <a:off x="7988607" y="4435418"/>
              <a:ext cx="1203228" cy="517808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9" name="Straight Connector 8">
              <a:extLst>
                <a:ext uri="{FF2B5EF4-FFF2-40B4-BE49-F238E27FC236}">
                  <a16:creationId xmlns:a16="http://schemas.microsoft.com/office/drawing/2014/main" id="{1D4B68AA-DCF2-35F5-49D4-BF6E80BED583}"/>
                </a:ext>
              </a:extLst>
            </p:cNvPr>
            <p:cNvCxnSpPr/>
            <p:nvPr/>
          </p:nvCxnSpPr>
          <p:spPr>
            <a:xfrm>
              <a:off x="8998012" y="3982336"/>
              <a:ext cx="319671" cy="828494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0" name="Straight Connector 9">
              <a:extLst>
                <a:ext uri="{FF2B5EF4-FFF2-40B4-BE49-F238E27FC236}">
                  <a16:creationId xmlns:a16="http://schemas.microsoft.com/office/drawing/2014/main" id="{11EFE43C-B13E-8139-5952-0C493FE09901}"/>
                </a:ext>
              </a:extLst>
            </p:cNvPr>
            <p:cNvCxnSpPr/>
            <p:nvPr/>
          </p:nvCxnSpPr>
          <p:spPr>
            <a:xfrm>
              <a:off x="9268742" y="3917611"/>
              <a:ext cx="1307416" cy="27185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1" name="Straight Connector 10">
              <a:extLst>
                <a:ext uri="{FF2B5EF4-FFF2-40B4-BE49-F238E27FC236}">
                  <a16:creationId xmlns:a16="http://schemas.microsoft.com/office/drawing/2014/main" id="{3F05DEB1-FE98-3634-2F74-DF647D6DE51E}"/>
                </a:ext>
              </a:extLst>
            </p:cNvPr>
            <p:cNvCxnSpPr/>
            <p:nvPr/>
          </p:nvCxnSpPr>
          <p:spPr>
            <a:xfrm flipV="1">
              <a:off x="9461009" y="4344802"/>
              <a:ext cx="1115149" cy="608426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392" name="Group 11">
              <a:extLst>
                <a:ext uri="{FF2B5EF4-FFF2-40B4-BE49-F238E27FC236}">
                  <a16:creationId xmlns:a16="http://schemas.microsoft.com/office/drawing/2014/main" id="{03F1A73A-57FB-E294-00C2-0F497C2BE567}"/>
                </a:ext>
              </a:extLst>
            </p:cNvPr>
            <p:cNvGrpSpPr/>
            <p:nvPr/>
          </p:nvGrpSpPr>
          <p:grpSpPr>
            <a:xfrm>
              <a:off x="10288073" y="4115087"/>
              <a:ext cx="753999" cy="373786"/>
              <a:chOff x="7493876" y="2774731"/>
              <a:chExt cx="1481958" cy="894622"/>
            </a:xfrm>
          </p:grpSpPr>
          <p:sp>
            <p:nvSpPr>
              <p:cNvPr id="421" name="Freeform 40">
                <a:extLst>
                  <a:ext uri="{FF2B5EF4-FFF2-40B4-BE49-F238E27FC236}">
                    <a16:creationId xmlns:a16="http://schemas.microsoft.com/office/drawing/2014/main" id="{810D54C2-B025-CBB8-3A12-F9AEA2CD06B1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22" name="Oval 41">
                <a:extLst>
                  <a:ext uri="{FF2B5EF4-FFF2-40B4-BE49-F238E27FC236}">
                    <a16:creationId xmlns:a16="http://schemas.microsoft.com/office/drawing/2014/main" id="{E9C23F92-2FCF-9C61-AE50-141E9D45C666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23" name="Group 42">
                <a:extLst>
                  <a:ext uri="{FF2B5EF4-FFF2-40B4-BE49-F238E27FC236}">
                    <a16:creationId xmlns:a16="http://schemas.microsoft.com/office/drawing/2014/main" id="{29520D34-E9CC-20FB-8FE2-744D36374044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24" name="Freeform 43">
                  <a:extLst>
                    <a:ext uri="{FF2B5EF4-FFF2-40B4-BE49-F238E27FC236}">
                      <a16:creationId xmlns:a16="http://schemas.microsoft.com/office/drawing/2014/main" id="{A73CC149-0B37-83E3-5173-03C62BA8FD5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5" name="Freeform 44">
                  <a:extLst>
                    <a:ext uri="{FF2B5EF4-FFF2-40B4-BE49-F238E27FC236}">
                      <a16:creationId xmlns:a16="http://schemas.microsoft.com/office/drawing/2014/main" id="{A7CE5A2C-06DD-BEA3-6128-2D961026B88F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6" name="Freeform 45">
                  <a:extLst>
                    <a:ext uri="{FF2B5EF4-FFF2-40B4-BE49-F238E27FC236}">
                      <a16:creationId xmlns:a16="http://schemas.microsoft.com/office/drawing/2014/main" id="{D9D8F51F-1552-D7B2-BDBE-A9EF5838003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7" name="Freeform 46">
                  <a:extLst>
                    <a:ext uri="{FF2B5EF4-FFF2-40B4-BE49-F238E27FC236}">
                      <a16:creationId xmlns:a16="http://schemas.microsoft.com/office/drawing/2014/main" id="{457DB340-1FFE-57A9-D720-DEBBAB8D549F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3" name="Group 12">
              <a:extLst>
                <a:ext uri="{FF2B5EF4-FFF2-40B4-BE49-F238E27FC236}">
                  <a16:creationId xmlns:a16="http://schemas.microsoft.com/office/drawing/2014/main" id="{B7C3B06B-2F8E-3EE2-66B6-8D159C07582D}"/>
                </a:ext>
              </a:extLst>
            </p:cNvPr>
            <p:cNvGrpSpPr/>
            <p:nvPr/>
          </p:nvGrpSpPr>
          <p:grpSpPr>
            <a:xfrm>
              <a:off x="7988218" y="4212069"/>
              <a:ext cx="753999" cy="373786"/>
              <a:chOff x="7493876" y="2774731"/>
              <a:chExt cx="1481958" cy="894622"/>
            </a:xfrm>
          </p:grpSpPr>
          <p:sp>
            <p:nvSpPr>
              <p:cNvPr id="414" name="Freeform 33">
                <a:extLst>
                  <a:ext uri="{FF2B5EF4-FFF2-40B4-BE49-F238E27FC236}">
                    <a16:creationId xmlns:a16="http://schemas.microsoft.com/office/drawing/2014/main" id="{8DB057F3-DD5E-60FF-63D1-65CB3B4F1894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15" name="Oval 34">
                <a:extLst>
                  <a:ext uri="{FF2B5EF4-FFF2-40B4-BE49-F238E27FC236}">
                    <a16:creationId xmlns:a16="http://schemas.microsoft.com/office/drawing/2014/main" id="{41405085-9010-BBB6-C350-59582C7E01C4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16" name="Group 35">
                <a:extLst>
                  <a:ext uri="{FF2B5EF4-FFF2-40B4-BE49-F238E27FC236}">
                    <a16:creationId xmlns:a16="http://schemas.microsoft.com/office/drawing/2014/main" id="{8B9D054C-6829-A5D1-2310-8659731DF8FB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7" name="Freeform 36">
                  <a:extLst>
                    <a:ext uri="{FF2B5EF4-FFF2-40B4-BE49-F238E27FC236}">
                      <a16:creationId xmlns:a16="http://schemas.microsoft.com/office/drawing/2014/main" id="{B11FD783-38B9-9B32-A598-312925198D28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8" name="Freeform 37">
                  <a:extLst>
                    <a:ext uri="{FF2B5EF4-FFF2-40B4-BE49-F238E27FC236}">
                      <a16:creationId xmlns:a16="http://schemas.microsoft.com/office/drawing/2014/main" id="{CA94DA96-3518-AE95-998F-F263960A3148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9" name="Freeform 38">
                  <a:extLst>
                    <a:ext uri="{FF2B5EF4-FFF2-40B4-BE49-F238E27FC236}">
                      <a16:creationId xmlns:a16="http://schemas.microsoft.com/office/drawing/2014/main" id="{ED43DD8D-1FD1-8FDC-352D-46DBD5B5814E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20" name="Freeform 39">
                  <a:extLst>
                    <a:ext uri="{FF2B5EF4-FFF2-40B4-BE49-F238E27FC236}">
                      <a16:creationId xmlns:a16="http://schemas.microsoft.com/office/drawing/2014/main" id="{D4C4A06B-3ACF-A4D1-124D-4D1276010894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4" name="Group 13">
              <a:extLst>
                <a:ext uri="{FF2B5EF4-FFF2-40B4-BE49-F238E27FC236}">
                  <a16:creationId xmlns:a16="http://schemas.microsoft.com/office/drawing/2014/main" id="{42D55B6C-154E-B0BB-1C11-528560E532FB}"/>
                </a:ext>
              </a:extLst>
            </p:cNvPr>
            <p:cNvGrpSpPr/>
            <p:nvPr/>
          </p:nvGrpSpPr>
          <p:grpSpPr>
            <a:xfrm>
              <a:off x="8971890" y="4738542"/>
              <a:ext cx="753999" cy="373786"/>
              <a:chOff x="7493876" y="2774731"/>
              <a:chExt cx="1481958" cy="894622"/>
            </a:xfrm>
          </p:grpSpPr>
          <p:sp>
            <p:nvSpPr>
              <p:cNvPr id="407" name="Freeform 26">
                <a:extLst>
                  <a:ext uri="{FF2B5EF4-FFF2-40B4-BE49-F238E27FC236}">
                    <a16:creationId xmlns:a16="http://schemas.microsoft.com/office/drawing/2014/main" id="{DDA1C722-6874-224E-71F1-C13250420A29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08" name="Oval 27">
                <a:extLst>
                  <a:ext uri="{FF2B5EF4-FFF2-40B4-BE49-F238E27FC236}">
                    <a16:creationId xmlns:a16="http://schemas.microsoft.com/office/drawing/2014/main" id="{B3D41315-1496-7F12-31C8-8F2B5B6CCDC8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09" name="Group 28">
                <a:extLst>
                  <a:ext uri="{FF2B5EF4-FFF2-40B4-BE49-F238E27FC236}">
                    <a16:creationId xmlns:a16="http://schemas.microsoft.com/office/drawing/2014/main" id="{6F0A53AA-AFD1-3164-0260-61AC6C61E887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10" name="Freeform 29">
                  <a:extLst>
                    <a:ext uri="{FF2B5EF4-FFF2-40B4-BE49-F238E27FC236}">
                      <a16:creationId xmlns:a16="http://schemas.microsoft.com/office/drawing/2014/main" id="{C30150BE-C725-649C-8CD3-7C62BFE67522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1" name="Freeform 30">
                  <a:extLst>
                    <a:ext uri="{FF2B5EF4-FFF2-40B4-BE49-F238E27FC236}">
                      <a16:creationId xmlns:a16="http://schemas.microsoft.com/office/drawing/2014/main" id="{DF0B0F1D-95E0-2BE2-A8B5-27304A2B6C24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2" name="Freeform 31">
                  <a:extLst>
                    <a:ext uri="{FF2B5EF4-FFF2-40B4-BE49-F238E27FC236}">
                      <a16:creationId xmlns:a16="http://schemas.microsoft.com/office/drawing/2014/main" id="{376ADC40-5E38-7B9D-CD8C-B6AE5644E288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13" name="Freeform 32">
                  <a:extLst>
                    <a:ext uri="{FF2B5EF4-FFF2-40B4-BE49-F238E27FC236}">
                      <a16:creationId xmlns:a16="http://schemas.microsoft.com/office/drawing/2014/main" id="{2111D638-E432-41CE-E796-D3537F60EED0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395" name="Group 14">
              <a:extLst>
                <a:ext uri="{FF2B5EF4-FFF2-40B4-BE49-F238E27FC236}">
                  <a16:creationId xmlns:a16="http://schemas.microsoft.com/office/drawing/2014/main" id="{40A0CB8D-4877-DA09-6055-19EF856F847A}"/>
                </a:ext>
              </a:extLst>
            </p:cNvPr>
            <p:cNvGrpSpPr/>
            <p:nvPr/>
          </p:nvGrpSpPr>
          <p:grpSpPr>
            <a:xfrm>
              <a:off x="8736362" y="3768724"/>
              <a:ext cx="753999" cy="373786"/>
              <a:chOff x="7493876" y="2774731"/>
              <a:chExt cx="1481958" cy="894622"/>
            </a:xfrm>
          </p:grpSpPr>
          <p:sp>
            <p:nvSpPr>
              <p:cNvPr id="400" name="Freeform 19">
                <a:extLst>
                  <a:ext uri="{FF2B5EF4-FFF2-40B4-BE49-F238E27FC236}">
                    <a16:creationId xmlns:a16="http://schemas.microsoft.com/office/drawing/2014/main" id="{56549DE1-0E82-91FC-FABC-712B9A9C3F56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401" name="Oval 20">
                <a:extLst>
                  <a:ext uri="{FF2B5EF4-FFF2-40B4-BE49-F238E27FC236}">
                    <a16:creationId xmlns:a16="http://schemas.microsoft.com/office/drawing/2014/main" id="{1C6C7E4D-F8BC-1961-19F2-CE6DA1D7730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402" name="Group 21">
                <a:extLst>
                  <a:ext uri="{FF2B5EF4-FFF2-40B4-BE49-F238E27FC236}">
                    <a16:creationId xmlns:a16="http://schemas.microsoft.com/office/drawing/2014/main" id="{D2EDCEC5-1BDD-BE53-F945-A09FDB85E06C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403" name="Freeform 22">
                  <a:extLst>
                    <a:ext uri="{FF2B5EF4-FFF2-40B4-BE49-F238E27FC236}">
                      <a16:creationId xmlns:a16="http://schemas.microsoft.com/office/drawing/2014/main" id="{E58340A8-01C7-F374-B6D5-E582CBBBA77A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4" name="Freeform 23">
                  <a:extLst>
                    <a:ext uri="{FF2B5EF4-FFF2-40B4-BE49-F238E27FC236}">
                      <a16:creationId xmlns:a16="http://schemas.microsoft.com/office/drawing/2014/main" id="{26D545FD-87FB-147B-3B07-630172029C97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5" name="Freeform 24">
                  <a:extLst>
                    <a:ext uri="{FF2B5EF4-FFF2-40B4-BE49-F238E27FC236}">
                      <a16:creationId xmlns:a16="http://schemas.microsoft.com/office/drawing/2014/main" id="{12C3CE69-33D2-FB38-1151-403FC6461F1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  <p:sp>
              <p:nvSpPr>
                <p:cNvPr id="406" name="Freeform 25">
                  <a:extLst>
                    <a:ext uri="{FF2B5EF4-FFF2-40B4-BE49-F238E27FC236}">
                      <a16:creationId xmlns:a16="http://schemas.microsoft.com/office/drawing/2014/main" id="{AB0767B9-2530-4721-4D06-E3A2C62E6528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Pretendard Light" panose="02000403000000020004" pitchFamily="2" charset="-127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96" name="Up-Down Arrow 15">
              <a:extLst>
                <a:ext uri="{FF2B5EF4-FFF2-40B4-BE49-F238E27FC236}">
                  <a16:creationId xmlns:a16="http://schemas.microsoft.com/office/drawing/2014/main" id="{A295A60A-C7A6-F5A2-9668-BE165EA93039}"/>
                </a:ext>
              </a:extLst>
            </p:cNvPr>
            <p:cNvSpPr/>
            <p:nvPr/>
          </p:nvSpPr>
          <p:spPr>
            <a:xfrm rot="18842452">
              <a:off x="9773071" y="2749725"/>
              <a:ext cx="110632" cy="16214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7" name="Up-Down Arrow 16">
              <a:extLst>
                <a:ext uri="{FF2B5EF4-FFF2-40B4-BE49-F238E27FC236}">
                  <a16:creationId xmlns:a16="http://schemas.microsoft.com/office/drawing/2014/main" id="{BD901FAC-1EE7-84F2-0D85-D54C352FD4AF}"/>
                </a:ext>
              </a:extLst>
            </p:cNvPr>
            <p:cNvSpPr/>
            <p:nvPr/>
          </p:nvSpPr>
          <p:spPr>
            <a:xfrm rot="1544330">
              <a:off x="8498334" y="2913840"/>
              <a:ext cx="132567" cy="1340938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8" name="Up-Down Arrow 17">
              <a:extLst>
                <a:ext uri="{FF2B5EF4-FFF2-40B4-BE49-F238E27FC236}">
                  <a16:creationId xmlns:a16="http://schemas.microsoft.com/office/drawing/2014/main" id="{D9064E48-BE7A-1B3B-3576-87E609A17374}"/>
                </a:ext>
              </a:extLst>
            </p:cNvPr>
            <p:cNvSpPr/>
            <p:nvPr/>
          </p:nvSpPr>
          <p:spPr>
            <a:xfrm>
              <a:off x="8891032" y="2979040"/>
              <a:ext cx="132567" cy="794393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399" name="Up-Down Arrow 18">
              <a:extLst>
                <a:ext uri="{FF2B5EF4-FFF2-40B4-BE49-F238E27FC236}">
                  <a16:creationId xmlns:a16="http://schemas.microsoft.com/office/drawing/2014/main" id="{811880F8-B9B3-F8D4-76C9-CE60468ADB15}"/>
                </a:ext>
              </a:extLst>
            </p:cNvPr>
            <p:cNvSpPr/>
            <p:nvPr/>
          </p:nvSpPr>
          <p:spPr>
            <a:xfrm rot="21168731">
              <a:off x="9181573" y="2978458"/>
              <a:ext cx="132567" cy="1740801"/>
            </a:xfrm>
            <a:prstGeom prst="upDownArrow">
              <a:avLst/>
            </a:prstGeom>
            <a:solidFill>
              <a:srgbClr val="CC0000">
                <a:alpha val="78000"/>
              </a:srgbClr>
            </a:solidFill>
            <a:ln>
              <a:noFill/>
            </a:ln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460" name="직선 화살표 연결선 459"/>
          <p:cNvCxnSpPr/>
          <p:nvPr/>
        </p:nvCxnSpPr>
        <p:spPr>
          <a:xfrm>
            <a:off x="8123593" y="4615338"/>
            <a:ext cx="1134267" cy="423187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1" name="직선 화살표 연결선 460"/>
          <p:cNvCxnSpPr/>
          <p:nvPr/>
        </p:nvCxnSpPr>
        <p:spPr>
          <a:xfrm flipV="1">
            <a:off x="9738675" y="4466629"/>
            <a:ext cx="917035" cy="50716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2" name="직선 화살표 연결선 461"/>
          <p:cNvCxnSpPr/>
          <p:nvPr/>
        </p:nvCxnSpPr>
        <p:spPr>
          <a:xfrm>
            <a:off x="9446373" y="4053846"/>
            <a:ext cx="1081111" cy="298862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3" name="직선 화살표 연결선 462"/>
          <p:cNvCxnSpPr/>
          <p:nvPr/>
        </p:nvCxnSpPr>
        <p:spPr>
          <a:xfrm flipV="1">
            <a:off x="8413808" y="4081795"/>
            <a:ext cx="651561" cy="325176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88283B4A-6305-6EFD-312D-06A2CF6021ED}"/>
              </a:ext>
            </a:extLst>
          </p:cNvPr>
          <p:cNvSpPr txBox="1"/>
          <p:nvPr/>
        </p:nvSpPr>
        <p:spPr>
          <a:xfrm>
            <a:off x="8126254" y="4973211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solidFill>
                  <a:srgbClr val="0000A8"/>
                </a:solidFill>
                <a:latin typeface="말싸미815" panose="02020600000000000000" pitchFamily="18" charset="-127"/>
                <a:ea typeface="말싸미815" panose="02020600000000000000" pitchFamily="18" charset="-127"/>
              </a:rPr>
              <a:t>LLDP</a:t>
            </a:r>
            <a:endParaRPr lang="en-US" sz="2000" dirty="0">
              <a:solidFill>
                <a:srgbClr val="0000A8"/>
              </a:solidFill>
              <a:latin typeface="말싸미815" panose="02020600000000000000" pitchFamily="18" charset="-127"/>
              <a:ea typeface="말싸미815" panose="02020600000000000000" pitchFamily="18" charset="-127"/>
            </a:endParaRPr>
          </a:p>
        </p:txBody>
      </p:sp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2D3A1D06-A567-3AAB-A310-A0EF4E261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8491"/>
              </p:ext>
            </p:extLst>
          </p:nvPr>
        </p:nvGraphicFramePr>
        <p:xfrm>
          <a:off x="224794" y="2216086"/>
          <a:ext cx="7291347" cy="375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557">
                  <a:extLst>
                    <a:ext uri="{9D8B030D-6E8A-4147-A177-3AD203B41FA5}">
                      <a16:colId xmlns:a16="http://schemas.microsoft.com/office/drawing/2014/main" val="2419093363"/>
                    </a:ext>
                  </a:extLst>
                </a:gridCol>
                <a:gridCol w="2806277">
                  <a:extLst>
                    <a:ext uri="{9D8B030D-6E8A-4147-A177-3AD203B41FA5}">
                      <a16:colId xmlns:a16="http://schemas.microsoft.com/office/drawing/2014/main" val="112647072"/>
                    </a:ext>
                  </a:extLst>
                </a:gridCol>
                <a:gridCol w="2616513">
                  <a:extLst>
                    <a:ext uri="{9D8B030D-6E8A-4147-A177-3AD203B41FA5}">
                      <a16:colId xmlns:a16="http://schemas.microsoft.com/office/drawing/2014/main" val="2341521853"/>
                    </a:ext>
                  </a:extLst>
                </a:gridCol>
              </a:tblGrid>
              <a:tr h="371320">
                <a:tc>
                  <a:txBody>
                    <a:bodyPr/>
                    <a:lstStyle/>
                    <a:p>
                      <a:r>
                        <a:rPr lang="en-US" sz="1400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OpenFlow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LLDP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014329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/>
                        <a:t>Layer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 plane (L4-7)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plane (L2)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691110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b="1" dirty="0"/>
                        <a:t>Purpose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 and programming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Neighbor discovery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1749210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 dirty="0"/>
                        <a:t>Communication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Controller ↔ Switch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Switch ↔ Switch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856909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 dirty="0"/>
                        <a:t>Direction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Bidirectional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Unidirectional broadcast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1372534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 dirty="0"/>
                        <a:t>Transport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TCP (port 6633/6653)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Ethernet frames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6187265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b="1"/>
                        <a:t>Message Type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Structured protocol messages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TLV-based advertisements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994412"/>
                  </a:ext>
                </a:extLst>
              </a:tr>
              <a:tr h="520450">
                <a:tc>
                  <a:txBody>
                    <a:bodyPr/>
                    <a:lstStyle/>
                    <a:p>
                      <a:r>
                        <a:rPr lang="en-US" sz="1400" b="1"/>
                        <a:t>Topology Role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Orchestrates discovery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Carries discovery information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172488"/>
                  </a:ext>
                </a:extLst>
              </a:tr>
              <a:tr h="364315">
                <a:tc>
                  <a:txBody>
                    <a:bodyPr/>
                    <a:lstStyle/>
                    <a:p>
                      <a:r>
                        <a:rPr lang="en-US" sz="1400" b="1"/>
                        <a:t>Scope</a:t>
                      </a:r>
                      <a:endParaRPr 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Entire network 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Direct neighbors only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5056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9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39316-BBC1-249E-6BAB-E879F1A90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B1B00C1D-5BF8-3F63-5B77-3C38F105AEDA}"/>
              </a:ext>
            </a:extLst>
          </p:cNvPr>
          <p:cNvGrpSpPr/>
          <p:nvPr/>
        </p:nvGrpSpPr>
        <p:grpSpPr>
          <a:xfrm>
            <a:off x="164064" y="1119724"/>
            <a:ext cx="7965848" cy="523220"/>
            <a:chOff x="164064" y="1119724"/>
            <a:chExt cx="7965848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10DDAE3-C428-6C39-7353-C626DB803BCA}"/>
                </a:ext>
              </a:extLst>
            </p:cNvPr>
            <p:cNvSpPr txBox="1"/>
            <p:nvPr/>
          </p:nvSpPr>
          <p:spPr>
            <a:xfrm>
              <a:off x="769499" y="1119724"/>
              <a:ext cx="73604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 smtClean="0">
                  <a:latin typeface="말싸미815" panose="02020600000000000000" pitchFamily="18" charset="-127"/>
                  <a:ea typeface="말싸미815" panose="02020600000000000000" pitchFamily="18" charset="-127"/>
                </a:rPr>
                <a:t>Spanning Tree Protocol (STP) for Loop Prevention</a:t>
              </a:r>
              <a:endParaRPr lang="ko-KR" altLang="en-US" sz="2800" dirty="0">
                <a:latin typeface="말싸미815" panose="02020600000000000000" pitchFamily="18" charset="-127"/>
                <a:ea typeface="말싸미815" panose="02020600000000000000" pitchFamily="18" charset="-127"/>
              </a:endParaRPr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0325128-76E4-1782-A98A-72739E04E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064" y="1309207"/>
              <a:ext cx="589560" cy="144254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E22DDC9-E040-1861-8EA6-F36BDC61FCCC}"/>
              </a:ext>
            </a:extLst>
          </p:cNvPr>
          <p:cNvSpPr txBox="1"/>
          <p:nvPr/>
        </p:nvSpPr>
        <p:spPr>
          <a:xfrm>
            <a:off x="517462" y="1642944"/>
            <a:ext cx="93278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IEEE 802.1D protocol for preventing Layer 2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loops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Automatically blocks redundant paths while maintaining backup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links</a:t>
            </a:r>
          </a:p>
          <a:p>
            <a:pPr marL="269875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Used to prevent Broadcast storm</a:t>
            </a:r>
          </a:p>
          <a:p>
            <a:pPr marL="727075" lvl="1" indent="-269875">
              <a:lnSpc>
                <a:spcPct val="150000"/>
              </a:lnSpc>
              <a:buBlip>
                <a:blip r:embed="rId3"/>
              </a:buBlip>
              <a:tabLst>
                <a:tab pos="269875" algn="l"/>
              </a:tabLst>
            </a:pPr>
            <a:r>
              <a:rPr lang="en-US" altLang="ko-KR" sz="2000" dirty="0">
                <a:latin typeface="SF싸락눈" panose="02000503000000000000" pitchFamily="2" charset="-127"/>
                <a:ea typeface="SF싸락눈" panose="02000503000000000000" pitchFamily="2" charset="-127"/>
              </a:rPr>
              <a:t>Broadcast Storm: Exponential multiplication of broadcast frames in Layer 2 networks with </a:t>
            </a:r>
            <a:r>
              <a:rPr lang="en-US" altLang="ko-KR" sz="2000" dirty="0" smtClean="0">
                <a:latin typeface="SF싸락눈" panose="02000503000000000000" pitchFamily="2" charset="-127"/>
                <a:ea typeface="SF싸락눈" panose="02000503000000000000" pitchFamily="2" charset="-127"/>
              </a:rPr>
              <a:t>loops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5384392" y="4018696"/>
            <a:ext cx="1989137" cy="1432751"/>
            <a:chOff x="7682214" y="2658607"/>
            <a:chExt cx="1989137" cy="1432751"/>
          </a:xfrm>
        </p:grpSpPr>
        <p:grpSp>
          <p:nvGrpSpPr>
            <p:cNvPr id="300" name="그룹 299">
              <a:extLst>
                <a:ext uri="{FF2B5EF4-FFF2-40B4-BE49-F238E27FC236}">
                  <a16:creationId xmlns:a16="http://schemas.microsoft.com/office/drawing/2014/main" id="{91EAF8B0-E061-7485-6429-ECD87B598830}"/>
                </a:ext>
              </a:extLst>
            </p:cNvPr>
            <p:cNvGrpSpPr/>
            <p:nvPr/>
          </p:nvGrpSpPr>
          <p:grpSpPr>
            <a:xfrm>
              <a:off x="7682214" y="2658607"/>
              <a:ext cx="1989137" cy="1432751"/>
              <a:chOff x="711841" y="2621354"/>
              <a:chExt cx="1989137" cy="1432751"/>
            </a:xfrm>
          </p:grpSpPr>
          <p:pic>
            <p:nvPicPr>
              <p:cNvPr id="301" name="Picture 341">
                <a:extLst>
                  <a:ext uri="{FF2B5EF4-FFF2-40B4-BE49-F238E27FC236}">
                    <a16:creationId xmlns:a16="http://schemas.microsoft.com/office/drawing/2014/main" id="{3E6DA4A7-29E1-E43C-7BF0-A294377B6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357" y="3187656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2" name="Picture 339">
                <a:extLst>
                  <a:ext uri="{FF2B5EF4-FFF2-40B4-BE49-F238E27FC236}">
                    <a16:creationId xmlns:a16="http://schemas.microsoft.com/office/drawing/2014/main" id="{61BAF153-62BA-D21D-8639-825D9A1E3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395" y="2703765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03" name="Freeform 5">
                <a:extLst>
                  <a:ext uri="{FF2B5EF4-FFF2-40B4-BE49-F238E27FC236}">
                    <a16:creationId xmlns:a16="http://schemas.microsoft.com/office/drawing/2014/main" id="{743B8888-06AF-29F4-C884-5617488B1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41" y="2698380"/>
                <a:ext cx="1971675" cy="1355725"/>
              </a:xfrm>
              <a:custGeom>
                <a:avLst/>
                <a:gdLst>
                  <a:gd name="T0" fmla="*/ 2147483647 w 1242"/>
                  <a:gd name="T1" fmla="*/ 2147483647 h 854"/>
                  <a:gd name="T2" fmla="*/ 2147483647 w 1242"/>
                  <a:gd name="T3" fmla="*/ 2147483647 h 854"/>
                  <a:gd name="T4" fmla="*/ 2147483647 w 1242"/>
                  <a:gd name="T5" fmla="*/ 2147483647 h 854"/>
                  <a:gd name="T6" fmla="*/ 2147483647 w 1242"/>
                  <a:gd name="T7" fmla="*/ 2147483647 h 854"/>
                  <a:gd name="T8" fmla="*/ 2147483647 w 1242"/>
                  <a:gd name="T9" fmla="*/ 2147483647 h 854"/>
                  <a:gd name="T10" fmla="*/ 2147483647 w 1242"/>
                  <a:gd name="T11" fmla="*/ 2147483647 h 854"/>
                  <a:gd name="T12" fmla="*/ 2147483647 w 1242"/>
                  <a:gd name="T13" fmla="*/ 2147483647 h 854"/>
                  <a:gd name="T14" fmla="*/ 2147483647 w 1242"/>
                  <a:gd name="T15" fmla="*/ 2147483647 h 854"/>
                  <a:gd name="T16" fmla="*/ 2147483647 w 1242"/>
                  <a:gd name="T17" fmla="*/ 2147483647 h 854"/>
                  <a:gd name="T18" fmla="*/ 2147483647 w 1242"/>
                  <a:gd name="T19" fmla="*/ 2147483647 h 8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42"/>
                  <a:gd name="T31" fmla="*/ 0 h 854"/>
                  <a:gd name="T32" fmla="*/ 1242 w 1242"/>
                  <a:gd name="T33" fmla="*/ 854 h 8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42" h="854">
                    <a:moveTo>
                      <a:pt x="1" y="381"/>
                    </a:moveTo>
                    <a:cubicBezTo>
                      <a:pt x="0" y="296"/>
                      <a:pt x="88" y="222"/>
                      <a:pt x="169" y="162"/>
                    </a:cubicBezTo>
                    <a:cubicBezTo>
                      <a:pt x="250" y="102"/>
                      <a:pt x="378" y="40"/>
                      <a:pt x="487" y="18"/>
                    </a:cubicBezTo>
                    <a:cubicBezTo>
                      <a:pt x="616" y="6"/>
                      <a:pt x="685" y="0"/>
                      <a:pt x="823" y="30"/>
                    </a:cubicBezTo>
                    <a:cubicBezTo>
                      <a:pt x="961" y="60"/>
                      <a:pt x="1121" y="165"/>
                      <a:pt x="1183" y="261"/>
                    </a:cubicBezTo>
                    <a:cubicBezTo>
                      <a:pt x="1242" y="357"/>
                      <a:pt x="1219" y="523"/>
                      <a:pt x="1177" y="609"/>
                    </a:cubicBezTo>
                    <a:cubicBezTo>
                      <a:pt x="1135" y="695"/>
                      <a:pt x="1049" y="742"/>
                      <a:pt x="928" y="780"/>
                    </a:cubicBezTo>
                    <a:cubicBezTo>
                      <a:pt x="807" y="818"/>
                      <a:pt x="573" y="854"/>
                      <a:pt x="448" y="837"/>
                    </a:cubicBezTo>
                    <a:cubicBezTo>
                      <a:pt x="323" y="820"/>
                      <a:pt x="252" y="751"/>
                      <a:pt x="178" y="675"/>
                    </a:cubicBezTo>
                    <a:cubicBezTo>
                      <a:pt x="104" y="599"/>
                      <a:pt x="2" y="466"/>
                      <a:pt x="1" y="381"/>
                    </a:cubicBez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304" name="Freeform 6">
                <a:extLst>
                  <a:ext uri="{FF2B5EF4-FFF2-40B4-BE49-F238E27FC236}">
                    <a16:creationId xmlns:a16="http://schemas.microsoft.com/office/drawing/2014/main" id="{B387BC4F-8DC9-305B-09E9-4DD1371B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478" y="3036517"/>
                <a:ext cx="390525" cy="20955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6" name="Freeform 45">
                <a:extLst>
                  <a:ext uri="{FF2B5EF4-FFF2-40B4-BE49-F238E27FC236}">
                    <a16:creationId xmlns:a16="http://schemas.microsoft.com/office/drawing/2014/main" id="{6252971B-EEDC-6361-99D0-D9E2B5ADCA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99278" y="3036517"/>
                <a:ext cx="338138" cy="204788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7" name="Freeform 46">
                <a:extLst>
                  <a:ext uri="{FF2B5EF4-FFF2-40B4-BE49-F238E27FC236}">
                    <a16:creationId xmlns:a16="http://schemas.microsoft.com/office/drawing/2014/main" id="{99AF074D-38AF-92D1-4E68-A68859C0B3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13566" y="3450855"/>
                <a:ext cx="314325" cy="22860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08" name="Freeform 47">
                <a:extLst>
                  <a:ext uri="{FF2B5EF4-FFF2-40B4-BE49-F238E27FC236}">
                    <a16:creationId xmlns:a16="http://schemas.microsoft.com/office/drawing/2014/main" id="{6F1E407C-069C-7100-C456-F1303133AC4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75391" y="3441330"/>
                <a:ext cx="323850" cy="24765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0" name="Text Box 49">
                <a:extLst>
                  <a:ext uri="{FF2B5EF4-FFF2-40B4-BE49-F238E27FC236}">
                    <a16:creationId xmlns:a16="http://schemas.microsoft.com/office/drawing/2014/main" id="{453858D2-9171-9E9C-F35F-5453820FB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013" y="3490542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latin typeface="SF싸락눈" panose="02000503000000000000" pitchFamily="2" charset="-127"/>
                  <a:ea typeface="SF싸락눈" panose="02000503000000000000" pitchFamily="2" charset="-127"/>
                  <a:cs typeface="+mn-cs"/>
                </a:endParaRPr>
              </a:p>
            </p:txBody>
          </p:sp>
          <p:sp>
            <p:nvSpPr>
              <p:cNvPr id="314" name="Freeform 57">
                <a:extLst>
                  <a:ext uri="{FF2B5EF4-FFF2-40B4-BE49-F238E27FC236}">
                    <a16:creationId xmlns:a16="http://schemas.microsoft.com/office/drawing/2014/main" id="{CD9A934E-A939-9CF3-6C63-4E93E58398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18316" y="3407992"/>
                <a:ext cx="314325" cy="22860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5" name="Freeform 58">
                <a:extLst>
                  <a:ext uri="{FF2B5EF4-FFF2-40B4-BE49-F238E27FC236}">
                    <a16:creationId xmlns:a16="http://schemas.microsoft.com/office/drawing/2014/main" id="{DDB2C3F7-D47F-941F-BBA9-AA5603D2CB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65878" y="3417517"/>
                <a:ext cx="304800" cy="219075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17" name="Text Box 60">
                <a:extLst>
                  <a:ext uri="{FF2B5EF4-FFF2-40B4-BE49-F238E27FC236}">
                    <a16:creationId xmlns:a16="http://schemas.microsoft.com/office/drawing/2014/main" id="{12B88995-0BB5-8AE3-87EF-2EFB7F7E1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6125" y="3287342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latin typeface="SF싸락눈" panose="02000503000000000000" pitchFamily="2" charset="-127"/>
                  <a:ea typeface="SF싸락눈" panose="02000503000000000000" pitchFamily="2" charset="-127"/>
                  <a:cs typeface="+mn-cs"/>
                </a:endParaRPr>
              </a:p>
            </p:txBody>
          </p:sp>
          <p:pic>
            <p:nvPicPr>
              <p:cNvPr id="320" name="Picture 290">
                <a:extLst>
                  <a:ext uri="{FF2B5EF4-FFF2-40B4-BE49-F238E27FC236}">
                    <a16:creationId xmlns:a16="http://schemas.microsoft.com/office/drawing/2014/main" id="{6C253D32-10A4-77E8-7BDE-D660B574C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504" y="3680849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21" name="Picture 340">
                <a:extLst>
                  <a:ext uri="{FF2B5EF4-FFF2-40B4-BE49-F238E27FC236}">
                    <a16:creationId xmlns:a16="http://schemas.microsoft.com/office/drawing/2014/main" id="{F27C0040-B301-17C1-107C-A451EF069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18" y="3215015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2" name="Text Box 80">
                <a:extLst>
                  <a:ext uri="{FF2B5EF4-FFF2-40B4-BE49-F238E27FC236}">
                    <a16:creationId xmlns:a16="http://schemas.microsoft.com/office/drawing/2014/main" id="{78775A3E-97CC-45F5-0977-4D5E891B6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664" y="3124477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d</a:t>
                </a:r>
              </a:p>
            </p:txBody>
          </p:sp>
          <p:sp>
            <p:nvSpPr>
              <p:cNvPr id="323" name="Text Box 80">
                <a:extLst>
                  <a:ext uri="{FF2B5EF4-FFF2-40B4-BE49-F238E27FC236}">
                    <a16:creationId xmlns:a16="http://schemas.microsoft.com/office/drawing/2014/main" id="{D25187E2-DB8C-3273-60D1-03AD257C6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165" y="3086042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b</a:t>
                </a:r>
              </a:p>
            </p:txBody>
          </p:sp>
          <p:sp>
            <p:nvSpPr>
              <p:cNvPr id="324" name="Text Box 80">
                <a:extLst>
                  <a:ext uri="{FF2B5EF4-FFF2-40B4-BE49-F238E27FC236}">
                    <a16:creationId xmlns:a16="http://schemas.microsoft.com/office/drawing/2014/main" id="{F7B4F083-EC4B-532F-D7CF-D85EF74D0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0007" y="3581821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c</a:t>
                </a:r>
              </a:p>
            </p:txBody>
          </p:sp>
          <p:sp>
            <p:nvSpPr>
              <p:cNvPr id="325" name="Text Box 80">
                <a:extLst>
                  <a:ext uri="{FF2B5EF4-FFF2-40B4-BE49-F238E27FC236}">
                    <a16:creationId xmlns:a16="http://schemas.microsoft.com/office/drawing/2014/main" id="{5EB136E3-8BC2-3002-9064-4CD7F0864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308" y="2621354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a</a:t>
                </a:r>
              </a:p>
            </p:txBody>
          </p:sp>
        </p:grpSp>
        <p:sp>
          <p:nvSpPr>
            <p:cNvPr id="338" name="Freeform 57">
              <a:extLst>
                <a:ext uri="{FF2B5EF4-FFF2-40B4-BE49-F238E27FC236}">
                  <a16:creationId xmlns:a16="http://schemas.microsoft.com/office/drawing/2014/main" id="{CD9A934E-A939-9CF3-6C63-4E93E58398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012892" y="2966518"/>
              <a:ext cx="314325" cy="228600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40" name="Freeform 47">
              <a:extLst>
                <a:ext uri="{FF2B5EF4-FFF2-40B4-BE49-F238E27FC236}">
                  <a16:creationId xmlns:a16="http://schemas.microsoft.com/office/drawing/2014/main" id="{6F1E407C-069C-7100-C456-F1303133AC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859337" y="2987668"/>
              <a:ext cx="323850" cy="247650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  <p:sp>
        <p:nvSpPr>
          <p:cNvPr id="3" name="곱셈 기호 2"/>
          <p:cNvSpPr/>
          <p:nvPr/>
        </p:nvSpPr>
        <p:spPr>
          <a:xfrm>
            <a:off x="6444192" y="4303399"/>
            <a:ext cx="434312" cy="42617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42" name="그룹 341"/>
          <p:cNvGrpSpPr/>
          <p:nvPr/>
        </p:nvGrpSpPr>
        <p:grpSpPr>
          <a:xfrm>
            <a:off x="2890339" y="4032677"/>
            <a:ext cx="1989137" cy="1432751"/>
            <a:chOff x="7682214" y="2658607"/>
            <a:chExt cx="1989137" cy="1432751"/>
          </a:xfrm>
        </p:grpSpPr>
        <p:grpSp>
          <p:nvGrpSpPr>
            <p:cNvPr id="343" name="그룹 342">
              <a:extLst>
                <a:ext uri="{FF2B5EF4-FFF2-40B4-BE49-F238E27FC236}">
                  <a16:creationId xmlns:a16="http://schemas.microsoft.com/office/drawing/2014/main" id="{91EAF8B0-E061-7485-6429-ECD87B598830}"/>
                </a:ext>
              </a:extLst>
            </p:cNvPr>
            <p:cNvGrpSpPr/>
            <p:nvPr/>
          </p:nvGrpSpPr>
          <p:grpSpPr>
            <a:xfrm>
              <a:off x="7682214" y="2658607"/>
              <a:ext cx="1989137" cy="1432751"/>
              <a:chOff x="711841" y="2621354"/>
              <a:chExt cx="1989137" cy="1432751"/>
            </a:xfrm>
          </p:grpSpPr>
          <p:pic>
            <p:nvPicPr>
              <p:cNvPr id="346" name="Picture 341">
                <a:extLst>
                  <a:ext uri="{FF2B5EF4-FFF2-40B4-BE49-F238E27FC236}">
                    <a16:creationId xmlns:a16="http://schemas.microsoft.com/office/drawing/2014/main" id="{3E6DA4A7-29E1-E43C-7BF0-A294377B6E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85357" y="3187656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47" name="Picture 339">
                <a:extLst>
                  <a:ext uri="{FF2B5EF4-FFF2-40B4-BE49-F238E27FC236}">
                    <a16:creationId xmlns:a16="http://schemas.microsoft.com/office/drawing/2014/main" id="{61BAF153-62BA-D21D-8639-825D9A1E37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8395" y="2703765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48" name="Freeform 5">
                <a:extLst>
                  <a:ext uri="{FF2B5EF4-FFF2-40B4-BE49-F238E27FC236}">
                    <a16:creationId xmlns:a16="http://schemas.microsoft.com/office/drawing/2014/main" id="{743B8888-06AF-29F4-C884-5617488B14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841" y="2698380"/>
                <a:ext cx="1971675" cy="1355725"/>
              </a:xfrm>
              <a:custGeom>
                <a:avLst/>
                <a:gdLst>
                  <a:gd name="T0" fmla="*/ 2147483647 w 1242"/>
                  <a:gd name="T1" fmla="*/ 2147483647 h 854"/>
                  <a:gd name="T2" fmla="*/ 2147483647 w 1242"/>
                  <a:gd name="T3" fmla="*/ 2147483647 h 854"/>
                  <a:gd name="T4" fmla="*/ 2147483647 w 1242"/>
                  <a:gd name="T5" fmla="*/ 2147483647 h 854"/>
                  <a:gd name="T6" fmla="*/ 2147483647 w 1242"/>
                  <a:gd name="T7" fmla="*/ 2147483647 h 854"/>
                  <a:gd name="T8" fmla="*/ 2147483647 w 1242"/>
                  <a:gd name="T9" fmla="*/ 2147483647 h 854"/>
                  <a:gd name="T10" fmla="*/ 2147483647 w 1242"/>
                  <a:gd name="T11" fmla="*/ 2147483647 h 854"/>
                  <a:gd name="T12" fmla="*/ 2147483647 w 1242"/>
                  <a:gd name="T13" fmla="*/ 2147483647 h 854"/>
                  <a:gd name="T14" fmla="*/ 2147483647 w 1242"/>
                  <a:gd name="T15" fmla="*/ 2147483647 h 854"/>
                  <a:gd name="T16" fmla="*/ 2147483647 w 1242"/>
                  <a:gd name="T17" fmla="*/ 2147483647 h 854"/>
                  <a:gd name="T18" fmla="*/ 2147483647 w 1242"/>
                  <a:gd name="T19" fmla="*/ 2147483647 h 85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42"/>
                  <a:gd name="T31" fmla="*/ 0 h 854"/>
                  <a:gd name="T32" fmla="*/ 1242 w 1242"/>
                  <a:gd name="T33" fmla="*/ 854 h 85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42" h="854">
                    <a:moveTo>
                      <a:pt x="1" y="381"/>
                    </a:moveTo>
                    <a:cubicBezTo>
                      <a:pt x="0" y="296"/>
                      <a:pt x="88" y="222"/>
                      <a:pt x="169" y="162"/>
                    </a:cubicBezTo>
                    <a:cubicBezTo>
                      <a:pt x="250" y="102"/>
                      <a:pt x="378" y="40"/>
                      <a:pt x="487" y="18"/>
                    </a:cubicBezTo>
                    <a:cubicBezTo>
                      <a:pt x="616" y="6"/>
                      <a:pt x="685" y="0"/>
                      <a:pt x="823" y="30"/>
                    </a:cubicBezTo>
                    <a:cubicBezTo>
                      <a:pt x="961" y="60"/>
                      <a:pt x="1121" y="165"/>
                      <a:pt x="1183" y="261"/>
                    </a:cubicBezTo>
                    <a:cubicBezTo>
                      <a:pt x="1242" y="357"/>
                      <a:pt x="1219" y="523"/>
                      <a:pt x="1177" y="609"/>
                    </a:cubicBezTo>
                    <a:cubicBezTo>
                      <a:pt x="1135" y="695"/>
                      <a:pt x="1049" y="742"/>
                      <a:pt x="928" y="780"/>
                    </a:cubicBezTo>
                    <a:cubicBezTo>
                      <a:pt x="807" y="818"/>
                      <a:pt x="573" y="854"/>
                      <a:pt x="448" y="837"/>
                    </a:cubicBezTo>
                    <a:cubicBezTo>
                      <a:pt x="323" y="820"/>
                      <a:pt x="252" y="751"/>
                      <a:pt x="178" y="675"/>
                    </a:cubicBezTo>
                    <a:cubicBezTo>
                      <a:pt x="104" y="599"/>
                      <a:pt x="2" y="466"/>
                      <a:pt x="1" y="381"/>
                    </a:cubicBezTo>
                    <a:close/>
                  </a:path>
                </a:pathLst>
              </a:custGeom>
              <a:noFill/>
              <a:ln>
                <a:solidFill>
                  <a:schemeClr val="accent4"/>
                </a:solidFill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ea typeface="ＭＳ Ｐゴシック" charset="0"/>
                </a:endParaRPr>
              </a:p>
            </p:txBody>
          </p:sp>
          <p:sp>
            <p:nvSpPr>
              <p:cNvPr id="349" name="Freeform 6">
                <a:extLst>
                  <a:ext uri="{FF2B5EF4-FFF2-40B4-BE49-F238E27FC236}">
                    <a16:creationId xmlns:a16="http://schemas.microsoft.com/office/drawing/2014/main" id="{B387BC4F-8DC9-305B-09E9-4DD1371BAE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478" y="3036517"/>
                <a:ext cx="390525" cy="20955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0" name="Freeform 45">
                <a:extLst>
                  <a:ext uri="{FF2B5EF4-FFF2-40B4-BE49-F238E27FC236}">
                    <a16:creationId xmlns:a16="http://schemas.microsoft.com/office/drawing/2014/main" id="{6252971B-EEDC-6361-99D0-D9E2B5ADCA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799278" y="3036517"/>
                <a:ext cx="338138" cy="204788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1" name="Freeform 46">
                <a:extLst>
                  <a:ext uri="{FF2B5EF4-FFF2-40B4-BE49-F238E27FC236}">
                    <a16:creationId xmlns:a16="http://schemas.microsoft.com/office/drawing/2014/main" id="{99AF074D-38AF-92D1-4E68-A68859C0B3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813566" y="3450855"/>
                <a:ext cx="314325" cy="22860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triangl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2" name="Freeform 47">
                <a:extLst>
                  <a:ext uri="{FF2B5EF4-FFF2-40B4-BE49-F238E27FC236}">
                    <a16:creationId xmlns:a16="http://schemas.microsoft.com/office/drawing/2014/main" id="{6F1E407C-069C-7100-C456-F1303133AC49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175391" y="3441330"/>
                <a:ext cx="323850" cy="24765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3" name="Text Box 49">
                <a:extLst>
                  <a:ext uri="{FF2B5EF4-FFF2-40B4-BE49-F238E27FC236}">
                    <a16:creationId xmlns:a16="http://schemas.microsoft.com/office/drawing/2014/main" id="{453858D2-9171-9E9C-F35F-5453820FBB3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9013" y="3490542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latin typeface="SF싸락눈" panose="02000503000000000000" pitchFamily="2" charset="-127"/>
                  <a:ea typeface="SF싸락눈" panose="02000503000000000000" pitchFamily="2" charset="-127"/>
                  <a:cs typeface="+mn-cs"/>
                </a:endParaRPr>
              </a:p>
            </p:txBody>
          </p:sp>
          <p:sp>
            <p:nvSpPr>
              <p:cNvPr id="354" name="Freeform 57">
                <a:extLst>
                  <a:ext uri="{FF2B5EF4-FFF2-40B4-BE49-F238E27FC236}">
                    <a16:creationId xmlns:a16="http://schemas.microsoft.com/office/drawing/2014/main" id="{CD9A934E-A939-9CF3-6C63-4E93E58398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1718316" y="3407992"/>
                <a:ext cx="314325" cy="228600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5" name="Freeform 58">
                <a:extLst>
                  <a:ext uri="{FF2B5EF4-FFF2-40B4-BE49-F238E27FC236}">
                    <a16:creationId xmlns:a16="http://schemas.microsoft.com/office/drawing/2014/main" id="{DDB2C3F7-D47F-941F-BBA9-AA5603D2CB5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265878" y="3417517"/>
                <a:ext cx="304800" cy="219075"/>
              </a:xfrm>
              <a:custGeom>
                <a:avLst/>
                <a:gdLst>
                  <a:gd name="T0" fmla="*/ 0 w 342"/>
                  <a:gd name="T1" fmla="*/ 2147483647 h 186"/>
                  <a:gd name="T2" fmla="*/ 2147483647 w 342"/>
                  <a:gd name="T3" fmla="*/ 0 h 186"/>
                  <a:gd name="T4" fmla="*/ 0 60000 65536"/>
                  <a:gd name="T5" fmla="*/ 0 60000 65536"/>
                  <a:gd name="T6" fmla="*/ 0 w 342"/>
                  <a:gd name="T7" fmla="*/ 0 h 186"/>
                  <a:gd name="T8" fmla="*/ 342 w 342"/>
                  <a:gd name="T9" fmla="*/ 186 h 18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2" h="186">
                    <a:moveTo>
                      <a:pt x="0" y="186"/>
                    </a:moveTo>
                    <a:lnTo>
                      <a:pt x="342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356" name="Text Box 60">
                <a:extLst>
                  <a:ext uri="{FF2B5EF4-FFF2-40B4-BE49-F238E27FC236}">
                    <a16:creationId xmlns:a16="http://schemas.microsoft.com/office/drawing/2014/main" id="{12B88995-0BB5-8AE3-87EF-2EFB7F7E1C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56125" y="3287342"/>
                <a:ext cx="18473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600" dirty="0">
                  <a:latin typeface="SF싸락눈" panose="02000503000000000000" pitchFamily="2" charset="-127"/>
                  <a:ea typeface="SF싸락눈" panose="02000503000000000000" pitchFamily="2" charset="-127"/>
                  <a:cs typeface="+mn-cs"/>
                </a:endParaRPr>
              </a:p>
            </p:txBody>
          </p:sp>
          <p:pic>
            <p:nvPicPr>
              <p:cNvPr id="357" name="Picture 290">
                <a:extLst>
                  <a:ext uri="{FF2B5EF4-FFF2-40B4-BE49-F238E27FC236}">
                    <a16:creationId xmlns:a16="http://schemas.microsoft.com/office/drawing/2014/main" id="{6C253D32-10A4-77E8-7BDE-D660B574C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504" y="3680849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8" name="Picture 340">
                <a:extLst>
                  <a:ext uri="{FF2B5EF4-FFF2-40B4-BE49-F238E27FC236}">
                    <a16:creationId xmlns:a16="http://schemas.microsoft.com/office/drawing/2014/main" id="{F27C0040-B301-17C1-107C-A451EF069A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5818" y="3215015"/>
                <a:ext cx="515621" cy="273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" name="Text Box 80">
                <a:extLst>
                  <a:ext uri="{FF2B5EF4-FFF2-40B4-BE49-F238E27FC236}">
                    <a16:creationId xmlns:a16="http://schemas.microsoft.com/office/drawing/2014/main" id="{78775A3E-97CC-45F5-0977-4D5E891B61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46664" y="3124477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d</a:t>
                </a:r>
              </a:p>
            </p:txBody>
          </p:sp>
          <p:sp>
            <p:nvSpPr>
              <p:cNvPr id="360" name="Text Box 80">
                <a:extLst>
                  <a:ext uri="{FF2B5EF4-FFF2-40B4-BE49-F238E27FC236}">
                    <a16:creationId xmlns:a16="http://schemas.microsoft.com/office/drawing/2014/main" id="{D25187E2-DB8C-3273-60D1-03AD257C6C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6165" y="3086042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b</a:t>
                </a:r>
              </a:p>
            </p:txBody>
          </p:sp>
          <p:sp>
            <p:nvSpPr>
              <p:cNvPr id="361" name="Text Box 80">
                <a:extLst>
                  <a:ext uri="{FF2B5EF4-FFF2-40B4-BE49-F238E27FC236}">
                    <a16:creationId xmlns:a16="http://schemas.microsoft.com/office/drawing/2014/main" id="{F7B4F083-EC4B-532F-D7CF-D85EF74D0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0007" y="3581821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c</a:t>
                </a:r>
              </a:p>
            </p:txBody>
          </p:sp>
          <p:sp>
            <p:nvSpPr>
              <p:cNvPr id="362" name="Text Box 80">
                <a:extLst>
                  <a:ext uri="{FF2B5EF4-FFF2-40B4-BE49-F238E27FC236}">
                    <a16:creationId xmlns:a16="http://schemas.microsoft.com/office/drawing/2014/main" id="{5EB136E3-8BC2-3002-9064-4CD7F0864F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308" y="2621354"/>
                <a:ext cx="213339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dirty="0">
                    <a:latin typeface="SF싸락눈" panose="02000503000000000000" pitchFamily="2" charset="-127"/>
                    <a:ea typeface="SF싸락눈" panose="02000503000000000000" pitchFamily="2" charset="-127"/>
                    <a:cs typeface="+mn-cs"/>
                  </a:rPr>
                  <a:t>a</a:t>
                </a:r>
              </a:p>
            </p:txBody>
          </p:sp>
        </p:grpSp>
        <p:sp>
          <p:nvSpPr>
            <p:cNvPr id="344" name="Freeform 57">
              <a:extLst>
                <a:ext uri="{FF2B5EF4-FFF2-40B4-BE49-F238E27FC236}">
                  <a16:creationId xmlns:a16="http://schemas.microsoft.com/office/drawing/2014/main" id="{CD9A934E-A939-9CF3-6C63-4E93E583982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012892" y="2966518"/>
              <a:ext cx="314325" cy="228600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345" name="Freeform 47">
              <a:extLst>
                <a:ext uri="{FF2B5EF4-FFF2-40B4-BE49-F238E27FC236}">
                  <a16:creationId xmlns:a16="http://schemas.microsoft.com/office/drawing/2014/main" id="{6F1E407C-069C-7100-C456-F1303133AC4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8859337" y="2987668"/>
              <a:ext cx="323850" cy="247650"/>
            </a:xfrm>
            <a:custGeom>
              <a:avLst/>
              <a:gdLst>
                <a:gd name="T0" fmla="*/ 0 w 342"/>
                <a:gd name="T1" fmla="*/ 2147483647 h 186"/>
                <a:gd name="T2" fmla="*/ 2147483647 w 342"/>
                <a:gd name="T3" fmla="*/ 0 h 186"/>
                <a:gd name="T4" fmla="*/ 0 60000 65536"/>
                <a:gd name="T5" fmla="*/ 0 60000 65536"/>
                <a:gd name="T6" fmla="*/ 0 w 342"/>
                <a:gd name="T7" fmla="*/ 0 h 186"/>
                <a:gd name="T8" fmla="*/ 342 w 342"/>
                <a:gd name="T9" fmla="*/ 186 h 18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0292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272EFE-19CA-7357-CA3D-A47E6988B1F1}"/>
              </a:ext>
            </a:extLst>
          </p:cNvPr>
          <p:cNvSpPr txBox="1"/>
          <p:nvPr/>
        </p:nvSpPr>
        <p:spPr>
          <a:xfrm>
            <a:off x="3811881" y="3133919"/>
            <a:ext cx="4568238" cy="5857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altLang="ko-KR" sz="3000" dirty="0">
                <a:latin typeface="강원교육튼튼" panose="02020603020101020101" pitchFamily="18" charset="-127"/>
                <a:ea typeface="강원교육튼튼" panose="02020603020101020101" pitchFamily="18" charset="-127"/>
              </a:rPr>
              <a:t>Lab Setup Environment</a:t>
            </a:r>
            <a:endParaRPr lang="en-US" altLang="ko-KR" sz="3000" dirty="0">
              <a:latin typeface="강원교육튼튼" panose="02020603020101020101" pitchFamily="18" charset="-127"/>
              <a:ea typeface="강원교육튼튼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2363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2095</TotalTime>
  <Words>1432</Words>
  <Application>Microsoft Office PowerPoint</Application>
  <PresentationFormat>와이드스크린</PresentationFormat>
  <Paragraphs>339</Paragraphs>
  <Slides>22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MS PGothic</vt:lpstr>
      <vt:lpstr>ONE 모바일고딕 Regular</vt:lpstr>
      <vt:lpstr>Pretendard Light</vt:lpstr>
      <vt:lpstr>Pretendard Medium</vt:lpstr>
      <vt:lpstr>SF싸락눈</vt:lpstr>
      <vt:lpstr>강원교육튼튼</vt:lpstr>
      <vt:lpstr>말싸미815</vt:lpstr>
      <vt:lpstr>맑은 고딕</vt:lpstr>
      <vt:lpstr>Arial</vt:lpstr>
      <vt:lpstr>Gill Sans MT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안수현</dc:creator>
  <cp:lastModifiedBy>이승필</cp:lastModifiedBy>
  <cp:revision>102</cp:revision>
  <dcterms:created xsi:type="dcterms:W3CDTF">2025-02-04T05:54:06Z</dcterms:created>
  <dcterms:modified xsi:type="dcterms:W3CDTF">2025-08-21T05:56:15Z</dcterms:modified>
</cp:coreProperties>
</file>